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7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AA808-F1CD-4082-891C-AA09B76388D1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1A57-7AF3-4FBA-B222-124976FA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67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AA808-F1CD-4082-891C-AA09B76388D1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1A57-7AF3-4FBA-B222-124976FA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AA808-F1CD-4082-891C-AA09B76388D1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1A57-7AF3-4FBA-B222-124976FA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65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AA808-F1CD-4082-891C-AA09B76388D1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1A57-7AF3-4FBA-B222-124976FA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1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AA808-F1CD-4082-891C-AA09B76388D1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1A57-7AF3-4FBA-B222-124976FA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5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AA808-F1CD-4082-891C-AA09B76388D1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1A57-7AF3-4FBA-B222-124976FA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816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AA808-F1CD-4082-891C-AA09B76388D1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1A57-7AF3-4FBA-B222-124976FA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33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AA808-F1CD-4082-891C-AA09B76388D1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1A57-7AF3-4FBA-B222-124976FA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916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AA808-F1CD-4082-891C-AA09B76388D1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1A57-7AF3-4FBA-B222-124976FA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2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AA808-F1CD-4082-891C-AA09B76388D1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1A57-7AF3-4FBA-B222-124976FA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610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AA808-F1CD-4082-891C-AA09B76388D1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1A57-7AF3-4FBA-B222-124976FA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764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AA808-F1CD-4082-891C-AA09B76388D1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C1A57-7AF3-4FBA-B222-124976FAF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4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Rf</a:t>
            </a:r>
            <a:r>
              <a:rPr lang="en-US" dirty="0" smtClean="0"/>
              <a:t> energy calibration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Voulot, SPM 02.03.2021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855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Rf</a:t>
            </a:r>
            <a:r>
              <a:rPr lang="en-US" dirty="0" smtClean="0"/>
              <a:t> energy gains which are used for the energy server (epics) and the magnet strength channels (KL channels) disagree with the dipole energies</a:t>
            </a:r>
          </a:p>
          <a:p>
            <a:r>
              <a:rPr lang="en-US" dirty="0" smtClean="0"/>
              <a:t>Error up to 1.5%</a:t>
            </a:r>
          </a:p>
          <a:p>
            <a:r>
              <a:rPr lang="en-US" dirty="0" smtClean="0"/>
              <a:t>Problem for the optics, the gas detector (wrong photon energy) </a:t>
            </a:r>
            <a:r>
              <a:rPr lang="en-US" dirty="0" err="1" smtClean="0"/>
              <a:t>etc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650" y="4387850"/>
            <a:ext cx="7677150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291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 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Dipole are normally the energy reference</a:t>
            </a:r>
          </a:p>
          <a:p>
            <a:r>
              <a:rPr lang="en-US" dirty="0" smtClean="0"/>
              <a:t>We cannot degauss our beam dump and E-col magnets</a:t>
            </a:r>
          </a:p>
          <a:p>
            <a:r>
              <a:rPr lang="en-US" dirty="0" smtClean="0"/>
              <a:t>Best to calibrate dipoles against photon energy (assuming K is known)</a:t>
            </a:r>
          </a:p>
          <a:p>
            <a:r>
              <a:rPr lang="en-US" dirty="0" smtClean="0"/>
              <a:t>If K is not known we cannot have an absolute calibration</a:t>
            </a:r>
          </a:p>
          <a:p>
            <a:r>
              <a:rPr lang="en-US" dirty="0" smtClean="0"/>
              <a:t>But we can at least make sure that everything (electron energy, photon energy and K) is consistent</a:t>
            </a:r>
          </a:p>
        </p:txBody>
      </p:sp>
    </p:spTree>
    <p:extLst>
      <p:ext uri="{BB962C8B-B14F-4D97-AF65-F5344CB8AC3E}">
        <p14:creationId xmlns:p14="http://schemas.microsoft.com/office/powerpoint/2010/main" val="3226284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B2P-CAL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51509"/>
            <a:ext cx="10515600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S10DI01-MBND100:B2P-CAL. 1.00000 </a:t>
            </a:r>
          </a:p>
          <a:p>
            <a:pPr marL="0" indent="0">
              <a:buNone/>
            </a:pPr>
            <a:r>
              <a:rPr lang="en-US" dirty="0" smtClean="0"/>
              <a:t>S10BC02-MBND100:B2P-CAL. 1.00000 </a:t>
            </a:r>
          </a:p>
          <a:p>
            <a:pPr marL="0" indent="0">
              <a:buNone/>
            </a:pPr>
            <a:r>
              <a:rPr lang="en-US" dirty="0" smtClean="0"/>
              <a:t>S10MA01-MBND100:B2P-CAL. 1.00000 </a:t>
            </a:r>
          </a:p>
          <a:p>
            <a:pPr marL="0" indent="0">
              <a:buNone/>
            </a:pPr>
            <a:r>
              <a:rPr lang="en-US" dirty="0" smtClean="0"/>
              <a:t>S20SY02-MBND200:B2P-CAL. 1.00000 </a:t>
            </a:r>
          </a:p>
          <a:p>
            <a:pPr marL="0" indent="0">
              <a:buNone/>
            </a:pPr>
            <a:r>
              <a:rPr lang="en-US" dirty="0" smtClean="0"/>
              <a:t>SARBD01-MBND100:B2P-CAL. 1.00090 </a:t>
            </a:r>
          </a:p>
          <a:p>
            <a:pPr marL="0" indent="0">
              <a:buNone/>
            </a:pPr>
            <a:r>
              <a:rPr lang="en-US" dirty="0" smtClean="0"/>
              <a:t>SATBD01-MBND200:B2P-CAL. 1.00000 </a:t>
            </a:r>
          </a:p>
          <a:p>
            <a:pPr marL="0" indent="0">
              <a:buNone/>
            </a:pPr>
            <a:r>
              <a:rPr lang="en-US" dirty="0" smtClean="0"/>
              <a:t>SATUN14-MBND100:B2P-CAL. 1.00000 </a:t>
            </a:r>
          </a:p>
          <a:p>
            <a:pPr marL="0" indent="0">
              <a:buNone/>
            </a:pPr>
            <a:r>
              <a:rPr lang="en-US" dirty="0" smtClean="0"/>
              <a:t>SINBC02-MBND100:B2P-CAL. 1.00000 </a:t>
            </a:r>
          </a:p>
          <a:p>
            <a:pPr marL="0" indent="0">
              <a:buNone/>
            </a:pPr>
            <a:r>
              <a:rPr lang="en-US" dirty="0" smtClean="0"/>
              <a:t>SINEG01-MBND300:B2P-CAL. 1.00000 </a:t>
            </a:r>
          </a:p>
          <a:p>
            <a:pPr marL="0" indent="0">
              <a:buNone/>
            </a:pPr>
            <a:r>
              <a:rPr lang="en-US" dirty="0" smtClean="0"/>
              <a:t>SINLH02-MBND100:B2P-CAL. 1.00000 </a:t>
            </a:r>
          </a:p>
          <a:p>
            <a:pPr marL="0" indent="0">
              <a:buNone/>
            </a:pPr>
            <a:r>
              <a:rPr lang="en-US" dirty="0" smtClean="0"/>
              <a:t>SATSY01-MBND200:B2P-CAL. 1.00000 </a:t>
            </a:r>
          </a:p>
          <a:p>
            <a:pPr marL="0" indent="0">
              <a:buNone/>
            </a:pPr>
            <a:r>
              <a:rPr lang="en-US" dirty="0" smtClean="0"/>
              <a:t>SATSY01-MBND400:B2P-CAL. 1.00000 </a:t>
            </a:r>
          </a:p>
          <a:p>
            <a:pPr marL="0" indent="0">
              <a:buNone/>
            </a:pPr>
            <a:r>
              <a:rPr lang="en-US" dirty="0" smtClean="0"/>
              <a:t>SARCL02-MBND100:B2P-CAL. 0.99650 </a:t>
            </a:r>
          </a:p>
          <a:p>
            <a:pPr marL="0" indent="0">
              <a:buNone/>
            </a:pPr>
            <a:r>
              <a:rPr lang="en-US" dirty="0" smtClean="0"/>
              <a:t>SATSY02-MBND100:B2P-CAL. 1.00000 </a:t>
            </a:r>
          </a:p>
          <a:p>
            <a:pPr marL="0" indent="0">
              <a:buNone/>
            </a:pPr>
            <a:r>
              <a:rPr lang="en-US" dirty="0" smtClean="0"/>
              <a:t>SATCL01-MBND100:B2P-CAL. 1.00000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233797" y="3507287"/>
            <a:ext cx="7014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260931" y="3322621"/>
            <a:ext cx="234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Calibrated against PSSS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235885" y="5814159"/>
            <a:ext cx="7014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63019" y="5629493"/>
            <a:ext cx="234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Calibrated against PSSS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38200" y="1469479"/>
            <a:ext cx="108235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The MBNDs have a calibration factor channel to tweak the dipole energy: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8485339" y="5490993"/>
            <a:ext cx="31941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changing with the orbit in the ECOL, the MBND needs to be cycled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901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Calibrating energy 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 smtClean="0"/>
              <a:t>RF provides two channels to calibrate the RF energy gain</a:t>
            </a:r>
          </a:p>
          <a:p>
            <a:pPr lvl="1"/>
            <a:r>
              <a:rPr lang="en-US" dirty="0" smtClean="0"/>
              <a:t>[STATION]-RSYS:SET-VOLT-POWER-SCALE	MW/MV^2</a:t>
            </a:r>
          </a:p>
          <a:p>
            <a:pPr lvl="1"/>
            <a:r>
              <a:rPr lang="en-US" dirty="0" smtClean="0"/>
              <a:t>[STATION]- </a:t>
            </a:r>
            <a:r>
              <a:rPr lang="en-US" dirty="0" smtClean="0"/>
              <a:t>RSYS:SET-VSUM-AMPLT-SCALE	MV/dig</a:t>
            </a:r>
          </a:p>
          <a:p>
            <a:r>
              <a:rPr lang="en-US" dirty="0" smtClean="0"/>
              <a:t>We need to know the energy gain of the station</a:t>
            </a:r>
          </a:p>
          <a:p>
            <a:pPr lvl="1"/>
            <a:r>
              <a:rPr lang="en-US" dirty="0" smtClean="0"/>
              <a:t>Compare beam energy in a dipole with and without the station</a:t>
            </a:r>
          </a:p>
          <a:p>
            <a:pPr lvl="1"/>
            <a:r>
              <a:rPr lang="en-US" dirty="0" smtClean="0"/>
              <a:t>Get energy gain from large phase scan in dispersive section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340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calibration form phase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516189" cy="4351338"/>
          </a:xfrm>
        </p:spPr>
        <p:txBody>
          <a:bodyPr/>
          <a:lstStyle/>
          <a:p>
            <a:r>
              <a:rPr lang="en-US" dirty="0" smtClean="0"/>
              <a:t>Faster, systematic, relatively precise for high energy (larger phase scan)</a:t>
            </a:r>
          </a:p>
          <a:p>
            <a:r>
              <a:rPr lang="en-US" dirty="0" smtClean="0"/>
              <a:t>Only relative: need to know the dispersion at the BPM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pshell</a:t>
            </a:r>
            <a:r>
              <a:rPr lang="en-US" dirty="0" smtClean="0"/>
              <a:t> script to adjust global energy gain of full </a:t>
            </a:r>
            <a:r>
              <a:rPr lang="en-US" dirty="0" err="1" smtClean="0"/>
              <a:t>linac</a:t>
            </a:r>
            <a:r>
              <a:rPr lang="en-US" dirty="0" smtClean="0"/>
              <a:t> keeping the relative energy gain distribution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6313" y="1368426"/>
            <a:ext cx="2744369" cy="21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7310" y="2096723"/>
            <a:ext cx="3990938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766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Calibrate dipoles against PSSS energy</a:t>
            </a:r>
          </a:p>
          <a:p>
            <a:r>
              <a:rPr lang="en-US" dirty="0" smtClean="0"/>
              <a:t>Measure relative energy gain of each station (phase scan or manually)</a:t>
            </a:r>
          </a:p>
          <a:p>
            <a:r>
              <a:rPr lang="en-US" dirty="0" smtClean="0"/>
              <a:t>Scale global energy gain</a:t>
            </a:r>
          </a:p>
          <a:p>
            <a:r>
              <a:rPr lang="en-US" dirty="0"/>
              <a:t>T</a:t>
            </a:r>
            <a:r>
              <a:rPr lang="en-US" dirty="0" smtClean="0"/>
              <a:t>his can be repeated if dipole/PSSS calibration or K calibration is changed</a:t>
            </a:r>
          </a:p>
          <a:p>
            <a:r>
              <a:rPr lang="en-US" dirty="0" smtClean="0"/>
              <a:t>Adapt reference files (snapshot, optics) to new calibration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365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</Words>
  <Application>Microsoft Office PowerPoint</Application>
  <PresentationFormat>Widescreen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Rf energy calibration</vt:lpstr>
      <vt:lpstr>Current status</vt:lpstr>
      <vt:lpstr>Dipole calibration</vt:lpstr>
      <vt:lpstr>B2P-CAL</vt:lpstr>
      <vt:lpstr>Calibrating energy stations</vt:lpstr>
      <vt:lpstr>Energy calibration form phase scan</vt:lpstr>
      <vt:lpstr>Summary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energy calibration</dc:title>
  <dc:creator>Voulot Didier</dc:creator>
  <cp:lastModifiedBy>Voulot Didier</cp:lastModifiedBy>
  <cp:revision>7</cp:revision>
  <dcterms:created xsi:type="dcterms:W3CDTF">2021-03-01T14:26:46Z</dcterms:created>
  <dcterms:modified xsi:type="dcterms:W3CDTF">2021-03-01T15:34:10Z</dcterms:modified>
</cp:coreProperties>
</file>