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4"/>
  </p:sldMasterIdLst>
  <p:notesMasterIdLst>
    <p:notesMasterId r:id="rId8"/>
  </p:notesMasterIdLst>
  <p:handoutMasterIdLst>
    <p:handoutMasterId r:id="rId9"/>
  </p:handoutMasterIdLst>
  <p:sldIdLst>
    <p:sldId id="259" r:id="rId5"/>
    <p:sldId id="257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AEE0"/>
    <a:srgbClr val="262673"/>
    <a:srgbClr val="212B61"/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BBCB7C-F426-4ADF-84F9-1B0348139E9B}" v="27" dt="2020-11-18T10:37: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00" autoAdjust="0"/>
  </p:normalViewPr>
  <p:slideViewPr>
    <p:cSldViewPr>
      <p:cViewPr varScale="1">
        <p:scale>
          <a:sx n="78" d="100"/>
          <a:sy n="78" d="100"/>
        </p:scale>
        <p:origin x="114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gan, Alun (DLSLtd,RAL,TEC)" userId="db4983d1-13b9-4983-a31c-d16506562c6f" providerId="ADAL" clId="{A4BBCB7C-F426-4ADF-84F9-1B0348139E9B}"/>
    <pc:docChg chg="undo custSel addSld delSld modSld sldOrd">
      <pc:chgData name="Morgan, Alun (DLSLtd,RAL,TEC)" userId="db4983d1-13b9-4983-a31c-d16506562c6f" providerId="ADAL" clId="{A4BBCB7C-F426-4ADF-84F9-1B0348139E9B}" dt="2020-11-18T10:37:44.999" v="1308"/>
      <pc:docMkLst>
        <pc:docMk/>
      </pc:docMkLst>
      <pc:sldChg chg="modSp del">
        <pc:chgData name="Morgan, Alun (DLSLtd,RAL,TEC)" userId="db4983d1-13b9-4983-a31c-d16506562c6f" providerId="ADAL" clId="{A4BBCB7C-F426-4ADF-84F9-1B0348139E9B}" dt="2020-11-12T09:18:55.789" v="544" actId="2696"/>
        <pc:sldMkLst>
          <pc:docMk/>
          <pc:sldMk cId="1933731478" sldId="256"/>
        </pc:sldMkLst>
        <pc:spChg chg="mod">
          <ac:chgData name="Morgan, Alun (DLSLtd,RAL,TEC)" userId="db4983d1-13b9-4983-a31c-d16506562c6f" providerId="ADAL" clId="{A4BBCB7C-F426-4ADF-84F9-1B0348139E9B}" dt="2020-11-12T08:53:09.729" v="1" actId="20577"/>
          <ac:spMkLst>
            <pc:docMk/>
            <pc:sldMk cId="1933731478" sldId="256"/>
            <ac:spMk id="2" creationId="{6390EB5A-C69A-4ABE-A2B2-AAA3D9936064}"/>
          </ac:spMkLst>
        </pc:spChg>
      </pc:sldChg>
      <pc:sldChg chg="addSp delSp modSp ord">
        <pc:chgData name="Morgan, Alun (DLSLtd,RAL,TEC)" userId="db4983d1-13b9-4983-a31c-d16506562c6f" providerId="ADAL" clId="{A4BBCB7C-F426-4ADF-84F9-1B0348139E9B}" dt="2020-11-16T17:12:02.630" v="1184" actId="20577"/>
        <pc:sldMkLst>
          <pc:docMk/>
          <pc:sldMk cId="4289523243" sldId="257"/>
        </pc:sldMkLst>
        <pc:spChg chg="mod">
          <ac:chgData name="Morgan, Alun (DLSLtd,RAL,TEC)" userId="db4983d1-13b9-4983-a31c-d16506562c6f" providerId="ADAL" clId="{A4BBCB7C-F426-4ADF-84F9-1B0348139E9B}" dt="2020-11-12T09:19:50.070" v="607" actId="20577"/>
          <ac:spMkLst>
            <pc:docMk/>
            <pc:sldMk cId="4289523243" sldId="257"/>
            <ac:spMk id="2" creationId="{6B26CE45-6F4F-4E3E-83CC-20B24DA3FC4E}"/>
          </ac:spMkLst>
        </pc:spChg>
        <pc:spChg chg="mod">
          <ac:chgData name="Morgan, Alun (DLSLtd,RAL,TEC)" userId="db4983d1-13b9-4983-a31c-d16506562c6f" providerId="ADAL" clId="{A4BBCB7C-F426-4ADF-84F9-1B0348139E9B}" dt="2020-11-16T17:12:02.630" v="1184" actId="20577"/>
          <ac:spMkLst>
            <pc:docMk/>
            <pc:sldMk cId="4289523243" sldId="257"/>
            <ac:spMk id="3" creationId="{2923584F-EC26-4778-A621-2DC908F08DE9}"/>
          </ac:spMkLst>
        </pc:spChg>
        <pc:spChg chg="mod">
          <ac:chgData name="Morgan, Alun (DLSLtd,RAL,TEC)" userId="db4983d1-13b9-4983-a31c-d16506562c6f" providerId="ADAL" clId="{A4BBCB7C-F426-4ADF-84F9-1B0348139E9B}" dt="2020-11-12T08:53:22.940" v="24" actId="20577"/>
          <ac:spMkLst>
            <pc:docMk/>
            <pc:sldMk cId="4289523243" sldId="257"/>
            <ac:spMk id="4" creationId="{A59124D6-EFCA-48A2-9A89-DA7301984297}"/>
          </ac:spMkLst>
        </pc:spChg>
        <pc:spChg chg="add mod">
          <ac:chgData name="Morgan, Alun (DLSLtd,RAL,TEC)" userId="db4983d1-13b9-4983-a31c-d16506562c6f" providerId="ADAL" clId="{A4BBCB7C-F426-4ADF-84F9-1B0348139E9B}" dt="2020-11-16T17:04:51.418" v="720" actId="20577"/>
          <ac:spMkLst>
            <pc:docMk/>
            <pc:sldMk cId="4289523243" sldId="257"/>
            <ac:spMk id="9" creationId="{100BE0D2-ED44-4B7E-9724-46ADBC8BB42D}"/>
          </ac:spMkLst>
        </pc:spChg>
        <pc:graphicFrameChg chg="add del mod modGraphic">
          <ac:chgData name="Morgan, Alun (DLSLtd,RAL,TEC)" userId="db4983d1-13b9-4983-a31c-d16506562c6f" providerId="ADAL" clId="{A4BBCB7C-F426-4ADF-84F9-1B0348139E9B}" dt="2020-11-16T17:03:15.869" v="709"/>
          <ac:graphicFrameMkLst>
            <pc:docMk/>
            <pc:sldMk cId="4289523243" sldId="257"/>
            <ac:graphicFrameMk id="6" creationId="{264AECC3-513C-40BF-ADE1-EA804CB3B6DE}"/>
          </ac:graphicFrameMkLst>
        </pc:graphicFrameChg>
        <pc:graphicFrameChg chg="add del mod">
          <ac:chgData name="Morgan, Alun (DLSLtd,RAL,TEC)" userId="db4983d1-13b9-4983-a31c-d16506562c6f" providerId="ADAL" clId="{A4BBCB7C-F426-4ADF-84F9-1B0348139E9B}" dt="2020-11-16T17:02:26.883" v="679" actId="478"/>
          <ac:graphicFrameMkLst>
            <pc:docMk/>
            <pc:sldMk cId="4289523243" sldId="257"/>
            <ac:graphicFrameMk id="7" creationId="{522DE583-16A8-4D59-A89E-305197CBB213}"/>
          </ac:graphicFrameMkLst>
        </pc:graphicFrameChg>
        <pc:picChg chg="add mod">
          <ac:chgData name="Morgan, Alun (DLSLtd,RAL,TEC)" userId="db4983d1-13b9-4983-a31c-d16506562c6f" providerId="ADAL" clId="{A4BBCB7C-F426-4ADF-84F9-1B0348139E9B}" dt="2020-11-16T17:11:46.233" v="1145" actId="14100"/>
          <ac:picMkLst>
            <pc:docMk/>
            <pc:sldMk cId="4289523243" sldId="257"/>
            <ac:picMk id="8" creationId="{3C13975A-3D4B-4854-B0C9-137208DC32F1}"/>
          </ac:picMkLst>
        </pc:picChg>
      </pc:sldChg>
      <pc:sldChg chg="add del ord">
        <pc:chgData name="Morgan, Alun (DLSLtd,RAL,TEC)" userId="db4983d1-13b9-4983-a31c-d16506562c6f" providerId="ADAL" clId="{A4BBCB7C-F426-4ADF-84F9-1B0348139E9B}" dt="2020-11-16T17:00:57.986" v="611" actId="2696"/>
        <pc:sldMkLst>
          <pc:docMk/>
          <pc:sldMk cId="2504186724" sldId="258"/>
        </pc:sldMkLst>
      </pc:sldChg>
      <pc:sldChg chg="modSp add">
        <pc:chgData name="Morgan, Alun (DLSLtd,RAL,TEC)" userId="db4983d1-13b9-4983-a31c-d16506562c6f" providerId="ADAL" clId="{A4BBCB7C-F426-4ADF-84F9-1B0348139E9B}" dt="2020-11-16T17:01:25.933" v="677" actId="20577"/>
        <pc:sldMkLst>
          <pc:docMk/>
          <pc:sldMk cId="2260070924" sldId="259"/>
        </pc:sldMkLst>
        <pc:spChg chg="mod">
          <ac:chgData name="Morgan, Alun (DLSLtd,RAL,TEC)" userId="db4983d1-13b9-4983-a31c-d16506562c6f" providerId="ADAL" clId="{A4BBCB7C-F426-4ADF-84F9-1B0348139E9B}" dt="2020-11-16T17:01:25.933" v="677" actId="20577"/>
          <ac:spMkLst>
            <pc:docMk/>
            <pc:sldMk cId="2260070924" sldId="259"/>
            <ac:spMk id="2" creationId="{E424D4AC-EE23-4E96-AC10-B42857260156}"/>
          </ac:spMkLst>
        </pc:spChg>
        <pc:spChg chg="mod">
          <ac:chgData name="Morgan, Alun (DLSLtd,RAL,TEC)" userId="db4983d1-13b9-4983-a31c-d16506562c6f" providerId="ADAL" clId="{A4BBCB7C-F426-4ADF-84F9-1B0348139E9B}" dt="2020-11-16T17:01:07.221" v="628" actId="20577"/>
          <ac:spMkLst>
            <pc:docMk/>
            <pc:sldMk cId="2260070924" sldId="259"/>
            <ac:spMk id="3" creationId="{D3F373AA-7777-4037-94D2-D4BA0B82C555}"/>
          </ac:spMkLst>
        </pc:spChg>
      </pc:sldChg>
      <pc:sldChg chg="addSp modSp add">
        <pc:chgData name="Morgan, Alun (DLSLtd,RAL,TEC)" userId="db4983d1-13b9-4983-a31c-d16506562c6f" providerId="ADAL" clId="{A4BBCB7C-F426-4ADF-84F9-1B0348139E9B}" dt="2020-11-18T10:37:44.999" v="1308"/>
        <pc:sldMkLst>
          <pc:docMk/>
          <pc:sldMk cId="3374190201" sldId="260"/>
        </pc:sldMkLst>
        <pc:spChg chg="mod">
          <ac:chgData name="Morgan, Alun (DLSLtd,RAL,TEC)" userId="db4983d1-13b9-4983-a31c-d16506562c6f" providerId="ADAL" clId="{A4BBCB7C-F426-4ADF-84F9-1B0348139E9B}" dt="2020-11-18T10:37:44.999" v="1308"/>
          <ac:spMkLst>
            <pc:docMk/>
            <pc:sldMk cId="3374190201" sldId="260"/>
            <ac:spMk id="2" creationId="{9DAAC41D-5002-472A-99FA-4B1CE85E7460}"/>
          </ac:spMkLst>
        </pc:spChg>
        <pc:spChg chg="mod">
          <ac:chgData name="Morgan, Alun (DLSLtd,RAL,TEC)" userId="db4983d1-13b9-4983-a31c-d16506562c6f" providerId="ADAL" clId="{A4BBCB7C-F426-4ADF-84F9-1B0348139E9B}" dt="2020-11-16T17:13:35.798" v="1304" actId="20577"/>
          <ac:spMkLst>
            <pc:docMk/>
            <pc:sldMk cId="3374190201" sldId="260"/>
            <ac:spMk id="3" creationId="{D1C0CDC4-9558-42D0-A8A3-7FB0044BD6A7}"/>
          </ac:spMkLst>
        </pc:spChg>
        <pc:graphicFrameChg chg="add mod modGraphic">
          <ac:chgData name="Morgan, Alun (DLSLtd,RAL,TEC)" userId="db4983d1-13b9-4983-a31c-d16506562c6f" providerId="ADAL" clId="{A4BBCB7C-F426-4ADF-84F9-1B0348139E9B}" dt="2020-11-16T17:13:52.615" v="1307" actId="1076"/>
          <ac:graphicFrameMkLst>
            <pc:docMk/>
            <pc:sldMk cId="3374190201" sldId="260"/>
            <ac:graphicFrameMk id="6" creationId="{126C2106-9588-4C49-BE0B-99AB5BE36A7D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60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18/11/2020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502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149" y="4293096"/>
            <a:ext cx="6721705" cy="504304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L. Bobb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Footer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9351" y="836712"/>
            <a:ext cx="11713301" cy="56886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8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640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9349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1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9341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Footer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7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51" y="836712"/>
            <a:ext cx="11713301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38078-CB6F-47FB-BFBE-C54AE55CE2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39" y="485356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:\TE24\NS\diamond logo approved.gif">
            <a:extLst>
              <a:ext uri="{FF2B5EF4-FFF2-40B4-BE49-F238E27FC236}">
                <a16:creationId xmlns:a16="http://schemas.microsoft.com/office/drawing/2014/main" id="{2F63724D-8DAE-435A-9C76-F6D48E20B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488" y="6429545"/>
            <a:ext cx="1436016" cy="4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rgoz.com/products/non-destructive-dc-beam-current-measurement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4D4AC-EE23-4E96-AC10-B428572601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Proposed Current measurement for Diamond II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373AA-7777-4037-94D2-D4BA0B82C5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Alun Morgan</a:t>
            </a:r>
          </a:p>
        </p:txBody>
      </p:sp>
    </p:spTree>
    <p:extLst>
      <p:ext uri="{BB962C8B-B14F-4D97-AF65-F5344CB8AC3E}">
        <p14:creationId xmlns:p14="http://schemas.microsoft.com/office/powerpoint/2010/main" val="2260070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26CE45-6F4F-4E3E-83CC-20B24DA3FC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Alun Morgan Diamond-II / SLS 2 Exchange meeting - Diagnostics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3584F-EC26-4778-A621-2DC908F08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1" y="836712"/>
            <a:ext cx="11617289" cy="5688632"/>
          </a:xfrm>
        </p:spPr>
        <p:txBody>
          <a:bodyPr/>
          <a:lstStyle/>
          <a:p>
            <a:r>
              <a:rPr lang="en-GB" dirty="0"/>
              <a:t>Most likely: in flange NPCT from </a:t>
            </a:r>
            <a:r>
              <a:rPr lang="en-GB" dirty="0" err="1"/>
              <a:t>Bergoz</a:t>
            </a:r>
            <a:r>
              <a:rPr lang="en-GB" dirty="0"/>
              <a:t> (along with electronics)</a:t>
            </a:r>
          </a:p>
          <a:p>
            <a:pPr lvl="1"/>
            <a:r>
              <a:rPr lang="en-GB" dirty="0"/>
              <a:t>Mainly due to space considerations</a:t>
            </a:r>
          </a:p>
          <a:p>
            <a:pPr lvl="2"/>
            <a:r>
              <a:rPr lang="en-GB" dirty="0"/>
              <a:t>120mm long, </a:t>
            </a:r>
          </a:p>
          <a:p>
            <a:pPr lvl="2"/>
            <a:r>
              <a:rPr lang="en-GB" dirty="0"/>
              <a:t>~134mm outer diameter (dependent on shielding)</a:t>
            </a:r>
          </a:p>
          <a:p>
            <a:pPr lvl="2"/>
            <a:r>
              <a:rPr lang="en-GB" dirty="0"/>
              <a:t>Inner diameter determined by pipe geometry (20mm in the storage ring)</a:t>
            </a:r>
          </a:p>
          <a:p>
            <a:pPr lvl="1"/>
            <a:r>
              <a:rPr lang="en-GB" dirty="0"/>
              <a:t>Will have to be installed after the vessel bakeout due                                    to a damage temperature of 80</a:t>
            </a:r>
            <a:r>
              <a:rPr lang="en-GB" baseline="30000" dirty="0"/>
              <a:t>o</a:t>
            </a:r>
            <a:r>
              <a:rPr lang="en-GB" dirty="0"/>
              <a:t>C</a:t>
            </a:r>
          </a:p>
          <a:p>
            <a:pPr lvl="1"/>
            <a:r>
              <a:rPr lang="en-GB" dirty="0" err="1"/>
              <a:t>Bergoz</a:t>
            </a:r>
            <a:r>
              <a:rPr lang="en-GB" dirty="0"/>
              <a:t> is currently investigating adding additional                                         RF shielding as the DCCT may have to be placed                                             closer to the magnets than before due to the more                            crowded lattice design.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9124D6-EFCA-48A2-9A89-DA7301984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27A5C-88B5-4987-A010-D62CE0A7C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13975A-3D4B-4854-B0C9-137208DC3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4312" y="3236832"/>
            <a:ext cx="2564474" cy="25283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0BE0D2-ED44-4B7E-9724-46ADBC8BB42D}"/>
              </a:ext>
            </a:extLst>
          </p:cNvPr>
          <p:cNvSpPr txBox="1"/>
          <p:nvPr/>
        </p:nvSpPr>
        <p:spPr>
          <a:xfrm>
            <a:off x="8303568" y="5786101"/>
            <a:ext cx="3888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3"/>
              </a:rPr>
              <a:t>https://www.bergoz.com/products/non-destructive-dc-beam-current-measurement/</a:t>
            </a:r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89523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AAC41D-5002-472A-99FA-4B1CE85E74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Alun Morgan Diamond-II / SLS 2 Exchange meeting - Diagnostics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0CDC4-9558-42D0-A8A3-7FB0044BD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plan to install a DCCT in each of the booster and storage rings.</a:t>
            </a:r>
          </a:p>
          <a:p>
            <a:pPr lvl="1"/>
            <a:r>
              <a:rPr lang="en-GB" dirty="0"/>
              <a:t>This is to replace the existing devices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B799BFD-1FBA-4FBB-8726-9F4986D62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E8273-4A77-4781-8C1B-EEA2DC3CE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3</a:t>
            </a:fld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26C2106-9588-4C49-BE0B-99AB5BE36A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328410"/>
              </p:ext>
            </p:extLst>
          </p:nvPr>
        </p:nvGraphicFramePr>
        <p:xfrm>
          <a:off x="1703513" y="2232816"/>
          <a:ext cx="6480720" cy="2834640"/>
        </p:xfrm>
        <a:graphic>
          <a:graphicData uri="http://schemas.openxmlformats.org/drawingml/2006/table">
            <a:tbl>
              <a:tblPr/>
              <a:tblGrid>
                <a:gridCol w="2016224">
                  <a:extLst>
                    <a:ext uri="{9D8B030D-6E8A-4147-A177-3AD203B41FA5}">
                      <a16:colId xmlns:a16="http://schemas.microsoft.com/office/drawing/2014/main" val="406979626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820226669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967091357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br>
                        <a:rPr lang="en-GB" sz="1800" dirty="0"/>
                      </a:b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Diamond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Proposed NPCT for Diamond-II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409919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Temperature drift (</a:t>
                      </a:r>
                      <a:r>
                        <a:rPr lang="el-GR" sz="1800" b="1" dirty="0"/>
                        <a:t>μ</a:t>
                      </a:r>
                      <a:r>
                        <a:rPr lang="en-GB" sz="1800" b="1" dirty="0"/>
                        <a:t>A/K)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/>
                        <a:t>&lt; 30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 sz="1800" dirty="0"/>
                        <a:t>5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55019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Magnetic field sensitivity (</a:t>
                      </a:r>
                      <a:r>
                        <a:rPr lang="sv-SE" sz="1800" b="1" i="0" dirty="0"/>
                        <a:t>μA/mT)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i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 sz="1800" dirty="0"/>
                        <a:t>10</a:t>
                      </a:r>
                      <a:r>
                        <a:rPr lang="en-GB" sz="1800" dirty="0"/>
                        <a:t> (with standard shielding)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282142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Resolution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(</a:t>
                      </a:r>
                      <a:r>
                        <a:rPr lang="el-GR" sz="1800" b="1" dirty="0"/>
                        <a:t>μ</a:t>
                      </a:r>
                      <a:r>
                        <a:rPr lang="en-GB" sz="1800" b="1" dirty="0"/>
                        <a:t>A rms @1 Hz)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/>
                        <a:t>10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Standard model &lt; 5</a:t>
                      </a:r>
                    </a:p>
                    <a:p>
                      <a:r>
                        <a:rPr lang="en-GB" dirty="0"/>
                        <a:t>High Resolution model &lt; 1</a:t>
                      </a:r>
                    </a:p>
                    <a:p>
                      <a:r>
                        <a:rPr lang="en-GB" dirty="0"/>
                        <a:t>Very High Resolution model &lt; 0.5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5539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190201"/>
      </p:ext>
    </p:extLst>
  </p:cSld>
  <p:clrMapOvr>
    <a:masterClrMapping/>
  </p:clrMapOvr>
</p:sld>
</file>

<file path=ppt/theme/theme1.xml><?xml version="1.0" encoding="utf-8"?>
<a:theme xmlns:a="http://schemas.openxmlformats.org/drawingml/2006/main" name="DDBA_slides_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30A8D373CFC842BFBDE222A59154C0" ma:contentTypeVersion="13" ma:contentTypeDescription="Create a new document." ma:contentTypeScope="" ma:versionID="7faf26ddd5c76b099b6019a691abf013">
  <xsd:schema xmlns:xsd="http://www.w3.org/2001/XMLSchema" xmlns:xs="http://www.w3.org/2001/XMLSchema" xmlns:p="http://schemas.microsoft.com/office/2006/metadata/properties" xmlns:ns3="136fb037-6786-4e86-a16e-40cba6dedb51" xmlns:ns4="6b56a938-af21-4e4d-87b1-5436e61ddf1c" targetNamespace="http://schemas.microsoft.com/office/2006/metadata/properties" ma:root="true" ma:fieldsID="1c4897e15417c2ae214cabcb5ebb1104" ns3:_="" ns4:_="">
    <xsd:import namespace="136fb037-6786-4e86-a16e-40cba6dedb51"/>
    <xsd:import namespace="6b56a938-af21-4e4d-87b1-5436e61ddf1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6fb037-6786-4e86-a16e-40cba6dedb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56a938-af21-4e4d-87b1-5436e61ddf1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1FB75E-A57B-46FD-B988-BA04C17A8F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B004A7-08CA-494B-AEC3-7C76A3CACFD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BA450EE-97FA-41C2-B8E9-A57D832278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6fb037-6786-4e86-a16e-40cba6dedb51"/>
    <ds:schemaRef ds:uri="6b56a938-af21-4e4d-87b1-5436e61ddf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DDBA_slides_template3</Template>
  <TotalTime>3890</TotalTime>
  <Words>212</Words>
  <Application>Microsoft Office PowerPoint</Application>
  <PresentationFormat>Widescreen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</vt:lpstr>
      <vt:lpstr>DDBA_slides_template3</vt:lpstr>
      <vt:lpstr>Proposed Current measurement for Diamond II</vt:lpstr>
      <vt:lpstr>Current measurement</vt:lpstr>
      <vt:lpstr>PowerPoint Presentation</vt:lpstr>
    </vt:vector>
  </TitlesOfParts>
  <Company>Authorised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Guenther Rehm</dc:creator>
  <cp:lastModifiedBy>Alun Morgan</cp:lastModifiedBy>
  <cp:revision>296</cp:revision>
  <dcterms:created xsi:type="dcterms:W3CDTF">2013-11-19T11:09:08Z</dcterms:created>
  <dcterms:modified xsi:type="dcterms:W3CDTF">2020-11-18T10:37:55Z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0x0101000030A8D373CFC842BFBDE222A59154C0</vt:lpwstr>
  </property>
</Properties>
</file>