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91226-2245-47C5-8E86-E13037DDC6D2}" type="datetimeFigureOut">
              <a:rPr lang="de-DE" smtClean="0"/>
              <a:pPr/>
              <a:t>18.11.2011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5820B-FB5D-4264-8A9C-61DB927FB5F3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971600" y="2200623"/>
            <a:ext cx="7434164" cy="4444960"/>
            <a:chOff x="971600" y="2200623"/>
            <a:chExt cx="7434164" cy="4444960"/>
          </a:xfrm>
        </p:grpSpPr>
        <p:grpSp>
          <p:nvGrpSpPr>
            <p:cNvPr id="34" name="Group 33"/>
            <p:cNvGrpSpPr/>
            <p:nvPr/>
          </p:nvGrpSpPr>
          <p:grpSpPr>
            <a:xfrm>
              <a:off x="971600" y="2200623"/>
              <a:ext cx="7434164" cy="4444960"/>
              <a:chOff x="971600" y="2200623"/>
              <a:chExt cx="7434164" cy="4444960"/>
            </a:xfrm>
          </p:grpSpPr>
          <p:pic>
            <p:nvPicPr>
              <p:cNvPr id="8" name="Picture 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71600" y="2708920"/>
                <a:ext cx="6696744" cy="393666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44"/>
              <p:cNvGrpSpPr/>
              <p:nvPr/>
            </p:nvGrpSpPr>
            <p:grpSpPr>
              <a:xfrm>
                <a:off x="2051720" y="2200623"/>
                <a:ext cx="1584176" cy="292273"/>
                <a:chOff x="2051720" y="2200623"/>
                <a:chExt cx="1584176" cy="292273"/>
              </a:xfrm>
            </p:grpSpPr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2051720" y="2204864"/>
                  <a:ext cx="0" cy="288032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>
                  <a:stCxn id="1030" idx="1"/>
                </p:cNvCxnSpPr>
                <p:nvPr/>
              </p:nvCxnSpPr>
              <p:spPr>
                <a:xfrm flipH="1">
                  <a:off x="2051720" y="2200623"/>
                  <a:ext cx="1584176" cy="424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Rectangle 46"/>
              <p:cNvSpPr/>
              <p:nvPr/>
            </p:nvSpPr>
            <p:spPr>
              <a:xfrm>
                <a:off x="6012160" y="6381328"/>
                <a:ext cx="239360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000" dirty="0" smtClean="0"/>
                  <a:t>adapted from Chapman et al. Nature 2011</a:t>
                </a:r>
                <a:endParaRPr lang="de-DE" sz="1000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 flipH="1">
              <a:off x="3779912" y="4725144"/>
              <a:ext cx="1368152" cy="432048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 rot="20602752">
              <a:off x="4306185" y="4838475"/>
              <a:ext cx="83288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200" dirty="0" smtClean="0"/>
                <a:t>~ 1 m        </a:t>
              </a:r>
              <a:endParaRPr lang="de-DE" sz="1200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dirty="0"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342653"/>
            <a:ext cx="14954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268760"/>
            <a:ext cx="1271120" cy="151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012160" y="2591326"/>
            <a:ext cx="16594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000" dirty="0" smtClean="0"/>
              <a:t>Standfuss et al. Nature 2011</a:t>
            </a:r>
            <a:endParaRPr lang="de-DE" sz="1000" dirty="0"/>
          </a:p>
        </p:txBody>
      </p:sp>
      <p:sp>
        <p:nvSpPr>
          <p:cNvPr id="4" name="Rectangle 3"/>
          <p:cNvSpPr/>
          <p:nvPr/>
        </p:nvSpPr>
        <p:spPr>
          <a:xfrm>
            <a:off x="7524328" y="2678723"/>
            <a:ext cx="14574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/>
              <a:t>Kitagawa et al. Cell 2011</a:t>
            </a:r>
            <a:endParaRPr lang="de-DE" sz="1000" dirty="0"/>
          </a:p>
        </p:txBody>
      </p:sp>
      <p:pic>
        <p:nvPicPr>
          <p:cNvPr id="13" name="Bild 24" descr="PSI-Logo_narrow_40k.ai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4817458" y="899428"/>
            <a:ext cx="4363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Laboratory of Biomolecular Research (BMR)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116632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1619672" y="116632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b="1" dirty="0" smtClean="0"/>
              <a:t>Femtosecond analysis</a:t>
            </a:r>
          </a:p>
          <a:p>
            <a:pPr algn="ctr"/>
            <a:r>
              <a:rPr lang="en-US" b="1" dirty="0" smtClean="0"/>
              <a:t>of protein nanocrystals and supramolecular complexes</a:t>
            </a:r>
            <a:endParaRPr lang="de-DE" b="1" dirty="0"/>
          </a:p>
        </p:txBody>
      </p:sp>
      <p:grpSp>
        <p:nvGrpSpPr>
          <p:cNvPr id="33" name="Group 32"/>
          <p:cNvGrpSpPr/>
          <p:nvPr/>
        </p:nvGrpSpPr>
        <p:grpSpPr>
          <a:xfrm>
            <a:off x="3635896" y="1340768"/>
            <a:ext cx="2520280" cy="1503685"/>
            <a:chOff x="3635896" y="1340768"/>
            <a:chExt cx="2520280" cy="1503685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35896" y="1556792"/>
              <a:ext cx="1631932" cy="1287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" name="Straight Arrow Connector 22"/>
            <p:cNvCxnSpPr/>
            <p:nvPr/>
          </p:nvCxnSpPr>
          <p:spPr>
            <a:xfrm flipH="1">
              <a:off x="5508104" y="2132856"/>
              <a:ext cx="64807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3707904" y="1340768"/>
              <a:ext cx="151195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dirty="0" smtClean="0"/>
                <a:t>Screening of nanocrystals</a:t>
              </a:r>
              <a:endParaRPr lang="de-DE" sz="10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136696" y="5601091"/>
            <a:ext cx="3075264" cy="1284293"/>
            <a:chOff x="1136696" y="5601091"/>
            <a:chExt cx="3075264" cy="1284293"/>
          </a:xfrm>
        </p:grpSpPr>
        <p:sp>
          <p:nvSpPr>
            <p:cNvPr id="48" name="Rectangle 47"/>
            <p:cNvSpPr/>
            <p:nvPr/>
          </p:nvSpPr>
          <p:spPr>
            <a:xfrm rot="20602752">
              <a:off x="1136696" y="5601091"/>
              <a:ext cx="1733867" cy="9848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1600" b="1" dirty="0" smtClean="0"/>
                <a:t>X-ray pulses</a:t>
              </a:r>
            </a:p>
            <a:p>
              <a:r>
                <a:rPr lang="fr-FR" sz="1400" b="1" dirty="0" smtClean="0"/>
                <a:t>&gt;8 keV</a:t>
              </a:r>
            </a:p>
            <a:p>
              <a:r>
                <a:rPr lang="fr-FR" sz="1400" b="1" dirty="0" smtClean="0"/>
                <a:t>&gt;10</a:t>
              </a:r>
              <a:r>
                <a:rPr lang="fr-FR" sz="1400" b="1" baseline="30000" dirty="0" smtClean="0"/>
                <a:t>11</a:t>
              </a:r>
              <a:r>
                <a:rPr lang="fr-FR" sz="1400" b="1" dirty="0" smtClean="0"/>
                <a:t> photons/pulse</a:t>
              </a:r>
            </a:p>
            <a:p>
              <a:r>
                <a:rPr lang="fr-FR" sz="1400" b="1" dirty="0" smtClean="0"/>
                <a:t>pulse length &lt; 50 fs        </a:t>
              </a:r>
              <a:endParaRPr lang="de-DE" sz="1400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587884" y="6362164"/>
              <a:ext cx="162407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1" dirty="0" smtClean="0"/>
                <a:t>          beam size</a:t>
              </a:r>
            </a:p>
            <a:p>
              <a:pPr algn="ctr"/>
              <a:r>
                <a:rPr lang="fr-FR" sz="1400" b="1" dirty="0" smtClean="0"/>
                <a:t>5-10</a:t>
              </a:r>
              <a:r>
                <a:rPr lang="fr-FR" sz="1400" b="1" dirty="0" smtClean="0">
                  <a:latin typeface="Times New Roman"/>
                  <a:cs typeface="Times New Roman"/>
                </a:rPr>
                <a:t>µ</a:t>
              </a:r>
              <a:r>
                <a:rPr lang="fr-FR" sz="1400" b="1" dirty="0" smtClean="0"/>
                <a:t>m      </a:t>
              </a:r>
              <a:endParaRPr lang="de-DE" sz="1400" b="1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55576" y="2492896"/>
            <a:ext cx="2431710" cy="1747937"/>
            <a:chOff x="755576" y="2492896"/>
            <a:chExt cx="2431710" cy="1747937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71600" y="2492896"/>
              <a:ext cx="2160240" cy="1747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Rectangle 35"/>
            <p:cNvSpPr/>
            <p:nvPr/>
          </p:nvSpPr>
          <p:spPr>
            <a:xfrm>
              <a:off x="755576" y="3933056"/>
              <a:ext cx="243171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1" dirty="0" smtClean="0"/>
                <a:t>          Nanocrystal Spence gun     </a:t>
              </a:r>
              <a:endParaRPr lang="de-DE" sz="1400" b="1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619672" y="719118"/>
            <a:ext cx="5593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Valérie </a:t>
            </a:r>
            <a:r>
              <a:rPr lang="de-DE" sz="1000" dirty="0" smtClean="0"/>
              <a:t>Panneels, </a:t>
            </a:r>
            <a:r>
              <a:rPr lang="de-DE" sz="1000" dirty="0" smtClean="0"/>
              <a:t> Ching-Ju </a:t>
            </a:r>
            <a:r>
              <a:rPr lang="de-DE" sz="1000" dirty="0" smtClean="0"/>
              <a:t>Tsai, </a:t>
            </a:r>
            <a:r>
              <a:rPr lang="de-DE" sz="1000" dirty="0" smtClean="0"/>
              <a:t> Xiao-Dan </a:t>
            </a:r>
            <a:r>
              <a:rPr lang="de-DE" sz="1000" dirty="0" smtClean="0"/>
              <a:t>Li</a:t>
            </a:r>
            <a:r>
              <a:rPr lang="de-DE" sz="1000" dirty="0" smtClean="0"/>
              <a:t>,  </a:t>
            </a:r>
            <a:r>
              <a:rPr lang="de-DE" sz="1000" dirty="0" smtClean="0"/>
              <a:t>Guido </a:t>
            </a:r>
            <a:r>
              <a:rPr lang="de-DE" sz="1000" dirty="0" smtClean="0"/>
              <a:t>Capitani,  </a:t>
            </a:r>
            <a:r>
              <a:rPr lang="de-DE" sz="1000" dirty="0" smtClean="0"/>
              <a:t>Michel </a:t>
            </a:r>
            <a:r>
              <a:rPr lang="de-DE" sz="1000" dirty="0" smtClean="0"/>
              <a:t>Steinmetz  and  </a:t>
            </a:r>
            <a:r>
              <a:rPr lang="de-DE" sz="1000" dirty="0" smtClean="0"/>
              <a:t>Gebhard Schertler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Biochemiezentrum der Universitaet Heidelberg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Valerie</dc:creator>
  <cp:lastModifiedBy>Valerie</cp:lastModifiedBy>
  <cp:revision>18</cp:revision>
  <dcterms:created xsi:type="dcterms:W3CDTF">2011-11-17T10:55:10Z</dcterms:created>
  <dcterms:modified xsi:type="dcterms:W3CDTF">2011-11-18T16:50:38Z</dcterms:modified>
</cp:coreProperties>
</file>