
<file path=[Content_Types].xml><?xml version="1.0" encoding="utf-8"?>
<Types xmlns="http://schemas.openxmlformats.org/package/2006/content-types">
  <Default Extension="tmp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280" r:id="rId2"/>
    <p:sldId id="424" r:id="rId3"/>
    <p:sldId id="425" r:id="rId4"/>
    <p:sldId id="426" r:id="rId5"/>
    <p:sldId id="427" r:id="rId6"/>
  </p:sldIdLst>
  <p:sldSz cx="9144000" cy="6858000" type="screen4x3"/>
  <p:notesSz cx="6873875" cy="10063163"/>
  <p:defaultTextStyle>
    <a:defPPr>
      <a:defRPr lang="en-US"/>
    </a:defPPr>
    <a:lvl1pPr algn="l" rtl="0" fontAlgn="base">
      <a:spcBef>
        <a:spcPct val="0"/>
      </a:spcBef>
      <a:spcAft>
        <a:spcPct val="0"/>
      </a:spcAft>
      <a:buChar char="•"/>
      <a:defRPr sz="1400" b="1" kern="1200">
        <a:solidFill>
          <a:schemeClr val="accent2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buChar char="•"/>
      <a:defRPr sz="1400" b="1" kern="1200">
        <a:solidFill>
          <a:schemeClr val="accent2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buChar char="•"/>
      <a:defRPr sz="1400" b="1" kern="1200">
        <a:solidFill>
          <a:schemeClr val="accent2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buChar char="•"/>
      <a:defRPr sz="1400" b="1" kern="1200">
        <a:solidFill>
          <a:schemeClr val="accent2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buChar char="•"/>
      <a:defRPr sz="1400" b="1" kern="1200">
        <a:solidFill>
          <a:schemeClr val="accent2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400" b="1" kern="1200">
        <a:solidFill>
          <a:schemeClr val="accent2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sz="1400" b="1" kern="1200">
        <a:solidFill>
          <a:schemeClr val="accent2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sz="1400" b="1" kern="1200">
        <a:solidFill>
          <a:schemeClr val="accent2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sz="1400" b="1" kern="1200">
        <a:solidFill>
          <a:schemeClr val="accent2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00"/>
    <a:srgbClr val="FFCC99"/>
    <a:srgbClr val="FFCC00"/>
    <a:srgbClr val="FCA596"/>
    <a:srgbClr val="FCFCBA"/>
    <a:srgbClr val="FF0000"/>
    <a:srgbClr val="FEA8A8"/>
    <a:srgbClr val="FBF86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7" autoAdjust="0"/>
    <p:restoredTop sz="95827" autoAdjust="0"/>
  </p:normalViewPr>
  <p:slideViewPr>
    <p:cSldViewPr>
      <p:cViewPr varScale="1">
        <p:scale>
          <a:sx n="116" d="100"/>
          <a:sy n="116" d="100"/>
        </p:scale>
        <p:origin x="555" y="593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8150" cy="503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35" tIns="45718" rIns="91435" bIns="45718" numCol="1" anchor="t" anchorCtr="0" compatLnSpc="1">
            <a:prstTxWarp prst="textNoShape">
              <a:avLst/>
            </a:prstTxWarp>
          </a:bodyPr>
          <a:lstStyle>
            <a:lvl1pPr>
              <a:buFontTx/>
              <a:buNone/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94138" y="0"/>
            <a:ext cx="2978150" cy="503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35" tIns="45718" rIns="91435" bIns="45718" numCol="1" anchor="t" anchorCtr="0" compatLnSpc="1">
            <a:prstTxWarp prst="textNoShape">
              <a:avLst/>
            </a:prstTxWarp>
          </a:bodyPr>
          <a:lstStyle>
            <a:lvl1pPr algn="r">
              <a:buFontTx/>
              <a:buNone/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536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558338"/>
            <a:ext cx="2978150" cy="503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35" tIns="45718" rIns="91435" bIns="45718" numCol="1" anchor="b" anchorCtr="0" compatLnSpc="1">
            <a:prstTxWarp prst="textNoShape">
              <a:avLst/>
            </a:prstTxWarp>
          </a:bodyPr>
          <a:lstStyle>
            <a:lvl1pPr>
              <a:buFontTx/>
              <a:buNone/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536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94138" y="9558338"/>
            <a:ext cx="2978150" cy="503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35" tIns="45718" rIns="91435" bIns="45718" numCol="1" anchor="b" anchorCtr="0" compatLnSpc="1">
            <a:prstTxWarp prst="textNoShape">
              <a:avLst/>
            </a:prstTxWarp>
          </a:bodyPr>
          <a:lstStyle>
            <a:lvl1pPr algn="r">
              <a:buFontTx/>
              <a:buNone/>
              <a:defRPr sz="1200" b="0">
                <a:solidFill>
                  <a:schemeClr val="tx1"/>
                </a:solidFill>
              </a:defRPr>
            </a:lvl1pPr>
          </a:lstStyle>
          <a:p>
            <a:fld id="{63F49F25-D3A3-4F4D-B7DD-0B239F614D78}" type="slidenum">
              <a:rPr lang="en-US" altLang="fr-FR"/>
              <a:pPr/>
              <a:t>‹N°›</a:t>
            </a:fld>
            <a:endParaRPr lang="en-US" altLang="fr-FR"/>
          </a:p>
        </p:txBody>
      </p:sp>
    </p:spTree>
    <p:extLst>
      <p:ext uri="{BB962C8B-B14F-4D97-AF65-F5344CB8AC3E}">
        <p14:creationId xmlns:p14="http://schemas.microsoft.com/office/powerpoint/2010/main" val="129166498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8150" cy="503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35" tIns="45718" rIns="91435" bIns="45718" numCol="1" anchor="t" anchorCtr="0" compatLnSpc="1">
            <a:prstTxWarp prst="textNoShape">
              <a:avLst/>
            </a:prstTxWarp>
          </a:bodyPr>
          <a:lstStyle>
            <a:lvl1pPr>
              <a:buFontTx/>
              <a:buNone/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94138" y="0"/>
            <a:ext cx="2978150" cy="503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35" tIns="45718" rIns="91435" bIns="45718" numCol="1" anchor="t" anchorCtr="0" compatLnSpc="1">
            <a:prstTxWarp prst="textNoShape">
              <a:avLst/>
            </a:prstTxWarp>
          </a:bodyPr>
          <a:lstStyle>
            <a:lvl1pPr algn="r">
              <a:buFontTx/>
              <a:buNone/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2048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9163" y="754063"/>
            <a:ext cx="5035550" cy="37750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638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7388" y="4779963"/>
            <a:ext cx="5499100" cy="4529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35" tIns="45718" rIns="91435" bIns="4571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Textmasterformate durch Klicken bearbeiten</a:t>
            </a:r>
          </a:p>
          <a:p>
            <a:pPr lvl="1"/>
            <a:r>
              <a:rPr lang="en-US" noProof="0" smtClean="0"/>
              <a:t>Zweite Ebene</a:t>
            </a:r>
          </a:p>
          <a:p>
            <a:pPr lvl="2"/>
            <a:r>
              <a:rPr lang="en-US" noProof="0" smtClean="0"/>
              <a:t>Dritte Ebene</a:t>
            </a:r>
          </a:p>
          <a:p>
            <a:pPr lvl="3"/>
            <a:r>
              <a:rPr lang="en-US" noProof="0" smtClean="0"/>
              <a:t>Vierte Ebene</a:t>
            </a:r>
          </a:p>
          <a:p>
            <a:pPr lvl="4"/>
            <a:r>
              <a:rPr lang="en-US" noProof="0" smtClean="0"/>
              <a:t>Fünfte Ebene</a:t>
            </a:r>
          </a:p>
        </p:txBody>
      </p:sp>
      <p:sp>
        <p:nvSpPr>
          <p:cNvPr id="1639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558338"/>
            <a:ext cx="2978150" cy="503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35" tIns="45718" rIns="91435" bIns="45718" numCol="1" anchor="b" anchorCtr="0" compatLnSpc="1">
            <a:prstTxWarp prst="textNoShape">
              <a:avLst/>
            </a:prstTxWarp>
          </a:bodyPr>
          <a:lstStyle>
            <a:lvl1pPr>
              <a:buFontTx/>
              <a:buNone/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639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94138" y="9558338"/>
            <a:ext cx="2978150" cy="503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35" tIns="45718" rIns="91435" bIns="45718" numCol="1" anchor="b" anchorCtr="0" compatLnSpc="1">
            <a:prstTxWarp prst="textNoShape">
              <a:avLst/>
            </a:prstTxWarp>
          </a:bodyPr>
          <a:lstStyle>
            <a:lvl1pPr algn="r">
              <a:buFontTx/>
              <a:buNone/>
              <a:defRPr sz="1200" b="0">
                <a:solidFill>
                  <a:schemeClr val="tx1"/>
                </a:solidFill>
              </a:defRPr>
            </a:lvl1pPr>
          </a:lstStyle>
          <a:p>
            <a:fld id="{62BAD9E5-66D9-40CE-A35A-2105143E3B99}" type="slidenum">
              <a:rPr lang="en-US" altLang="fr-FR"/>
              <a:pPr/>
              <a:t>‹N°›</a:t>
            </a:fld>
            <a:endParaRPr lang="en-US" altLang="fr-FR"/>
          </a:p>
        </p:txBody>
      </p:sp>
    </p:spTree>
    <p:extLst>
      <p:ext uri="{BB962C8B-B14F-4D97-AF65-F5344CB8AC3E}">
        <p14:creationId xmlns:p14="http://schemas.microsoft.com/office/powerpoint/2010/main" val="254664395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Modifiez le style du titre</a:t>
            </a:r>
            <a:endParaRPr lang="de-CH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 smtClean="0"/>
              <a:t>Modifiez le style des sous-titres du masque</a:t>
            </a:r>
            <a:endParaRPr lang="de-CH" dirty="0"/>
          </a:p>
        </p:txBody>
      </p:sp>
      <p:sp>
        <p:nvSpPr>
          <p:cNvPr id="4" name="Rectangle 5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EB90E42-C7AA-4028-A69E-8FC5B335002B}" type="slidenum">
              <a:rPr lang="en-US" altLang="fr-FR" smtClean="0"/>
              <a:pPr/>
              <a:t>‹N°›</a:t>
            </a:fld>
            <a:endParaRPr lang="en-US" altLang="fr-FR" dirty="0"/>
          </a:p>
        </p:txBody>
      </p:sp>
    </p:spTree>
    <p:extLst>
      <p:ext uri="{BB962C8B-B14F-4D97-AF65-F5344CB8AC3E}">
        <p14:creationId xmlns:p14="http://schemas.microsoft.com/office/powerpoint/2010/main" val="28087794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67744" y="274638"/>
            <a:ext cx="6419056" cy="1143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Modifiez le style du titre</a:t>
            </a:r>
            <a:endParaRPr lang="de-CH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de-CH"/>
          </a:p>
        </p:txBody>
      </p:sp>
      <p:sp>
        <p:nvSpPr>
          <p:cNvPr id="4" name="Rectangle 5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E9CF14B-AEC1-4558-A394-C871C613B9F9}" type="slidenum">
              <a:rPr lang="en-US" altLang="fr-FR" smtClean="0"/>
              <a:pPr/>
              <a:t>‹N°›</a:t>
            </a:fld>
            <a:endParaRPr lang="en-US" altLang="fr-FR" dirty="0"/>
          </a:p>
        </p:txBody>
      </p:sp>
    </p:spTree>
    <p:extLst>
      <p:ext uri="{BB962C8B-B14F-4D97-AF65-F5344CB8AC3E}">
        <p14:creationId xmlns:p14="http://schemas.microsoft.com/office/powerpoint/2010/main" val="147825504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Modifiez le style du titre</a:t>
            </a:r>
            <a:endParaRPr lang="de-CH"/>
          </a:p>
        </p:txBody>
      </p:sp>
      <p:sp>
        <p:nvSpPr>
          <p:cNvPr id="3" name="Rectangle 5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6154813-DB50-40FA-9184-26D0C65A8FB9}" type="slidenum">
              <a:rPr lang="en-US" altLang="fr-FR" smtClean="0"/>
              <a:pPr/>
              <a:t>‹N°›</a:t>
            </a:fld>
            <a:endParaRPr lang="en-US" altLang="fr-FR" dirty="0"/>
          </a:p>
        </p:txBody>
      </p:sp>
    </p:spTree>
    <p:extLst>
      <p:ext uri="{BB962C8B-B14F-4D97-AF65-F5344CB8AC3E}">
        <p14:creationId xmlns:p14="http://schemas.microsoft.com/office/powerpoint/2010/main" val="326148124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C326AEF8-7E1C-4461-8C82-00D8F7B1F336}" type="slidenum">
              <a:rPr lang="en-US" altLang="fr-FR" smtClean="0"/>
              <a:pPr/>
              <a:t>‹N°›</a:t>
            </a:fld>
            <a:endParaRPr lang="en-US" altLang="fr-FR" dirty="0"/>
          </a:p>
        </p:txBody>
      </p:sp>
    </p:spTree>
    <p:extLst>
      <p:ext uri="{BB962C8B-B14F-4D97-AF65-F5344CB8AC3E}">
        <p14:creationId xmlns:p14="http://schemas.microsoft.com/office/powerpoint/2010/main" val="37491044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Modifiez le style du titre</a:t>
            </a:r>
            <a:endParaRPr lang="de-CH"/>
          </a:p>
        </p:txBody>
      </p:sp>
      <p:sp>
        <p:nvSpPr>
          <p:cNvPr id="3" name="Rectangle 5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9667DB2-01AB-4A4D-9737-33203F5484D2}" type="slidenum">
              <a:rPr lang="en-US" altLang="fr-FR" smtClean="0"/>
              <a:pPr/>
              <a:t>‹N°›</a:t>
            </a:fld>
            <a:endParaRPr lang="en-US" altLang="fr-FR" dirty="0"/>
          </a:p>
        </p:txBody>
      </p:sp>
    </p:spTree>
    <p:extLst>
      <p:ext uri="{BB962C8B-B14F-4D97-AF65-F5344CB8AC3E}">
        <p14:creationId xmlns:p14="http://schemas.microsoft.com/office/powerpoint/2010/main" val="75793117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747713"/>
            <a:ext cx="9144000" cy="6253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Oval 10"/>
          <p:cNvSpPr>
            <a:spLocks noChangeArrowheads="1"/>
          </p:cNvSpPr>
          <p:nvPr userDrawn="1"/>
        </p:nvSpPr>
        <p:spPr bwMode="auto">
          <a:xfrm>
            <a:off x="1619250" y="1838325"/>
            <a:ext cx="1441450" cy="519113"/>
          </a:xfrm>
          <a:prstGeom prst="ellips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D3D3D3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1400" b="1">
                <a:solidFill>
                  <a:schemeClr val="accent2"/>
                </a:solidFill>
                <a:latin typeface="Arial" charset="0"/>
              </a:defRPr>
            </a:lvl1pPr>
            <a:lvl2pPr marL="742950" indent="-285750" eaLnBrk="0" hangingPunct="0">
              <a:defRPr sz="1400" b="1">
                <a:solidFill>
                  <a:schemeClr val="accent2"/>
                </a:solidFill>
                <a:latin typeface="Arial" charset="0"/>
              </a:defRPr>
            </a:lvl2pPr>
            <a:lvl3pPr marL="1143000" indent="-228600" eaLnBrk="0" hangingPunct="0">
              <a:defRPr sz="1400" b="1">
                <a:solidFill>
                  <a:schemeClr val="accent2"/>
                </a:solidFill>
                <a:latin typeface="Arial" charset="0"/>
              </a:defRPr>
            </a:lvl3pPr>
            <a:lvl4pPr marL="1600200" indent="-228600" eaLnBrk="0" hangingPunct="0">
              <a:defRPr sz="1400" b="1">
                <a:solidFill>
                  <a:schemeClr val="accent2"/>
                </a:solidFill>
                <a:latin typeface="Arial" charset="0"/>
              </a:defRPr>
            </a:lvl4pPr>
            <a:lvl5pPr marL="2057400" indent="-228600" eaLnBrk="0" hangingPunct="0">
              <a:defRPr sz="1400" b="1">
                <a:solidFill>
                  <a:schemeClr val="accent2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har char="•"/>
              <a:defRPr sz="1400" b="1">
                <a:solidFill>
                  <a:schemeClr val="accent2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har char="•"/>
              <a:defRPr sz="1400" b="1">
                <a:solidFill>
                  <a:schemeClr val="accent2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har char="•"/>
              <a:defRPr sz="1400" b="1">
                <a:solidFill>
                  <a:schemeClr val="accent2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har char="•"/>
              <a:defRPr sz="1400" b="1">
                <a:solidFill>
                  <a:schemeClr val="accent2"/>
                </a:solidFill>
                <a:latin typeface="Arial" charset="0"/>
              </a:defRPr>
            </a:lvl9pPr>
          </a:lstStyle>
          <a:p>
            <a:pPr eaLnBrk="1" hangingPunct="1">
              <a:buFontTx/>
              <a:buNone/>
              <a:defRPr/>
            </a:pPr>
            <a:endParaRPr lang="de-DE" altLang="de-DE" sz="1800" b="0" smtClean="0">
              <a:solidFill>
                <a:schemeClr val="tx1"/>
              </a:solidFill>
              <a:ea typeface="ＭＳ Ｐゴシック" pitchFamily="34" charset="-128"/>
            </a:endParaRPr>
          </a:p>
        </p:txBody>
      </p:sp>
      <p:sp>
        <p:nvSpPr>
          <p:cNvPr id="1028" name="Rectangle 54"/>
          <p:cNvSpPr>
            <a:spLocks noChangeArrowheads="1"/>
          </p:cNvSpPr>
          <p:nvPr userDrawn="1"/>
        </p:nvSpPr>
        <p:spPr bwMode="auto">
          <a:xfrm>
            <a:off x="0" y="6654800"/>
            <a:ext cx="3995738" cy="241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 sz="1400" b="1">
                <a:solidFill>
                  <a:schemeClr val="accent2"/>
                </a:solidFill>
                <a:latin typeface="Arial" charset="0"/>
              </a:defRPr>
            </a:lvl1pPr>
            <a:lvl2pPr marL="742950" indent="-285750" eaLnBrk="0" hangingPunct="0">
              <a:defRPr sz="1400" b="1">
                <a:solidFill>
                  <a:schemeClr val="accent2"/>
                </a:solidFill>
                <a:latin typeface="Arial" charset="0"/>
              </a:defRPr>
            </a:lvl2pPr>
            <a:lvl3pPr marL="1143000" indent="-228600" eaLnBrk="0" hangingPunct="0">
              <a:defRPr sz="1400" b="1">
                <a:solidFill>
                  <a:schemeClr val="accent2"/>
                </a:solidFill>
                <a:latin typeface="Arial" charset="0"/>
              </a:defRPr>
            </a:lvl3pPr>
            <a:lvl4pPr marL="1600200" indent="-228600" eaLnBrk="0" hangingPunct="0">
              <a:defRPr sz="1400" b="1">
                <a:solidFill>
                  <a:schemeClr val="accent2"/>
                </a:solidFill>
                <a:latin typeface="Arial" charset="0"/>
              </a:defRPr>
            </a:lvl4pPr>
            <a:lvl5pPr marL="2057400" indent="-228600" eaLnBrk="0" hangingPunct="0">
              <a:defRPr sz="1400" b="1">
                <a:solidFill>
                  <a:schemeClr val="accent2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har char="•"/>
              <a:defRPr sz="1400" b="1">
                <a:solidFill>
                  <a:schemeClr val="accent2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har char="•"/>
              <a:defRPr sz="1400" b="1">
                <a:solidFill>
                  <a:schemeClr val="accent2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har char="•"/>
              <a:defRPr sz="1400" b="1">
                <a:solidFill>
                  <a:schemeClr val="accent2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har char="•"/>
              <a:defRPr sz="1400" b="1">
                <a:solidFill>
                  <a:schemeClr val="accent2"/>
                </a:solidFill>
                <a:latin typeface="Arial" charset="0"/>
              </a:defRPr>
            </a:lvl9pPr>
          </a:lstStyle>
          <a:p>
            <a:pPr eaLnBrk="1" hangingPunct="1">
              <a:buFontTx/>
              <a:buNone/>
              <a:defRPr/>
            </a:pPr>
            <a:endParaRPr lang="en-US" altLang="de-DE" sz="1000" b="0" dirty="0" smtClean="0">
              <a:solidFill>
                <a:schemeClr val="tx1"/>
              </a:solidFill>
            </a:endParaRPr>
          </a:p>
        </p:txBody>
      </p:sp>
      <p:sp>
        <p:nvSpPr>
          <p:cNvPr id="1079" name="Rectangle 5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5651500" y="6635750"/>
            <a:ext cx="3492500" cy="260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buFontTx/>
              <a:buNone/>
              <a:defRPr sz="1000" b="0">
                <a:solidFill>
                  <a:schemeClr val="tx1"/>
                </a:solidFill>
              </a:defRPr>
            </a:lvl1pPr>
          </a:lstStyle>
          <a:p>
            <a:fld id="{D560D7C0-A553-4F69-A4D9-FC0094FA3C88}" type="slidenum">
              <a:rPr lang="en-US" altLang="fr-FR" smtClean="0"/>
              <a:pPr/>
              <a:t>‹N°›</a:t>
            </a:fld>
            <a:endParaRPr lang="en-US" alt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42" r:id="rId1"/>
    <p:sldLayoutId id="2147484043" r:id="rId2"/>
    <p:sldLayoutId id="2147484044" r:id="rId3"/>
    <p:sldLayoutId id="2147484046" r:id="rId4"/>
    <p:sldLayoutId id="2147484045" r:id="rId5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mp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el 5"/>
          <p:cNvSpPr>
            <a:spLocks noGrp="1"/>
          </p:cNvSpPr>
          <p:nvPr>
            <p:ph type="ctrTitle"/>
          </p:nvPr>
        </p:nvSpPr>
        <p:spPr bwMode="auto">
          <a:xfrm>
            <a:off x="615950" y="3644900"/>
            <a:ext cx="7772400" cy="14700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l" eaLnBrk="1" hangingPunct="1"/>
            <a:r>
              <a:rPr lang="de-DE" altLang="de-DE" sz="3600" b="1" dirty="0" smtClean="0">
                <a:solidFill>
                  <a:srgbClr val="606060"/>
                </a:solidFill>
              </a:rPr>
              <a:t>SSO - </a:t>
            </a:r>
            <a:r>
              <a:rPr lang="de-DE" altLang="de-DE" sz="3600" b="1" dirty="0" err="1" smtClean="0">
                <a:solidFill>
                  <a:srgbClr val="606060"/>
                </a:solidFill>
              </a:rPr>
              <a:t>Keycloack</a:t>
            </a:r>
            <a:endParaRPr lang="de-DE" altLang="de-DE" sz="3600" b="1" dirty="0" smtClean="0">
              <a:solidFill>
                <a:srgbClr val="606060"/>
              </a:solidFill>
            </a:endParaRPr>
          </a:p>
        </p:txBody>
      </p:sp>
      <p:sp>
        <p:nvSpPr>
          <p:cNvPr id="3075" name="Slide Number Placeholder 1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>
            <a:lvl1pPr eaLnBrk="0" hangingPunct="0">
              <a:defRPr sz="1400" b="1">
                <a:solidFill>
                  <a:schemeClr val="accent2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400" b="1">
                <a:solidFill>
                  <a:schemeClr val="accent2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400" b="1">
                <a:solidFill>
                  <a:schemeClr val="accent2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400" b="1">
                <a:solidFill>
                  <a:schemeClr val="accent2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400" b="1">
                <a:solidFill>
                  <a:schemeClr val="accent2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har char="•"/>
              <a:defRPr sz="1400" b="1">
                <a:solidFill>
                  <a:schemeClr val="accent2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har char="•"/>
              <a:defRPr sz="1400" b="1">
                <a:solidFill>
                  <a:schemeClr val="accent2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har char="•"/>
              <a:defRPr sz="1400" b="1">
                <a:solidFill>
                  <a:schemeClr val="accent2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har char="•"/>
              <a:defRPr sz="1400" b="1">
                <a:solidFill>
                  <a:schemeClr val="accent2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A73FC8E3-BD10-40E1-A983-5E8106236B61}" type="slidenum">
              <a:rPr lang="en-US" altLang="de-DE" sz="1000" b="0" smtClean="0">
                <a:solidFill>
                  <a:schemeClr val="tx1"/>
                </a:solidFill>
              </a:rPr>
              <a:pPr eaLnBrk="1" hangingPunct="1"/>
              <a:t>1</a:t>
            </a:fld>
            <a:endParaRPr lang="en-US" altLang="de-DE" sz="1000" b="0" dirty="0">
              <a:solidFill>
                <a:schemeClr val="tx1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611188" y="5300663"/>
            <a:ext cx="6408737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buFontTx/>
              <a:buNone/>
              <a:defRPr/>
            </a:pPr>
            <a:r>
              <a:rPr lang="de-CH" sz="2000" dirty="0" smtClean="0">
                <a:solidFill>
                  <a:schemeClr val="accent3">
                    <a:lumMod val="65000"/>
                  </a:schemeClr>
                </a:solidFill>
              </a:rPr>
              <a:t>JF </a:t>
            </a:r>
            <a:r>
              <a:rPr lang="de-CH" sz="2000" dirty="0">
                <a:solidFill>
                  <a:schemeClr val="accent3">
                    <a:lumMod val="65000"/>
                  </a:schemeClr>
                </a:solidFill>
              </a:rPr>
              <a:t>Perrin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SSO Why?</a:t>
            </a:r>
            <a:endParaRPr lang="en-GB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Single Sign On</a:t>
            </a:r>
          </a:p>
          <a:p>
            <a:pPr lvl="1"/>
            <a:r>
              <a:rPr lang="en-GB" dirty="0" smtClean="0"/>
              <a:t>Life is simpler for your users, login once.</a:t>
            </a:r>
          </a:p>
          <a:p>
            <a:r>
              <a:rPr lang="en-GB" dirty="0" smtClean="0"/>
              <a:t>No more password exchange between users and applications.</a:t>
            </a:r>
          </a:p>
          <a:p>
            <a:pPr lvl="1"/>
            <a:r>
              <a:rPr lang="en-GB" dirty="0" smtClean="0"/>
              <a:t>Clear security improvement for the organisation</a:t>
            </a:r>
          </a:p>
          <a:p>
            <a:pPr lvl="1"/>
            <a:r>
              <a:rPr lang="en-GB" dirty="0" smtClean="0"/>
              <a:t>Single point where you can strengthen security measures (fail2ban like, 2FA, …).</a:t>
            </a:r>
            <a:endParaRPr lang="en-GB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altLang="fr-FR" smtClean="0"/>
              <a:t>M van Daalen, Björn Abt,  PSI     </a:t>
            </a:r>
            <a:fld id="{EE9CF14B-AEC1-4558-A394-C871C613B9F9}" type="slidenum">
              <a:rPr lang="en-US" altLang="fr-FR" smtClean="0"/>
              <a:pPr/>
              <a:t>2</a:t>
            </a:fld>
            <a:endParaRPr lang="en-US" altLang="fr-FR"/>
          </a:p>
        </p:txBody>
      </p:sp>
    </p:spTree>
    <p:extLst>
      <p:ext uri="{BB962C8B-B14F-4D97-AF65-F5344CB8AC3E}">
        <p14:creationId xmlns:p14="http://schemas.microsoft.com/office/powerpoint/2010/main" val="1872286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Keycloack</a:t>
            </a:r>
            <a:r>
              <a:rPr lang="en-GB" dirty="0" smtClean="0"/>
              <a:t> why?</a:t>
            </a:r>
            <a:endParaRPr lang="en-GB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800" dirty="0" smtClean="0"/>
              <a:t>Production ready software since several years</a:t>
            </a:r>
          </a:p>
          <a:p>
            <a:r>
              <a:rPr lang="en-GB" sz="2800" dirty="0" smtClean="0"/>
              <a:t>Open Source (easy adoption)</a:t>
            </a:r>
          </a:p>
          <a:p>
            <a:r>
              <a:rPr lang="en-GB" sz="2800" dirty="0" smtClean="0"/>
              <a:t>Very active project</a:t>
            </a:r>
          </a:p>
          <a:p>
            <a:r>
              <a:rPr lang="en-GB" sz="2800" dirty="0" smtClean="0"/>
              <a:t>Multi protocol: OAuth2, SAML</a:t>
            </a:r>
          </a:p>
          <a:p>
            <a:r>
              <a:rPr lang="en-GB" sz="2800" dirty="0" smtClean="0"/>
              <a:t>Different </a:t>
            </a:r>
            <a:r>
              <a:rPr lang="en-GB" sz="2800" dirty="0" err="1" smtClean="0"/>
              <a:t>auth</a:t>
            </a:r>
            <a:r>
              <a:rPr lang="en-GB" sz="2800" dirty="0" smtClean="0"/>
              <a:t> flow possible: Paw</a:t>
            </a:r>
            <a:r>
              <a:rPr lang="en-GB" sz="2800" dirty="0"/>
              <a:t>, OTP, </a:t>
            </a:r>
            <a:r>
              <a:rPr lang="en-GB" sz="2800" dirty="0" err="1" smtClean="0"/>
              <a:t>WebAuthn</a:t>
            </a:r>
            <a:r>
              <a:rPr lang="en-GB" sz="2800" dirty="0" smtClean="0"/>
              <a:t>, …</a:t>
            </a:r>
          </a:p>
          <a:p>
            <a:r>
              <a:rPr lang="en-GB" sz="2800" dirty="0" smtClean="0"/>
              <a:t>Comprehensive management interface (Web GUI)</a:t>
            </a:r>
          </a:p>
          <a:p>
            <a:r>
              <a:rPr lang="en-GB" sz="2800" dirty="0" smtClean="0"/>
              <a:t>Allow easily to map identities </a:t>
            </a:r>
            <a:endParaRPr lang="en-GB" sz="280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9CF14B-AEC1-4558-A394-C871C613B9F9}" type="slidenum">
              <a:rPr lang="en-US" altLang="fr-FR" smtClean="0"/>
              <a:pPr/>
              <a:t>3</a:t>
            </a:fld>
            <a:endParaRPr lang="en-US" altLang="fr-FR" dirty="0"/>
          </a:p>
        </p:txBody>
      </p:sp>
    </p:spTree>
    <p:extLst>
      <p:ext uri="{BB962C8B-B14F-4D97-AF65-F5344CB8AC3E}">
        <p14:creationId xmlns:p14="http://schemas.microsoft.com/office/powerpoint/2010/main" val="37560321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Keycloack</a:t>
            </a:r>
            <a:r>
              <a:rPr lang="en-GB" dirty="0"/>
              <a:t> why?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Supported by </a:t>
            </a:r>
            <a:r>
              <a:rPr lang="en-GB" dirty="0" err="1" smtClean="0"/>
              <a:t>RedHat</a:t>
            </a:r>
            <a:endParaRPr lang="en-GB" dirty="0" smtClean="0"/>
          </a:p>
          <a:p>
            <a:pPr marL="0" indent="0">
              <a:buNone/>
            </a:pPr>
            <a:endParaRPr lang="en-GB" dirty="0" smtClean="0"/>
          </a:p>
          <a:p>
            <a:endParaRPr lang="en-GB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9CF14B-AEC1-4558-A394-C871C613B9F9}" type="slidenum">
              <a:rPr lang="en-US" altLang="fr-FR" smtClean="0"/>
              <a:pPr/>
              <a:t>4</a:t>
            </a:fld>
            <a:endParaRPr lang="en-US" altLang="fr-FR" dirty="0"/>
          </a:p>
        </p:txBody>
      </p:sp>
      <p:pic>
        <p:nvPicPr>
          <p:cNvPr id="5" name="Image 4" descr="Capture d’écra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2328255"/>
            <a:ext cx="7707287" cy="30698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86299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You are free to use an SSO or not</a:t>
            </a:r>
          </a:p>
          <a:p>
            <a:r>
              <a:rPr lang="en-GB" dirty="0" err="1" smtClean="0"/>
              <a:t>Keycloak</a:t>
            </a:r>
            <a:r>
              <a:rPr lang="en-GB" dirty="0" smtClean="0"/>
              <a:t> is one solution, other exists</a:t>
            </a:r>
          </a:p>
          <a:p>
            <a:endParaRPr lang="en-GB" dirty="0"/>
          </a:p>
          <a:p>
            <a:r>
              <a:rPr lang="en-GB" dirty="0" smtClean="0"/>
              <a:t>In use at ILL, ESRF, …</a:t>
            </a:r>
            <a:endParaRPr lang="en-GB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9CF14B-AEC1-4558-A394-C871C613B9F9}" type="slidenum">
              <a:rPr lang="en-US" altLang="fr-FR" smtClean="0"/>
              <a:pPr/>
              <a:t>5</a:t>
            </a:fld>
            <a:endParaRPr lang="en-US" altLang="fr-FR" dirty="0"/>
          </a:p>
        </p:txBody>
      </p:sp>
    </p:spTree>
    <p:extLst>
      <p:ext uri="{BB962C8B-B14F-4D97-AF65-F5344CB8AC3E}">
        <p14:creationId xmlns:p14="http://schemas.microsoft.com/office/powerpoint/2010/main" val="2778905552"/>
      </p:ext>
    </p:extLst>
  </p:cSld>
  <p:clrMapOvr>
    <a:masterClrMapping/>
  </p:clrMapOvr>
</p:sld>
</file>

<file path=ppt/theme/theme1.xml><?xml version="1.0" encoding="utf-8"?>
<a:theme xmlns:a="http://schemas.openxmlformats.org/drawingml/2006/main" name="Standarddesign">
  <a:themeElements>
    <a:clrScheme name="Standard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tandard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E5E5F7"/>
        </a:solidFill>
        <a:ln w="9525" cap="flat" cmpd="sng" algn="ctr">
          <a:solidFill>
            <a:schemeClr val="accent2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Char char="•"/>
          <a:tabLst/>
          <a:defRPr kumimoji="0" lang="en-US" sz="1400" b="1" i="0" u="none" strike="noStrike" cap="none" normalizeH="0" baseline="0" smtClean="0">
            <a:ln>
              <a:noFill/>
            </a:ln>
            <a:solidFill>
              <a:schemeClr val="accent2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E5E5F7"/>
        </a:solidFill>
        <a:ln w="9525" cap="flat" cmpd="sng" algn="ctr">
          <a:solidFill>
            <a:schemeClr val="accent2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Char char="•"/>
          <a:tabLst/>
          <a:defRPr kumimoji="0" lang="en-US" sz="1400" b="1" i="0" u="none" strike="noStrike" cap="none" normalizeH="0" baseline="0" smtClean="0">
            <a:ln>
              <a:noFill/>
            </a:ln>
            <a:solidFill>
              <a:schemeClr val="accent2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Standard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UmbrellaID" id="{FA4ECEF6-1867-4FFB-8236-950B8F68199C}" vid="{A12261F7-4FC9-4349-A8AF-CE33494BB83B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UmbrellaID</Template>
  <TotalTime>20</TotalTime>
  <Words>142</Words>
  <Application>Microsoft Office PowerPoint</Application>
  <PresentationFormat>Affichage à l'écran (4:3)</PresentationFormat>
  <Paragraphs>27</Paragraphs>
  <Slides>5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2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5</vt:i4>
      </vt:variant>
    </vt:vector>
  </HeadingPairs>
  <TitlesOfParts>
    <vt:vector size="8" baseType="lpstr">
      <vt:lpstr>ＭＳ Ｐゴシック</vt:lpstr>
      <vt:lpstr>Arial</vt:lpstr>
      <vt:lpstr>Standarddesign</vt:lpstr>
      <vt:lpstr>SSO - Keycloack</vt:lpstr>
      <vt:lpstr>SSO Why?</vt:lpstr>
      <vt:lpstr>Keycloack why?</vt:lpstr>
      <vt:lpstr>Keycloack why?</vt:lpstr>
      <vt:lpstr>Présentation PowerPoint</vt:lpstr>
    </vt:vector>
  </TitlesOfParts>
  <Company>ILL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SSO - Keycloack</dc:title>
  <dc:creator>Jean-François</dc:creator>
  <cp:lastModifiedBy>Jean-François</cp:lastModifiedBy>
  <cp:revision>4</cp:revision>
  <dcterms:created xsi:type="dcterms:W3CDTF">2021-02-04T07:51:12Z</dcterms:created>
  <dcterms:modified xsi:type="dcterms:W3CDTF">2021-02-04T08:12:05Z</dcterms:modified>
</cp:coreProperties>
</file>