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44722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16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942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199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3725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5751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780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7430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785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4394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3868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711E4-90AC-4C81-9C1B-60F2732A7E02}" type="datetimeFigureOut">
              <a:rPr lang="de-CH" smtClean="0"/>
              <a:t>11.03.2021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4AAE2-6C66-42B2-9FE6-6FB32C9B3E91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92686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282" y="644967"/>
            <a:ext cx="7122896" cy="56454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67" y="1154097"/>
            <a:ext cx="3845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PEPG fast channels</a:t>
            </a:r>
            <a:r>
              <a:rPr lang="en-US" dirty="0" smtClean="0"/>
              <a:t>:</a:t>
            </a:r>
          </a:p>
          <a:p>
            <a:r>
              <a:rPr lang="en-US" dirty="0" smtClean="0"/>
              <a:t>This is not supposed to look like it does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417250" y="5308847"/>
            <a:ext cx="2942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Changed pre-amp, works fine</a:t>
            </a:r>
            <a:endParaRPr lang="de-CH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435658" y="5504156"/>
            <a:ext cx="139379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658905" y="3657599"/>
            <a:ext cx="19693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 one works fine</a:t>
            </a:r>
            <a:endParaRPr lang="de-CH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676660" y="2698812"/>
            <a:ext cx="639192" cy="94991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845861" y="159798"/>
            <a:ext cx="3540360" cy="4891596"/>
          </a:xfrm>
          <a:prstGeom prst="ellipse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TextBox 13"/>
          <p:cNvSpPr txBox="1"/>
          <p:nvPr/>
        </p:nvSpPr>
        <p:spPr>
          <a:xfrm>
            <a:off x="8389398" y="159798"/>
            <a:ext cx="335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Multiplier showing signs of failure</a:t>
            </a:r>
            <a:endParaRPr lang="de-CH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419208" y="461639"/>
            <a:ext cx="53266" cy="4616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542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Juranic Pavle</dc:creator>
  <cp:lastModifiedBy>Juranic Pavle</cp:lastModifiedBy>
  <cp:revision>3</cp:revision>
  <dcterms:created xsi:type="dcterms:W3CDTF">2021-03-11T15:05:59Z</dcterms:created>
  <dcterms:modified xsi:type="dcterms:W3CDTF">2021-03-11T15:10:37Z</dcterms:modified>
</cp:coreProperties>
</file>