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
  </p:notesMasterIdLst>
  <p:sldIdLst>
    <p:sldId id="256" r:id="rId2"/>
    <p:sldId id="316" r:id="rId3"/>
    <p:sldId id="333" r:id="rId4"/>
    <p:sldId id="335" r:id="rId5"/>
  </p:sldIdLst>
  <p:sldSz cx="10080625" cy="7559675"/>
  <p:notesSz cx="7772400" cy="10058400"/>
  <p:defaultTextStyle>
    <a:defPPr>
      <a:defRPr lang="en-GB"/>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742950" indent="-28575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143000" indent="-228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600200" indent="-228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057400" indent="-228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54">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9" d="100"/>
          <a:sy n="99" d="100"/>
        </p:scale>
        <p:origin x="936" y="90"/>
      </p:cViewPr>
      <p:guideLst>
        <p:guide orient="horz" pos="2154"/>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4" name="Rectangle 1"/>
          <p:cNvSpPr>
            <a:spLocks noGrp="1" noRot="1" noChangeAspect="1" noChangeArrowheads="1"/>
          </p:cNvSpPr>
          <p:nvPr>
            <p:ph type="sldImg"/>
          </p:nvPr>
        </p:nvSpPr>
        <p:spPr bwMode="auto">
          <a:xfrm>
            <a:off x="1371600" y="763588"/>
            <a:ext cx="5027613" cy="3770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 name="Rectangle 2"/>
          <p:cNvSpPr>
            <a:spLocks noGrp="1" noChangeArrowheads="1"/>
          </p:cNvSpPr>
          <p:nvPr>
            <p:ph type="body"/>
          </p:nvPr>
        </p:nvSpPr>
        <p:spPr bwMode="auto">
          <a:xfrm>
            <a:off x="777875" y="4776788"/>
            <a:ext cx="6216650"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en-US" altLang="de-DE" noProof="0" smtClean="0"/>
          </a:p>
        </p:txBody>
      </p:sp>
      <p:sp>
        <p:nvSpPr>
          <p:cNvPr id="2051" name="Rectangle 3"/>
          <p:cNvSpPr>
            <a:spLocks noGrp="1" noChangeArrowheads="1"/>
          </p:cNvSpPr>
          <p:nvPr>
            <p:ph type="hdr"/>
          </p:nvPr>
        </p:nvSpPr>
        <p:spPr bwMode="auto">
          <a:xfrm>
            <a:off x="0" y="0"/>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eaLnBrk="1">
              <a:lnSpc>
                <a:spcPct val="95000"/>
              </a:lnSpc>
              <a:buClr>
                <a:srgbClr val="000000"/>
              </a:buClr>
              <a:buSzPct val="100000"/>
              <a:buFont typeface="Times New Roman" panose="02020603050405020304" pitchFamily="18" charset="0"/>
              <a:buNone/>
              <a:tabLst>
                <a:tab pos="723900" algn="l"/>
                <a:tab pos="1447800" algn="l"/>
                <a:tab pos="2171700" algn="l"/>
                <a:tab pos="2895600" algn="l"/>
              </a:tabLst>
              <a:defRPr sz="1400">
                <a:solidFill>
                  <a:srgbClr val="000000"/>
                </a:solidFill>
                <a:latin typeface="Times New Roman" pitchFamily="18" charset="0"/>
              </a:defRPr>
            </a:lvl1pPr>
          </a:lstStyle>
          <a:p>
            <a:pPr>
              <a:defRPr/>
            </a:pPr>
            <a:endParaRPr lang="en-US" altLang="de-DE"/>
          </a:p>
        </p:txBody>
      </p:sp>
      <p:sp>
        <p:nvSpPr>
          <p:cNvPr id="2052" name="Rectangle 4"/>
          <p:cNvSpPr>
            <a:spLocks noGrp="1" noChangeArrowheads="1"/>
          </p:cNvSpPr>
          <p:nvPr>
            <p:ph type="dt"/>
          </p:nvPr>
        </p:nvSpPr>
        <p:spPr bwMode="auto">
          <a:xfrm>
            <a:off x="4398963" y="0"/>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eaLnBrk="1">
              <a:lnSpc>
                <a:spcPct val="95000"/>
              </a:lnSpc>
              <a:buClr>
                <a:srgbClr val="000000"/>
              </a:buClr>
              <a:buSzPct val="100000"/>
              <a:buFont typeface="Times New Roman" panose="02020603050405020304" pitchFamily="18" charset="0"/>
              <a:buNone/>
              <a:tabLst>
                <a:tab pos="723900" algn="l"/>
                <a:tab pos="1447800" algn="l"/>
                <a:tab pos="2171700" algn="l"/>
                <a:tab pos="2895600" algn="l"/>
              </a:tabLst>
              <a:defRPr sz="1400">
                <a:solidFill>
                  <a:srgbClr val="000000"/>
                </a:solidFill>
                <a:latin typeface="Times New Roman" pitchFamily="18" charset="0"/>
              </a:defRPr>
            </a:lvl1pPr>
          </a:lstStyle>
          <a:p>
            <a:pPr>
              <a:defRPr/>
            </a:pPr>
            <a:endParaRPr lang="en-US" altLang="de-DE"/>
          </a:p>
        </p:txBody>
      </p:sp>
      <p:sp>
        <p:nvSpPr>
          <p:cNvPr id="2053" name="Rectangle 5"/>
          <p:cNvSpPr>
            <a:spLocks noGrp="1" noChangeArrowheads="1"/>
          </p:cNvSpPr>
          <p:nvPr>
            <p:ph type="ftr"/>
          </p:nvPr>
        </p:nvSpPr>
        <p:spPr bwMode="auto">
          <a:xfrm>
            <a:off x="0" y="9555163"/>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eaLnBrk="1">
              <a:lnSpc>
                <a:spcPct val="95000"/>
              </a:lnSpc>
              <a:buClr>
                <a:srgbClr val="000000"/>
              </a:buClr>
              <a:buSzPct val="100000"/>
              <a:buFont typeface="Times New Roman" panose="02020603050405020304" pitchFamily="18" charset="0"/>
              <a:buNone/>
              <a:tabLst>
                <a:tab pos="723900" algn="l"/>
                <a:tab pos="1447800" algn="l"/>
                <a:tab pos="2171700" algn="l"/>
                <a:tab pos="2895600" algn="l"/>
              </a:tabLst>
              <a:defRPr sz="1400">
                <a:solidFill>
                  <a:srgbClr val="000000"/>
                </a:solidFill>
                <a:latin typeface="Times New Roman" pitchFamily="18" charset="0"/>
              </a:defRPr>
            </a:lvl1pPr>
          </a:lstStyle>
          <a:p>
            <a:pPr>
              <a:defRPr/>
            </a:pPr>
            <a:endParaRPr lang="en-US" altLang="de-DE"/>
          </a:p>
        </p:txBody>
      </p:sp>
      <p:sp>
        <p:nvSpPr>
          <p:cNvPr id="2054" name="Rectangle 6"/>
          <p:cNvSpPr>
            <a:spLocks noGrp="1" noChangeArrowheads="1"/>
          </p:cNvSpPr>
          <p:nvPr>
            <p:ph type="sldNum"/>
          </p:nvPr>
        </p:nvSpPr>
        <p:spPr bwMode="auto">
          <a:xfrm>
            <a:off x="4398963" y="9555163"/>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eaLnBrk="1">
              <a:lnSpc>
                <a:spcPct val="95000"/>
              </a:lnSpc>
              <a:buClr>
                <a:srgbClr val="000000"/>
              </a:buClr>
              <a:buSzPct val="100000"/>
              <a:buFont typeface="Times New Roman" panose="02020603050405020304" pitchFamily="18" charset="0"/>
              <a:buNone/>
              <a:tabLst>
                <a:tab pos="723900" algn="l"/>
                <a:tab pos="1447800" algn="l"/>
                <a:tab pos="2171700" algn="l"/>
                <a:tab pos="2895600" algn="l"/>
              </a:tabLst>
              <a:defRPr sz="1400">
                <a:solidFill>
                  <a:srgbClr val="000000"/>
                </a:solidFill>
                <a:latin typeface="Times New Roman" panose="02020603050405020304" pitchFamily="18" charset="0"/>
              </a:defRPr>
            </a:lvl1pPr>
          </a:lstStyle>
          <a:p>
            <a:pPr>
              <a:defRPr/>
            </a:pPr>
            <a:fld id="{76ED3F3D-9466-48C3-9039-CD2A977A37A2}" type="slidenum">
              <a:rPr lang="en-US" altLang="de-DE"/>
              <a:pPr>
                <a:defRPr/>
              </a:pPr>
              <a:t>‹#›</a:t>
            </a:fld>
            <a:endParaRPr lang="en-US" altLang="de-DE"/>
          </a:p>
        </p:txBody>
      </p:sp>
    </p:spTree>
    <p:extLst>
      <p:ext uri="{BB962C8B-B14F-4D97-AF65-F5344CB8AC3E}">
        <p14:creationId xmlns:p14="http://schemas.microsoft.com/office/powerpoint/2010/main" val="289187847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6"/>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CB6F7851-C9C8-4EDA-9A49-15B001B93300}" type="slidenum">
              <a:rPr lang="en-US" altLang="de-DE" sz="1400" smtClean="0"/>
              <a:pPr>
                <a:spcBef>
                  <a:spcPct val="0"/>
                </a:spcBef>
              </a:pPr>
              <a:t>1</a:t>
            </a:fld>
            <a:endParaRPr lang="en-US" altLang="de-DE" sz="1400" dirty="0" smtClean="0"/>
          </a:p>
        </p:txBody>
      </p:sp>
      <p:sp>
        <p:nvSpPr>
          <p:cNvPr id="5123" name="Rectangle 1"/>
          <p:cNvSpPr>
            <a:spLocks noGrp="1" noRot="1" noChangeAspect="1" noChangeArrowheads="1" noTextEdit="1"/>
          </p:cNvSpPr>
          <p:nvPr>
            <p:ph type="sldImg"/>
          </p:nvPr>
        </p:nvSpPr>
        <p:spPr>
          <a:xfrm>
            <a:off x="1371600" y="763588"/>
            <a:ext cx="50292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4" name="Rectangle 2"/>
          <p:cNvSpPr>
            <a:spLocks noGrp="1" noChangeArrowheads="1"/>
          </p:cNvSpPr>
          <p:nvPr>
            <p:ph type="body" idx="1"/>
          </p:nvPr>
        </p:nvSpPr>
        <p:spPr>
          <a:xfrm>
            <a:off x="777875" y="4776788"/>
            <a:ext cx="6218238" cy="4525962"/>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de-DE"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de-CH"/>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CH"/>
          </a:p>
        </p:txBody>
      </p:sp>
      <p:sp>
        <p:nvSpPr>
          <p:cNvPr id="4" name="Rectangle 4"/>
          <p:cNvSpPr>
            <a:spLocks noGrp="1" noChangeArrowheads="1"/>
          </p:cNvSpPr>
          <p:nvPr>
            <p:ph type="dt" idx="10"/>
          </p:nvPr>
        </p:nvSpPr>
        <p:spPr>
          <a:ln/>
        </p:spPr>
        <p:txBody>
          <a:bodyPr/>
          <a:lstStyle>
            <a:lvl1pPr>
              <a:defRPr/>
            </a:lvl1pPr>
          </a:lstStyle>
          <a:p>
            <a:pPr>
              <a:defRPr/>
            </a:pPr>
            <a:fld id="{29EF026A-AEB6-464F-A6B9-CE13C01F7C9F}" type="datetime1">
              <a:rPr lang="de-DE" altLang="de-DE"/>
              <a:pPr>
                <a:defRPr/>
              </a:pPr>
              <a:t>26.04.2021</a:t>
            </a:fld>
            <a:endParaRPr lang="en-US" altLang="de-DE"/>
          </a:p>
        </p:txBody>
      </p:sp>
      <p:sp>
        <p:nvSpPr>
          <p:cNvPr id="5"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6" name="Rectangle 6"/>
          <p:cNvSpPr>
            <a:spLocks noGrp="1" noChangeArrowheads="1"/>
          </p:cNvSpPr>
          <p:nvPr>
            <p:ph type="sldNum" idx="12"/>
          </p:nvPr>
        </p:nvSpPr>
        <p:spPr>
          <a:ln/>
        </p:spPr>
        <p:txBody>
          <a:bodyPr/>
          <a:lstStyle>
            <a:lvl1pPr>
              <a:defRPr/>
            </a:lvl1pPr>
          </a:lstStyle>
          <a:p>
            <a:pPr>
              <a:defRPr/>
            </a:pPr>
            <a:r>
              <a:rPr lang="en-US" altLang="de-DE"/>
              <a:t>p. </a:t>
            </a:r>
            <a:fld id="{2A3BE0D9-7FE0-406A-A114-DA8092C2271D}" type="slidenum">
              <a:rPr lang="en-US" altLang="de-DE"/>
              <a:pPr>
                <a:defRPr/>
              </a:pPr>
              <a:t>‹#›</a:t>
            </a:fld>
            <a:endParaRPr lang="en-US" altLang="de-DE"/>
          </a:p>
        </p:txBody>
      </p:sp>
    </p:spTree>
    <p:extLst>
      <p:ext uri="{BB962C8B-B14F-4D97-AF65-F5344CB8AC3E}">
        <p14:creationId xmlns:p14="http://schemas.microsoft.com/office/powerpoint/2010/main" val="1219246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Rectangle 4"/>
          <p:cNvSpPr>
            <a:spLocks noGrp="1" noChangeArrowheads="1"/>
          </p:cNvSpPr>
          <p:nvPr>
            <p:ph type="dt" idx="10"/>
          </p:nvPr>
        </p:nvSpPr>
        <p:spPr>
          <a:ln/>
        </p:spPr>
        <p:txBody>
          <a:bodyPr/>
          <a:lstStyle>
            <a:lvl1pPr>
              <a:defRPr/>
            </a:lvl1pPr>
          </a:lstStyle>
          <a:p>
            <a:pPr>
              <a:defRPr/>
            </a:pPr>
            <a:fld id="{7CDBFF5C-EC75-487D-A019-EF8C133CA622}" type="datetime1">
              <a:rPr lang="de-DE" altLang="de-DE"/>
              <a:pPr>
                <a:defRPr/>
              </a:pPr>
              <a:t>26.04.2021</a:t>
            </a:fld>
            <a:endParaRPr lang="en-US" altLang="de-DE"/>
          </a:p>
        </p:txBody>
      </p:sp>
      <p:sp>
        <p:nvSpPr>
          <p:cNvPr id="5"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6" name="Rectangle 6"/>
          <p:cNvSpPr>
            <a:spLocks noGrp="1" noChangeArrowheads="1"/>
          </p:cNvSpPr>
          <p:nvPr>
            <p:ph type="sldNum" idx="12"/>
          </p:nvPr>
        </p:nvSpPr>
        <p:spPr>
          <a:ln/>
        </p:spPr>
        <p:txBody>
          <a:bodyPr/>
          <a:lstStyle>
            <a:lvl1pPr>
              <a:defRPr/>
            </a:lvl1pPr>
          </a:lstStyle>
          <a:p>
            <a:pPr>
              <a:defRPr/>
            </a:pPr>
            <a:r>
              <a:rPr lang="en-US" altLang="de-DE"/>
              <a:t>p. </a:t>
            </a:r>
            <a:fld id="{AE2C8F60-EF99-46E7-80E3-9B01B150E45D}" type="slidenum">
              <a:rPr lang="en-US" altLang="de-DE"/>
              <a:pPr>
                <a:defRPr/>
              </a:pPr>
              <a:t>‹#›</a:t>
            </a:fld>
            <a:endParaRPr lang="en-US" altLang="de-DE"/>
          </a:p>
        </p:txBody>
      </p:sp>
    </p:spTree>
    <p:extLst>
      <p:ext uri="{BB962C8B-B14F-4D97-AF65-F5344CB8AC3E}">
        <p14:creationId xmlns:p14="http://schemas.microsoft.com/office/powerpoint/2010/main" val="13890274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37413" y="228600"/>
            <a:ext cx="2335212" cy="6627813"/>
          </a:xfrm>
        </p:spPr>
        <p:txBody>
          <a:bodyPr vert="eaVert"/>
          <a:lstStyle/>
          <a:p>
            <a:r>
              <a:rPr lang="en-US" smtClean="0"/>
              <a:t>Click to edit Master title style</a:t>
            </a:r>
            <a:endParaRPr lang="de-CH"/>
          </a:p>
        </p:txBody>
      </p:sp>
      <p:sp>
        <p:nvSpPr>
          <p:cNvPr id="3" name="Vertical Text Placeholder 2"/>
          <p:cNvSpPr>
            <a:spLocks noGrp="1"/>
          </p:cNvSpPr>
          <p:nvPr>
            <p:ph type="body" orient="vert" idx="1"/>
          </p:nvPr>
        </p:nvSpPr>
        <p:spPr>
          <a:xfrm>
            <a:off x="228600" y="228600"/>
            <a:ext cx="6856413" cy="66278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Rectangle 4"/>
          <p:cNvSpPr>
            <a:spLocks noGrp="1" noChangeArrowheads="1"/>
          </p:cNvSpPr>
          <p:nvPr>
            <p:ph type="dt" idx="10"/>
          </p:nvPr>
        </p:nvSpPr>
        <p:spPr>
          <a:ln/>
        </p:spPr>
        <p:txBody>
          <a:bodyPr/>
          <a:lstStyle>
            <a:lvl1pPr>
              <a:defRPr/>
            </a:lvl1pPr>
          </a:lstStyle>
          <a:p>
            <a:pPr>
              <a:defRPr/>
            </a:pPr>
            <a:fld id="{359D100D-708A-4787-AAA4-60D9F87F0A89}" type="datetime1">
              <a:rPr lang="de-DE" altLang="de-DE"/>
              <a:pPr>
                <a:defRPr/>
              </a:pPr>
              <a:t>26.04.2021</a:t>
            </a:fld>
            <a:endParaRPr lang="en-US" altLang="de-DE"/>
          </a:p>
        </p:txBody>
      </p:sp>
      <p:sp>
        <p:nvSpPr>
          <p:cNvPr id="5"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6" name="Rectangle 6"/>
          <p:cNvSpPr>
            <a:spLocks noGrp="1" noChangeArrowheads="1"/>
          </p:cNvSpPr>
          <p:nvPr>
            <p:ph type="sldNum" idx="12"/>
          </p:nvPr>
        </p:nvSpPr>
        <p:spPr>
          <a:ln/>
        </p:spPr>
        <p:txBody>
          <a:bodyPr/>
          <a:lstStyle>
            <a:lvl1pPr>
              <a:defRPr/>
            </a:lvl1pPr>
          </a:lstStyle>
          <a:p>
            <a:pPr>
              <a:defRPr/>
            </a:pPr>
            <a:r>
              <a:rPr lang="en-US" altLang="de-DE"/>
              <a:t>p. </a:t>
            </a:r>
            <a:fld id="{17AB2B7E-B254-4632-AA47-EDFA415C65B6}" type="slidenum">
              <a:rPr lang="en-US" altLang="de-DE"/>
              <a:pPr>
                <a:defRPr/>
              </a:pPr>
              <a:t>‹#›</a:t>
            </a:fld>
            <a:endParaRPr lang="en-US" altLang="de-DE"/>
          </a:p>
        </p:txBody>
      </p:sp>
    </p:spTree>
    <p:extLst>
      <p:ext uri="{BB962C8B-B14F-4D97-AF65-F5344CB8AC3E}">
        <p14:creationId xmlns:p14="http://schemas.microsoft.com/office/powerpoint/2010/main" val="2108043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Rectangle 4"/>
          <p:cNvSpPr>
            <a:spLocks noGrp="1" noChangeArrowheads="1"/>
          </p:cNvSpPr>
          <p:nvPr>
            <p:ph type="dt" idx="10"/>
          </p:nvPr>
        </p:nvSpPr>
        <p:spPr>
          <a:ln/>
        </p:spPr>
        <p:txBody>
          <a:bodyPr/>
          <a:lstStyle>
            <a:lvl1pPr>
              <a:defRPr/>
            </a:lvl1pPr>
          </a:lstStyle>
          <a:p>
            <a:pPr>
              <a:defRPr/>
            </a:pPr>
            <a:fld id="{4E970C06-6172-4D91-BA79-33A1555E3700}" type="datetime1">
              <a:rPr lang="de-DE" altLang="de-DE"/>
              <a:pPr>
                <a:defRPr/>
              </a:pPr>
              <a:t>26.04.2021</a:t>
            </a:fld>
            <a:endParaRPr lang="en-US" altLang="de-DE"/>
          </a:p>
        </p:txBody>
      </p:sp>
      <p:sp>
        <p:nvSpPr>
          <p:cNvPr id="5"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6" name="Rectangle 6"/>
          <p:cNvSpPr>
            <a:spLocks noGrp="1" noChangeArrowheads="1"/>
          </p:cNvSpPr>
          <p:nvPr>
            <p:ph type="sldNum" idx="12"/>
          </p:nvPr>
        </p:nvSpPr>
        <p:spPr>
          <a:ln/>
        </p:spPr>
        <p:txBody>
          <a:bodyPr/>
          <a:lstStyle>
            <a:lvl1pPr>
              <a:defRPr/>
            </a:lvl1pPr>
          </a:lstStyle>
          <a:p>
            <a:pPr>
              <a:defRPr/>
            </a:pPr>
            <a:r>
              <a:rPr lang="en-US" altLang="de-DE"/>
              <a:t>p. </a:t>
            </a:r>
            <a:fld id="{56EF5D7E-DFF0-478E-B75E-8BBC8D26838C}" type="slidenum">
              <a:rPr lang="en-US" altLang="de-DE"/>
              <a:pPr>
                <a:defRPr/>
              </a:pPr>
              <a:t>‹#›</a:t>
            </a:fld>
            <a:endParaRPr lang="en-US" altLang="de-DE"/>
          </a:p>
        </p:txBody>
      </p:sp>
    </p:spTree>
    <p:extLst>
      <p:ext uri="{BB962C8B-B14F-4D97-AF65-F5344CB8AC3E}">
        <p14:creationId xmlns:p14="http://schemas.microsoft.com/office/powerpoint/2010/main" val="3683471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de-CH"/>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idx="10"/>
          </p:nvPr>
        </p:nvSpPr>
        <p:spPr>
          <a:ln/>
        </p:spPr>
        <p:txBody>
          <a:bodyPr/>
          <a:lstStyle>
            <a:lvl1pPr>
              <a:defRPr/>
            </a:lvl1pPr>
          </a:lstStyle>
          <a:p>
            <a:pPr>
              <a:defRPr/>
            </a:pPr>
            <a:fld id="{A593DAF8-EF1E-43EB-9A76-5BB1BF08F557}" type="datetime1">
              <a:rPr lang="de-DE" altLang="de-DE"/>
              <a:pPr>
                <a:defRPr/>
              </a:pPr>
              <a:t>26.04.2021</a:t>
            </a:fld>
            <a:endParaRPr lang="en-US" altLang="de-DE"/>
          </a:p>
        </p:txBody>
      </p:sp>
      <p:sp>
        <p:nvSpPr>
          <p:cNvPr id="5"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6" name="Rectangle 6"/>
          <p:cNvSpPr>
            <a:spLocks noGrp="1" noChangeArrowheads="1"/>
          </p:cNvSpPr>
          <p:nvPr>
            <p:ph type="sldNum" idx="12"/>
          </p:nvPr>
        </p:nvSpPr>
        <p:spPr>
          <a:ln/>
        </p:spPr>
        <p:txBody>
          <a:bodyPr/>
          <a:lstStyle>
            <a:lvl1pPr>
              <a:defRPr/>
            </a:lvl1pPr>
          </a:lstStyle>
          <a:p>
            <a:pPr>
              <a:defRPr/>
            </a:pPr>
            <a:r>
              <a:rPr lang="en-US" altLang="de-DE"/>
              <a:t>p. </a:t>
            </a:r>
            <a:fld id="{CB86DA7A-7F5F-4408-B3DE-3AA9EAC2B248}" type="slidenum">
              <a:rPr lang="en-US" altLang="de-DE"/>
              <a:pPr>
                <a:defRPr/>
              </a:pPr>
              <a:t>‹#›</a:t>
            </a:fld>
            <a:endParaRPr lang="en-US" altLang="de-DE"/>
          </a:p>
        </p:txBody>
      </p:sp>
    </p:spTree>
    <p:extLst>
      <p:ext uri="{BB962C8B-B14F-4D97-AF65-F5344CB8AC3E}">
        <p14:creationId xmlns:p14="http://schemas.microsoft.com/office/powerpoint/2010/main" val="2701347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Content Placeholder 2"/>
          <p:cNvSpPr>
            <a:spLocks noGrp="1"/>
          </p:cNvSpPr>
          <p:nvPr>
            <p:ph sz="half" idx="1"/>
          </p:nvPr>
        </p:nvSpPr>
        <p:spPr>
          <a:xfrm>
            <a:off x="503238" y="1409700"/>
            <a:ext cx="4457700" cy="54467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Content Placeholder 3"/>
          <p:cNvSpPr>
            <a:spLocks noGrp="1"/>
          </p:cNvSpPr>
          <p:nvPr>
            <p:ph sz="half" idx="2"/>
          </p:nvPr>
        </p:nvSpPr>
        <p:spPr>
          <a:xfrm>
            <a:off x="5113338" y="1409700"/>
            <a:ext cx="4459287" cy="54467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5" name="Rectangle 4"/>
          <p:cNvSpPr>
            <a:spLocks noGrp="1" noChangeArrowheads="1"/>
          </p:cNvSpPr>
          <p:nvPr>
            <p:ph type="dt" idx="10"/>
          </p:nvPr>
        </p:nvSpPr>
        <p:spPr>
          <a:ln/>
        </p:spPr>
        <p:txBody>
          <a:bodyPr/>
          <a:lstStyle>
            <a:lvl1pPr>
              <a:defRPr/>
            </a:lvl1pPr>
          </a:lstStyle>
          <a:p>
            <a:pPr>
              <a:defRPr/>
            </a:pPr>
            <a:fld id="{C9E426BF-6F63-43A7-824B-3FCF40F8C2B5}" type="datetime1">
              <a:rPr lang="de-DE" altLang="de-DE"/>
              <a:pPr>
                <a:defRPr/>
              </a:pPr>
              <a:t>26.04.2021</a:t>
            </a:fld>
            <a:endParaRPr lang="en-US" altLang="de-DE"/>
          </a:p>
        </p:txBody>
      </p:sp>
      <p:sp>
        <p:nvSpPr>
          <p:cNvPr id="6"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7" name="Rectangle 6"/>
          <p:cNvSpPr>
            <a:spLocks noGrp="1" noChangeArrowheads="1"/>
          </p:cNvSpPr>
          <p:nvPr>
            <p:ph type="sldNum" idx="12"/>
          </p:nvPr>
        </p:nvSpPr>
        <p:spPr>
          <a:ln/>
        </p:spPr>
        <p:txBody>
          <a:bodyPr/>
          <a:lstStyle>
            <a:lvl1pPr>
              <a:defRPr/>
            </a:lvl1pPr>
          </a:lstStyle>
          <a:p>
            <a:pPr>
              <a:defRPr/>
            </a:pPr>
            <a:r>
              <a:rPr lang="en-US" altLang="de-DE"/>
              <a:t>p. </a:t>
            </a:r>
            <a:fld id="{B7EC2223-0976-422B-A7A4-220B6E956783}" type="slidenum">
              <a:rPr lang="en-US" altLang="de-DE"/>
              <a:pPr>
                <a:defRPr/>
              </a:pPr>
              <a:t>‹#›</a:t>
            </a:fld>
            <a:endParaRPr lang="en-US" altLang="de-DE"/>
          </a:p>
        </p:txBody>
      </p:sp>
    </p:spTree>
    <p:extLst>
      <p:ext uri="{BB962C8B-B14F-4D97-AF65-F5344CB8AC3E}">
        <p14:creationId xmlns:p14="http://schemas.microsoft.com/office/powerpoint/2010/main" val="20780856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de-CH"/>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7" name="Rectangle 4"/>
          <p:cNvSpPr>
            <a:spLocks noGrp="1" noChangeArrowheads="1"/>
          </p:cNvSpPr>
          <p:nvPr>
            <p:ph type="dt" idx="10"/>
          </p:nvPr>
        </p:nvSpPr>
        <p:spPr>
          <a:ln/>
        </p:spPr>
        <p:txBody>
          <a:bodyPr/>
          <a:lstStyle>
            <a:lvl1pPr>
              <a:defRPr/>
            </a:lvl1pPr>
          </a:lstStyle>
          <a:p>
            <a:pPr>
              <a:defRPr/>
            </a:pPr>
            <a:fld id="{5A57A62F-5050-4E8F-91AA-D9FB02B3275D}" type="datetime1">
              <a:rPr lang="de-DE" altLang="de-DE"/>
              <a:pPr>
                <a:defRPr/>
              </a:pPr>
              <a:t>26.04.2021</a:t>
            </a:fld>
            <a:endParaRPr lang="en-US" altLang="de-DE"/>
          </a:p>
        </p:txBody>
      </p:sp>
      <p:sp>
        <p:nvSpPr>
          <p:cNvPr id="8"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9" name="Rectangle 6"/>
          <p:cNvSpPr>
            <a:spLocks noGrp="1" noChangeArrowheads="1"/>
          </p:cNvSpPr>
          <p:nvPr>
            <p:ph type="sldNum" idx="12"/>
          </p:nvPr>
        </p:nvSpPr>
        <p:spPr>
          <a:ln/>
        </p:spPr>
        <p:txBody>
          <a:bodyPr/>
          <a:lstStyle>
            <a:lvl1pPr>
              <a:defRPr/>
            </a:lvl1pPr>
          </a:lstStyle>
          <a:p>
            <a:pPr>
              <a:defRPr/>
            </a:pPr>
            <a:r>
              <a:rPr lang="en-US" altLang="de-DE"/>
              <a:t>p. </a:t>
            </a:r>
            <a:fld id="{313FA3DA-EC5A-4BCD-9BBB-B52B10FC9F3F}" type="slidenum">
              <a:rPr lang="en-US" altLang="de-DE"/>
              <a:pPr>
                <a:defRPr/>
              </a:pPr>
              <a:t>‹#›</a:t>
            </a:fld>
            <a:endParaRPr lang="en-US" altLang="de-DE"/>
          </a:p>
        </p:txBody>
      </p:sp>
    </p:spTree>
    <p:extLst>
      <p:ext uri="{BB962C8B-B14F-4D97-AF65-F5344CB8AC3E}">
        <p14:creationId xmlns:p14="http://schemas.microsoft.com/office/powerpoint/2010/main" val="233487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Rectangle 4"/>
          <p:cNvSpPr>
            <a:spLocks noGrp="1" noChangeArrowheads="1"/>
          </p:cNvSpPr>
          <p:nvPr>
            <p:ph type="dt" idx="10"/>
          </p:nvPr>
        </p:nvSpPr>
        <p:spPr>
          <a:ln/>
        </p:spPr>
        <p:txBody>
          <a:bodyPr/>
          <a:lstStyle>
            <a:lvl1pPr>
              <a:defRPr/>
            </a:lvl1pPr>
          </a:lstStyle>
          <a:p>
            <a:pPr>
              <a:defRPr/>
            </a:pPr>
            <a:fld id="{59F8BDAD-2BD8-4751-ACC0-3167B476069C}" type="datetime1">
              <a:rPr lang="de-DE" altLang="de-DE"/>
              <a:pPr>
                <a:defRPr/>
              </a:pPr>
              <a:t>26.04.2021</a:t>
            </a:fld>
            <a:endParaRPr lang="en-US" altLang="de-DE"/>
          </a:p>
        </p:txBody>
      </p:sp>
      <p:sp>
        <p:nvSpPr>
          <p:cNvPr id="4"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5" name="Rectangle 6"/>
          <p:cNvSpPr>
            <a:spLocks noGrp="1" noChangeArrowheads="1"/>
          </p:cNvSpPr>
          <p:nvPr>
            <p:ph type="sldNum" idx="12"/>
          </p:nvPr>
        </p:nvSpPr>
        <p:spPr>
          <a:ln/>
        </p:spPr>
        <p:txBody>
          <a:bodyPr/>
          <a:lstStyle>
            <a:lvl1pPr>
              <a:defRPr/>
            </a:lvl1pPr>
          </a:lstStyle>
          <a:p>
            <a:pPr>
              <a:defRPr/>
            </a:pPr>
            <a:r>
              <a:rPr lang="en-US" altLang="de-DE"/>
              <a:t>p. </a:t>
            </a:r>
            <a:fld id="{9C0E3A6F-4911-409F-B74B-F8BB9966632F}" type="slidenum">
              <a:rPr lang="en-US" altLang="de-DE"/>
              <a:pPr>
                <a:defRPr/>
              </a:pPr>
              <a:t>‹#›</a:t>
            </a:fld>
            <a:endParaRPr lang="en-US" altLang="de-DE"/>
          </a:p>
        </p:txBody>
      </p:sp>
    </p:spTree>
    <p:extLst>
      <p:ext uri="{BB962C8B-B14F-4D97-AF65-F5344CB8AC3E}">
        <p14:creationId xmlns:p14="http://schemas.microsoft.com/office/powerpoint/2010/main" val="3069292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idx="10"/>
          </p:nvPr>
        </p:nvSpPr>
        <p:spPr>
          <a:ln/>
        </p:spPr>
        <p:txBody>
          <a:bodyPr/>
          <a:lstStyle>
            <a:lvl1pPr>
              <a:defRPr/>
            </a:lvl1pPr>
          </a:lstStyle>
          <a:p>
            <a:pPr>
              <a:defRPr/>
            </a:pPr>
            <a:fld id="{36D73BDC-34FA-4F99-BD70-B384B1CEAC78}" type="datetime1">
              <a:rPr lang="de-DE" altLang="de-DE"/>
              <a:pPr>
                <a:defRPr/>
              </a:pPr>
              <a:t>26.04.2021</a:t>
            </a:fld>
            <a:endParaRPr lang="en-US" altLang="de-DE"/>
          </a:p>
        </p:txBody>
      </p:sp>
      <p:sp>
        <p:nvSpPr>
          <p:cNvPr id="3"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4" name="Rectangle 6"/>
          <p:cNvSpPr>
            <a:spLocks noGrp="1" noChangeArrowheads="1"/>
          </p:cNvSpPr>
          <p:nvPr>
            <p:ph type="sldNum" idx="12"/>
          </p:nvPr>
        </p:nvSpPr>
        <p:spPr>
          <a:ln/>
        </p:spPr>
        <p:txBody>
          <a:bodyPr/>
          <a:lstStyle>
            <a:lvl1pPr>
              <a:defRPr/>
            </a:lvl1pPr>
          </a:lstStyle>
          <a:p>
            <a:pPr>
              <a:defRPr/>
            </a:pPr>
            <a:r>
              <a:rPr lang="en-US" altLang="de-DE"/>
              <a:t>p. </a:t>
            </a:r>
            <a:fld id="{2235E53C-1C8A-45EA-B094-540CDDAB4554}" type="slidenum">
              <a:rPr lang="en-US" altLang="de-DE"/>
              <a:pPr>
                <a:defRPr/>
              </a:pPr>
              <a:t>‹#›</a:t>
            </a:fld>
            <a:endParaRPr lang="en-US" altLang="de-DE"/>
          </a:p>
        </p:txBody>
      </p:sp>
    </p:spTree>
    <p:extLst>
      <p:ext uri="{BB962C8B-B14F-4D97-AF65-F5344CB8AC3E}">
        <p14:creationId xmlns:p14="http://schemas.microsoft.com/office/powerpoint/2010/main" val="3568629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de-CH"/>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idx="10"/>
          </p:nvPr>
        </p:nvSpPr>
        <p:spPr>
          <a:ln/>
        </p:spPr>
        <p:txBody>
          <a:bodyPr/>
          <a:lstStyle>
            <a:lvl1pPr>
              <a:defRPr/>
            </a:lvl1pPr>
          </a:lstStyle>
          <a:p>
            <a:pPr>
              <a:defRPr/>
            </a:pPr>
            <a:fld id="{98B021A7-CD9A-490C-B8DD-2F733E9C4176}" type="datetime1">
              <a:rPr lang="de-DE" altLang="de-DE"/>
              <a:pPr>
                <a:defRPr/>
              </a:pPr>
              <a:t>26.04.2021</a:t>
            </a:fld>
            <a:endParaRPr lang="en-US" altLang="de-DE"/>
          </a:p>
        </p:txBody>
      </p:sp>
      <p:sp>
        <p:nvSpPr>
          <p:cNvPr id="6"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7" name="Rectangle 6"/>
          <p:cNvSpPr>
            <a:spLocks noGrp="1" noChangeArrowheads="1"/>
          </p:cNvSpPr>
          <p:nvPr>
            <p:ph type="sldNum" idx="12"/>
          </p:nvPr>
        </p:nvSpPr>
        <p:spPr>
          <a:ln/>
        </p:spPr>
        <p:txBody>
          <a:bodyPr/>
          <a:lstStyle>
            <a:lvl1pPr>
              <a:defRPr/>
            </a:lvl1pPr>
          </a:lstStyle>
          <a:p>
            <a:pPr>
              <a:defRPr/>
            </a:pPr>
            <a:r>
              <a:rPr lang="en-US" altLang="de-DE"/>
              <a:t>p. </a:t>
            </a:r>
            <a:fld id="{9C249236-1F39-4EFE-A20A-E40D91129431}" type="slidenum">
              <a:rPr lang="en-US" altLang="de-DE"/>
              <a:pPr>
                <a:defRPr/>
              </a:pPr>
              <a:t>‹#›</a:t>
            </a:fld>
            <a:endParaRPr lang="en-US" altLang="de-DE"/>
          </a:p>
        </p:txBody>
      </p:sp>
    </p:spTree>
    <p:extLst>
      <p:ext uri="{BB962C8B-B14F-4D97-AF65-F5344CB8AC3E}">
        <p14:creationId xmlns:p14="http://schemas.microsoft.com/office/powerpoint/2010/main" val="2687833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de-CH"/>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CH" noProof="0" smtClean="0"/>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idx="10"/>
          </p:nvPr>
        </p:nvSpPr>
        <p:spPr>
          <a:ln/>
        </p:spPr>
        <p:txBody>
          <a:bodyPr/>
          <a:lstStyle>
            <a:lvl1pPr>
              <a:defRPr/>
            </a:lvl1pPr>
          </a:lstStyle>
          <a:p>
            <a:pPr>
              <a:defRPr/>
            </a:pPr>
            <a:fld id="{884417B6-B549-40D5-A549-A6B219F1C2CE}" type="datetime1">
              <a:rPr lang="de-DE" altLang="de-DE"/>
              <a:pPr>
                <a:defRPr/>
              </a:pPr>
              <a:t>26.04.2021</a:t>
            </a:fld>
            <a:endParaRPr lang="en-US" altLang="de-DE"/>
          </a:p>
        </p:txBody>
      </p:sp>
      <p:sp>
        <p:nvSpPr>
          <p:cNvPr id="6"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7" name="Rectangle 6"/>
          <p:cNvSpPr>
            <a:spLocks noGrp="1" noChangeArrowheads="1"/>
          </p:cNvSpPr>
          <p:nvPr>
            <p:ph type="sldNum" idx="12"/>
          </p:nvPr>
        </p:nvSpPr>
        <p:spPr>
          <a:ln/>
        </p:spPr>
        <p:txBody>
          <a:bodyPr/>
          <a:lstStyle>
            <a:lvl1pPr>
              <a:defRPr/>
            </a:lvl1pPr>
          </a:lstStyle>
          <a:p>
            <a:pPr>
              <a:defRPr/>
            </a:pPr>
            <a:r>
              <a:rPr lang="en-US" altLang="de-DE"/>
              <a:t>p. </a:t>
            </a:r>
            <a:fld id="{DA866871-E125-445C-9660-8CC841481339}" type="slidenum">
              <a:rPr lang="en-US" altLang="de-DE"/>
              <a:pPr>
                <a:defRPr/>
              </a:pPr>
              <a:t>‹#›</a:t>
            </a:fld>
            <a:endParaRPr lang="en-US" altLang="de-DE"/>
          </a:p>
        </p:txBody>
      </p:sp>
    </p:spTree>
    <p:extLst>
      <p:ext uri="{BB962C8B-B14F-4D97-AF65-F5344CB8AC3E}">
        <p14:creationId xmlns:p14="http://schemas.microsoft.com/office/powerpoint/2010/main" val="3761262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228600" y="228600"/>
            <a:ext cx="7542213" cy="839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de-DE" smtClean="0"/>
              <a:t>Click to edit the title text format</a:t>
            </a:r>
          </a:p>
        </p:txBody>
      </p:sp>
      <p:sp>
        <p:nvSpPr>
          <p:cNvPr id="1027" name="Rectangle 2"/>
          <p:cNvSpPr>
            <a:spLocks noGrp="1" noChangeArrowheads="1"/>
          </p:cNvSpPr>
          <p:nvPr>
            <p:ph type="body" idx="1"/>
          </p:nvPr>
        </p:nvSpPr>
        <p:spPr bwMode="auto">
          <a:xfrm>
            <a:off x="503238" y="1409700"/>
            <a:ext cx="9069387" cy="544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8224" rIns="0" bIns="0" numCol="1" anchor="t" anchorCtr="0" compatLnSpc="1">
            <a:prstTxWarp prst="textNoShape">
              <a:avLst/>
            </a:prstTxWarp>
          </a:bodyPr>
          <a:lstStyle/>
          <a:p>
            <a:pPr lvl="0"/>
            <a:r>
              <a:rPr lang="en-GB" altLang="de-DE" smtClean="0"/>
              <a:t>Click to edit the outline text format</a:t>
            </a:r>
          </a:p>
          <a:p>
            <a:pPr lvl="1"/>
            <a:r>
              <a:rPr lang="en-GB" altLang="de-DE" smtClean="0"/>
              <a:t>Second Outline Level</a:t>
            </a:r>
          </a:p>
          <a:p>
            <a:pPr lvl="2"/>
            <a:r>
              <a:rPr lang="en-GB" altLang="de-DE" smtClean="0"/>
              <a:t>Third Outline Level</a:t>
            </a:r>
          </a:p>
          <a:p>
            <a:pPr lvl="3"/>
            <a:r>
              <a:rPr lang="en-GB" altLang="de-DE" smtClean="0"/>
              <a:t>Fourth Outline Level</a:t>
            </a:r>
          </a:p>
          <a:p>
            <a:pPr lvl="4"/>
            <a:r>
              <a:rPr lang="en-GB" altLang="de-DE" smtClean="0"/>
              <a:t>Fifth Outline Level</a:t>
            </a:r>
          </a:p>
          <a:p>
            <a:pPr lvl="4"/>
            <a:r>
              <a:rPr lang="en-GB" altLang="de-DE" smtClean="0"/>
              <a:t>Sixth Outline Level</a:t>
            </a:r>
          </a:p>
          <a:p>
            <a:pPr lvl="4"/>
            <a:r>
              <a:rPr lang="en-GB" altLang="de-DE" smtClean="0"/>
              <a:t>Seventh Outline Level</a:t>
            </a:r>
          </a:p>
          <a:p>
            <a:pPr lvl="4"/>
            <a:r>
              <a:rPr lang="en-GB" altLang="de-DE" smtClean="0"/>
              <a:t>Eighth Outline Level</a:t>
            </a:r>
          </a:p>
          <a:p>
            <a:pPr lvl="4"/>
            <a:r>
              <a:rPr lang="en-GB" altLang="de-DE" smtClean="0"/>
              <a:t>Ninth Outline Level</a:t>
            </a:r>
          </a:p>
        </p:txBody>
      </p:sp>
      <p:sp>
        <p:nvSpPr>
          <p:cNvPr id="1028" name="Text Box 3"/>
          <p:cNvSpPr txBox="1">
            <a:spLocks noChangeArrowheads="1"/>
          </p:cNvSpPr>
          <p:nvPr/>
        </p:nvSpPr>
        <p:spPr bwMode="auto">
          <a:xfrm>
            <a:off x="231775" y="330200"/>
            <a:ext cx="7720013" cy="669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de-CH" altLang="de-DE"/>
          </a:p>
        </p:txBody>
      </p:sp>
      <p:sp>
        <p:nvSpPr>
          <p:cNvPr id="2" name="Rectangle 4"/>
          <p:cNvSpPr>
            <a:spLocks noGrp="1" noChangeArrowheads="1"/>
          </p:cNvSpPr>
          <p:nvPr>
            <p:ph type="dt"/>
          </p:nvPr>
        </p:nvSpPr>
        <p:spPr bwMode="auto">
          <a:xfrm>
            <a:off x="71438" y="7210425"/>
            <a:ext cx="2346325" cy="198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eaLnBrk="1">
              <a:lnSpc>
                <a:spcPct val="93000"/>
              </a:lnSpc>
              <a:buClr>
                <a:srgbClr val="000000"/>
              </a:buClr>
              <a:buSzPct val="100000"/>
              <a:buFont typeface="Times New Roman" panose="02020603050405020304" pitchFamily="18" charset="0"/>
              <a:buNone/>
              <a:tabLst>
                <a:tab pos="723900" algn="l"/>
                <a:tab pos="1447800" algn="l"/>
                <a:tab pos="2171700" algn="l"/>
              </a:tabLst>
              <a:defRPr sz="1000">
                <a:solidFill>
                  <a:srgbClr val="000000"/>
                </a:solidFill>
                <a:latin typeface="Arial" charset="0"/>
              </a:defRPr>
            </a:lvl1pPr>
          </a:lstStyle>
          <a:p>
            <a:pPr>
              <a:defRPr/>
            </a:pPr>
            <a:fld id="{E0DDCA2F-A73D-491F-A1A8-7444B2D08702}" type="datetime1">
              <a:rPr lang="de-DE" altLang="de-DE"/>
              <a:pPr>
                <a:defRPr/>
              </a:pPr>
              <a:t>26.04.2021</a:t>
            </a:fld>
            <a:endParaRPr lang="en-US" altLang="de-DE"/>
          </a:p>
        </p:txBody>
      </p:sp>
      <p:sp>
        <p:nvSpPr>
          <p:cNvPr id="1029" name="Rectangle 5"/>
          <p:cNvSpPr>
            <a:spLocks noGrp="1" noChangeArrowheads="1"/>
          </p:cNvSpPr>
          <p:nvPr>
            <p:ph type="ftr"/>
          </p:nvPr>
        </p:nvSpPr>
        <p:spPr bwMode="auto">
          <a:xfrm>
            <a:off x="3448050" y="7210425"/>
            <a:ext cx="3194050" cy="198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eaLnBrk="1">
              <a:lnSpc>
                <a:spcPct val="93000"/>
              </a:lnSpc>
              <a:buClr>
                <a:srgbClr val="000000"/>
              </a:buClr>
              <a:buSzPct val="100000"/>
              <a:buFont typeface="Times New Roman" panose="02020603050405020304" pitchFamily="18" charset="0"/>
              <a:buNone/>
              <a:tabLst>
                <a:tab pos="723900" algn="l"/>
                <a:tab pos="1447800" algn="l"/>
                <a:tab pos="2171700" algn="l"/>
                <a:tab pos="2895600" algn="l"/>
              </a:tabLst>
              <a:defRPr sz="1000">
                <a:solidFill>
                  <a:srgbClr val="000000"/>
                </a:solidFill>
                <a:latin typeface="Arial" charset="0"/>
              </a:defRPr>
            </a:lvl1pPr>
          </a:lstStyle>
          <a:p>
            <a:pPr>
              <a:defRPr/>
            </a:pPr>
            <a:r>
              <a:rPr lang="en-US" altLang="de-DE"/>
              <a:t>eduard.prat@psi.ch</a:t>
            </a:r>
          </a:p>
        </p:txBody>
      </p:sp>
      <p:sp>
        <p:nvSpPr>
          <p:cNvPr id="1030" name="Rectangle 6"/>
          <p:cNvSpPr>
            <a:spLocks noGrp="1" noChangeArrowheads="1"/>
          </p:cNvSpPr>
          <p:nvPr>
            <p:ph type="sldNum"/>
          </p:nvPr>
        </p:nvSpPr>
        <p:spPr bwMode="auto">
          <a:xfrm>
            <a:off x="8915400" y="7210425"/>
            <a:ext cx="1068388" cy="198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eaLnBrk="1">
              <a:lnSpc>
                <a:spcPct val="93000"/>
              </a:lnSpc>
              <a:buClr>
                <a:srgbClr val="000000"/>
              </a:buClr>
              <a:buSzPct val="100000"/>
              <a:buFont typeface="Times New Roman" panose="02020603050405020304" pitchFamily="18" charset="0"/>
              <a:buNone/>
              <a:tabLst>
                <a:tab pos="723900" algn="l"/>
              </a:tabLst>
              <a:defRPr sz="1000">
                <a:solidFill>
                  <a:srgbClr val="000000"/>
                </a:solidFill>
              </a:defRPr>
            </a:lvl1pPr>
          </a:lstStyle>
          <a:p>
            <a:pPr>
              <a:defRPr/>
            </a:pPr>
            <a:r>
              <a:rPr lang="en-US" altLang="de-DE"/>
              <a:t>p. </a:t>
            </a:r>
            <a:fld id="{197EE79A-319E-4FD9-8046-D4F1F51F23C8}" type="slidenum">
              <a:rPr lang="en-US" altLang="de-DE"/>
              <a:pPr>
                <a:defRPr/>
              </a:pPr>
              <a:t>‹#›</a:t>
            </a:fld>
            <a:endParaRPr lang="en-US" altLang="de-DE"/>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lvl1pPr algn="l" defTabSz="457200" rtl="0" eaLnBrk="0" fontAlgn="base" hangingPunct="0">
        <a:lnSpc>
          <a:spcPct val="93000"/>
        </a:lnSpc>
        <a:spcBef>
          <a:spcPct val="0"/>
        </a:spcBef>
        <a:spcAft>
          <a:spcPct val="0"/>
        </a:spcAft>
        <a:buClr>
          <a:srgbClr val="000000"/>
        </a:buClr>
        <a:buSzPct val="100000"/>
        <a:buFont typeface="Times New Roman" panose="02020603050405020304" pitchFamily="18" charset="0"/>
        <a:defRPr sz="3600" b="1">
          <a:solidFill>
            <a:srgbClr val="000080"/>
          </a:solidFill>
          <a:latin typeface="+mj-lt"/>
          <a:ea typeface="+mj-ea"/>
          <a:cs typeface="+mj-cs"/>
        </a:defRPr>
      </a:lvl1pPr>
      <a:lvl2pPr algn="l" defTabSz="457200" rtl="0" eaLnBrk="0" fontAlgn="base" hangingPunct="0">
        <a:lnSpc>
          <a:spcPct val="93000"/>
        </a:lnSpc>
        <a:spcBef>
          <a:spcPct val="0"/>
        </a:spcBef>
        <a:spcAft>
          <a:spcPct val="0"/>
        </a:spcAft>
        <a:buClr>
          <a:srgbClr val="000000"/>
        </a:buClr>
        <a:buSzPct val="100000"/>
        <a:buFont typeface="Times New Roman" panose="02020603050405020304" pitchFamily="18" charset="0"/>
        <a:defRPr sz="3600" b="1">
          <a:solidFill>
            <a:srgbClr val="000080"/>
          </a:solidFill>
          <a:latin typeface="Arial" charset="0"/>
        </a:defRPr>
      </a:lvl2pPr>
      <a:lvl3pPr algn="l" defTabSz="457200" rtl="0" eaLnBrk="0" fontAlgn="base" hangingPunct="0">
        <a:lnSpc>
          <a:spcPct val="93000"/>
        </a:lnSpc>
        <a:spcBef>
          <a:spcPct val="0"/>
        </a:spcBef>
        <a:spcAft>
          <a:spcPct val="0"/>
        </a:spcAft>
        <a:buClr>
          <a:srgbClr val="000000"/>
        </a:buClr>
        <a:buSzPct val="100000"/>
        <a:buFont typeface="Times New Roman" panose="02020603050405020304" pitchFamily="18" charset="0"/>
        <a:defRPr sz="3600" b="1">
          <a:solidFill>
            <a:srgbClr val="000080"/>
          </a:solidFill>
          <a:latin typeface="Arial" charset="0"/>
        </a:defRPr>
      </a:lvl3pPr>
      <a:lvl4pPr algn="l" defTabSz="457200" rtl="0" eaLnBrk="0" fontAlgn="base" hangingPunct="0">
        <a:lnSpc>
          <a:spcPct val="93000"/>
        </a:lnSpc>
        <a:spcBef>
          <a:spcPct val="0"/>
        </a:spcBef>
        <a:spcAft>
          <a:spcPct val="0"/>
        </a:spcAft>
        <a:buClr>
          <a:srgbClr val="000000"/>
        </a:buClr>
        <a:buSzPct val="100000"/>
        <a:buFont typeface="Times New Roman" panose="02020603050405020304" pitchFamily="18" charset="0"/>
        <a:defRPr sz="3600" b="1">
          <a:solidFill>
            <a:srgbClr val="000080"/>
          </a:solidFill>
          <a:latin typeface="Arial" charset="0"/>
        </a:defRPr>
      </a:lvl4pPr>
      <a:lvl5pPr algn="l" defTabSz="457200" rtl="0" eaLnBrk="0" fontAlgn="base" hangingPunct="0">
        <a:lnSpc>
          <a:spcPct val="93000"/>
        </a:lnSpc>
        <a:spcBef>
          <a:spcPct val="0"/>
        </a:spcBef>
        <a:spcAft>
          <a:spcPct val="0"/>
        </a:spcAft>
        <a:buClr>
          <a:srgbClr val="000000"/>
        </a:buClr>
        <a:buSzPct val="100000"/>
        <a:buFont typeface="Times New Roman" panose="02020603050405020304" pitchFamily="18" charset="0"/>
        <a:defRPr sz="3600" b="1">
          <a:solidFill>
            <a:srgbClr val="000080"/>
          </a:solidFill>
          <a:latin typeface="Arial" charset="0"/>
        </a:defRPr>
      </a:lvl5pPr>
      <a:lvl6pPr marL="2514600" indent="-228600" algn="l" defTabSz="457200" rtl="0" fontAlgn="base" hangingPunct="0">
        <a:lnSpc>
          <a:spcPct val="93000"/>
        </a:lnSpc>
        <a:spcBef>
          <a:spcPct val="0"/>
        </a:spcBef>
        <a:spcAft>
          <a:spcPct val="0"/>
        </a:spcAft>
        <a:buClr>
          <a:srgbClr val="000000"/>
        </a:buClr>
        <a:buSzPct val="100000"/>
        <a:buFont typeface="Times New Roman" pitchFamily="18" charset="0"/>
        <a:defRPr sz="3600" b="1">
          <a:solidFill>
            <a:srgbClr val="000080"/>
          </a:solidFill>
          <a:latin typeface="Arial" charset="0"/>
        </a:defRPr>
      </a:lvl6pPr>
      <a:lvl7pPr marL="2971800" indent="-228600" algn="l" defTabSz="457200" rtl="0" fontAlgn="base" hangingPunct="0">
        <a:lnSpc>
          <a:spcPct val="93000"/>
        </a:lnSpc>
        <a:spcBef>
          <a:spcPct val="0"/>
        </a:spcBef>
        <a:spcAft>
          <a:spcPct val="0"/>
        </a:spcAft>
        <a:buClr>
          <a:srgbClr val="000000"/>
        </a:buClr>
        <a:buSzPct val="100000"/>
        <a:buFont typeface="Times New Roman" pitchFamily="18" charset="0"/>
        <a:defRPr sz="3600" b="1">
          <a:solidFill>
            <a:srgbClr val="000080"/>
          </a:solidFill>
          <a:latin typeface="Arial" charset="0"/>
        </a:defRPr>
      </a:lvl7pPr>
      <a:lvl8pPr marL="3429000" indent="-228600" algn="l" defTabSz="457200" rtl="0" fontAlgn="base" hangingPunct="0">
        <a:lnSpc>
          <a:spcPct val="93000"/>
        </a:lnSpc>
        <a:spcBef>
          <a:spcPct val="0"/>
        </a:spcBef>
        <a:spcAft>
          <a:spcPct val="0"/>
        </a:spcAft>
        <a:buClr>
          <a:srgbClr val="000000"/>
        </a:buClr>
        <a:buSzPct val="100000"/>
        <a:buFont typeface="Times New Roman" pitchFamily="18" charset="0"/>
        <a:defRPr sz="3600" b="1">
          <a:solidFill>
            <a:srgbClr val="000080"/>
          </a:solidFill>
          <a:latin typeface="Arial" charset="0"/>
        </a:defRPr>
      </a:lvl8pPr>
      <a:lvl9pPr marL="3886200" indent="-228600" algn="l" defTabSz="457200" rtl="0" fontAlgn="base" hangingPunct="0">
        <a:lnSpc>
          <a:spcPct val="93000"/>
        </a:lnSpc>
        <a:spcBef>
          <a:spcPct val="0"/>
        </a:spcBef>
        <a:spcAft>
          <a:spcPct val="0"/>
        </a:spcAft>
        <a:buClr>
          <a:srgbClr val="000000"/>
        </a:buClr>
        <a:buSzPct val="100000"/>
        <a:buFont typeface="Times New Roman" pitchFamily="18" charset="0"/>
        <a:defRPr sz="3600" b="1">
          <a:solidFill>
            <a:srgbClr val="000080"/>
          </a:solidFill>
          <a:latin typeface="Arial" charset="0"/>
        </a:defRPr>
      </a:lvl9pPr>
    </p:titleStyle>
    <p:bodyStyle>
      <a:lvl1pPr marL="342900" indent="-342900" algn="l" defTabSz="457200" rtl="0" eaLnBrk="0" fontAlgn="base" hangingPunct="0">
        <a:lnSpc>
          <a:spcPct val="93000"/>
        </a:lnSpc>
        <a:spcBef>
          <a:spcPct val="0"/>
        </a:spcBef>
        <a:spcAft>
          <a:spcPts val="1425"/>
        </a:spcAft>
        <a:buClr>
          <a:srgbClr val="000000"/>
        </a:buClr>
        <a:buSzPct val="100000"/>
        <a:buFont typeface="Times New Roman" panose="02020603050405020304" pitchFamily="18" charset="0"/>
        <a:defRPr sz="3200">
          <a:solidFill>
            <a:srgbClr val="000000"/>
          </a:solidFill>
          <a:latin typeface="+mn-lt"/>
          <a:ea typeface="+mn-ea"/>
          <a:cs typeface="+mn-cs"/>
        </a:defRPr>
      </a:lvl1pPr>
      <a:lvl2pPr marL="742950" indent="-285750" algn="l" defTabSz="457200" rtl="0" eaLnBrk="0" fontAlgn="base" hangingPunct="0">
        <a:lnSpc>
          <a:spcPct val="93000"/>
        </a:lnSpc>
        <a:spcBef>
          <a:spcPct val="0"/>
        </a:spcBef>
        <a:spcAft>
          <a:spcPts val="1138"/>
        </a:spcAft>
        <a:buClr>
          <a:srgbClr val="000000"/>
        </a:buClr>
        <a:buSzPct val="100000"/>
        <a:buFont typeface="Times New Roman" panose="02020603050405020304" pitchFamily="18" charset="0"/>
        <a:defRPr sz="2800">
          <a:solidFill>
            <a:srgbClr val="000000"/>
          </a:solidFill>
          <a:latin typeface="+mn-lt"/>
        </a:defRPr>
      </a:lvl2pPr>
      <a:lvl3pPr marL="1143000" indent="-228600" algn="l" defTabSz="457200" rtl="0" eaLnBrk="0" fontAlgn="base" hangingPunct="0">
        <a:lnSpc>
          <a:spcPct val="93000"/>
        </a:lnSpc>
        <a:spcBef>
          <a:spcPct val="0"/>
        </a:spcBef>
        <a:spcAft>
          <a:spcPts val="850"/>
        </a:spcAft>
        <a:buClr>
          <a:srgbClr val="000000"/>
        </a:buClr>
        <a:buSzPct val="100000"/>
        <a:buFont typeface="Times New Roman" panose="02020603050405020304" pitchFamily="18" charset="0"/>
        <a:defRPr sz="2400">
          <a:solidFill>
            <a:srgbClr val="000000"/>
          </a:solidFill>
          <a:latin typeface="+mn-lt"/>
        </a:defRPr>
      </a:lvl3pPr>
      <a:lvl4pPr marL="1600200" indent="-228600" algn="l" defTabSz="457200" rtl="0" eaLnBrk="0" fontAlgn="base" hangingPunct="0">
        <a:lnSpc>
          <a:spcPct val="93000"/>
        </a:lnSpc>
        <a:spcBef>
          <a:spcPct val="0"/>
        </a:spcBef>
        <a:spcAft>
          <a:spcPts val="575"/>
        </a:spcAft>
        <a:buClr>
          <a:srgbClr val="000000"/>
        </a:buClr>
        <a:buSzPct val="100000"/>
        <a:buFont typeface="Times New Roman" panose="02020603050405020304" pitchFamily="18" charset="0"/>
        <a:defRPr sz="2000">
          <a:solidFill>
            <a:srgbClr val="000000"/>
          </a:solidFill>
          <a:latin typeface="+mn-lt"/>
        </a:defRPr>
      </a:lvl4pPr>
      <a:lvl5pPr marL="2057400" indent="-228600" algn="l" defTabSz="457200" rtl="0"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mn-lt"/>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6120432" y="6956425"/>
            <a:ext cx="3744416" cy="603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76" rIns="90000" bIns="45000"/>
          <a:lstStyle>
            <a:lvl1pPr>
              <a:lnSpc>
                <a:spcPct val="93000"/>
              </a:lnSpc>
              <a:spcAft>
                <a:spcPts val="1425"/>
              </a:spcAft>
              <a:buClr>
                <a:srgbClr val="000000"/>
              </a:buClr>
              <a:buSzPct val="100000"/>
              <a:buFont typeface="Times New Roman" panose="02020603050405020304" pitchFamily="18" charset="0"/>
              <a:tabLst>
                <a:tab pos="723900" algn="l"/>
                <a:tab pos="1447800" algn="l"/>
                <a:tab pos="2171700" algn="l"/>
              </a:tabLst>
              <a:defRPr sz="3200">
                <a:solidFill>
                  <a:srgbClr val="000000"/>
                </a:solidFill>
                <a:latin typeface="Arial" panose="020B0604020202020204" pitchFamily="34" charset="0"/>
              </a:defRPr>
            </a:lvl1pPr>
            <a:lvl2pPr>
              <a:lnSpc>
                <a:spcPct val="93000"/>
              </a:lnSpc>
              <a:spcAft>
                <a:spcPts val="1138"/>
              </a:spcAft>
              <a:buClr>
                <a:srgbClr val="000000"/>
              </a:buClr>
              <a:buSzPct val="100000"/>
              <a:buFont typeface="Times New Roman" panose="02020603050405020304" pitchFamily="18" charset="0"/>
              <a:tabLst>
                <a:tab pos="723900" algn="l"/>
                <a:tab pos="1447800" algn="l"/>
                <a:tab pos="2171700" algn="l"/>
              </a:tabLst>
              <a:defRPr sz="2800">
                <a:solidFill>
                  <a:srgbClr val="000000"/>
                </a:solidFill>
                <a:latin typeface="Arial" panose="020B0604020202020204" pitchFamily="34" charset="0"/>
              </a:defRPr>
            </a:lvl2pPr>
            <a:lvl3pPr>
              <a:lnSpc>
                <a:spcPct val="93000"/>
              </a:lnSpc>
              <a:spcAft>
                <a:spcPts val="850"/>
              </a:spcAft>
              <a:buClr>
                <a:srgbClr val="000000"/>
              </a:buClr>
              <a:buSzPct val="100000"/>
              <a:buFont typeface="Times New Roman" panose="02020603050405020304" pitchFamily="18" charset="0"/>
              <a:tabLst>
                <a:tab pos="723900" algn="l"/>
                <a:tab pos="1447800" algn="l"/>
                <a:tab pos="2171700" algn="l"/>
              </a:tabLst>
              <a:defRPr sz="2400">
                <a:solidFill>
                  <a:srgbClr val="000000"/>
                </a:solidFill>
                <a:latin typeface="Arial" panose="020B0604020202020204" pitchFamily="34" charset="0"/>
              </a:defRPr>
            </a:lvl3pPr>
            <a:lvl4pPr>
              <a:lnSpc>
                <a:spcPct val="93000"/>
              </a:lnSpc>
              <a:spcAft>
                <a:spcPts val="575"/>
              </a:spcAft>
              <a:buClr>
                <a:srgbClr val="000000"/>
              </a:buClr>
              <a:buSzPct val="100000"/>
              <a:buFont typeface="Times New Roman" panose="02020603050405020304" pitchFamily="18" charset="0"/>
              <a:tabLst>
                <a:tab pos="723900" algn="l"/>
                <a:tab pos="1447800" algn="l"/>
                <a:tab pos="2171700" algn="l"/>
              </a:tabLst>
              <a:defRPr sz="2000">
                <a:solidFill>
                  <a:srgbClr val="000000"/>
                </a:solidFill>
                <a:latin typeface="Arial" panose="020B0604020202020204" pitchFamily="34" charset="0"/>
              </a:defRPr>
            </a:lvl4pPr>
            <a:lvl5pPr>
              <a:lnSpc>
                <a:spcPct val="93000"/>
              </a:lnSpc>
              <a:spcAft>
                <a:spcPts val="288"/>
              </a:spcAft>
              <a:buClr>
                <a:srgbClr val="000000"/>
              </a:buClr>
              <a:buSzPct val="100000"/>
              <a:buFont typeface="Times New Roman" panose="02020603050405020304" pitchFamily="18" charset="0"/>
              <a:tabLst>
                <a:tab pos="723900" algn="l"/>
                <a:tab pos="1447800" algn="l"/>
                <a:tab pos="2171700" algn="l"/>
              </a:tabLst>
              <a:defRPr sz="2000">
                <a:solidFill>
                  <a:srgbClr val="000000"/>
                </a:solidFill>
                <a:latin typeface="Arial" panose="020B0604020202020204" pitchFamily="34" charset="0"/>
              </a:defRPr>
            </a:lvl5pPr>
            <a:lvl6pPr marL="2514600" indent="-228600" defTabSz="457200"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Lst>
              <a:defRPr sz="2000">
                <a:solidFill>
                  <a:srgbClr val="000000"/>
                </a:solidFill>
                <a:latin typeface="Arial" panose="020B0604020202020204" pitchFamily="34" charset="0"/>
              </a:defRPr>
            </a:lvl6pPr>
            <a:lvl7pPr marL="2971800" indent="-228600" defTabSz="457200"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Lst>
              <a:defRPr sz="2000">
                <a:solidFill>
                  <a:srgbClr val="000000"/>
                </a:solidFill>
                <a:latin typeface="Arial" panose="020B0604020202020204" pitchFamily="34" charset="0"/>
              </a:defRPr>
            </a:lvl7pPr>
            <a:lvl8pPr marL="3429000" indent="-228600" defTabSz="457200"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Lst>
              <a:defRPr sz="2000">
                <a:solidFill>
                  <a:srgbClr val="000000"/>
                </a:solidFill>
                <a:latin typeface="Arial" panose="020B0604020202020204" pitchFamily="34" charset="0"/>
              </a:defRPr>
            </a:lvl8pPr>
            <a:lvl9pPr marL="3886200" indent="-228600" defTabSz="457200"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Lst>
              <a:defRPr sz="2000">
                <a:solidFill>
                  <a:srgbClr val="000000"/>
                </a:solidFill>
                <a:latin typeface="Arial" panose="020B0604020202020204" pitchFamily="34" charset="0"/>
              </a:defRPr>
            </a:lvl9pPr>
          </a:lstStyle>
          <a:p>
            <a:pPr eaLnBrk="1">
              <a:spcAft>
                <a:spcPct val="0"/>
              </a:spcAft>
            </a:pPr>
            <a:r>
              <a:rPr lang="de-CH" altLang="de-DE" sz="1800" dirty="0" smtClean="0"/>
              <a:t>Didier Voulot, </a:t>
            </a:r>
            <a:r>
              <a:rPr lang="en-US" altLang="de-DE" sz="1800" dirty="0" smtClean="0"/>
              <a:t>SEM</a:t>
            </a:r>
            <a:r>
              <a:rPr lang="en-US" altLang="de-DE" sz="1800" dirty="0"/>
              <a:t>, </a:t>
            </a:r>
            <a:r>
              <a:rPr lang="en-US" altLang="de-DE" sz="1800" dirty="0" smtClean="0"/>
              <a:t>26 April </a:t>
            </a:r>
            <a:r>
              <a:rPr lang="en-US" altLang="de-DE" sz="1800" dirty="0" smtClean="0"/>
              <a:t>2021</a:t>
            </a:r>
            <a:endParaRPr lang="en-US" altLang="de-DE" sz="1800" dirty="0"/>
          </a:p>
        </p:txBody>
      </p:sp>
      <p:sp>
        <p:nvSpPr>
          <p:cNvPr id="3075" name="Rectangle 3"/>
          <p:cNvSpPr>
            <a:spLocks noGrp="1" noChangeArrowheads="1"/>
          </p:cNvSpPr>
          <p:nvPr>
            <p:ph type="title" idx="1"/>
          </p:nvPr>
        </p:nvSpPr>
        <p:spPr>
          <a:xfrm>
            <a:off x="444500" y="2362200"/>
            <a:ext cx="9204325" cy="841375"/>
          </a:xfrm>
        </p:spPr>
        <p:txBody>
          <a:bodyPr tIns="24695" anchor="ctr"/>
          <a:lstStyle/>
          <a:p>
            <a:pPr marL="0" indent="0" eaLnBrk="1">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r>
              <a:rPr lang="en-US" altLang="de-DE" sz="3600" b="1" dirty="0" smtClean="0">
                <a:solidFill>
                  <a:srgbClr val="000080"/>
                </a:solidFill>
              </a:rPr>
              <a:t>SwissFEL Exchange Meeting</a:t>
            </a:r>
            <a:br>
              <a:rPr lang="en-US" altLang="de-DE" sz="3600" b="1" dirty="0" smtClean="0">
                <a:solidFill>
                  <a:srgbClr val="000080"/>
                </a:solidFill>
              </a:rPr>
            </a:br>
            <a:r>
              <a:rPr lang="en-US" altLang="de-DE" sz="3600" b="1" dirty="0" smtClean="0">
                <a:solidFill>
                  <a:srgbClr val="000080"/>
                </a:solidFill>
              </a:rPr>
              <a:t>Machine report</a:t>
            </a:r>
            <a:br>
              <a:rPr lang="en-US" altLang="de-DE" sz="3600" b="1" dirty="0" smtClean="0">
                <a:solidFill>
                  <a:srgbClr val="000080"/>
                </a:solidFill>
              </a:rPr>
            </a:br>
            <a:r>
              <a:rPr lang="en-US" altLang="de-DE" sz="3600" b="1" dirty="0" smtClean="0">
                <a:solidFill>
                  <a:srgbClr val="000080"/>
                </a:solidFill>
              </a:rPr>
              <a:t>Week </a:t>
            </a:r>
            <a:r>
              <a:rPr lang="en-US" altLang="de-DE" sz="3600" b="1" dirty="0" smtClean="0">
                <a:solidFill>
                  <a:srgbClr val="000080"/>
                </a:solidFill>
              </a:rPr>
              <a:t>16</a:t>
            </a:r>
            <a:r>
              <a:rPr lang="de-CH" altLang="de-DE" sz="3600" b="1" dirty="0" smtClean="0">
                <a:solidFill>
                  <a:srgbClr val="000080"/>
                </a:solidFill>
              </a:rPr>
              <a:t>/2021</a:t>
            </a:r>
            <a:endParaRPr lang="en-US" altLang="de-DE" sz="3600" b="1" dirty="0" smtClean="0">
              <a:solidFill>
                <a:srgbClr val="00008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Start-up</a:t>
            </a:r>
            <a:endParaRPr lang="en-US" dirty="0"/>
          </a:p>
        </p:txBody>
      </p:sp>
      <p:sp>
        <p:nvSpPr>
          <p:cNvPr id="3" name="Content Placeholder 2"/>
          <p:cNvSpPr>
            <a:spLocks noGrp="1"/>
          </p:cNvSpPr>
          <p:nvPr>
            <p:ph idx="1"/>
          </p:nvPr>
        </p:nvSpPr>
        <p:spPr>
          <a:xfrm>
            <a:off x="503238" y="1409700"/>
            <a:ext cx="8713537" cy="5446713"/>
          </a:xfrm>
        </p:spPr>
        <p:txBody>
          <a:bodyPr/>
          <a:lstStyle/>
          <a:p>
            <a:pPr marL="285750" indent="-285750">
              <a:buFont typeface="Arial" panose="020B0604020202020204" pitchFamily="34" charset="0"/>
              <a:buChar char="•"/>
            </a:pPr>
            <a:r>
              <a:rPr lang="en-US" sz="1600" dirty="0" smtClean="0"/>
              <a:t>Wednesday:</a:t>
            </a:r>
          </a:p>
          <a:p>
            <a:pPr marL="685800" lvl="1">
              <a:buFont typeface="Arial" panose="020B0604020202020204" pitchFamily="34" charset="0"/>
              <a:buChar char="•"/>
            </a:pPr>
            <a:r>
              <a:rPr lang="en-US" sz="1200" dirty="0" smtClean="0"/>
              <a:t>Machine cold checks</a:t>
            </a:r>
          </a:p>
          <a:p>
            <a:pPr marL="685800" lvl="1">
              <a:buFont typeface="Arial" panose="020B0604020202020204" pitchFamily="34" charset="0"/>
              <a:buChar char="•"/>
            </a:pPr>
            <a:r>
              <a:rPr lang="en-US" sz="1200" dirty="0" smtClean="0"/>
              <a:t>Tunnel closed 12:30</a:t>
            </a:r>
          </a:p>
          <a:p>
            <a:pPr marL="685800" lvl="1">
              <a:buFont typeface="Arial" panose="020B0604020202020204" pitchFamily="34" charset="0"/>
              <a:buChar char="•"/>
            </a:pPr>
            <a:r>
              <a:rPr lang="en-US" sz="1200" dirty="0" smtClean="0"/>
              <a:t>RF start-up and laser set-up</a:t>
            </a:r>
          </a:p>
          <a:p>
            <a:pPr marL="285750">
              <a:buFont typeface="Arial" panose="020B0604020202020204" pitchFamily="34" charset="0"/>
              <a:buChar char="•"/>
            </a:pPr>
            <a:r>
              <a:rPr lang="en-US" sz="1600" dirty="0" smtClean="0"/>
              <a:t>Thursday</a:t>
            </a:r>
          </a:p>
          <a:p>
            <a:pPr marL="685800" lvl="1">
              <a:buFont typeface="Arial" panose="020B0604020202020204" pitchFamily="34" charset="0"/>
              <a:buChar char="•"/>
            </a:pPr>
            <a:r>
              <a:rPr lang="en-US" sz="1200" dirty="0"/>
              <a:t>Phasing and transmission Aramis</a:t>
            </a:r>
          </a:p>
          <a:p>
            <a:pPr marL="685800" lvl="1">
              <a:buFont typeface="Arial" panose="020B0604020202020204" pitchFamily="34" charset="0"/>
              <a:buChar char="•"/>
            </a:pPr>
            <a:r>
              <a:rPr lang="en-US" sz="1200" dirty="0" smtClean="0"/>
              <a:t>RF </a:t>
            </a:r>
            <a:r>
              <a:rPr lang="en-US" sz="1200" dirty="0" err="1"/>
              <a:t>puslse</a:t>
            </a:r>
            <a:r>
              <a:rPr lang="en-US" sz="1200" dirty="0"/>
              <a:t> setting for two-bunch operation </a:t>
            </a:r>
            <a:r>
              <a:rPr lang="en-US" sz="1200" dirty="0" smtClean="0"/>
              <a:t>(</a:t>
            </a:r>
            <a:r>
              <a:rPr lang="en-US" sz="1200" dirty="0" err="1" smtClean="0"/>
              <a:t>Qiao</a:t>
            </a:r>
            <a:r>
              <a:rPr lang="en-US" sz="1200" dirty="0" smtClean="0"/>
              <a:t>)</a:t>
            </a:r>
          </a:p>
          <a:p>
            <a:pPr marL="685800" lvl="1">
              <a:buFont typeface="Arial" panose="020B0604020202020204" pitchFamily="34" charset="0"/>
              <a:buChar char="•"/>
            </a:pPr>
            <a:r>
              <a:rPr lang="en-US" sz="1200" dirty="0" smtClean="0"/>
              <a:t>BPM set-up and commissioning (Boris)</a:t>
            </a:r>
          </a:p>
          <a:p>
            <a:pPr marL="285750">
              <a:buFont typeface="Arial" panose="020B0604020202020204" pitchFamily="34" charset="0"/>
              <a:buChar char="•"/>
            </a:pPr>
            <a:r>
              <a:rPr lang="en-US" sz="1600" dirty="0" smtClean="0"/>
              <a:t>Friday</a:t>
            </a:r>
          </a:p>
          <a:p>
            <a:pPr marL="685800" lvl="1">
              <a:buFont typeface="Arial" panose="020B0604020202020204" pitchFamily="34" charset="0"/>
              <a:buChar char="•"/>
            </a:pPr>
            <a:r>
              <a:rPr lang="en-US" sz="1200" dirty="0" smtClean="0"/>
              <a:t>Aramis lasing set-up, 11.2 </a:t>
            </a:r>
            <a:r>
              <a:rPr lang="en-US" sz="1200" dirty="0" err="1" smtClean="0"/>
              <a:t>keV</a:t>
            </a:r>
            <a:r>
              <a:rPr lang="en-US" sz="1200" dirty="0" smtClean="0"/>
              <a:t> 560 </a:t>
            </a:r>
            <a:r>
              <a:rPr lang="en-US" sz="1200" dirty="0" err="1" smtClean="0"/>
              <a:t>uJ</a:t>
            </a:r>
            <a:r>
              <a:rPr lang="en-US" sz="1200" dirty="0" smtClean="0"/>
              <a:t> (Simona)</a:t>
            </a:r>
          </a:p>
          <a:p>
            <a:pPr marL="285750">
              <a:buFont typeface="Arial" panose="020B0604020202020204" pitchFamily="34" charset="0"/>
              <a:buChar char="•"/>
            </a:pPr>
            <a:r>
              <a:rPr lang="en-US" sz="1600" dirty="0" smtClean="0"/>
              <a:t>Saturday </a:t>
            </a:r>
          </a:p>
          <a:p>
            <a:pPr marL="685800" lvl="1">
              <a:buFont typeface="Arial" panose="020B0604020202020204" pitchFamily="34" charset="0"/>
              <a:buChar char="•"/>
            </a:pPr>
            <a:r>
              <a:rPr lang="en-US" sz="1200" dirty="0" smtClean="0"/>
              <a:t>2-bunch set-up emittance and bunch length checks</a:t>
            </a:r>
          </a:p>
          <a:p>
            <a:pPr marL="685800" lvl="1">
              <a:buFont typeface="Arial" panose="020B0604020202020204" pitchFamily="34" charset="0"/>
              <a:buChar char="•"/>
            </a:pPr>
            <a:r>
              <a:rPr lang="en-US" sz="1200" dirty="0" smtClean="0"/>
              <a:t>Transmission through Athos dogleg</a:t>
            </a:r>
          </a:p>
          <a:p>
            <a:pPr marL="285750">
              <a:buFont typeface="Arial" panose="020B0604020202020204" pitchFamily="34" charset="0"/>
              <a:buChar char="•"/>
            </a:pPr>
            <a:r>
              <a:rPr lang="en-US" sz="1600" dirty="0" smtClean="0"/>
              <a:t>Sunday</a:t>
            </a:r>
          </a:p>
          <a:p>
            <a:pPr marL="685800" lvl="1">
              <a:buFont typeface="Arial" panose="020B0604020202020204" pitchFamily="34" charset="0"/>
              <a:buChar char="•"/>
            </a:pPr>
            <a:r>
              <a:rPr lang="en-US" sz="1200" dirty="0" smtClean="0"/>
              <a:t>Transmission through Athos </a:t>
            </a:r>
            <a:r>
              <a:rPr lang="en-US" sz="1200" dirty="0" err="1" smtClean="0"/>
              <a:t>undulators</a:t>
            </a:r>
            <a:r>
              <a:rPr lang="en-US" sz="1200" dirty="0" smtClean="0"/>
              <a:t> (losses)</a:t>
            </a:r>
          </a:p>
          <a:p>
            <a:pPr marL="685800" lvl="1">
              <a:buFont typeface="Arial" panose="020B0604020202020204" pitchFamily="34" charset="0"/>
              <a:buChar char="•"/>
            </a:pPr>
            <a:r>
              <a:rPr lang="en-US" sz="1200" dirty="0" smtClean="0"/>
              <a:t>MD shift</a:t>
            </a:r>
            <a:r>
              <a:rPr lang="en-US" sz="1200" dirty="0"/>
              <a:t>: Passive </a:t>
            </a:r>
            <a:r>
              <a:rPr lang="en-US" sz="1200" dirty="0" err="1"/>
              <a:t>streaker</a:t>
            </a:r>
            <a:r>
              <a:rPr lang="en-US" sz="1200" dirty="0"/>
              <a:t> tool </a:t>
            </a:r>
            <a:r>
              <a:rPr lang="en-US" sz="1200" dirty="0" smtClean="0"/>
              <a:t>test (Philipp and Eduard)</a:t>
            </a:r>
            <a:endParaRPr lang="en-US" sz="1200" dirty="0" smtClean="0"/>
          </a:p>
          <a:p>
            <a:pPr marL="685800" lvl="1">
              <a:buFont typeface="Arial" panose="020B0604020202020204" pitchFamily="34" charset="0"/>
              <a:buChar char="•"/>
            </a:pPr>
            <a:endParaRPr lang="en-US" sz="1200" dirty="0" smtClean="0"/>
          </a:p>
        </p:txBody>
      </p:sp>
    </p:spTree>
    <p:extLst>
      <p:ext uri="{BB962C8B-B14F-4D97-AF65-F5344CB8AC3E}">
        <p14:creationId xmlns:p14="http://schemas.microsoft.com/office/powerpoint/2010/main" val="14222225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difficulties</a:t>
            </a:r>
            <a:endParaRPr lang="en-US" dirty="0"/>
          </a:p>
        </p:txBody>
      </p:sp>
      <p:sp>
        <p:nvSpPr>
          <p:cNvPr id="3" name="Content Placeholder 2"/>
          <p:cNvSpPr>
            <a:spLocks noGrp="1"/>
          </p:cNvSpPr>
          <p:nvPr>
            <p:ph idx="1"/>
          </p:nvPr>
        </p:nvSpPr>
        <p:spPr/>
        <p:txBody>
          <a:bodyPr/>
          <a:lstStyle/>
          <a:p>
            <a:pPr marL="285750" indent="-285750">
              <a:buFont typeface="Arial" panose="020B0604020202020204" pitchFamily="34" charset="0"/>
              <a:buChar char="•"/>
            </a:pPr>
            <a:r>
              <a:rPr lang="en-US" sz="1600" dirty="0" smtClean="0"/>
              <a:t>Difficulties with PSSS set-up, problems with motor controls/homing</a:t>
            </a:r>
          </a:p>
          <a:p>
            <a:pPr marL="285750" indent="-285750">
              <a:buFont typeface="Arial" panose="020B0604020202020204" pitchFamily="34" charset="0"/>
              <a:buChar char="•"/>
            </a:pPr>
            <a:r>
              <a:rPr lang="en-US" sz="1600" dirty="0" smtClean="0"/>
              <a:t>Disconnected channel on MMM logic prevents valid mode for Athos, finally solved with a VME power cycle (the PLC was actually ok)</a:t>
            </a:r>
          </a:p>
          <a:p>
            <a:pPr marL="285750" indent="-285750">
              <a:buFont typeface="Arial" panose="020B0604020202020204" pitchFamily="34" charset="0"/>
              <a:buChar char="•"/>
            </a:pPr>
            <a:r>
              <a:rPr lang="en-US" sz="1600" dirty="0" smtClean="0"/>
              <a:t>No monitors in Snapshot. Some magnets channels were disconnected after power cycling the VME the channels came back and Snapshot was good again. Not sure if the two problems were really connected. Maybe just a coincidence. (The problem was present for all sort of </a:t>
            </a:r>
            <a:r>
              <a:rPr lang="en-US" sz="1600" dirty="0" err="1" smtClean="0"/>
              <a:t>req</a:t>
            </a:r>
            <a:r>
              <a:rPr lang="en-US" sz="1600" dirty="0" smtClean="0"/>
              <a:t> files also files without magnet channels.)</a:t>
            </a:r>
          </a:p>
          <a:p>
            <a:pPr marL="285750" indent="-285750">
              <a:buFont typeface="Arial" panose="020B0604020202020204" pitchFamily="34" charset="0"/>
              <a:buChar char="•"/>
            </a:pPr>
            <a:r>
              <a:rPr lang="en-US" sz="1600" dirty="0" smtClean="0"/>
              <a:t>Problems with the diffusor logic. Could not be opened (soft-MPS alarm).</a:t>
            </a:r>
          </a:p>
        </p:txBody>
      </p:sp>
    </p:spTree>
    <p:extLst>
      <p:ext uri="{BB962C8B-B14F-4D97-AF65-F5344CB8AC3E}">
        <p14:creationId xmlns:p14="http://schemas.microsoft.com/office/powerpoint/2010/main" val="422083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learnt</a:t>
            </a:r>
            <a:endParaRPr lang="en-US" dirty="0"/>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US" sz="2000" dirty="0" smtClean="0"/>
              <a:t>Should always start with the 2-bunch set-up. Starting with Aramis and then doing Athos is a bad idea. </a:t>
            </a:r>
            <a:r>
              <a:rPr lang="en-US" sz="2000" dirty="0" smtClean="0"/>
              <a:t>We end up with a poorly set-up bunch2 (energy error in both chicanes) or have to redo the Aramis tuning.</a:t>
            </a:r>
            <a:endParaRPr lang="en-US" sz="2000" dirty="0" smtClean="0"/>
          </a:p>
          <a:p>
            <a:pPr marL="457200" indent="-457200">
              <a:buFont typeface="Arial" panose="020B0604020202020204" pitchFamily="34" charset="0"/>
              <a:buChar char="•"/>
            </a:pPr>
            <a:r>
              <a:rPr lang="en-US" sz="2000" dirty="0" smtClean="0"/>
              <a:t>Doing the set-up during the weekend is not efficient. Many technical problems could be resolved much faster if experts would be available. </a:t>
            </a:r>
            <a:endParaRPr lang="en-US" sz="2000" dirty="0"/>
          </a:p>
          <a:p>
            <a:pPr marL="0" indent="0"/>
            <a:endParaRPr lang="en-US" sz="2000" dirty="0" smtClean="0"/>
          </a:p>
          <a:p>
            <a:pPr marL="457200" indent="-457200">
              <a:buFont typeface="Arial" panose="020B0604020202020204" pitchFamily="34" charset="0"/>
              <a:buChar char="•"/>
            </a:pPr>
            <a:endParaRPr lang="en-US" sz="2000" dirty="0" smtClean="0"/>
          </a:p>
          <a:p>
            <a:pPr marL="457200" indent="-457200">
              <a:buFont typeface="Arial" panose="020B0604020202020204" pitchFamily="34" charset="0"/>
              <a:buChar char="•"/>
            </a:pPr>
            <a:endParaRPr lang="en-US" sz="2000" dirty="0"/>
          </a:p>
        </p:txBody>
      </p:sp>
    </p:spTree>
    <p:extLst>
      <p:ext uri="{BB962C8B-B14F-4D97-AF65-F5344CB8AC3E}">
        <p14:creationId xmlns:p14="http://schemas.microsoft.com/office/powerpoint/2010/main" val="281342505"/>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altLang="de-DE" sz="1800" b="0" i="0" u="none" strike="noStrike" cap="none" normalizeH="0" baseline="0" smtClean="0">
            <a:ln>
              <a:noFill/>
            </a:ln>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altLang="de-DE" sz="1800" b="0" i="0" u="none" strike="noStrike" cap="none" normalizeH="0" baseline="0" smtClean="0">
            <a:ln>
              <a:noFill/>
            </a:ln>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274</Words>
  <Application>Microsoft Office PowerPoint</Application>
  <PresentationFormat>Custom</PresentationFormat>
  <Paragraphs>29</Paragraphs>
  <Slides>4</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Times New Roman</vt:lpstr>
      <vt:lpstr>Default Design</vt:lpstr>
      <vt:lpstr>SwissFEL Exchange Meeting Machine report Week 16/2021</vt:lpstr>
      <vt:lpstr>Start-up</vt:lpstr>
      <vt:lpstr>Technical difficulties</vt:lpstr>
      <vt:lpstr>Lessons learnt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Summary weeks 40 &amp; 41 (Carlo's  presentation) Issues X-band news Shutdown planning Beamtime requests Plan for the coming weeks</dc:title>
  <dc:creator>Thomas Schietinger</dc:creator>
  <cp:lastModifiedBy>Voulot Didier</cp:lastModifiedBy>
  <cp:revision>977</cp:revision>
  <cp:lastPrinted>2012-03-16T12:41:46Z</cp:lastPrinted>
  <dcterms:created xsi:type="dcterms:W3CDTF">2010-01-20T12:30:11Z</dcterms:created>
  <dcterms:modified xsi:type="dcterms:W3CDTF">2021-04-26T07:55:35Z</dcterms:modified>
</cp:coreProperties>
</file>