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6"/>
  </p:notesMasterIdLst>
  <p:handoutMasterIdLst>
    <p:handoutMasterId r:id="rId17"/>
  </p:handoutMasterIdLst>
  <p:sldIdLst>
    <p:sldId id="330" r:id="rId2"/>
    <p:sldId id="331" r:id="rId3"/>
    <p:sldId id="339" r:id="rId4"/>
    <p:sldId id="341" r:id="rId5"/>
    <p:sldId id="343" r:id="rId6"/>
    <p:sldId id="344" r:id="rId7"/>
    <p:sldId id="345" r:id="rId8"/>
    <p:sldId id="346" r:id="rId9"/>
    <p:sldId id="347" r:id="rId10"/>
    <p:sldId id="348" r:id="rId11"/>
    <p:sldId id="342" r:id="rId12"/>
    <p:sldId id="349" r:id="rId13"/>
    <p:sldId id="350" r:id="rId14"/>
    <p:sldId id="338" r:id="rId15"/>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000000"/>
    <a:srgbClr val="EF5B00"/>
    <a:srgbClr val="FFFFFF"/>
    <a:srgbClr val="808080"/>
    <a:srgbClr val="FDCA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7274" autoAdjust="0"/>
  </p:normalViewPr>
  <p:slideViewPr>
    <p:cSldViewPr snapToObjects="1">
      <p:cViewPr varScale="1">
        <p:scale>
          <a:sx n="161" d="100"/>
          <a:sy n="161" d="100"/>
        </p:scale>
        <p:origin x="156" y="342"/>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CH"/>
              <a:t>PMT/Diode</a:t>
            </a:r>
            <a:r>
              <a:rPr lang="de-CH" baseline="0"/>
              <a:t> test</a:t>
            </a:r>
            <a:endParaRPr lang="de-CH"/>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manualLayout>
          <c:layoutTarget val="inner"/>
          <c:xMode val="edge"/>
          <c:yMode val="edge"/>
          <c:x val="0.10965329812244071"/>
          <c:y val="0.10606767146191426"/>
          <c:w val="0.80286443451377376"/>
          <c:h val="0.73442470720318032"/>
        </c:manualLayout>
      </c:layout>
      <c:scatterChart>
        <c:scatterStyle val="lineMarker"/>
        <c:varyColors val="0"/>
        <c:ser>
          <c:idx val="0"/>
          <c:order val="0"/>
          <c:tx>
            <c:strRef>
              <c:f>Waveforms!$B$1</c:f>
              <c:strCache>
                <c:ptCount val="1"/>
                <c:pt idx="0">
                  <c:v>Signal Diode (V)</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Waveforms!$A$2:$A$204</c:f>
              <c:numCache>
                <c:formatCode>0.00E+00</c:formatCode>
                <c:ptCount val="203"/>
                <c:pt idx="0">
                  <c:v>-6.9892099999999997E-9</c:v>
                </c:pt>
                <c:pt idx="1">
                  <c:v>-6.9392100000000001E-9</c:v>
                </c:pt>
                <c:pt idx="2">
                  <c:v>-6.8892099999999996E-9</c:v>
                </c:pt>
                <c:pt idx="3">
                  <c:v>-6.83921E-9</c:v>
                </c:pt>
                <c:pt idx="4">
                  <c:v>-6.7892100000000004E-9</c:v>
                </c:pt>
                <c:pt idx="5">
                  <c:v>-6.7392099999999999E-9</c:v>
                </c:pt>
                <c:pt idx="6">
                  <c:v>-6.6892100000000003E-9</c:v>
                </c:pt>
                <c:pt idx="7">
                  <c:v>-6.6392099999999999E-9</c:v>
                </c:pt>
                <c:pt idx="8">
                  <c:v>-6.5892100000000002E-9</c:v>
                </c:pt>
                <c:pt idx="9">
                  <c:v>-6.5392099999999998E-9</c:v>
                </c:pt>
                <c:pt idx="10">
                  <c:v>-6.4892100000000002E-9</c:v>
                </c:pt>
                <c:pt idx="11">
                  <c:v>-6.4392099999999997E-9</c:v>
                </c:pt>
                <c:pt idx="12">
                  <c:v>-6.3892100000000001E-9</c:v>
                </c:pt>
                <c:pt idx="13">
                  <c:v>-6.3392099999999997E-9</c:v>
                </c:pt>
                <c:pt idx="14">
                  <c:v>-6.28921E-9</c:v>
                </c:pt>
                <c:pt idx="15">
                  <c:v>-6.2392099999999996E-9</c:v>
                </c:pt>
                <c:pt idx="16">
                  <c:v>-6.18921E-9</c:v>
                </c:pt>
                <c:pt idx="17">
                  <c:v>-6.1392100000000004E-9</c:v>
                </c:pt>
                <c:pt idx="18">
                  <c:v>-6.0892099999999999E-9</c:v>
                </c:pt>
                <c:pt idx="19">
                  <c:v>-6.0392100000000003E-9</c:v>
                </c:pt>
                <c:pt idx="20">
                  <c:v>-5.9892099999999998E-9</c:v>
                </c:pt>
                <c:pt idx="21">
                  <c:v>-5.9392100000000002E-9</c:v>
                </c:pt>
                <c:pt idx="22">
                  <c:v>-5.8892099999999998E-9</c:v>
                </c:pt>
                <c:pt idx="23">
                  <c:v>-5.8392100000000001E-9</c:v>
                </c:pt>
                <c:pt idx="24">
                  <c:v>-5.7892099999999997E-9</c:v>
                </c:pt>
                <c:pt idx="25">
                  <c:v>-5.7392100000000001E-9</c:v>
                </c:pt>
                <c:pt idx="26">
                  <c:v>-5.6892099999999996E-9</c:v>
                </c:pt>
                <c:pt idx="27">
                  <c:v>-5.63921E-9</c:v>
                </c:pt>
                <c:pt idx="28">
                  <c:v>-5.5892100000000004E-9</c:v>
                </c:pt>
                <c:pt idx="29">
                  <c:v>-5.5392099999999999E-9</c:v>
                </c:pt>
                <c:pt idx="30">
                  <c:v>-5.4892100000000003E-9</c:v>
                </c:pt>
                <c:pt idx="31">
                  <c:v>-5.4392099999999999E-9</c:v>
                </c:pt>
                <c:pt idx="32">
                  <c:v>-5.3892100000000003E-9</c:v>
                </c:pt>
                <c:pt idx="33">
                  <c:v>-5.3392099999999998E-9</c:v>
                </c:pt>
                <c:pt idx="34">
                  <c:v>-5.2892100000000002E-9</c:v>
                </c:pt>
                <c:pt idx="35">
                  <c:v>-5.2392099999999997E-9</c:v>
                </c:pt>
                <c:pt idx="36">
                  <c:v>-5.1892100000000001E-9</c:v>
                </c:pt>
                <c:pt idx="37">
                  <c:v>-5.1392099999999997E-9</c:v>
                </c:pt>
                <c:pt idx="38">
                  <c:v>-5.08921E-9</c:v>
                </c:pt>
                <c:pt idx="39">
                  <c:v>-5.0392099999999996E-9</c:v>
                </c:pt>
                <c:pt idx="40">
                  <c:v>-4.98921E-9</c:v>
                </c:pt>
                <c:pt idx="41">
                  <c:v>-4.9392100000000004E-9</c:v>
                </c:pt>
                <c:pt idx="42">
                  <c:v>-4.8892099999999999E-9</c:v>
                </c:pt>
                <c:pt idx="43">
                  <c:v>-4.8392100000000003E-9</c:v>
                </c:pt>
                <c:pt idx="44">
                  <c:v>-4.7892099999999998E-9</c:v>
                </c:pt>
                <c:pt idx="45">
                  <c:v>-4.7392100000000002E-9</c:v>
                </c:pt>
                <c:pt idx="46">
                  <c:v>-4.6892099999999998E-9</c:v>
                </c:pt>
                <c:pt idx="47">
                  <c:v>-4.6392100000000002E-9</c:v>
                </c:pt>
                <c:pt idx="48">
                  <c:v>-4.5892099999999997E-9</c:v>
                </c:pt>
                <c:pt idx="49">
                  <c:v>-4.5392100000000001E-9</c:v>
                </c:pt>
                <c:pt idx="50">
                  <c:v>-4.4892099999999996E-9</c:v>
                </c:pt>
                <c:pt idx="51">
                  <c:v>-4.43921E-9</c:v>
                </c:pt>
                <c:pt idx="52">
                  <c:v>-4.3892100000000004E-9</c:v>
                </c:pt>
                <c:pt idx="53">
                  <c:v>-4.3392099999999999E-9</c:v>
                </c:pt>
                <c:pt idx="54">
                  <c:v>-4.2892100000000003E-9</c:v>
                </c:pt>
                <c:pt idx="55">
                  <c:v>-4.2392099999999999E-9</c:v>
                </c:pt>
                <c:pt idx="56">
                  <c:v>-4.1892100000000003E-9</c:v>
                </c:pt>
                <c:pt idx="57">
                  <c:v>-4.1392099999999998E-9</c:v>
                </c:pt>
                <c:pt idx="58">
                  <c:v>-4.0892100000000002E-9</c:v>
                </c:pt>
                <c:pt idx="59">
                  <c:v>-4.0392099999999997E-9</c:v>
                </c:pt>
                <c:pt idx="60">
                  <c:v>-3.9892100000000001E-9</c:v>
                </c:pt>
                <c:pt idx="61">
                  <c:v>-3.9392099999999997E-9</c:v>
                </c:pt>
                <c:pt idx="62">
                  <c:v>-3.8892100000000001E-9</c:v>
                </c:pt>
                <c:pt idx="63">
                  <c:v>-3.8392099999999996E-9</c:v>
                </c:pt>
                <c:pt idx="64">
                  <c:v>-3.78921E-9</c:v>
                </c:pt>
                <c:pt idx="65">
                  <c:v>-3.7392100000000004E-9</c:v>
                </c:pt>
                <c:pt idx="66">
                  <c:v>-3.6892099999999999E-9</c:v>
                </c:pt>
                <c:pt idx="67">
                  <c:v>-3.6392099999999999E-9</c:v>
                </c:pt>
                <c:pt idx="68">
                  <c:v>-3.5892099999999999E-9</c:v>
                </c:pt>
                <c:pt idx="69">
                  <c:v>-3.5392099999999998E-9</c:v>
                </c:pt>
                <c:pt idx="70">
                  <c:v>-3.4892100000000002E-9</c:v>
                </c:pt>
                <c:pt idx="71">
                  <c:v>-3.4392100000000002E-9</c:v>
                </c:pt>
                <c:pt idx="72">
                  <c:v>-3.3892100000000001E-9</c:v>
                </c:pt>
                <c:pt idx="73">
                  <c:v>-3.3392100000000001E-9</c:v>
                </c:pt>
                <c:pt idx="74">
                  <c:v>-3.2892100000000001E-9</c:v>
                </c:pt>
                <c:pt idx="75">
                  <c:v>-3.23921E-9</c:v>
                </c:pt>
                <c:pt idx="76">
                  <c:v>-3.18921E-9</c:v>
                </c:pt>
                <c:pt idx="77">
                  <c:v>-3.13921E-9</c:v>
                </c:pt>
                <c:pt idx="78">
                  <c:v>-3.0892099999999999E-9</c:v>
                </c:pt>
                <c:pt idx="79">
                  <c:v>-3.0392099999999999E-9</c:v>
                </c:pt>
                <c:pt idx="80">
                  <c:v>-2.9892099999999999E-9</c:v>
                </c:pt>
                <c:pt idx="81">
                  <c:v>-2.9392099999999998E-9</c:v>
                </c:pt>
                <c:pt idx="82">
                  <c:v>-2.8892100000000002E-9</c:v>
                </c:pt>
                <c:pt idx="83">
                  <c:v>-2.8392100000000002E-9</c:v>
                </c:pt>
                <c:pt idx="84">
                  <c:v>-2.7892100000000001E-9</c:v>
                </c:pt>
                <c:pt idx="85">
                  <c:v>-2.7392100000000001E-9</c:v>
                </c:pt>
                <c:pt idx="86">
                  <c:v>-2.6892100000000001E-9</c:v>
                </c:pt>
                <c:pt idx="87">
                  <c:v>-2.63921E-9</c:v>
                </c:pt>
                <c:pt idx="88">
                  <c:v>-2.58921E-9</c:v>
                </c:pt>
                <c:pt idx="89">
                  <c:v>-2.53921E-9</c:v>
                </c:pt>
                <c:pt idx="90">
                  <c:v>-2.4892099999999999E-9</c:v>
                </c:pt>
                <c:pt idx="91">
                  <c:v>-2.4392099999999999E-9</c:v>
                </c:pt>
                <c:pt idx="92">
                  <c:v>-2.3892099999999999E-9</c:v>
                </c:pt>
                <c:pt idx="93">
                  <c:v>-2.3392099999999998E-9</c:v>
                </c:pt>
                <c:pt idx="94">
                  <c:v>-2.2892100000000002E-9</c:v>
                </c:pt>
                <c:pt idx="95">
                  <c:v>-2.2392100000000002E-9</c:v>
                </c:pt>
                <c:pt idx="96">
                  <c:v>-2.1892100000000001E-9</c:v>
                </c:pt>
                <c:pt idx="97">
                  <c:v>-2.1392100000000001E-9</c:v>
                </c:pt>
                <c:pt idx="98">
                  <c:v>-2.0892100000000001E-9</c:v>
                </c:pt>
                <c:pt idx="99">
                  <c:v>-2.03921E-9</c:v>
                </c:pt>
                <c:pt idx="100">
                  <c:v>-1.98921E-9</c:v>
                </c:pt>
                <c:pt idx="101">
                  <c:v>-1.93921E-9</c:v>
                </c:pt>
                <c:pt idx="102">
                  <c:v>-1.8892099999999999E-9</c:v>
                </c:pt>
                <c:pt idx="103">
                  <c:v>-1.8392099999999999E-9</c:v>
                </c:pt>
                <c:pt idx="104">
                  <c:v>-1.7892100000000001E-9</c:v>
                </c:pt>
                <c:pt idx="105">
                  <c:v>-1.73921E-9</c:v>
                </c:pt>
                <c:pt idx="106">
                  <c:v>-1.68921E-9</c:v>
                </c:pt>
                <c:pt idx="107">
                  <c:v>-1.63921E-9</c:v>
                </c:pt>
                <c:pt idx="108">
                  <c:v>-1.5892099999999999E-9</c:v>
                </c:pt>
                <c:pt idx="109">
                  <c:v>-1.5392099999999999E-9</c:v>
                </c:pt>
                <c:pt idx="110">
                  <c:v>-1.4892100000000001E-9</c:v>
                </c:pt>
                <c:pt idx="111">
                  <c:v>-1.43921E-9</c:v>
                </c:pt>
                <c:pt idx="112">
                  <c:v>-1.38921E-9</c:v>
                </c:pt>
                <c:pt idx="113">
                  <c:v>-1.33921E-9</c:v>
                </c:pt>
                <c:pt idx="114">
                  <c:v>-1.2892099999999999E-9</c:v>
                </c:pt>
                <c:pt idx="115">
                  <c:v>-1.2392099999999999E-9</c:v>
                </c:pt>
                <c:pt idx="116">
                  <c:v>-1.1892100000000001E-9</c:v>
                </c:pt>
                <c:pt idx="117">
                  <c:v>-1.13921E-9</c:v>
                </c:pt>
                <c:pt idx="118">
                  <c:v>-1.08921E-9</c:v>
                </c:pt>
                <c:pt idx="119">
                  <c:v>-1.03921E-9</c:v>
                </c:pt>
                <c:pt idx="120">
                  <c:v>-9.8921199999999995E-10</c:v>
                </c:pt>
                <c:pt idx="121">
                  <c:v>-9.3921199999999992E-10</c:v>
                </c:pt>
                <c:pt idx="122">
                  <c:v>-8.8921199999999999E-10</c:v>
                </c:pt>
                <c:pt idx="123">
                  <c:v>-8.3921199999999996E-10</c:v>
                </c:pt>
                <c:pt idx="124">
                  <c:v>-7.8921200000000002E-10</c:v>
                </c:pt>
                <c:pt idx="125">
                  <c:v>-7.3921199999999999E-10</c:v>
                </c:pt>
                <c:pt idx="126">
                  <c:v>-6.8921199999999996E-10</c:v>
                </c:pt>
                <c:pt idx="127">
                  <c:v>-6.3921200000000003E-10</c:v>
                </c:pt>
                <c:pt idx="128">
                  <c:v>-5.8921199999999999E-10</c:v>
                </c:pt>
                <c:pt idx="129">
                  <c:v>-5.3921199999999996E-10</c:v>
                </c:pt>
                <c:pt idx="130">
                  <c:v>-4.8921200000000003E-10</c:v>
                </c:pt>
                <c:pt idx="131">
                  <c:v>-4.3921199999999999E-10</c:v>
                </c:pt>
                <c:pt idx="132">
                  <c:v>-3.8921200000000001E-10</c:v>
                </c:pt>
                <c:pt idx="133">
                  <c:v>-3.3921199999999998E-10</c:v>
                </c:pt>
                <c:pt idx="134">
                  <c:v>-2.8921199999999999E-10</c:v>
                </c:pt>
                <c:pt idx="135">
                  <c:v>-2.3921200000000001E-10</c:v>
                </c:pt>
                <c:pt idx="136">
                  <c:v>-1.89212E-10</c:v>
                </c:pt>
                <c:pt idx="137">
                  <c:v>-1.3921199999999999E-10</c:v>
                </c:pt>
                <c:pt idx="138">
                  <c:v>-8.9211999999999999E-11</c:v>
                </c:pt>
                <c:pt idx="139">
                  <c:v>-3.9211999999999997E-11</c:v>
                </c:pt>
                <c:pt idx="140">
                  <c:v>1.0788E-11</c:v>
                </c:pt>
                <c:pt idx="141">
                  <c:v>6.0788E-11</c:v>
                </c:pt>
                <c:pt idx="142">
                  <c:v>1.10788E-10</c:v>
                </c:pt>
                <c:pt idx="143">
                  <c:v>1.60788E-10</c:v>
                </c:pt>
                <c:pt idx="144">
                  <c:v>2.1078800000000001E-10</c:v>
                </c:pt>
                <c:pt idx="145">
                  <c:v>2.6078800000000002E-10</c:v>
                </c:pt>
                <c:pt idx="146">
                  <c:v>3.10788E-10</c:v>
                </c:pt>
                <c:pt idx="147">
                  <c:v>3.6078799999999998E-10</c:v>
                </c:pt>
                <c:pt idx="148">
                  <c:v>4.1078800000000002E-10</c:v>
                </c:pt>
                <c:pt idx="149">
                  <c:v>4.60788E-10</c:v>
                </c:pt>
                <c:pt idx="150">
                  <c:v>5.1078800000000004E-10</c:v>
                </c:pt>
                <c:pt idx="151">
                  <c:v>5.6078799999999997E-10</c:v>
                </c:pt>
                <c:pt idx="152">
                  <c:v>6.10788E-10</c:v>
                </c:pt>
                <c:pt idx="153">
                  <c:v>6.6078800000000003E-10</c:v>
                </c:pt>
                <c:pt idx="154">
                  <c:v>7.1078799999999997E-10</c:v>
                </c:pt>
                <c:pt idx="155">
                  <c:v>7.60788E-10</c:v>
                </c:pt>
                <c:pt idx="156">
                  <c:v>8.1078800000000003E-10</c:v>
                </c:pt>
                <c:pt idx="157">
                  <c:v>8.6078799999999996E-10</c:v>
                </c:pt>
                <c:pt idx="158">
                  <c:v>9.10788E-10</c:v>
                </c:pt>
                <c:pt idx="159">
                  <c:v>9.6078799999999993E-10</c:v>
                </c:pt>
                <c:pt idx="160">
                  <c:v>1.01079E-9</c:v>
                </c:pt>
                <c:pt idx="161">
                  <c:v>1.06079E-9</c:v>
                </c:pt>
                <c:pt idx="162">
                  <c:v>1.11079E-9</c:v>
                </c:pt>
                <c:pt idx="163">
                  <c:v>1.1607900000000001E-9</c:v>
                </c:pt>
                <c:pt idx="164">
                  <c:v>1.2107899999999999E-9</c:v>
                </c:pt>
                <c:pt idx="165">
                  <c:v>1.2607899999999999E-9</c:v>
                </c:pt>
                <c:pt idx="166">
                  <c:v>1.31079E-9</c:v>
                </c:pt>
                <c:pt idx="167">
                  <c:v>1.36079E-9</c:v>
                </c:pt>
                <c:pt idx="168">
                  <c:v>1.41079E-9</c:v>
                </c:pt>
                <c:pt idx="169">
                  <c:v>1.4607900000000001E-9</c:v>
                </c:pt>
                <c:pt idx="170">
                  <c:v>1.5107899999999999E-9</c:v>
                </c:pt>
                <c:pt idx="171">
                  <c:v>1.5607899999999999E-9</c:v>
                </c:pt>
                <c:pt idx="172">
                  <c:v>1.61079E-9</c:v>
                </c:pt>
                <c:pt idx="173">
                  <c:v>1.66079E-9</c:v>
                </c:pt>
                <c:pt idx="174">
                  <c:v>1.71079E-9</c:v>
                </c:pt>
                <c:pt idx="175">
                  <c:v>1.7607900000000001E-9</c:v>
                </c:pt>
                <c:pt idx="176">
                  <c:v>1.8107899999999999E-9</c:v>
                </c:pt>
                <c:pt idx="177">
                  <c:v>1.8607899999999999E-9</c:v>
                </c:pt>
                <c:pt idx="178">
                  <c:v>1.9107900000000002E-9</c:v>
                </c:pt>
                <c:pt idx="179">
                  <c:v>1.9607899999999998E-9</c:v>
                </c:pt>
                <c:pt idx="180">
                  <c:v>2.0107899999999998E-9</c:v>
                </c:pt>
                <c:pt idx="181">
                  <c:v>2.0607899999999999E-9</c:v>
                </c:pt>
                <c:pt idx="182">
                  <c:v>2.1107899999999999E-9</c:v>
                </c:pt>
                <c:pt idx="183">
                  <c:v>2.1607899999999999E-9</c:v>
                </c:pt>
                <c:pt idx="184">
                  <c:v>2.21079E-9</c:v>
                </c:pt>
                <c:pt idx="185">
                  <c:v>2.26079E-9</c:v>
                </c:pt>
                <c:pt idx="186">
                  <c:v>2.31079E-9</c:v>
                </c:pt>
                <c:pt idx="187">
                  <c:v>2.3607900000000001E-9</c:v>
                </c:pt>
                <c:pt idx="188">
                  <c:v>2.4107900000000001E-9</c:v>
                </c:pt>
                <c:pt idx="189">
                  <c:v>2.4607900000000001E-9</c:v>
                </c:pt>
                <c:pt idx="190">
                  <c:v>2.5107900000000002E-9</c:v>
                </c:pt>
                <c:pt idx="191">
                  <c:v>2.5607899999999998E-9</c:v>
                </c:pt>
                <c:pt idx="192">
                  <c:v>2.6107899999999998E-9</c:v>
                </c:pt>
                <c:pt idx="193">
                  <c:v>2.6607899999999999E-9</c:v>
                </c:pt>
                <c:pt idx="194">
                  <c:v>2.7107899999999999E-9</c:v>
                </c:pt>
                <c:pt idx="195">
                  <c:v>2.7607899999999999E-9</c:v>
                </c:pt>
                <c:pt idx="196">
                  <c:v>2.81079E-9</c:v>
                </c:pt>
                <c:pt idx="197">
                  <c:v>2.86079E-9</c:v>
                </c:pt>
                <c:pt idx="198">
                  <c:v>2.91079E-9</c:v>
                </c:pt>
                <c:pt idx="199">
                  <c:v>2.9607900000000001E-9</c:v>
                </c:pt>
                <c:pt idx="200">
                  <c:v>3.0107900000000001E-9</c:v>
                </c:pt>
                <c:pt idx="201">
                  <c:v>3.0607900000000001E-9</c:v>
                </c:pt>
              </c:numCache>
            </c:numRef>
          </c:xVal>
          <c:yVal>
            <c:numRef>
              <c:f>Waveforms!$B$2:$B$204</c:f>
              <c:numCache>
                <c:formatCode>0.00E+00</c:formatCode>
                <c:ptCount val="203"/>
                <c:pt idx="0" formatCode="General">
                  <c:v>-7.0348709999999996E-4</c:v>
                </c:pt>
                <c:pt idx="1">
                  <c:v>-4.4994379999999998E-7</c:v>
                </c:pt>
                <c:pt idx="2" formatCode="General">
                  <c:v>-7.0348709999999996E-4</c:v>
                </c:pt>
                <c:pt idx="3" formatCode="General">
                  <c:v>-7.0348709999999996E-4</c:v>
                </c:pt>
                <c:pt idx="4" formatCode="General">
                  <c:v>7.0258720000000003E-4</c:v>
                </c:pt>
                <c:pt idx="5" formatCode="General">
                  <c:v>7.0258720000000003E-4</c:v>
                </c:pt>
                <c:pt idx="6">
                  <c:v>-4.4994379999999998E-7</c:v>
                </c:pt>
                <c:pt idx="7" formatCode="General">
                  <c:v>7.0258720000000003E-4</c:v>
                </c:pt>
                <c:pt idx="8">
                  <c:v>-4.4994379999999998E-7</c:v>
                </c:pt>
                <c:pt idx="9" formatCode="General">
                  <c:v>-7.0348709999999996E-4</c:v>
                </c:pt>
                <c:pt idx="10">
                  <c:v>-4.4994379999999998E-7</c:v>
                </c:pt>
                <c:pt idx="11">
                  <c:v>-4.4994379999999998E-7</c:v>
                </c:pt>
                <c:pt idx="12">
                  <c:v>-4.4994379999999998E-7</c:v>
                </c:pt>
                <c:pt idx="13" formatCode="General">
                  <c:v>7.0258720000000003E-4</c:v>
                </c:pt>
                <c:pt idx="14">
                  <c:v>-4.4994379999999998E-7</c:v>
                </c:pt>
                <c:pt idx="15">
                  <c:v>-4.4994379999999998E-7</c:v>
                </c:pt>
                <c:pt idx="16">
                  <c:v>-4.4994379999999998E-7</c:v>
                </c:pt>
                <c:pt idx="17" formatCode="General">
                  <c:v>7.0258720000000003E-4</c:v>
                </c:pt>
                <c:pt idx="18" formatCode="General">
                  <c:v>7.0258720000000003E-4</c:v>
                </c:pt>
                <c:pt idx="19">
                  <c:v>-4.4994379999999998E-7</c:v>
                </c:pt>
                <c:pt idx="20">
                  <c:v>-4.4994379999999998E-7</c:v>
                </c:pt>
                <c:pt idx="21">
                  <c:v>-4.4994379999999998E-7</c:v>
                </c:pt>
                <c:pt idx="22">
                  <c:v>-4.4994379999999998E-7</c:v>
                </c:pt>
                <c:pt idx="23">
                  <c:v>-4.4994379999999998E-7</c:v>
                </c:pt>
                <c:pt idx="24">
                  <c:v>-4.4994379999999998E-7</c:v>
                </c:pt>
                <c:pt idx="25">
                  <c:v>-4.4994379999999998E-7</c:v>
                </c:pt>
                <c:pt idx="26" formatCode="General">
                  <c:v>7.0258720000000003E-4</c:v>
                </c:pt>
                <c:pt idx="27">
                  <c:v>-4.4994379999999998E-7</c:v>
                </c:pt>
                <c:pt idx="28" formatCode="General">
                  <c:v>7.0258720000000003E-4</c:v>
                </c:pt>
                <c:pt idx="29" formatCode="General">
                  <c:v>7.0258720000000003E-4</c:v>
                </c:pt>
                <c:pt idx="30">
                  <c:v>-4.4994379999999998E-7</c:v>
                </c:pt>
                <c:pt idx="31" formatCode="General">
                  <c:v>7.0258720000000003E-4</c:v>
                </c:pt>
                <c:pt idx="32">
                  <c:v>-4.4994379999999998E-7</c:v>
                </c:pt>
                <c:pt idx="33" formatCode="General">
                  <c:v>7.0258720000000003E-4</c:v>
                </c:pt>
                <c:pt idx="34">
                  <c:v>-4.4994379999999998E-7</c:v>
                </c:pt>
                <c:pt idx="35">
                  <c:v>-4.4994379999999998E-7</c:v>
                </c:pt>
                <c:pt idx="36" formatCode="General">
                  <c:v>7.0258720000000003E-4</c:v>
                </c:pt>
                <c:pt idx="37">
                  <c:v>-4.4994379999999998E-7</c:v>
                </c:pt>
                <c:pt idx="38">
                  <c:v>-4.4994379999999998E-7</c:v>
                </c:pt>
                <c:pt idx="39" formatCode="General">
                  <c:v>7.0258720000000003E-4</c:v>
                </c:pt>
                <c:pt idx="40">
                  <c:v>-4.4994379999999998E-7</c:v>
                </c:pt>
                <c:pt idx="41">
                  <c:v>-4.4994379999999998E-7</c:v>
                </c:pt>
                <c:pt idx="42" formatCode="General">
                  <c:v>-7.0348709999999996E-4</c:v>
                </c:pt>
                <c:pt idx="43" formatCode="General">
                  <c:v>-7.0348709999999996E-4</c:v>
                </c:pt>
                <c:pt idx="44" formatCode="General">
                  <c:v>-7.0348709999999996E-4</c:v>
                </c:pt>
                <c:pt idx="45" formatCode="General">
                  <c:v>7.0258720000000003E-4</c:v>
                </c:pt>
                <c:pt idx="46" formatCode="General">
                  <c:v>1.4056240000000001E-3</c:v>
                </c:pt>
                <c:pt idx="47">
                  <c:v>-4.4994379999999998E-7</c:v>
                </c:pt>
                <c:pt idx="48" formatCode="General">
                  <c:v>-7.0348709999999996E-4</c:v>
                </c:pt>
                <c:pt idx="49" formatCode="General">
                  <c:v>2.108661E-3</c:v>
                </c:pt>
                <c:pt idx="50">
                  <c:v>-4.4994379999999998E-7</c:v>
                </c:pt>
                <c:pt idx="51" formatCode="General">
                  <c:v>7.0258720000000003E-4</c:v>
                </c:pt>
                <c:pt idx="52" formatCode="General">
                  <c:v>7.0258720000000003E-4</c:v>
                </c:pt>
                <c:pt idx="53">
                  <c:v>-4.4994379999999998E-7</c:v>
                </c:pt>
                <c:pt idx="54">
                  <c:v>-4.4994379999999998E-7</c:v>
                </c:pt>
                <c:pt idx="55" formatCode="General">
                  <c:v>7.0258720000000003E-4</c:v>
                </c:pt>
                <c:pt idx="56">
                  <c:v>-4.4994379999999998E-7</c:v>
                </c:pt>
                <c:pt idx="57">
                  <c:v>-4.4994379999999998E-7</c:v>
                </c:pt>
                <c:pt idx="58" formatCode="General">
                  <c:v>7.0258720000000003E-4</c:v>
                </c:pt>
                <c:pt idx="59">
                  <c:v>-4.4994379999999998E-7</c:v>
                </c:pt>
                <c:pt idx="60" formatCode="General">
                  <c:v>7.0258720000000003E-4</c:v>
                </c:pt>
                <c:pt idx="61" formatCode="General">
                  <c:v>7.0258720000000003E-4</c:v>
                </c:pt>
                <c:pt idx="62">
                  <c:v>-4.4994379999999998E-7</c:v>
                </c:pt>
                <c:pt idx="63" formatCode="General">
                  <c:v>7.0258720000000003E-4</c:v>
                </c:pt>
                <c:pt idx="64">
                  <c:v>-4.4994379999999998E-7</c:v>
                </c:pt>
                <c:pt idx="65" formatCode="General">
                  <c:v>7.0258720000000003E-4</c:v>
                </c:pt>
                <c:pt idx="66">
                  <c:v>-4.4994379999999998E-7</c:v>
                </c:pt>
                <c:pt idx="67" formatCode="General">
                  <c:v>7.0258720000000003E-4</c:v>
                </c:pt>
                <c:pt idx="68">
                  <c:v>-4.4994379999999998E-7</c:v>
                </c:pt>
                <c:pt idx="69">
                  <c:v>-4.4994379999999998E-7</c:v>
                </c:pt>
                <c:pt idx="70" formatCode="General">
                  <c:v>-1.4065239999999999E-3</c:v>
                </c:pt>
                <c:pt idx="71" formatCode="General">
                  <c:v>-7.0348709999999996E-4</c:v>
                </c:pt>
                <c:pt idx="72">
                  <c:v>-4.4994379999999998E-7</c:v>
                </c:pt>
                <c:pt idx="73">
                  <c:v>-4.4994379999999998E-7</c:v>
                </c:pt>
                <c:pt idx="74" formatCode="General">
                  <c:v>7.0258720000000003E-4</c:v>
                </c:pt>
                <c:pt idx="75" formatCode="General">
                  <c:v>7.0258720000000003E-4</c:v>
                </c:pt>
                <c:pt idx="76" formatCode="General">
                  <c:v>7.0258720000000003E-4</c:v>
                </c:pt>
                <c:pt idx="77" formatCode="General">
                  <c:v>7.0258720000000003E-4</c:v>
                </c:pt>
                <c:pt idx="78" formatCode="General">
                  <c:v>-7.0348709999999996E-4</c:v>
                </c:pt>
                <c:pt idx="79" formatCode="General">
                  <c:v>7.0258720000000003E-4</c:v>
                </c:pt>
                <c:pt idx="80" formatCode="General">
                  <c:v>7.0258720000000003E-4</c:v>
                </c:pt>
                <c:pt idx="81" formatCode="General">
                  <c:v>7.0258720000000003E-4</c:v>
                </c:pt>
                <c:pt idx="82" formatCode="General">
                  <c:v>7.0258720000000003E-4</c:v>
                </c:pt>
                <c:pt idx="83">
                  <c:v>-4.4994379999999998E-7</c:v>
                </c:pt>
                <c:pt idx="84" formatCode="General">
                  <c:v>1.4056240000000001E-3</c:v>
                </c:pt>
                <c:pt idx="85">
                  <c:v>-4.4994379999999998E-7</c:v>
                </c:pt>
                <c:pt idx="86">
                  <c:v>-4.4994379999999998E-7</c:v>
                </c:pt>
                <c:pt idx="87" formatCode="General">
                  <c:v>7.0258720000000003E-4</c:v>
                </c:pt>
                <c:pt idx="88">
                  <c:v>-4.4994379999999998E-7</c:v>
                </c:pt>
                <c:pt idx="89">
                  <c:v>-4.4994379999999998E-7</c:v>
                </c:pt>
                <c:pt idx="90" formatCode="General">
                  <c:v>7.0258720000000003E-4</c:v>
                </c:pt>
                <c:pt idx="91" formatCode="General">
                  <c:v>7.0258720000000003E-4</c:v>
                </c:pt>
                <c:pt idx="92" formatCode="General">
                  <c:v>7.0258720000000003E-4</c:v>
                </c:pt>
                <c:pt idx="93" formatCode="General">
                  <c:v>1.4056240000000001E-3</c:v>
                </c:pt>
                <c:pt idx="94" formatCode="General">
                  <c:v>7.0258720000000003E-4</c:v>
                </c:pt>
                <c:pt idx="95" formatCode="General">
                  <c:v>7.0258720000000003E-4</c:v>
                </c:pt>
                <c:pt idx="96" formatCode="General">
                  <c:v>1.4056240000000001E-3</c:v>
                </c:pt>
                <c:pt idx="97" formatCode="General">
                  <c:v>1.4056240000000001E-3</c:v>
                </c:pt>
                <c:pt idx="98" formatCode="General">
                  <c:v>1.4056240000000001E-3</c:v>
                </c:pt>
                <c:pt idx="99" formatCode="General">
                  <c:v>7.0258720000000003E-4</c:v>
                </c:pt>
                <c:pt idx="100" formatCode="General">
                  <c:v>7.0258720000000003E-4</c:v>
                </c:pt>
                <c:pt idx="101" formatCode="General">
                  <c:v>-7.0348709999999996E-4</c:v>
                </c:pt>
                <c:pt idx="102">
                  <c:v>-4.4994379999999998E-7</c:v>
                </c:pt>
                <c:pt idx="103">
                  <c:v>-4.4994379999999998E-7</c:v>
                </c:pt>
                <c:pt idx="104">
                  <c:v>-4.4994379999999998E-7</c:v>
                </c:pt>
                <c:pt idx="105" formatCode="General">
                  <c:v>7.0258720000000003E-4</c:v>
                </c:pt>
                <c:pt idx="106" formatCode="General">
                  <c:v>7.0258720000000003E-4</c:v>
                </c:pt>
                <c:pt idx="107" formatCode="General">
                  <c:v>7.0258720000000003E-4</c:v>
                </c:pt>
                <c:pt idx="108" formatCode="General">
                  <c:v>7.0258720000000003E-4</c:v>
                </c:pt>
                <c:pt idx="109" formatCode="General">
                  <c:v>1.4056240000000001E-3</c:v>
                </c:pt>
                <c:pt idx="110" formatCode="General">
                  <c:v>1.4056240000000001E-3</c:v>
                </c:pt>
                <c:pt idx="111" formatCode="General">
                  <c:v>1.4056240000000001E-3</c:v>
                </c:pt>
                <c:pt idx="112" formatCode="General">
                  <c:v>7.0258720000000003E-4</c:v>
                </c:pt>
                <c:pt idx="113" formatCode="General">
                  <c:v>7.0258720000000003E-4</c:v>
                </c:pt>
                <c:pt idx="114">
                  <c:v>-4.4994379999999998E-7</c:v>
                </c:pt>
                <c:pt idx="115" formatCode="General">
                  <c:v>7.0258720000000003E-4</c:v>
                </c:pt>
                <c:pt idx="116" formatCode="General">
                  <c:v>7.0258720000000003E-4</c:v>
                </c:pt>
                <c:pt idx="117">
                  <c:v>-4.4994379999999998E-7</c:v>
                </c:pt>
                <c:pt idx="118">
                  <c:v>-4.4994379999999998E-7</c:v>
                </c:pt>
                <c:pt idx="119">
                  <c:v>-4.4994379999999998E-7</c:v>
                </c:pt>
                <c:pt idx="120">
                  <c:v>-4.4994379999999998E-7</c:v>
                </c:pt>
                <c:pt idx="121" formatCode="General">
                  <c:v>7.0258720000000003E-4</c:v>
                </c:pt>
                <c:pt idx="122" formatCode="General">
                  <c:v>7.0258720000000003E-4</c:v>
                </c:pt>
                <c:pt idx="123" formatCode="General">
                  <c:v>7.0258720000000003E-4</c:v>
                </c:pt>
                <c:pt idx="124" formatCode="General">
                  <c:v>7.0258720000000003E-4</c:v>
                </c:pt>
                <c:pt idx="125" formatCode="General">
                  <c:v>7.0258720000000003E-4</c:v>
                </c:pt>
                <c:pt idx="126" formatCode="General">
                  <c:v>7.0258720000000003E-4</c:v>
                </c:pt>
                <c:pt idx="127">
                  <c:v>-4.4994379999999998E-7</c:v>
                </c:pt>
                <c:pt idx="128" formatCode="General">
                  <c:v>7.0258720000000003E-4</c:v>
                </c:pt>
                <c:pt idx="129" formatCode="General">
                  <c:v>7.0258720000000003E-4</c:v>
                </c:pt>
                <c:pt idx="130" formatCode="General">
                  <c:v>7.0258720000000003E-4</c:v>
                </c:pt>
                <c:pt idx="131">
                  <c:v>-4.4994379999999998E-7</c:v>
                </c:pt>
                <c:pt idx="132" formatCode="General">
                  <c:v>1.4056240000000001E-3</c:v>
                </c:pt>
                <c:pt idx="133">
                  <c:v>-4.4994379999999998E-7</c:v>
                </c:pt>
                <c:pt idx="134" formatCode="General">
                  <c:v>-7.0348709999999996E-4</c:v>
                </c:pt>
                <c:pt idx="135" formatCode="General">
                  <c:v>7.0258720000000003E-4</c:v>
                </c:pt>
                <c:pt idx="136">
                  <c:v>-4.4994379999999998E-7</c:v>
                </c:pt>
                <c:pt idx="137" formatCode="General">
                  <c:v>1.4056240000000001E-3</c:v>
                </c:pt>
                <c:pt idx="138" formatCode="General">
                  <c:v>3.5147360000000001E-3</c:v>
                </c:pt>
                <c:pt idx="139" formatCode="General">
                  <c:v>1.2654220000000001E-2</c:v>
                </c:pt>
                <c:pt idx="140" formatCode="General">
                  <c:v>3.2339260000000002E-2</c:v>
                </c:pt>
                <c:pt idx="141" formatCode="General">
                  <c:v>6.2569849999999996E-2</c:v>
                </c:pt>
                <c:pt idx="142" formatCode="General">
                  <c:v>8.1551860000000004E-2</c:v>
                </c:pt>
                <c:pt idx="143" formatCode="General">
                  <c:v>8.3660970000000001E-2</c:v>
                </c:pt>
                <c:pt idx="144" formatCode="General">
                  <c:v>5.4836450000000002E-2</c:v>
                </c:pt>
                <c:pt idx="145" formatCode="General">
                  <c:v>2.1793699999999999E-2</c:v>
                </c:pt>
                <c:pt idx="146" formatCode="General">
                  <c:v>-1.4065239999999999E-3</c:v>
                </c:pt>
                <c:pt idx="147" formatCode="General">
                  <c:v>-5.6247470000000003E-3</c:v>
                </c:pt>
                <c:pt idx="148" formatCode="General">
                  <c:v>5.6238470000000004E-3</c:v>
                </c:pt>
                <c:pt idx="149" formatCode="General">
                  <c:v>1.61694E-2</c:v>
                </c:pt>
                <c:pt idx="150" formatCode="General">
                  <c:v>1.3357259999999999E-2</c:v>
                </c:pt>
                <c:pt idx="151" formatCode="General">
                  <c:v>4.9208100000000003E-3</c:v>
                </c:pt>
                <c:pt idx="152" formatCode="General">
                  <c:v>2.108661E-3</c:v>
                </c:pt>
                <c:pt idx="153" formatCode="General">
                  <c:v>4.2177730000000002E-3</c:v>
                </c:pt>
                <c:pt idx="154" formatCode="General">
                  <c:v>7.0299209999999997E-3</c:v>
                </c:pt>
                <c:pt idx="155" formatCode="General">
                  <c:v>7.0299209999999997E-3</c:v>
                </c:pt>
                <c:pt idx="156" formatCode="General">
                  <c:v>2.108661E-3</c:v>
                </c:pt>
                <c:pt idx="157" formatCode="General">
                  <c:v>-7.0348709999999996E-4</c:v>
                </c:pt>
                <c:pt idx="158" formatCode="General">
                  <c:v>-1.4065239999999999E-3</c:v>
                </c:pt>
                <c:pt idx="159">
                  <c:v>-4.4994379999999998E-7</c:v>
                </c:pt>
                <c:pt idx="160" formatCode="General">
                  <c:v>2.108661E-3</c:v>
                </c:pt>
                <c:pt idx="161" formatCode="General">
                  <c:v>1.4056240000000001E-3</c:v>
                </c:pt>
                <c:pt idx="162">
                  <c:v>-4.4994379999999998E-7</c:v>
                </c:pt>
                <c:pt idx="163" formatCode="General">
                  <c:v>1.4056240000000001E-3</c:v>
                </c:pt>
                <c:pt idx="164" formatCode="General">
                  <c:v>1.4056240000000001E-3</c:v>
                </c:pt>
                <c:pt idx="165" formatCode="General">
                  <c:v>1.4056240000000001E-3</c:v>
                </c:pt>
                <c:pt idx="166" formatCode="General">
                  <c:v>1.4056240000000001E-3</c:v>
                </c:pt>
                <c:pt idx="167" formatCode="General">
                  <c:v>7.0258720000000003E-4</c:v>
                </c:pt>
                <c:pt idx="168">
                  <c:v>-4.4994379999999998E-7</c:v>
                </c:pt>
                <c:pt idx="169" formatCode="General">
                  <c:v>2.108661E-3</c:v>
                </c:pt>
                <c:pt idx="170" formatCode="General">
                  <c:v>1.4056240000000001E-3</c:v>
                </c:pt>
                <c:pt idx="171" formatCode="General">
                  <c:v>7.0258720000000003E-4</c:v>
                </c:pt>
                <c:pt idx="172" formatCode="General">
                  <c:v>1.4056240000000001E-3</c:v>
                </c:pt>
                <c:pt idx="173" formatCode="General">
                  <c:v>-7.0348709999999996E-4</c:v>
                </c:pt>
                <c:pt idx="174" formatCode="General">
                  <c:v>-7.0348709999999996E-4</c:v>
                </c:pt>
                <c:pt idx="175" formatCode="General">
                  <c:v>7.0258720000000003E-4</c:v>
                </c:pt>
                <c:pt idx="176" formatCode="General">
                  <c:v>1.4056240000000001E-3</c:v>
                </c:pt>
                <c:pt idx="177" formatCode="General">
                  <c:v>7.0258720000000003E-4</c:v>
                </c:pt>
                <c:pt idx="178">
                  <c:v>-4.4994379999999998E-7</c:v>
                </c:pt>
                <c:pt idx="179">
                  <c:v>-4.4994379999999998E-7</c:v>
                </c:pt>
                <c:pt idx="180" formatCode="General">
                  <c:v>7.0258720000000003E-4</c:v>
                </c:pt>
                <c:pt idx="181" formatCode="General">
                  <c:v>7.0258720000000003E-4</c:v>
                </c:pt>
                <c:pt idx="182">
                  <c:v>-4.4994379999999998E-7</c:v>
                </c:pt>
                <c:pt idx="183" formatCode="General">
                  <c:v>7.0258720000000003E-4</c:v>
                </c:pt>
                <c:pt idx="184">
                  <c:v>-4.4994379999999998E-7</c:v>
                </c:pt>
                <c:pt idx="185" formatCode="General">
                  <c:v>7.0258720000000003E-4</c:v>
                </c:pt>
                <c:pt idx="186" formatCode="General">
                  <c:v>7.0258720000000003E-4</c:v>
                </c:pt>
                <c:pt idx="187" formatCode="General">
                  <c:v>7.0258720000000003E-4</c:v>
                </c:pt>
                <c:pt idx="188" formatCode="General">
                  <c:v>7.0258720000000003E-4</c:v>
                </c:pt>
                <c:pt idx="189">
                  <c:v>-4.4994379999999998E-7</c:v>
                </c:pt>
                <c:pt idx="190" formatCode="General">
                  <c:v>1.4056240000000001E-3</c:v>
                </c:pt>
                <c:pt idx="191" formatCode="General">
                  <c:v>1.4056240000000001E-3</c:v>
                </c:pt>
                <c:pt idx="192">
                  <c:v>-4.4994379999999998E-7</c:v>
                </c:pt>
                <c:pt idx="193" formatCode="General">
                  <c:v>7.0258720000000003E-4</c:v>
                </c:pt>
                <c:pt idx="194">
                  <c:v>-4.4994379999999998E-7</c:v>
                </c:pt>
                <c:pt idx="195">
                  <c:v>-4.4994379999999998E-7</c:v>
                </c:pt>
                <c:pt idx="196" formatCode="General">
                  <c:v>7.0258720000000003E-4</c:v>
                </c:pt>
                <c:pt idx="197">
                  <c:v>-4.4994379999999998E-7</c:v>
                </c:pt>
                <c:pt idx="198" formatCode="General">
                  <c:v>7.0258720000000003E-4</c:v>
                </c:pt>
                <c:pt idx="199">
                  <c:v>-4.4994379999999998E-7</c:v>
                </c:pt>
                <c:pt idx="200">
                  <c:v>-4.4994379999999998E-7</c:v>
                </c:pt>
                <c:pt idx="201" formatCode="General">
                  <c:v>7.0258720000000003E-4</c:v>
                </c:pt>
              </c:numCache>
            </c:numRef>
          </c:yVal>
          <c:smooth val="0"/>
          <c:extLst>
            <c:ext xmlns:c16="http://schemas.microsoft.com/office/drawing/2014/chart" uri="{C3380CC4-5D6E-409C-BE32-E72D297353CC}">
              <c16:uniqueId val="{00000000-2B4B-4E75-A8EF-E33DDDFC8093}"/>
            </c:ext>
          </c:extLst>
        </c:ser>
        <c:ser>
          <c:idx val="1"/>
          <c:order val="1"/>
          <c:tx>
            <c:strRef>
              <c:f>Waveforms!$C$1</c:f>
              <c:strCache>
                <c:ptCount val="1"/>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Waveforms!$A$2:$A$204</c:f>
              <c:numCache>
                <c:formatCode>0.00E+00</c:formatCode>
                <c:ptCount val="203"/>
                <c:pt idx="0">
                  <c:v>-6.9892099999999997E-9</c:v>
                </c:pt>
                <c:pt idx="1">
                  <c:v>-6.9392100000000001E-9</c:v>
                </c:pt>
                <c:pt idx="2">
                  <c:v>-6.8892099999999996E-9</c:v>
                </c:pt>
                <c:pt idx="3">
                  <c:v>-6.83921E-9</c:v>
                </c:pt>
                <c:pt idx="4">
                  <c:v>-6.7892100000000004E-9</c:v>
                </c:pt>
                <c:pt idx="5">
                  <c:v>-6.7392099999999999E-9</c:v>
                </c:pt>
                <c:pt idx="6">
                  <c:v>-6.6892100000000003E-9</c:v>
                </c:pt>
                <c:pt idx="7">
                  <c:v>-6.6392099999999999E-9</c:v>
                </c:pt>
                <c:pt idx="8">
                  <c:v>-6.5892100000000002E-9</c:v>
                </c:pt>
                <c:pt idx="9">
                  <c:v>-6.5392099999999998E-9</c:v>
                </c:pt>
                <c:pt idx="10">
                  <c:v>-6.4892100000000002E-9</c:v>
                </c:pt>
                <c:pt idx="11">
                  <c:v>-6.4392099999999997E-9</c:v>
                </c:pt>
                <c:pt idx="12">
                  <c:v>-6.3892100000000001E-9</c:v>
                </c:pt>
                <c:pt idx="13">
                  <c:v>-6.3392099999999997E-9</c:v>
                </c:pt>
                <c:pt idx="14">
                  <c:v>-6.28921E-9</c:v>
                </c:pt>
                <c:pt idx="15">
                  <c:v>-6.2392099999999996E-9</c:v>
                </c:pt>
                <c:pt idx="16">
                  <c:v>-6.18921E-9</c:v>
                </c:pt>
                <c:pt idx="17">
                  <c:v>-6.1392100000000004E-9</c:v>
                </c:pt>
                <c:pt idx="18">
                  <c:v>-6.0892099999999999E-9</c:v>
                </c:pt>
                <c:pt idx="19">
                  <c:v>-6.0392100000000003E-9</c:v>
                </c:pt>
                <c:pt idx="20">
                  <c:v>-5.9892099999999998E-9</c:v>
                </c:pt>
                <c:pt idx="21">
                  <c:v>-5.9392100000000002E-9</c:v>
                </c:pt>
                <c:pt idx="22">
                  <c:v>-5.8892099999999998E-9</c:v>
                </c:pt>
                <c:pt idx="23">
                  <c:v>-5.8392100000000001E-9</c:v>
                </c:pt>
                <c:pt idx="24">
                  <c:v>-5.7892099999999997E-9</c:v>
                </c:pt>
                <c:pt idx="25">
                  <c:v>-5.7392100000000001E-9</c:v>
                </c:pt>
                <c:pt idx="26">
                  <c:v>-5.6892099999999996E-9</c:v>
                </c:pt>
                <c:pt idx="27">
                  <c:v>-5.63921E-9</c:v>
                </c:pt>
                <c:pt idx="28">
                  <c:v>-5.5892100000000004E-9</c:v>
                </c:pt>
                <c:pt idx="29">
                  <c:v>-5.5392099999999999E-9</c:v>
                </c:pt>
                <c:pt idx="30">
                  <c:v>-5.4892100000000003E-9</c:v>
                </c:pt>
                <c:pt idx="31">
                  <c:v>-5.4392099999999999E-9</c:v>
                </c:pt>
                <c:pt idx="32">
                  <c:v>-5.3892100000000003E-9</c:v>
                </c:pt>
                <c:pt idx="33">
                  <c:v>-5.3392099999999998E-9</c:v>
                </c:pt>
                <c:pt idx="34">
                  <c:v>-5.2892100000000002E-9</c:v>
                </c:pt>
                <c:pt idx="35">
                  <c:v>-5.2392099999999997E-9</c:v>
                </c:pt>
                <c:pt idx="36">
                  <c:v>-5.1892100000000001E-9</c:v>
                </c:pt>
                <c:pt idx="37">
                  <c:v>-5.1392099999999997E-9</c:v>
                </c:pt>
                <c:pt idx="38">
                  <c:v>-5.08921E-9</c:v>
                </c:pt>
                <c:pt idx="39">
                  <c:v>-5.0392099999999996E-9</c:v>
                </c:pt>
                <c:pt idx="40">
                  <c:v>-4.98921E-9</c:v>
                </c:pt>
                <c:pt idx="41">
                  <c:v>-4.9392100000000004E-9</c:v>
                </c:pt>
                <c:pt idx="42">
                  <c:v>-4.8892099999999999E-9</c:v>
                </c:pt>
                <c:pt idx="43">
                  <c:v>-4.8392100000000003E-9</c:v>
                </c:pt>
                <c:pt idx="44">
                  <c:v>-4.7892099999999998E-9</c:v>
                </c:pt>
                <c:pt idx="45">
                  <c:v>-4.7392100000000002E-9</c:v>
                </c:pt>
                <c:pt idx="46">
                  <c:v>-4.6892099999999998E-9</c:v>
                </c:pt>
                <c:pt idx="47">
                  <c:v>-4.6392100000000002E-9</c:v>
                </c:pt>
                <c:pt idx="48">
                  <c:v>-4.5892099999999997E-9</c:v>
                </c:pt>
                <c:pt idx="49">
                  <c:v>-4.5392100000000001E-9</c:v>
                </c:pt>
                <c:pt idx="50">
                  <c:v>-4.4892099999999996E-9</c:v>
                </c:pt>
                <c:pt idx="51">
                  <c:v>-4.43921E-9</c:v>
                </c:pt>
                <c:pt idx="52">
                  <c:v>-4.3892100000000004E-9</c:v>
                </c:pt>
                <c:pt idx="53">
                  <c:v>-4.3392099999999999E-9</c:v>
                </c:pt>
                <c:pt idx="54">
                  <c:v>-4.2892100000000003E-9</c:v>
                </c:pt>
                <c:pt idx="55">
                  <c:v>-4.2392099999999999E-9</c:v>
                </c:pt>
                <c:pt idx="56">
                  <c:v>-4.1892100000000003E-9</c:v>
                </c:pt>
                <c:pt idx="57">
                  <c:v>-4.1392099999999998E-9</c:v>
                </c:pt>
                <c:pt idx="58">
                  <c:v>-4.0892100000000002E-9</c:v>
                </c:pt>
                <c:pt idx="59">
                  <c:v>-4.0392099999999997E-9</c:v>
                </c:pt>
                <c:pt idx="60">
                  <c:v>-3.9892100000000001E-9</c:v>
                </c:pt>
                <c:pt idx="61">
                  <c:v>-3.9392099999999997E-9</c:v>
                </c:pt>
                <c:pt idx="62">
                  <c:v>-3.8892100000000001E-9</c:v>
                </c:pt>
                <c:pt idx="63">
                  <c:v>-3.8392099999999996E-9</c:v>
                </c:pt>
                <c:pt idx="64">
                  <c:v>-3.78921E-9</c:v>
                </c:pt>
                <c:pt idx="65">
                  <c:v>-3.7392100000000004E-9</c:v>
                </c:pt>
                <c:pt idx="66">
                  <c:v>-3.6892099999999999E-9</c:v>
                </c:pt>
                <c:pt idx="67">
                  <c:v>-3.6392099999999999E-9</c:v>
                </c:pt>
                <c:pt idx="68">
                  <c:v>-3.5892099999999999E-9</c:v>
                </c:pt>
                <c:pt idx="69">
                  <c:v>-3.5392099999999998E-9</c:v>
                </c:pt>
                <c:pt idx="70">
                  <c:v>-3.4892100000000002E-9</c:v>
                </c:pt>
                <c:pt idx="71">
                  <c:v>-3.4392100000000002E-9</c:v>
                </c:pt>
                <c:pt idx="72">
                  <c:v>-3.3892100000000001E-9</c:v>
                </c:pt>
                <c:pt idx="73">
                  <c:v>-3.3392100000000001E-9</c:v>
                </c:pt>
                <c:pt idx="74">
                  <c:v>-3.2892100000000001E-9</c:v>
                </c:pt>
                <c:pt idx="75">
                  <c:v>-3.23921E-9</c:v>
                </c:pt>
                <c:pt idx="76">
                  <c:v>-3.18921E-9</c:v>
                </c:pt>
                <c:pt idx="77">
                  <c:v>-3.13921E-9</c:v>
                </c:pt>
                <c:pt idx="78">
                  <c:v>-3.0892099999999999E-9</c:v>
                </c:pt>
                <c:pt idx="79">
                  <c:v>-3.0392099999999999E-9</c:v>
                </c:pt>
                <c:pt idx="80">
                  <c:v>-2.9892099999999999E-9</c:v>
                </c:pt>
                <c:pt idx="81">
                  <c:v>-2.9392099999999998E-9</c:v>
                </c:pt>
                <c:pt idx="82">
                  <c:v>-2.8892100000000002E-9</c:v>
                </c:pt>
                <c:pt idx="83">
                  <c:v>-2.8392100000000002E-9</c:v>
                </c:pt>
                <c:pt idx="84">
                  <c:v>-2.7892100000000001E-9</c:v>
                </c:pt>
                <c:pt idx="85">
                  <c:v>-2.7392100000000001E-9</c:v>
                </c:pt>
                <c:pt idx="86">
                  <c:v>-2.6892100000000001E-9</c:v>
                </c:pt>
                <c:pt idx="87">
                  <c:v>-2.63921E-9</c:v>
                </c:pt>
                <c:pt idx="88">
                  <c:v>-2.58921E-9</c:v>
                </c:pt>
                <c:pt idx="89">
                  <c:v>-2.53921E-9</c:v>
                </c:pt>
                <c:pt idx="90">
                  <c:v>-2.4892099999999999E-9</c:v>
                </c:pt>
                <c:pt idx="91">
                  <c:v>-2.4392099999999999E-9</c:v>
                </c:pt>
                <c:pt idx="92">
                  <c:v>-2.3892099999999999E-9</c:v>
                </c:pt>
                <c:pt idx="93">
                  <c:v>-2.3392099999999998E-9</c:v>
                </c:pt>
                <c:pt idx="94">
                  <c:v>-2.2892100000000002E-9</c:v>
                </c:pt>
                <c:pt idx="95">
                  <c:v>-2.2392100000000002E-9</c:v>
                </c:pt>
                <c:pt idx="96">
                  <c:v>-2.1892100000000001E-9</c:v>
                </c:pt>
                <c:pt idx="97">
                  <c:v>-2.1392100000000001E-9</c:v>
                </c:pt>
                <c:pt idx="98">
                  <c:v>-2.0892100000000001E-9</c:v>
                </c:pt>
                <c:pt idx="99">
                  <c:v>-2.03921E-9</c:v>
                </c:pt>
                <c:pt idx="100">
                  <c:v>-1.98921E-9</c:v>
                </c:pt>
                <c:pt idx="101">
                  <c:v>-1.93921E-9</c:v>
                </c:pt>
                <c:pt idx="102">
                  <c:v>-1.8892099999999999E-9</c:v>
                </c:pt>
                <c:pt idx="103">
                  <c:v>-1.8392099999999999E-9</c:v>
                </c:pt>
                <c:pt idx="104">
                  <c:v>-1.7892100000000001E-9</c:v>
                </c:pt>
                <c:pt idx="105">
                  <c:v>-1.73921E-9</c:v>
                </c:pt>
                <c:pt idx="106">
                  <c:v>-1.68921E-9</c:v>
                </c:pt>
                <c:pt idx="107">
                  <c:v>-1.63921E-9</c:v>
                </c:pt>
                <c:pt idx="108">
                  <c:v>-1.5892099999999999E-9</c:v>
                </c:pt>
                <c:pt idx="109">
                  <c:v>-1.5392099999999999E-9</c:v>
                </c:pt>
                <c:pt idx="110">
                  <c:v>-1.4892100000000001E-9</c:v>
                </c:pt>
                <c:pt idx="111">
                  <c:v>-1.43921E-9</c:v>
                </c:pt>
                <c:pt idx="112">
                  <c:v>-1.38921E-9</c:v>
                </c:pt>
                <c:pt idx="113">
                  <c:v>-1.33921E-9</c:v>
                </c:pt>
                <c:pt idx="114">
                  <c:v>-1.2892099999999999E-9</c:v>
                </c:pt>
                <c:pt idx="115">
                  <c:v>-1.2392099999999999E-9</c:v>
                </c:pt>
                <c:pt idx="116">
                  <c:v>-1.1892100000000001E-9</c:v>
                </c:pt>
                <c:pt idx="117">
                  <c:v>-1.13921E-9</c:v>
                </c:pt>
                <c:pt idx="118">
                  <c:v>-1.08921E-9</c:v>
                </c:pt>
                <c:pt idx="119">
                  <c:v>-1.03921E-9</c:v>
                </c:pt>
                <c:pt idx="120">
                  <c:v>-9.8921199999999995E-10</c:v>
                </c:pt>
                <c:pt idx="121">
                  <c:v>-9.3921199999999992E-10</c:v>
                </c:pt>
                <c:pt idx="122">
                  <c:v>-8.8921199999999999E-10</c:v>
                </c:pt>
                <c:pt idx="123">
                  <c:v>-8.3921199999999996E-10</c:v>
                </c:pt>
                <c:pt idx="124">
                  <c:v>-7.8921200000000002E-10</c:v>
                </c:pt>
                <c:pt idx="125">
                  <c:v>-7.3921199999999999E-10</c:v>
                </c:pt>
                <c:pt idx="126">
                  <c:v>-6.8921199999999996E-10</c:v>
                </c:pt>
                <c:pt idx="127">
                  <c:v>-6.3921200000000003E-10</c:v>
                </c:pt>
                <c:pt idx="128">
                  <c:v>-5.8921199999999999E-10</c:v>
                </c:pt>
                <c:pt idx="129">
                  <c:v>-5.3921199999999996E-10</c:v>
                </c:pt>
                <c:pt idx="130">
                  <c:v>-4.8921200000000003E-10</c:v>
                </c:pt>
                <c:pt idx="131">
                  <c:v>-4.3921199999999999E-10</c:v>
                </c:pt>
                <c:pt idx="132">
                  <c:v>-3.8921200000000001E-10</c:v>
                </c:pt>
                <c:pt idx="133">
                  <c:v>-3.3921199999999998E-10</c:v>
                </c:pt>
                <c:pt idx="134">
                  <c:v>-2.8921199999999999E-10</c:v>
                </c:pt>
                <c:pt idx="135">
                  <c:v>-2.3921200000000001E-10</c:v>
                </c:pt>
                <c:pt idx="136">
                  <c:v>-1.89212E-10</c:v>
                </c:pt>
                <c:pt idx="137">
                  <c:v>-1.3921199999999999E-10</c:v>
                </c:pt>
                <c:pt idx="138">
                  <c:v>-8.9211999999999999E-11</c:v>
                </c:pt>
                <c:pt idx="139">
                  <c:v>-3.9211999999999997E-11</c:v>
                </c:pt>
                <c:pt idx="140">
                  <c:v>1.0788E-11</c:v>
                </c:pt>
                <c:pt idx="141">
                  <c:v>6.0788E-11</c:v>
                </c:pt>
                <c:pt idx="142">
                  <c:v>1.10788E-10</c:v>
                </c:pt>
                <c:pt idx="143">
                  <c:v>1.60788E-10</c:v>
                </c:pt>
                <c:pt idx="144">
                  <c:v>2.1078800000000001E-10</c:v>
                </c:pt>
                <c:pt idx="145">
                  <c:v>2.6078800000000002E-10</c:v>
                </c:pt>
                <c:pt idx="146">
                  <c:v>3.10788E-10</c:v>
                </c:pt>
                <c:pt idx="147">
                  <c:v>3.6078799999999998E-10</c:v>
                </c:pt>
                <c:pt idx="148">
                  <c:v>4.1078800000000002E-10</c:v>
                </c:pt>
                <c:pt idx="149">
                  <c:v>4.60788E-10</c:v>
                </c:pt>
                <c:pt idx="150">
                  <c:v>5.1078800000000004E-10</c:v>
                </c:pt>
                <c:pt idx="151">
                  <c:v>5.6078799999999997E-10</c:v>
                </c:pt>
                <c:pt idx="152">
                  <c:v>6.10788E-10</c:v>
                </c:pt>
                <c:pt idx="153">
                  <c:v>6.6078800000000003E-10</c:v>
                </c:pt>
                <c:pt idx="154">
                  <c:v>7.1078799999999997E-10</c:v>
                </c:pt>
                <c:pt idx="155">
                  <c:v>7.60788E-10</c:v>
                </c:pt>
                <c:pt idx="156">
                  <c:v>8.1078800000000003E-10</c:v>
                </c:pt>
                <c:pt idx="157">
                  <c:v>8.6078799999999996E-10</c:v>
                </c:pt>
                <c:pt idx="158">
                  <c:v>9.10788E-10</c:v>
                </c:pt>
                <c:pt idx="159">
                  <c:v>9.6078799999999993E-10</c:v>
                </c:pt>
                <c:pt idx="160">
                  <c:v>1.01079E-9</c:v>
                </c:pt>
                <c:pt idx="161">
                  <c:v>1.06079E-9</c:v>
                </c:pt>
                <c:pt idx="162">
                  <c:v>1.11079E-9</c:v>
                </c:pt>
                <c:pt idx="163">
                  <c:v>1.1607900000000001E-9</c:v>
                </c:pt>
                <c:pt idx="164">
                  <c:v>1.2107899999999999E-9</c:v>
                </c:pt>
                <c:pt idx="165">
                  <c:v>1.2607899999999999E-9</c:v>
                </c:pt>
                <c:pt idx="166">
                  <c:v>1.31079E-9</c:v>
                </c:pt>
                <c:pt idx="167">
                  <c:v>1.36079E-9</c:v>
                </c:pt>
                <c:pt idx="168">
                  <c:v>1.41079E-9</c:v>
                </c:pt>
                <c:pt idx="169">
                  <c:v>1.4607900000000001E-9</c:v>
                </c:pt>
                <c:pt idx="170">
                  <c:v>1.5107899999999999E-9</c:v>
                </c:pt>
                <c:pt idx="171">
                  <c:v>1.5607899999999999E-9</c:v>
                </c:pt>
                <c:pt idx="172">
                  <c:v>1.61079E-9</c:v>
                </c:pt>
                <c:pt idx="173">
                  <c:v>1.66079E-9</c:v>
                </c:pt>
                <c:pt idx="174">
                  <c:v>1.71079E-9</c:v>
                </c:pt>
                <c:pt idx="175">
                  <c:v>1.7607900000000001E-9</c:v>
                </c:pt>
                <c:pt idx="176">
                  <c:v>1.8107899999999999E-9</c:v>
                </c:pt>
                <c:pt idx="177">
                  <c:v>1.8607899999999999E-9</c:v>
                </c:pt>
                <c:pt idx="178">
                  <c:v>1.9107900000000002E-9</c:v>
                </c:pt>
                <c:pt idx="179">
                  <c:v>1.9607899999999998E-9</c:v>
                </c:pt>
                <c:pt idx="180">
                  <c:v>2.0107899999999998E-9</c:v>
                </c:pt>
                <c:pt idx="181">
                  <c:v>2.0607899999999999E-9</c:v>
                </c:pt>
                <c:pt idx="182">
                  <c:v>2.1107899999999999E-9</c:v>
                </c:pt>
                <c:pt idx="183">
                  <c:v>2.1607899999999999E-9</c:v>
                </c:pt>
                <c:pt idx="184">
                  <c:v>2.21079E-9</c:v>
                </c:pt>
                <c:pt idx="185">
                  <c:v>2.26079E-9</c:v>
                </c:pt>
                <c:pt idx="186">
                  <c:v>2.31079E-9</c:v>
                </c:pt>
                <c:pt idx="187">
                  <c:v>2.3607900000000001E-9</c:v>
                </c:pt>
                <c:pt idx="188">
                  <c:v>2.4107900000000001E-9</c:v>
                </c:pt>
                <c:pt idx="189">
                  <c:v>2.4607900000000001E-9</c:v>
                </c:pt>
                <c:pt idx="190">
                  <c:v>2.5107900000000002E-9</c:v>
                </c:pt>
                <c:pt idx="191">
                  <c:v>2.5607899999999998E-9</c:v>
                </c:pt>
                <c:pt idx="192">
                  <c:v>2.6107899999999998E-9</c:v>
                </c:pt>
                <c:pt idx="193">
                  <c:v>2.6607899999999999E-9</c:v>
                </c:pt>
                <c:pt idx="194">
                  <c:v>2.7107899999999999E-9</c:v>
                </c:pt>
                <c:pt idx="195">
                  <c:v>2.7607899999999999E-9</c:v>
                </c:pt>
                <c:pt idx="196">
                  <c:v>2.81079E-9</c:v>
                </c:pt>
                <c:pt idx="197">
                  <c:v>2.86079E-9</c:v>
                </c:pt>
                <c:pt idx="198">
                  <c:v>2.91079E-9</c:v>
                </c:pt>
                <c:pt idx="199">
                  <c:v>2.9607900000000001E-9</c:v>
                </c:pt>
                <c:pt idx="200">
                  <c:v>3.0107900000000001E-9</c:v>
                </c:pt>
                <c:pt idx="201">
                  <c:v>3.0607900000000001E-9</c:v>
                </c:pt>
              </c:numCache>
            </c:numRef>
          </c:xVal>
          <c:yVal>
            <c:numRef>
              <c:f>Waveforms!$C$2:$C$204</c:f>
              <c:numCache>
                <c:formatCode>General</c:formatCode>
                <c:ptCount val="203"/>
              </c:numCache>
            </c:numRef>
          </c:yVal>
          <c:smooth val="0"/>
          <c:extLst>
            <c:ext xmlns:c16="http://schemas.microsoft.com/office/drawing/2014/chart" uri="{C3380CC4-5D6E-409C-BE32-E72D297353CC}">
              <c16:uniqueId val="{00000001-2B4B-4E75-A8EF-E33DDDFC8093}"/>
            </c:ext>
          </c:extLst>
        </c:ser>
        <c:ser>
          <c:idx val="2"/>
          <c:order val="2"/>
          <c:tx>
            <c:strRef>
              <c:f>Waveforms!$D$1</c:f>
              <c:strCache>
                <c:ptCount val="1"/>
                <c:pt idx="0">
                  <c:v>Signal PMT (V)</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Waveforms!$A$2:$A$204</c:f>
              <c:numCache>
                <c:formatCode>0.00E+00</c:formatCode>
                <c:ptCount val="203"/>
                <c:pt idx="0">
                  <c:v>-6.9892099999999997E-9</c:v>
                </c:pt>
                <c:pt idx="1">
                  <c:v>-6.9392100000000001E-9</c:v>
                </c:pt>
                <c:pt idx="2">
                  <c:v>-6.8892099999999996E-9</c:v>
                </c:pt>
                <c:pt idx="3">
                  <c:v>-6.83921E-9</c:v>
                </c:pt>
                <c:pt idx="4">
                  <c:v>-6.7892100000000004E-9</c:v>
                </c:pt>
                <c:pt idx="5">
                  <c:v>-6.7392099999999999E-9</c:v>
                </c:pt>
                <c:pt idx="6">
                  <c:v>-6.6892100000000003E-9</c:v>
                </c:pt>
                <c:pt idx="7">
                  <c:v>-6.6392099999999999E-9</c:v>
                </c:pt>
                <c:pt idx="8">
                  <c:v>-6.5892100000000002E-9</c:v>
                </c:pt>
                <c:pt idx="9">
                  <c:v>-6.5392099999999998E-9</c:v>
                </c:pt>
                <c:pt idx="10">
                  <c:v>-6.4892100000000002E-9</c:v>
                </c:pt>
                <c:pt idx="11">
                  <c:v>-6.4392099999999997E-9</c:v>
                </c:pt>
                <c:pt idx="12">
                  <c:v>-6.3892100000000001E-9</c:v>
                </c:pt>
                <c:pt idx="13">
                  <c:v>-6.3392099999999997E-9</c:v>
                </c:pt>
                <c:pt idx="14">
                  <c:v>-6.28921E-9</c:v>
                </c:pt>
                <c:pt idx="15">
                  <c:v>-6.2392099999999996E-9</c:v>
                </c:pt>
                <c:pt idx="16">
                  <c:v>-6.18921E-9</c:v>
                </c:pt>
                <c:pt idx="17">
                  <c:v>-6.1392100000000004E-9</c:v>
                </c:pt>
                <c:pt idx="18">
                  <c:v>-6.0892099999999999E-9</c:v>
                </c:pt>
                <c:pt idx="19">
                  <c:v>-6.0392100000000003E-9</c:v>
                </c:pt>
                <c:pt idx="20">
                  <c:v>-5.9892099999999998E-9</c:v>
                </c:pt>
                <c:pt idx="21">
                  <c:v>-5.9392100000000002E-9</c:v>
                </c:pt>
                <c:pt idx="22">
                  <c:v>-5.8892099999999998E-9</c:v>
                </c:pt>
                <c:pt idx="23">
                  <c:v>-5.8392100000000001E-9</c:v>
                </c:pt>
                <c:pt idx="24">
                  <c:v>-5.7892099999999997E-9</c:v>
                </c:pt>
                <c:pt idx="25">
                  <c:v>-5.7392100000000001E-9</c:v>
                </c:pt>
                <c:pt idx="26">
                  <c:v>-5.6892099999999996E-9</c:v>
                </c:pt>
                <c:pt idx="27">
                  <c:v>-5.63921E-9</c:v>
                </c:pt>
                <c:pt idx="28">
                  <c:v>-5.5892100000000004E-9</c:v>
                </c:pt>
                <c:pt idx="29">
                  <c:v>-5.5392099999999999E-9</c:v>
                </c:pt>
                <c:pt idx="30">
                  <c:v>-5.4892100000000003E-9</c:v>
                </c:pt>
                <c:pt idx="31">
                  <c:v>-5.4392099999999999E-9</c:v>
                </c:pt>
                <c:pt idx="32">
                  <c:v>-5.3892100000000003E-9</c:v>
                </c:pt>
                <c:pt idx="33">
                  <c:v>-5.3392099999999998E-9</c:v>
                </c:pt>
                <c:pt idx="34">
                  <c:v>-5.2892100000000002E-9</c:v>
                </c:pt>
                <c:pt idx="35">
                  <c:v>-5.2392099999999997E-9</c:v>
                </c:pt>
                <c:pt idx="36">
                  <c:v>-5.1892100000000001E-9</c:v>
                </c:pt>
                <c:pt idx="37">
                  <c:v>-5.1392099999999997E-9</c:v>
                </c:pt>
                <c:pt idx="38">
                  <c:v>-5.08921E-9</c:v>
                </c:pt>
                <c:pt idx="39">
                  <c:v>-5.0392099999999996E-9</c:v>
                </c:pt>
                <c:pt idx="40">
                  <c:v>-4.98921E-9</c:v>
                </c:pt>
                <c:pt idx="41">
                  <c:v>-4.9392100000000004E-9</c:v>
                </c:pt>
                <c:pt idx="42">
                  <c:v>-4.8892099999999999E-9</c:v>
                </c:pt>
                <c:pt idx="43">
                  <c:v>-4.8392100000000003E-9</c:v>
                </c:pt>
                <c:pt idx="44">
                  <c:v>-4.7892099999999998E-9</c:v>
                </c:pt>
                <c:pt idx="45">
                  <c:v>-4.7392100000000002E-9</c:v>
                </c:pt>
                <c:pt idx="46">
                  <c:v>-4.6892099999999998E-9</c:v>
                </c:pt>
                <c:pt idx="47">
                  <c:v>-4.6392100000000002E-9</c:v>
                </c:pt>
                <c:pt idx="48">
                  <c:v>-4.5892099999999997E-9</c:v>
                </c:pt>
                <c:pt idx="49">
                  <c:v>-4.5392100000000001E-9</c:v>
                </c:pt>
                <c:pt idx="50">
                  <c:v>-4.4892099999999996E-9</c:v>
                </c:pt>
                <c:pt idx="51">
                  <c:v>-4.43921E-9</c:v>
                </c:pt>
                <c:pt idx="52">
                  <c:v>-4.3892100000000004E-9</c:v>
                </c:pt>
                <c:pt idx="53">
                  <c:v>-4.3392099999999999E-9</c:v>
                </c:pt>
                <c:pt idx="54">
                  <c:v>-4.2892100000000003E-9</c:v>
                </c:pt>
                <c:pt idx="55">
                  <c:v>-4.2392099999999999E-9</c:v>
                </c:pt>
                <c:pt idx="56">
                  <c:v>-4.1892100000000003E-9</c:v>
                </c:pt>
                <c:pt idx="57">
                  <c:v>-4.1392099999999998E-9</c:v>
                </c:pt>
                <c:pt idx="58">
                  <c:v>-4.0892100000000002E-9</c:v>
                </c:pt>
                <c:pt idx="59">
                  <c:v>-4.0392099999999997E-9</c:v>
                </c:pt>
                <c:pt idx="60">
                  <c:v>-3.9892100000000001E-9</c:v>
                </c:pt>
                <c:pt idx="61">
                  <c:v>-3.9392099999999997E-9</c:v>
                </c:pt>
                <c:pt idx="62">
                  <c:v>-3.8892100000000001E-9</c:v>
                </c:pt>
                <c:pt idx="63">
                  <c:v>-3.8392099999999996E-9</c:v>
                </c:pt>
                <c:pt idx="64">
                  <c:v>-3.78921E-9</c:v>
                </c:pt>
                <c:pt idx="65">
                  <c:v>-3.7392100000000004E-9</c:v>
                </c:pt>
                <c:pt idx="66">
                  <c:v>-3.6892099999999999E-9</c:v>
                </c:pt>
                <c:pt idx="67">
                  <c:v>-3.6392099999999999E-9</c:v>
                </c:pt>
                <c:pt idx="68">
                  <c:v>-3.5892099999999999E-9</c:v>
                </c:pt>
                <c:pt idx="69">
                  <c:v>-3.5392099999999998E-9</c:v>
                </c:pt>
                <c:pt idx="70">
                  <c:v>-3.4892100000000002E-9</c:v>
                </c:pt>
                <c:pt idx="71">
                  <c:v>-3.4392100000000002E-9</c:v>
                </c:pt>
                <c:pt idx="72">
                  <c:v>-3.3892100000000001E-9</c:v>
                </c:pt>
                <c:pt idx="73">
                  <c:v>-3.3392100000000001E-9</c:v>
                </c:pt>
                <c:pt idx="74">
                  <c:v>-3.2892100000000001E-9</c:v>
                </c:pt>
                <c:pt idx="75">
                  <c:v>-3.23921E-9</c:v>
                </c:pt>
                <c:pt idx="76">
                  <c:v>-3.18921E-9</c:v>
                </c:pt>
                <c:pt idx="77">
                  <c:v>-3.13921E-9</c:v>
                </c:pt>
                <c:pt idx="78">
                  <c:v>-3.0892099999999999E-9</c:v>
                </c:pt>
                <c:pt idx="79">
                  <c:v>-3.0392099999999999E-9</c:v>
                </c:pt>
                <c:pt idx="80">
                  <c:v>-2.9892099999999999E-9</c:v>
                </c:pt>
                <c:pt idx="81">
                  <c:v>-2.9392099999999998E-9</c:v>
                </c:pt>
                <c:pt idx="82">
                  <c:v>-2.8892100000000002E-9</c:v>
                </c:pt>
                <c:pt idx="83">
                  <c:v>-2.8392100000000002E-9</c:v>
                </c:pt>
                <c:pt idx="84">
                  <c:v>-2.7892100000000001E-9</c:v>
                </c:pt>
                <c:pt idx="85">
                  <c:v>-2.7392100000000001E-9</c:v>
                </c:pt>
                <c:pt idx="86">
                  <c:v>-2.6892100000000001E-9</c:v>
                </c:pt>
                <c:pt idx="87">
                  <c:v>-2.63921E-9</c:v>
                </c:pt>
                <c:pt idx="88">
                  <c:v>-2.58921E-9</c:v>
                </c:pt>
                <c:pt idx="89">
                  <c:v>-2.53921E-9</c:v>
                </c:pt>
                <c:pt idx="90">
                  <c:v>-2.4892099999999999E-9</c:v>
                </c:pt>
                <c:pt idx="91">
                  <c:v>-2.4392099999999999E-9</c:v>
                </c:pt>
                <c:pt idx="92">
                  <c:v>-2.3892099999999999E-9</c:v>
                </c:pt>
                <c:pt idx="93">
                  <c:v>-2.3392099999999998E-9</c:v>
                </c:pt>
                <c:pt idx="94">
                  <c:v>-2.2892100000000002E-9</c:v>
                </c:pt>
                <c:pt idx="95">
                  <c:v>-2.2392100000000002E-9</c:v>
                </c:pt>
                <c:pt idx="96">
                  <c:v>-2.1892100000000001E-9</c:v>
                </c:pt>
                <c:pt idx="97">
                  <c:v>-2.1392100000000001E-9</c:v>
                </c:pt>
                <c:pt idx="98">
                  <c:v>-2.0892100000000001E-9</c:v>
                </c:pt>
                <c:pt idx="99">
                  <c:v>-2.03921E-9</c:v>
                </c:pt>
                <c:pt idx="100">
                  <c:v>-1.98921E-9</c:v>
                </c:pt>
                <c:pt idx="101">
                  <c:v>-1.93921E-9</c:v>
                </c:pt>
                <c:pt idx="102">
                  <c:v>-1.8892099999999999E-9</c:v>
                </c:pt>
                <c:pt idx="103">
                  <c:v>-1.8392099999999999E-9</c:v>
                </c:pt>
                <c:pt idx="104">
                  <c:v>-1.7892100000000001E-9</c:v>
                </c:pt>
                <c:pt idx="105">
                  <c:v>-1.73921E-9</c:v>
                </c:pt>
                <c:pt idx="106">
                  <c:v>-1.68921E-9</c:v>
                </c:pt>
                <c:pt idx="107">
                  <c:v>-1.63921E-9</c:v>
                </c:pt>
                <c:pt idx="108">
                  <c:v>-1.5892099999999999E-9</c:v>
                </c:pt>
                <c:pt idx="109">
                  <c:v>-1.5392099999999999E-9</c:v>
                </c:pt>
                <c:pt idx="110">
                  <c:v>-1.4892100000000001E-9</c:v>
                </c:pt>
                <c:pt idx="111">
                  <c:v>-1.43921E-9</c:v>
                </c:pt>
                <c:pt idx="112">
                  <c:v>-1.38921E-9</c:v>
                </c:pt>
                <c:pt idx="113">
                  <c:v>-1.33921E-9</c:v>
                </c:pt>
                <c:pt idx="114">
                  <c:v>-1.2892099999999999E-9</c:v>
                </c:pt>
                <c:pt idx="115">
                  <c:v>-1.2392099999999999E-9</c:v>
                </c:pt>
                <c:pt idx="116">
                  <c:v>-1.1892100000000001E-9</c:v>
                </c:pt>
                <c:pt idx="117">
                  <c:v>-1.13921E-9</c:v>
                </c:pt>
                <c:pt idx="118">
                  <c:v>-1.08921E-9</c:v>
                </c:pt>
                <c:pt idx="119">
                  <c:v>-1.03921E-9</c:v>
                </c:pt>
                <c:pt idx="120">
                  <c:v>-9.8921199999999995E-10</c:v>
                </c:pt>
                <c:pt idx="121">
                  <c:v>-9.3921199999999992E-10</c:v>
                </c:pt>
                <c:pt idx="122">
                  <c:v>-8.8921199999999999E-10</c:v>
                </c:pt>
                <c:pt idx="123">
                  <c:v>-8.3921199999999996E-10</c:v>
                </c:pt>
                <c:pt idx="124">
                  <c:v>-7.8921200000000002E-10</c:v>
                </c:pt>
                <c:pt idx="125">
                  <c:v>-7.3921199999999999E-10</c:v>
                </c:pt>
                <c:pt idx="126">
                  <c:v>-6.8921199999999996E-10</c:v>
                </c:pt>
                <c:pt idx="127">
                  <c:v>-6.3921200000000003E-10</c:v>
                </c:pt>
                <c:pt idx="128">
                  <c:v>-5.8921199999999999E-10</c:v>
                </c:pt>
                <c:pt idx="129">
                  <c:v>-5.3921199999999996E-10</c:v>
                </c:pt>
                <c:pt idx="130">
                  <c:v>-4.8921200000000003E-10</c:v>
                </c:pt>
                <c:pt idx="131">
                  <c:v>-4.3921199999999999E-10</c:v>
                </c:pt>
                <c:pt idx="132">
                  <c:v>-3.8921200000000001E-10</c:v>
                </c:pt>
                <c:pt idx="133">
                  <c:v>-3.3921199999999998E-10</c:v>
                </c:pt>
                <c:pt idx="134">
                  <c:v>-2.8921199999999999E-10</c:v>
                </c:pt>
                <c:pt idx="135">
                  <c:v>-2.3921200000000001E-10</c:v>
                </c:pt>
                <c:pt idx="136">
                  <c:v>-1.89212E-10</c:v>
                </c:pt>
                <c:pt idx="137">
                  <c:v>-1.3921199999999999E-10</c:v>
                </c:pt>
                <c:pt idx="138">
                  <c:v>-8.9211999999999999E-11</c:v>
                </c:pt>
                <c:pt idx="139">
                  <c:v>-3.9211999999999997E-11</c:v>
                </c:pt>
                <c:pt idx="140">
                  <c:v>1.0788E-11</c:v>
                </c:pt>
                <c:pt idx="141">
                  <c:v>6.0788E-11</c:v>
                </c:pt>
                <c:pt idx="142">
                  <c:v>1.10788E-10</c:v>
                </c:pt>
                <c:pt idx="143">
                  <c:v>1.60788E-10</c:v>
                </c:pt>
                <c:pt idx="144">
                  <c:v>2.1078800000000001E-10</c:v>
                </c:pt>
                <c:pt idx="145">
                  <c:v>2.6078800000000002E-10</c:v>
                </c:pt>
                <c:pt idx="146">
                  <c:v>3.10788E-10</c:v>
                </c:pt>
                <c:pt idx="147">
                  <c:v>3.6078799999999998E-10</c:v>
                </c:pt>
                <c:pt idx="148">
                  <c:v>4.1078800000000002E-10</c:v>
                </c:pt>
                <c:pt idx="149">
                  <c:v>4.60788E-10</c:v>
                </c:pt>
                <c:pt idx="150">
                  <c:v>5.1078800000000004E-10</c:v>
                </c:pt>
                <c:pt idx="151">
                  <c:v>5.6078799999999997E-10</c:v>
                </c:pt>
                <c:pt idx="152">
                  <c:v>6.10788E-10</c:v>
                </c:pt>
                <c:pt idx="153">
                  <c:v>6.6078800000000003E-10</c:v>
                </c:pt>
                <c:pt idx="154">
                  <c:v>7.1078799999999997E-10</c:v>
                </c:pt>
                <c:pt idx="155">
                  <c:v>7.60788E-10</c:v>
                </c:pt>
                <c:pt idx="156">
                  <c:v>8.1078800000000003E-10</c:v>
                </c:pt>
                <c:pt idx="157">
                  <c:v>8.6078799999999996E-10</c:v>
                </c:pt>
                <c:pt idx="158">
                  <c:v>9.10788E-10</c:v>
                </c:pt>
                <c:pt idx="159">
                  <c:v>9.6078799999999993E-10</c:v>
                </c:pt>
                <c:pt idx="160">
                  <c:v>1.01079E-9</c:v>
                </c:pt>
                <c:pt idx="161">
                  <c:v>1.06079E-9</c:v>
                </c:pt>
                <c:pt idx="162">
                  <c:v>1.11079E-9</c:v>
                </c:pt>
                <c:pt idx="163">
                  <c:v>1.1607900000000001E-9</c:v>
                </c:pt>
                <c:pt idx="164">
                  <c:v>1.2107899999999999E-9</c:v>
                </c:pt>
                <c:pt idx="165">
                  <c:v>1.2607899999999999E-9</c:v>
                </c:pt>
                <c:pt idx="166">
                  <c:v>1.31079E-9</c:v>
                </c:pt>
                <c:pt idx="167">
                  <c:v>1.36079E-9</c:v>
                </c:pt>
                <c:pt idx="168">
                  <c:v>1.41079E-9</c:v>
                </c:pt>
                <c:pt idx="169">
                  <c:v>1.4607900000000001E-9</c:v>
                </c:pt>
                <c:pt idx="170">
                  <c:v>1.5107899999999999E-9</c:v>
                </c:pt>
                <c:pt idx="171">
                  <c:v>1.5607899999999999E-9</c:v>
                </c:pt>
                <c:pt idx="172">
                  <c:v>1.61079E-9</c:v>
                </c:pt>
                <c:pt idx="173">
                  <c:v>1.66079E-9</c:v>
                </c:pt>
                <c:pt idx="174">
                  <c:v>1.71079E-9</c:v>
                </c:pt>
                <c:pt idx="175">
                  <c:v>1.7607900000000001E-9</c:v>
                </c:pt>
                <c:pt idx="176">
                  <c:v>1.8107899999999999E-9</c:v>
                </c:pt>
                <c:pt idx="177">
                  <c:v>1.8607899999999999E-9</c:v>
                </c:pt>
                <c:pt idx="178">
                  <c:v>1.9107900000000002E-9</c:v>
                </c:pt>
                <c:pt idx="179">
                  <c:v>1.9607899999999998E-9</c:v>
                </c:pt>
                <c:pt idx="180">
                  <c:v>2.0107899999999998E-9</c:v>
                </c:pt>
                <c:pt idx="181">
                  <c:v>2.0607899999999999E-9</c:v>
                </c:pt>
                <c:pt idx="182">
                  <c:v>2.1107899999999999E-9</c:v>
                </c:pt>
                <c:pt idx="183">
                  <c:v>2.1607899999999999E-9</c:v>
                </c:pt>
                <c:pt idx="184">
                  <c:v>2.21079E-9</c:v>
                </c:pt>
                <c:pt idx="185">
                  <c:v>2.26079E-9</c:v>
                </c:pt>
                <c:pt idx="186">
                  <c:v>2.31079E-9</c:v>
                </c:pt>
                <c:pt idx="187">
                  <c:v>2.3607900000000001E-9</c:v>
                </c:pt>
                <c:pt idx="188">
                  <c:v>2.4107900000000001E-9</c:v>
                </c:pt>
                <c:pt idx="189">
                  <c:v>2.4607900000000001E-9</c:v>
                </c:pt>
                <c:pt idx="190">
                  <c:v>2.5107900000000002E-9</c:v>
                </c:pt>
                <c:pt idx="191">
                  <c:v>2.5607899999999998E-9</c:v>
                </c:pt>
                <c:pt idx="192">
                  <c:v>2.6107899999999998E-9</c:v>
                </c:pt>
                <c:pt idx="193">
                  <c:v>2.6607899999999999E-9</c:v>
                </c:pt>
                <c:pt idx="194">
                  <c:v>2.7107899999999999E-9</c:v>
                </c:pt>
                <c:pt idx="195">
                  <c:v>2.7607899999999999E-9</c:v>
                </c:pt>
                <c:pt idx="196">
                  <c:v>2.81079E-9</c:v>
                </c:pt>
                <c:pt idx="197">
                  <c:v>2.86079E-9</c:v>
                </c:pt>
                <c:pt idx="198">
                  <c:v>2.91079E-9</c:v>
                </c:pt>
                <c:pt idx="199">
                  <c:v>2.9607900000000001E-9</c:v>
                </c:pt>
                <c:pt idx="200">
                  <c:v>3.0107900000000001E-9</c:v>
                </c:pt>
                <c:pt idx="201">
                  <c:v>3.0607900000000001E-9</c:v>
                </c:pt>
              </c:numCache>
            </c:numRef>
          </c:xVal>
          <c:yVal>
            <c:numRef>
              <c:f>Waveforms!$D$2:$D$204</c:f>
              <c:numCache>
                <c:formatCode>General</c:formatCode>
                <c:ptCount val="203"/>
                <c:pt idx="0">
                  <c:v>1.8644499999999999E-3</c:v>
                </c:pt>
                <c:pt idx="1">
                  <c:v>1.0686199999999999E-4</c:v>
                </c:pt>
                <c:pt idx="2">
                  <c:v>1.0686199999999999E-4</c:v>
                </c:pt>
                <c:pt idx="3">
                  <c:v>-1.65073E-3</c:v>
                </c:pt>
                <c:pt idx="4">
                  <c:v>1.0686199999999999E-4</c:v>
                </c:pt>
                <c:pt idx="5">
                  <c:v>1.8644499999999999E-3</c:v>
                </c:pt>
                <c:pt idx="6">
                  <c:v>-1.65073E-3</c:v>
                </c:pt>
                <c:pt idx="7">
                  <c:v>1.8644499999999999E-3</c:v>
                </c:pt>
                <c:pt idx="8">
                  <c:v>1.8644499999999999E-3</c:v>
                </c:pt>
                <c:pt idx="9">
                  <c:v>1.8644499999999999E-3</c:v>
                </c:pt>
                <c:pt idx="10">
                  <c:v>1.8644499999999999E-3</c:v>
                </c:pt>
                <c:pt idx="11">
                  <c:v>1.8644499999999999E-3</c:v>
                </c:pt>
                <c:pt idx="12">
                  <c:v>1.8644499999999999E-3</c:v>
                </c:pt>
                <c:pt idx="13">
                  <c:v>3.6220499999999999E-3</c:v>
                </c:pt>
                <c:pt idx="14">
                  <c:v>1.8644499999999999E-3</c:v>
                </c:pt>
                <c:pt idx="15">
                  <c:v>1.0686199999999999E-4</c:v>
                </c:pt>
                <c:pt idx="16">
                  <c:v>1.0686199999999999E-4</c:v>
                </c:pt>
                <c:pt idx="17">
                  <c:v>1.0686199999999999E-4</c:v>
                </c:pt>
                <c:pt idx="18">
                  <c:v>1.8644499999999999E-3</c:v>
                </c:pt>
                <c:pt idx="19">
                  <c:v>1.8644499999999999E-3</c:v>
                </c:pt>
                <c:pt idx="20">
                  <c:v>1.8644499999999999E-3</c:v>
                </c:pt>
                <c:pt idx="21">
                  <c:v>3.6220499999999999E-3</c:v>
                </c:pt>
                <c:pt idx="22">
                  <c:v>3.6220499999999999E-3</c:v>
                </c:pt>
                <c:pt idx="23">
                  <c:v>1.8644499999999999E-3</c:v>
                </c:pt>
                <c:pt idx="24">
                  <c:v>1.0686199999999999E-4</c:v>
                </c:pt>
                <c:pt idx="25">
                  <c:v>1.0686199999999999E-4</c:v>
                </c:pt>
                <c:pt idx="26">
                  <c:v>1.8644499999999999E-3</c:v>
                </c:pt>
                <c:pt idx="27">
                  <c:v>1.8644499999999999E-3</c:v>
                </c:pt>
                <c:pt idx="28">
                  <c:v>-1.65073E-3</c:v>
                </c:pt>
                <c:pt idx="29">
                  <c:v>1.0686199999999999E-4</c:v>
                </c:pt>
                <c:pt idx="30">
                  <c:v>1.0686199999999999E-4</c:v>
                </c:pt>
                <c:pt idx="31">
                  <c:v>1.0686199999999999E-4</c:v>
                </c:pt>
                <c:pt idx="32">
                  <c:v>1.8644499999999999E-3</c:v>
                </c:pt>
                <c:pt idx="33">
                  <c:v>1.8644499999999999E-3</c:v>
                </c:pt>
                <c:pt idx="34">
                  <c:v>1.8644499999999999E-3</c:v>
                </c:pt>
                <c:pt idx="35">
                  <c:v>1.0686199999999999E-4</c:v>
                </c:pt>
                <c:pt idx="36">
                  <c:v>1.8644499999999999E-3</c:v>
                </c:pt>
                <c:pt idx="37">
                  <c:v>1.8644499999999999E-3</c:v>
                </c:pt>
                <c:pt idx="38">
                  <c:v>1.8644499999999999E-3</c:v>
                </c:pt>
                <c:pt idx="39">
                  <c:v>1.8644499999999999E-3</c:v>
                </c:pt>
                <c:pt idx="40">
                  <c:v>1.0686199999999999E-4</c:v>
                </c:pt>
                <c:pt idx="41">
                  <c:v>1.8644499999999999E-3</c:v>
                </c:pt>
                <c:pt idx="42">
                  <c:v>1.8644499999999999E-3</c:v>
                </c:pt>
                <c:pt idx="43">
                  <c:v>1.8644499999999999E-3</c:v>
                </c:pt>
                <c:pt idx="44">
                  <c:v>1.8644499999999999E-3</c:v>
                </c:pt>
                <c:pt idx="45">
                  <c:v>1.0686199999999999E-4</c:v>
                </c:pt>
                <c:pt idx="46">
                  <c:v>1.0686199999999999E-4</c:v>
                </c:pt>
                <c:pt idx="47">
                  <c:v>1.8644499999999999E-3</c:v>
                </c:pt>
                <c:pt idx="48">
                  <c:v>1.8644499999999999E-3</c:v>
                </c:pt>
                <c:pt idx="49">
                  <c:v>1.8644499999999999E-3</c:v>
                </c:pt>
                <c:pt idx="50">
                  <c:v>1.8644499999999999E-3</c:v>
                </c:pt>
                <c:pt idx="51">
                  <c:v>3.6220499999999999E-3</c:v>
                </c:pt>
                <c:pt idx="52">
                  <c:v>1.0686199999999999E-4</c:v>
                </c:pt>
                <c:pt idx="53">
                  <c:v>1.8644499999999999E-3</c:v>
                </c:pt>
                <c:pt idx="54">
                  <c:v>1.8644499999999999E-3</c:v>
                </c:pt>
                <c:pt idx="55">
                  <c:v>-1.65073E-3</c:v>
                </c:pt>
                <c:pt idx="56">
                  <c:v>1.8644499999999999E-3</c:v>
                </c:pt>
                <c:pt idx="57">
                  <c:v>-1.65073E-3</c:v>
                </c:pt>
                <c:pt idx="58">
                  <c:v>1.8644499999999999E-3</c:v>
                </c:pt>
                <c:pt idx="59">
                  <c:v>1.8644499999999999E-3</c:v>
                </c:pt>
                <c:pt idx="60">
                  <c:v>1.8644499999999999E-3</c:v>
                </c:pt>
                <c:pt idx="61">
                  <c:v>3.6220499999999999E-3</c:v>
                </c:pt>
                <c:pt idx="62">
                  <c:v>1.8644499999999999E-3</c:v>
                </c:pt>
                <c:pt idx="63">
                  <c:v>1.0686199999999999E-4</c:v>
                </c:pt>
                <c:pt idx="64">
                  <c:v>-1.65073E-3</c:v>
                </c:pt>
                <c:pt idx="65">
                  <c:v>1.0686199999999999E-4</c:v>
                </c:pt>
                <c:pt idx="66">
                  <c:v>1.0686199999999999E-4</c:v>
                </c:pt>
                <c:pt idx="67">
                  <c:v>1.0686199999999999E-4</c:v>
                </c:pt>
                <c:pt idx="68">
                  <c:v>1.0686199999999999E-4</c:v>
                </c:pt>
                <c:pt idx="69">
                  <c:v>-1.65073E-3</c:v>
                </c:pt>
                <c:pt idx="70">
                  <c:v>-5.1659200000000001E-3</c:v>
                </c:pt>
                <c:pt idx="71">
                  <c:v>-5.1659200000000001E-3</c:v>
                </c:pt>
                <c:pt idx="72">
                  <c:v>-8.6811000000000006E-3</c:v>
                </c:pt>
                <c:pt idx="73">
                  <c:v>-6.9235099999999999E-3</c:v>
                </c:pt>
                <c:pt idx="74">
                  <c:v>-1.04387E-2</c:v>
                </c:pt>
                <c:pt idx="75">
                  <c:v>-1.21963E-2</c:v>
                </c:pt>
                <c:pt idx="76">
                  <c:v>-1.57115E-2</c:v>
                </c:pt>
                <c:pt idx="77">
                  <c:v>-2.0984300000000001E-2</c:v>
                </c:pt>
                <c:pt idx="78">
                  <c:v>-2.6256999999999999E-2</c:v>
                </c:pt>
                <c:pt idx="79">
                  <c:v>-3.3287400000000002E-2</c:v>
                </c:pt>
                <c:pt idx="80">
                  <c:v>-4.2075399999999999E-2</c:v>
                </c:pt>
                <c:pt idx="81">
                  <c:v>-5.08633E-2</c:v>
                </c:pt>
                <c:pt idx="82">
                  <c:v>-6.1408900000000002E-2</c:v>
                </c:pt>
                <c:pt idx="83">
                  <c:v>-7.7227199999999996E-2</c:v>
                </c:pt>
                <c:pt idx="84">
                  <c:v>-9.1287999999999994E-2</c:v>
                </c:pt>
                <c:pt idx="85">
                  <c:v>-0.103591</c:v>
                </c:pt>
                <c:pt idx="86">
                  <c:v>-0.114137</c:v>
                </c:pt>
                <c:pt idx="87">
                  <c:v>-0.12819700000000001</c:v>
                </c:pt>
                <c:pt idx="88">
                  <c:v>-0.14050099999999999</c:v>
                </c:pt>
                <c:pt idx="89">
                  <c:v>-0.152804</c:v>
                </c:pt>
                <c:pt idx="90">
                  <c:v>-0.159834</c:v>
                </c:pt>
                <c:pt idx="91">
                  <c:v>-0.165107</c:v>
                </c:pt>
                <c:pt idx="92">
                  <c:v>-0.17213700000000001</c:v>
                </c:pt>
                <c:pt idx="93">
                  <c:v>-0.17741000000000001</c:v>
                </c:pt>
                <c:pt idx="94">
                  <c:v>-0.180925</c:v>
                </c:pt>
                <c:pt idx="95">
                  <c:v>-0.186198</c:v>
                </c:pt>
                <c:pt idx="96">
                  <c:v>-0.18795600000000001</c:v>
                </c:pt>
                <c:pt idx="97">
                  <c:v>-0.191471</c:v>
                </c:pt>
                <c:pt idx="98">
                  <c:v>-0.191471</c:v>
                </c:pt>
                <c:pt idx="99">
                  <c:v>-0.19322800000000001</c:v>
                </c:pt>
                <c:pt idx="100">
                  <c:v>-0.19322800000000001</c:v>
                </c:pt>
                <c:pt idx="101">
                  <c:v>-0.19498599999999999</c:v>
                </c:pt>
                <c:pt idx="102">
                  <c:v>-0.19322800000000001</c:v>
                </c:pt>
                <c:pt idx="103">
                  <c:v>-0.18795600000000001</c:v>
                </c:pt>
                <c:pt idx="104">
                  <c:v>-0.186198</c:v>
                </c:pt>
                <c:pt idx="105">
                  <c:v>-0.186198</c:v>
                </c:pt>
                <c:pt idx="106">
                  <c:v>-0.180925</c:v>
                </c:pt>
                <c:pt idx="107">
                  <c:v>-0.175652</c:v>
                </c:pt>
                <c:pt idx="108">
                  <c:v>-0.17389499999999999</c:v>
                </c:pt>
                <c:pt idx="109">
                  <c:v>-0.16686400000000001</c:v>
                </c:pt>
                <c:pt idx="110">
                  <c:v>-0.16334899999999999</c:v>
                </c:pt>
                <c:pt idx="111">
                  <c:v>-0.15631900000000001</c:v>
                </c:pt>
                <c:pt idx="112">
                  <c:v>-0.15104600000000001</c:v>
                </c:pt>
                <c:pt idx="113">
                  <c:v>-0.14577300000000001</c:v>
                </c:pt>
                <c:pt idx="114">
                  <c:v>-0.13874300000000001</c:v>
                </c:pt>
                <c:pt idx="115">
                  <c:v>-0.13347000000000001</c:v>
                </c:pt>
                <c:pt idx="116">
                  <c:v>-0.12995499999999999</c:v>
                </c:pt>
                <c:pt idx="117">
                  <c:v>-0.12644</c:v>
                </c:pt>
                <c:pt idx="118">
                  <c:v>-0.119409</c:v>
                </c:pt>
                <c:pt idx="119">
                  <c:v>-0.115894</c:v>
                </c:pt>
                <c:pt idx="120">
                  <c:v>-0.108864</c:v>
                </c:pt>
                <c:pt idx="121">
                  <c:v>-0.105349</c:v>
                </c:pt>
                <c:pt idx="122">
                  <c:v>-9.8318299999999997E-2</c:v>
                </c:pt>
                <c:pt idx="123">
                  <c:v>-9.3045600000000006E-2</c:v>
                </c:pt>
                <c:pt idx="124">
                  <c:v>-8.9530399999999996E-2</c:v>
                </c:pt>
                <c:pt idx="125">
                  <c:v>-8.4257600000000002E-2</c:v>
                </c:pt>
                <c:pt idx="126">
                  <c:v>-7.8984799999999994E-2</c:v>
                </c:pt>
                <c:pt idx="127">
                  <c:v>-7.1954400000000002E-2</c:v>
                </c:pt>
                <c:pt idx="128">
                  <c:v>-6.8439299999999995E-2</c:v>
                </c:pt>
                <c:pt idx="129">
                  <c:v>-6.4924099999999998E-2</c:v>
                </c:pt>
                <c:pt idx="130">
                  <c:v>-6.31665E-2</c:v>
                </c:pt>
                <c:pt idx="131">
                  <c:v>-5.9651299999999997E-2</c:v>
                </c:pt>
                <c:pt idx="132">
                  <c:v>-5.2620899999999998E-2</c:v>
                </c:pt>
                <c:pt idx="133">
                  <c:v>-4.9105700000000002E-2</c:v>
                </c:pt>
                <c:pt idx="134">
                  <c:v>-4.7348099999999997E-2</c:v>
                </c:pt>
                <c:pt idx="135">
                  <c:v>-4.2075399999999999E-2</c:v>
                </c:pt>
                <c:pt idx="136">
                  <c:v>-4.0317800000000001E-2</c:v>
                </c:pt>
                <c:pt idx="137">
                  <c:v>-3.8560200000000003E-2</c:v>
                </c:pt>
                <c:pt idx="138">
                  <c:v>-3.6802599999999998E-2</c:v>
                </c:pt>
                <c:pt idx="139">
                  <c:v>-3.1529799999999997E-2</c:v>
                </c:pt>
                <c:pt idx="140">
                  <c:v>-2.9772199999999999E-2</c:v>
                </c:pt>
                <c:pt idx="141">
                  <c:v>-2.6256999999999999E-2</c:v>
                </c:pt>
                <c:pt idx="142">
                  <c:v>-2.27418E-2</c:v>
                </c:pt>
                <c:pt idx="143">
                  <c:v>-2.27418E-2</c:v>
                </c:pt>
                <c:pt idx="144">
                  <c:v>-1.9226699999999999E-2</c:v>
                </c:pt>
                <c:pt idx="145">
                  <c:v>-1.7469100000000001E-2</c:v>
                </c:pt>
                <c:pt idx="146">
                  <c:v>-1.7469100000000001E-2</c:v>
                </c:pt>
                <c:pt idx="147">
                  <c:v>-1.57115E-2</c:v>
                </c:pt>
                <c:pt idx="148">
                  <c:v>-1.57115E-2</c:v>
                </c:pt>
                <c:pt idx="149">
                  <c:v>-1.7469100000000001E-2</c:v>
                </c:pt>
                <c:pt idx="150">
                  <c:v>-1.57115E-2</c:v>
                </c:pt>
                <c:pt idx="151">
                  <c:v>-1.57115E-2</c:v>
                </c:pt>
                <c:pt idx="152">
                  <c:v>-1.21963E-2</c:v>
                </c:pt>
                <c:pt idx="153">
                  <c:v>-1.04387E-2</c:v>
                </c:pt>
                <c:pt idx="154">
                  <c:v>-8.6811000000000006E-3</c:v>
                </c:pt>
                <c:pt idx="155">
                  <c:v>-6.9235099999999999E-3</c:v>
                </c:pt>
                <c:pt idx="156">
                  <c:v>-8.6811000000000006E-3</c:v>
                </c:pt>
                <c:pt idx="157">
                  <c:v>-8.6811000000000006E-3</c:v>
                </c:pt>
                <c:pt idx="158">
                  <c:v>-6.9235099999999999E-3</c:v>
                </c:pt>
                <c:pt idx="159">
                  <c:v>-5.1659200000000001E-3</c:v>
                </c:pt>
                <c:pt idx="160">
                  <c:v>-5.1659200000000001E-3</c:v>
                </c:pt>
                <c:pt idx="161">
                  <c:v>-5.1659200000000001E-3</c:v>
                </c:pt>
                <c:pt idx="162">
                  <c:v>-5.1659200000000001E-3</c:v>
                </c:pt>
                <c:pt idx="163">
                  <c:v>-3.4083199999999998E-3</c:v>
                </c:pt>
                <c:pt idx="164">
                  <c:v>-3.4083199999999998E-3</c:v>
                </c:pt>
                <c:pt idx="165">
                  <c:v>-3.4083199999999998E-3</c:v>
                </c:pt>
                <c:pt idx="166">
                  <c:v>-3.4083199999999998E-3</c:v>
                </c:pt>
                <c:pt idx="167">
                  <c:v>-3.4083199999999998E-3</c:v>
                </c:pt>
                <c:pt idx="168">
                  <c:v>-5.1659200000000001E-3</c:v>
                </c:pt>
                <c:pt idx="169">
                  <c:v>-3.4083199999999998E-3</c:v>
                </c:pt>
                <c:pt idx="170">
                  <c:v>-5.1659200000000001E-3</c:v>
                </c:pt>
                <c:pt idx="171">
                  <c:v>-1.65073E-3</c:v>
                </c:pt>
                <c:pt idx="172">
                  <c:v>-6.9235099999999999E-3</c:v>
                </c:pt>
                <c:pt idx="173">
                  <c:v>-5.1659200000000001E-3</c:v>
                </c:pt>
                <c:pt idx="174">
                  <c:v>-5.1659200000000001E-3</c:v>
                </c:pt>
                <c:pt idx="175">
                  <c:v>-5.1659200000000001E-3</c:v>
                </c:pt>
                <c:pt idx="176">
                  <c:v>-6.9235099999999999E-3</c:v>
                </c:pt>
                <c:pt idx="177">
                  <c:v>-5.1659200000000001E-3</c:v>
                </c:pt>
                <c:pt idx="178">
                  <c:v>-5.1659200000000001E-3</c:v>
                </c:pt>
                <c:pt idx="179">
                  <c:v>-5.1659200000000001E-3</c:v>
                </c:pt>
                <c:pt idx="180">
                  <c:v>-8.6811000000000006E-3</c:v>
                </c:pt>
                <c:pt idx="181">
                  <c:v>-6.9235099999999999E-3</c:v>
                </c:pt>
                <c:pt idx="182">
                  <c:v>-8.6811000000000006E-3</c:v>
                </c:pt>
                <c:pt idx="183">
                  <c:v>-8.6811000000000006E-3</c:v>
                </c:pt>
                <c:pt idx="184">
                  <c:v>-6.9235099999999999E-3</c:v>
                </c:pt>
                <c:pt idx="185">
                  <c:v>-8.6811000000000006E-3</c:v>
                </c:pt>
                <c:pt idx="186">
                  <c:v>-8.6811000000000006E-3</c:v>
                </c:pt>
                <c:pt idx="187">
                  <c:v>-6.9235099999999999E-3</c:v>
                </c:pt>
                <c:pt idx="188">
                  <c:v>-6.9235099999999999E-3</c:v>
                </c:pt>
                <c:pt idx="189">
                  <c:v>-8.6811000000000006E-3</c:v>
                </c:pt>
                <c:pt idx="190">
                  <c:v>-1.04387E-2</c:v>
                </c:pt>
                <c:pt idx="191">
                  <c:v>-1.04387E-2</c:v>
                </c:pt>
                <c:pt idx="192">
                  <c:v>-1.39539E-2</c:v>
                </c:pt>
                <c:pt idx="193">
                  <c:v>-1.04387E-2</c:v>
                </c:pt>
                <c:pt idx="194">
                  <c:v>-1.21963E-2</c:v>
                </c:pt>
                <c:pt idx="195">
                  <c:v>-1.04387E-2</c:v>
                </c:pt>
                <c:pt idx="196">
                  <c:v>-1.39539E-2</c:v>
                </c:pt>
                <c:pt idx="197">
                  <c:v>-1.04387E-2</c:v>
                </c:pt>
                <c:pt idx="198">
                  <c:v>-1.21963E-2</c:v>
                </c:pt>
                <c:pt idx="199">
                  <c:v>-8.6811000000000006E-3</c:v>
                </c:pt>
                <c:pt idx="200">
                  <c:v>-8.6811000000000006E-3</c:v>
                </c:pt>
                <c:pt idx="201">
                  <c:v>-8.6811000000000006E-3</c:v>
                </c:pt>
              </c:numCache>
            </c:numRef>
          </c:yVal>
          <c:smooth val="0"/>
          <c:extLst>
            <c:ext xmlns:c16="http://schemas.microsoft.com/office/drawing/2014/chart" uri="{C3380CC4-5D6E-409C-BE32-E72D297353CC}">
              <c16:uniqueId val="{00000002-2B4B-4E75-A8EF-E33DDDFC8093}"/>
            </c:ext>
          </c:extLst>
        </c:ser>
        <c:dLbls>
          <c:showLegendKey val="0"/>
          <c:showVal val="0"/>
          <c:showCatName val="0"/>
          <c:showSerName val="0"/>
          <c:showPercent val="0"/>
          <c:showBubbleSize val="0"/>
        </c:dLbls>
        <c:axId val="502869776"/>
        <c:axId val="502863216"/>
      </c:scatterChart>
      <c:valAx>
        <c:axId val="502869776"/>
        <c:scaling>
          <c:orientation val="minMax"/>
        </c:scaling>
        <c:delete val="0"/>
        <c:axPos val="b"/>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02863216"/>
        <c:crosses val="autoZero"/>
        <c:crossBetween val="midCat"/>
      </c:valAx>
      <c:valAx>
        <c:axId val="502863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02869776"/>
        <c:crosses val="autoZero"/>
        <c:crossBetween val="midCat"/>
      </c:valAx>
      <c:spPr>
        <a:noFill/>
        <a:ln>
          <a:noFill/>
        </a:ln>
        <a:effectLst/>
      </c:spPr>
    </c:plotArea>
    <c:legend>
      <c:legendPos val="b"/>
      <c:legendEntry>
        <c:idx val="1"/>
        <c:delete val="1"/>
      </c:legendEntry>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smtClean="0"/>
              <a:t>Insert the title of your </a:t>
            </a:r>
            <a:br>
              <a:rPr lang="en-GB" noProof="0" dirty="0" smtClean="0"/>
            </a:br>
            <a:r>
              <a:rPr lang="en-GB" noProof="0" dirty="0" smtClean="0"/>
              <a:t>presentation here</a:t>
            </a:r>
            <a:endParaRPr lang="en-GB"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smtClean="0"/>
              <a:t>First name and name Author  ::  Function  ::  Paul Scherrer Institute</a:t>
            </a:r>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smtClean="0">
                <a:solidFill>
                  <a:srgbClr val="505150"/>
                </a:solidFill>
                <a:latin typeface="+mn-lt"/>
                <a:cs typeface="Arial" charset="0"/>
              </a:rPr>
              <a:t>WIR SCHAFFEN WISSEN – HEUTE FÜR MORGEN</a:t>
            </a:r>
            <a:endParaRPr lang="de-CH" sz="900" b="1" i="0" kern="0" spc="31" dirty="0">
              <a:solidFill>
                <a:srgbClr val="505150"/>
              </a:solidFill>
              <a:latin typeface="+mn-lt"/>
              <a:cs typeface="Arial" charset="0"/>
            </a:endParaRP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smtClean="0"/>
              <a:t>Insert the occasion and date of your presentation here</a:t>
            </a:r>
          </a:p>
        </p:txBody>
      </p:sp>
    </p:spTree>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smtClean="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smtClean="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smtClean="0"/>
              <a:t>Edit master text format</a:t>
            </a:r>
          </a:p>
          <a:p>
            <a:pPr lvl="1"/>
            <a:r>
              <a:rPr lang="en-GB" noProof="0" dirty="0" smtClean="0"/>
              <a:t>Second level</a:t>
            </a:r>
            <a:endParaRPr lang="de-DE" dirty="0" smtClean="0"/>
          </a:p>
          <a:p>
            <a:pPr lvl="2"/>
            <a:r>
              <a:rPr lang="en-GB" noProof="0" dirty="0" smtClean="0"/>
              <a:t>Third level</a:t>
            </a:r>
            <a:endParaRPr lang="de-DE" dirty="0" smtClean="0"/>
          </a:p>
          <a:p>
            <a:pPr lvl="3"/>
            <a:r>
              <a:rPr lang="en-GB" noProof="0" dirty="0" smtClean="0"/>
              <a:t>Fourth level</a:t>
            </a:r>
            <a:endParaRPr lang="de-DE" dirty="0" smtClean="0"/>
          </a:p>
          <a:p>
            <a:pPr lvl="4"/>
            <a:r>
              <a:rPr lang="en-GB" noProof="0" dirty="0" smtClean="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de-CH"/>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de-CH"/>
          </a:p>
        </p:txBody>
      </p:sp>
      <p:sp>
        <p:nvSpPr>
          <p:cNvPr id="4" name="Date Placeholder 3"/>
          <p:cNvSpPr>
            <a:spLocks noGrp="1"/>
          </p:cNvSpPr>
          <p:nvPr>
            <p:ph type="dt" sz="half" idx="10"/>
          </p:nvPr>
        </p:nvSpPr>
        <p:spPr/>
        <p:txBody>
          <a:bodyPr/>
          <a:lstStyle/>
          <a:p>
            <a:fld id="{9BC92D2E-607A-4C0B-B4F7-5A332CB4C529}" type="datetimeFigureOut">
              <a:rPr lang="de-CH" smtClean="0"/>
              <a:t>19.10.2021</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C2BE8F38-4748-4E3B-88B1-05F2368722E8}" type="slidenum">
              <a:rPr lang="de-CH" smtClean="0"/>
              <a:t>‹#›</a:t>
            </a:fld>
            <a:endParaRPr lang="de-CH"/>
          </a:p>
        </p:txBody>
      </p:sp>
    </p:spTree>
    <p:extLst>
      <p:ext uri="{BB962C8B-B14F-4D97-AF65-F5344CB8AC3E}">
        <p14:creationId xmlns:p14="http://schemas.microsoft.com/office/powerpoint/2010/main" val="3096586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smtClean="0">
                <a:effectLst/>
              </a:rPr>
              <a:t>Enter </a:t>
            </a:r>
            <a:r>
              <a:rPr lang="de-CH" dirty="0" err="1" smtClean="0">
                <a:effectLst/>
              </a:rPr>
              <a:t>slide</a:t>
            </a:r>
            <a:r>
              <a:rPr lang="de-CH" dirty="0" smtClean="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0" r:id="rId9"/>
  </p:sldLayoutIdLst>
  <p:transition spd="med"/>
  <p:timing>
    <p:tnLst>
      <p:par>
        <p:cTn id="1" dur="indefinite" restart="never" nodeType="tmRoot"/>
      </p:par>
    </p:tnLst>
  </p:timing>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en-GB" dirty="0" smtClean="0"/>
              <a:t>Diagnostics for HERO</a:t>
            </a:r>
            <a:endParaRPr lang="en-GB" dirty="0"/>
          </a:p>
        </p:txBody>
      </p:sp>
      <p:sp>
        <p:nvSpPr>
          <p:cNvPr id="9" name="Untertitel 8"/>
          <p:cNvSpPr>
            <a:spLocks noGrp="1"/>
          </p:cNvSpPr>
          <p:nvPr>
            <p:ph type="subTitle" sz="quarter" idx="1"/>
          </p:nvPr>
        </p:nvSpPr>
        <p:spPr/>
        <p:txBody>
          <a:bodyPr/>
          <a:lstStyle/>
          <a:p>
            <a:r>
              <a:rPr lang="en-GB" dirty="0" smtClean="0"/>
              <a:t>Pavle </a:t>
            </a:r>
            <a:r>
              <a:rPr lang="en-GB" dirty="0" err="1" smtClean="0"/>
              <a:t>Juranić</a:t>
            </a:r>
            <a:r>
              <a:rPr lang="en-GB" noProof="0" dirty="0" smtClean="0"/>
              <a:t>  ::  </a:t>
            </a:r>
            <a:r>
              <a:rPr lang="en-GB" dirty="0" smtClean="0"/>
              <a:t>Staff Scientist</a:t>
            </a:r>
            <a:r>
              <a:rPr lang="en-GB" noProof="0" dirty="0" smtClean="0"/>
              <a:t>  ::  Paul Scherrer Institute</a:t>
            </a:r>
            <a:endParaRPr lang="en-GB" noProof="0" dirty="0"/>
          </a:p>
        </p:txBody>
      </p:sp>
      <p:sp>
        <p:nvSpPr>
          <p:cNvPr id="10" name="Textplatzhalter 9"/>
          <p:cNvSpPr>
            <a:spLocks noGrp="1"/>
          </p:cNvSpPr>
          <p:nvPr>
            <p:ph type="body" sz="quarter" idx="11"/>
          </p:nvPr>
        </p:nvSpPr>
        <p:spPr/>
        <p:txBody>
          <a:bodyPr/>
          <a:lstStyle/>
          <a:p>
            <a:r>
              <a:rPr lang="en-GB" dirty="0" smtClean="0"/>
              <a:t>17.10.2021, SwissFEL Diagnostics Review</a:t>
            </a:r>
            <a:endParaRPr lang="en-GB" dirty="0"/>
          </a:p>
        </p:txBody>
      </p:sp>
    </p:spTree>
    <p:extLst>
      <p:ext uri="{BB962C8B-B14F-4D97-AF65-F5344CB8AC3E}">
        <p14:creationId xmlns:p14="http://schemas.microsoft.com/office/powerpoint/2010/main" val="185931394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DSCR</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10</a:t>
            </a:fld>
            <a:endParaRPr lang="de-DE" dirty="0"/>
          </a:p>
        </p:txBody>
      </p:sp>
      <p:pic>
        <p:nvPicPr>
          <p:cNvPr id="5" name="Picture 4"/>
          <p:cNvPicPr>
            <a:picLocks noChangeAspect="1"/>
          </p:cNvPicPr>
          <p:nvPr/>
        </p:nvPicPr>
        <p:blipFill>
          <a:blip r:embed="rId2"/>
          <a:stretch>
            <a:fillRect/>
          </a:stretch>
        </p:blipFill>
        <p:spPr>
          <a:xfrm>
            <a:off x="1403648" y="620718"/>
            <a:ext cx="6264696" cy="4374136"/>
          </a:xfrm>
          <a:prstGeom prst="rect">
            <a:avLst/>
          </a:prstGeom>
        </p:spPr>
      </p:pic>
    </p:spTree>
    <p:extLst>
      <p:ext uri="{BB962C8B-B14F-4D97-AF65-F5344CB8AC3E}">
        <p14:creationId xmlns:p14="http://schemas.microsoft.com/office/powerpoint/2010/main" val="29393711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DSCR+timing</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11</a:t>
            </a:fld>
            <a:endParaRPr lang="de-DE" dirty="0"/>
          </a:p>
        </p:txBody>
      </p:sp>
      <p:pic>
        <p:nvPicPr>
          <p:cNvPr id="5" name="Picture 4"/>
          <p:cNvPicPr>
            <a:picLocks noChangeAspect="1"/>
          </p:cNvPicPr>
          <p:nvPr/>
        </p:nvPicPr>
        <p:blipFill>
          <a:blip r:embed="rId2"/>
          <a:stretch>
            <a:fillRect/>
          </a:stretch>
        </p:blipFill>
        <p:spPr>
          <a:xfrm>
            <a:off x="827584" y="843558"/>
            <a:ext cx="3394559" cy="4032526"/>
          </a:xfrm>
          <a:prstGeom prst="rect">
            <a:avLst/>
          </a:prstGeom>
        </p:spPr>
      </p:pic>
      <p:sp>
        <p:nvSpPr>
          <p:cNvPr id="6" name="TextBox 5"/>
          <p:cNvSpPr txBox="1"/>
          <p:nvPr/>
        </p:nvSpPr>
        <p:spPr>
          <a:xfrm>
            <a:off x="1115616" y="987574"/>
            <a:ext cx="504056" cy="43204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DSCR </a:t>
            </a:r>
            <a:endParaRPr lang="de-CH" sz="1800" dirty="0" err="1" smtClean="0">
              <a:solidFill>
                <a:srgbClr val="000000"/>
              </a:solidFill>
              <a:latin typeface="Calibri"/>
            </a:endParaRPr>
          </a:p>
        </p:txBody>
      </p:sp>
      <p:sp>
        <p:nvSpPr>
          <p:cNvPr id="7" name="TextBox 6"/>
          <p:cNvSpPr txBox="1"/>
          <p:nvPr/>
        </p:nvSpPr>
        <p:spPr>
          <a:xfrm>
            <a:off x="4427984" y="2422647"/>
            <a:ext cx="576064" cy="36004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PMT</a:t>
            </a:r>
            <a:endParaRPr lang="de-CH" sz="1800" dirty="0" err="1" smtClean="0">
              <a:solidFill>
                <a:srgbClr val="000000"/>
              </a:solidFill>
              <a:latin typeface="Calibri"/>
            </a:endParaRPr>
          </a:p>
        </p:txBody>
      </p:sp>
      <p:cxnSp>
        <p:nvCxnSpPr>
          <p:cNvPr id="9" name="Straight Arrow Connector 8"/>
          <p:cNvCxnSpPr>
            <a:stCxn id="7" idx="1"/>
          </p:cNvCxnSpPr>
          <p:nvPr/>
        </p:nvCxnSpPr>
        <p:spPr bwMode="auto">
          <a:xfrm flipH="1">
            <a:off x="3275856" y="2602667"/>
            <a:ext cx="1152128" cy="6171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TextBox 9"/>
          <p:cNvSpPr txBox="1"/>
          <p:nvPr/>
        </p:nvSpPr>
        <p:spPr>
          <a:xfrm>
            <a:off x="4355976" y="4227934"/>
            <a:ext cx="720080" cy="36004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Mirror</a:t>
            </a:r>
            <a:endParaRPr lang="de-CH" sz="1800" dirty="0" err="1" smtClean="0">
              <a:solidFill>
                <a:srgbClr val="000000"/>
              </a:solidFill>
              <a:latin typeface="Calibri"/>
            </a:endParaRPr>
          </a:p>
        </p:txBody>
      </p:sp>
      <p:cxnSp>
        <p:nvCxnSpPr>
          <p:cNvPr id="12" name="Straight Arrow Connector 11"/>
          <p:cNvCxnSpPr>
            <a:stCxn id="10" idx="1"/>
          </p:cNvCxnSpPr>
          <p:nvPr/>
        </p:nvCxnSpPr>
        <p:spPr bwMode="auto">
          <a:xfrm flipH="1" flipV="1">
            <a:off x="3059832" y="4083918"/>
            <a:ext cx="1296144" cy="32403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3" name="Oval 12"/>
          <p:cNvSpPr/>
          <p:nvPr/>
        </p:nvSpPr>
        <p:spPr bwMode="auto">
          <a:xfrm>
            <a:off x="2164823" y="3723878"/>
            <a:ext cx="360040" cy="76192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4" name="TextBox 13"/>
          <p:cNvSpPr txBox="1"/>
          <p:nvPr/>
        </p:nvSpPr>
        <p:spPr>
          <a:xfrm>
            <a:off x="4374710" y="3169518"/>
            <a:ext cx="2501546"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FF0000"/>
                </a:solidFill>
                <a:latin typeface="Calibri"/>
              </a:rPr>
              <a:t>Ce: </a:t>
            </a:r>
            <a:r>
              <a:rPr lang="en-US" sz="1800" dirty="0" err="1" smtClean="0">
                <a:solidFill>
                  <a:srgbClr val="FF0000"/>
                </a:solidFill>
                <a:latin typeface="Calibri"/>
              </a:rPr>
              <a:t>Yag</a:t>
            </a:r>
            <a:r>
              <a:rPr lang="en-US" sz="1800" dirty="0" smtClean="0">
                <a:solidFill>
                  <a:srgbClr val="FF0000"/>
                </a:solidFill>
                <a:latin typeface="Calibri"/>
              </a:rPr>
              <a:t> (electrons)</a:t>
            </a:r>
          </a:p>
          <a:p>
            <a:pPr eaLnBrk="1" hangingPunct="1">
              <a:lnSpc>
                <a:spcPct val="110000"/>
              </a:lnSpc>
              <a:spcBef>
                <a:spcPct val="0"/>
              </a:spcBef>
              <a:buClr>
                <a:srgbClr val="000000"/>
              </a:buClr>
            </a:pPr>
            <a:r>
              <a:rPr lang="en-US" sz="1800" dirty="0" err="1" smtClean="0">
                <a:solidFill>
                  <a:srgbClr val="FF0000"/>
                </a:solidFill>
                <a:latin typeface="Calibri"/>
              </a:rPr>
              <a:t>Cromox</a:t>
            </a:r>
            <a:r>
              <a:rPr lang="en-US" sz="1800" dirty="0" smtClean="0">
                <a:solidFill>
                  <a:srgbClr val="FF0000"/>
                </a:solidFill>
                <a:latin typeface="Calibri"/>
              </a:rPr>
              <a:t> (laser)</a:t>
            </a:r>
          </a:p>
          <a:p>
            <a:pPr eaLnBrk="1" hangingPunct="1">
              <a:lnSpc>
                <a:spcPct val="110000"/>
              </a:lnSpc>
              <a:spcBef>
                <a:spcPct val="0"/>
              </a:spcBef>
              <a:buClr>
                <a:srgbClr val="000000"/>
              </a:buClr>
            </a:pPr>
            <a:r>
              <a:rPr lang="en-US" sz="1800" dirty="0" smtClean="0">
                <a:solidFill>
                  <a:srgbClr val="FF0000"/>
                </a:solidFill>
                <a:latin typeface="Calibri"/>
              </a:rPr>
              <a:t>Al-coated Si (OTR mirror)</a:t>
            </a:r>
            <a:endParaRPr lang="de-CH" sz="1800" dirty="0" err="1" smtClean="0">
              <a:solidFill>
                <a:srgbClr val="FF0000"/>
              </a:solidFill>
              <a:latin typeface="Calibri"/>
            </a:endParaRPr>
          </a:p>
        </p:txBody>
      </p:sp>
      <p:cxnSp>
        <p:nvCxnSpPr>
          <p:cNvPr id="20" name="Straight Arrow Connector 19"/>
          <p:cNvCxnSpPr>
            <a:stCxn id="14" idx="1"/>
            <a:endCxn id="13" idx="6"/>
          </p:cNvCxnSpPr>
          <p:nvPr/>
        </p:nvCxnSpPr>
        <p:spPr bwMode="auto">
          <a:xfrm flipH="1">
            <a:off x="2524863" y="3626718"/>
            <a:ext cx="1849847" cy="478125"/>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22" name="Rectangle 21"/>
          <p:cNvSpPr/>
          <p:nvPr/>
        </p:nvSpPr>
        <p:spPr bwMode="auto">
          <a:xfrm>
            <a:off x="5220072" y="1059582"/>
            <a:ext cx="3561982" cy="158417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3" name="TextBox 22"/>
          <p:cNvSpPr txBox="1"/>
          <p:nvPr/>
        </p:nvSpPr>
        <p:spPr>
          <a:xfrm>
            <a:off x="5625483" y="1328569"/>
            <a:ext cx="1368152" cy="362884"/>
          </a:xfrm>
          <a:prstGeom prst="rect">
            <a:avLst/>
          </a:prstGeom>
          <a:noFill/>
          <a:ln w="12700">
            <a:solidFill>
              <a:srgbClr val="010000"/>
            </a:solidFill>
          </a:ln>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Power supply</a:t>
            </a:r>
            <a:endParaRPr lang="de-CH" sz="1800" dirty="0" err="1" smtClean="0">
              <a:solidFill>
                <a:srgbClr val="000000"/>
              </a:solidFill>
              <a:latin typeface="Calibri"/>
            </a:endParaRPr>
          </a:p>
        </p:txBody>
      </p:sp>
      <p:sp>
        <p:nvSpPr>
          <p:cNvPr id="24" name="TextBox 23"/>
          <p:cNvSpPr txBox="1"/>
          <p:nvPr/>
        </p:nvSpPr>
        <p:spPr>
          <a:xfrm>
            <a:off x="5632911" y="1843853"/>
            <a:ext cx="1368152" cy="362884"/>
          </a:xfrm>
          <a:prstGeom prst="rect">
            <a:avLst/>
          </a:prstGeom>
          <a:noFill/>
          <a:ln w="12700">
            <a:solidFill>
              <a:srgbClr val="010000"/>
            </a:solidFill>
          </a:ln>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Oscilloscope</a:t>
            </a:r>
            <a:endParaRPr lang="de-CH" sz="1800" dirty="0" err="1" smtClean="0">
              <a:solidFill>
                <a:srgbClr val="000000"/>
              </a:solidFill>
              <a:latin typeface="Calibri"/>
            </a:endParaRPr>
          </a:p>
        </p:txBody>
      </p:sp>
      <p:sp>
        <p:nvSpPr>
          <p:cNvPr id="29" name="Freeform 28"/>
          <p:cNvSpPr/>
          <p:nvPr/>
        </p:nvSpPr>
        <p:spPr bwMode="auto">
          <a:xfrm>
            <a:off x="3189930" y="650356"/>
            <a:ext cx="2463994" cy="2497693"/>
          </a:xfrm>
          <a:custGeom>
            <a:avLst/>
            <a:gdLst>
              <a:gd name="connsiteX0" fmla="*/ 0 w 2463994"/>
              <a:gd name="connsiteY0" fmla="*/ 2497693 h 2497693"/>
              <a:gd name="connsiteX1" fmla="*/ 530491 w 2463994"/>
              <a:gd name="connsiteY1" fmla="*/ 47659 h 2497693"/>
              <a:gd name="connsiteX2" fmla="*/ 2463994 w 2463994"/>
              <a:gd name="connsiteY2" fmla="*/ 815476 h 2497693"/>
              <a:gd name="connsiteX3" fmla="*/ 2463994 w 2463994"/>
              <a:gd name="connsiteY3" fmla="*/ 815476 h 2497693"/>
            </a:gdLst>
            <a:ahLst/>
            <a:cxnLst>
              <a:cxn ang="0">
                <a:pos x="connsiteX0" y="connsiteY0"/>
              </a:cxn>
              <a:cxn ang="0">
                <a:pos x="connsiteX1" y="connsiteY1"/>
              </a:cxn>
              <a:cxn ang="0">
                <a:pos x="connsiteX2" y="connsiteY2"/>
              </a:cxn>
              <a:cxn ang="0">
                <a:pos x="connsiteX3" y="connsiteY3"/>
              </a:cxn>
            </a:cxnLst>
            <a:rect l="l" t="t" r="r" b="b"/>
            <a:pathLst>
              <a:path w="2463994" h="2497693">
                <a:moveTo>
                  <a:pt x="0" y="2497693"/>
                </a:moveTo>
                <a:cubicBezTo>
                  <a:pt x="59912" y="1412860"/>
                  <a:pt x="119825" y="328028"/>
                  <a:pt x="530491" y="47659"/>
                </a:cubicBezTo>
                <a:cubicBezTo>
                  <a:pt x="941157" y="-232710"/>
                  <a:pt x="2463994" y="815476"/>
                  <a:pt x="2463994" y="815476"/>
                </a:cubicBezTo>
                <a:lnTo>
                  <a:pt x="2463994" y="815476"/>
                </a:lnTo>
              </a:path>
            </a:pathLst>
          </a:cu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1" name="Freeform 30"/>
          <p:cNvSpPr/>
          <p:nvPr/>
        </p:nvSpPr>
        <p:spPr bwMode="auto">
          <a:xfrm>
            <a:off x="3217850" y="688650"/>
            <a:ext cx="2394193" cy="2487319"/>
          </a:xfrm>
          <a:custGeom>
            <a:avLst/>
            <a:gdLst>
              <a:gd name="connsiteX0" fmla="*/ 0 w 2394193"/>
              <a:gd name="connsiteY0" fmla="*/ 2487319 h 2487319"/>
              <a:gd name="connsiteX1" fmla="*/ 698016 w 2394193"/>
              <a:gd name="connsiteY1" fmla="*/ 16345 h 2487319"/>
              <a:gd name="connsiteX2" fmla="*/ 2394193 w 2394193"/>
              <a:gd name="connsiteY2" fmla="*/ 1349555 h 2487319"/>
              <a:gd name="connsiteX3" fmla="*/ 2394193 w 2394193"/>
              <a:gd name="connsiteY3" fmla="*/ 1349555 h 2487319"/>
            </a:gdLst>
            <a:ahLst/>
            <a:cxnLst>
              <a:cxn ang="0">
                <a:pos x="connsiteX0" y="connsiteY0"/>
              </a:cxn>
              <a:cxn ang="0">
                <a:pos x="connsiteX1" y="connsiteY1"/>
              </a:cxn>
              <a:cxn ang="0">
                <a:pos x="connsiteX2" y="connsiteY2"/>
              </a:cxn>
              <a:cxn ang="0">
                <a:pos x="connsiteX3" y="connsiteY3"/>
              </a:cxn>
            </a:cxnLst>
            <a:rect l="l" t="t" r="r" b="b"/>
            <a:pathLst>
              <a:path w="2394193" h="2487319">
                <a:moveTo>
                  <a:pt x="0" y="2487319"/>
                </a:moveTo>
                <a:cubicBezTo>
                  <a:pt x="149492" y="1346645"/>
                  <a:pt x="298984" y="205972"/>
                  <a:pt x="698016" y="16345"/>
                </a:cubicBezTo>
                <a:cubicBezTo>
                  <a:pt x="1097048" y="-173282"/>
                  <a:pt x="2394193" y="1349555"/>
                  <a:pt x="2394193" y="1349555"/>
                </a:cubicBezTo>
                <a:lnTo>
                  <a:pt x="2394193" y="1349555"/>
                </a:lnTo>
              </a:path>
            </a:pathLst>
          </a:custGeom>
          <a:noFill/>
          <a:ln w="9525" cap="flat" cmpd="sng" algn="ctr">
            <a:solidFill>
              <a:srgbClr val="01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2" name="TextBox 31"/>
          <p:cNvSpPr txBox="1"/>
          <p:nvPr/>
        </p:nvSpPr>
        <p:spPr>
          <a:xfrm>
            <a:off x="6372200" y="744121"/>
            <a:ext cx="1368152" cy="43204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Seed Laser Lab</a:t>
            </a:r>
            <a:endParaRPr lang="de-CH" sz="1800" dirty="0" err="1" smtClean="0">
              <a:solidFill>
                <a:srgbClr val="000000"/>
              </a:solidFill>
              <a:latin typeface="Calibri"/>
            </a:endParaRPr>
          </a:p>
        </p:txBody>
      </p:sp>
      <p:sp>
        <p:nvSpPr>
          <p:cNvPr id="33" name="TextBox 32"/>
          <p:cNvSpPr txBox="1"/>
          <p:nvPr/>
        </p:nvSpPr>
        <p:spPr>
          <a:xfrm>
            <a:off x="7249275" y="1436922"/>
            <a:ext cx="982153" cy="62134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Manual operation</a:t>
            </a:r>
            <a:endParaRPr lang="de-CH" sz="1800" dirty="0" err="1" smtClean="0">
              <a:solidFill>
                <a:srgbClr val="000000"/>
              </a:solidFill>
              <a:latin typeface="Calibri"/>
            </a:endParaRPr>
          </a:p>
        </p:txBody>
      </p:sp>
      <p:sp>
        <p:nvSpPr>
          <p:cNvPr id="34" name="Right Brace 33"/>
          <p:cNvSpPr/>
          <p:nvPr/>
        </p:nvSpPr>
        <p:spPr bwMode="auto">
          <a:xfrm>
            <a:off x="7053935" y="1419622"/>
            <a:ext cx="155448" cy="655942"/>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3962375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November 2021: putting all components together, test motors.</a:t>
            </a:r>
          </a:p>
          <a:p>
            <a:endParaRPr lang="en-US" dirty="0"/>
          </a:p>
          <a:p>
            <a:r>
              <a:rPr lang="en-US" dirty="0" smtClean="0"/>
              <a:t>February 2022: Alignment on the girder with other components, along with laser-based alignment.</a:t>
            </a:r>
          </a:p>
          <a:p>
            <a:endParaRPr lang="en-US" dirty="0"/>
          </a:p>
          <a:p>
            <a:r>
              <a:rPr lang="en-US" dirty="0" smtClean="0"/>
              <a:t>April 2022: Installation in the SwissFEL tunnel, final alignment and commissioning with laser &amp; e-beam.</a:t>
            </a:r>
          </a:p>
          <a:p>
            <a:endParaRPr lang="en-US" dirty="0"/>
          </a:p>
          <a:p>
            <a:r>
              <a:rPr lang="en-US" dirty="0" smtClean="0"/>
              <a:t>Later in 2022: same for the HHG seeding undulator.</a:t>
            </a:r>
            <a:endParaRPr lang="de-CH" dirty="0"/>
          </a:p>
        </p:txBody>
      </p:sp>
      <p:sp>
        <p:nvSpPr>
          <p:cNvPr id="3" name="Title 2"/>
          <p:cNvSpPr>
            <a:spLocks noGrp="1"/>
          </p:cNvSpPr>
          <p:nvPr>
            <p:ph type="title"/>
          </p:nvPr>
        </p:nvSpPr>
        <p:spPr/>
        <p:txBody>
          <a:bodyPr/>
          <a:lstStyle/>
          <a:p>
            <a:r>
              <a:rPr lang="en-US" dirty="0" err="1" smtClean="0"/>
              <a:t>Timeplan</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12</a:t>
            </a:fld>
            <a:endParaRPr lang="de-DE" dirty="0"/>
          </a:p>
        </p:txBody>
      </p:sp>
    </p:spTree>
    <p:extLst>
      <p:ext uri="{BB962C8B-B14F-4D97-AF65-F5344CB8AC3E}">
        <p14:creationId xmlns:p14="http://schemas.microsoft.com/office/powerpoint/2010/main" val="340184604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Expect about 20 um spatial resolution</a:t>
            </a:r>
            <a:r>
              <a:rPr lang="de-CH" dirty="0" smtClean="0"/>
              <a:t>.</a:t>
            </a:r>
          </a:p>
          <a:p>
            <a:endParaRPr lang="en-US" dirty="0"/>
          </a:p>
          <a:p>
            <a:r>
              <a:rPr lang="en-US" dirty="0" smtClean="0"/>
              <a:t>Should get better than 50 </a:t>
            </a:r>
            <a:r>
              <a:rPr lang="en-US" dirty="0" err="1" smtClean="0"/>
              <a:t>ps</a:t>
            </a:r>
            <a:r>
              <a:rPr lang="en-US" dirty="0" smtClean="0"/>
              <a:t> temporal resolution, if all works well.</a:t>
            </a:r>
          </a:p>
          <a:p>
            <a:endParaRPr lang="en-US" dirty="0"/>
          </a:p>
          <a:p>
            <a:r>
              <a:rPr lang="en-US" dirty="0" smtClean="0"/>
              <a:t>Design seems robust, compatible with current PSI available tools and standards.</a:t>
            </a:r>
          </a:p>
          <a:p>
            <a:endParaRPr lang="en-US" dirty="0"/>
          </a:p>
          <a:p>
            <a:r>
              <a:rPr lang="en-US" dirty="0" smtClean="0"/>
              <a:t>Future possible upgrades could be a better-resolution setup (see DSCR talks) and other timing diagnostics.</a:t>
            </a:r>
          </a:p>
          <a:p>
            <a:endParaRPr lang="en-US" dirty="0"/>
          </a:p>
          <a:p>
            <a:endParaRPr lang="en-US" dirty="0" smtClean="0"/>
          </a:p>
        </p:txBody>
      </p:sp>
      <p:sp>
        <p:nvSpPr>
          <p:cNvPr id="3" name="Title 2"/>
          <p:cNvSpPr>
            <a:spLocks noGrp="1"/>
          </p:cNvSpPr>
          <p:nvPr>
            <p:ph type="title"/>
          </p:nvPr>
        </p:nvSpPr>
        <p:spPr/>
        <p:txBody>
          <a:bodyPr/>
          <a:lstStyle/>
          <a:p>
            <a:r>
              <a:rPr lang="en-US" dirty="0" smtClean="0"/>
              <a:t>Outlook and conclusion</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13</a:t>
            </a:fld>
            <a:endParaRPr lang="de-DE" dirty="0"/>
          </a:p>
        </p:txBody>
      </p:sp>
    </p:spTree>
    <p:extLst>
      <p:ext uri="{BB962C8B-B14F-4D97-AF65-F5344CB8AC3E}">
        <p14:creationId xmlns:p14="http://schemas.microsoft.com/office/powerpoint/2010/main" val="174579082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algn="r">
              <a:defRPr/>
            </a:pPr>
            <a:r>
              <a:rPr lang="de-DE" smtClean="0"/>
              <a:t>Page </a:t>
            </a:r>
            <a:fld id="{EBC07571-3134-BB4B-B83F-1A9FE18D34F3}" type="slidenum">
              <a:rPr lang="de-DE" smtClean="0"/>
              <a:pPr algn="r">
                <a:defRPr/>
              </a:pPr>
              <a:t>14</a:t>
            </a:fld>
            <a:endParaRPr lang="de-DE" dirty="0"/>
          </a:p>
        </p:txBody>
      </p:sp>
      <p:sp>
        <p:nvSpPr>
          <p:cNvPr id="3" name="Titel 2"/>
          <p:cNvSpPr>
            <a:spLocks noGrp="1"/>
          </p:cNvSpPr>
          <p:nvPr>
            <p:ph type="title"/>
          </p:nvPr>
        </p:nvSpPr>
        <p:spPr/>
        <p:txBody>
          <a:bodyPr/>
          <a:lstStyle/>
          <a:p>
            <a:r>
              <a:rPr lang="en-GB" noProof="0" dirty="0" err="1" smtClean="0"/>
              <a:t>Wir</a:t>
            </a:r>
            <a:r>
              <a:rPr lang="en-GB" noProof="0" dirty="0" smtClean="0"/>
              <a:t> </a:t>
            </a:r>
            <a:r>
              <a:rPr lang="en-GB" noProof="0" dirty="0" err="1" smtClean="0"/>
              <a:t>schaffen</a:t>
            </a:r>
            <a:r>
              <a:rPr lang="en-GB" noProof="0" dirty="0" smtClean="0"/>
              <a:t> </a:t>
            </a:r>
            <a:r>
              <a:rPr lang="en-GB" noProof="0" dirty="0" err="1" smtClean="0"/>
              <a:t>Wissen</a:t>
            </a:r>
            <a:r>
              <a:rPr lang="en-GB" noProof="0" dirty="0" smtClean="0"/>
              <a:t> – </a:t>
            </a:r>
            <a:r>
              <a:rPr lang="en-GB" noProof="0" dirty="0" err="1" smtClean="0"/>
              <a:t>heute</a:t>
            </a:r>
            <a:r>
              <a:rPr lang="en-GB" noProof="0" dirty="0" smtClean="0"/>
              <a:t> </a:t>
            </a:r>
            <a:r>
              <a:rPr lang="en-GB" noProof="0" dirty="0" err="1" smtClean="0"/>
              <a:t>für</a:t>
            </a:r>
            <a:r>
              <a:rPr lang="en-GB" noProof="0" dirty="0" smtClean="0"/>
              <a:t> morgen</a:t>
            </a:r>
            <a:endParaRPr lang="en-GB" noProof="0" dirty="0"/>
          </a:p>
        </p:txBody>
      </p:sp>
      <p:sp>
        <p:nvSpPr>
          <p:cNvPr id="4" name="Textplatzhalter 3"/>
          <p:cNvSpPr>
            <a:spLocks noGrp="1"/>
          </p:cNvSpPr>
          <p:nvPr>
            <p:ph type="body" sz="quarter" idx="13"/>
          </p:nvPr>
        </p:nvSpPr>
        <p:spPr/>
        <p:txBody>
          <a:bodyPr/>
          <a:lstStyle/>
          <a:p>
            <a:pPr marL="0" indent="0">
              <a:buNone/>
            </a:pPr>
            <a:r>
              <a:rPr lang="en-GB" b="1" noProof="0" dirty="0" smtClean="0"/>
              <a:t>My thanks go to</a:t>
            </a:r>
          </a:p>
          <a:p>
            <a:pPr marL="0" indent="0">
              <a:buNone/>
            </a:pPr>
            <a:endParaRPr lang="en-GB" noProof="0" dirty="0" smtClean="0"/>
          </a:p>
          <a:p>
            <a:r>
              <a:rPr lang="en-GB" dirty="0" smtClean="0"/>
              <a:t>Rasmus Ischebeck, Peter Klopfer, Romain Ganter, Markus Baldinger, Marc </a:t>
            </a:r>
            <a:r>
              <a:rPr lang="en-GB" dirty="0" err="1" smtClean="0"/>
              <a:t>Brugger</a:t>
            </a:r>
            <a:r>
              <a:rPr lang="en-GB" dirty="0" smtClean="0"/>
              <a:t>, Andreas Dax, Alexandre Trisorio, Carlo </a:t>
            </a:r>
            <a:r>
              <a:rPr lang="en-GB" dirty="0" err="1" smtClean="0"/>
              <a:t>Viccario</a:t>
            </a:r>
            <a:r>
              <a:rPr lang="en-GB" dirty="0" smtClean="0"/>
              <a:t>, </a:t>
            </a:r>
            <a:r>
              <a:rPr lang="en-GB" dirty="0" smtClean="0"/>
              <a:t>Eugenio Ferrari, and the </a:t>
            </a:r>
            <a:r>
              <a:rPr lang="en-GB" dirty="0" smtClean="0"/>
              <a:t>HERO project team.</a:t>
            </a:r>
            <a:endParaRPr lang="en-GB" noProof="0" dirty="0"/>
          </a:p>
        </p:txBody>
      </p:sp>
    </p:spTree>
    <p:extLst>
      <p:ext uri="{BB962C8B-B14F-4D97-AF65-F5344CB8AC3E}">
        <p14:creationId xmlns:p14="http://schemas.microsoft.com/office/powerpoint/2010/main" val="171347682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p:txBody>
          <a:bodyPr/>
          <a:lstStyle/>
          <a:p>
            <a:pPr defTabSz="914400">
              <a:buClr>
                <a:srgbClr val="000000"/>
              </a:buClr>
            </a:pPr>
            <a:r>
              <a:rPr lang="en-GB" sz="1800" dirty="0" smtClean="0">
                <a:solidFill>
                  <a:srgbClr val="000000"/>
                </a:solidFill>
              </a:rPr>
              <a:t>What is HERO?</a:t>
            </a:r>
          </a:p>
          <a:p>
            <a:pPr defTabSz="914400">
              <a:buClr>
                <a:srgbClr val="000000"/>
              </a:buClr>
            </a:pPr>
            <a:endParaRPr lang="en-GB" sz="1800" dirty="0">
              <a:solidFill>
                <a:srgbClr val="000000"/>
              </a:solidFill>
            </a:endParaRPr>
          </a:p>
          <a:p>
            <a:pPr defTabSz="914400">
              <a:buClr>
                <a:srgbClr val="000000"/>
              </a:buClr>
            </a:pPr>
            <a:r>
              <a:rPr lang="en-GB" sz="1800" dirty="0" smtClean="0">
                <a:solidFill>
                  <a:srgbClr val="000000"/>
                </a:solidFill>
              </a:rPr>
              <a:t>Requirements</a:t>
            </a:r>
            <a:endParaRPr lang="en-GB" sz="1800" noProof="0" dirty="0" smtClean="0">
              <a:solidFill>
                <a:srgbClr val="000000"/>
              </a:solidFill>
            </a:endParaRPr>
          </a:p>
          <a:p>
            <a:pPr defTabSz="914400">
              <a:buClr>
                <a:srgbClr val="000000"/>
              </a:buClr>
            </a:pPr>
            <a:endParaRPr lang="en-GB" sz="1800" dirty="0">
              <a:solidFill>
                <a:srgbClr val="000000"/>
              </a:solidFill>
            </a:endParaRPr>
          </a:p>
          <a:p>
            <a:pPr defTabSz="914400">
              <a:buClr>
                <a:srgbClr val="000000"/>
              </a:buClr>
            </a:pPr>
            <a:r>
              <a:rPr lang="en-GB" sz="1800" dirty="0" smtClean="0">
                <a:solidFill>
                  <a:srgbClr val="000000"/>
                </a:solidFill>
              </a:rPr>
              <a:t>Tests, design</a:t>
            </a:r>
          </a:p>
          <a:p>
            <a:pPr defTabSz="914400">
              <a:buClr>
                <a:srgbClr val="000000"/>
              </a:buClr>
            </a:pPr>
            <a:endParaRPr lang="en-GB" sz="1800" dirty="0">
              <a:solidFill>
                <a:srgbClr val="000000"/>
              </a:solidFill>
            </a:endParaRPr>
          </a:p>
          <a:p>
            <a:pPr defTabSz="914400">
              <a:buClr>
                <a:srgbClr val="000000"/>
              </a:buClr>
            </a:pPr>
            <a:r>
              <a:rPr lang="en-GB" sz="1800" noProof="0" dirty="0" smtClean="0">
                <a:solidFill>
                  <a:srgbClr val="000000"/>
                </a:solidFill>
              </a:rPr>
              <a:t>Outlook and conclusion</a:t>
            </a:r>
          </a:p>
          <a:p>
            <a:pPr marL="0" indent="0">
              <a:buNone/>
            </a:pPr>
            <a:endParaRPr lang="en-GB" noProof="0" dirty="0"/>
          </a:p>
        </p:txBody>
      </p:sp>
      <p:sp>
        <p:nvSpPr>
          <p:cNvPr id="3" name="Titel 2"/>
          <p:cNvSpPr>
            <a:spLocks noGrp="1"/>
          </p:cNvSpPr>
          <p:nvPr>
            <p:ph type="title"/>
          </p:nvPr>
        </p:nvSpPr>
        <p:spPr/>
        <p:txBody>
          <a:bodyPr/>
          <a:lstStyle/>
          <a:p>
            <a:r>
              <a:rPr lang="en-GB" dirty="0" smtClean="0"/>
              <a:t>Outline</a:t>
            </a:r>
            <a:endParaRPr lang="en-GB" noProof="0" dirty="0"/>
          </a:p>
        </p:txBody>
      </p:sp>
      <p:sp>
        <p:nvSpPr>
          <p:cNvPr id="4" name="Foliennummernplatzhalt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a:t>
            </a:fld>
            <a:endParaRPr lang="de-DE" dirty="0"/>
          </a:p>
        </p:txBody>
      </p:sp>
    </p:spTree>
    <p:extLst>
      <p:ext uri="{BB962C8B-B14F-4D97-AF65-F5344CB8AC3E}">
        <p14:creationId xmlns:p14="http://schemas.microsoft.com/office/powerpoint/2010/main" val="205046575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de-CH" dirty="0" smtClean="0"/>
              <a:t>ERC </a:t>
            </a:r>
            <a:r>
              <a:rPr lang="de-CH" dirty="0" err="1" smtClean="0"/>
              <a:t>grant</a:t>
            </a:r>
            <a:r>
              <a:rPr lang="de-CH" dirty="0" smtClean="0"/>
              <a:t>: Hidden </a:t>
            </a:r>
            <a:r>
              <a:rPr lang="de-CH" dirty="0" err="1"/>
              <a:t>Entangled</a:t>
            </a:r>
            <a:r>
              <a:rPr lang="de-CH" dirty="0"/>
              <a:t> </a:t>
            </a:r>
            <a:r>
              <a:rPr lang="de-CH" dirty="0" err="1"/>
              <a:t>and</a:t>
            </a:r>
            <a:r>
              <a:rPr lang="de-CH" dirty="0"/>
              <a:t> </a:t>
            </a:r>
            <a:r>
              <a:rPr lang="de-CH" dirty="0" err="1"/>
              <a:t>Resonating</a:t>
            </a:r>
            <a:r>
              <a:rPr lang="de-CH" dirty="0"/>
              <a:t> </a:t>
            </a:r>
            <a:r>
              <a:rPr lang="de-CH" dirty="0" smtClean="0"/>
              <a:t>Orders.</a:t>
            </a:r>
          </a:p>
          <a:p>
            <a:endParaRPr lang="en-US" dirty="0"/>
          </a:p>
          <a:p>
            <a:r>
              <a:rPr lang="en-US" dirty="0" smtClean="0"/>
              <a:t>Undulator(s) for e-beam/laser overlap to create new FEL modes and bunch/pulse structures for exploring and discovering new material properties.</a:t>
            </a:r>
          </a:p>
          <a:p>
            <a:endParaRPr lang="en-US" dirty="0"/>
          </a:p>
          <a:p>
            <a:r>
              <a:rPr lang="en-US" dirty="0" smtClean="0"/>
              <a:t>From the website:</a:t>
            </a:r>
            <a:endParaRPr lang="en-US" dirty="0"/>
          </a:p>
          <a:p>
            <a:pPr marL="0" indent="0">
              <a:buNone/>
            </a:pPr>
            <a:r>
              <a:rPr lang="en-US" sz="1400" dirty="0" smtClean="0"/>
              <a:t>. . . aims </a:t>
            </a:r>
            <a:r>
              <a:rPr lang="en-US" sz="1400" dirty="0"/>
              <a:t>to uncover "hidden" quantum properties in known materials, meaning properties which could not be seen by methods employed up to now. The scientists also plan to design new materials displaying specific quantum effects. Such effects could be of use for data processing, transmission and storage in the future and thus become the backbone of future electronics, which need to be faster, smaller and more energy-efficient.</a:t>
            </a:r>
            <a:endParaRPr lang="de-CH" sz="1400" dirty="0"/>
          </a:p>
          <a:p>
            <a:endParaRPr lang="de-CH" dirty="0"/>
          </a:p>
        </p:txBody>
      </p:sp>
      <p:sp>
        <p:nvSpPr>
          <p:cNvPr id="3" name="Title 2"/>
          <p:cNvSpPr>
            <a:spLocks noGrp="1"/>
          </p:cNvSpPr>
          <p:nvPr>
            <p:ph type="title"/>
          </p:nvPr>
        </p:nvSpPr>
        <p:spPr/>
        <p:txBody>
          <a:bodyPr/>
          <a:lstStyle/>
          <a:p>
            <a:r>
              <a:rPr lang="en-US" dirty="0" smtClean="0"/>
              <a:t>What is HERO?</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117472266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stretch>
            <a:fillRect/>
          </a:stretch>
        </p:blipFill>
        <p:spPr>
          <a:xfrm>
            <a:off x="5946545" y="985297"/>
            <a:ext cx="3166330" cy="3509963"/>
          </a:xfrm>
          <a:prstGeom prst="rect">
            <a:avLst/>
          </a:prstGeom>
        </p:spPr>
      </p:pic>
      <p:sp>
        <p:nvSpPr>
          <p:cNvPr id="3" name="Title 2"/>
          <p:cNvSpPr>
            <a:spLocks noGrp="1"/>
          </p:cNvSpPr>
          <p:nvPr>
            <p:ph type="title"/>
          </p:nvPr>
        </p:nvSpPr>
        <p:spPr/>
        <p:txBody>
          <a:bodyPr/>
          <a:lstStyle/>
          <a:p>
            <a:r>
              <a:rPr lang="en-US" dirty="0" smtClean="0"/>
              <a:t>HERO working parameters</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4</a:t>
            </a:fld>
            <a:endParaRPr lang="de-DE" dirty="0"/>
          </a:p>
        </p:txBody>
      </p:sp>
      <p:graphicFrame>
        <p:nvGraphicFramePr>
          <p:cNvPr id="6" name="Table 5"/>
          <p:cNvGraphicFramePr>
            <a:graphicFrameLocks noGrp="1"/>
          </p:cNvGraphicFramePr>
          <p:nvPr>
            <p:extLst>
              <p:ext uri="{D42A27DB-BD31-4B8C-83A1-F6EECF244321}">
                <p14:modId xmlns:p14="http://schemas.microsoft.com/office/powerpoint/2010/main" val="2025654203"/>
              </p:ext>
            </p:extLst>
          </p:nvPr>
        </p:nvGraphicFramePr>
        <p:xfrm>
          <a:off x="611560" y="1027706"/>
          <a:ext cx="5334985" cy="1664970"/>
        </p:xfrm>
        <a:graphic>
          <a:graphicData uri="http://schemas.openxmlformats.org/drawingml/2006/table">
            <a:tbl>
              <a:tblPr firstRow="1" firstCol="1" bandRow="1"/>
              <a:tblGrid>
                <a:gridCol w="925456">
                  <a:extLst>
                    <a:ext uri="{9D8B030D-6E8A-4147-A177-3AD203B41FA5}">
                      <a16:colId xmlns:a16="http://schemas.microsoft.com/office/drawing/2014/main" val="3942837458"/>
                    </a:ext>
                  </a:extLst>
                </a:gridCol>
                <a:gridCol w="637288">
                  <a:extLst>
                    <a:ext uri="{9D8B030D-6E8A-4147-A177-3AD203B41FA5}">
                      <a16:colId xmlns:a16="http://schemas.microsoft.com/office/drawing/2014/main" val="2672867054"/>
                    </a:ext>
                  </a:extLst>
                </a:gridCol>
                <a:gridCol w="728412">
                  <a:extLst>
                    <a:ext uri="{9D8B030D-6E8A-4147-A177-3AD203B41FA5}">
                      <a16:colId xmlns:a16="http://schemas.microsoft.com/office/drawing/2014/main" val="783612390"/>
                    </a:ext>
                  </a:extLst>
                </a:gridCol>
                <a:gridCol w="1114808">
                  <a:extLst>
                    <a:ext uri="{9D8B030D-6E8A-4147-A177-3AD203B41FA5}">
                      <a16:colId xmlns:a16="http://schemas.microsoft.com/office/drawing/2014/main" val="3941978124"/>
                    </a:ext>
                  </a:extLst>
                </a:gridCol>
                <a:gridCol w="1204750">
                  <a:extLst>
                    <a:ext uri="{9D8B030D-6E8A-4147-A177-3AD203B41FA5}">
                      <a16:colId xmlns:a16="http://schemas.microsoft.com/office/drawing/2014/main" val="3971519306"/>
                    </a:ext>
                  </a:extLst>
                </a:gridCol>
                <a:gridCol w="724271">
                  <a:extLst>
                    <a:ext uri="{9D8B030D-6E8A-4147-A177-3AD203B41FA5}">
                      <a16:colId xmlns:a16="http://schemas.microsoft.com/office/drawing/2014/main" val="3985266685"/>
                    </a:ext>
                  </a:extLst>
                </a:gridCol>
              </a:tblGrid>
              <a:tr h="716651">
                <a:tc>
                  <a:txBody>
                    <a:bodyPr/>
                    <a:lstStyle/>
                    <a:p>
                      <a:pP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Central Wavelength</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Duration ( fs </a:t>
                      </a:r>
                      <a:r>
                        <a:rPr lang="en-US" sz="1100" dirty="0" err="1">
                          <a:effectLst/>
                          <a:latin typeface="Calibri" panose="020F0502020204030204" pitchFamily="34" charset="0"/>
                          <a:ea typeface="Calibri" panose="020F0502020204030204" pitchFamily="34" charset="0"/>
                          <a:cs typeface="Times New Roman" panose="02020603050405020304" pitchFamily="18" charset="0"/>
                        </a:rPr>
                        <a:t>rms</a:t>
                      </a:r>
                      <a:r>
                        <a:rPr lang="en-US" sz="1100" dirty="0">
                          <a:effectLst/>
                          <a:latin typeface="Calibri" panose="020F0502020204030204" pitchFamily="34" charset="0"/>
                          <a:ea typeface="Calibri" panose="020F0502020204030204" pitchFamily="34" charset="0"/>
                          <a:cs typeface="Times New Roman" panose="02020603050405020304" pitchFamily="18" charset="0"/>
                        </a:rPr>
                        <a:t>)</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Pulse energy</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mJ</a:t>
                      </a:r>
                      <a:r>
                        <a:rPr lang="en-US" sz="1200" dirty="0">
                          <a:effectLst/>
                          <a:latin typeface="Calibri" panose="020F0502020204030204" pitchFamily="34" charset="0"/>
                          <a:ea typeface="Calibri" panose="020F0502020204030204" pitchFamily="34" charset="0"/>
                          <a:cs typeface="Times New Roman" panose="02020603050405020304" pitchFamily="18" charset="0"/>
                        </a:rPr>
                        <a:t>)</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Laser beam dia. at diagnostic module </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1/2 (mm)</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US" sz="1100" dirty="0" smtClean="0">
                          <a:effectLst/>
                          <a:latin typeface="Calibri" panose="020F0502020204030204" pitchFamily="34" charset="0"/>
                          <a:ea typeface="Calibri" panose="020F0502020204030204" pitchFamily="34" charset="0"/>
                          <a:cs typeface="Times New Roman" panose="02020603050405020304" pitchFamily="18" charset="0"/>
                        </a:rPr>
                        <a:t>2x</a:t>
                      </a:r>
                      <a:r>
                        <a:rPr lang="en-US" sz="1100" dirty="0" smtClean="0">
                          <a:effectLst/>
                          <a:latin typeface="Calibri" panose="020F0502020204030204" pitchFamily="34" charset="0"/>
                          <a:ea typeface="Calibri" panose="020F0502020204030204" pitchFamily="34" charset="0"/>
                          <a:cs typeface="Calibri" panose="020F0502020204030204" pitchFamily="34" charset="0"/>
                        </a:rPr>
                        <a:t>σ/FWHM</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Electron beam diameter 2x</a:t>
                      </a:r>
                      <a:r>
                        <a:rPr lang="en-US" sz="1100" dirty="0">
                          <a:effectLst/>
                          <a:latin typeface="Calibri" panose="020F0502020204030204" pitchFamily="34" charset="0"/>
                          <a:ea typeface="Calibri" panose="020F0502020204030204" pitchFamily="34" charset="0"/>
                          <a:cs typeface="Calibri" panose="020F0502020204030204" pitchFamily="34" charset="0"/>
                        </a:rPr>
                        <a:t>σ</a:t>
                      </a:r>
                      <a:r>
                        <a:rPr lang="en-US" sz="1100" dirty="0">
                          <a:effectLst/>
                          <a:latin typeface="Calibri" panose="020F0502020204030204" pitchFamily="34" charset="0"/>
                          <a:ea typeface="Calibri" panose="020F0502020204030204" pitchFamily="34" charset="0"/>
                          <a:cs typeface="Times New Roman" panose="02020603050405020304" pitchFamily="18" charset="0"/>
                        </a:rPr>
                        <a:t> at diagnostic module </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1/2 (</a:t>
                      </a:r>
                      <a:r>
                        <a:rPr lang="en-US" sz="1100" dirty="0">
                          <a:effectLst/>
                          <a:latin typeface="Calibri" panose="020F0502020204030204" pitchFamily="34" charset="0"/>
                          <a:ea typeface="Calibri" panose="020F0502020204030204" pitchFamily="34" charset="0"/>
                          <a:cs typeface="Calibri" panose="020F0502020204030204" pitchFamily="34" charset="0"/>
                        </a:rPr>
                        <a:t>μ</a:t>
                      </a:r>
                      <a:r>
                        <a:rPr lang="en-US" sz="1100" dirty="0">
                          <a:effectLst/>
                          <a:latin typeface="Calibri" panose="020F0502020204030204" pitchFamily="34" charset="0"/>
                          <a:ea typeface="Calibri" panose="020F0502020204030204" pitchFamily="34" charset="0"/>
                          <a:cs typeface="Times New Roman" panose="02020603050405020304" pitchFamily="18" charset="0"/>
                        </a:rPr>
                        <a:t>m)</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Electron beam energy (GeV)</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9113407"/>
                  </a:ext>
                </a:extLst>
              </a:tr>
              <a:tr h="325750">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784-816 nm</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100 fs</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0.1-5</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0.94/1.10  1.10/1.23</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52 - 59</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2.6 – 3.4</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5879154"/>
                  </a:ext>
                </a:extLst>
              </a:tr>
              <a:tr h="325750">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261-272 nm</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100 fs</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0.05-0.5</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0.51/0.54  0.60/0.64</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52 - 59</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2.6 – 3.4</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946321"/>
                  </a:ext>
                </a:extLst>
              </a:tr>
            </a:tbl>
          </a:graphicData>
        </a:graphic>
      </p:graphicFrame>
      <p:sp>
        <p:nvSpPr>
          <p:cNvPr id="7" name="TextBox 6"/>
          <p:cNvSpPr txBox="1"/>
          <p:nvPr/>
        </p:nvSpPr>
        <p:spPr>
          <a:xfrm>
            <a:off x="683568" y="3723878"/>
            <a:ext cx="2808312" cy="504056"/>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Budget ~ 95 </a:t>
            </a:r>
            <a:r>
              <a:rPr lang="en-US" sz="1800" dirty="0" err="1" smtClean="0">
                <a:solidFill>
                  <a:srgbClr val="000000"/>
                </a:solidFill>
                <a:latin typeface="Calibri"/>
              </a:rPr>
              <a:t>kCHF</a:t>
            </a:r>
            <a:endParaRPr lang="de-CH" sz="1800" dirty="0" err="1" smtClean="0">
              <a:solidFill>
                <a:srgbClr val="000000"/>
              </a:solidFill>
              <a:latin typeface="Calibri"/>
            </a:endParaRPr>
          </a:p>
        </p:txBody>
      </p:sp>
      <p:cxnSp>
        <p:nvCxnSpPr>
          <p:cNvPr id="8" name="Straight Arrow Connector 7"/>
          <p:cNvCxnSpPr/>
          <p:nvPr/>
        </p:nvCxnSpPr>
        <p:spPr bwMode="auto">
          <a:xfrm flipH="1" flipV="1">
            <a:off x="2411760" y="4011910"/>
            <a:ext cx="720080" cy="57606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TextBox 9"/>
          <p:cNvSpPr txBox="1"/>
          <p:nvPr/>
        </p:nvSpPr>
        <p:spPr>
          <a:xfrm>
            <a:off x="3131840" y="4495260"/>
            <a:ext cx="2376264" cy="43088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Important design driver</a:t>
            </a:r>
            <a:endParaRPr lang="de-CH" sz="1800" dirty="0" err="1" smtClean="0">
              <a:solidFill>
                <a:srgbClr val="000000"/>
              </a:solidFill>
              <a:latin typeface="Calibri"/>
            </a:endParaRPr>
          </a:p>
        </p:txBody>
      </p:sp>
    </p:spTree>
    <p:extLst>
      <p:ext uri="{BB962C8B-B14F-4D97-AF65-F5344CB8AC3E}">
        <p14:creationId xmlns:p14="http://schemas.microsoft.com/office/powerpoint/2010/main" val="95715609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Requirements: spatial overlap</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5</a:t>
            </a:fld>
            <a:endParaRPr lang="de-DE" dirty="0"/>
          </a:p>
        </p:txBody>
      </p:sp>
      <p:graphicFrame>
        <p:nvGraphicFramePr>
          <p:cNvPr id="7" name="Content Placeholder 6"/>
          <p:cNvGraphicFramePr>
            <a:graphicFrameLocks noGrp="1"/>
          </p:cNvGraphicFramePr>
          <p:nvPr>
            <p:ph sz="quarter" idx="13"/>
            <p:extLst/>
          </p:nvPr>
        </p:nvGraphicFramePr>
        <p:xfrm>
          <a:off x="1042988" y="1006475"/>
          <a:ext cx="7742238" cy="2839720"/>
        </p:xfrm>
        <a:graphic>
          <a:graphicData uri="http://schemas.openxmlformats.org/drawingml/2006/table">
            <a:tbl>
              <a:tblPr firstRow="1" bandRow="1">
                <a:tableStyleId>{073A0DAA-6AF3-43AB-8588-CEC1D06C72B9}</a:tableStyleId>
              </a:tblPr>
              <a:tblGrid>
                <a:gridCol w="2580746">
                  <a:extLst>
                    <a:ext uri="{9D8B030D-6E8A-4147-A177-3AD203B41FA5}">
                      <a16:colId xmlns:a16="http://schemas.microsoft.com/office/drawing/2014/main" val="1466342251"/>
                    </a:ext>
                  </a:extLst>
                </a:gridCol>
                <a:gridCol w="2580746">
                  <a:extLst>
                    <a:ext uri="{9D8B030D-6E8A-4147-A177-3AD203B41FA5}">
                      <a16:colId xmlns:a16="http://schemas.microsoft.com/office/drawing/2014/main" val="2499046966"/>
                    </a:ext>
                  </a:extLst>
                </a:gridCol>
                <a:gridCol w="2580746">
                  <a:extLst>
                    <a:ext uri="{9D8B030D-6E8A-4147-A177-3AD203B41FA5}">
                      <a16:colId xmlns:a16="http://schemas.microsoft.com/office/drawing/2014/main" val="596516544"/>
                    </a:ext>
                  </a:extLst>
                </a:gridCol>
              </a:tblGrid>
              <a:tr h="370840">
                <a:tc>
                  <a:txBody>
                    <a:bodyPr/>
                    <a:lstStyle/>
                    <a:p>
                      <a:r>
                        <a:rPr lang="en-US" dirty="0" smtClean="0"/>
                        <a:t>Desired requirement</a:t>
                      </a:r>
                      <a:endParaRPr lang="de-CH" dirty="0"/>
                    </a:p>
                  </a:txBody>
                  <a:tcPr/>
                </a:tc>
                <a:tc>
                  <a:txBody>
                    <a:bodyPr/>
                    <a:lstStyle/>
                    <a:p>
                      <a:r>
                        <a:rPr lang="en-US" dirty="0" smtClean="0"/>
                        <a:t>Concept</a:t>
                      </a:r>
                      <a:endParaRPr lang="de-CH" dirty="0"/>
                    </a:p>
                  </a:txBody>
                  <a:tcPr/>
                </a:tc>
                <a:tc>
                  <a:txBody>
                    <a:bodyPr/>
                    <a:lstStyle/>
                    <a:p>
                      <a:r>
                        <a:rPr lang="en-US" dirty="0" smtClean="0"/>
                        <a:t>Likely outcome</a:t>
                      </a:r>
                      <a:endParaRPr lang="de-CH" dirty="0"/>
                    </a:p>
                  </a:txBody>
                  <a:tcPr/>
                </a:tc>
                <a:extLst>
                  <a:ext uri="{0D108BD9-81ED-4DB2-BD59-A6C34878D82A}">
                    <a16:rowId xmlns:a16="http://schemas.microsoft.com/office/drawing/2014/main" val="3070002280"/>
                  </a:ext>
                </a:extLst>
              </a:tr>
              <a:tr h="370840">
                <a:tc>
                  <a:txBody>
                    <a:bodyPr/>
                    <a:lstStyle/>
                    <a:p>
                      <a:r>
                        <a:rPr lang="en-US" sz="1600" dirty="0" smtClean="0"/>
                        <a:t>Non-destructive monitoring of laser beam</a:t>
                      </a:r>
                      <a:endParaRPr lang="de-CH" sz="1600" dirty="0"/>
                    </a:p>
                  </a:txBody>
                  <a:tcPr/>
                </a:tc>
                <a:tc>
                  <a:txBody>
                    <a:bodyPr/>
                    <a:lstStyle/>
                    <a:p>
                      <a:r>
                        <a:rPr lang="en-US" sz="1600" dirty="0" smtClean="0"/>
                        <a:t>Holey</a:t>
                      </a:r>
                      <a:r>
                        <a:rPr lang="en-US" sz="1600" baseline="0" dirty="0" smtClean="0"/>
                        <a:t> </a:t>
                      </a:r>
                      <a:r>
                        <a:rPr lang="en-US" sz="1600" baseline="0" dirty="0" err="1" smtClean="0"/>
                        <a:t>Cromox</a:t>
                      </a:r>
                      <a:r>
                        <a:rPr lang="en-US" sz="1600" baseline="0" dirty="0" smtClean="0"/>
                        <a:t> screen</a:t>
                      </a:r>
                      <a:endParaRPr lang="de-CH" sz="1600" dirty="0"/>
                    </a:p>
                  </a:txBody>
                  <a:tcPr/>
                </a:tc>
                <a:tc>
                  <a:txBody>
                    <a:bodyPr/>
                    <a:lstStyle/>
                    <a:p>
                      <a:r>
                        <a:rPr lang="en-US" sz="1600" dirty="0" smtClean="0"/>
                        <a:t>May</a:t>
                      </a:r>
                      <a:r>
                        <a:rPr lang="en-US" sz="1600" baseline="0" dirty="0" smtClean="0"/>
                        <a:t> cause losses, may restrict function to just 1 Hz.</a:t>
                      </a:r>
                      <a:endParaRPr lang="de-CH" sz="1600" dirty="0"/>
                    </a:p>
                  </a:txBody>
                  <a:tcPr/>
                </a:tc>
                <a:extLst>
                  <a:ext uri="{0D108BD9-81ED-4DB2-BD59-A6C34878D82A}">
                    <a16:rowId xmlns:a16="http://schemas.microsoft.com/office/drawing/2014/main" val="1186338946"/>
                  </a:ext>
                </a:extLst>
              </a:tr>
              <a:tr h="370840">
                <a:tc>
                  <a:txBody>
                    <a:bodyPr/>
                    <a:lstStyle/>
                    <a:p>
                      <a:r>
                        <a:rPr lang="en-US" sz="1600" dirty="0" smtClean="0"/>
                        <a:t>Destructive position</a:t>
                      </a:r>
                      <a:r>
                        <a:rPr lang="en-US" sz="1600" baseline="0" dirty="0" smtClean="0"/>
                        <a:t> measurement of electron and laser beam</a:t>
                      </a:r>
                      <a:endParaRPr lang="de-CH" sz="1600" dirty="0"/>
                    </a:p>
                  </a:txBody>
                  <a:tcPr/>
                </a:tc>
                <a:tc>
                  <a:txBody>
                    <a:bodyPr/>
                    <a:lstStyle/>
                    <a:p>
                      <a:r>
                        <a:rPr lang="en-US" sz="1600" dirty="0" smtClean="0"/>
                        <a:t>Standard DSCR</a:t>
                      </a:r>
                      <a:r>
                        <a:rPr lang="en-US" sz="1600" baseline="0" dirty="0" smtClean="0"/>
                        <a:t> screens</a:t>
                      </a:r>
                      <a:endParaRPr lang="de-CH" sz="1600" dirty="0"/>
                    </a:p>
                  </a:txBody>
                  <a:tcPr/>
                </a:tc>
                <a:tc>
                  <a:txBody>
                    <a:bodyPr/>
                    <a:lstStyle/>
                    <a:p>
                      <a:r>
                        <a:rPr lang="en-US" sz="1600" dirty="0" smtClean="0"/>
                        <a:t>Destructive position measurements of electron and laser beam</a:t>
                      </a:r>
                      <a:endParaRPr lang="de-CH" sz="1600" dirty="0"/>
                    </a:p>
                  </a:txBody>
                  <a:tcPr/>
                </a:tc>
                <a:extLst>
                  <a:ext uri="{0D108BD9-81ED-4DB2-BD59-A6C34878D82A}">
                    <a16:rowId xmlns:a16="http://schemas.microsoft.com/office/drawing/2014/main" val="3870869301"/>
                  </a:ext>
                </a:extLst>
              </a:tr>
              <a:tr h="370840">
                <a:tc>
                  <a:txBody>
                    <a:bodyPr/>
                    <a:lstStyle/>
                    <a:p>
                      <a:r>
                        <a:rPr lang="en-US" sz="1600" dirty="0" smtClean="0"/>
                        <a:t>Spatial resolution</a:t>
                      </a:r>
                      <a:r>
                        <a:rPr lang="en-US" sz="1600" baseline="0" dirty="0" smtClean="0"/>
                        <a:t> of 5 um</a:t>
                      </a:r>
                      <a:endParaRPr lang="de-CH" sz="1600" dirty="0"/>
                    </a:p>
                  </a:txBody>
                  <a:tcPr/>
                </a:tc>
                <a:tc>
                  <a:txBody>
                    <a:bodyPr/>
                    <a:lstStyle/>
                    <a:p>
                      <a:r>
                        <a:rPr lang="en-US" sz="1600" dirty="0" smtClean="0"/>
                        <a:t>Standard</a:t>
                      </a:r>
                      <a:r>
                        <a:rPr lang="en-US" sz="1600" baseline="0" dirty="0" smtClean="0"/>
                        <a:t> camera setup for DSCR screens</a:t>
                      </a:r>
                      <a:endParaRPr lang="de-CH" sz="1600" dirty="0"/>
                    </a:p>
                  </a:txBody>
                  <a:tcPr/>
                </a:tc>
                <a:tc>
                  <a:txBody>
                    <a:bodyPr/>
                    <a:lstStyle/>
                    <a:p>
                      <a:r>
                        <a:rPr lang="en-US" sz="1600" dirty="0" smtClean="0"/>
                        <a:t>Size</a:t>
                      </a:r>
                      <a:r>
                        <a:rPr lang="en-US" sz="1600" baseline="0" dirty="0" smtClean="0"/>
                        <a:t> resolution of about 20 um, position resolution (finding a center) should be better.</a:t>
                      </a:r>
                      <a:endParaRPr lang="de-CH" sz="1600" dirty="0"/>
                    </a:p>
                  </a:txBody>
                  <a:tcPr/>
                </a:tc>
                <a:extLst>
                  <a:ext uri="{0D108BD9-81ED-4DB2-BD59-A6C34878D82A}">
                    <a16:rowId xmlns:a16="http://schemas.microsoft.com/office/drawing/2014/main" val="3345258509"/>
                  </a:ext>
                </a:extLst>
              </a:tr>
            </a:tbl>
          </a:graphicData>
        </a:graphic>
      </p:graphicFrame>
      <p:sp>
        <p:nvSpPr>
          <p:cNvPr id="8" name="TextBox 7"/>
          <p:cNvSpPr txBox="1"/>
          <p:nvPr/>
        </p:nvSpPr>
        <p:spPr>
          <a:xfrm>
            <a:off x="1047244" y="4072654"/>
            <a:ext cx="7734810" cy="91440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DSCR screen is an existing, standard solution at SwissFEL to visualize the electron and laser beams, like at the laser heater.  The only difference is addition of one more screen position and a stepper motor instead of a pneumatic stage.</a:t>
            </a:r>
            <a:endParaRPr lang="de-CH" sz="1800" dirty="0" err="1" smtClean="0">
              <a:solidFill>
                <a:srgbClr val="000000"/>
              </a:solidFill>
              <a:latin typeface="Calibri"/>
            </a:endParaRPr>
          </a:p>
        </p:txBody>
      </p:sp>
    </p:spTree>
    <p:extLst>
      <p:ext uri="{BB962C8B-B14F-4D97-AF65-F5344CB8AC3E}">
        <p14:creationId xmlns:p14="http://schemas.microsoft.com/office/powerpoint/2010/main" val="326426518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Need to find relative temporal overlap to within ± 500 </a:t>
            </a:r>
            <a:r>
              <a:rPr lang="en-US" dirty="0" err="1" smtClean="0"/>
              <a:t>ps</a:t>
            </a:r>
            <a:r>
              <a:rPr lang="en-US" dirty="0" smtClean="0"/>
              <a:t> for e-beam and for all of the possible laser/UV beams.</a:t>
            </a:r>
          </a:p>
          <a:p>
            <a:endParaRPr lang="en-US" dirty="0"/>
          </a:p>
          <a:p>
            <a:r>
              <a:rPr lang="en-US" dirty="0" smtClean="0"/>
              <a:t>Concept:</a:t>
            </a:r>
          </a:p>
          <a:p>
            <a:endParaRPr lang="en-US" dirty="0" smtClean="0"/>
          </a:p>
          <a:p>
            <a:endParaRPr lang="en-US" dirty="0"/>
          </a:p>
          <a:p>
            <a:endParaRPr lang="en-US" dirty="0"/>
          </a:p>
          <a:p>
            <a:endParaRPr lang="de-CH" dirty="0"/>
          </a:p>
        </p:txBody>
      </p:sp>
      <p:sp>
        <p:nvSpPr>
          <p:cNvPr id="3" name="Title 2"/>
          <p:cNvSpPr>
            <a:spLocks noGrp="1"/>
          </p:cNvSpPr>
          <p:nvPr>
            <p:ph type="title"/>
          </p:nvPr>
        </p:nvSpPr>
        <p:spPr/>
        <p:txBody>
          <a:bodyPr/>
          <a:lstStyle/>
          <a:p>
            <a:r>
              <a:rPr lang="en-US" dirty="0" smtClean="0"/>
              <a:t>Requirement: temporal overlap</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6</a:t>
            </a:fld>
            <a:endParaRPr lang="de-DE" dirty="0"/>
          </a:p>
        </p:txBody>
      </p:sp>
      <p:sp>
        <p:nvSpPr>
          <p:cNvPr id="5" name="Rectangle 4"/>
          <p:cNvSpPr/>
          <p:nvPr/>
        </p:nvSpPr>
        <p:spPr>
          <a:xfrm rot="18425157">
            <a:off x="3782804" y="2305463"/>
            <a:ext cx="48136" cy="77372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CH"/>
          </a:p>
        </p:txBody>
      </p:sp>
      <p:sp>
        <p:nvSpPr>
          <p:cNvPr id="6" name="TextBox 5"/>
          <p:cNvSpPr txBox="1"/>
          <p:nvPr/>
        </p:nvSpPr>
        <p:spPr>
          <a:xfrm>
            <a:off x="3603358" y="2080389"/>
            <a:ext cx="2843086" cy="338554"/>
          </a:xfrm>
          <a:prstGeom prst="rect">
            <a:avLst/>
          </a:prstGeom>
          <a:noFill/>
        </p:spPr>
        <p:txBody>
          <a:bodyPr wrap="square" rtlCol="0">
            <a:spAutoFit/>
          </a:bodyPr>
          <a:lstStyle/>
          <a:p>
            <a:r>
              <a:rPr lang="en-US" dirty="0" smtClean="0"/>
              <a:t>Reflecting surface (polished)</a:t>
            </a:r>
            <a:endParaRPr lang="de-CH" dirty="0"/>
          </a:p>
        </p:txBody>
      </p:sp>
      <p:cxnSp>
        <p:nvCxnSpPr>
          <p:cNvPr id="7" name="Straight Arrow Connector 6"/>
          <p:cNvCxnSpPr/>
          <p:nvPr/>
        </p:nvCxnSpPr>
        <p:spPr>
          <a:xfrm>
            <a:off x="251520" y="2702203"/>
            <a:ext cx="8533717" cy="0"/>
          </a:xfrm>
          <a:prstGeom prst="straightConnector1">
            <a:avLst/>
          </a:prstGeom>
          <a:ln>
            <a:solidFill>
              <a:schemeClr val="accent6"/>
            </a:solidFill>
            <a:tailEnd type="triangle"/>
          </a:ln>
        </p:spPr>
        <p:style>
          <a:lnRef idx="1">
            <a:schemeClr val="accent2"/>
          </a:lnRef>
          <a:fillRef idx="0">
            <a:schemeClr val="accent2"/>
          </a:fillRef>
          <a:effectRef idx="0">
            <a:schemeClr val="accent2"/>
          </a:effectRef>
          <a:fontRef idx="minor">
            <a:schemeClr val="tx1"/>
          </a:fontRef>
        </p:style>
      </p:cxnSp>
      <p:sp>
        <p:nvSpPr>
          <p:cNvPr id="8" name="TextBox 7"/>
          <p:cNvSpPr txBox="1"/>
          <p:nvPr/>
        </p:nvSpPr>
        <p:spPr>
          <a:xfrm>
            <a:off x="6725319" y="2727740"/>
            <a:ext cx="2102745" cy="338554"/>
          </a:xfrm>
          <a:prstGeom prst="rect">
            <a:avLst/>
          </a:prstGeom>
          <a:noFill/>
        </p:spPr>
        <p:txBody>
          <a:bodyPr wrap="square" rtlCol="0">
            <a:spAutoFit/>
          </a:bodyPr>
          <a:lstStyle/>
          <a:p>
            <a:r>
              <a:rPr lang="en-US" dirty="0" smtClean="0"/>
              <a:t>E-beam/laser beam</a:t>
            </a:r>
            <a:endParaRPr lang="de-CH" dirty="0"/>
          </a:p>
        </p:txBody>
      </p:sp>
      <p:sp>
        <p:nvSpPr>
          <p:cNvPr id="9" name="Rectangle 8"/>
          <p:cNvSpPr/>
          <p:nvPr/>
        </p:nvSpPr>
        <p:spPr>
          <a:xfrm>
            <a:off x="2134066" y="3945177"/>
            <a:ext cx="3516923" cy="54707"/>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TextBox 9"/>
          <p:cNvSpPr txBox="1"/>
          <p:nvPr/>
        </p:nvSpPr>
        <p:spPr>
          <a:xfrm>
            <a:off x="369329" y="3787864"/>
            <a:ext cx="1638975" cy="338554"/>
          </a:xfrm>
          <a:prstGeom prst="rect">
            <a:avLst/>
          </a:prstGeom>
          <a:noFill/>
        </p:spPr>
        <p:txBody>
          <a:bodyPr wrap="square" rtlCol="0">
            <a:spAutoFit/>
          </a:bodyPr>
          <a:lstStyle/>
          <a:p>
            <a:r>
              <a:rPr lang="en-US" dirty="0" smtClean="0"/>
              <a:t>Window Flange</a:t>
            </a:r>
            <a:endParaRPr lang="de-CH" dirty="0"/>
          </a:p>
        </p:txBody>
      </p:sp>
      <p:sp>
        <p:nvSpPr>
          <p:cNvPr id="11" name="Rectangle 10"/>
          <p:cNvSpPr/>
          <p:nvPr/>
        </p:nvSpPr>
        <p:spPr>
          <a:xfrm>
            <a:off x="3540835" y="4051929"/>
            <a:ext cx="532075" cy="65915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CH"/>
          </a:p>
        </p:txBody>
      </p:sp>
      <p:sp>
        <p:nvSpPr>
          <p:cNvPr id="12" name="TextBox 11"/>
          <p:cNvSpPr txBox="1"/>
          <p:nvPr/>
        </p:nvSpPr>
        <p:spPr>
          <a:xfrm>
            <a:off x="3892527" y="3261420"/>
            <a:ext cx="1111521" cy="338554"/>
          </a:xfrm>
          <a:prstGeom prst="rect">
            <a:avLst/>
          </a:prstGeom>
          <a:noFill/>
        </p:spPr>
        <p:txBody>
          <a:bodyPr wrap="square" rtlCol="0">
            <a:spAutoFit/>
          </a:bodyPr>
          <a:lstStyle/>
          <a:p>
            <a:r>
              <a:rPr lang="en-US" dirty="0" smtClean="0"/>
              <a:t>OTR/laser</a:t>
            </a:r>
            <a:endParaRPr lang="de-CH" dirty="0"/>
          </a:p>
        </p:txBody>
      </p:sp>
      <p:cxnSp>
        <p:nvCxnSpPr>
          <p:cNvPr id="15" name="Straight Arrow Connector 14"/>
          <p:cNvCxnSpPr>
            <a:stCxn id="5" idx="1"/>
            <a:endCxn id="11" idx="0"/>
          </p:cNvCxnSpPr>
          <p:nvPr/>
        </p:nvCxnSpPr>
        <p:spPr bwMode="auto">
          <a:xfrm>
            <a:off x="3792359" y="2711525"/>
            <a:ext cx="14514" cy="1340404"/>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3572165" y="4763129"/>
            <a:ext cx="500745" cy="359961"/>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PMT</a:t>
            </a:r>
            <a:endParaRPr lang="de-CH" sz="1800" dirty="0" err="1" smtClean="0">
              <a:solidFill>
                <a:srgbClr val="000000"/>
              </a:solidFill>
              <a:latin typeface="Calibri"/>
            </a:endParaRPr>
          </a:p>
        </p:txBody>
      </p:sp>
      <p:cxnSp>
        <p:nvCxnSpPr>
          <p:cNvPr id="18" name="Straight Arrow Connector 17"/>
          <p:cNvCxnSpPr/>
          <p:nvPr/>
        </p:nvCxnSpPr>
        <p:spPr bwMode="auto">
          <a:xfrm>
            <a:off x="4072910" y="4711084"/>
            <a:ext cx="2227282"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20" name="Picture 19"/>
          <p:cNvPicPr>
            <a:picLocks noChangeAspect="1"/>
          </p:cNvPicPr>
          <p:nvPr/>
        </p:nvPicPr>
        <p:blipFill>
          <a:blip r:embed="rId2"/>
          <a:stretch>
            <a:fillRect/>
          </a:stretch>
        </p:blipFill>
        <p:spPr>
          <a:xfrm>
            <a:off x="6320995" y="4092815"/>
            <a:ext cx="1365521" cy="1022823"/>
          </a:xfrm>
          <a:prstGeom prst="rect">
            <a:avLst/>
          </a:prstGeom>
          <a:ln>
            <a:solidFill>
              <a:schemeClr val="tx1"/>
            </a:solidFill>
          </a:ln>
        </p:spPr>
      </p:pic>
      <p:sp>
        <p:nvSpPr>
          <p:cNvPr id="21" name="TextBox 20"/>
          <p:cNvSpPr txBox="1"/>
          <p:nvPr/>
        </p:nvSpPr>
        <p:spPr>
          <a:xfrm>
            <a:off x="7776691" y="4118939"/>
            <a:ext cx="1168842" cy="397106"/>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Oscilloscope</a:t>
            </a:r>
            <a:endParaRPr lang="de-CH" sz="1800" dirty="0" err="1" smtClean="0">
              <a:solidFill>
                <a:srgbClr val="000000"/>
              </a:solidFill>
              <a:latin typeface="Calibri"/>
            </a:endParaRPr>
          </a:p>
        </p:txBody>
      </p:sp>
    </p:spTree>
    <p:extLst>
      <p:ext uri="{BB962C8B-B14F-4D97-AF65-F5344CB8AC3E}">
        <p14:creationId xmlns:p14="http://schemas.microsoft.com/office/powerpoint/2010/main" val="164182562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Content Placeholder 40"/>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27584" y="699542"/>
            <a:ext cx="7026898" cy="3241469"/>
          </a:xfrm>
        </p:spPr>
      </p:pic>
      <p:sp>
        <p:nvSpPr>
          <p:cNvPr id="3" name="Title 2"/>
          <p:cNvSpPr>
            <a:spLocks noGrp="1"/>
          </p:cNvSpPr>
          <p:nvPr>
            <p:ph type="title"/>
          </p:nvPr>
        </p:nvSpPr>
        <p:spPr/>
        <p:txBody>
          <a:bodyPr/>
          <a:lstStyle/>
          <a:p>
            <a:r>
              <a:rPr lang="en-US" dirty="0" smtClean="0"/>
              <a:t>OTR signal tests in ACHIP chamber</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7</a:t>
            </a:fld>
            <a:endParaRPr lang="de-DE" dirty="0"/>
          </a:p>
        </p:txBody>
      </p:sp>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1063" y="2486692"/>
            <a:ext cx="2835781" cy="2126836"/>
          </a:xfrm>
          <a:prstGeom prst="rect">
            <a:avLst/>
          </a:prstGeom>
        </p:spPr>
      </p:pic>
      <p:pic>
        <p:nvPicPr>
          <p:cNvPr id="2" name="Picture 1"/>
          <p:cNvPicPr>
            <a:picLocks noChangeAspect="1"/>
          </p:cNvPicPr>
          <p:nvPr/>
        </p:nvPicPr>
        <p:blipFill>
          <a:blip r:embed="rId4"/>
          <a:stretch>
            <a:fillRect/>
          </a:stretch>
        </p:blipFill>
        <p:spPr>
          <a:xfrm>
            <a:off x="6948264" y="3457643"/>
            <a:ext cx="1186290" cy="1584176"/>
          </a:xfrm>
          <a:prstGeom prst="rect">
            <a:avLst/>
          </a:prstGeom>
        </p:spPr>
      </p:pic>
      <p:pic>
        <p:nvPicPr>
          <p:cNvPr id="5" name="Picture 4"/>
          <p:cNvPicPr>
            <a:picLocks noChangeAspect="1"/>
          </p:cNvPicPr>
          <p:nvPr/>
        </p:nvPicPr>
        <p:blipFill>
          <a:blip r:embed="rId5"/>
          <a:stretch>
            <a:fillRect/>
          </a:stretch>
        </p:blipFill>
        <p:spPr>
          <a:xfrm>
            <a:off x="7078978" y="1185267"/>
            <a:ext cx="1551008" cy="1319514"/>
          </a:xfrm>
          <a:prstGeom prst="rect">
            <a:avLst/>
          </a:prstGeom>
        </p:spPr>
      </p:pic>
      <p:cxnSp>
        <p:nvCxnSpPr>
          <p:cNvPr id="7" name="Straight Arrow Connector 6"/>
          <p:cNvCxnSpPr/>
          <p:nvPr/>
        </p:nvCxnSpPr>
        <p:spPr bwMode="auto">
          <a:xfrm flipH="1" flipV="1">
            <a:off x="4499992" y="1367752"/>
            <a:ext cx="2700820" cy="26789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64168" y="2356835"/>
            <a:ext cx="980627" cy="744305"/>
          </a:xfrm>
          <a:prstGeom prst="rect">
            <a:avLst/>
          </a:prstGeom>
        </p:spPr>
      </p:pic>
      <p:pic>
        <p:nvPicPr>
          <p:cNvPr id="11" name="Picture 10"/>
          <p:cNvPicPr>
            <a:picLocks noChangeAspect="1"/>
          </p:cNvPicPr>
          <p:nvPr/>
        </p:nvPicPr>
        <p:blipFill>
          <a:blip r:embed="rId7"/>
          <a:stretch>
            <a:fillRect/>
          </a:stretch>
        </p:blipFill>
        <p:spPr>
          <a:xfrm>
            <a:off x="2624785" y="3967313"/>
            <a:ext cx="1443160" cy="1093056"/>
          </a:xfrm>
          <a:prstGeom prst="rect">
            <a:avLst/>
          </a:prstGeom>
        </p:spPr>
      </p:pic>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36246" y="3899210"/>
            <a:ext cx="1929156" cy="1248570"/>
          </a:xfrm>
          <a:prstGeom prst="rect">
            <a:avLst/>
          </a:prstGeom>
        </p:spPr>
      </p:pic>
    </p:spTree>
    <p:extLst>
      <p:ext uri="{BB962C8B-B14F-4D97-AF65-F5344CB8AC3E}">
        <p14:creationId xmlns:p14="http://schemas.microsoft.com/office/powerpoint/2010/main" val="110915328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88606" y="735664"/>
            <a:ext cx="8196630" cy="1569660"/>
          </a:xfrm>
          <a:prstGeom prst="rect">
            <a:avLst/>
          </a:prstGeom>
          <a:noFill/>
        </p:spPr>
        <p:txBody>
          <a:bodyPr wrap="square" rtlCol="0">
            <a:spAutoFit/>
          </a:bodyPr>
          <a:lstStyle/>
          <a:p>
            <a:pPr marL="214313" indent="-214313">
              <a:buFont typeface="Arial" panose="020B0604020202020204" pitchFamily="34" charset="0"/>
              <a:buChar char="•"/>
            </a:pPr>
            <a:r>
              <a:rPr lang="en-US" sz="1200" dirty="0"/>
              <a:t>Set up 800 </a:t>
            </a:r>
            <a:r>
              <a:rPr lang="en-US" sz="1200" dirty="0" smtClean="0"/>
              <a:t>nm or UV </a:t>
            </a:r>
            <a:r>
              <a:rPr lang="en-US" sz="1200" dirty="0"/>
              <a:t>light to shoot at the PMT, used an </a:t>
            </a:r>
            <a:r>
              <a:rPr lang="en-US" sz="1200" dirty="0" err="1"/>
              <a:t>Alfalas</a:t>
            </a:r>
            <a:r>
              <a:rPr lang="en-US" sz="1200" dirty="0"/>
              <a:t> diode for the ‘trigger’ signal.</a:t>
            </a:r>
          </a:p>
          <a:p>
            <a:pPr marL="214313" indent="-214313">
              <a:buFont typeface="Arial" panose="020B0604020202020204" pitchFamily="34" charset="0"/>
              <a:buChar char="•"/>
            </a:pPr>
            <a:endParaRPr lang="en-US" sz="1200" dirty="0"/>
          </a:p>
          <a:p>
            <a:pPr marL="214313" indent="-214313">
              <a:buFont typeface="Arial" panose="020B0604020202020204" pitchFamily="34" charset="0"/>
              <a:buChar char="•"/>
            </a:pPr>
            <a:r>
              <a:rPr lang="en-US" sz="1200" dirty="0"/>
              <a:t>Set up a ‘delay’ measurement on a 4 GHz, 20 </a:t>
            </a:r>
            <a:r>
              <a:rPr lang="en-US" sz="1200" dirty="0" err="1"/>
              <a:t>Gs</a:t>
            </a:r>
            <a:r>
              <a:rPr lang="en-US" sz="1200" dirty="0"/>
              <a:t>/second scope to measure time between trigger and half-height of the PMT signal.</a:t>
            </a:r>
          </a:p>
          <a:p>
            <a:pPr marL="214313" indent="-214313">
              <a:buFont typeface="Arial" panose="020B0604020202020204" pitchFamily="34" charset="0"/>
              <a:buChar char="•"/>
            </a:pPr>
            <a:endParaRPr lang="en-US" sz="1200" dirty="0"/>
          </a:p>
          <a:p>
            <a:pPr marL="214313" indent="-214313">
              <a:buFont typeface="Arial" panose="020B0604020202020204" pitchFamily="34" charset="0"/>
              <a:buChar char="•"/>
            </a:pPr>
            <a:r>
              <a:rPr lang="en-US" sz="1200" dirty="0"/>
              <a:t>Repeated measurements for several different PMT gain settings.  Laser power always set to ‘low’.</a:t>
            </a:r>
            <a:endParaRPr lang="de-CH" sz="1200" dirty="0"/>
          </a:p>
        </p:txBody>
      </p:sp>
      <p:graphicFrame>
        <p:nvGraphicFramePr>
          <p:cNvPr id="6" name="Chart 5"/>
          <p:cNvGraphicFramePr>
            <a:graphicFrameLocks/>
          </p:cNvGraphicFramePr>
          <p:nvPr>
            <p:extLst>
              <p:ext uri="{D42A27DB-BD31-4B8C-83A1-F6EECF244321}">
                <p14:modId xmlns:p14="http://schemas.microsoft.com/office/powerpoint/2010/main" val="1896117141"/>
              </p:ext>
            </p:extLst>
          </p:nvPr>
        </p:nvGraphicFramePr>
        <p:xfrm>
          <a:off x="597246" y="2300217"/>
          <a:ext cx="4225965" cy="2483292"/>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3347114" y="2589637"/>
            <a:ext cx="0" cy="176280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477954" y="2589637"/>
            <a:ext cx="5814" cy="1762800"/>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2483768" y="4170890"/>
            <a:ext cx="873582"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aphicFrame>
        <p:nvGraphicFramePr>
          <p:cNvPr id="17" name="Table 16"/>
          <p:cNvGraphicFramePr>
            <a:graphicFrameLocks noGrp="1"/>
          </p:cNvGraphicFramePr>
          <p:nvPr>
            <p:extLst/>
          </p:nvPr>
        </p:nvGraphicFramePr>
        <p:xfrm>
          <a:off x="4946474" y="2275967"/>
          <a:ext cx="914400" cy="1000125"/>
        </p:xfrm>
        <a:graphic>
          <a:graphicData uri="http://schemas.openxmlformats.org/drawingml/2006/table">
            <a:tbl>
              <a:tblPr>
                <a:tableStyleId>{5C22544A-7EE6-4342-B048-85BDC9FD1C3A}</a:tableStyleId>
              </a:tblPr>
              <a:tblGrid>
                <a:gridCol w="457200">
                  <a:extLst>
                    <a:ext uri="{9D8B030D-6E8A-4147-A177-3AD203B41FA5}">
                      <a16:colId xmlns:a16="http://schemas.microsoft.com/office/drawing/2014/main" val="267619990"/>
                    </a:ext>
                  </a:extLst>
                </a:gridCol>
                <a:gridCol w="457200">
                  <a:extLst>
                    <a:ext uri="{9D8B030D-6E8A-4147-A177-3AD203B41FA5}">
                      <a16:colId xmlns:a16="http://schemas.microsoft.com/office/drawing/2014/main" val="3308330838"/>
                    </a:ext>
                  </a:extLst>
                </a:gridCol>
              </a:tblGrid>
              <a:tr h="142875">
                <a:tc>
                  <a:txBody>
                    <a:bodyPr/>
                    <a:lstStyle/>
                    <a:p>
                      <a:pPr algn="l" fontAlgn="b"/>
                      <a:r>
                        <a:rPr lang="de-CH" sz="800" u="none" strike="noStrike">
                          <a:effectLst/>
                        </a:rPr>
                        <a:t>Unit</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de-CH" sz="800" u="none" strike="noStrike" dirty="0">
                          <a:effectLst/>
                        </a:rPr>
                        <a:t>s</a:t>
                      </a:r>
                      <a:endParaRPr lang="de-CH"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104341682"/>
                  </a:ext>
                </a:extLst>
              </a:tr>
              <a:tr h="142875">
                <a:tc>
                  <a:txBody>
                    <a:bodyPr/>
                    <a:lstStyle/>
                    <a:p>
                      <a:pPr algn="l" fontAlgn="b"/>
                      <a:r>
                        <a:rPr lang="de-CH" sz="800" u="none" strike="noStrike">
                          <a:effectLst/>
                        </a:rPr>
                        <a:t>value</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de-CH" sz="800" u="none" strike="noStrike">
                          <a:effectLst/>
                        </a:rPr>
                        <a:t>-2.75E-09</a:t>
                      </a:r>
                      <a:endParaRPr lang="de-CH" sz="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900558344"/>
                  </a:ext>
                </a:extLst>
              </a:tr>
              <a:tr h="142875">
                <a:tc>
                  <a:txBody>
                    <a:bodyPr/>
                    <a:lstStyle/>
                    <a:p>
                      <a:pPr algn="l" fontAlgn="b"/>
                      <a:r>
                        <a:rPr lang="de-CH" sz="800" u="none" strike="noStrike">
                          <a:effectLst/>
                        </a:rPr>
                        <a:t>mean</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de-CH" sz="800" u="none" strike="noStrike">
                          <a:effectLst/>
                        </a:rPr>
                        <a:t>-2.75E-09</a:t>
                      </a:r>
                      <a:endParaRPr lang="de-CH" sz="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884634582"/>
                  </a:ext>
                </a:extLst>
              </a:tr>
              <a:tr h="142875">
                <a:tc>
                  <a:txBody>
                    <a:bodyPr/>
                    <a:lstStyle/>
                    <a:p>
                      <a:pPr algn="l" fontAlgn="b"/>
                      <a:r>
                        <a:rPr lang="de-CH" sz="800" u="none" strike="noStrike">
                          <a:effectLst/>
                        </a:rPr>
                        <a:t>min</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de-CH" sz="800" u="none" strike="noStrike">
                          <a:effectLst/>
                        </a:rPr>
                        <a:t>-2.93E-09</a:t>
                      </a:r>
                      <a:endParaRPr lang="de-CH" sz="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932999634"/>
                  </a:ext>
                </a:extLst>
              </a:tr>
              <a:tr h="142875">
                <a:tc>
                  <a:txBody>
                    <a:bodyPr/>
                    <a:lstStyle/>
                    <a:p>
                      <a:pPr algn="l" fontAlgn="b"/>
                      <a:r>
                        <a:rPr lang="de-CH" sz="800" u="none" strike="noStrike">
                          <a:effectLst/>
                        </a:rPr>
                        <a:t>max</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de-CH" sz="800" u="none" strike="noStrike">
                          <a:effectLst/>
                        </a:rPr>
                        <a:t>-2.72E-09</a:t>
                      </a:r>
                      <a:endParaRPr lang="de-CH" sz="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879027949"/>
                  </a:ext>
                </a:extLst>
              </a:tr>
              <a:tr h="142875">
                <a:tc>
                  <a:txBody>
                    <a:bodyPr/>
                    <a:lstStyle/>
                    <a:p>
                      <a:pPr algn="l" fontAlgn="b"/>
                      <a:r>
                        <a:rPr lang="de-CH" sz="800" u="none" strike="noStrike">
                          <a:effectLst/>
                        </a:rPr>
                        <a:t>sdev</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de-CH" sz="800" u="none" strike="noStrike">
                          <a:effectLst/>
                        </a:rPr>
                        <a:t>7.36E-12</a:t>
                      </a:r>
                      <a:endParaRPr lang="de-CH" sz="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022282999"/>
                  </a:ext>
                </a:extLst>
              </a:tr>
              <a:tr h="142875">
                <a:tc>
                  <a:txBody>
                    <a:bodyPr/>
                    <a:lstStyle/>
                    <a:p>
                      <a:pPr algn="l" fontAlgn="b"/>
                      <a:r>
                        <a:rPr lang="de-CH" sz="800" u="none" strike="noStrike">
                          <a:effectLst/>
                        </a:rPr>
                        <a:t>num</a:t>
                      </a:r>
                      <a:endParaRPr lang="de-CH" sz="8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de-CH" sz="800" u="none" strike="noStrike" dirty="0">
                          <a:effectLst/>
                        </a:rPr>
                        <a:t>3.32E+04</a:t>
                      </a:r>
                      <a:endParaRPr lang="de-CH"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572291160"/>
                  </a:ext>
                </a:extLst>
              </a:tr>
            </a:tbl>
          </a:graphicData>
        </a:graphic>
      </p:graphicFrame>
      <p:sp>
        <p:nvSpPr>
          <p:cNvPr id="18" name="Oval 17"/>
          <p:cNvSpPr/>
          <p:nvPr/>
        </p:nvSpPr>
        <p:spPr>
          <a:xfrm>
            <a:off x="4823211" y="2983988"/>
            <a:ext cx="1131059" cy="17912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9" name="TextBox 18"/>
          <p:cNvSpPr txBox="1"/>
          <p:nvPr/>
        </p:nvSpPr>
        <p:spPr>
          <a:xfrm>
            <a:off x="6120602" y="2335980"/>
            <a:ext cx="2595820" cy="923330"/>
          </a:xfrm>
          <a:prstGeom prst="rect">
            <a:avLst/>
          </a:prstGeom>
          <a:noFill/>
        </p:spPr>
        <p:txBody>
          <a:bodyPr wrap="square" rtlCol="0">
            <a:spAutoFit/>
          </a:bodyPr>
          <a:lstStyle/>
          <a:p>
            <a:r>
              <a:rPr lang="en-US" sz="1200" dirty="0"/>
              <a:t>7-8 </a:t>
            </a:r>
            <a:r>
              <a:rPr lang="en-US" sz="1200" dirty="0" err="1"/>
              <a:t>ps</a:t>
            </a:r>
            <a:r>
              <a:rPr lang="en-US" sz="1200" dirty="0"/>
              <a:t> standard deviation on arrival time measurement with over 30k </a:t>
            </a:r>
            <a:r>
              <a:rPr lang="en-US" sz="1200" dirty="0" smtClean="0"/>
              <a:t>pulses for 800 nm.</a:t>
            </a:r>
            <a:endParaRPr lang="en-US" sz="1200" dirty="0"/>
          </a:p>
          <a:p>
            <a:r>
              <a:rPr lang="en-US" sz="1200" dirty="0" smtClean="0"/>
              <a:t>UV light yields about 17-20 </a:t>
            </a:r>
            <a:r>
              <a:rPr lang="en-US" sz="1200" dirty="0" err="1" smtClean="0"/>
              <a:t>ps</a:t>
            </a:r>
            <a:r>
              <a:rPr lang="en-US" sz="1200" dirty="0" smtClean="0"/>
              <a:t> std.</a:t>
            </a:r>
            <a:endParaRPr lang="de-CH" sz="1200" dirty="0"/>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2178" y="3409201"/>
            <a:ext cx="2470516" cy="1598943"/>
          </a:xfrm>
          <a:prstGeom prst="rect">
            <a:avLst/>
          </a:prstGeom>
        </p:spPr>
      </p:pic>
      <p:sp>
        <p:nvSpPr>
          <p:cNvPr id="21" name="TextBox 20"/>
          <p:cNvSpPr txBox="1"/>
          <p:nvPr/>
        </p:nvSpPr>
        <p:spPr>
          <a:xfrm>
            <a:off x="7418511" y="3409201"/>
            <a:ext cx="1405916" cy="830997"/>
          </a:xfrm>
          <a:prstGeom prst="rect">
            <a:avLst/>
          </a:prstGeom>
          <a:noFill/>
        </p:spPr>
        <p:txBody>
          <a:bodyPr wrap="square" rtlCol="0">
            <a:spAutoFit/>
          </a:bodyPr>
          <a:lstStyle/>
          <a:p>
            <a:r>
              <a:rPr lang="en-US" sz="1200" dirty="0"/>
              <a:t>If OTR similar to </a:t>
            </a:r>
            <a:r>
              <a:rPr lang="en-US" sz="1200" dirty="0" smtClean="0"/>
              <a:t>800 nm, </a:t>
            </a:r>
            <a:r>
              <a:rPr lang="en-US" sz="1200" dirty="0"/>
              <a:t>it should be similar performance.</a:t>
            </a:r>
            <a:endParaRPr lang="de-CH" sz="1200" dirty="0"/>
          </a:p>
        </p:txBody>
      </p:sp>
      <p:sp>
        <p:nvSpPr>
          <p:cNvPr id="22" name="TextBox 21"/>
          <p:cNvSpPr txBox="1"/>
          <p:nvPr/>
        </p:nvSpPr>
        <p:spPr>
          <a:xfrm>
            <a:off x="5528288" y="3594139"/>
            <a:ext cx="510076" cy="276999"/>
          </a:xfrm>
          <a:prstGeom prst="rect">
            <a:avLst/>
          </a:prstGeom>
          <a:noFill/>
        </p:spPr>
        <p:txBody>
          <a:bodyPr wrap="none" rtlCol="0">
            <a:spAutoFit/>
          </a:bodyPr>
          <a:lstStyle/>
          <a:p>
            <a:r>
              <a:rPr lang="en-US" sz="1200" dirty="0">
                <a:solidFill>
                  <a:schemeClr val="bg1"/>
                </a:solidFill>
              </a:rPr>
              <a:t>OTR</a:t>
            </a:r>
            <a:endParaRPr lang="de-CH" sz="1200" dirty="0">
              <a:solidFill>
                <a:schemeClr val="bg1"/>
              </a:solidFill>
            </a:endParaRPr>
          </a:p>
        </p:txBody>
      </p:sp>
      <p:sp>
        <p:nvSpPr>
          <p:cNvPr id="23" name="Title 2"/>
          <p:cNvSpPr txBox="1">
            <a:spLocks/>
          </p:cNvSpPr>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sz="4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pPr algn="l"/>
            <a:r>
              <a:rPr lang="en-US" sz="2400" dirty="0" smtClean="0"/>
              <a:t>PMT timing tests with laser and UV light</a:t>
            </a:r>
            <a:endParaRPr lang="de-CH" sz="2400" dirty="0"/>
          </a:p>
        </p:txBody>
      </p:sp>
    </p:spTree>
    <p:extLst>
      <p:ext uri="{BB962C8B-B14F-4D97-AF65-F5344CB8AC3E}">
        <p14:creationId xmlns:p14="http://schemas.microsoft.com/office/powerpoint/2010/main" val="2993958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851485" y="2210735"/>
            <a:ext cx="3272590" cy="5596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cxnSp>
        <p:nvCxnSpPr>
          <p:cNvPr id="5" name="Straight Arrow Connector 4"/>
          <p:cNvCxnSpPr/>
          <p:nvPr/>
        </p:nvCxnSpPr>
        <p:spPr>
          <a:xfrm>
            <a:off x="1521995" y="2478505"/>
            <a:ext cx="6216987" cy="12032"/>
          </a:xfrm>
          <a:prstGeom prst="straightConnector1">
            <a:avLst/>
          </a:prstGeom>
          <a:ln>
            <a:headEnd type="triangle"/>
            <a:tailEnd type="none"/>
          </a:ln>
        </p:spPr>
        <p:style>
          <a:lnRef idx="1">
            <a:schemeClr val="accent5"/>
          </a:lnRef>
          <a:fillRef idx="0">
            <a:schemeClr val="accent5"/>
          </a:fillRef>
          <a:effectRef idx="0">
            <a:schemeClr val="accent5"/>
          </a:effectRef>
          <a:fontRef idx="minor">
            <a:schemeClr val="tx1"/>
          </a:fontRef>
        </p:style>
      </p:cxnSp>
      <p:sp>
        <p:nvSpPr>
          <p:cNvPr id="6" name="TextBox 5"/>
          <p:cNvSpPr txBox="1"/>
          <p:nvPr/>
        </p:nvSpPr>
        <p:spPr>
          <a:xfrm>
            <a:off x="6124075" y="2484521"/>
            <a:ext cx="589052" cy="415498"/>
          </a:xfrm>
          <a:prstGeom prst="rect">
            <a:avLst/>
          </a:prstGeom>
          <a:noFill/>
        </p:spPr>
        <p:txBody>
          <a:bodyPr wrap="square" rtlCol="0">
            <a:spAutoFit/>
          </a:bodyPr>
          <a:lstStyle/>
          <a:p>
            <a:r>
              <a:rPr lang="en-US" sz="1050" dirty="0"/>
              <a:t>e-beam</a:t>
            </a:r>
            <a:endParaRPr lang="de-CH" sz="1050" dirty="0"/>
          </a:p>
        </p:txBody>
      </p:sp>
      <p:sp>
        <p:nvSpPr>
          <p:cNvPr id="7" name="Rectangle 6"/>
          <p:cNvSpPr/>
          <p:nvPr/>
        </p:nvSpPr>
        <p:spPr>
          <a:xfrm>
            <a:off x="1708484" y="2210735"/>
            <a:ext cx="661737" cy="55960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8" name="Rectangle 7"/>
          <p:cNvSpPr/>
          <p:nvPr/>
        </p:nvSpPr>
        <p:spPr>
          <a:xfrm>
            <a:off x="6683543" y="2210735"/>
            <a:ext cx="661737" cy="559605"/>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0" name="TextBox 9"/>
          <p:cNvSpPr txBox="1"/>
          <p:nvPr/>
        </p:nvSpPr>
        <p:spPr>
          <a:xfrm>
            <a:off x="3639553" y="1929122"/>
            <a:ext cx="1353256" cy="276999"/>
          </a:xfrm>
          <a:prstGeom prst="rect">
            <a:avLst/>
          </a:prstGeom>
          <a:noFill/>
        </p:spPr>
        <p:txBody>
          <a:bodyPr wrap="none" rtlCol="0">
            <a:spAutoFit/>
          </a:bodyPr>
          <a:lstStyle/>
          <a:p>
            <a:r>
              <a:rPr lang="en-US" sz="1200" dirty="0" smtClean="0"/>
              <a:t>HERO Modulator</a:t>
            </a:r>
            <a:endParaRPr lang="de-CH" sz="1200" dirty="0"/>
          </a:p>
        </p:txBody>
      </p:sp>
      <p:sp>
        <p:nvSpPr>
          <p:cNvPr id="11" name="TextBox 10"/>
          <p:cNvSpPr txBox="1"/>
          <p:nvPr/>
        </p:nvSpPr>
        <p:spPr>
          <a:xfrm>
            <a:off x="345284" y="1894702"/>
            <a:ext cx="981679" cy="1107996"/>
          </a:xfrm>
          <a:prstGeom prst="rect">
            <a:avLst/>
          </a:prstGeom>
          <a:noFill/>
        </p:spPr>
        <p:txBody>
          <a:bodyPr wrap="none" rtlCol="0">
            <a:spAutoFit/>
          </a:bodyPr>
          <a:lstStyle/>
          <a:p>
            <a:r>
              <a:rPr lang="en-US" sz="1200" u="sng" dirty="0" err="1"/>
              <a:t>Diag</a:t>
            </a:r>
            <a:r>
              <a:rPr lang="en-US" sz="1200" u="sng" dirty="0"/>
              <a:t> 1</a:t>
            </a:r>
          </a:p>
          <a:p>
            <a:pPr marL="214313" indent="-214313">
              <a:buFont typeface="Arial" panose="020B0604020202020204" pitchFamily="34" charset="0"/>
              <a:buChar char="•"/>
            </a:pPr>
            <a:r>
              <a:rPr lang="en-US" sz="1200" dirty="0"/>
              <a:t>YAG</a:t>
            </a:r>
          </a:p>
          <a:p>
            <a:pPr marL="214313" indent="-214313">
              <a:buFont typeface="Arial" panose="020B0604020202020204" pitchFamily="34" charset="0"/>
              <a:buChar char="•"/>
            </a:pPr>
            <a:r>
              <a:rPr lang="en-US" sz="1200" dirty="0" err="1"/>
              <a:t>Cromox</a:t>
            </a:r>
            <a:endParaRPr lang="en-US" sz="1200" dirty="0"/>
          </a:p>
          <a:p>
            <a:pPr marL="214313" indent="-214313">
              <a:buFont typeface="Arial" panose="020B0604020202020204" pitchFamily="34" charset="0"/>
              <a:buChar char="•"/>
            </a:pPr>
            <a:r>
              <a:rPr lang="en-US" sz="1200" dirty="0" smtClean="0"/>
              <a:t>Al Mirror</a:t>
            </a:r>
            <a:endParaRPr lang="de-CH" sz="1200" dirty="0"/>
          </a:p>
        </p:txBody>
      </p:sp>
      <p:sp>
        <p:nvSpPr>
          <p:cNvPr id="12" name="TextBox 11"/>
          <p:cNvSpPr txBox="1"/>
          <p:nvPr/>
        </p:nvSpPr>
        <p:spPr>
          <a:xfrm>
            <a:off x="7846278" y="1971134"/>
            <a:ext cx="1372812" cy="1107996"/>
          </a:xfrm>
          <a:prstGeom prst="rect">
            <a:avLst/>
          </a:prstGeom>
          <a:noFill/>
        </p:spPr>
        <p:txBody>
          <a:bodyPr wrap="none" rtlCol="0">
            <a:spAutoFit/>
          </a:bodyPr>
          <a:lstStyle/>
          <a:p>
            <a:r>
              <a:rPr lang="en-US" sz="1200" u="sng" dirty="0" err="1"/>
              <a:t>Diag</a:t>
            </a:r>
            <a:r>
              <a:rPr lang="en-US" sz="1200" u="sng" dirty="0"/>
              <a:t> 2</a:t>
            </a:r>
          </a:p>
          <a:p>
            <a:pPr marL="214313" indent="-214313">
              <a:buFont typeface="Arial" panose="020B0604020202020204" pitchFamily="34" charset="0"/>
              <a:buChar char="•"/>
            </a:pPr>
            <a:r>
              <a:rPr lang="en-US" sz="1200" dirty="0"/>
              <a:t>YAG</a:t>
            </a:r>
          </a:p>
          <a:p>
            <a:pPr marL="214313" indent="-214313">
              <a:buFont typeface="Arial" panose="020B0604020202020204" pitchFamily="34" charset="0"/>
              <a:buChar char="•"/>
            </a:pPr>
            <a:r>
              <a:rPr lang="en-US" sz="1200" dirty="0" err="1"/>
              <a:t>Cromox</a:t>
            </a:r>
            <a:endParaRPr lang="en-US" sz="1200" dirty="0"/>
          </a:p>
          <a:p>
            <a:pPr marL="214313" indent="-214313">
              <a:buFont typeface="Arial" panose="020B0604020202020204" pitchFamily="34" charset="0"/>
              <a:buChar char="•"/>
            </a:pPr>
            <a:r>
              <a:rPr lang="en-US" sz="1200" dirty="0"/>
              <a:t>Holey </a:t>
            </a:r>
            <a:r>
              <a:rPr lang="en-US" sz="1200" dirty="0" err="1"/>
              <a:t>Cromox</a:t>
            </a:r>
            <a:endParaRPr lang="de-CH" sz="1200" dirty="0"/>
          </a:p>
        </p:txBody>
      </p:sp>
      <p:sp>
        <p:nvSpPr>
          <p:cNvPr id="14" name="Rectangle 13"/>
          <p:cNvSpPr/>
          <p:nvPr/>
        </p:nvSpPr>
        <p:spPr>
          <a:xfrm>
            <a:off x="1961147" y="2767809"/>
            <a:ext cx="661737" cy="59529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5" name="TextBox 14"/>
          <p:cNvSpPr txBox="1"/>
          <p:nvPr/>
        </p:nvSpPr>
        <p:spPr>
          <a:xfrm>
            <a:off x="1642441" y="3439221"/>
            <a:ext cx="2873222" cy="830997"/>
          </a:xfrm>
          <a:prstGeom prst="rect">
            <a:avLst/>
          </a:prstGeom>
          <a:noFill/>
        </p:spPr>
        <p:txBody>
          <a:bodyPr wrap="none" rtlCol="0">
            <a:spAutoFit/>
          </a:bodyPr>
          <a:lstStyle/>
          <a:p>
            <a:r>
              <a:rPr lang="en-US" sz="1200" dirty="0"/>
              <a:t>Camera box 1:</a:t>
            </a:r>
          </a:p>
          <a:p>
            <a:pPr marL="214313" indent="-214313">
              <a:buFont typeface="Arial" panose="020B0604020202020204" pitchFamily="34" charset="0"/>
              <a:buChar char="•"/>
            </a:pPr>
            <a:r>
              <a:rPr lang="en-US" sz="1200" dirty="0"/>
              <a:t>Standard DSCR (50023.24.982) box</a:t>
            </a:r>
          </a:p>
          <a:p>
            <a:pPr marL="214313" indent="-214313">
              <a:buFont typeface="Arial" panose="020B0604020202020204" pitchFamily="34" charset="0"/>
              <a:buChar char="•"/>
            </a:pPr>
            <a:r>
              <a:rPr lang="en-US" sz="1200" dirty="0"/>
              <a:t>For </a:t>
            </a:r>
            <a:r>
              <a:rPr lang="en-US" sz="1200" dirty="0" err="1"/>
              <a:t>Yag</a:t>
            </a:r>
            <a:r>
              <a:rPr lang="en-US" sz="1200" dirty="0"/>
              <a:t> and </a:t>
            </a:r>
            <a:r>
              <a:rPr lang="en-US" sz="1200" dirty="0" err="1"/>
              <a:t>Cromox</a:t>
            </a:r>
            <a:endParaRPr lang="de-CH" sz="1200" dirty="0"/>
          </a:p>
        </p:txBody>
      </p:sp>
      <p:sp>
        <p:nvSpPr>
          <p:cNvPr id="16" name="Rectangle 15"/>
          <p:cNvSpPr/>
          <p:nvPr/>
        </p:nvSpPr>
        <p:spPr>
          <a:xfrm>
            <a:off x="1708484" y="1610831"/>
            <a:ext cx="661737" cy="59529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7" name="TextBox 16"/>
          <p:cNvSpPr txBox="1"/>
          <p:nvPr/>
        </p:nvSpPr>
        <p:spPr>
          <a:xfrm>
            <a:off x="1045520" y="800647"/>
            <a:ext cx="5193345" cy="830997"/>
          </a:xfrm>
          <a:prstGeom prst="rect">
            <a:avLst/>
          </a:prstGeom>
          <a:noFill/>
        </p:spPr>
        <p:txBody>
          <a:bodyPr wrap="none" rtlCol="0">
            <a:spAutoFit/>
          </a:bodyPr>
          <a:lstStyle/>
          <a:p>
            <a:r>
              <a:rPr lang="en-US" sz="1200" dirty="0"/>
              <a:t>Timing box:</a:t>
            </a:r>
          </a:p>
          <a:p>
            <a:pPr marL="214313" indent="-214313">
              <a:buFont typeface="Arial" panose="020B0604020202020204" pitchFamily="34" charset="0"/>
              <a:buChar char="•"/>
            </a:pPr>
            <a:r>
              <a:rPr lang="de-CH" sz="1200" dirty="0"/>
              <a:t>H10721-01-02</a:t>
            </a:r>
            <a:r>
              <a:rPr lang="de-CH" sz="1200" b="1" dirty="0"/>
              <a:t> </a:t>
            </a:r>
            <a:r>
              <a:rPr lang="en-US" sz="1200" dirty="0" smtClean="0"/>
              <a:t>PMT, </a:t>
            </a:r>
            <a:r>
              <a:rPr lang="en-US" sz="1200" dirty="0"/>
              <a:t>connected to </a:t>
            </a:r>
            <a:r>
              <a:rPr lang="de-CH" sz="1200" dirty="0"/>
              <a:t>C10709</a:t>
            </a:r>
            <a:r>
              <a:rPr lang="de-CH" sz="1200" b="1" dirty="0"/>
              <a:t> </a:t>
            </a:r>
            <a:r>
              <a:rPr lang="en-US" sz="1200" dirty="0"/>
              <a:t>power supply </a:t>
            </a:r>
            <a:r>
              <a:rPr lang="en-US" sz="1200" smtClean="0"/>
              <a:t>(Hamamatsu)</a:t>
            </a:r>
            <a:endParaRPr lang="en-US" sz="1200" dirty="0"/>
          </a:p>
          <a:p>
            <a:pPr marL="214313" indent="-214313">
              <a:buFont typeface="Arial" panose="020B0604020202020204" pitchFamily="34" charset="0"/>
              <a:buChar char="•"/>
            </a:pPr>
            <a:r>
              <a:rPr lang="en-US" sz="1200" dirty="0"/>
              <a:t>Special window </a:t>
            </a:r>
            <a:r>
              <a:rPr lang="en-US" sz="1200" dirty="0" smtClean="0"/>
              <a:t>to accommodate all frequencies.</a:t>
            </a:r>
            <a:endParaRPr lang="en-US" sz="1200" dirty="0"/>
          </a:p>
        </p:txBody>
      </p:sp>
      <p:sp>
        <p:nvSpPr>
          <p:cNvPr id="18" name="Rectangle 17"/>
          <p:cNvSpPr/>
          <p:nvPr/>
        </p:nvSpPr>
        <p:spPr>
          <a:xfrm>
            <a:off x="6880394" y="2779568"/>
            <a:ext cx="661737" cy="59529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19" name="TextBox 18"/>
          <p:cNvSpPr txBox="1"/>
          <p:nvPr/>
        </p:nvSpPr>
        <p:spPr>
          <a:xfrm>
            <a:off x="6196393" y="3475899"/>
            <a:ext cx="2873222" cy="830997"/>
          </a:xfrm>
          <a:prstGeom prst="rect">
            <a:avLst/>
          </a:prstGeom>
          <a:noFill/>
        </p:spPr>
        <p:txBody>
          <a:bodyPr wrap="none" rtlCol="0">
            <a:spAutoFit/>
          </a:bodyPr>
          <a:lstStyle/>
          <a:p>
            <a:r>
              <a:rPr lang="en-US" sz="1200" dirty="0"/>
              <a:t>Camera box 2:</a:t>
            </a:r>
          </a:p>
          <a:p>
            <a:pPr marL="214313" indent="-214313">
              <a:buFont typeface="Arial" panose="020B0604020202020204" pitchFamily="34" charset="0"/>
              <a:buChar char="•"/>
            </a:pPr>
            <a:r>
              <a:rPr lang="en-US" sz="1200" dirty="0"/>
              <a:t>Standard DSCR (50023.24.982) box</a:t>
            </a:r>
          </a:p>
          <a:p>
            <a:pPr marL="214313" indent="-214313">
              <a:buFont typeface="Arial" panose="020B0604020202020204" pitchFamily="34" charset="0"/>
              <a:buChar char="•"/>
            </a:pPr>
            <a:r>
              <a:rPr lang="en-US" sz="1200" dirty="0"/>
              <a:t>For </a:t>
            </a:r>
            <a:r>
              <a:rPr lang="en-US" sz="1200" dirty="0" err="1"/>
              <a:t>Yag</a:t>
            </a:r>
            <a:r>
              <a:rPr lang="en-US" sz="1200" dirty="0"/>
              <a:t> and </a:t>
            </a:r>
            <a:r>
              <a:rPr lang="en-US" sz="1200" dirty="0" err="1"/>
              <a:t>Cromox</a:t>
            </a:r>
            <a:endParaRPr lang="de-CH" sz="1200" dirty="0"/>
          </a:p>
        </p:txBody>
      </p:sp>
      <p:sp>
        <p:nvSpPr>
          <p:cNvPr id="20" name="Title 2"/>
          <p:cNvSpPr txBox="1">
            <a:spLocks/>
          </p:cNvSpPr>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sz="4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pPr algn="l"/>
            <a:r>
              <a:rPr lang="en-US" sz="2400" dirty="0" smtClean="0"/>
              <a:t>HERO Diagnostic concept</a:t>
            </a:r>
            <a:endParaRPr lang="de-CH" sz="2400" dirty="0"/>
          </a:p>
        </p:txBody>
      </p:sp>
    </p:spTree>
    <p:extLst>
      <p:ext uri="{BB962C8B-B14F-4D97-AF65-F5344CB8AC3E}">
        <p14:creationId xmlns:p14="http://schemas.microsoft.com/office/powerpoint/2010/main" val="1267554164"/>
      </p:ext>
    </p:extLst>
  </p:cSld>
  <p:clrMapOvr>
    <a:masterClrMapping/>
  </p:clrMapOvr>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otx" id="{D740BDA2-5362-433F-8FF1-B032EC84CAE9}" vid="{5E8A839B-C512-4D1D-A022-DACBC9126E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PowerPoint-Vorlage Format 16_9 (EN)_VO-9713-102</Template>
  <TotalTime>0</TotalTime>
  <Words>797</Words>
  <Application>Microsoft Office PowerPoint</Application>
  <PresentationFormat>On-screen Show (16:9)</PresentationFormat>
  <Paragraphs>158</Paragraphs>
  <Slides>14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ＭＳ Ｐゴシック</vt:lpstr>
      <vt:lpstr>Arial</vt:lpstr>
      <vt:lpstr>Arial Narrow</vt:lpstr>
      <vt:lpstr>Calibri</vt:lpstr>
      <vt:lpstr>Georgia</vt:lpstr>
      <vt:lpstr>Symbol</vt:lpstr>
      <vt:lpstr>Times</vt:lpstr>
      <vt:lpstr>Times New Roman</vt:lpstr>
      <vt:lpstr>ヒラギノ角ゴ Pro W3</vt:lpstr>
      <vt:lpstr>PSI-Powerpoint-Master Calibri V2</vt:lpstr>
      <vt:lpstr>Diagnostics for HERO</vt:lpstr>
      <vt:lpstr>Outline</vt:lpstr>
      <vt:lpstr>What is HERO?</vt:lpstr>
      <vt:lpstr>HERO working parameters</vt:lpstr>
      <vt:lpstr>Requirements: spatial overlap</vt:lpstr>
      <vt:lpstr>Requirement: temporal overlap</vt:lpstr>
      <vt:lpstr>OTR signal tests in ACHIP chamber</vt:lpstr>
      <vt:lpstr>PowerPoint Presentation</vt:lpstr>
      <vt:lpstr>PowerPoint Presentation</vt:lpstr>
      <vt:lpstr>DSCR</vt:lpstr>
      <vt:lpstr>DSCR+timing</vt:lpstr>
      <vt:lpstr>Timeplan</vt:lpstr>
      <vt:lpstr>Outlook and conclusion</vt:lpstr>
      <vt:lpstr>Wir schaffen Wissen – heute für morgen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Juranic Pavle</dc:creator>
  <cp:lastModifiedBy>Juranic Pavle</cp:lastModifiedBy>
  <cp:revision>76</cp:revision>
  <cp:lastPrinted>2015-09-30T13:23:15Z</cp:lastPrinted>
  <dcterms:created xsi:type="dcterms:W3CDTF">2021-09-20T08:47:21Z</dcterms:created>
  <dcterms:modified xsi:type="dcterms:W3CDTF">2021-10-19T13:17:46Z</dcterms:modified>
</cp:coreProperties>
</file>