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2" name="Shape 1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U:\20160506_PSI_Luftbild_0292.jpg" descr="U:\20160506_PSI_Luftbild_0292.jpg"/>
          <p:cNvPicPr>
            <a:picLocks noChangeAspect="1"/>
          </p:cNvPicPr>
          <p:nvPr/>
        </p:nvPicPr>
        <p:blipFill>
          <a:blip r:embed="rId2">
            <a:extLst/>
          </a:blip>
          <a:srcRect l="0" t="17593" r="0" b="11055"/>
          <a:stretch>
            <a:fillRect/>
          </a:stretch>
        </p:blipFill>
        <p:spPr>
          <a:xfrm>
            <a:off x="5280590" y="573343"/>
            <a:ext cx="17451604" cy="829922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itle Text"/>
          <p:cNvSpPr txBox="1"/>
          <p:nvPr>
            <p:ph type="title"/>
          </p:nvPr>
        </p:nvSpPr>
        <p:spPr>
          <a:xfrm>
            <a:off x="1798974" y="9948271"/>
            <a:ext cx="20933401" cy="2235226"/>
          </a:xfrm>
          <a:prstGeom prst="rect">
            <a:avLst/>
          </a:prstGeom>
        </p:spPr>
        <p:txBody>
          <a:bodyPr lIns="0" tIns="0" rIns="0" bIns="0" anchor="t"/>
          <a:lstStyle>
            <a:lvl1pPr algn="l" defTabSz="1828800">
              <a:defRPr sz="6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1798974" y="9125001"/>
            <a:ext cx="20933401" cy="729042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1828800">
              <a:lnSpc>
                <a:spcPct val="110000"/>
              </a:lnSpc>
              <a:spcBef>
                <a:spcPts val="0"/>
              </a:spcBef>
              <a:buSzTx/>
              <a:buNone/>
              <a:defRPr b="1" sz="3600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33400" indent="-355600" defTabSz="18288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b="1" sz="3600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23900" indent="-368300" defTabSz="18288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b="1" sz="3600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895350" indent="-355600" defTabSz="18288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b="1" sz="3600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73150" indent="-355600" defTabSz="18288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b="1" sz="3600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Rectangle"/>
          <p:cNvSpPr/>
          <p:nvPr/>
        </p:nvSpPr>
        <p:spPr>
          <a:xfrm>
            <a:off x="-4216" y="565395"/>
            <a:ext cx="5068801" cy="8309124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defRPr b="0" sz="48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pic>
        <p:nvPicPr>
          <p:cNvPr id="15" name="PSI-Logo_narrow_30k.eps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6314" y="1097359"/>
            <a:ext cx="2438401" cy="8699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" name="Group"/>
          <p:cNvGrpSpPr/>
          <p:nvPr/>
        </p:nvGrpSpPr>
        <p:grpSpPr>
          <a:xfrm>
            <a:off x="16683533" y="8416680"/>
            <a:ext cx="6048673" cy="464809"/>
            <a:chOff x="0" y="0"/>
            <a:chExt cx="6048672" cy="464808"/>
          </a:xfrm>
        </p:grpSpPr>
        <p:sp>
          <p:nvSpPr>
            <p:cNvPr id="16" name="Rectangle"/>
            <p:cNvSpPr/>
            <p:nvPr/>
          </p:nvSpPr>
          <p:spPr>
            <a:xfrm>
              <a:off x="-1" y="-1"/>
              <a:ext cx="6048674" cy="464810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pc="60" sz="220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7" name="WIR SCHAFFEN WISSEN – HEUTE FÜR MORGEN"/>
            <p:cNvSpPr txBox="1"/>
            <p:nvPr/>
          </p:nvSpPr>
          <p:spPr>
            <a:xfrm>
              <a:off x="-1" y="60954"/>
              <a:ext cx="6048674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828800">
                <a:defRPr spc="60" sz="220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WIR SCHAFFEN WISSEN – HEUTE FÜR MORGEN</a:t>
              </a:r>
            </a:p>
          </p:txBody>
        </p:sp>
      </p:grpSp>
      <p:sp>
        <p:nvSpPr>
          <p:cNvPr id="19" name="Rectangle"/>
          <p:cNvSpPr/>
          <p:nvPr/>
        </p:nvSpPr>
        <p:spPr>
          <a:xfrm>
            <a:off x="22948211" y="565395"/>
            <a:ext cx="1440001" cy="8309124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defRPr b="0" sz="48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sp>
        <p:nvSpPr>
          <p:cNvPr id="20" name="Rectangle"/>
          <p:cNvSpPr/>
          <p:nvPr/>
        </p:nvSpPr>
        <p:spPr>
          <a:xfrm>
            <a:off x="1809459" y="12277725"/>
            <a:ext cx="1441451" cy="1438275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defRPr b="0" sz="48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xfrm>
            <a:off x="16154400" y="12712700"/>
            <a:ext cx="4267200" cy="736600"/>
          </a:xfrm>
          <a:prstGeom prst="rect">
            <a:avLst/>
          </a:prstGeom>
        </p:spPr>
        <p:txBody>
          <a:bodyPr lIns="0" tIns="0" rIns="0" bIns="0"/>
          <a:lstStyle>
            <a:lvl1pPr algn="l" defTabSz="1828800">
              <a:defRPr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"/>
          <p:cNvSpPr/>
          <p:nvPr/>
        </p:nvSpPr>
        <p:spPr>
          <a:xfrm>
            <a:off x="-4212" y="2825750"/>
            <a:ext cx="1441451" cy="14558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defRPr b="0" sz="48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pic>
        <p:nvPicPr>
          <p:cNvPr id="2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1388" y="571500"/>
            <a:ext cx="2032001" cy="72390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ody Level One…"/>
          <p:cNvSpPr txBox="1"/>
          <p:nvPr>
            <p:ph type="body" idx="1"/>
          </p:nvPr>
        </p:nvSpPr>
        <p:spPr>
          <a:xfrm>
            <a:off x="2081764" y="2682875"/>
            <a:ext cx="21352373" cy="9359904"/>
          </a:xfrm>
          <a:prstGeom prst="rect">
            <a:avLst/>
          </a:prstGeom>
        </p:spPr>
        <p:txBody>
          <a:bodyPr lIns="0" tIns="0" rIns="0" bIns="0" anchor="t"/>
          <a:lstStyle>
            <a:lvl1pPr marL="355600" indent="-355600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533400" indent="-355600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600">
                <a:latin typeface="Calibri"/>
                <a:ea typeface="Calibri"/>
                <a:cs typeface="Calibri"/>
                <a:sym typeface="Calibri"/>
              </a:defRPr>
            </a:lvl2pPr>
            <a:lvl3pPr marL="723900" indent="-368300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600">
                <a:latin typeface="Calibri"/>
                <a:ea typeface="Calibri"/>
                <a:cs typeface="Calibri"/>
                <a:sym typeface="Calibri"/>
              </a:defRPr>
            </a:lvl3pPr>
            <a:lvl4pPr marL="895350" indent="-355600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600">
                <a:latin typeface="Calibri"/>
                <a:ea typeface="Calibri"/>
                <a:cs typeface="Calibri"/>
                <a:sym typeface="Calibri"/>
              </a:defRPr>
            </a:lvl4pPr>
            <a:lvl5pPr marL="1073150" indent="-355600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/>
          <p:nvPr>
            <p:ph type="title"/>
          </p:nvPr>
        </p:nvSpPr>
        <p:spPr>
          <a:xfrm>
            <a:off x="4150188" y="583200"/>
            <a:ext cx="19104769" cy="1867487"/>
          </a:xfrm>
          <a:prstGeom prst="rect">
            <a:avLst/>
          </a:prstGeom>
        </p:spPr>
        <p:txBody>
          <a:bodyPr lIns="0" tIns="0" rIns="0" bIns="0" anchor="t"/>
          <a:lstStyle>
            <a:lvl1pPr algn="l" defTabSz="1828800">
              <a:defRPr sz="5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23928792" y="13255716"/>
            <a:ext cx="295921" cy="342901"/>
          </a:xfrm>
          <a:prstGeom prst="rect">
            <a:avLst/>
          </a:prstGeom>
        </p:spPr>
        <p:txBody>
          <a:bodyPr lIns="0" tIns="0" rIns="0" bIns="0"/>
          <a:lstStyle>
            <a:lvl1pPr algn="l" defTabSz="1828800">
              <a:defRPr sz="2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3" name="Text"/>
          <p:cNvSpPr txBox="1"/>
          <p:nvPr>
            <p:ph type="body" sz="quarter" idx="21"/>
          </p:nvPr>
        </p:nvSpPr>
        <p:spPr>
          <a:xfrm>
            <a:off x="9240988" y="13190628"/>
            <a:ext cx="14431726" cy="473076"/>
          </a:xfrm>
          <a:prstGeom prst="rect">
            <a:avLst/>
          </a:prstGeom>
        </p:spPr>
        <p:txBody>
          <a:bodyPr lIns="71437" tIns="71437" rIns="71437" bIns="71437">
            <a:spAutoFit/>
          </a:bodyPr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c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g object 16"/>
          <p:cNvSpPr/>
          <p:nvPr/>
        </p:nvSpPr>
        <p:spPr>
          <a:xfrm>
            <a:off x="-948" y="2824314"/>
            <a:ext cx="1631020" cy="1631055"/>
          </a:xfrm>
          <a:prstGeom prst="rect">
            <a:avLst/>
          </a:pr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5" name="bg object 17"/>
          <p:cNvSpPr/>
          <p:nvPr/>
        </p:nvSpPr>
        <p:spPr>
          <a:xfrm>
            <a:off x="2208002" y="1050242"/>
            <a:ext cx="597100" cy="342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88" y="0"/>
                </a:lnTo>
                <a:lnTo>
                  <a:pt x="2857" y="553"/>
                </a:lnTo>
                <a:lnTo>
                  <a:pt x="1368" y="2065"/>
                </a:lnTo>
                <a:lnTo>
                  <a:pt x="366" y="4314"/>
                </a:lnTo>
                <a:lnTo>
                  <a:pt x="0" y="7080"/>
                </a:lnTo>
                <a:lnTo>
                  <a:pt x="0" y="14520"/>
                </a:lnTo>
                <a:lnTo>
                  <a:pt x="366" y="17286"/>
                </a:lnTo>
                <a:lnTo>
                  <a:pt x="1368" y="19535"/>
                </a:lnTo>
                <a:lnTo>
                  <a:pt x="2857" y="21047"/>
                </a:lnTo>
                <a:lnTo>
                  <a:pt x="4688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56" name="bg object 18" descr="bg object 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28631" y="1050242"/>
            <a:ext cx="591380" cy="342732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bg object 19"/>
          <p:cNvSpPr/>
          <p:nvPr/>
        </p:nvSpPr>
        <p:spPr>
          <a:xfrm>
            <a:off x="3027847" y="1288325"/>
            <a:ext cx="398409" cy="104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3" y="21600"/>
                </a:lnTo>
                <a:lnTo>
                  <a:pt x="20662" y="21397"/>
                </a:lnTo>
                <a:lnTo>
                  <a:pt x="21600" y="398"/>
                </a:lnTo>
                <a:lnTo>
                  <a:pt x="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8" name="bg object 20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388" y="0"/>
                </a:moveTo>
                <a:lnTo>
                  <a:pt x="2177" y="0"/>
                </a:lnTo>
                <a:lnTo>
                  <a:pt x="1327" y="153"/>
                </a:lnTo>
                <a:lnTo>
                  <a:pt x="635" y="573"/>
                </a:lnTo>
                <a:lnTo>
                  <a:pt x="170" y="1197"/>
                </a:lnTo>
                <a:lnTo>
                  <a:pt x="0" y="1964"/>
                </a:lnTo>
                <a:lnTo>
                  <a:pt x="0" y="19605"/>
                </a:lnTo>
                <a:lnTo>
                  <a:pt x="170" y="20377"/>
                </a:lnTo>
                <a:lnTo>
                  <a:pt x="635" y="21012"/>
                </a:lnTo>
                <a:lnTo>
                  <a:pt x="1327" y="21442"/>
                </a:lnTo>
                <a:lnTo>
                  <a:pt x="2177" y="21600"/>
                </a:lnTo>
                <a:lnTo>
                  <a:pt x="5530" y="21600"/>
                </a:lnTo>
                <a:lnTo>
                  <a:pt x="7742" y="14337"/>
                </a:lnTo>
                <a:lnTo>
                  <a:pt x="19388" y="14337"/>
                </a:lnTo>
                <a:lnTo>
                  <a:pt x="20244" y="14184"/>
                </a:lnTo>
                <a:lnTo>
                  <a:pt x="20948" y="13761"/>
                </a:lnTo>
                <a:lnTo>
                  <a:pt x="21425" y="13128"/>
                </a:lnTo>
                <a:lnTo>
                  <a:pt x="21600" y="12343"/>
                </a:lnTo>
                <a:lnTo>
                  <a:pt x="21600" y="1964"/>
                </a:lnTo>
                <a:lnTo>
                  <a:pt x="21425" y="1197"/>
                </a:lnTo>
                <a:lnTo>
                  <a:pt x="20948" y="573"/>
                </a:lnTo>
                <a:lnTo>
                  <a:pt x="20244" y="153"/>
                </a:lnTo>
                <a:lnTo>
                  <a:pt x="19388" y="0"/>
                </a:lnTo>
                <a:close/>
              </a:path>
            </a:pathLst>
          </a:custGeom>
          <a:solidFill>
            <a:srgbClr val="FDFDFD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9" name="bg object 21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43"/>
                </a:moveTo>
                <a:lnTo>
                  <a:pt x="21425" y="13128"/>
                </a:lnTo>
                <a:lnTo>
                  <a:pt x="20948" y="13761"/>
                </a:lnTo>
                <a:lnTo>
                  <a:pt x="20244" y="14184"/>
                </a:lnTo>
                <a:lnTo>
                  <a:pt x="19388" y="14337"/>
                </a:lnTo>
                <a:lnTo>
                  <a:pt x="7742" y="14337"/>
                </a:lnTo>
                <a:lnTo>
                  <a:pt x="7742" y="19605"/>
                </a:lnTo>
                <a:lnTo>
                  <a:pt x="7566" y="20377"/>
                </a:lnTo>
                <a:lnTo>
                  <a:pt x="7089" y="21012"/>
                </a:lnTo>
                <a:lnTo>
                  <a:pt x="6386" y="21442"/>
                </a:lnTo>
                <a:lnTo>
                  <a:pt x="5530" y="21600"/>
                </a:lnTo>
                <a:lnTo>
                  <a:pt x="2177" y="21600"/>
                </a:lnTo>
                <a:lnTo>
                  <a:pt x="1327" y="21442"/>
                </a:lnTo>
                <a:lnTo>
                  <a:pt x="635" y="21012"/>
                </a:lnTo>
                <a:lnTo>
                  <a:pt x="170" y="20377"/>
                </a:lnTo>
                <a:lnTo>
                  <a:pt x="0" y="19605"/>
                </a:lnTo>
                <a:lnTo>
                  <a:pt x="0" y="1964"/>
                </a:lnTo>
                <a:lnTo>
                  <a:pt x="170" y="1197"/>
                </a:lnTo>
                <a:lnTo>
                  <a:pt x="635" y="573"/>
                </a:lnTo>
                <a:lnTo>
                  <a:pt x="1327" y="153"/>
                </a:lnTo>
                <a:lnTo>
                  <a:pt x="2177" y="0"/>
                </a:lnTo>
                <a:lnTo>
                  <a:pt x="19388" y="0"/>
                </a:lnTo>
                <a:lnTo>
                  <a:pt x="20244" y="153"/>
                </a:lnTo>
                <a:lnTo>
                  <a:pt x="20948" y="573"/>
                </a:lnTo>
                <a:lnTo>
                  <a:pt x="21425" y="1197"/>
                </a:lnTo>
                <a:lnTo>
                  <a:pt x="21600" y="1964"/>
                </a:lnTo>
                <a:lnTo>
                  <a:pt x="21600" y="12343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62" name="bg object 22"/>
          <p:cNvGrpSpPr/>
          <p:nvPr/>
        </p:nvGrpSpPr>
        <p:grpSpPr>
          <a:xfrm>
            <a:off x="3413759" y="859202"/>
            <a:ext cx="913927" cy="665276"/>
            <a:chOff x="0" y="0"/>
            <a:chExt cx="913925" cy="665274"/>
          </a:xfrm>
        </p:grpSpPr>
        <p:sp>
          <p:nvSpPr>
            <p:cNvPr id="60" name="Shape"/>
            <p:cNvSpPr/>
            <p:nvPr/>
          </p:nvSpPr>
          <p:spPr>
            <a:xfrm>
              <a:off x="602893" y="0"/>
              <a:ext cx="311033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64"/>
                  </a:moveTo>
                  <a:lnTo>
                    <a:pt x="328" y="1197"/>
                  </a:lnTo>
                  <a:lnTo>
                    <a:pt x="1224" y="573"/>
                  </a:lnTo>
                  <a:lnTo>
                    <a:pt x="2558" y="153"/>
                  </a:lnTo>
                  <a:lnTo>
                    <a:pt x="4198" y="0"/>
                  </a:lnTo>
                  <a:lnTo>
                    <a:pt x="17334" y="0"/>
                  </a:lnTo>
                  <a:lnTo>
                    <a:pt x="18985" y="153"/>
                  </a:lnTo>
                  <a:lnTo>
                    <a:pt x="20342" y="573"/>
                  </a:lnTo>
                  <a:lnTo>
                    <a:pt x="21261" y="1197"/>
                  </a:lnTo>
                  <a:lnTo>
                    <a:pt x="21600" y="1964"/>
                  </a:lnTo>
                  <a:lnTo>
                    <a:pt x="21600" y="19605"/>
                  </a:lnTo>
                  <a:lnTo>
                    <a:pt x="21261" y="20377"/>
                  </a:lnTo>
                  <a:lnTo>
                    <a:pt x="20342" y="21012"/>
                  </a:lnTo>
                  <a:lnTo>
                    <a:pt x="18985" y="21442"/>
                  </a:lnTo>
                  <a:lnTo>
                    <a:pt x="17334" y="21600"/>
                  </a:lnTo>
                  <a:lnTo>
                    <a:pt x="4198" y="21600"/>
                  </a:lnTo>
                  <a:lnTo>
                    <a:pt x="2558" y="21442"/>
                  </a:lnTo>
                  <a:lnTo>
                    <a:pt x="1224" y="21012"/>
                  </a:lnTo>
                  <a:lnTo>
                    <a:pt x="328" y="20377"/>
                  </a:lnTo>
                  <a:lnTo>
                    <a:pt x="0" y="19605"/>
                  </a:lnTo>
                  <a:lnTo>
                    <a:pt x="0" y="1964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1" name="Shape"/>
            <p:cNvSpPr/>
            <p:nvPr/>
          </p:nvSpPr>
          <p:spPr>
            <a:xfrm>
              <a:off x="0" y="0"/>
              <a:ext cx="602894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98" y="7200"/>
                  </a:moveTo>
                  <a:lnTo>
                    <a:pt x="20250" y="7358"/>
                  </a:lnTo>
                  <a:lnTo>
                    <a:pt x="20951" y="7788"/>
                  </a:lnTo>
                  <a:lnTo>
                    <a:pt x="21425" y="8423"/>
                  </a:lnTo>
                  <a:lnTo>
                    <a:pt x="21600" y="9195"/>
                  </a:lnTo>
                  <a:lnTo>
                    <a:pt x="21600" y="19605"/>
                  </a:lnTo>
                  <a:lnTo>
                    <a:pt x="21425" y="20377"/>
                  </a:lnTo>
                  <a:lnTo>
                    <a:pt x="20951" y="21012"/>
                  </a:lnTo>
                  <a:lnTo>
                    <a:pt x="20250" y="21442"/>
                  </a:lnTo>
                  <a:lnTo>
                    <a:pt x="19398" y="21600"/>
                  </a:lnTo>
                  <a:lnTo>
                    <a:pt x="2167" y="21600"/>
                  </a:lnTo>
                  <a:lnTo>
                    <a:pt x="1321" y="21442"/>
                  </a:lnTo>
                  <a:lnTo>
                    <a:pt x="632" y="21012"/>
                  </a:lnTo>
                  <a:lnTo>
                    <a:pt x="169" y="20377"/>
                  </a:lnTo>
                  <a:lnTo>
                    <a:pt x="0" y="19605"/>
                  </a:lnTo>
                  <a:lnTo>
                    <a:pt x="0" y="16364"/>
                  </a:lnTo>
                  <a:lnTo>
                    <a:pt x="169" y="15574"/>
                  </a:lnTo>
                  <a:lnTo>
                    <a:pt x="632" y="14930"/>
                  </a:lnTo>
                  <a:lnTo>
                    <a:pt x="1321" y="14496"/>
                  </a:lnTo>
                  <a:lnTo>
                    <a:pt x="2167" y="14337"/>
                  </a:lnTo>
                  <a:lnTo>
                    <a:pt x="14893" y="14337"/>
                  </a:lnTo>
                  <a:lnTo>
                    <a:pt x="2167" y="14337"/>
                  </a:lnTo>
                  <a:lnTo>
                    <a:pt x="1321" y="14184"/>
                  </a:lnTo>
                  <a:lnTo>
                    <a:pt x="632" y="13761"/>
                  </a:lnTo>
                  <a:lnTo>
                    <a:pt x="169" y="13128"/>
                  </a:lnTo>
                  <a:lnTo>
                    <a:pt x="0" y="12343"/>
                  </a:lnTo>
                  <a:lnTo>
                    <a:pt x="0" y="1964"/>
                  </a:lnTo>
                  <a:lnTo>
                    <a:pt x="169" y="1197"/>
                  </a:lnTo>
                  <a:lnTo>
                    <a:pt x="632" y="573"/>
                  </a:lnTo>
                  <a:lnTo>
                    <a:pt x="1321" y="153"/>
                  </a:lnTo>
                  <a:lnTo>
                    <a:pt x="2167" y="0"/>
                  </a:lnTo>
                  <a:lnTo>
                    <a:pt x="19398" y="0"/>
                  </a:lnTo>
                  <a:lnTo>
                    <a:pt x="20250" y="153"/>
                  </a:lnTo>
                  <a:lnTo>
                    <a:pt x="20951" y="573"/>
                  </a:lnTo>
                  <a:lnTo>
                    <a:pt x="21425" y="1197"/>
                  </a:lnTo>
                  <a:lnTo>
                    <a:pt x="21600" y="1964"/>
                  </a:lnTo>
                  <a:lnTo>
                    <a:pt x="21600" y="5205"/>
                  </a:lnTo>
                  <a:lnTo>
                    <a:pt x="21425" y="5977"/>
                  </a:lnTo>
                  <a:lnTo>
                    <a:pt x="20951" y="6612"/>
                  </a:lnTo>
                  <a:lnTo>
                    <a:pt x="20250" y="7042"/>
                  </a:lnTo>
                  <a:lnTo>
                    <a:pt x="19398" y="7200"/>
                  </a:lnTo>
                  <a:lnTo>
                    <a:pt x="6811" y="7200"/>
                  </a:lnTo>
                  <a:lnTo>
                    <a:pt x="19398" y="72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63" name="bg object 23"/>
          <p:cNvSpPr/>
          <p:nvPr/>
        </p:nvSpPr>
        <p:spPr>
          <a:xfrm>
            <a:off x="3008645" y="1080959"/>
            <a:ext cx="206385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68" name="bg object 24"/>
          <p:cNvGrpSpPr/>
          <p:nvPr/>
        </p:nvGrpSpPr>
        <p:grpSpPr>
          <a:xfrm>
            <a:off x="2307842" y="575058"/>
            <a:ext cx="438707" cy="156468"/>
            <a:chOff x="0" y="0"/>
            <a:chExt cx="438706" cy="156466"/>
          </a:xfrm>
        </p:grpSpPr>
        <p:sp>
          <p:nvSpPr>
            <p:cNvPr id="64" name="Shape"/>
            <p:cNvSpPr/>
            <p:nvPr/>
          </p:nvSpPr>
          <p:spPr>
            <a:xfrm>
              <a:off x="0" y="0"/>
              <a:ext cx="63363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67"/>
                  </a:moveTo>
                  <a:lnTo>
                    <a:pt x="14396" y="14"/>
                  </a:lnTo>
                  <a:lnTo>
                    <a:pt x="14396" y="8502"/>
                  </a:lnTo>
                  <a:lnTo>
                    <a:pt x="12757" y="9855"/>
                  </a:lnTo>
                  <a:lnTo>
                    <a:pt x="6869" y="9583"/>
                  </a:lnTo>
                  <a:lnTo>
                    <a:pt x="6869" y="2429"/>
                  </a:lnTo>
                  <a:lnTo>
                    <a:pt x="12757" y="2429"/>
                  </a:lnTo>
                  <a:lnTo>
                    <a:pt x="14396" y="4049"/>
                  </a:lnTo>
                  <a:lnTo>
                    <a:pt x="14396" y="14"/>
                  </a:lnTo>
                  <a:lnTo>
                    <a:pt x="1407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869" y="21600"/>
                  </a:lnTo>
                  <a:lnTo>
                    <a:pt x="6869" y="12150"/>
                  </a:lnTo>
                  <a:lnTo>
                    <a:pt x="17340" y="12284"/>
                  </a:lnTo>
                  <a:lnTo>
                    <a:pt x="17617" y="12150"/>
                  </a:lnTo>
                  <a:lnTo>
                    <a:pt x="21600" y="10259"/>
                  </a:lnTo>
                  <a:lnTo>
                    <a:pt x="21600" y="26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5" name="Shape"/>
            <p:cNvSpPr/>
            <p:nvPr/>
          </p:nvSpPr>
          <p:spPr>
            <a:xfrm>
              <a:off x="105594" y="0"/>
              <a:ext cx="81585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8" y="17551"/>
                  </a:lnTo>
                  <a:lnTo>
                    <a:pt x="19063" y="15256"/>
                  </a:lnTo>
                  <a:lnTo>
                    <a:pt x="14634" y="4182"/>
                  </a:lnTo>
                  <a:lnTo>
                    <a:pt x="13728" y="1915"/>
                  </a:lnTo>
                  <a:lnTo>
                    <a:pt x="13728" y="15256"/>
                  </a:lnTo>
                  <a:lnTo>
                    <a:pt x="7621" y="15256"/>
                  </a:lnTo>
                  <a:lnTo>
                    <a:pt x="10679" y="4182"/>
                  </a:lnTo>
                  <a:lnTo>
                    <a:pt x="12706" y="12150"/>
                  </a:lnTo>
                  <a:lnTo>
                    <a:pt x="13728" y="15256"/>
                  </a:lnTo>
                  <a:lnTo>
                    <a:pt x="13728" y="1915"/>
                  </a:lnTo>
                  <a:lnTo>
                    <a:pt x="12965" y="0"/>
                  </a:lnTo>
                  <a:lnTo>
                    <a:pt x="8644" y="0"/>
                  </a:lnTo>
                  <a:lnTo>
                    <a:pt x="0" y="21600"/>
                  </a:lnTo>
                  <a:lnTo>
                    <a:pt x="5084" y="21600"/>
                  </a:lnTo>
                  <a:lnTo>
                    <a:pt x="6608" y="17551"/>
                  </a:lnTo>
                  <a:lnTo>
                    <a:pt x="14741" y="17551"/>
                  </a:lnTo>
                  <a:lnTo>
                    <a:pt x="16265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6" name="Shape"/>
            <p:cNvSpPr/>
            <p:nvPr/>
          </p:nvSpPr>
          <p:spPr>
            <a:xfrm>
              <a:off x="245768" y="0"/>
              <a:ext cx="70073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1"/>
                  </a:lnTo>
                  <a:lnTo>
                    <a:pt x="8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7" name="Shape"/>
            <p:cNvSpPr/>
            <p:nvPr/>
          </p:nvSpPr>
          <p:spPr>
            <a:xfrm>
              <a:off x="384960" y="0"/>
              <a:ext cx="53747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9304"/>
                  </a:moveTo>
                  <a:lnTo>
                    <a:pt x="8099" y="19304"/>
                  </a:lnTo>
                  <a:lnTo>
                    <a:pt x="809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77" name="bg object 25"/>
          <p:cNvGrpSpPr/>
          <p:nvPr/>
        </p:nvGrpSpPr>
        <p:grpSpPr>
          <a:xfrm>
            <a:off x="2881917" y="573127"/>
            <a:ext cx="943694" cy="158396"/>
            <a:chOff x="0" y="0"/>
            <a:chExt cx="943693" cy="158394"/>
          </a:xfrm>
        </p:grpSpPr>
        <p:sp>
          <p:nvSpPr>
            <p:cNvPr id="69" name="Shape"/>
            <p:cNvSpPr/>
            <p:nvPr/>
          </p:nvSpPr>
          <p:spPr>
            <a:xfrm>
              <a:off x="0" y="0"/>
              <a:ext cx="63363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979" y="11911"/>
                  </a:lnTo>
                  <a:lnTo>
                    <a:pt x="14396" y="9948"/>
                  </a:lnTo>
                  <a:lnTo>
                    <a:pt x="8831" y="7592"/>
                  </a:lnTo>
                  <a:lnTo>
                    <a:pt x="7527" y="6937"/>
                  </a:lnTo>
                  <a:lnTo>
                    <a:pt x="6869" y="6281"/>
                  </a:lnTo>
                  <a:lnTo>
                    <a:pt x="6869" y="3926"/>
                  </a:lnTo>
                  <a:lnTo>
                    <a:pt x="9490" y="2618"/>
                  </a:lnTo>
                  <a:lnTo>
                    <a:pt x="15712" y="2618"/>
                  </a:lnTo>
                  <a:lnTo>
                    <a:pt x="17340" y="3011"/>
                  </a:lnTo>
                  <a:lnTo>
                    <a:pt x="19315" y="3533"/>
                  </a:lnTo>
                  <a:lnTo>
                    <a:pt x="19315" y="656"/>
                  </a:lnTo>
                  <a:lnTo>
                    <a:pt x="17017" y="263"/>
                  </a:lnTo>
                  <a:lnTo>
                    <a:pt x="14396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97" y="8756"/>
                  </a:lnTo>
                  <a:lnTo>
                    <a:pt x="7365" y="11144"/>
                  </a:lnTo>
                  <a:lnTo>
                    <a:pt x="12422" y="13269"/>
                  </a:lnTo>
                  <a:lnTo>
                    <a:pt x="14731" y="15841"/>
                  </a:lnTo>
                  <a:lnTo>
                    <a:pt x="14731" y="17411"/>
                  </a:lnTo>
                  <a:lnTo>
                    <a:pt x="12769" y="18852"/>
                  </a:lnTo>
                  <a:lnTo>
                    <a:pt x="5888" y="18852"/>
                  </a:lnTo>
                  <a:lnTo>
                    <a:pt x="3925" y="18326"/>
                  </a:lnTo>
                  <a:lnTo>
                    <a:pt x="1639" y="17804"/>
                  </a:lnTo>
                  <a:lnTo>
                    <a:pt x="1639" y="20552"/>
                  </a:lnTo>
                  <a:lnTo>
                    <a:pt x="3925" y="21208"/>
                  </a:lnTo>
                  <a:lnTo>
                    <a:pt x="6545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0" name="Shape"/>
            <p:cNvSpPr/>
            <p:nvPr/>
          </p:nvSpPr>
          <p:spPr>
            <a:xfrm>
              <a:off x="121920" y="0"/>
              <a:ext cx="6241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6"/>
                  </a:moveTo>
                  <a:lnTo>
                    <a:pt x="19608" y="129"/>
                  </a:lnTo>
                  <a:lnTo>
                    <a:pt x="17943" y="0"/>
                  </a:lnTo>
                  <a:lnTo>
                    <a:pt x="15611" y="0"/>
                  </a:lnTo>
                  <a:lnTo>
                    <a:pt x="7137" y="1150"/>
                  </a:lnTo>
                  <a:lnTo>
                    <a:pt x="2437" y="3976"/>
                  </a:lnTo>
                  <a:lnTo>
                    <a:pt x="422" y="7569"/>
                  </a:lnTo>
                  <a:lnTo>
                    <a:pt x="0" y="10996"/>
                  </a:lnTo>
                  <a:lnTo>
                    <a:pt x="480" y="14589"/>
                  </a:lnTo>
                  <a:lnTo>
                    <a:pt x="2649" y="18016"/>
                  </a:lnTo>
                  <a:lnTo>
                    <a:pt x="7559" y="20589"/>
                  </a:lnTo>
                  <a:lnTo>
                    <a:pt x="16279" y="21600"/>
                  </a:lnTo>
                  <a:lnTo>
                    <a:pt x="18271" y="21600"/>
                  </a:lnTo>
                  <a:lnTo>
                    <a:pt x="19935" y="21337"/>
                  </a:lnTo>
                  <a:lnTo>
                    <a:pt x="21600" y="20944"/>
                  </a:lnTo>
                  <a:lnTo>
                    <a:pt x="21600" y="18589"/>
                  </a:lnTo>
                  <a:lnTo>
                    <a:pt x="20603" y="18852"/>
                  </a:lnTo>
                  <a:lnTo>
                    <a:pt x="18939" y="18982"/>
                  </a:lnTo>
                  <a:lnTo>
                    <a:pt x="7970" y="18982"/>
                  </a:lnTo>
                  <a:lnTo>
                    <a:pt x="7419" y="14589"/>
                  </a:lnTo>
                  <a:lnTo>
                    <a:pt x="7313" y="10996"/>
                  </a:lnTo>
                  <a:lnTo>
                    <a:pt x="7465" y="8530"/>
                  </a:lnTo>
                  <a:lnTo>
                    <a:pt x="8556" y="5777"/>
                  </a:lnTo>
                  <a:lnTo>
                    <a:pt x="11509" y="3542"/>
                  </a:lnTo>
                  <a:lnTo>
                    <a:pt x="17275" y="2618"/>
                  </a:lnTo>
                  <a:lnTo>
                    <a:pt x="18599" y="2618"/>
                  </a:lnTo>
                  <a:lnTo>
                    <a:pt x="20603" y="2877"/>
                  </a:lnTo>
                  <a:lnTo>
                    <a:pt x="21600" y="3141"/>
                  </a:lnTo>
                  <a:lnTo>
                    <a:pt x="21600" y="6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1" name="Shape"/>
            <p:cNvSpPr/>
            <p:nvPr/>
          </p:nvSpPr>
          <p:spPr>
            <a:xfrm>
              <a:off x="245768" y="1928"/>
              <a:ext cx="7007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8502"/>
                  </a:lnTo>
                  <a:lnTo>
                    <a:pt x="5919" y="8502"/>
                  </a:lnTo>
                  <a:lnTo>
                    <a:pt x="591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5919" y="21600"/>
                  </a:lnTo>
                  <a:lnTo>
                    <a:pt x="5919" y="10936"/>
                  </a:lnTo>
                  <a:lnTo>
                    <a:pt x="15388" y="10936"/>
                  </a:lnTo>
                  <a:lnTo>
                    <a:pt x="153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2" name="Shape"/>
            <p:cNvSpPr/>
            <p:nvPr/>
          </p:nvSpPr>
          <p:spPr>
            <a:xfrm>
              <a:off x="385909" y="1928"/>
              <a:ext cx="54729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7966" y="19304"/>
                  </a:lnTo>
                  <a:lnTo>
                    <a:pt x="7966" y="11879"/>
                  </a:lnTo>
                  <a:lnTo>
                    <a:pt x="20090" y="11879"/>
                  </a:lnTo>
                  <a:lnTo>
                    <a:pt x="20090" y="9312"/>
                  </a:lnTo>
                  <a:lnTo>
                    <a:pt x="7966" y="9312"/>
                  </a:lnTo>
                  <a:lnTo>
                    <a:pt x="7966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3" name="Shape"/>
            <p:cNvSpPr/>
            <p:nvPr/>
          </p:nvSpPr>
          <p:spPr>
            <a:xfrm>
              <a:off x="501122" y="1928"/>
              <a:ext cx="68177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80" y="11069"/>
                  </a:lnTo>
                  <a:lnTo>
                    <a:pt x="18553" y="10664"/>
                  </a:lnTo>
                  <a:lnTo>
                    <a:pt x="18918" y="9716"/>
                  </a:lnTo>
                  <a:lnTo>
                    <a:pt x="19765" y="7559"/>
                  </a:lnTo>
                  <a:lnTo>
                    <a:pt x="19765" y="134"/>
                  </a:lnTo>
                  <a:lnTo>
                    <a:pt x="12769" y="15"/>
                  </a:lnTo>
                  <a:lnTo>
                    <a:pt x="12769" y="8368"/>
                  </a:lnTo>
                  <a:lnTo>
                    <a:pt x="11256" y="9716"/>
                  </a:lnTo>
                  <a:lnTo>
                    <a:pt x="6385" y="9583"/>
                  </a:lnTo>
                  <a:lnTo>
                    <a:pt x="6385" y="2429"/>
                  </a:lnTo>
                  <a:lnTo>
                    <a:pt x="7296" y="2429"/>
                  </a:lnTo>
                  <a:lnTo>
                    <a:pt x="12168" y="2291"/>
                  </a:lnTo>
                  <a:lnTo>
                    <a:pt x="12769" y="4048"/>
                  </a:lnTo>
                  <a:lnTo>
                    <a:pt x="12769" y="15"/>
                  </a:lnTo>
                  <a:lnTo>
                    <a:pt x="12168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85" y="21600"/>
                  </a:lnTo>
                  <a:lnTo>
                    <a:pt x="6385" y="11069"/>
                  </a:lnTo>
                  <a:lnTo>
                    <a:pt x="15204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4" name="Shape"/>
            <p:cNvSpPr/>
            <p:nvPr/>
          </p:nvSpPr>
          <p:spPr>
            <a:xfrm>
              <a:off x="62974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720" y="11069"/>
                  </a:lnTo>
                  <a:lnTo>
                    <a:pt x="18041" y="10664"/>
                  </a:lnTo>
                  <a:lnTo>
                    <a:pt x="18396" y="9716"/>
                  </a:lnTo>
                  <a:lnTo>
                    <a:pt x="19231" y="7559"/>
                  </a:lnTo>
                  <a:lnTo>
                    <a:pt x="19231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0946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4797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5" name="Shape"/>
            <p:cNvSpPr/>
            <p:nvPr/>
          </p:nvSpPr>
          <p:spPr>
            <a:xfrm>
              <a:off x="758408" y="1928"/>
              <a:ext cx="55678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8185" y="19304"/>
                  </a:lnTo>
                  <a:lnTo>
                    <a:pt x="8185" y="11879"/>
                  </a:lnTo>
                  <a:lnTo>
                    <a:pt x="20102" y="11879"/>
                  </a:lnTo>
                  <a:lnTo>
                    <a:pt x="20102" y="9312"/>
                  </a:lnTo>
                  <a:lnTo>
                    <a:pt x="8185" y="9312"/>
                  </a:lnTo>
                  <a:lnTo>
                    <a:pt x="818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6" name="Shape"/>
            <p:cNvSpPr/>
            <p:nvPr/>
          </p:nvSpPr>
          <p:spPr>
            <a:xfrm>
              <a:off x="87358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23" y="11069"/>
                  </a:lnTo>
                  <a:lnTo>
                    <a:pt x="18041" y="10664"/>
                  </a:lnTo>
                  <a:lnTo>
                    <a:pt x="18490" y="9716"/>
                  </a:lnTo>
                  <a:lnTo>
                    <a:pt x="19524" y="7559"/>
                  </a:lnTo>
                  <a:lnTo>
                    <a:pt x="19524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1249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5089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86" name="bg object 26"/>
          <p:cNvGrpSpPr/>
          <p:nvPr/>
        </p:nvGrpSpPr>
        <p:grpSpPr>
          <a:xfrm>
            <a:off x="3964667" y="573127"/>
            <a:ext cx="857402" cy="158396"/>
            <a:chOff x="0" y="0"/>
            <a:chExt cx="857401" cy="158394"/>
          </a:xfrm>
        </p:grpSpPr>
        <p:sp>
          <p:nvSpPr>
            <p:cNvPr id="78" name="Rectangle"/>
            <p:cNvSpPr/>
            <p:nvPr/>
          </p:nvSpPr>
          <p:spPr>
            <a:xfrm>
              <a:off x="0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" name="Shape"/>
            <p:cNvSpPr/>
            <p:nvPr/>
          </p:nvSpPr>
          <p:spPr>
            <a:xfrm>
              <a:off x="97094" y="1928"/>
              <a:ext cx="70071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9" y="0"/>
                  </a:lnTo>
                  <a:lnTo>
                    <a:pt x="15389" y="7830"/>
                  </a:lnTo>
                  <a:lnTo>
                    <a:pt x="16871" y="16470"/>
                  </a:lnTo>
                  <a:lnTo>
                    <a:pt x="9229" y="4992"/>
                  </a:lnTo>
                  <a:lnTo>
                    <a:pt x="592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212" y="21600"/>
                  </a:lnTo>
                  <a:lnTo>
                    <a:pt x="6212" y="13770"/>
                  </a:lnTo>
                  <a:lnTo>
                    <a:pt x="5324" y="6344"/>
                  </a:lnTo>
                  <a:lnTo>
                    <a:pt x="5032" y="4992"/>
                  </a:lnTo>
                  <a:lnTo>
                    <a:pt x="159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" name="Shape"/>
            <p:cNvSpPr/>
            <p:nvPr/>
          </p:nvSpPr>
          <p:spPr>
            <a:xfrm>
              <a:off x="228598" y="0"/>
              <a:ext cx="6336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656" y="11911"/>
                  </a:lnTo>
                  <a:lnTo>
                    <a:pt x="14408" y="9948"/>
                  </a:lnTo>
                  <a:lnTo>
                    <a:pt x="8843" y="7592"/>
                  </a:lnTo>
                  <a:lnTo>
                    <a:pt x="7528" y="6937"/>
                  </a:lnTo>
                  <a:lnTo>
                    <a:pt x="6880" y="6281"/>
                  </a:lnTo>
                  <a:lnTo>
                    <a:pt x="6880" y="3926"/>
                  </a:lnTo>
                  <a:lnTo>
                    <a:pt x="9167" y="2618"/>
                  </a:lnTo>
                  <a:lnTo>
                    <a:pt x="15389" y="2618"/>
                  </a:lnTo>
                  <a:lnTo>
                    <a:pt x="17017" y="3011"/>
                  </a:lnTo>
                  <a:lnTo>
                    <a:pt x="18979" y="3533"/>
                  </a:lnTo>
                  <a:lnTo>
                    <a:pt x="18979" y="656"/>
                  </a:lnTo>
                  <a:lnTo>
                    <a:pt x="16693" y="263"/>
                  </a:lnTo>
                  <a:lnTo>
                    <a:pt x="14408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40" y="8756"/>
                  </a:lnTo>
                  <a:lnTo>
                    <a:pt x="7192" y="11144"/>
                  </a:lnTo>
                  <a:lnTo>
                    <a:pt x="12145" y="13269"/>
                  </a:lnTo>
                  <a:lnTo>
                    <a:pt x="14408" y="15841"/>
                  </a:lnTo>
                  <a:lnTo>
                    <a:pt x="14408" y="17411"/>
                  </a:lnTo>
                  <a:lnTo>
                    <a:pt x="12768" y="18852"/>
                  </a:lnTo>
                  <a:lnTo>
                    <a:pt x="5900" y="18852"/>
                  </a:lnTo>
                  <a:lnTo>
                    <a:pt x="3602" y="18326"/>
                  </a:lnTo>
                  <a:lnTo>
                    <a:pt x="1640" y="17804"/>
                  </a:lnTo>
                  <a:lnTo>
                    <a:pt x="1640" y="20552"/>
                  </a:lnTo>
                  <a:lnTo>
                    <a:pt x="3602" y="21208"/>
                  </a:lnTo>
                  <a:lnTo>
                    <a:pt x="6546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" name="Shape"/>
            <p:cNvSpPr/>
            <p:nvPr/>
          </p:nvSpPr>
          <p:spPr>
            <a:xfrm>
              <a:off x="339985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08" y="2429"/>
                  </a:lnTo>
                  <a:lnTo>
                    <a:pt x="7708" y="21600"/>
                  </a:lnTo>
                  <a:lnTo>
                    <a:pt x="14175" y="21600"/>
                  </a:lnTo>
                  <a:lnTo>
                    <a:pt x="1417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2" name="Rectangle"/>
            <p:cNvSpPr/>
            <p:nvPr/>
          </p:nvSpPr>
          <p:spPr>
            <a:xfrm>
              <a:off x="457436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" name="Shape"/>
            <p:cNvSpPr/>
            <p:nvPr/>
          </p:nvSpPr>
          <p:spPr>
            <a:xfrm>
              <a:off x="540612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" name="Shape"/>
            <p:cNvSpPr/>
            <p:nvPr/>
          </p:nvSpPr>
          <p:spPr>
            <a:xfrm>
              <a:off x="664462" y="1928"/>
              <a:ext cx="70071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086" y="0"/>
                  </a:lnTo>
                  <a:lnTo>
                    <a:pt x="15086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2"/>
                  </a:lnTo>
                  <a:lnTo>
                    <a:pt x="5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5" name="Shape"/>
            <p:cNvSpPr/>
            <p:nvPr/>
          </p:nvSpPr>
          <p:spPr>
            <a:xfrm>
              <a:off x="790209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87" name="Title Text"/>
          <p:cNvSpPr txBox="1"/>
          <p:nvPr>
            <p:ph type="title"/>
          </p:nvPr>
        </p:nvSpPr>
        <p:spPr>
          <a:xfrm>
            <a:off x="3983159" y="541194"/>
            <a:ext cx="16417679" cy="1044788"/>
          </a:xfrm>
          <a:prstGeom prst="rect">
            <a:avLst/>
          </a:prstGeom>
        </p:spPr>
        <p:txBody>
          <a:bodyPr lIns="0" tIns="0" rIns="0" bIns="0" anchor="t"/>
          <a:lstStyle>
            <a:lvl1pPr algn="l" defTabSz="2438400">
              <a:defRPr sz="64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xfrm>
            <a:off x="22846756" y="13092706"/>
            <a:ext cx="270174" cy="304801"/>
          </a:xfrm>
          <a:prstGeom prst="rect">
            <a:avLst/>
          </a:prstGeom>
        </p:spPr>
        <p:txBody>
          <a:bodyPr lIns="0" tIns="0" rIns="0" bIns="0"/>
          <a:lstStyle>
            <a:lvl1pPr algn="l" defTabSz="2438400"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bg object 16"/>
          <p:cNvSpPr/>
          <p:nvPr/>
        </p:nvSpPr>
        <p:spPr>
          <a:xfrm>
            <a:off x="-948" y="2824314"/>
            <a:ext cx="1631020" cy="1631055"/>
          </a:xfrm>
          <a:prstGeom prst="rect">
            <a:avLst/>
          </a:pr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6" name="bg object 17"/>
          <p:cNvSpPr/>
          <p:nvPr/>
        </p:nvSpPr>
        <p:spPr>
          <a:xfrm>
            <a:off x="2208002" y="1050242"/>
            <a:ext cx="597100" cy="342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88" y="0"/>
                </a:lnTo>
                <a:lnTo>
                  <a:pt x="2857" y="553"/>
                </a:lnTo>
                <a:lnTo>
                  <a:pt x="1368" y="2065"/>
                </a:lnTo>
                <a:lnTo>
                  <a:pt x="366" y="4314"/>
                </a:lnTo>
                <a:lnTo>
                  <a:pt x="0" y="7080"/>
                </a:lnTo>
                <a:lnTo>
                  <a:pt x="0" y="14520"/>
                </a:lnTo>
                <a:lnTo>
                  <a:pt x="366" y="17286"/>
                </a:lnTo>
                <a:lnTo>
                  <a:pt x="1368" y="19535"/>
                </a:lnTo>
                <a:lnTo>
                  <a:pt x="2857" y="21047"/>
                </a:lnTo>
                <a:lnTo>
                  <a:pt x="4688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97" name="bg object 18" descr="bg object 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28631" y="1050242"/>
            <a:ext cx="591380" cy="34273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bg object 19"/>
          <p:cNvSpPr/>
          <p:nvPr/>
        </p:nvSpPr>
        <p:spPr>
          <a:xfrm>
            <a:off x="3027847" y="1288325"/>
            <a:ext cx="398409" cy="104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3" y="21600"/>
                </a:lnTo>
                <a:lnTo>
                  <a:pt x="20662" y="21397"/>
                </a:lnTo>
                <a:lnTo>
                  <a:pt x="21600" y="398"/>
                </a:lnTo>
                <a:lnTo>
                  <a:pt x="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9" name="bg object 20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388" y="0"/>
                </a:moveTo>
                <a:lnTo>
                  <a:pt x="2177" y="0"/>
                </a:lnTo>
                <a:lnTo>
                  <a:pt x="1327" y="153"/>
                </a:lnTo>
                <a:lnTo>
                  <a:pt x="635" y="573"/>
                </a:lnTo>
                <a:lnTo>
                  <a:pt x="170" y="1197"/>
                </a:lnTo>
                <a:lnTo>
                  <a:pt x="0" y="1964"/>
                </a:lnTo>
                <a:lnTo>
                  <a:pt x="0" y="19605"/>
                </a:lnTo>
                <a:lnTo>
                  <a:pt x="170" y="20377"/>
                </a:lnTo>
                <a:lnTo>
                  <a:pt x="635" y="21012"/>
                </a:lnTo>
                <a:lnTo>
                  <a:pt x="1327" y="21442"/>
                </a:lnTo>
                <a:lnTo>
                  <a:pt x="2177" y="21600"/>
                </a:lnTo>
                <a:lnTo>
                  <a:pt x="5530" y="21600"/>
                </a:lnTo>
                <a:lnTo>
                  <a:pt x="7742" y="14337"/>
                </a:lnTo>
                <a:lnTo>
                  <a:pt x="19388" y="14337"/>
                </a:lnTo>
                <a:lnTo>
                  <a:pt x="20244" y="14184"/>
                </a:lnTo>
                <a:lnTo>
                  <a:pt x="20948" y="13761"/>
                </a:lnTo>
                <a:lnTo>
                  <a:pt x="21425" y="13128"/>
                </a:lnTo>
                <a:lnTo>
                  <a:pt x="21600" y="12343"/>
                </a:lnTo>
                <a:lnTo>
                  <a:pt x="21600" y="1964"/>
                </a:lnTo>
                <a:lnTo>
                  <a:pt x="21425" y="1197"/>
                </a:lnTo>
                <a:lnTo>
                  <a:pt x="20948" y="573"/>
                </a:lnTo>
                <a:lnTo>
                  <a:pt x="20244" y="153"/>
                </a:lnTo>
                <a:lnTo>
                  <a:pt x="19388" y="0"/>
                </a:lnTo>
                <a:close/>
              </a:path>
            </a:pathLst>
          </a:custGeom>
          <a:solidFill>
            <a:srgbClr val="FDFDFD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0" name="bg object 21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43"/>
                </a:moveTo>
                <a:lnTo>
                  <a:pt x="21425" y="13128"/>
                </a:lnTo>
                <a:lnTo>
                  <a:pt x="20948" y="13761"/>
                </a:lnTo>
                <a:lnTo>
                  <a:pt x="20244" y="14184"/>
                </a:lnTo>
                <a:lnTo>
                  <a:pt x="19388" y="14337"/>
                </a:lnTo>
                <a:lnTo>
                  <a:pt x="7742" y="14337"/>
                </a:lnTo>
                <a:lnTo>
                  <a:pt x="7742" y="19605"/>
                </a:lnTo>
                <a:lnTo>
                  <a:pt x="7566" y="20377"/>
                </a:lnTo>
                <a:lnTo>
                  <a:pt x="7089" y="21012"/>
                </a:lnTo>
                <a:lnTo>
                  <a:pt x="6386" y="21442"/>
                </a:lnTo>
                <a:lnTo>
                  <a:pt x="5530" y="21600"/>
                </a:lnTo>
                <a:lnTo>
                  <a:pt x="2177" y="21600"/>
                </a:lnTo>
                <a:lnTo>
                  <a:pt x="1327" y="21442"/>
                </a:lnTo>
                <a:lnTo>
                  <a:pt x="635" y="21012"/>
                </a:lnTo>
                <a:lnTo>
                  <a:pt x="170" y="20377"/>
                </a:lnTo>
                <a:lnTo>
                  <a:pt x="0" y="19605"/>
                </a:lnTo>
                <a:lnTo>
                  <a:pt x="0" y="1964"/>
                </a:lnTo>
                <a:lnTo>
                  <a:pt x="170" y="1197"/>
                </a:lnTo>
                <a:lnTo>
                  <a:pt x="635" y="573"/>
                </a:lnTo>
                <a:lnTo>
                  <a:pt x="1327" y="153"/>
                </a:lnTo>
                <a:lnTo>
                  <a:pt x="2177" y="0"/>
                </a:lnTo>
                <a:lnTo>
                  <a:pt x="19388" y="0"/>
                </a:lnTo>
                <a:lnTo>
                  <a:pt x="20244" y="153"/>
                </a:lnTo>
                <a:lnTo>
                  <a:pt x="20948" y="573"/>
                </a:lnTo>
                <a:lnTo>
                  <a:pt x="21425" y="1197"/>
                </a:lnTo>
                <a:lnTo>
                  <a:pt x="21600" y="1964"/>
                </a:lnTo>
                <a:lnTo>
                  <a:pt x="21600" y="12343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3" name="bg object 22"/>
          <p:cNvGrpSpPr/>
          <p:nvPr/>
        </p:nvGrpSpPr>
        <p:grpSpPr>
          <a:xfrm>
            <a:off x="3413759" y="859202"/>
            <a:ext cx="913927" cy="665276"/>
            <a:chOff x="0" y="0"/>
            <a:chExt cx="913925" cy="665274"/>
          </a:xfrm>
        </p:grpSpPr>
        <p:sp>
          <p:nvSpPr>
            <p:cNvPr id="101" name="Shape"/>
            <p:cNvSpPr/>
            <p:nvPr/>
          </p:nvSpPr>
          <p:spPr>
            <a:xfrm>
              <a:off x="602893" y="0"/>
              <a:ext cx="311033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64"/>
                  </a:moveTo>
                  <a:lnTo>
                    <a:pt x="328" y="1197"/>
                  </a:lnTo>
                  <a:lnTo>
                    <a:pt x="1224" y="573"/>
                  </a:lnTo>
                  <a:lnTo>
                    <a:pt x="2558" y="153"/>
                  </a:lnTo>
                  <a:lnTo>
                    <a:pt x="4198" y="0"/>
                  </a:lnTo>
                  <a:lnTo>
                    <a:pt x="17334" y="0"/>
                  </a:lnTo>
                  <a:lnTo>
                    <a:pt x="18985" y="153"/>
                  </a:lnTo>
                  <a:lnTo>
                    <a:pt x="20342" y="573"/>
                  </a:lnTo>
                  <a:lnTo>
                    <a:pt x="21261" y="1197"/>
                  </a:lnTo>
                  <a:lnTo>
                    <a:pt x="21600" y="1964"/>
                  </a:lnTo>
                  <a:lnTo>
                    <a:pt x="21600" y="19605"/>
                  </a:lnTo>
                  <a:lnTo>
                    <a:pt x="21261" y="20377"/>
                  </a:lnTo>
                  <a:lnTo>
                    <a:pt x="20342" y="21012"/>
                  </a:lnTo>
                  <a:lnTo>
                    <a:pt x="18985" y="21442"/>
                  </a:lnTo>
                  <a:lnTo>
                    <a:pt x="17334" y="21600"/>
                  </a:lnTo>
                  <a:lnTo>
                    <a:pt x="4198" y="21600"/>
                  </a:lnTo>
                  <a:lnTo>
                    <a:pt x="2558" y="21442"/>
                  </a:lnTo>
                  <a:lnTo>
                    <a:pt x="1224" y="21012"/>
                  </a:lnTo>
                  <a:lnTo>
                    <a:pt x="328" y="20377"/>
                  </a:lnTo>
                  <a:lnTo>
                    <a:pt x="0" y="19605"/>
                  </a:lnTo>
                  <a:lnTo>
                    <a:pt x="0" y="1964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" name="Shape"/>
            <p:cNvSpPr/>
            <p:nvPr/>
          </p:nvSpPr>
          <p:spPr>
            <a:xfrm>
              <a:off x="0" y="0"/>
              <a:ext cx="602894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98" y="7200"/>
                  </a:moveTo>
                  <a:lnTo>
                    <a:pt x="20250" y="7358"/>
                  </a:lnTo>
                  <a:lnTo>
                    <a:pt x="20951" y="7788"/>
                  </a:lnTo>
                  <a:lnTo>
                    <a:pt x="21425" y="8423"/>
                  </a:lnTo>
                  <a:lnTo>
                    <a:pt x="21600" y="9195"/>
                  </a:lnTo>
                  <a:lnTo>
                    <a:pt x="21600" y="19605"/>
                  </a:lnTo>
                  <a:lnTo>
                    <a:pt x="21425" y="20377"/>
                  </a:lnTo>
                  <a:lnTo>
                    <a:pt x="20951" y="21012"/>
                  </a:lnTo>
                  <a:lnTo>
                    <a:pt x="20250" y="21442"/>
                  </a:lnTo>
                  <a:lnTo>
                    <a:pt x="19398" y="21600"/>
                  </a:lnTo>
                  <a:lnTo>
                    <a:pt x="2167" y="21600"/>
                  </a:lnTo>
                  <a:lnTo>
                    <a:pt x="1321" y="21442"/>
                  </a:lnTo>
                  <a:lnTo>
                    <a:pt x="632" y="21012"/>
                  </a:lnTo>
                  <a:lnTo>
                    <a:pt x="169" y="20377"/>
                  </a:lnTo>
                  <a:lnTo>
                    <a:pt x="0" y="19605"/>
                  </a:lnTo>
                  <a:lnTo>
                    <a:pt x="0" y="16364"/>
                  </a:lnTo>
                  <a:lnTo>
                    <a:pt x="169" y="15574"/>
                  </a:lnTo>
                  <a:lnTo>
                    <a:pt x="632" y="14930"/>
                  </a:lnTo>
                  <a:lnTo>
                    <a:pt x="1321" y="14496"/>
                  </a:lnTo>
                  <a:lnTo>
                    <a:pt x="2167" y="14337"/>
                  </a:lnTo>
                  <a:lnTo>
                    <a:pt x="14893" y="14337"/>
                  </a:lnTo>
                  <a:lnTo>
                    <a:pt x="2167" y="14337"/>
                  </a:lnTo>
                  <a:lnTo>
                    <a:pt x="1321" y="14184"/>
                  </a:lnTo>
                  <a:lnTo>
                    <a:pt x="632" y="13761"/>
                  </a:lnTo>
                  <a:lnTo>
                    <a:pt x="169" y="13128"/>
                  </a:lnTo>
                  <a:lnTo>
                    <a:pt x="0" y="12343"/>
                  </a:lnTo>
                  <a:lnTo>
                    <a:pt x="0" y="1964"/>
                  </a:lnTo>
                  <a:lnTo>
                    <a:pt x="169" y="1197"/>
                  </a:lnTo>
                  <a:lnTo>
                    <a:pt x="632" y="573"/>
                  </a:lnTo>
                  <a:lnTo>
                    <a:pt x="1321" y="153"/>
                  </a:lnTo>
                  <a:lnTo>
                    <a:pt x="2167" y="0"/>
                  </a:lnTo>
                  <a:lnTo>
                    <a:pt x="19398" y="0"/>
                  </a:lnTo>
                  <a:lnTo>
                    <a:pt x="20250" y="153"/>
                  </a:lnTo>
                  <a:lnTo>
                    <a:pt x="20951" y="573"/>
                  </a:lnTo>
                  <a:lnTo>
                    <a:pt x="21425" y="1197"/>
                  </a:lnTo>
                  <a:lnTo>
                    <a:pt x="21600" y="1964"/>
                  </a:lnTo>
                  <a:lnTo>
                    <a:pt x="21600" y="5205"/>
                  </a:lnTo>
                  <a:lnTo>
                    <a:pt x="21425" y="5977"/>
                  </a:lnTo>
                  <a:lnTo>
                    <a:pt x="20951" y="6612"/>
                  </a:lnTo>
                  <a:lnTo>
                    <a:pt x="20250" y="7042"/>
                  </a:lnTo>
                  <a:lnTo>
                    <a:pt x="19398" y="7200"/>
                  </a:lnTo>
                  <a:lnTo>
                    <a:pt x="6811" y="7200"/>
                  </a:lnTo>
                  <a:lnTo>
                    <a:pt x="19398" y="72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04" name="bg object 23"/>
          <p:cNvSpPr/>
          <p:nvPr/>
        </p:nvSpPr>
        <p:spPr>
          <a:xfrm>
            <a:off x="3008645" y="1080959"/>
            <a:ext cx="206385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9" name="bg object 24"/>
          <p:cNvGrpSpPr/>
          <p:nvPr/>
        </p:nvGrpSpPr>
        <p:grpSpPr>
          <a:xfrm>
            <a:off x="2307842" y="575058"/>
            <a:ext cx="438707" cy="156468"/>
            <a:chOff x="0" y="0"/>
            <a:chExt cx="438706" cy="156466"/>
          </a:xfrm>
        </p:grpSpPr>
        <p:sp>
          <p:nvSpPr>
            <p:cNvPr id="105" name="Shape"/>
            <p:cNvSpPr/>
            <p:nvPr/>
          </p:nvSpPr>
          <p:spPr>
            <a:xfrm>
              <a:off x="0" y="0"/>
              <a:ext cx="63363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67"/>
                  </a:moveTo>
                  <a:lnTo>
                    <a:pt x="14396" y="14"/>
                  </a:lnTo>
                  <a:lnTo>
                    <a:pt x="14396" y="8502"/>
                  </a:lnTo>
                  <a:lnTo>
                    <a:pt x="12757" y="9855"/>
                  </a:lnTo>
                  <a:lnTo>
                    <a:pt x="6869" y="9583"/>
                  </a:lnTo>
                  <a:lnTo>
                    <a:pt x="6869" y="2429"/>
                  </a:lnTo>
                  <a:lnTo>
                    <a:pt x="12757" y="2429"/>
                  </a:lnTo>
                  <a:lnTo>
                    <a:pt x="14396" y="4049"/>
                  </a:lnTo>
                  <a:lnTo>
                    <a:pt x="14396" y="14"/>
                  </a:lnTo>
                  <a:lnTo>
                    <a:pt x="1407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869" y="21600"/>
                  </a:lnTo>
                  <a:lnTo>
                    <a:pt x="6869" y="12150"/>
                  </a:lnTo>
                  <a:lnTo>
                    <a:pt x="17340" y="12284"/>
                  </a:lnTo>
                  <a:lnTo>
                    <a:pt x="17617" y="12150"/>
                  </a:lnTo>
                  <a:lnTo>
                    <a:pt x="21600" y="10259"/>
                  </a:lnTo>
                  <a:lnTo>
                    <a:pt x="21600" y="26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6" name="Shape"/>
            <p:cNvSpPr/>
            <p:nvPr/>
          </p:nvSpPr>
          <p:spPr>
            <a:xfrm>
              <a:off x="105594" y="0"/>
              <a:ext cx="81585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8" y="17551"/>
                  </a:lnTo>
                  <a:lnTo>
                    <a:pt x="19063" y="15256"/>
                  </a:lnTo>
                  <a:lnTo>
                    <a:pt x="14634" y="4182"/>
                  </a:lnTo>
                  <a:lnTo>
                    <a:pt x="13728" y="1915"/>
                  </a:lnTo>
                  <a:lnTo>
                    <a:pt x="13728" y="15256"/>
                  </a:lnTo>
                  <a:lnTo>
                    <a:pt x="7621" y="15256"/>
                  </a:lnTo>
                  <a:lnTo>
                    <a:pt x="10679" y="4182"/>
                  </a:lnTo>
                  <a:lnTo>
                    <a:pt x="12706" y="12150"/>
                  </a:lnTo>
                  <a:lnTo>
                    <a:pt x="13728" y="15256"/>
                  </a:lnTo>
                  <a:lnTo>
                    <a:pt x="13728" y="1915"/>
                  </a:lnTo>
                  <a:lnTo>
                    <a:pt x="12965" y="0"/>
                  </a:lnTo>
                  <a:lnTo>
                    <a:pt x="8644" y="0"/>
                  </a:lnTo>
                  <a:lnTo>
                    <a:pt x="0" y="21600"/>
                  </a:lnTo>
                  <a:lnTo>
                    <a:pt x="5084" y="21600"/>
                  </a:lnTo>
                  <a:lnTo>
                    <a:pt x="6608" y="17551"/>
                  </a:lnTo>
                  <a:lnTo>
                    <a:pt x="14741" y="17551"/>
                  </a:lnTo>
                  <a:lnTo>
                    <a:pt x="16265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7" name="Shape"/>
            <p:cNvSpPr/>
            <p:nvPr/>
          </p:nvSpPr>
          <p:spPr>
            <a:xfrm>
              <a:off x="245768" y="0"/>
              <a:ext cx="70073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1"/>
                  </a:lnTo>
                  <a:lnTo>
                    <a:pt x="8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8" name="Shape"/>
            <p:cNvSpPr/>
            <p:nvPr/>
          </p:nvSpPr>
          <p:spPr>
            <a:xfrm>
              <a:off x="384960" y="0"/>
              <a:ext cx="53747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9304"/>
                  </a:moveTo>
                  <a:lnTo>
                    <a:pt x="8099" y="19304"/>
                  </a:lnTo>
                  <a:lnTo>
                    <a:pt x="809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18" name="bg object 25"/>
          <p:cNvGrpSpPr/>
          <p:nvPr/>
        </p:nvGrpSpPr>
        <p:grpSpPr>
          <a:xfrm>
            <a:off x="2881917" y="573127"/>
            <a:ext cx="943694" cy="158396"/>
            <a:chOff x="0" y="0"/>
            <a:chExt cx="943693" cy="158394"/>
          </a:xfrm>
        </p:grpSpPr>
        <p:sp>
          <p:nvSpPr>
            <p:cNvPr id="110" name="Shape"/>
            <p:cNvSpPr/>
            <p:nvPr/>
          </p:nvSpPr>
          <p:spPr>
            <a:xfrm>
              <a:off x="0" y="0"/>
              <a:ext cx="63363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979" y="11911"/>
                  </a:lnTo>
                  <a:lnTo>
                    <a:pt x="14396" y="9948"/>
                  </a:lnTo>
                  <a:lnTo>
                    <a:pt x="8831" y="7592"/>
                  </a:lnTo>
                  <a:lnTo>
                    <a:pt x="7527" y="6937"/>
                  </a:lnTo>
                  <a:lnTo>
                    <a:pt x="6869" y="6281"/>
                  </a:lnTo>
                  <a:lnTo>
                    <a:pt x="6869" y="3926"/>
                  </a:lnTo>
                  <a:lnTo>
                    <a:pt x="9490" y="2618"/>
                  </a:lnTo>
                  <a:lnTo>
                    <a:pt x="15712" y="2618"/>
                  </a:lnTo>
                  <a:lnTo>
                    <a:pt x="17340" y="3011"/>
                  </a:lnTo>
                  <a:lnTo>
                    <a:pt x="19315" y="3533"/>
                  </a:lnTo>
                  <a:lnTo>
                    <a:pt x="19315" y="656"/>
                  </a:lnTo>
                  <a:lnTo>
                    <a:pt x="17017" y="263"/>
                  </a:lnTo>
                  <a:lnTo>
                    <a:pt x="14396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97" y="8756"/>
                  </a:lnTo>
                  <a:lnTo>
                    <a:pt x="7365" y="11144"/>
                  </a:lnTo>
                  <a:lnTo>
                    <a:pt x="12422" y="13269"/>
                  </a:lnTo>
                  <a:lnTo>
                    <a:pt x="14731" y="15841"/>
                  </a:lnTo>
                  <a:lnTo>
                    <a:pt x="14731" y="17411"/>
                  </a:lnTo>
                  <a:lnTo>
                    <a:pt x="12769" y="18852"/>
                  </a:lnTo>
                  <a:lnTo>
                    <a:pt x="5888" y="18852"/>
                  </a:lnTo>
                  <a:lnTo>
                    <a:pt x="3925" y="18326"/>
                  </a:lnTo>
                  <a:lnTo>
                    <a:pt x="1639" y="17804"/>
                  </a:lnTo>
                  <a:lnTo>
                    <a:pt x="1639" y="20552"/>
                  </a:lnTo>
                  <a:lnTo>
                    <a:pt x="3925" y="21208"/>
                  </a:lnTo>
                  <a:lnTo>
                    <a:pt x="6545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" name="Shape"/>
            <p:cNvSpPr/>
            <p:nvPr/>
          </p:nvSpPr>
          <p:spPr>
            <a:xfrm>
              <a:off x="121920" y="0"/>
              <a:ext cx="6241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6"/>
                  </a:moveTo>
                  <a:lnTo>
                    <a:pt x="19608" y="129"/>
                  </a:lnTo>
                  <a:lnTo>
                    <a:pt x="17943" y="0"/>
                  </a:lnTo>
                  <a:lnTo>
                    <a:pt x="15611" y="0"/>
                  </a:lnTo>
                  <a:lnTo>
                    <a:pt x="7137" y="1150"/>
                  </a:lnTo>
                  <a:lnTo>
                    <a:pt x="2437" y="3976"/>
                  </a:lnTo>
                  <a:lnTo>
                    <a:pt x="422" y="7569"/>
                  </a:lnTo>
                  <a:lnTo>
                    <a:pt x="0" y="10996"/>
                  </a:lnTo>
                  <a:lnTo>
                    <a:pt x="480" y="14589"/>
                  </a:lnTo>
                  <a:lnTo>
                    <a:pt x="2649" y="18016"/>
                  </a:lnTo>
                  <a:lnTo>
                    <a:pt x="7559" y="20589"/>
                  </a:lnTo>
                  <a:lnTo>
                    <a:pt x="16279" y="21600"/>
                  </a:lnTo>
                  <a:lnTo>
                    <a:pt x="18271" y="21600"/>
                  </a:lnTo>
                  <a:lnTo>
                    <a:pt x="19935" y="21337"/>
                  </a:lnTo>
                  <a:lnTo>
                    <a:pt x="21600" y="20944"/>
                  </a:lnTo>
                  <a:lnTo>
                    <a:pt x="21600" y="18589"/>
                  </a:lnTo>
                  <a:lnTo>
                    <a:pt x="20603" y="18852"/>
                  </a:lnTo>
                  <a:lnTo>
                    <a:pt x="18939" y="18982"/>
                  </a:lnTo>
                  <a:lnTo>
                    <a:pt x="7970" y="18982"/>
                  </a:lnTo>
                  <a:lnTo>
                    <a:pt x="7419" y="14589"/>
                  </a:lnTo>
                  <a:lnTo>
                    <a:pt x="7313" y="10996"/>
                  </a:lnTo>
                  <a:lnTo>
                    <a:pt x="7465" y="8530"/>
                  </a:lnTo>
                  <a:lnTo>
                    <a:pt x="8556" y="5777"/>
                  </a:lnTo>
                  <a:lnTo>
                    <a:pt x="11509" y="3542"/>
                  </a:lnTo>
                  <a:lnTo>
                    <a:pt x="17275" y="2618"/>
                  </a:lnTo>
                  <a:lnTo>
                    <a:pt x="18599" y="2618"/>
                  </a:lnTo>
                  <a:lnTo>
                    <a:pt x="20603" y="2877"/>
                  </a:lnTo>
                  <a:lnTo>
                    <a:pt x="21600" y="3141"/>
                  </a:lnTo>
                  <a:lnTo>
                    <a:pt x="21600" y="6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2" name="Shape"/>
            <p:cNvSpPr/>
            <p:nvPr/>
          </p:nvSpPr>
          <p:spPr>
            <a:xfrm>
              <a:off x="245768" y="1928"/>
              <a:ext cx="7007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8502"/>
                  </a:lnTo>
                  <a:lnTo>
                    <a:pt x="5919" y="8502"/>
                  </a:lnTo>
                  <a:lnTo>
                    <a:pt x="591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5919" y="21600"/>
                  </a:lnTo>
                  <a:lnTo>
                    <a:pt x="5919" y="10936"/>
                  </a:lnTo>
                  <a:lnTo>
                    <a:pt x="15388" y="10936"/>
                  </a:lnTo>
                  <a:lnTo>
                    <a:pt x="153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3" name="Shape"/>
            <p:cNvSpPr/>
            <p:nvPr/>
          </p:nvSpPr>
          <p:spPr>
            <a:xfrm>
              <a:off x="385909" y="1928"/>
              <a:ext cx="54729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7966" y="19304"/>
                  </a:lnTo>
                  <a:lnTo>
                    <a:pt x="7966" y="11879"/>
                  </a:lnTo>
                  <a:lnTo>
                    <a:pt x="20090" y="11879"/>
                  </a:lnTo>
                  <a:lnTo>
                    <a:pt x="20090" y="9312"/>
                  </a:lnTo>
                  <a:lnTo>
                    <a:pt x="7966" y="9312"/>
                  </a:lnTo>
                  <a:lnTo>
                    <a:pt x="7966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" name="Shape"/>
            <p:cNvSpPr/>
            <p:nvPr/>
          </p:nvSpPr>
          <p:spPr>
            <a:xfrm>
              <a:off x="501122" y="1928"/>
              <a:ext cx="68177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80" y="11069"/>
                  </a:lnTo>
                  <a:lnTo>
                    <a:pt x="18553" y="10664"/>
                  </a:lnTo>
                  <a:lnTo>
                    <a:pt x="18918" y="9716"/>
                  </a:lnTo>
                  <a:lnTo>
                    <a:pt x="19765" y="7559"/>
                  </a:lnTo>
                  <a:lnTo>
                    <a:pt x="19765" y="134"/>
                  </a:lnTo>
                  <a:lnTo>
                    <a:pt x="12769" y="15"/>
                  </a:lnTo>
                  <a:lnTo>
                    <a:pt x="12769" y="8368"/>
                  </a:lnTo>
                  <a:lnTo>
                    <a:pt x="11256" y="9716"/>
                  </a:lnTo>
                  <a:lnTo>
                    <a:pt x="6385" y="9583"/>
                  </a:lnTo>
                  <a:lnTo>
                    <a:pt x="6385" y="2429"/>
                  </a:lnTo>
                  <a:lnTo>
                    <a:pt x="7296" y="2429"/>
                  </a:lnTo>
                  <a:lnTo>
                    <a:pt x="12168" y="2291"/>
                  </a:lnTo>
                  <a:lnTo>
                    <a:pt x="12769" y="4048"/>
                  </a:lnTo>
                  <a:lnTo>
                    <a:pt x="12769" y="15"/>
                  </a:lnTo>
                  <a:lnTo>
                    <a:pt x="12168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85" y="21600"/>
                  </a:lnTo>
                  <a:lnTo>
                    <a:pt x="6385" y="11069"/>
                  </a:lnTo>
                  <a:lnTo>
                    <a:pt x="15204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5" name="Shape"/>
            <p:cNvSpPr/>
            <p:nvPr/>
          </p:nvSpPr>
          <p:spPr>
            <a:xfrm>
              <a:off x="62974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720" y="11069"/>
                  </a:lnTo>
                  <a:lnTo>
                    <a:pt x="18041" y="10664"/>
                  </a:lnTo>
                  <a:lnTo>
                    <a:pt x="18396" y="9716"/>
                  </a:lnTo>
                  <a:lnTo>
                    <a:pt x="19231" y="7559"/>
                  </a:lnTo>
                  <a:lnTo>
                    <a:pt x="19231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0946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4797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6" name="Shape"/>
            <p:cNvSpPr/>
            <p:nvPr/>
          </p:nvSpPr>
          <p:spPr>
            <a:xfrm>
              <a:off x="758408" y="1928"/>
              <a:ext cx="55678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8185" y="19304"/>
                  </a:lnTo>
                  <a:lnTo>
                    <a:pt x="8185" y="11879"/>
                  </a:lnTo>
                  <a:lnTo>
                    <a:pt x="20102" y="11879"/>
                  </a:lnTo>
                  <a:lnTo>
                    <a:pt x="20102" y="9312"/>
                  </a:lnTo>
                  <a:lnTo>
                    <a:pt x="8185" y="9312"/>
                  </a:lnTo>
                  <a:lnTo>
                    <a:pt x="818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7" name="Shape"/>
            <p:cNvSpPr/>
            <p:nvPr/>
          </p:nvSpPr>
          <p:spPr>
            <a:xfrm>
              <a:off x="87358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23" y="11069"/>
                  </a:lnTo>
                  <a:lnTo>
                    <a:pt x="18041" y="10664"/>
                  </a:lnTo>
                  <a:lnTo>
                    <a:pt x="18490" y="9716"/>
                  </a:lnTo>
                  <a:lnTo>
                    <a:pt x="19524" y="7559"/>
                  </a:lnTo>
                  <a:lnTo>
                    <a:pt x="19524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1249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5089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27" name="bg object 26"/>
          <p:cNvGrpSpPr/>
          <p:nvPr/>
        </p:nvGrpSpPr>
        <p:grpSpPr>
          <a:xfrm>
            <a:off x="3964667" y="573127"/>
            <a:ext cx="857402" cy="158396"/>
            <a:chOff x="0" y="0"/>
            <a:chExt cx="857401" cy="158394"/>
          </a:xfrm>
        </p:grpSpPr>
        <p:sp>
          <p:nvSpPr>
            <p:cNvPr id="119" name="Rectangle"/>
            <p:cNvSpPr/>
            <p:nvPr/>
          </p:nvSpPr>
          <p:spPr>
            <a:xfrm>
              <a:off x="0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" name="Shape"/>
            <p:cNvSpPr/>
            <p:nvPr/>
          </p:nvSpPr>
          <p:spPr>
            <a:xfrm>
              <a:off x="97094" y="1928"/>
              <a:ext cx="70071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9" y="0"/>
                  </a:lnTo>
                  <a:lnTo>
                    <a:pt x="15389" y="7830"/>
                  </a:lnTo>
                  <a:lnTo>
                    <a:pt x="16871" y="16470"/>
                  </a:lnTo>
                  <a:lnTo>
                    <a:pt x="9229" y="4992"/>
                  </a:lnTo>
                  <a:lnTo>
                    <a:pt x="592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212" y="21600"/>
                  </a:lnTo>
                  <a:lnTo>
                    <a:pt x="6212" y="13770"/>
                  </a:lnTo>
                  <a:lnTo>
                    <a:pt x="5324" y="6344"/>
                  </a:lnTo>
                  <a:lnTo>
                    <a:pt x="5032" y="4992"/>
                  </a:lnTo>
                  <a:lnTo>
                    <a:pt x="159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1" name="Shape"/>
            <p:cNvSpPr/>
            <p:nvPr/>
          </p:nvSpPr>
          <p:spPr>
            <a:xfrm>
              <a:off x="228598" y="0"/>
              <a:ext cx="6336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656" y="11911"/>
                  </a:lnTo>
                  <a:lnTo>
                    <a:pt x="14408" y="9948"/>
                  </a:lnTo>
                  <a:lnTo>
                    <a:pt x="8843" y="7592"/>
                  </a:lnTo>
                  <a:lnTo>
                    <a:pt x="7528" y="6937"/>
                  </a:lnTo>
                  <a:lnTo>
                    <a:pt x="6880" y="6281"/>
                  </a:lnTo>
                  <a:lnTo>
                    <a:pt x="6880" y="3926"/>
                  </a:lnTo>
                  <a:lnTo>
                    <a:pt x="9167" y="2618"/>
                  </a:lnTo>
                  <a:lnTo>
                    <a:pt x="15389" y="2618"/>
                  </a:lnTo>
                  <a:lnTo>
                    <a:pt x="17017" y="3011"/>
                  </a:lnTo>
                  <a:lnTo>
                    <a:pt x="18979" y="3533"/>
                  </a:lnTo>
                  <a:lnTo>
                    <a:pt x="18979" y="656"/>
                  </a:lnTo>
                  <a:lnTo>
                    <a:pt x="16693" y="263"/>
                  </a:lnTo>
                  <a:lnTo>
                    <a:pt x="14408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40" y="8756"/>
                  </a:lnTo>
                  <a:lnTo>
                    <a:pt x="7192" y="11144"/>
                  </a:lnTo>
                  <a:lnTo>
                    <a:pt x="12145" y="13269"/>
                  </a:lnTo>
                  <a:lnTo>
                    <a:pt x="14408" y="15841"/>
                  </a:lnTo>
                  <a:lnTo>
                    <a:pt x="14408" y="17411"/>
                  </a:lnTo>
                  <a:lnTo>
                    <a:pt x="12768" y="18852"/>
                  </a:lnTo>
                  <a:lnTo>
                    <a:pt x="5900" y="18852"/>
                  </a:lnTo>
                  <a:lnTo>
                    <a:pt x="3602" y="18326"/>
                  </a:lnTo>
                  <a:lnTo>
                    <a:pt x="1640" y="17804"/>
                  </a:lnTo>
                  <a:lnTo>
                    <a:pt x="1640" y="20552"/>
                  </a:lnTo>
                  <a:lnTo>
                    <a:pt x="3602" y="21208"/>
                  </a:lnTo>
                  <a:lnTo>
                    <a:pt x="6546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2" name="Shape"/>
            <p:cNvSpPr/>
            <p:nvPr/>
          </p:nvSpPr>
          <p:spPr>
            <a:xfrm>
              <a:off x="339985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08" y="2429"/>
                  </a:lnTo>
                  <a:lnTo>
                    <a:pt x="7708" y="21600"/>
                  </a:lnTo>
                  <a:lnTo>
                    <a:pt x="14175" y="21600"/>
                  </a:lnTo>
                  <a:lnTo>
                    <a:pt x="1417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3" name="Rectangle"/>
            <p:cNvSpPr/>
            <p:nvPr/>
          </p:nvSpPr>
          <p:spPr>
            <a:xfrm>
              <a:off x="457436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4" name="Shape"/>
            <p:cNvSpPr/>
            <p:nvPr/>
          </p:nvSpPr>
          <p:spPr>
            <a:xfrm>
              <a:off x="540612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5" name="Shape"/>
            <p:cNvSpPr/>
            <p:nvPr/>
          </p:nvSpPr>
          <p:spPr>
            <a:xfrm>
              <a:off x="664462" y="1928"/>
              <a:ext cx="70071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086" y="0"/>
                  </a:lnTo>
                  <a:lnTo>
                    <a:pt x="15086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2"/>
                  </a:lnTo>
                  <a:lnTo>
                    <a:pt x="5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" name="Shape"/>
            <p:cNvSpPr/>
            <p:nvPr/>
          </p:nvSpPr>
          <p:spPr>
            <a:xfrm>
              <a:off x="790209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28" name="Title Text"/>
          <p:cNvSpPr txBox="1"/>
          <p:nvPr>
            <p:ph type="title"/>
          </p:nvPr>
        </p:nvSpPr>
        <p:spPr>
          <a:xfrm>
            <a:off x="3983159" y="541194"/>
            <a:ext cx="16417679" cy="1044788"/>
          </a:xfrm>
          <a:prstGeom prst="rect">
            <a:avLst/>
          </a:prstGeom>
        </p:spPr>
        <p:txBody>
          <a:bodyPr lIns="0" tIns="0" rIns="0" bIns="0" anchor="t"/>
          <a:lstStyle>
            <a:lvl1pPr algn="l" defTabSz="2438400">
              <a:defRPr sz="64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9" name="Body Level One…"/>
          <p:cNvSpPr txBox="1"/>
          <p:nvPr>
            <p:ph type="body" idx="1"/>
          </p:nvPr>
        </p:nvSpPr>
        <p:spPr>
          <a:xfrm>
            <a:off x="1757759" y="2851677"/>
            <a:ext cx="21567988" cy="8343055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0" indent="4572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0" indent="9144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0" indent="13716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0" indent="18288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xfrm>
            <a:off x="22846756" y="13092706"/>
            <a:ext cx="270174" cy="304801"/>
          </a:xfrm>
          <a:prstGeom prst="rect">
            <a:avLst/>
          </a:prstGeom>
        </p:spPr>
        <p:txBody>
          <a:bodyPr lIns="0" tIns="0" rIns="0" bIns="0"/>
          <a:lstStyle>
            <a:lvl1pPr algn="l" defTabSz="2438400"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g object 16"/>
          <p:cNvSpPr/>
          <p:nvPr/>
        </p:nvSpPr>
        <p:spPr>
          <a:xfrm>
            <a:off x="-948" y="2824314"/>
            <a:ext cx="1631020" cy="1631055"/>
          </a:xfrm>
          <a:prstGeom prst="rect">
            <a:avLst/>
          </a:pr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8" name="bg object 17"/>
          <p:cNvSpPr/>
          <p:nvPr/>
        </p:nvSpPr>
        <p:spPr>
          <a:xfrm>
            <a:off x="2208002" y="1050242"/>
            <a:ext cx="597100" cy="342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88" y="0"/>
                </a:lnTo>
                <a:lnTo>
                  <a:pt x="2857" y="553"/>
                </a:lnTo>
                <a:lnTo>
                  <a:pt x="1368" y="2065"/>
                </a:lnTo>
                <a:lnTo>
                  <a:pt x="366" y="4314"/>
                </a:lnTo>
                <a:lnTo>
                  <a:pt x="0" y="7080"/>
                </a:lnTo>
                <a:lnTo>
                  <a:pt x="0" y="14520"/>
                </a:lnTo>
                <a:lnTo>
                  <a:pt x="366" y="17286"/>
                </a:lnTo>
                <a:lnTo>
                  <a:pt x="1368" y="19535"/>
                </a:lnTo>
                <a:lnTo>
                  <a:pt x="2857" y="21047"/>
                </a:lnTo>
                <a:lnTo>
                  <a:pt x="4688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9" name="bg object 18"/>
          <p:cNvSpPr/>
          <p:nvPr/>
        </p:nvSpPr>
        <p:spPr>
          <a:xfrm>
            <a:off x="4328631" y="1050242"/>
            <a:ext cx="591380" cy="34273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40" name="bg object 19"/>
          <p:cNvSpPr/>
          <p:nvPr/>
        </p:nvSpPr>
        <p:spPr>
          <a:xfrm>
            <a:off x="3027847" y="1288325"/>
            <a:ext cx="398409" cy="104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3" y="21600"/>
                </a:lnTo>
                <a:lnTo>
                  <a:pt x="20662" y="21397"/>
                </a:lnTo>
                <a:lnTo>
                  <a:pt x="21600" y="398"/>
                </a:lnTo>
                <a:lnTo>
                  <a:pt x="0" y="0"/>
                </a:lnTo>
                <a:close/>
              </a:path>
            </a:pathLst>
          </a:custGeom>
          <a:solidFill>
            <a:srgbClr val="B8B8B8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41" name="bg object 20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388" y="0"/>
                </a:moveTo>
                <a:lnTo>
                  <a:pt x="2177" y="0"/>
                </a:lnTo>
                <a:lnTo>
                  <a:pt x="1327" y="153"/>
                </a:lnTo>
                <a:lnTo>
                  <a:pt x="635" y="573"/>
                </a:lnTo>
                <a:lnTo>
                  <a:pt x="170" y="1197"/>
                </a:lnTo>
                <a:lnTo>
                  <a:pt x="0" y="1964"/>
                </a:lnTo>
                <a:lnTo>
                  <a:pt x="0" y="19605"/>
                </a:lnTo>
                <a:lnTo>
                  <a:pt x="170" y="20377"/>
                </a:lnTo>
                <a:lnTo>
                  <a:pt x="635" y="21012"/>
                </a:lnTo>
                <a:lnTo>
                  <a:pt x="1327" y="21442"/>
                </a:lnTo>
                <a:lnTo>
                  <a:pt x="2177" y="21600"/>
                </a:lnTo>
                <a:lnTo>
                  <a:pt x="5530" y="21600"/>
                </a:lnTo>
                <a:lnTo>
                  <a:pt x="7742" y="14337"/>
                </a:lnTo>
                <a:lnTo>
                  <a:pt x="19388" y="14337"/>
                </a:lnTo>
                <a:lnTo>
                  <a:pt x="20244" y="14184"/>
                </a:lnTo>
                <a:lnTo>
                  <a:pt x="20948" y="13761"/>
                </a:lnTo>
                <a:lnTo>
                  <a:pt x="21425" y="13128"/>
                </a:lnTo>
                <a:lnTo>
                  <a:pt x="21600" y="12343"/>
                </a:lnTo>
                <a:lnTo>
                  <a:pt x="21600" y="1964"/>
                </a:lnTo>
                <a:lnTo>
                  <a:pt x="21425" y="1197"/>
                </a:lnTo>
                <a:lnTo>
                  <a:pt x="20948" y="573"/>
                </a:lnTo>
                <a:lnTo>
                  <a:pt x="20244" y="153"/>
                </a:lnTo>
                <a:lnTo>
                  <a:pt x="19388" y="0"/>
                </a:lnTo>
                <a:close/>
              </a:path>
            </a:pathLst>
          </a:custGeom>
          <a:solidFill>
            <a:srgbClr val="FDFDFD"/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42" name="bg object 21"/>
          <p:cNvSpPr/>
          <p:nvPr/>
        </p:nvSpPr>
        <p:spPr>
          <a:xfrm>
            <a:off x="2813743" y="859202"/>
            <a:ext cx="600015" cy="66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43"/>
                </a:moveTo>
                <a:lnTo>
                  <a:pt x="21425" y="13128"/>
                </a:lnTo>
                <a:lnTo>
                  <a:pt x="20948" y="13761"/>
                </a:lnTo>
                <a:lnTo>
                  <a:pt x="20244" y="14184"/>
                </a:lnTo>
                <a:lnTo>
                  <a:pt x="19388" y="14337"/>
                </a:lnTo>
                <a:lnTo>
                  <a:pt x="7742" y="14337"/>
                </a:lnTo>
                <a:lnTo>
                  <a:pt x="7742" y="19605"/>
                </a:lnTo>
                <a:lnTo>
                  <a:pt x="7566" y="20377"/>
                </a:lnTo>
                <a:lnTo>
                  <a:pt x="7089" y="21012"/>
                </a:lnTo>
                <a:lnTo>
                  <a:pt x="6386" y="21442"/>
                </a:lnTo>
                <a:lnTo>
                  <a:pt x="5530" y="21600"/>
                </a:lnTo>
                <a:lnTo>
                  <a:pt x="2177" y="21600"/>
                </a:lnTo>
                <a:lnTo>
                  <a:pt x="1327" y="21442"/>
                </a:lnTo>
                <a:lnTo>
                  <a:pt x="635" y="21012"/>
                </a:lnTo>
                <a:lnTo>
                  <a:pt x="170" y="20377"/>
                </a:lnTo>
                <a:lnTo>
                  <a:pt x="0" y="19605"/>
                </a:lnTo>
                <a:lnTo>
                  <a:pt x="0" y="1964"/>
                </a:lnTo>
                <a:lnTo>
                  <a:pt x="170" y="1197"/>
                </a:lnTo>
                <a:lnTo>
                  <a:pt x="635" y="573"/>
                </a:lnTo>
                <a:lnTo>
                  <a:pt x="1327" y="153"/>
                </a:lnTo>
                <a:lnTo>
                  <a:pt x="2177" y="0"/>
                </a:lnTo>
                <a:lnTo>
                  <a:pt x="19388" y="0"/>
                </a:lnTo>
                <a:lnTo>
                  <a:pt x="20244" y="153"/>
                </a:lnTo>
                <a:lnTo>
                  <a:pt x="20948" y="573"/>
                </a:lnTo>
                <a:lnTo>
                  <a:pt x="21425" y="1197"/>
                </a:lnTo>
                <a:lnTo>
                  <a:pt x="21600" y="1964"/>
                </a:lnTo>
                <a:lnTo>
                  <a:pt x="21600" y="12343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45" name="bg object 22"/>
          <p:cNvGrpSpPr/>
          <p:nvPr/>
        </p:nvGrpSpPr>
        <p:grpSpPr>
          <a:xfrm>
            <a:off x="3413759" y="859202"/>
            <a:ext cx="913927" cy="665276"/>
            <a:chOff x="0" y="0"/>
            <a:chExt cx="913925" cy="665274"/>
          </a:xfrm>
        </p:grpSpPr>
        <p:sp>
          <p:nvSpPr>
            <p:cNvPr id="143" name="Shape"/>
            <p:cNvSpPr/>
            <p:nvPr/>
          </p:nvSpPr>
          <p:spPr>
            <a:xfrm>
              <a:off x="602893" y="0"/>
              <a:ext cx="311033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64"/>
                  </a:moveTo>
                  <a:lnTo>
                    <a:pt x="328" y="1197"/>
                  </a:lnTo>
                  <a:lnTo>
                    <a:pt x="1224" y="573"/>
                  </a:lnTo>
                  <a:lnTo>
                    <a:pt x="2558" y="153"/>
                  </a:lnTo>
                  <a:lnTo>
                    <a:pt x="4198" y="0"/>
                  </a:lnTo>
                  <a:lnTo>
                    <a:pt x="17334" y="0"/>
                  </a:lnTo>
                  <a:lnTo>
                    <a:pt x="18985" y="153"/>
                  </a:lnTo>
                  <a:lnTo>
                    <a:pt x="20342" y="573"/>
                  </a:lnTo>
                  <a:lnTo>
                    <a:pt x="21261" y="1197"/>
                  </a:lnTo>
                  <a:lnTo>
                    <a:pt x="21600" y="1964"/>
                  </a:lnTo>
                  <a:lnTo>
                    <a:pt x="21600" y="19605"/>
                  </a:lnTo>
                  <a:lnTo>
                    <a:pt x="21261" y="20377"/>
                  </a:lnTo>
                  <a:lnTo>
                    <a:pt x="20342" y="21012"/>
                  </a:lnTo>
                  <a:lnTo>
                    <a:pt x="18985" y="21442"/>
                  </a:lnTo>
                  <a:lnTo>
                    <a:pt x="17334" y="21600"/>
                  </a:lnTo>
                  <a:lnTo>
                    <a:pt x="4198" y="21600"/>
                  </a:lnTo>
                  <a:lnTo>
                    <a:pt x="2558" y="21442"/>
                  </a:lnTo>
                  <a:lnTo>
                    <a:pt x="1224" y="21012"/>
                  </a:lnTo>
                  <a:lnTo>
                    <a:pt x="328" y="20377"/>
                  </a:lnTo>
                  <a:lnTo>
                    <a:pt x="0" y="19605"/>
                  </a:lnTo>
                  <a:lnTo>
                    <a:pt x="0" y="1964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4" name="Shape"/>
            <p:cNvSpPr/>
            <p:nvPr/>
          </p:nvSpPr>
          <p:spPr>
            <a:xfrm>
              <a:off x="0" y="0"/>
              <a:ext cx="602894" cy="665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98" y="7200"/>
                  </a:moveTo>
                  <a:lnTo>
                    <a:pt x="20250" y="7358"/>
                  </a:lnTo>
                  <a:lnTo>
                    <a:pt x="20951" y="7788"/>
                  </a:lnTo>
                  <a:lnTo>
                    <a:pt x="21425" y="8423"/>
                  </a:lnTo>
                  <a:lnTo>
                    <a:pt x="21600" y="9195"/>
                  </a:lnTo>
                  <a:lnTo>
                    <a:pt x="21600" y="19605"/>
                  </a:lnTo>
                  <a:lnTo>
                    <a:pt x="21425" y="20377"/>
                  </a:lnTo>
                  <a:lnTo>
                    <a:pt x="20951" y="21012"/>
                  </a:lnTo>
                  <a:lnTo>
                    <a:pt x="20250" y="21442"/>
                  </a:lnTo>
                  <a:lnTo>
                    <a:pt x="19398" y="21600"/>
                  </a:lnTo>
                  <a:lnTo>
                    <a:pt x="2167" y="21600"/>
                  </a:lnTo>
                  <a:lnTo>
                    <a:pt x="1321" y="21442"/>
                  </a:lnTo>
                  <a:lnTo>
                    <a:pt x="632" y="21012"/>
                  </a:lnTo>
                  <a:lnTo>
                    <a:pt x="169" y="20377"/>
                  </a:lnTo>
                  <a:lnTo>
                    <a:pt x="0" y="19605"/>
                  </a:lnTo>
                  <a:lnTo>
                    <a:pt x="0" y="16364"/>
                  </a:lnTo>
                  <a:lnTo>
                    <a:pt x="169" y="15574"/>
                  </a:lnTo>
                  <a:lnTo>
                    <a:pt x="632" y="14930"/>
                  </a:lnTo>
                  <a:lnTo>
                    <a:pt x="1321" y="14496"/>
                  </a:lnTo>
                  <a:lnTo>
                    <a:pt x="2167" y="14337"/>
                  </a:lnTo>
                  <a:lnTo>
                    <a:pt x="14893" y="14337"/>
                  </a:lnTo>
                  <a:lnTo>
                    <a:pt x="2167" y="14337"/>
                  </a:lnTo>
                  <a:lnTo>
                    <a:pt x="1321" y="14184"/>
                  </a:lnTo>
                  <a:lnTo>
                    <a:pt x="632" y="13761"/>
                  </a:lnTo>
                  <a:lnTo>
                    <a:pt x="169" y="13128"/>
                  </a:lnTo>
                  <a:lnTo>
                    <a:pt x="0" y="12343"/>
                  </a:lnTo>
                  <a:lnTo>
                    <a:pt x="0" y="1964"/>
                  </a:lnTo>
                  <a:lnTo>
                    <a:pt x="169" y="1197"/>
                  </a:lnTo>
                  <a:lnTo>
                    <a:pt x="632" y="573"/>
                  </a:lnTo>
                  <a:lnTo>
                    <a:pt x="1321" y="153"/>
                  </a:lnTo>
                  <a:lnTo>
                    <a:pt x="2167" y="0"/>
                  </a:lnTo>
                  <a:lnTo>
                    <a:pt x="19398" y="0"/>
                  </a:lnTo>
                  <a:lnTo>
                    <a:pt x="20250" y="153"/>
                  </a:lnTo>
                  <a:lnTo>
                    <a:pt x="20951" y="573"/>
                  </a:lnTo>
                  <a:lnTo>
                    <a:pt x="21425" y="1197"/>
                  </a:lnTo>
                  <a:lnTo>
                    <a:pt x="21600" y="1964"/>
                  </a:lnTo>
                  <a:lnTo>
                    <a:pt x="21600" y="5205"/>
                  </a:lnTo>
                  <a:lnTo>
                    <a:pt x="21425" y="5977"/>
                  </a:lnTo>
                  <a:lnTo>
                    <a:pt x="20951" y="6612"/>
                  </a:lnTo>
                  <a:lnTo>
                    <a:pt x="20250" y="7042"/>
                  </a:lnTo>
                  <a:lnTo>
                    <a:pt x="19398" y="7200"/>
                  </a:lnTo>
                  <a:lnTo>
                    <a:pt x="6811" y="7200"/>
                  </a:lnTo>
                  <a:lnTo>
                    <a:pt x="19398" y="7200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46" name="bg object 23"/>
          <p:cNvSpPr/>
          <p:nvPr/>
        </p:nvSpPr>
        <p:spPr>
          <a:xfrm>
            <a:off x="3008645" y="1080959"/>
            <a:ext cx="206385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51" name="bg object 24"/>
          <p:cNvGrpSpPr/>
          <p:nvPr/>
        </p:nvGrpSpPr>
        <p:grpSpPr>
          <a:xfrm>
            <a:off x="2307842" y="575058"/>
            <a:ext cx="438707" cy="156468"/>
            <a:chOff x="0" y="0"/>
            <a:chExt cx="438706" cy="156466"/>
          </a:xfrm>
        </p:grpSpPr>
        <p:sp>
          <p:nvSpPr>
            <p:cNvPr id="147" name="Shape"/>
            <p:cNvSpPr/>
            <p:nvPr/>
          </p:nvSpPr>
          <p:spPr>
            <a:xfrm>
              <a:off x="0" y="0"/>
              <a:ext cx="63363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67"/>
                  </a:moveTo>
                  <a:lnTo>
                    <a:pt x="14396" y="14"/>
                  </a:lnTo>
                  <a:lnTo>
                    <a:pt x="14396" y="8502"/>
                  </a:lnTo>
                  <a:lnTo>
                    <a:pt x="12757" y="9855"/>
                  </a:lnTo>
                  <a:lnTo>
                    <a:pt x="6869" y="9583"/>
                  </a:lnTo>
                  <a:lnTo>
                    <a:pt x="6869" y="2429"/>
                  </a:lnTo>
                  <a:lnTo>
                    <a:pt x="12757" y="2429"/>
                  </a:lnTo>
                  <a:lnTo>
                    <a:pt x="14396" y="4049"/>
                  </a:lnTo>
                  <a:lnTo>
                    <a:pt x="14396" y="14"/>
                  </a:lnTo>
                  <a:lnTo>
                    <a:pt x="1407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869" y="21600"/>
                  </a:lnTo>
                  <a:lnTo>
                    <a:pt x="6869" y="12150"/>
                  </a:lnTo>
                  <a:lnTo>
                    <a:pt x="17340" y="12284"/>
                  </a:lnTo>
                  <a:lnTo>
                    <a:pt x="17617" y="12150"/>
                  </a:lnTo>
                  <a:lnTo>
                    <a:pt x="21600" y="10259"/>
                  </a:lnTo>
                  <a:lnTo>
                    <a:pt x="21600" y="26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8" name="Shape"/>
            <p:cNvSpPr/>
            <p:nvPr/>
          </p:nvSpPr>
          <p:spPr>
            <a:xfrm>
              <a:off x="105594" y="0"/>
              <a:ext cx="81585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8" y="17551"/>
                  </a:lnTo>
                  <a:lnTo>
                    <a:pt x="19063" y="15256"/>
                  </a:lnTo>
                  <a:lnTo>
                    <a:pt x="14634" y="4182"/>
                  </a:lnTo>
                  <a:lnTo>
                    <a:pt x="13728" y="1915"/>
                  </a:lnTo>
                  <a:lnTo>
                    <a:pt x="13728" y="15256"/>
                  </a:lnTo>
                  <a:lnTo>
                    <a:pt x="7621" y="15256"/>
                  </a:lnTo>
                  <a:lnTo>
                    <a:pt x="10679" y="4182"/>
                  </a:lnTo>
                  <a:lnTo>
                    <a:pt x="12706" y="12150"/>
                  </a:lnTo>
                  <a:lnTo>
                    <a:pt x="13728" y="15256"/>
                  </a:lnTo>
                  <a:lnTo>
                    <a:pt x="13728" y="1915"/>
                  </a:lnTo>
                  <a:lnTo>
                    <a:pt x="12965" y="0"/>
                  </a:lnTo>
                  <a:lnTo>
                    <a:pt x="8644" y="0"/>
                  </a:lnTo>
                  <a:lnTo>
                    <a:pt x="0" y="21600"/>
                  </a:lnTo>
                  <a:lnTo>
                    <a:pt x="5084" y="21600"/>
                  </a:lnTo>
                  <a:lnTo>
                    <a:pt x="6608" y="17551"/>
                  </a:lnTo>
                  <a:lnTo>
                    <a:pt x="14741" y="17551"/>
                  </a:lnTo>
                  <a:lnTo>
                    <a:pt x="16265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9" name="Shape"/>
            <p:cNvSpPr/>
            <p:nvPr/>
          </p:nvSpPr>
          <p:spPr>
            <a:xfrm>
              <a:off x="245768" y="0"/>
              <a:ext cx="70073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1"/>
                  </a:lnTo>
                  <a:lnTo>
                    <a:pt x="8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0" name="Shape"/>
            <p:cNvSpPr/>
            <p:nvPr/>
          </p:nvSpPr>
          <p:spPr>
            <a:xfrm>
              <a:off x="384960" y="0"/>
              <a:ext cx="53747" cy="1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9304"/>
                  </a:moveTo>
                  <a:lnTo>
                    <a:pt x="8099" y="19304"/>
                  </a:lnTo>
                  <a:lnTo>
                    <a:pt x="809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60" name="bg object 25"/>
          <p:cNvGrpSpPr/>
          <p:nvPr/>
        </p:nvGrpSpPr>
        <p:grpSpPr>
          <a:xfrm>
            <a:off x="2881917" y="573127"/>
            <a:ext cx="943694" cy="158396"/>
            <a:chOff x="0" y="0"/>
            <a:chExt cx="943693" cy="158394"/>
          </a:xfrm>
        </p:grpSpPr>
        <p:sp>
          <p:nvSpPr>
            <p:cNvPr id="152" name="Shape"/>
            <p:cNvSpPr/>
            <p:nvPr/>
          </p:nvSpPr>
          <p:spPr>
            <a:xfrm>
              <a:off x="0" y="0"/>
              <a:ext cx="63363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979" y="11911"/>
                  </a:lnTo>
                  <a:lnTo>
                    <a:pt x="14396" y="9948"/>
                  </a:lnTo>
                  <a:lnTo>
                    <a:pt x="8831" y="7592"/>
                  </a:lnTo>
                  <a:lnTo>
                    <a:pt x="7527" y="6937"/>
                  </a:lnTo>
                  <a:lnTo>
                    <a:pt x="6869" y="6281"/>
                  </a:lnTo>
                  <a:lnTo>
                    <a:pt x="6869" y="3926"/>
                  </a:lnTo>
                  <a:lnTo>
                    <a:pt x="9490" y="2618"/>
                  </a:lnTo>
                  <a:lnTo>
                    <a:pt x="15712" y="2618"/>
                  </a:lnTo>
                  <a:lnTo>
                    <a:pt x="17340" y="3011"/>
                  </a:lnTo>
                  <a:lnTo>
                    <a:pt x="19315" y="3533"/>
                  </a:lnTo>
                  <a:lnTo>
                    <a:pt x="19315" y="656"/>
                  </a:lnTo>
                  <a:lnTo>
                    <a:pt x="17017" y="263"/>
                  </a:lnTo>
                  <a:lnTo>
                    <a:pt x="14396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97" y="8756"/>
                  </a:lnTo>
                  <a:lnTo>
                    <a:pt x="7365" y="11144"/>
                  </a:lnTo>
                  <a:lnTo>
                    <a:pt x="12422" y="13269"/>
                  </a:lnTo>
                  <a:lnTo>
                    <a:pt x="14731" y="15841"/>
                  </a:lnTo>
                  <a:lnTo>
                    <a:pt x="14731" y="17411"/>
                  </a:lnTo>
                  <a:lnTo>
                    <a:pt x="12769" y="18852"/>
                  </a:lnTo>
                  <a:lnTo>
                    <a:pt x="5888" y="18852"/>
                  </a:lnTo>
                  <a:lnTo>
                    <a:pt x="3925" y="18326"/>
                  </a:lnTo>
                  <a:lnTo>
                    <a:pt x="1639" y="17804"/>
                  </a:lnTo>
                  <a:lnTo>
                    <a:pt x="1639" y="20552"/>
                  </a:lnTo>
                  <a:lnTo>
                    <a:pt x="3925" y="21208"/>
                  </a:lnTo>
                  <a:lnTo>
                    <a:pt x="6545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3" name="Shape"/>
            <p:cNvSpPr/>
            <p:nvPr/>
          </p:nvSpPr>
          <p:spPr>
            <a:xfrm>
              <a:off x="121920" y="0"/>
              <a:ext cx="6241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6"/>
                  </a:moveTo>
                  <a:lnTo>
                    <a:pt x="19608" y="129"/>
                  </a:lnTo>
                  <a:lnTo>
                    <a:pt x="17943" y="0"/>
                  </a:lnTo>
                  <a:lnTo>
                    <a:pt x="15611" y="0"/>
                  </a:lnTo>
                  <a:lnTo>
                    <a:pt x="7137" y="1150"/>
                  </a:lnTo>
                  <a:lnTo>
                    <a:pt x="2437" y="3976"/>
                  </a:lnTo>
                  <a:lnTo>
                    <a:pt x="422" y="7569"/>
                  </a:lnTo>
                  <a:lnTo>
                    <a:pt x="0" y="10996"/>
                  </a:lnTo>
                  <a:lnTo>
                    <a:pt x="480" y="14589"/>
                  </a:lnTo>
                  <a:lnTo>
                    <a:pt x="2649" y="18016"/>
                  </a:lnTo>
                  <a:lnTo>
                    <a:pt x="7559" y="20589"/>
                  </a:lnTo>
                  <a:lnTo>
                    <a:pt x="16279" y="21600"/>
                  </a:lnTo>
                  <a:lnTo>
                    <a:pt x="18271" y="21600"/>
                  </a:lnTo>
                  <a:lnTo>
                    <a:pt x="19935" y="21337"/>
                  </a:lnTo>
                  <a:lnTo>
                    <a:pt x="21600" y="20944"/>
                  </a:lnTo>
                  <a:lnTo>
                    <a:pt x="21600" y="18589"/>
                  </a:lnTo>
                  <a:lnTo>
                    <a:pt x="20603" y="18852"/>
                  </a:lnTo>
                  <a:lnTo>
                    <a:pt x="18939" y="18982"/>
                  </a:lnTo>
                  <a:lnTo>
                    <a:pt x="7970" y="18982"/>
                  </a:lnTo>
                  <a:lnTo>
                    <a:pt x="7419" y="14589"/>
                  </a:lnTo>
                  <a:lnTo>
                    <a:pt x="7313" y="10996"/>
                  </a:lnTo>
                  <a:lnTo>
                    <a:pt x="7465" y="8530"/>
                  </a:lnTo>
                  <a:lnTo>
                    <a:pt x="8556" y="5777"/>
                  </a:lnTo>
                  <a:lnTo>
                    <a:pt x="11509" y="3542"/>
                  </a:lnTo>
                  <a:lnTo>
                    <a:pt x="17275" y="2618"/>
                  </a:lnTo>
                  <a:lnTo>
                    <a:pt x="18599" y="2618"/>
                  </a:lnTo>
                  <a:lnTo>
                    <a:pt x="20603" y="2877"/>
                  </a:lnTo>
                  <a:lnTo>
                    <a:pt x="21600" y="3141"/>
                  </a:lnTo>
                  <a:lnTo>
                    <a:pt x="21600" y="6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4" name="Shape"/>
            <p:cNvSpPr/>
            <p:nvPr/>
          </p:nvSpPr>
          <p:spPr>
            <a:xfrm>
              <a:off x="245768" y="1928"/>
              <a:ext cx="7007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8" y="0"/>
                  </a:lnTo>
                  <a:lnTo>
                    <a:pt x="15388" y="8502"/>
                  </a:lnTo>
                  <a:lnTo>
                    <a:pt x="5919" y="8502"/>
                  </a:lnTo>
                  <a:lnTo>
                    <a:pt x="591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5919" y="21600"/>
                  </a:lnTo>
                  <a:lnTo>
                    <a:pt x="5919" y="10936"/>
                  </a:lnTo>
                  <a:lnTo>
                    <a:pt x="15388" y="10936"/>
                  </a:lnTo>
                  <a:lnTo>
                    <a:pt x="15388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5" name="Shape"/>
            <p:cNvSpPr/>
            <p:nvPr/>
          </p:nvSpPr>
          <p:spPr>
            <a:xfrm>
              <a:off x="385909" y="1928"/>
              <a:ext cx="54729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7966" y="19304"/>
                  </a:lnTo>
                  <a:lnTo>
                    <a:pt x="7966" y="11879"/>
                  </a:lnTo>
                  <a:lnTo>
                    <a:pt x="20090" y="11879"/>
                  </a:lnTo>
                  <a:lnTo>
                    <a:pt x="20090" y="9312"/>
                  </a:lnTo>
                  <a:lnTo>
                    <a:pt x="7966" y="9312"/>
                  </a:lnTo>
                  <a:lnTo>
                    <a:pt x="7966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6" name="Shape"/>
            <p:cNvSpPr/>
            <p:nvPr/>
          </p:nvSpPr>
          <p:spPr>
            <a:xfrm>
              <a:off x="501122" y="1928"/>
              <a:ext cx="68177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80" y="11069"/>
                  </a:lnTo>
                  <a:lnTo>
                    <a:pt x="18553" y="10664"/>
                  </a:lnTo>
                  <a:lnTo>
                    <a:pt x="18918" y="9716"/>
                  </a:lnTo>
                  <a:lnTo>
                    <a:pt x="19765" y="7559"/>
                  </a:lnTo>
                  <a:lnTo>
                    <a:pt x="19765" y="134"/>
                  </a:lnTo>
                  <a:lnTo>
                    <a:pt x="12769" y="15"/>
                  </a:lnTo>
                  <a:lnTo>
                    <a:pt x="12769" y="8368"/>
                  </a:lnTo>
                  <a:lnTo>
                    <a:pt x="11256" y="9716"/>
                  </a:lnTo>
                  <a:lnTo>
                    <a:pt x="6385" y="9583"/>
                  </a:lnTo>
                  <a:lnTo>
                    <a:pt x="6385" y="2429"/>
                  </a:lnTo>
                  <a:lnTo>
                    <a:pt x="7296" y="2429"/>
                  </a:lnTo>
                  <a:lnTo>
                    <a:pt x="12168" y="2291"/>
                  </a:lnTo>
                  <a:lnTo>
                    <a:pt x="12769" y="4048"/>
                  </a:lnTo>
                  <a:lnTo>
                    <a:pt x="12769" y="15"/>
                  </a:lnTo>
                  <a:lnTo>
                    <a:pt x="12168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85" y="21600"/>
                  </a:lnTo>
                  <a:lnTo>
                    <a:pt x="6385" y="11069"/>
                  </a:lnTo>
                  <a:lnTo>
                    <a:pt x="15204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7" name="Shape"/>
            <p:cNvSpPr/>
            <p:nvPr/>
          </p:nvSpPr>
          <p:spPr>
            <a:xfrm>
              <a:off x="62974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720" y="11069"/>
                  </a:lnTo>
                  <a:lnTo>
                    <a:pt x="18041" y="10664"/>
                  </a:lnTo>
                  <a:lnTo>
                    <a:pt x="18396" y="9716"/>
                  </a:lnTo>
                  <a:lnTo>
                    <a:pt x="19231" y="7559"/>
                  </a:lnTo>
                  <a:lnTo>
                    <a:pt x="19231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0946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4797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8" name="Shape"/>
            <p:cNvSpPr/>
            <p:nvPr/>
          </p:nvSpPr>
          <p:spPr>
            <a:xfrm>
              <a:off x="758408" y="1928"/>
              <a:ext cx="55678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304"/>
                  </a:lnTo>
                  <a:lnTo>
                    <a:pt x="8185" y="19304"/>
                  </a:lnTo>
                  <a:lnTo>
                    <a:pt x="8185" y="11879"/>
                  </a:lnTo>
                  <a:lnTo>
                    <a:pt x="20102" y="11879"/>
                  </a:lnTo>
                  <a:lnTo>
                    <a:pt x="20102" y="9312"/>
                  </a:lnTo>
                  <a:lnTo>
                    <a:pt x="8185" y="9312"/>
                  </a:lnTo>
                  <a:lnTo>
                    <a:pt x="818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9" name="Shape"/>
            <p:cNvSpPr/>
            <p:nvPr/>
          </p:nvSpPr>
          <p:spPr>
            <a:xfrm>
              <a:off x="873589" y="1928"/>
              <a:ext cx="70105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3023" y="11069"/>
                  </a:lnTo>
                  <a:lnTo>
                    <a:pt x="18041" y="10664"/>
                  </a:lnTo>
                  <a:lnTo>
                    <a:pt x="18490" y="9716"/>
                  </a:lnTo>
                  <a:lnTo>
                    <a:pt x="19524" y="7559"/>
                  </a:lnTo>
                  <a:lnTo>
                    <a:pt x="19524" y="134"/>
                  </a:lnTo>
                  <a:lnTo>
                    <a:pt x="12720" y="15"/>
                  </a:lnTo>
                  <a:lnTo>
                    <a:pt x="12720" y="8368"/>
                  </a:lnTo>
                  <a:lnTo>
                    <a:pt x="11249" y="9716"/>
                  </a:lnTo>
                  <a:lnTo>
                    <a:pt x="6511" y="9583"/>
                  </a:lnTo>
                  <a:lnTo>
                    <a:pt x="6511" y="2429"/>
                  </a:lnTo>
                  <a:lnTo>
                    <a:pt x="7398" y="2429"/>
                  </a:lnTo>
                  <a:lnTo>
                    <a:pt x="12136" y="2291"/>
                  </a:lnTo>
                  <a:lnTo>
                    <a:pt x="12720" y="4048"/>
                  </a:lnTo>
                  <a:lnTo>
                    <a:pt x="12720" y="15"/>
                  </a:lnTo>
                  <a:lnTo>
                    <a:pt x="1213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511" y="21600"/>
                  </a:lnTo>
                  <a:lnTo>
                    <a:pt x="6511" y="11069"/>
                  </a:lnTo>
                  <a:lnTo>
                    <a:pt x="15089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69" name="bg object 26"/>
          <p:cNvGrpSpPr/>
          <p:nvPr/>
        </p:nvGrpSpPr>
        <p:grpSpPr>
          <a:xfrm>
            <a:off x="3964667" y="573127"/>
            <a:ext cx="857403" cy="158396"/>
            <a:chOff x="0" y="0"/>
            <a:chExt cx="857401" cy="158394"/>
          </a:xfrm>
        </p:grpSpPr>
        <p:sp>
          <p:nvSpPr>
            <p:cNvPr id="161" name="Rectangle"/>
            <p:cNvSpPr/>
            <p:nvPr/>
          </p:nvSpPr>
          <p:spPr>
            <a:xfrm>
              <a:off x="0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2" name="Shape"/>
            <p:cNvSpPr/>
            <p:nvPr/>
          </p:nvSpPr>
          <p:spPr>
            <a:xfrm>
              <a:off x="97094" y="1928"/>
              <a:ext cx="70071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89" y="0"/>
                  </a:lnTo>
                  <a:lnTo>
                    <a:pt x="15389" y="7830"/>
                  </a:lnTo>
                  <a:lnTo>
                    <a:pt x="16871" y="16470"/>
                  </a:lnTo>
                  <a:lnTo>
                    <a:pt x="9229" y="4992"/>
                  </a:lnTo>
                  <a:lnTo>
                    <a:pt x="592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212" y="21600"/>
                  </a:lnTo>
                  <a:lnTo>
                    <a:pt x="6212" y="13770"/>
                  </a:lnTo>
                  <a:lnTo>
                    <a:pt x="5324" y="6344"/>
                  </a:lnTo>
                  <a:lnTo>
                    <a:pt x="5032" y="4992"/>
                  </a:lnTo>
                  <a:lnTo>
                    <a:pt x="159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3" name="Shape"/>
            <p:cNvSpPr/>
            <p:nvPr/>
          </p:nvSpPr>
          <p:spPr>
            <a:xfrm>
              <a:off x="228598" y="0"/>
              <a:ext cx="63367" cy="158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22"/>
                  </a:moveTo>
                  <a:lnTo>
                    <a:pt x="18656" y="11911"/>
                  </a:lnTo>
                  <a:lnTo>
                    <a:pt x="14408" y="9948"/>
                  </a:lnTo>
                  <a:lnTo>
                    <a:pt x="8843" y="7592"/>
                  </a:lnTo>
                  <a:lnTo>
                    <a:pt x="7528" y="6937"/>
                  </a:lnTo>
                  <a:lnTo>
                    <a:pt x="6880" y="6281"/>
                  </a:lnTo>
                  <a:lnTo>
                    <a:pt x="6880" y="3926"/>
                  </a:lnTo>
                  <a:lnTo>
                    <a:pt x="9167" y="2618"/>
                  </a:lnTo>
                  <a:lnTo>
                    <a:pt x="15389" y="2618"/>
                  </a:lnTo>
                  <a:lnTo>
                    <a:pt x="17017" y="3011"/>
                  </a:lnTo>
                  <a:lnTo>
                    <a:pt x="18979" y="3533"/>
                  </a:lnTo>
                  <a:lnTo>
                    <a:pt x="18979" y="656"/>
                  </a:lnTo>
                  <a:lnTo>
                    <a:pt x="16693" y="263"/>
                  </a:lnTo>
                  <a:lnTo>
                    <a:pt x="14408" y="0"/>
                  </a:lnTo>
                  <a:lnTo>
                    <a:pt x="3925" y="0"/>
                  </a:lnTo>
                  <a:lnTo>
                    <a:pt x="0" y="2484"/>
                  </a:lnTo>
                  <a:lnTo>
                    <a:pt x="0" y="5366"/>
                  </a:lnTo>
                  <a:lnTo>
                    <a:pt x="2240" y="8756"/>
                  </a:lnTo>
                  <a:lnTo>
                    <a:pt x="7192" y="11144"/>
                  </a:lnTo>
                  <a:lnTo>
                    <a:pt x="12145" y="13269"/>
                  </a:lnTo>
                  <a:lnTo>
                    <a:pt x="14408" y="15841"/>
                  </a:lnTo>
                  <a:lnTo>
                    <a:pt x="14408" y="17411"/>
                  </a:lnTo>
                  <a:lnTo>
                    <a:pt x="12768" y="18852"/>
                  </a:lnTo>
                  <a:lnTo>
                    <a:pt x="5900" y="18852"/>
                  </a:lnTo>
                  <a:lnTo>
                    <a:pt x="3602" y="18326"/>
                  </a:lnTo>
                  <a:lnTo>
                    <a:pt x="1640" y="17804"/>
                  </a:lnTo>
                  <a:lnTo>
                    <a:pt x="1640" y="20552"/>
                  </a:lnTo>
                  <a:lnTo>
                    <a:pt x="3602" y="21208"/>
                  </a:lnTo>
                  <a:lnTo>
                    <a:pt x="6546" y="21600"/>
                  </a:lnTo>
                  <a:lnTo>
                    <a:pt x="17017" y="21600"/>
                  </a:lnTo>
                  <a:lnTo>
                    <a:pt x="21600" y="18982"/>
                  </a:lnTo>
                  <a:lnTo>
                    <a:pt x="21600" y="132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4" name="Shape"/>
            <p:cNvSpPr/>
            <p:nvPr/>
          </p:nvSpPr>
          <p:spPr>
            <a:xfrm>
              <a:off x="339985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08" y="2429"/>
                  </a:lnTo>
                  <a:lnTo>
                    <a:pt x="7708" y="21600"/>
                  </a:lnTo>
                  <a:lnTo>
                    <a:pt x="14175" y="21600"/>
                  </a:lnTo>
                  <a:lnTo>
                    <a:pt x="14175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5" name="Rectangle"/>
            <p:cNvSpPr/>
            <p:nvPr/>
          </p:nvSpPr>
          <p:spPr>
            <a:xfrm>
              <a:off x="457436" y="1928"/>
              <a:ext cx="33867" cy="15359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6" name="Shape"/>
            <p:cNvSpPr/>
            <p:nvPr/>
          </p:nvSpPr>
          <p:spPr>
            <a:xfrm>
              <a:off x="540612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7" name="Shape"/>
            <p:cNvSpPr/>
            <p:nvPr/>
          </p:nvSpPr>
          <p:spPr>
            <a:xfrm>
              <a:off x="664462" y="1928"/>
              <a:ext cx="70071" cy="15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086" y="0"/>
                  </a:lnTo>
                  <a:lnTo>
                    <a:pt x="15086" y="17626"/>
                  </a:lnTo>
                  <a:lnTo>
                    <a:pt x="14793" y="18949"/>
                  </a:lnTo>
                  <a:lnTo>
                    <a:pt x="7987" y="18949"/>
                  </a:lnTo>
                  <a:lnTo>
                    <a:pt x="6212" y="18285"/>
                  </a:lnTo>
                  <a:lnTo>
                    <a:pt x="6212" y="0"/>
                  </a:lnTo>
                  <a:lnTo>
                    <a:pt x="0" y="0"/>
                  </a:lnTo>
                  <a:lnTo>
                    <a:pt x="0" y="18552"/>
                  </a:lnTo>
                  <a:lnTo>
                    <a:pt x="584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8" name="Shape"/>
            <p:cNvSpPr/>
            <p:nvPr/>
          </p:nvSpPr>
          <p:spPr>
            <a:xfrm>
              <a:off x="790209" y="1928"/>
              <a:ext cx="67193" cy="153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9"/>
                  </a:lnTo>
                  <a:lnTo>
                    <a:pt x="7719" y="2429"/>
                  </a:lnTo>
                  <a:lnTo>
                    <a:pt x="7719" y="21600"/>
                  </a:lnTo>
                  <a:lnTo>
                    <a:pt x="14197" y="21600"/>
                  </a:lnTo>
                  <a:lnTo>
                    <a:pt x="14197" y="2429"/>
                  </a:lnTo>
                  <a:lnTo>
                    <a:pt x="21600" y="242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70" name="Title Text"/>
          <p:cNvSpPr txBox="1"/>
          <p:nvPr>
            <p:ph type="title"/>
          </p:nvPr>
        </p:nvSpPr>
        <p:spPr>
          <a:xfrm>
            <a:off x="5478372" y="541194"/>
            <a:ext cx="13427253" cy="1044788"/>
          </a:xfrm>
          <a:prstGeom prst="rect">
            <a:avLst/>
          </a:prstGeom>
        </p:spPr>
        <p:txBody>
          <a:bodyPr lIns="0" tIns="0" rIns="0" bIns="0" anchor="t"/>
          <a:lstStyle>
            <a:lvl1pPr algn="l" defTabSz="2438400">
              <a:defRPr sz="64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1" name="Body Level One…"/>
          <p:cNvSpPr txBox="1"/>
          <p:nvPr>
            <p:ph type="body" idx="1"/>
          </p:nvPr>
        </p:nvSpPr>
        <p:spPr>
          <a:xfrm>
            <a:off x="2638556" y="2938581"/>
            <a:ext cx="19405601" cy="8515774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0" indent="4572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0" indent="9144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0" indent="13716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0" indent="1828800" defTabSz="2438400">
              <a:spcBef>
                <a:spcPts val="0"/>
              </a:spcBef>
              <a:buSzTx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22846757" y="13092706"/>
            <a:ext cx="270174" cy="304801"/>
          </a:xfrm>
          <a:prstGeom prst="rect">
            <a:avLst/>
          </a:prstGeom>
        </p:spPr>
        <p:txBody>
          <a:bodyPr lIns="0" tIns="0" rIns="0" bIns="0"/>
          <a:lstStyle>
            <a:lvl1pPr algn="l" defTabSz="2438400"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b="0"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spcBef>
                <a:spcPts val="3900"/>
              </a:spcBef>
              <a:defRPr cap="all" sz="8700">
                <a:solidFill>
                  <a:srgbClr val="34A5DA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1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39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>
                <a:solidFill>
                  <a:srgbClr val="838787"/>
                </a:solidFill>
              </a:defRPr>
            </a:lvl1pPr>
            <a:lvl2pPr>
              <a:spcBef>
                <a:spcPts val="39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>
                <a:solidFill>
                  <a:srgbClr val="838787"/>
                </a:solidFill>
              </a:defRPr>
            </a:lvl2pPr>
            <a:lvl3pPr>
              <a:spcBef>
                <a:spcPts val="39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>
                <a:solidFill>
                  <a:srgbClr val="838787"/>
                </a:solidFill>
              </a:defRPr>
            </a:lvl3pPr>
            <a:lvl4pPr>
              <a:spcBef>
                <a:spcPts val="39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>
                <a:solidFill>
                  <a:srgbClr val="838787"/>
                </a:solidFill>
              </a:defRPr>
            </a:lvl4pPr>
            <a:lvl5pPr>
              <a:spcBef>
                <a:spcPts val="39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>
                <a:solidFill>
                  <a:srgbClr val="838787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b="1" sz="1800">
                <a:solidFill>
                  <a:srgbClr val="8387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>
              <a:spcBef>
                <a:spcPts val="3400"/>
              </a:spcBef>
              <a:buSzTx/>
              <a:buNone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8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400"/>
              </a:spcBef>
              <a:defRPr b="0"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8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ortho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Porthos</a:t>
            </a:r>
          </a:p>
          <a:p>
            <a:pPr/>
            <a:r>
              <a:t>A Third Beam Line for SwissFEL</a:t>
            </a:r>
          </a:p>
        </p:txBody>
      </p:sp>
      <p:sp>
        <p:nvSpPr>
          <p:cNvPr id="195" name="Rasmus Ischebeck, Thomas Schietinger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Ischebeck, Thomas Schietinger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object 74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pic>
        <p:nvPicPr>
          <p:cNvPr id="537" name="object 2" descr="object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0314" y="4463055"/>
            <a:ext cx="22873919" cy="4861426"/>
          </a:xfrm>
          <a:prstGeom prst="rect">
            <a:avLst/>
          </a:prstGeom>
          <a:ln w="12700">
            <a:miter lim="400000"/>
          </a:ln>
        </p:spPr>
      </p:pic>
      <p:sp>
        <p:nvSpPr>
          <p:cNvPr id="538" name="object 3"/>
          <p:cNvSpPr txBox="1"/>
          <p:nvPr/>
        </p:nvSpPr>
        <p:spPr>
          <a:xfrm>
            <a:off x="3298306" y="7589760"/>
            <a:ext cx="2753361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104" sz="2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S30XB01/02/03/04</a:t>
            </a:r>
          </a:p>
        </p:txBody>
      </p:sp>
      <p:sp>
        <p:nvSpPr>
          <p:cNvPr id="539" name="object 4"/>
          <p:cNvSpPr txBox="1"/>
          <p:nvPr>
            <p:ph type="title"/>
          </p:nvPr>
        </p:nvSpPr>
        <p:spPr>
          <a:xfrm>
            <a:off x="5506277" y="541194"/>
            <a:ext cx="10673079" cy="1044788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200"/>
              </a:spcBef>
              <a:defRPr spc="-266"/>
            </a:pPr>
            <a:r>
              <a:t>RF upgrades III: Porthos </a:t>
            </a:r>
            <a:r>
              <a:rPr spc="0"/>
              <a:t>arm</a:t>
            </a:r>
          </a:p>
        </p:txBody>
      </p:sp>
      <p:grpSp>
        <p:nvGrpSpPr>
          <p:cNvPr id="566" name="object 5"/>
          <p:cNvGrpSpPr/>
          <p:nvPr/>
        </p:nvGrpSpPr>
        <p:grpSpPr>
          <a:xfrm>
            <a:off x="1076992" y="7103029"/>
            <a:ext cx="5263947" cy="254406"/>
            <a:chOff x="0" y="0"/>
            <a:chExt cx="5263945" cy="254405"/>
          </a:xfrm>
        </p:grpSpPr>
        <p:sp>
          <p:nvSpPr>
            <p:cNvPr id="540" name="object 6"/>
            <p:cNvSpPr/>
            <p:nvPr/>
          </p:nvSpPr>
          <p:spPr>
            <a:xfrm>
              <a:off x="16457" y="132485"/>
              <a:ext cx="1513908" cy="1"/>
            </a:xfrm>
            <a:prstGeom prst="line">
              <a:avLst/>
            </a:prstGeom>
            <a:noFill/>
            <a:ln w="254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43" name="object 7"/>
            <p:cNvGrpSpPr/>
            <p:nvPr/>
          </p:nvGrpSpPr>
          <p:grpSpPr>
            <a:xfrm>
              <a:off x="0" y="11549"/>
              <a:ext cx="1546826" cy="241910"/>
              <a:chOff x="0" y="0"/>
              <a:chExt cx="1546825" cy="241909"/>
            </a:xfrm>
          </p:grpSpPr>
          <p:sp>
            <p:nvSpPr>
              <p:cNvPr id="541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42" name="Rectangle"/>
              <p:cNvSpPr/>
              <p:nvPr/>
            </p:nvSpPr>
            <p:spPr>
              <a:xfrm>
                <a:off x="1512958" y="0"/>
                <a:ext cx="33868" cy="241910"/>
              </a:xfrm>
              <a:prstGeom prst="rect">
                <a:avLst/>
              </a:pr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544" name="object 8"/>
            <p:cNvSpPr/>
            <p:nvPr/>
          </p:nvSpPr>
          <p:spPr>
            <a:xfrm>
              <a:off x="703190" y="120970"/>
              <a:ext cx="33868" cy="1"/>
            </a:xfrm>
            <a:prstGeom prst="line">
              <a:avLst/>
            </a:prstGeom>
            <a:noFill/>
            <a:ln w="254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45" name="object 9"/>
            <p:cNvSpPr/>
            <p:nvPr/>
          </p:nvSpPr>
          <p:spPr>
            <a:xfrm>
              <a:off x="710521" y="0"/>
              <a:ext cx="269748" cy="241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7" y="0"/>
                  </a:moveTo>
                  <a:lnTo>
                    <a:pt x="691" y="88"/>
                  </a:lnTo>
                  <a:lnTo>
                    <a:pt x="306" y="344"/>
                  </a:lnTo>
                  <a:lnTo>
                    <a:pt x="76" y="686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76" y="20914"/>
                  </a:lnTo>
                  <a:lnTo>
                    <a:pt x="306" y="21343"/>
                  </a:lnTo>
                  <a:lnTo>
                    <a:pt x="691" y="21512"/>
                  </a:lnTo>
                  <a:lnTo>
                    <a:pt x="1307" y="21600"/>
                  </a:lnTo>
                  <a:lnTo>
                    <a:pt x="1537" y="21512"/>
                  </a:lnTo>
                  <a:lnTo>
                    <a:pt x="20833" y="11916"/>
                  </a:lnTo>
                  <a:lnTo>
                    <a:pt x="21370" y="11486"/>
                  </a:lnTo>
                  <a:lnTo>
                    <a:pt x="21600" y="10885"/>
                  </a:lnTo>
                  <a:lnTo>
                    <a:pt x="21370" y="10114"/>
                  </a:lnTo>
                  <a:lnTo>
                    <a:pt x="20909" y="9687"/>
                  </a:lnTo>
                  <a:lnTo>
                    <a:pt x="130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46" name="object 10"/>
            <p:cNvSpPr/>
            <p:nvPr/>
          </p:nvSpPr>
          <p:spPr>
            <a:xfrm>
              <a:off x="1914380" y="127712"/>
              <a:ext cx="741105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49" name="object 11"/>
            <p:cNvGrpSpPr/>
            <p:nvPr/>
          </p:nvGrpSpPr>
          <p:grpSpPr>
            <a:xfrm>
              <a:off x="1897902" y="6738"/>
              <a:ext cx="774043" cy="241911"/>
              <a:chOff x="0" y="0"/>
              <a:chExt cx="774041" cy="241909"/>
            </a:xfrm>
          </p:grpSpPr>
          <p:sp>
            <p:nvSpPr>
              <p:cNvPr id="547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48" name="Rectangle"/>
              <p:cNvSpPr/>
              <p:nvPr/>
            </p:nvSpPr>
            <p:spPr>
              <a:xfrm>
                <a:off x="740174" y="0"/>
                <a:ext cx="33868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50" name="object 12" descr="object 1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176441" y="11549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1" name="object 13"/>
            <p:cNvSpPr/>
            <p:nvPr/>
          </p:nvSpPr>
          <p:spPr>
            <a:xfrm>
              <a:off x="2778353" y="127712"/>
              <a:ext cx="741137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54" name="object 14"/>
            <p:cNvGrpSpPr/>
            <p:nvPr/>
          </p:nvGrpSpPr>
          <p:grpSpPr>
            <a:xfrm>
              <a:off x="2761910" y="6738"/>
              <a:ext cx="774024" cy="241911"/>
              <a:chOff x="0" y="0"/>
              <a:chExt cx="774022" cy="241909"/>
            </a:xfrm>
          </p:grpSpPr>
          <p:sp>
            <p:nvSpPr>
              <p:cNvPr id="552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53" name="Rectangle"/>
              <p:cNvSpPr/>
              <p:nvPr/>
            </p:nvSpPr>
            <p:spPr>
              <a:xfrm>
                <a:off x="740156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55" name="object 15" descr="object 1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040446" y="11549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6" name="object 16"/>
            <p:cNvSpPr/>
            <p:nvPr/>
          </p:nvSpPr>
          <p:spPr>
            <a:xfrm>
              <a:off x="3642358" y="128658"/>
              <a:ext cx="741137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59" name="object 17"/>
            <p:cNvGrpSpPr/>
            <p:nvPr/>
          </p:nvGrpSpPr>
          <p:grpSpPr>
            <a:xfrm>
              <a:off x="3625916" y="7688"/>
              <a:ext cx="774023" cy="241942"/>
              <a:chOff x="0" y="0"/>
              <a:chExt cx="774022" cy="241941"/>
            </a:xfrm>
          </p:grpSpPr>
          <p:sp>
            <p:nvSpPr>
              <p:cNvPr id="557" name="Rectangle"/>
              <p:cNvSpPr/>
              <p:nvPr/>
            </p:nvSpPr>
            <p:spPr>
              <a:xfrm>
                <a:off x="0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58" name="Rectangle"/>
              <p:cNvSpPr/>
              <p:nvPr/>
            </p:nvSpPr>
            <p:spPr>
              <a:xfrm>
                <a:off x="740156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60" name="object 18" descr="object 1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04454" y="12496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1" name="object 19"/>
            <p:cNvSpPr/>
            <p:nvPr/>
          </p:nvSpPr>
          <p:spPr>
            <a:xfrm>
              <a:off x="4506366" y="128658"/>
              <a:ext cx="741105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64" name="object 20"/>
            <p:cNvGrpSpPr/>
            <p:nvPr/>
          </p:nvGrpSpPr>
          <p:grpSpPr>
            <a:xfrm>
              <a:off x="4489906" y="7688"/>
              <a:ext cx="774040" cy="241942"/>
              <a:chOff x="0" y="0"/>
              <a:chExt cx="774038" cy="241941"/>
            </a:xfrm>
          </p:grpSpPr>
          <p:sp>
            <p:nvSpPr>
              <p:cNvPr id="562" name="Rectangle"/>
              <p:cNvSpPr/>
              <p:nvPr/>
            </p:nvSpPr>
            <p:spPr>
              <a:xfrm>
                <a:off x="0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63" name="Rectangle"/>
              <p:cNvSpPr/>
              <p:nvPr/>
            </p:nvSpPr>
            <p:spPr>
              <a:xfrm>
                <a:off x="740172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65" name="object 21" descr="object 2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768459" y="12496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67" name="object 22"/>
          <p:cNvSpPr txBox="1"/>
          <p:nvPr/>
        </p:nvSpPr>
        <p:spPr>
          <a:xfrm>
            <a:off x="1229492" y="7589760"/>
            <a:ext cx="1283548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296" sz="26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S30CB12</a:t>
            </a:r>
          </a:p>
        </p:txBody>
      </p:sp>
      <p:sp>
        <p:nvSpPr>
          <p:cNvPr id="568" name="object 23"/>
          <p:cNvSpPr txBox="1"/>
          <p:nvPr/>
        </p:nvSpPr>
        <p:spPr>
          <a:xfrm>
            <a:off x="5506277" y="1632005"/>
            <a:ext cx="6382174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3" sz="52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Porthos</a:t>
            </a:r>
            <a:r>
              <a:rPr spc="-91"/>
              <a:t> </a:t>
            </a:r>
            <a:r>
              <a:t>C-band</a:t>
            </a:r>
            <a:r>
              <a:rPr spc="-65"/>
              <a:t> </a:t>
            </a:r>
            <a:r>
              <a:rPr spc="0"/>
              <a:t>linac</a:t>
            </a:r>
          </a:p>
        </p:txBody>
      </p:sp>
      <p:sp>
        <p:nvSpPr>
          <p:cNvPr id="569" name="object 24"/>
          <p:cNvSpPr txBox="1"/>
          <p:nvPr/>
        </p:nvSpPr>
        <p:spPr>
          <a:xfrm>
            <a:off x="3532527" y="8329274"/>
            <a:ext cx="2284305" cy="618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393700" algn="l" defTabSz="2438400">
              <a:lnSpc>
                <a:spcPts val="2400"/>
              </a:lnSpc>
              <a:spcBef>
                <a:spcPts val="800"/>
              </a:spcBef>
              <a:defRPr b="0" spc="-39" sz="2600">
                <a:latin typeface="Arial"/>
                <a:ea typeface="Arial"/>
                <a:cs typeface="Arial"/>
                <a:sym typeface="Arial"/>
              </a:defRPr>
            </a:pPr>
            <a:r>
              <a:t>i</a:t>
            </a:r>
            <a:r>
              <a:rPr spc="-52"/>
              <a:t>n</a:t>
            </a:r>
            <a:r>
              <a:rPr spc="-130"/>
              <a:t> </a:t>
            </a:r>
            <a:r>
              <a:rPr spc="-325"/>
              <a:t>s</a:t>
            </a:r>
            <a:r>
              <a:rPr spc="-182"/>
              <a:t>e</a:t>
            </a:r>
            <a:r>
              <a:rPr spc="-221"/>
              <a:t>c</a:t>
            </a:r>
            <a:r>
              <a:rPr spc="65"/>
              <a:t>ti</a:t>
            </a:r>
            <a:r>
              <a:rPr spc="-104"/>
              <a:t>o</a:t>
            </a:r>
            <a:r>
              <a:rPr spc="-91"/>
              <a:t>n</a:t>
            </a:r>
            <a:r>
              <a:rPr spc="-208"/>
              <a:t>s  </a:t>
            </a:r>
            <a:r>
              <a:rPr spc="-390"/>
              <a:t>S</a:t>
            </a:r>
            <a:r>
              <a:rPr spc="-338"/>
              <a:t>3</a:t>
            </a:r>
            <a:r>
              <a:rPr spc="-156"/>
              <a:t>0</a:t>
            </a:r>
            <a:r>
              <a:rPr spc="-507"/>
              <a:t>C</a:t>
            </a:r>
            <a:r>
              <a:rPr spc="-338"/>
              <a:t>B</a:t>
            </a:r>
            <a:r>
              <a:rPr spc="-130"/>
              <a:t>13</a:t>
            </a:r>
            <a:r>
              <a:rPr spc="-156"/>
              <a:t> </a:t>
            </a:r>
            <a:r>
              <a:rPr spc="-143"/>
              <a:t>an</a:t>
            </a:r>
            <a:r>
              <a:rPr spc="-91"/>
              <a:t>d</a:t>
            </a:r>
            <a:r>
              <a:rPr spc="-143"/>
              <a:t> </a:t>
            </a:r>
            <a:r>
              <a:rPr spc="-130"/>
              <a:t>14</a:t>
            </a:r>
          </a:p>
        </p:txBody>
      </p:sp>
      <p:sp>
        <p:nvSpPr>
          <p:cNvPr id="570" name="object 25"/>
          <p:cNvSpPr txBox="1"/>
          <p:nvPr/>
        </p:nvSpPr>
        <p:spPr>
          <a:xfrm rot="16200000">
            <a:off x="22706522" y="10437891"/>
            <a:ext cx="2494282" cy="77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1800"/>
              </a:lnSpc>
              <a:defRPr b="0" spc="12" sz="2000"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0"/>
              <a:t>SI</a:t>
            </a:r>
            <a:r>
              <a:rPr spc="-87"/>
              <a:t> </a:t>
            </a:r>
            <a:r>
              <a:rPr spc="-12"/>
              <a:t>d</a:t>
            </a:r>
            <a:r>
              <a:rPr spc="-50"/>
              <a:t>r</a:t>
            </a:r>
            <a:r>
              <a:rPr spc="-12"/>
              <a:t>a</a:t>
            </a:r>
            <a:r>
              <a:t>w</a:t>
            </a:r>
            <a:r>
              <a:rPr spc="-12"/>
              <a:t>in</a:t>
            </a:r>
            <a:r>
              <a:rPr spc="0"/>
              <a:t>g</a:t>
            </a:r>
          </a:p>
          <a:p>
            <a:pPr indent="12700" algn="l" defTabSz="2438400">
              <a:lnSpc>
                <a:spcPts val="2100"/>
              </a:lnSpc>
              <a:defRPr b="0" sz="20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12"/>
              <a:t>o</a:t>
            </a:r>
            <a:r>
              <a:t>.</a:t>
            </a:r>
            <a:r>
              <a:rPr spc="-87"/>
              <a:t> </a:t>
            </a:r>
            <a:r>
              <a:rPr spc="-25"/>
              <a:t>2</a:t>
            </a:r>
            <a:r>
              <a:rPr spc="-12"/>
              <a:t>R</a:t>
            </a:r>
            <a:r>
              <a:rPr spc="25"/>
              <a:t>-</a:t>
            </a:r>
            <a:r>
              <a:rPr spc="-12"/>
              <a:t>3</a:t>
            </a:r>
            <a:r>
              <a:t>9</a:t>
            </a:r>
            <a:r>
              <a:rPr spc="12"/>
              <a:t>3</a:t>
            </a:r>
            <a:r>
              <a:t>6</a:t>
            </a:r>
            <a:r>
              <a:rPr spc="12"/>
              <a:t>0</a:t>
            </a:r>
            <a:r>
              <a:t>1</a:t>
            </a:r>
            <a:r>
              <a:rPr spc="-125"/>
              <a:t> </a:t>
            </a:r>
            <a:r>
              <a:rPr spc="12"/>
              <a:t>(</a:t>
            </a:r>
            <a:r>
              <a:rPr spc="-25"/>
              <a:t>2</a:t>
            </a:r>
            <a:r>
              <a:rPr spc="12"/>
              <a:t>0</a:t>
            </a:r>
            <a:r>
              <a:t>1</a:t>
            </a:r>
            <a:r>
              <a:rPr spc="12"/>
              <a:t>9</a:t>
            </a:r>
            <a:r>
              <a:t>)</a:t>
            </a:r>
          </a:p>
        </p:txBody>
      </p:sp>
      <p:sp>
        <p:nvSpPr>
          <p:cNvPr id="571" name="object 26"/>
          <p:cNvSpPr txBox="1"/>
          <p:nvPr/>
        </p:nvSpPr>
        <p:spPr>
          <a:xfrm>
            <a:off x="5774130" y="3701733"/>
            <a:ext cx="176614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60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7200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</a:p>
        </p:txBody>
      </p:sp>
      <p:grpSp>
        <p:nvGrpSpPr>
          <p:cNvPr id="574" name="object 27"/>
          <p:cNvGrpSpPr/>
          <p:nvPr/>
        </p:nvGrpSpPr>
        <p:grpSpPr>
          <a:xfrm>
            <a:off x="2575693" y="4340152"/>
            <a:ext cx="4737574" cy="1284497"/>
            <a:chOff x="0" y="0"/>
            <a:chExt cx="4737572" cy="1284496"/>
          </a:xfrm>
        </p:grpSpPr>
        <p:sp>
          <p:nvSpPr>
            <p:cNvPr id="572" name="object 28"/>
            <p:cNvSpPr/>
            <p:nvPr/>
          </p:nvSpPr>
          <p:spPr>
            <a:xfrm>
              <a:off x="0" y="127677"/>
              <a:ext cx="4737573" cy="9542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73" name="object 29"/>
            <p:cNvSpPr/>
            <p:nvPr/>
          </p:nvSpPr>
          <p:spPr>
            <a:xfrm>
              <a:off x="3984957" y="0"/>
              <a:ext cx="1" cy="1284497"/>
            </a:xfrm>
            <a:prstGeom prst="line">
              <a:avLst/>
            </a:prstGeom>
            <a:noFill/>
            <a:ln w="50800" cap="flat">
              <a:solidFill>
                <a:srgbClr val="686868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75" name="object 30"/>
          <p:cNvSpPr txBox="1"/>
          <p:nvPr/>
        </p:nvSpPr>
        <p:spPr>
          <a:xfrm>
            <a:off x="7985962" y="8576976"/>
            <a:ext cx="1048174" cy="1039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064" defTabSz="2438400">
              <a:lnSpc>
                <a:spcPct val="82900"/>
              </a:lnSpc>
              <a:spcBef>
                <a:spcPts val="800"/>
              </a:spcBef>
              <a:defRPr spc="-416" sz="2600">
                <a:latin typeface="Arial"/>
                <a:ea typeface="Arial"/>
                <a:cs typeface="Arial"/>
                <a:sym typeface="Arial"/>
              </a:defRPr>
            </a:pPr>
            <a:r>
              <a:t>B</a:t>
            </a:r>
            <a:r>
              <a:rPr spc="-169"/>
              <a:t>r</a:t>
            </a:r>
            <a:r>
              <a:rPr spc="-156"/>
              <a:t>a</a:t>
            </a:r>
            <a:r>
              <a:rPr spc="-195"/>
              <a:t>n</a:t>
            </a:r>
            <a:r>
              <a:rPr spc="-364"/>
              <a:t>c</a:t>
            </a:r>
            <a:r>
              <a:rPr spc="-130"/>
              <a:t>h  </a:t>
            </a:r>
            <a:r>
              <a:rPr spc="-143"/>
              <a:t>point </a:t>
            </a:r>
            <a:r>
              <a:rPr spc="-130"/>
              <a:t> </a:t>
            </a:r>
            <a:r>
              <a:rPr spc="-143"/>
              <a:t>(~2°)</a:t>
            </a:r>
          </a:p>
        </p:txBody>
      </p:sp>
      <p:grpSp>
        <p:nvGrpSpPr>
          <p:cNvPr id="578" name="object 31"/>
          <p:cNvGrpSpPr/>
          <p:nvPr/>
        </p:nvGrpSpPr>
        <p:grpSpPr>
          <a:xfrm>
            <a:off x="8399034" y="7304637"/>
            <a:ext cx="241910" cy="1208633"/>
            <a:chOff x="0" y="0"/>
            <a:chExt cx="241909" cy="1208632"/>
          </a:xfrm>
        </p:grpSpPr>
        <p:sp>
          <p:nvSpPr>
            <p:cNvPr id="576" name="object 32"/>
            <p:cNvSpPr/>
            <p:nvPr/>
          </p:nvSpPr>
          <p:spPr>
            <a:xfrm flipV="1">
              <a:off x="120970" y="346557"/>
              <a:ext cx="1" cy="86207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77" name="object 33"/>
            <p:cNvSpPr/>
            <p:nvPr/>
          </p:nvSpPr>
          <p:spPr>
            <a:xfrm>
              <a:off x="0" y="0"/>
              <a:ext cx="241910" cy="362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1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0801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79" name="object 34"/>
          <p:cNvSpPr txBox="1"/>
          <p:nvPr/>
        </p:nvSpPr>
        <p:spPr>
          <a:xfrm>
            <a:off x="11409341" y="8576976"/>
            <a:ext cx="1481668" cy="1039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4393" defTabSz="2438400">
              <a:lnSpc>
                <a:spcPct val="82900"/>
              </a:lnSpc>
              <a:spcBef>
                <a:spcPts val="800"/>
              </a:spcBef>
              <a:defRPr spc="-273" sz="2600">
                <a:latin typeface="Arial"/>
                <a:ea typeface="Arial"/>
                <a:cs typeface="Arial"/>
                <a:sym typeface="Arial"/>
              </a:defRPr>
            </a:pPr>
            <a:r>
              <a:t>Second </a:t>
            </a:r>
            <a:r>
              <a:rPr spc="-260"/>
              <a:t> </a:t>
            </a:r>
            <a:r>
              <a:rPr spc="-195"/>
              <a:t>d</a:t>
            </a:r>
            <a:r>
              <a:rPr spc="-182"/>
              <a:t>e</a:t>
            </a:r>
            <a:r>
              <a:rPr spc="-78"/>
              <a:t>fl</a:t>
            </a:r>
            <a:r>
              <a:rPr spc="-156"/>
              <a:t>e</a:t>
            </a:r>
            <a:r>
              <a:rPr spc="-364"/>
              <a:t>c</a:t>
            </a:r>
            <a:r>
              <a:rPr spc="-39"/>
              <a:t>ti</a:t>
            </a:r>
            <a:r>
              <a:rPr spc="-195"/>
              <a:t>o</a:t>
            </a:r>
            <a:r>
              <a:rPr spc="-130"/>
              <a:t>n  </a:t>
            </a:r>
            <a:r>
              <a:rPr spc="-143"/>
              <a:t>(~2°)</a:t>
            </a:r>
          </a:p>
        </p:txBody>
      </p:sp>
      <p:grpSp>
        <p:nvGrpSpPr>
          <p:cNvPr id="583" name="object 35"/>
          <p:cNvGrpSpPr/>
          <p:nvPr/>
        </p:nvGrpSpPr>
        <p:grpSpPr>
          <a:xfrm>
            <a:off x="9327352" y="7314255"/>
            <a:ext cx="2961611" cy="2018863"/>
            <a:chOff x="0" y="0"/>
            <a:chExt cx="2961610" cy="2018861"/>
          </a:xfrm>
        </p:grpSpPr>
        <p:sp>
          <p:nvSpPr>
            <p:cNvPr id="580" name="object 36"/>
            <p:cNvSpPr/>
            <p:nvPr/>
          </p:nvSpPr>
          <p:spPr>
            <a:xfrm flipV="1">
              <a:off x="2840634" y="346557"/>
              <a:ext cx="1" cy="86207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81" name="object 37"/>
            <p:cNvSpPr/>
            <p:nvPr/>
          </p:nvSpPr>
          <p:spPr>
            <a:xfrm>
              <a:off x="2719698" y="0"/>
              <a:ext cx="241913" cy="362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8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0798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82" name="object 38"/>
            <p:cNvSpPr/>
            <p:nvPr/>
          </p:nvSpPr>
          <p:spPr>
            <a:xfrm>
              <a:off x="0" y="1167349"/>
              <a:ext cx="2064952" cy="8515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84" name="object 39"/>
          <p:cNvSpPr txBox="1"/>
          <p:nvPr/>
        </p:nvSpPr>
        <p:spPr>
          <a:xfrm>
            <a:off x="9584364" y="8605658"/>
            <a:ext cx="1471508" cy="602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77520" marR="13546" indent="-465455" algn="l" defTabSz="2438400">
              <a:lnSpc>
                <a:spcPts val="2400"/>
              </a:lnSpc>
              <a:spcBef>
                <a:spcPts val="200"/>
              </a:spcBef>
              <a:defRPr spc="12" sz="2000"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12"/>
              <a:t>e</a:t>
            </a:r>
            <a:r>
              <a:rPr spc="25"/>
              <a:t>p</a:t>
            </a:r>
            <a:r>
              <a:rPr spc="-12"/>
              <a:t>ar</a:t>
            </a:r>
            <a:r>
              <a:rPr spc="0"/>
              <a:t>a</a:t>
            </a:r>
            <a:r>
              <a:rPr spc="-25"/>
              <a:t>t</a:t>
            </a:r>
            <a:r>
              <a:t>i</a:t>
            </a:r>
            <a:r>
              <a:rPr spc="0"/>
              <a:t>ng  drift</a:t>
            </a:r>
          </a:p>
        </p:txBody>
      </p:sp>
      <p:grpSp>
        <p:nvGrpSpPr>
          <p:cNvPr id="590" name="object 40"/>
          <p:cNvGrpSpPr/>
          <p:nvPr/>
        </p:nvGrpSpPr>
        <p:grpSpPr>
          <a:xfrm>
            <a:off x="5465266" y="5728314"/>
            <a:ext cx="4420820" cy="1112654"/>
            <a:chOff x="0" y="0"/>
            <a:chExt cx="4420818" cy="1112653"/>
          </a:xfrm>
        </p:grpSpPr>
        <p:sp>
          <p:nvSpPr>
            <p:cNvPr id="585" name="object 41"/>
            <p:cNvSpPr/>
            <p:nvPr/>
          </p:nvSpPr>
          <p:spPr>
            <a:xfrm>
              <a:off x="963845" y="991682"/>
              <a:ext cx="2160966" cy="1"/>
            </a:xfrm>
            <a:prstGeom prst="line">
              <a:avLst/>
            </a:prstGeom>
            <a:noFill/>
            <a:ln w="25400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88" name="object 42"/>
            <p:cNvGrpSpPr/>
            <p:nvPr/>
          </p:nvGrpSpPr>
          <p:grpSpPr>
            <a:xfrm>
              <a:off x="947402" y="870744"/>
              <a:ext cx="2193867" cy="241910"/>
              <a:chOff x="0" y="0"/>
              <a:chExt cx="2193865" cy="241909"/>
            </a:xfrm>
          </p:grpSpPr>
          <p:sp>
            <p:nvSpPr>
              <p:cNvPr id="586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000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87" name="Rectangle"/>
              <p:cNvSpPr/>
              <p:nvPr/>
            </p:nvSpPr>
            <p:spPr>
              <a:xfrm>
                <a:off x="2159998" y="0"/>
                <a:ext cx="33868" cy="241910"/>
              </a:xfrm>
              <a:prstGeom prst="rect">
                <a:avLst/>
              </a:prstGeom>
              <a:solidFill>
                <a:srgbClr val="000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589" name="object 43"/>
            <p:cNvSpPr/>
            <p:nvPr/>
          </p:nvSpPr>
          <p:spPr>
            <a:xfrm>
              <a:off x="0" y="0"/>
              <a:ext cx="4420819" cy="914873"/>
            </a:xfrm>
            <a:prstGeom prst="rect">
              <a:avLst/>
            </a:prstGeom>
            <a:solidFill>
              <a:srgbClr val="FFFFFF">
                <a:alpha val="67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91" name="object 44"/>
          <p:cNvSpPr txBox="1"/>
          <p:nvPr/>
        </p:nvSpPr>
        <p:spPr>
          <a:xfrm>
            <a:off x="5906616" y="5828693"/>
            <a:ext cx="3540761" cy="679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149773" marR="13546" indent="-1137708" algn="l" defTabSz="2438400">
              <a:lnSpc>
                <a:spcPts val="2600"/>
              </a:lnSpc>
              <a:spcBef>
                <a:spcPts val="800"/>
              </a:spcBef>
              <a:defRPr spc="-208" sz="26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Resonant-kicker–septum </a:t>
            </a:r>
            <a:r>
              <a:rPr spc="-689"/>
              <a:t> </a:t>
            </a:r>
            <a:r>
              <a:rPr spc="-221"/>
              <a:t>complex</a:t>
            </a:r>
          </a:p>
        </p:txBody>
      </p:sp>
      <p:grpSp>
        <p:nvGrpSpPr>
          <p:cNvPr id="616" name="object 45"/>
          <p:cNvGrpSpPr/>
          <p:nvPr/>
        </p:nvGrpSpPr>
        <p:grpSpPr>
          <a:xfrm>
            <a:off x="8520954" y="7237446"/>
            <a:ext cx="15040322" cy="2472000"/>
            <a:chOff x="0" y="0"/>
            <a:chExt cx="15040320" cy="2471999"/>
          </a:xfrm>
        </p:grpSpPr>
        <p:grpSp>
          <p:nvGrpSpPr>
            <p:cNvPr id="594" name="object 46"/>
            <p:cNvGrpSpPr/>
            <p:nvPr/>
          </p:nvGrpSpPr>
          <p:grpSpPr>
            <a:xfrm>
              <a:off x="0" y="0"/>
              <a:ext cx="14771521" cy="815037"/>
              <a:chOff x="0" y="0"/>
              <a:chExt cx="14771520" cy="815035"/>
            </a:xfrm>
          </p:grpSpPr>
          <p:sp>
            <p:nvSpPr>
              <p:cNvPr id="592" name="Line"/>
              <p:cNvSpPr/>
              <p:nvPr/>
            </p:nvSpPr>
            <p:spPr>
              <a:xfrm>
                <a:off x="-1" y="0"/>
                <a:ext cx="3628812" cy="758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93" name="Line"/>
              <p:cNvSpPr/>
              <p:nvPr/>
            </p:nvSpPr>
            <p:spPr>
              <a:xfrm>
                <a:off x="3650893" y="70070"/>
                <a:ext cx="11120628" cy="74496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595" name="object 47"/>
            <p:cNvSpPr/>
            <p:nvPr/>
          </p:nvSpPr>
          <p:spPr>
            <a:xfrm>
              <a:off x="6873611" y="297586"/>
              <a:ext cx="1535041" cy="101769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98" name="object 48"/>
            <p:cNvGrpSpPr/>
            <p:nvPr/>
          </p:nvGrpSpPr>
          <p:grpSpPr>
            <a:xfrm>
              <a:off x="6850550" y="175666"/>
              <a:ext cx="1581134" cy="345609"/>
              <a:chOff x="0" y="0"/>
              <a:chExt cx="1581133" cy="345608"/>
            </a:xfrm>
          </p:grpSpPr>
          <p:sp>
            <p:nvSpPr>
              <p:cNvPr id="596" name="Shape"/>
              <p:cNvSpPr/>
              <p:nvPr/>
            </p:nvSpPr>
            <p:spPr>
              <a:xfrm>
                <a:off x="0" y="0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63" y="171"/>
                    </a:lnTo>
                    <a:lnTo>
                      <a:pt x="7059" y="0"/>
                    </a:lnTo>
                    <a:lnTo>
                      <a:pt x="4851" y="7143"/>
                    </a:lnTo>
                    <a:lnTo>
                      <a:pt x="2208" y="14289"/>
                    </a:lnTo>
                    <a:lnTo>
                      <a:pt x="0" y="21432"/>
                    </a:lnTo>
                    <a:lnTo>
                      <a:pt x="4851" y="21432"/>
                    </a:lnTo>
                    <a:lnTo>
                      <a:pt x="14556" y="21600"/>
                    </a:lnTo>
                    <a:lnTo>
                      <a:pt x="16763" y="14457"/>
                    </a:lnTo>
                    <a:lnTo>
                      <a:pt x="19407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97" name="Shape"/>
              <p:cNvSpPr/>
              <p:nvPr/>
            </p:nvSpPr>
            <p:spPr>
              <a:xfrm>
                <a:off x="1534093" y="101768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49" y="171"/>
                    </a:lnTo>
                    <a:lnTo>
                      <a:pt x="7060" y="0"/>
                    </a:lnTo>
                    <a:lnTo>
                      <a:pt x="4853" y="7143"/>
                    </a:lnTo>
                    <a:lnTo>
                      <a:pt x="2209" y="14286"/>
                    </a:lnTo>
                    <a:lnTo>
                      <a:pt x="0" y="21429"/>
                    </a:lnTo>
                    <a:lnTo>
                      <a:pt x="4853" y="21429"/>
                    </a:lnTo>
                    <a:lnTo>
                      <a:pt x="14556" y="21600"/>
                    </a:lnTo>
                    <a:lnTo>
                      <a:pt x="16749" y="14457"/>
                    </a:lnTo>
                    <a:lnTo>
                      <a:pt x="19392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99" name="object 49" descr="object 49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7571536" y="228466"/>
              <a:ext cx="278382" cy="2438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0" name="object 50"/>
            <p:cNvSpPr/>
            <p:nvPr/>
          </p:nvSpPr>
          <p:spPr>
            <a:xfrm>
              <a:off x="8507510" y="406061"/>
              <a:ext cx="1535041" cy="101769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603" name="object 51"/>
            <p:cNvGrpSpPr/>
            <p:nvPr/>
          </p:nvGrpSpPr>
          <p:grpSpPr>
            <a:xfrm>
              <a:off x="8484480" y="284141"/>
              <a:ext cx="1581132" cy="345609"/>
              <a:chOff x="0" y="0"/>
              <a:chExt cx="1581130" cy="345608"/>
            </a:xfrm>
          </p:grpSpPr>
          <p:sp>
            <p:nvSpPr>
              <p:cNvPr id="601" name="Shape"/>
              <p:cNvSpPr/>
              <p:nvPr/>
            </p:nvSpPr>
            <p:spPr>
              <a:xfrm>
                <a:off x="0" y="0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47" y="171"/>
                    </a:lnTo>
                    <a:lnTo>
                      <a:pt x="7059" y="0"/>
                    </a:lnTo>
                    <a:lnTo>
                      <a:pt x="4851" y="7146"/>
                    </a:lnTo>
                    <a:lnTo>
                      <a:pt x="2208" y="14289"/>
                    </a:lnTo>
                    <a:lnTo>
                      <a:pt x="0" y="21432"/>
                    </a:lnTo>
                    <a:lnTo>
                      <a:pt x="4851" y="21432"/>
                    </a:lnTo>
                    <a:lnTo>
                      <a:pt x="14556" y="21600"/>
                    </a:lnTo>
                    <a:lnTo>
                      <a:pt x="16747" y="14457"/>
                    </a:lnTo>
                    <a:lnTo>
                      <a:pt x="19391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02" name="Shape"/>
              <p:cNvSpPr/>
              <p:nvPr/>
            </p:nvSpPr>
            <p:spPr>
              <a:xfrm>
                <a:off x="1534090" y="101768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49" y="171"/>
                    </a:lnTo>
                    <a:lnTo>
                      <a:pt x="7044" y="0"/>
                    </a:lnTo>
                    <a:lnTo>
                      <a:pt x="4853" y="7143"/>
                    </a:lnTo>
                    <a:lnTo>
                      <a:pt x="2209" y="14286"/>
                    </a:lnTo>
                    <a:lnTo>
                      <a:pt x="0" y="21432"/>
                    </a:lnTo>
                    <a:lnTo>
                      <a:pt x="4853" y="21432"/>
                    </a:lnTo>
                    <a:lnTo>
                      <a:pt x="14541" y="21600"/>
                    </a:lnTo>
                    <a:lnTo>
                      <a:pt x="16749" y="14457"/>
                    </a:lnTo>
                    <a:lnTo>
                      <a:pt x="19392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604" name="object 52" descr="object 52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9205432" y="336973"/>
              <a:ext cx="278417" cy="243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5" name="object 53"/>
            <p:cNvSpPr/>
            <p:nvPr/>
          </p:nvSpPr>
          <p:spPr>
            <a:xfrm>
              <a:off x="10135683" y="514570"/>
              <a:ext cx="1535041" cy="101735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608" name="object 54"/>
            <p:cNvGrpSpPr/>
            <p:nvPr/>
          </p:nvGrpSpPr>
          <p:grpSpPr>
            <a:xfrm>
              <a:off x="10112654" y="392650"/>
              <a:ext cx="1581100" cy="345575"/>
              <a:chOff x="0" y="0"/>
              <a:chExt cx="1581098" cy="345573"/>
            </a:xfrm>
          </p:grpSpPr>
          <p:sp>
            <p:nvSpPr>
              <p:cNvPr id="606" name="Shape"/>
              <p:cNvSpPr/>
              <p:nvPr/>
            </p:nvSpPr>
            <p:spPr>
              <a:xfrm>
                <a:off x="0" y="0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68"/>
                    </a:moveTo>
                    <a:lnTo>
                      <a:pt x="16747" y="168"/>
                    </a:lnTo>
                    <a:lnTo>
                      <a:pt x="7044" y="0"/>
                    </a:lnTo>
                    <a:lnTo>
                      <a:pt x="4851" y="7143"/>
                    </a:lnTo>
                    <a:lnTo>
                      <a:pt x="2192" y="14286"/>
                    </a:lnTo>
                    <a:lnTo>
                      <a:pt x="0" y="21429"/>
                    </a:lnTo>
                    <a:lnTo>
                      <a:pt x="4851" y="21429"/>
                    </a:lnTo>
                    <a:lnTo>
                      <a:pt x="14540" y="21600"/>
                    </a:lnTo>
                    <a:lnTo>
                      <a:pt x="16747" y="14457"/>
                    </a:lnTo>
                    <a:lnTo>
                      <a:pt x="19391" y="7311"/>
                    </a:lnTo>
                    <a:lnTo>
                      <a:pt x="21600" y="168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07" name="Shape"/>
              <p:cNvSpPr/>
              <p:nvPr/>
            </p:nvSpPr>
            <p:spPr>
              <a:xfrm>
                <a:off x="1534056" y="101733"/>
                <a:ext cx="47043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64" y="171"/>
                    </a:lnTo>
                    <a:lnTo>
                      <a:pt x="7060" y="0"/>
                    </a:lnTo>
                    <a:lnTo>
                      <a:pt x="4852" y="7143"/>
                    </a:lnTo>
                    <a:lnTo>
                      <a:pt x="2209" y="14289"/>
                    </a:lnTo>
                    <a:lnTo>
                      <a:pt x="0" y="21432"/>
                    </a:lnTo>
                    <a:lnTo>
                      <a:pt x="4852" y="21432"/>
                    </a:lnTo>
                    <a:lnTo>
                      <a:pt x="14556" y="21600"/>
                    </a:lnTo>
                    <a:lnTo>
                      <a:pt x="16764" y="14457"/>
                    </a:lnTo>
                    <a:lnTo>
                      <a:pt x="19407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609" name="object 55" descr="object 55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0833608" y="445448"/>
              <a:ext cx="278383" cy="243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0" name="object 56"/>
            <p:cNvSpPr/>
            <p:nvPr/>
          </p:nvSpPr>
          <p:spPr>
            <a:xfrm>
              <a:off x="11769613" y="622064"/>
              <a:ext cx="1535041" cy="101769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613" name="object 57"/>
            <p:cNvGrpSpPr/>
            <p:nvPr/>
          </p:nvGrpSpPr>
          <p:grpSpPr>
            <a:xfrm>
              <a:off x="11746552" y="500144"/>
              <a:ext cx="1581132" cy="345609"/>
              <a:chOff x="0" y="0"/>
              <a:chExt cx="1581130" cy="345608"/>
            </a:xfrm>
          </p:grpSpPr>
          <p:sp>
            <p:nvSpPr>
              <p:cNvPr id="611" name="Shape"/>
              <p:cNvSpPr/>
              <p:nvPr/>
            </p:nvSpPr>
            <p:spPr>
              <a:xfrm>
                <a:off x="0" y="0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63" y="171"/>
                    </a:lnTo>
                    <a:lnTo>
                      <a:pt x="7059" y="0"/>
                    </a:lnTo>
                    <a:lnTo>
                      <a:pt x="4851" y="7146"/>
                    </a:lnTo>
                    <a:lnTo>
                      <a:pt x="2208" y="14289"/>
                    </a:lnTo>
                    <a:lnTo>
                      <a:pt x="0" y="21432"/>
                    </a:lnTo>
                    <a:lnTo>
                      <a:pt x="4851" y="21432"/>
                    </a:lnTo>
                    <a:lnTo>
                      <a:pt x="14556" y="21600"/>
                    </a:lnTo>
                    <a:lnTo>
                      <a:pt x="16763" y="14457"/>
                    </a:lnTo>
                    <a:lnTo>
                      <a:pt x="19407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12" name="Shape"/>
              <p:cNvSpPr/>
              <p:nvPr/>
            </p:nvSpPr>
            <p:spPr>
              <a:xfrm>
                <a:off x="1534090" y="101768"/>
                <a:ext cx="47041" cy="243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1"/>
                    </a:moveTo>
                    <a:lnTo>
                      <a:pt x="16749" y="171"/>
                    </a:lnTo>
                    <a:lnTo>
                      <a:pt x="7060" y="0"/>
                    </a:lnTo>
                    <a:lnTo>
                      <a:pt x="4853" y="7143"/>
                    </a:lnTo>
                    <a:lnTo>
                      <a:pt x="2209" y="14286"/>
                    </a:lnTo>
                    <a:lnTo>
                      <a:pt x="0" y="21429"/>
                    </a:lnTo>
                    <a:lnTo>
                      <a:pt x="4853" y="21429"/>
                    </a:lnTo>
                    <a:lnTo>
                      <a:pt x="14541" y="21600"/>
                    </a:lnTo>
                    <a:lnTo>
                      <a:pt x="16749" y="14457"/>
                    </a:lnTo>
                    <a:lnTo>
                      <a:pt x="19392" y="7314"/>
                    </a:lnTo>
                    <a:lnTo>
                      <a:pt x="21600" y="1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614" name="object 58" descr="object 58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2467539" y="552941"/>
              <a:ext cx="278382" cy="243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5" name="object 59"/>
            <p:cNvSpPr/>
            <p:nvPr/>
          </p:nvSpPr>
          <p:spPr>
            <a:xfrm>
              <a:off x="6466568" y="1517770"/>
              <a:ext cx="8573754" cy="9542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617" name="object 60"/>
          <p:cNvSpPr txBox="1"/>
          <p:nvPr/>
        </p:nvSpPr>
        <p:spPr>
          <a:xfrm>
            <a:off x="15432701" y="9022082"/>
            <a:ext cx="2980268" cy="382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tabLst>
                <a:tab pos="1651000" algn="l"/>
              </a:tabLst>
              <a:defRPr spc="-351" sz="2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SPOCB01	SPOCB02</a:t>
            </a:r>
          </a:p>
        </p:txBody>
      </p:sp>
      <p:sp>
        <p:nvSpPr>
          <p:cNvPr id="618" name="object 61"/>
          <p:cNvSpPr txBox="1"/>
          <p:nvPr/>
        </p:nvSpPr>
        <p:spPr>
          <a:xfrm>
            <a:off x="18795557" y="9022082"/>
            <a:ext cx="2976881" cy="382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tabLst>
                <a:tab pos="1651000" algn="l"/>
              </a:tabLst>
              <a:defRPr spc="-351" sz="2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SPOCB03	SPOCB04</a:t>
            </a:r>
          </a:p>
        </p:txBody>
      </p:sp>
      <p:grpSp>
        <p:nvGrpSpPr>
          <p:cNvPr id="627" name="object 62"/>
          <p:cNvGrpSpPr/>
          <p:nvPr/>
        </p:nvGrpSpPr>
        <p:grpSpPr>
          <a:xfrm>
            <a:off x="14100488" y="8052480"/>
            <a:ext cx="9792951" cy="4452483"/>
            <a:chOff x="0" y="0"/>
            <a:chExt cx="9792949" cy="4452482"/>
          </a:xfrm>
        </p:grpSpPr>
        <p:grpSp>
          <p:nvGrpSpPr>
            <p:cNvPr id="625" name="object 63"/>
            <p:cNvGrpSpPr/>
            <p:nvPr/>
          </p:nvGrpSpPr>
          <p:grpSpPr>
            <a:xfrm>
              <a:off x="9066240" y="0"/>
              <a:ext cx="726711" cy="47040"/>
              <a:chOff x="0" y="0"/>
              <a:chExt cx="726709" cy="47039"/>
            </a:xfrm>
          </p:grpSpPr>
          <p:sp>
            <p:nvSpPr>
              <p:cNvPr id="619" name="Line"/>
              <p:cNvSpPr/>
              <p:nvPr/>
            </p:nvSpPr>
            <p:spPr>
              <a:xfrm>
                <a:off x="-1" y="0"/>
                <a:ext cx="66244" cy="38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20" name="Line"/>
              <p:cNvSpPr/>
              <p:nvPr/>
            </p:nvSpPr>
            <p:spPr>
              <a:xfrm>
                <a:off x="132485" y="8634"/>
                <a:ext cx="65262" cy="386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21" name="Line"/>
              <p:cNvSpPr/>
              <p:nvPr/>
            </p:nvSpPr>
            <p:spPr>
              <a:xfrm>
                <a:off x="263989" y="17269"/>
                <a:ext cx="66244" cy="386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22" name="Line"/>
              <p:cNvSpPr/>
              <p:nvPr/>
            </p:nvSpPr>
            <p:spPr>
              <a:xfrm>
                <a:off x="396474" y="25906"/>
                <a:ext cx="66247" cy="386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23" name="Line"/>
              <p:cNvSpPr/>
              <p:nvPr/>
            </p:nvSpPr>
            <p:spPr>
              <a:xfrm>
                <a:off x="527981" y="34576"/>
                <a:ext cx="66244" cy="38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24" name="Line"/>
              <p:cNvSpPr/>
              <p:nvPr/>
            </p:nvSpPr>
            <p:spPr>
              <a:xfrm>
                <a:off x="660466" y="42229"/>
                <a:ext cx="66244" cy="481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626" name="object 64"/>
            <p:cNvSpPr/>
            <p:nvPr/>
          </p:nvSpPr>
          <p:spPr>
            <a:xfrm>
              <a:off x="0" y="1701122"/>
              <a:ext cx="9325422" cy="2751361"/>
            </a:xfrm>
            <a:prstGeom prst="rect">
              <a:avLst/>
            </a:prstGeom>
            <a:solidFill>
              <a:srgbClr val="DBDBDB">
                <a:alpha val="83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628" name="object 65"/>
          <p:cNvSpPr txBox="1"/>
          <p:nvPr/>
        </p:nvSpPr>
        <p:spPr>
          <a:xfrm>
            <a:off x="14305650" y="9763189"/>
            <a:ext cx="3876042" cy="481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575" sz="3400"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-104"/>
              <a:t>o</a:t>
            </a:r>
            <a:r>
              <a:rPr spc="39"/>
              <a:t>r</a:t>
            </a:r>
            <a:r>
              <a:rPr spc="156"/>
              <a:t>t</a:t>
            </a:r>
            <a:r>
              <a:rPr spc="-91"/>
              <a:t>h</a:t>
            </a:r>
            <a:r>
              <a:rPr spc="-130"/>
              <a:t>o</a:t>
            </a:r>
            <a:r>
              <a:rPr spc="-379"/>
              <a:t>s</a:t>
            </a:r>
            <a:r>
              <a:rPr spc="-222"/>
              <a:t> </a:t>
            </a:r>
            <a:r>
              <a:rPr spc="-653"/>
              <a:t>C</a:t>
            </a:r>
            <a:r>
              <a:rPr spc="-117"/>
              <a:t>-</a:t>
            </a:r>
            <a:r>
              <a:rPr spc="-91"/>
              <a:t>b</a:t>
            </a:r>
            <a:r>
              <a:rPr spc="-274"/>
              <a:t>a</a:t>
            </a:r>
            <a:r>
              <a:rPr spc="-91"/>
              <a:t>n</a:t>
            </a:r>
            <a:r>
              <a:rPr spc="-104"/>
              <a:t>d</a:t>
            </a:r>
            <a:r>
              <a:rPr spc="-196"/>
              <a:t> </a:t>
            </a:r>
            <a:r>
              <a:rPr spc="13"/>
              <a:t>li</a:t>
            </a:r>
            <a:r>
              <a:rPr spc="-117"/>
              <a:t>n</a:t>
            </a:r>
            <a:r>
              <a:rPr spc="-248"/>
              <a:t>a</a:t>
            </a:r>
            <a:r>
              <a:rPr spc="-170"/>
              <a:t>c:</a:t>
            </a:r>
          </a:p>
        </p:txBody>
      </p:sp>
      <p:sp>
        <p:nvSpPr>
          <p:cNvPr id="629" name="object 66"/>
          <p:cNvSpPr txBox="1"/>
          <p:nvPr/>
        </p:nvSpPr>
        <p:spPr>
          <a:xfrm>
            <a:off x="14305650" y="10518210"/>
            <a:ext cx="215055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630" name="object 67"/>
          <p:cNvSpPr txBox="1"/>
          <p:nvPr/>
        </p:nvSpPr>
        <p:spPr>
          <a:xfrm>
            <a:off x="14305650" y="11074064"/>
            <a:ext cx="215055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631" name="object 68"/>
          <p:cNvSpPr txBox="1"/>
          <p:nvPr/>
        </p:nvSpPr>
        <p:spPr>
          <a:xfrm>
            <a:off x="14305650" y="11626058"/>
            <a:ext cx="215055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632" name="object 69"/>
          <p:cNvSpPr txBox="1"/>
          <p:nvPr/>
        </p:nvSpPr>
        <p:spPr>
          <a:xfrm>
            <a:off x="14880706" y="10355658"/>
            <a:ext cx="8090748" cy="1960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8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4</a:t>
            </a:r>
            <a:r>
              <a:rPr spc="-146"/>
              <a:t> </a:t>
            </a:r>
            <a:r>
              <a:rPr spc="-493"/>
              <a:t>C</a:t>
            </a:r>
            <a:r>
              <a:rPr spc="-226"/>
              <a:t>-</a:t>
            </a:r>
            <a:r>
              <a:rPr spc="-93"/>
              <a:t>b</a:t>
            </a:r>
            <a:r>
              <a:rPr spc="-266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t> </a:t>
            </a:r>
            <a:r>
              <a:rPr spc="-386"/>
              <a:t>s</a:t>
            </a:r>
            <a:r>
              <a:rPr spc="106"/>
              <a:t>t</a:t>
            </a:r>
            <a:r>
              <a:rPr spc="-266"/>
              <a:t>a</a:t>
            </a:r>
            <a:r>
              <a:rPr spc="13"/>
              <a:t>tio</a:t>
            </a:r>
            <a:r>
              <a:rPr spc="-93"/>
              <a:t>n</a:t>
            </a:r>
            <a:r>
              <a:rPr spc="-360"/>
              <a:t>s</a:t>
            </a:r>
            <a:r>
              <a:rPr spc="-173"/>
              <a:t> </a:t>
            </a:r>
            <a:r>
              <a:rPr spc="-280"/>
              <a:t>g</a:t>
            </a:r>
            <a:r>
              <a:rPr spc="-13"/>
              <a:t>i</a:t>
            </a:r>
            <a:r>
              <a:rPr spc="-173"/>
              <a:t>v</a:t>
            </a:r>
            <a:r>
              <a:rPr spc="13"/>
              <a:t>i</a:t>
            </a:r>
            <a:r>
              <a:rPr spc="-93"/>
              <a:t>n</a:t>
            </a:r>
            <a:r>
              <a:rPr spc="-280"/>
              <a:t>g</a:t>
            </a:r>
            <a:r>
              <a:rPr spc="-186"/>
              <a:t> </a:t>
            </a:r>
            <a:r>
              <a:rPr spc="-133"/>
              <a:t>2</a:t>
            </a:r>
            <a:r>
              <a:t>40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</a:t>
            </a:r>
            <a:r>
              <a:rPr spc="-200"/>
              <a:t>e</a:t>
            </a:r>
            <a:r>
              <a:rPr spc="-266"/>
              <a:t>a</a:t>
            </a:r>
            <a:r>
              <a:rPr spc="-253"/>
              <a:t>c</a:t>
            </a:r>
            <a:r>
              <a:rPr spc="-106"/>
              <a:t>h</a:t>
            </a:r>
          </a:p>
          <a:p>
            <a:pPr indent="12700" algn="l" defTabSz="2438400">
              <a:spcBef>
                <a:spcPts val="500"/>
              </a:spcBef>
              <a:defRPr b="0" spc="-253" sz="3200">
                <a:latin typeface="Arial"/>
                <a:ea typeface="Arial"/>
                <a:cs typeface="Arial"/>
                <a:sym typeface="Arial"/>
              </a:defRPr>
            </a:pPr>
            <a:r>
              <a:t>Stay</a:t>
            </a:r>
            <a:r>
              <a:rPr spc="-160"/>
              <a:t> </a:t>
            </a:r>
            <a:r>
              <a:rPr spc="-53"/>
              <a:t>at</a:t>
            </a:r>
            <a:r>
              <a:rPr spc="-160"/>
              <a:t> </a:t>
            </a:r>
            <a:r>
              <a:rPr spc="-66"/>
              <a:t>current</a:t>
            </a:r>
            <a:r>
              <a:rPr spc="-173"/>
              <a:t> </a:t>
            </a:r>
            <a:r>
              <a:rPr spc="-226"/>
              <a:t>acc.</a:t>
            </a:r>
            <a:r>
              <a:rPr spc="-160"/>
              <a:t> </a:t>
            </a:r>
            <a:r>
              <a:rPr spc="-133"/>
              <a:t>Gradient</a:t>
            </a:r>
            <a:r>
              <a:rPr spc="-173"/>
              <a:t> </a:t>
            </a:r>
            <a:r>
              <a:rPr spc="-13"/>
              <a:t>for</a:t>
            </a:r>
            <a:r>
              <a:rPr spc="-173"/>
              <a:t> </a:t>
            </a:r>
            <a:r>
              <a:rPr spc="-106"/>
              <a:t>klystron</a:t>
            </a:r>
            <a:r>
              <a:rPr spc="-160"/>
              <a:t> </a:t>
            </a:r>
            <a:r>
              <a:rPr spc="-66"/>
              <a:t>stability</a:t>
            </a:r>
          </a:p>
          <a:p>
            <a:pPr marR="1332653" indent="12700" algn="l" defTabSz="2438400">
              <a:lnSpc>
                <a:spcPts val="3200"/>
              </a:lnSpc>
              <a:spcBef>
                <a:spcPts val="1000"/>
              </a:spcBef>
              <a:defRPr b="0" spc="-320" sz="3200">
                <a:latin typeface="Arial"/>
                <a:ea typeface="Arial"/>
                <a:cs typeface="Arial"/>
                <a:sym typeface="Arial"/>
              </a:defRPr>
            </a:pPr>
            <a:r>
              <a:t>HV </a:t>
            </a:r>
            <a:r>
              <a:rPr spc="-106"/>
              <a:t>modulators </a:t>
            </a:r>
            <a:r>
              <a:rPr spc="-160"/>
              <a:t>and </a:t>
            </a:r>
            <a:r>
              <a:rPr spc="-133"/>
              <a:t>klystrons </a:t>
            </a:r>
            <a:r>
              <a:rPr spc="0"/>
              <a:t>will </a:t>
            </a:r>
            <a:r>
              <a:rPr spc="-80"/>
              <a:t>require </a:t>
            </a:r>
            <a:r>
              <a:rPr spc="-853"/>
              <a:t> </a:t>
            </a:r>
            <a:r>
              <a:rPr spc="-253"/>
              <a:t>e</a:t>
            </a:r>
            <a:r>
              <a:rPr spc="-213"/>
              <a:t>x</a:t>
            </a:r>
            <a:r>
              <a:rPr spc="106"/>
              <a:t>t</a:t>
            </a:r>
            <a:r>
              <a:rPr spc="-200"/>
              <a:t>e</a:t>
            </a:r>
            <a:r>
              <a:rPr spc="-93"/>
              <a:t>n</a:t>
            </a:r>
            <a:r>
              <a:rPr spc="-186"/>
              <a:t>si</a:t>
            </a:r>
            <a:r>
              <a:rPr spc="-80"/>
              <a:t>o</a:t>
            </a:r>
            <a:r>
              <a:rPr spc="-106"/>
              <a:t>n</a:t>
            </a:r>
            <a:r>
              <a:rPr spc="-160"/>
              <a:t> </a:t>
            </a:r>
            <a:r>
              <a:rPr spc="-80"/>
              <a:t>o</a:t>
            </a:r>
            <a:r>
              <a:rPr spc="80"/>
              <a:t>f</a:t>
            </a:r>
            <a:r>
              <a:rPr spc="-146"/>
              <a:t> </a:t>
            </a:r>
            <a:r>
              <a:rPr spc="-200"/>
              <a:t>k</a:t>
            </a:r>
            <a:r>
              <a:rPr spc="13"/>
              <a:t>l</a:t>
            </a:r>
            <a:r>
              <a:rPr spc="-200"/>
              <a:t>y</a:t>
            </a:r>
            <a:r>
              <a:rPr spc="-386"/>
              <a:t>s</a:t>
            </a:r>
            <a:r>
              <a:rPr spc="133"/>
              <a:t>t</a:t>
            </a:r>
            <a:r>
              <a:rPr spc="-13"/>
              <a:t>r</a:t>
            </a:r>
            <a:r>
              <a:rPr spc="-106"/>
              <a:t>on</a:t>
            </a:r>
            <a:r>
              <a:rPr spc="-160"/>
              <a:t> </a:t>
            </a:r>
            <a:r>
              <a:rPr spc="-333"/>
              <a:t>g</a:t>
            </a:r>
            <a:r>
              <a:rPr spc="-266"/>
              <a:t>a</a:t>
            </a:r>
            <a:r>
              <a:rPr spc="13"/>
              <a:t>l</a:t>
            </a:r>
            <a:r>
              <a:rPr spc="-13"/>
              <a:t>l</a:t>
            </a:r>
            <a:r>
              <a:rPr spc="-200"/>
              <a:t>e</a:t>
            </a:r>
            <a:r>
              <a:rPr spc="40"/>
              <a:t>r</a:t>
            </a:r>
            <a:r>
              <a:rPr spc="-173"/>
              <a:t>y</a:t>
            </a:r>
            <a:r>
              <a:rPr spc="146"/>
              <a:t>!</a:t>
            </a:r>
          </a:p>
        </p:txBody>
      </p:sp>
      <p:sp>
        <p:nvSpPr>
          <p:cNvPr id="633" name="object 70"/>
          <p:cNvSpPr txBox="1"/>
          <p:nvPr/>
        </p:nvSpPr>
        <p:spPr>
          <a:xfrm>
            <a:off x="15165797" y="1921178"/>
            <a:ext cx="8507308" cy="22326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106199"/>
              </a:lnSpc>
              <a:spcBef>
                <a:spcPts val="200"/>
              </a:spcBef>
              <a:defRPr spc="-935" sz="52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390"/>
              <a:t>n</a:t>
            </a:r>
            <a:r>
              <a:rPr spc="-273"/>
              <a:t>er</a:t>
            </a:r>
            <a:r>
              <a:rPr spc="-610"/>
              <a:t>g</a:t>
            </a:r>
            <a:r>
              <a:rPr spc="-546"/>
              <a:t>y</a:t>
            </a:r>
            <a:r>
              <a:rPr spc="-273"/>
              <a:t> </a:t>
            </a:r>
            <a:r>
              <a:rPr spc="-818"/>
              <a:t>g</a:t>
            </a:r>
            <a:r>
              <a:rPr spc="-351"/>
              <a:t>a</a:t>
            </a:r>
            <a:r>
              <a:rPr spc="-156"/>
              <a:t>i</a:t>
            </a:r>
            <a:r>
              <a:rPr spc="-390"/>
              <a:t>n</a:t>
            </a:r>
            <a:r>
              <a:rPr spc="-296"/>
              <a:t>:</a:t>
            </a:r>
            <a:r>
              <a:rPr spc="-273"/>
              <a:t> </a:t>
            </a:r>
            <a:r>
              <a:rPr spc="-481"/>
              <a:t>+</a:t>
            </a:r>
            <a:r>
              <a:rPr spc="-260"/>
              <a:t>960</a:t>
            </a:r>
            <a:r>
              <a:rPr spc="-247"/>
              <a:t> </a:t>
            </a:r>
            <a:r>
              <a:rPr spc="-39"/>
              <a:t>Me</a:t>
            </a:r>
            <a:r>
              <a:rPr spc="-247"/>
              <a:t>V  </a:t>
            </a:r>
            <a:r>
              <a:rPr>
                <a:solidFill>
                  <a:srgbClr val="FF0000"/>
                </a:solidFill>
              </a:rPr>
              <a:t>E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-130">
                <a:solidFill>
                  <a:srgbClr val="FF0000"/>
                </a:solidFill>
              </a:rPr>
              <a:t>ti</a:t>
            </a:r>
            <a:r>
              <a:rPr spc="-312">
                <a:solidFill>
                  <a:srgbClr val="FF0000"/>
                </a:solidFill>
              </a:rPr>
              <a:t>m</a:t>
            </a:r>
            <a:r>
              <a:rPr spc="-351">
                <a:solidFill>
                  <a:srgbClr val="FF0000"/>
                </a:solidFill>
              </a:rPr>
              <a:t>a</a:t>
            </a:r>
            <a:r>
              <a:rPr spc="0">
                <a:solidFill>
                  <a:srgbClr val="FF0000"/>
                </a:solidFill>
              </a:rPr>
              <a:t>t</a:t>
            </a:r>
            <a:r>
              <a:rPr spc="-273">
                <a:solidFill>
                  <a:srgbClr val="FF0000"/>
                </a:solidFill>
              </a:rPr>
              <a:t>e</a:t>
            </a:r>
            <a:r>
              <a:rPr spc="-390">
                <a:solidFill>
                  <a:srgbClr val="FF0000"/>
                </a:solidFill>
              </a:rPr>
              <a:t>d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741">
                <a:solidFill>
                  <a:srgbClr val="FF0000"/>
                </a:solidFill>
              </a:rPr>
              <a:t>c</a:t>
            </a:r>
            <a:r>
              <a:rPr spc="-390">
                <a:solidFill>
                  <a:srgbClr val="FF0000"/>
                </a:solidFill>
              </a:rPr>
              <a:t>o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65">
                <a:solidFill>
                  <a:srgbClr val="FF0000"/>
                </a:solidFill>
              </a:rPr>
              <a:t>t</a:t>
            </a:r>
            <a:r>
              <a:rPr spc="-296">
                <a:solidFill>
                  <a:srgbClr val="FF0000"/>
                </a:solidFill>
              </a:rPr>
              <a:t>:</a:t>
            </a:r>
            <a:r>
              <a:rPr spc="-273">
                <a:solidFill>
                  <a:srgbClr val="FF0000"/>
                </a:solidFill>
              </a:rPr>
              <a:t> 8</a:t>
            </a:r>
            <a:r>
              <a:rPr spc="-65">
                <a:solidFill>
                  <a:srgbClr val="FF0000"/>
                </a:solidFill>
              </a:rPr>
              <a:t>.</a:t>
            </a:r>
            <a:r>
              <a:rPr spc="-260">
                <a:solidFill>
                  <a:srgbClr val="FF0000"/>
                </a:solidFill>
              </a:rPr>
              <a:t>2</a:t>
            </a:r>
            <a:r>
              <a:rPr spc="-247">
                <a:solidFill>
                  <a:srgbClr val="FF0000"/>
                </a:solidFill>
              </a:rPr>
              <a:t> </a:t>
            </a:r>
            <a:r>
              <a:rPr spc="-520">
                <a:solidFill>
                  <a:srgbClr val="FF0000"/>
                </a:solidFill>
              </a:rPr>
              <a:t>MCHF</a:t>
            </a:r>
            <a:r>
              <a:rPr spc="-260">
                <a:solidFill>
                  <a:srgbClr val="FF0000"/>
                </a:solidFill>
              </a:rPr>
              <a:t> </a:t>
            </a:r>
            <a:r>
              <a:rPr spc="-130">
                <a:solidFill>
                  <a:srgbClr val="FF0000"/>
                </a:solidFill>
              </a:rPr>
              <a:t>(</a:t>
            </a:r>
            <a:r>
              <a:rPr spc="-832">
                <a:solidFill>
                  <a:srgbClr val="FF0000"/>
                </a:solidFill>
              </a:rPr>
              <a:t>R</a:t>
            </a:r>
            <a:r>
              <a:rPr spc="-767">
                <a:solidFill>
                  <a:srgbClr val="FF0000"/>
                </a:solidFill>
              </a:rPr>
              <a:t>F</a:t>
            </a:r>
            <a:r>
              <a:rPr spc="-116">
                <a:solidFill>
                  <a:srgbClr val="FF0000"/>
                </a:solidFill>
              </a:rPr>
              <a:t>)</a:t>
            </a:r>
          </a:p>
          <a:p>
            <a:pPr indent="574675" algn="l" defTabSz="2438400">
              <a:lnSpc>
                <a:spcPts val="4800"/>
              </a:lnSpc>
              <a:defRPr spc="-413" sz="4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+</a:t>
            </a:r>
            <a:r>
              <a:rPr spc="-239"/>
              <a:t> </a:t>
            </a:r>
            <a:r>
              <a:rPr spc="-213"/>
              <a:t>2</a:t>
            </a:r>
            <a:r>
              <a:rPr spc="-93"/>
              <a:t>.</a:t>
            </a:r>
            <a:r>
              <a:rPr spc="-239"/>
              <a:t>5</a:t>
            </a:r>
            <a:r>
              <a:rPr spc="-279"/>
              <a:t> </a:t>
            </a:r>
            <a:r>
              <a:rPr spc="200"/>
              <a:t>M</a:t>
            </a:r>
            <a:r>
              <a:rPr spc="-973"/>
              <a:t>C</a:t>
            </a:r>
            <a:r>
              <a:rPr spc="-440"/>
              <a:t>H</a:t>
            </a:r>
            <a:r>
              <a:rPr spc="-733"/>
              <a:t>F</a:t>
            </a:r>
            <a:r>
              <a:rPr spc="-239"/>
              <a:t> </a:t>
            </a:r>
            <a:r>
              <a:rPr spc="-186"/>
              <a:t>(</a:t>
            </a:r>
            <a:r>
              <a:rPr spc="-333"/>
              <a:t>b</a:t>
            </a:r>
            <a:r>
              <a:rPr spc="-360"/>
              <a:t>u</a:t>
            </a:r>
            <a:r>
              <a:rPr spc="-173"/>
              <a:t>il</a:t>
            </a:r>
            <a:r>
              <a:rPr spc="-386"/>
              <a:t>d</a:t>
            </a:r>
            <a:r>
              <a:rPr spc="-146"/>
              <a:t>i</a:t>
            </a:r>
            <a:r>
              <a:rPr spc="-386"/>
              <a:t>n</a:t>
            </a:r>
            <a:r>
              <a:rPr spc="-677"/>
              <a:t>g</a:t>
            </a:r>
            <a:r>
              <a:rPr spc="-106"/>
              <a:t>)</a:t>
            </a:r>
          </a:p>
        </p:txBody>
      </p:sp>
      <p:sp>
        <p:nvSpPr>
          <p:cNvPr id="634" name="object 71"/>
          <p:cNvSpPr txBox="1"/>
          <p:nvPr/>
        </p:nvSpPr>
        <p:spPr>
          <a:xfrm>
            <a:off x="21326144" y="5155189"/>
            <a:ext cx="176614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60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8</a:t>
            </a:r>
            <a:r>
              <a:rPr spc="-133"/>
              <a:t>1</a:t>
            </a:r>
            <a:r>
              <a:t>60</a:t>
            </a:r>
            <a:r>
              <a:rPr spc="-173"/>
              <a:t> </a:t>
            </a:r>
            <a:r>
              <a:rPr spc="66"/>
              <a:t>M</a:t>
            </a:r>
            <a:r>
              <a:rPr spc="-226"/>
              <a:t>e</a:t>
            </a:r>
            <a:r>
              <a:rPr spc="-320"/>
              <a:t>V</a:t>
            </a:r>
          </a:p>
        </p:txBody>
      </p:sp>
      <p:sp>
        <p:nvSpPr>
          <p:cNvPr id="635" name="object 72"/>
          <p:cNvSpPr/>
          <p:nvPr/>
        </p:nvSpPr>
        <p:spPr>
          <a:xfrm>
            <a:off x="22113610" y="5793607"/>
            <a:ext cx="1" cy="1284463"/>
          </a:xfrm>
          <a:prstGeom prst="line">
            <a:avLst/>
          </a:prstGeom>
          <a:ln w="50800">
            <a:solidFill>
              <a:srgbClr val="686868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636" name="object 73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637" name="object 75"/>
          <p:cNvSpPr txBox="1"/>
          <p:nvPr>
            <p:ph type="sldNum" sz="quarter" idx="4294967295"/>
          </p:nvPr>
        </p:nvSpPr>
        <p:spPr>
          <a:xfrm>
            <a:off x="22846756" y="13092706"/>
            <a:ext cx="276524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Porthos Electron Beam Instrument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Porthos Electron Beam Instrumentation</a:t>
            </a:r>
          </a:p>
        </p:txBody>
      </p:sp>
      <p:sp>
        <p:nvSpPr>
          <p:cNvPr id="6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4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  <p:graphicFrame>
        <p:nvGraphicFramePr>
          <p:cNvPr id="642" name="Table"/>
          <p:cNvGraphicFramePr/>
          <p:nvPr/>
        </p:nvGraphicFramePr>
        <p:xfrm>
          <a:off x="2305834" y="2226134"/>
          <a:ext cx="21755177" cy="106211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5641657"/>
                <a:gridCol w="6497388"/>
                <a:gridCol w="9616130"/>
              </a:tblGrid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Diagnostics</a:t>
                      </a:r>
                    </a:p>
                  </a:txBody>
                  <a:tcPr marL="50800" marR="50800" marT="50800" marB="50800" anchor="ctr" anchorCtr="0" horzOverflow="overflow"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Estimated time constant</a:t>
                      </a:r>
                    </a:p>
                  </a:txBody>
                  <a:tcPr marL="50800" marR="50800" marT="50800" marB="50800" anchor="ctr" anchorCtr="0" horzOverflow="overflow"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Comments</a:t>
                      </a:r>
                    </a:p>
                  </a:txBody>
                  <a:tcPr marL="50800" marR="50800" marT="50800" marB="50800" anchor="ctr" anchorCtr="0" horzOverflow="overflow"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DBAM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DBCM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DBLM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5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DBPM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DDRM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10 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DICT (Turbo)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10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readout not compatible with 3 bunches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DICT (Conventional)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 µs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DLLM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 µs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DSCR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10 µs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DSRM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10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with fast camera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noFill/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DWCM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10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4200">
                          <a:solidFill>
                            <a:srgbClr val="424242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lnB w="25400">
                      <a:solidFill>
                        <a:srgbClr val="5F6568"/>
                      </a:solidFill>
                      <a:miter lim="400000"/>
                    </a:lnB>
                    <a:solidFill>
                      <a:srgbClr val="2E87BB">
                        <a:alpha val="29000"/>
                      </a:srgbClr>
                    </a:solidFill>
                  </a:tcPr>
                </a:tc>
              </a:tr>
              <a:tr h="817014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DWSC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~ 5 ns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4200">
                          <a:solidFill>
                            <a:srgbClr val="424242"/>
                          </a:solidFill>
                          <a:sym typeface="Helvetica Neue"/>
                        </a:rPr>
                        <a:t>given by BLM</a:t>
                      </a:r>
                    </a:p>
                  </a:txBody>
                  <a:tcPr marL="50800" marR="50800" marT="50800" marB="50800" anchor="ctr" anchorCtr="0" horzOverflow="overflow">
                    <a:lnT w="25400">
                      <a:solidFill>
                        <a:srgbClr val="5F6568"/>
                      </a:solidFill>
                      <a:miter lim="400000"/>
                    </a:lnT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Overall upgrades: new bunch spacing, 3…4 bunch capability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Overall upgrades: new bunch spacing, 3…4 bunch capability</a:t>
            </a:r>
          </a:p>
          <a:p>
            <a:pPr lvl="3">
              <a:buChar char="•"/>
            </a:pPr>
            <a:r>
              <a:t>BPMs</a:t>
            </a:r>
          </a:p>
          <a:p>
            <a:pPr lvl="3">
              <a:buChar char="•"/>
            </a:pPr>
            <a:r>
              <a:t>Charge measurement</a:t>
            </a:r>
          </a:p>
          <a:p>
            <a:pPr/>
          </a:p>
          <a:p>
            <a:pPr/>
            <a:r>
              <a:t>Porthos branch instrumentation</a:t>
            </a:r>
          </a:p>
          <a:p>
            <a:pPr lvl="3">
              <a:buChar char="•"/>
            </a:pPr>
            <a:r>
              <a:t>BPMs</a:t>
            </a:r>
          </a:p>
          <a:p>
            <a:pPr lvl="3">
              <a:buChar char="•"/>
            </a:pPr>
            <a:r>
              <a:t>Compression monitor</a:t>
            </a:r>
          </a:p>
          <a:p>
            <a:pPr lvl="3">
              <a:buChar char="•"/>
            </a:pPr>
            <a:r>
              <a:t>Loss monitors</a:t>
            </a:r>
          </a:p>
          <a:p>
            <a:pPr lvl="3">
              <a:buChar char="•"/>
            </a:pPr>
            <a:r>
              <a:t>Profile monitors</a:t>
            </a:r>
          </a:p>
          <a:p>
            <a:pPr lvl="3">
              <a:buChar char="•"/>
            </a:pPr>
            <a:r>
              <a:t>Laser overlap? —&gt; Probably similar to HERO/HHG: see talk by Pavle</a:t>
            </a:r>
          </a:p>
          <a:p>
            <a:pPr lvl="2" marL="711200" indent="-355600">
              <a:buChar char="•"/>
            </a:pPr>
          </a:p>
          <a:p>
            <a:pPr lvl="1">
              <a:buChar char="•"/>
            </a:pPr>
            <a:r>
              <a:t>Other instrumentation</a:t>
            </a:r>
          </a:p>
          <a:p>
            <a:pPr lvl="3">
              <a:buChar char="•"/>
            </a:pPr>
            <a:r>
              <a:t>Positron production (P</a:t>
            </a:r>
            <a:r>
              <a:rPr baseline="31999"/>
              <a:t>3</a:t>
            </a:r>
            <a:r>
              <a:t>) —&gt; See talk by Pavle, Gian Luca and myself</a:t>
            </a:r>
          </a:p>
          <a:p>
            <a:pPr lvl="3">
              <a:buChar char="•"/>
            </a:pPr>
            <a:r>
              <a:t>Plasma wakefield experiment??? —&gt; Still up in the 🌥</a:t>
            </a:r>
          </a:p>
        </p:txBody>
      </p:sp>
      <p:sp>
        <p:nvSpPr>
          <p:cNvPr id="645" name="Diagnostics Projec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Diagnostics Projects</a:t>
            </a:r>
          </a:p>
        </p:txBody>
      </p:sp>
      <p:sp>
        <p:nvSpPr>
          <p:cNvPr id="6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47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Need a new system for 3 bunch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Need a new system for 3 bunches</a:t>
            </a:r>
          </a:p>
          <a:p>
            <a:pPr/>
            <a:r>
              <a:t>Opportunity to re-visit charge measurement in SwissFEL</a:t>
            </a:r>
          </a:p>
          <a:p>
            <a:pPr lvl="3">
              <a:buChar char="•"/>
            </a:pPr>
            <a:r>
              <a:t>Improve stability and reliability</a:t>
            </a:r>
          </a:p>
          <a:p>
            <a:pPr lvl="3">
              <a:buChar char="•"/>
            </a:pPr>
            <a:r>
              <a:t>Provide a solid measurement for BAG</a:t>
            </a:r>
          </a:p>
          <a:p>
            <a:pPr lvl="3">
              <a:buChar char="•"/>
            </a:pPr>
            <a:r>
              <a:t>Provide a precise measurement for beam dynamics and BPM calibration</a:t>
            </a:r>
          </a:p>
          <a:p>
            <a:pPr lvl="2" marL="711200" indent="-355600">
              <a:buChar char="•"/>
            </a:pPr>
          </a:p>
          <a:p>
            <a:pPr/>
            <a:r>
              <a:t>Choice of pickup</a:t>
            </a:r>
          </a:p>
          <a:p>
            <a:pPr/>
            <a:r>
              <a:t>Choice of signal processing, digitization and controls</a:t>
            </a:r>
          </a:p>
          <a:p>
            <a:pPr/>
          </a:p>
          <a:p>
            <a:pPr marL="0" indent="0">
              <a:buClrTx/>
              <a:buSzTx/>
              <a:buFontTx/>
              <a:buNone/>
            </a:pPr>
            <a:r>
              <a:t>—&gt; Gian Luca’s talk</a:t>
            </a:r>
          </a:p>
        </p:txBody>
      </p:sp>
      <p:sp>
        <p:nvSpPr>
          <p:cNvPr id="650" name="Charge Moni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Charge Monitors</a:t>
            </a:r>
          </a:p>
        </p:txBody>
      </p:sp>
      <p:sp>
        <p:nvSpPr>
          <p:cNvPr id="6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2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Compression moni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Compression monitor</a:t>
            </a:r>
          </a:p>
        </p:txBody>
      </p:sp>
      <p:sp>
        <p:nvSpPr>
          <p:cNvPr id="6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  <p:pic>
        <p:nvPicPr>
          <p:cNvPr id="657" name="_D721618.jpg" descr="_D72161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32532" y="2713076"/>
            <a:ext cx="15013635" cy="10009089"/>
          </a:xfrm>
          <a:prstGeom prst="rect">
            <a:avLst/>
          </a:prstGeom>
          <a:ln w="12700">
            <a:miter lim="400000"/>
          </a:ln>
        </p:spPr>
      </p:pic>
      <p:sp>
        <p:nvSpPr>
          <p:cNvPr id="658" name="Measurement of coherent edge radiation…"/>
          <p:cNvSpPr txBox="1"/>
          <p:nvPr>
            <p:ph type="body" sz="quarter" idx="1"/>
          </p:nvPr>
        </p:nvSpPr>
        <p:spPr>
          <a:xfrm>
            <a:off x="2081764" y="2682875"/>
            <a:ext cx="6339591" cy="9359904"/>
          </a:xfrm>
          <a:prstGeom prst="rect">
            <a:avLst/>
          </a:prstGeom>
        </p:spPr>
        <p:txBody>
          <a:bodyPr/>
          <a:lstStyle/>
          <a:p>
            <a:pPr/>
            <a:r>
              <a:t>Measurement of coherent edge radiation</a:t>
            </a:r>
          </a:p>
          <a:p>
            <a:pPr/>
          </a:p>
          <a:p>
            <a:pPr/>
            <a:r>
              <a:t>Use single detector or spectrometer?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1" name="Double-click to ed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6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  <p:pic>
        <p:nvPicPr>
          <p:cNvPr id="6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" y="-1"/>
            <a:ext cx="24383146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665" name="Rectangle"/>
          <p:cNvSpPr/>
          <p:nvPr/>
        </p:nvSpPr>
        <p:spPr>
          <a:xfrm>
            <a:off x="22554476" y="12885887"/>
            <a:ext cx="1894197" cy="9474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66" name="15"/>
          <p:cNvSpPr txBox="1"/>
          <p:nvPr/>
        </p:nvSpPr>
        <p:spPr>
          <a:xfrm>
            <a:off x="22866187" y="13019912"/>
            <a:ext cx="368505" cy="37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/>
            </a:lvl1pPr>
          </a:lstStyle>
          <a:p>
            <a:pPr/>
            <a:r>
              <a:t>15</a:t>
            </a:r>
          </a:p>
        </p:txBody>
      </p:sp>
      <p:sp>
        <p:nvSpPr>
          <p:cNvPr id="667" name="Rectangle"/>
          <p:cNvSpPr/>
          <p:nvPr/>
        </p:nvSpPr>
        <p:spPr>
          <a:xfrm>
            <a:off x="5322966" y="535925"/>
            <a:ext cx="1894198" cy="9474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object 8"/>
          <p:cNvSpPr txBox="1"/>
          <p:nvPr/>
        </p:nvSpPr>
        <p:spPr>
          <a:xfrm>
            <a:off x="8351722" y="13092706"/>
            <a:ext cx="7403255" cy="284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25" sz="2000">
                <a:latin typeface="Calibri"/>
                <a:ea typeface="Calibri"/>
                <a:cs typeface="Calibri"/>
                <a:sym typeface="Calibri"/>
              </a:defRPr>
            </a:pPr>
            <a:r>
              <a:t>Porthos </a:t>
            </a:r>
            <a:r>
              <a:rPr spc="-12"/>
              <a:t>Machine </a:t>
            </a:r>
            <a:r>
              <a:t>Working Group </a:t>
            </a:r>
            <a:r>
              <a:rPr spc="0"/>
              <a:t>– </a:t>
            </a:r>
            <a:r>
              <a:t>Kickoff </a:t>
            </a:r>
            <a:r>
              <a:rPr spc="-12"/>
              <a:t>Meeting </a:t>
            </a:r>
            <a:r>
              <a:rPr spc="0"/>
              <a:t>18 </a:t>
            </a:r>
            <a:r>
              <a:rPr spc="-12"/>
              <a:t>August</a:t>
            </a:r>
            <a:r>
              <a:rPr spc="50"/>
              <a:t> </a:t>
            </a:r>
            <a:r>
              <a:rPr spc="0"/>
              <a:t>2020</a:t>
            </a:r>
          </a:p>
        </p:txBody>
      </p:sp>
      <p:sp>
        <p:nvSpPr>
          <p:cNvPr id="198" name="object 2"/>
          <p:cNvSpPr txBox="1"/>
          <p:nvPr>
            <p:ph type="title"/>
          </p:nvPr>
        </p:nvSpPr>
        <p:spPr>
          <a:xfrm>
            <a:off x="5506277" y="541194"/>
            <a:ext cx="10349654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SwissFEL space reservations</a:t>
            </a:r>
          </a:p>
        </p:txBody>
      </p:sp>
      <p:sp>
        <p:nvSpPr>
          <p:cNvPr id="199" name="object 3"/>
          <p:cNvSpPr/>
          <p:nvPr/>
        </p:nvSpPr>
        <p:spPr>
          <a:xfrm>
            <a:off x="124556" y="4764184"/>
            <a:ext cx="24094754" cy="756576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00" name="object 4"/>
          <p:cNvSpPr txBox="1"/>
          <p:nvPr/>
        </p:nvSpPr>
        <p:spPr>
          <a:xfrm>
            <a:off x="11087741" y="6382311"/>
            <a:ext cx="4883572" cy="59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spc="-446" sz="420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Second </a:t>
            </a:r>
            <a:r>
              <a:rPr spc="-328"/>
              <a:t>soft-X-ray</a:t>
            </a:r>
            <a:r>
              <a:rPr spc="-144"/>
              <a:t> </a:t>
            </a:r>
            <a:r>
              <a:rPr spc="-210"/>
              <a:t>line</a:t>
            </a:r>
          </a:p>
        </p:txBody>
      </p:sp>
      <p:sp>
        <p:nvSpPr>
          <p:cNvPr id="201" name="object 7"/>
          <p:cNvSpPr txBox="1"/>
          <p:nvPr/>
        </p:nvSpPr>
        <p:spPr>
          <a:xfrm>
            <a:off x="287730" y="13092706"/>
            <a:ext cx="2783838" cy="284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z="2000">
                <a:latin typeface="Calibri"/>
                <a:ea typeface="Calibri"/>
                <a:cs typeface="Calibri"/>
                <a:sym typeface="Calibri"/>
              </a:defRPr>
            </a:pPr>
            <a:r>
              <a:t>Thomas </a:t>
            </a:r>
            <a:r>
              <a:rPr spc="-12"/>
              <a:t>Schietinger</a:t>
            </a:r>
            <a:r>
              <a:rPr spc="-200"/>
              <a:t> </a:t>
            </a:r>
            <a:r>
              <a:t>(PSI)</a:t>
            </a:r>
          </a:p>
        </p:txBody>
      </p:sp>
      <p:sp>
        <p:nvSpPr>
          <p:cNvPr id="202" name="object 9"/>
          <p:cNvSpPr txBox="1"/>
          <p:nvPr>
            <p:ph type="sldNum" sz="quarter" idx="4294967295"/>
          </p:nvPr>
        </p:nvSpPr>
        <p:spPr>
          <a:xfrm>
            <a:off x="22846757" y="13092706"/>
            <a:ext cx="150962" cy="2849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03" name="object 5"/>
          <p:cNvSpPr txBox="1"/>
          <p:nvPr/>
        </p:nvSpPr>
        <p:spPr>
          <a:xfrm>
            <a:off x="17708846" y="9640558"/>
            <a:ext cx="1816948" cy="592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spc="-643" sz="420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-299"/>
              <a:t>o</a:t>
            </a:r>
            <a:r>
              <a:rPr spc="-170"/>
              <a:t>r</a:t>
            </a:r>
            <a:r>
              <a:rPr spc="39"/>
              <a:t>t</a:t>
            </a:r>
            <a:r>
              <a:rPr spc="-341"/>
              <a:t>h</a:t>
            </a:r>
            <a:r>
              <a:rPr spc="-299"/>
              <a:t>o</a:t>
            </a:r>
            <a:r>
              <a:rPr spc="-666"/>
              <a:t>s</a:t>
            </a:r>
          </a:p>
        </p:txBody>
      </p:sp>
      <p:sp>
        <p:nvSpPr>
          <p:cNvPr id="204" name="object 6"/>
          <p:cNvSpPr txBox="1"/>
          <p:nvPr/>
        </p:nvSpPr>
        <p:spPr>
          <a:xfrm>
            <a:off x="2400703" y="2799591"/>
            <a:ext cx="19498735" cy="59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b="0" spc="-131" sz="4200">
                <a:latin typeface="Arial"/>
                <a:ea typeface="Arial"/>
                <a:cs typeface="Arial"/>
                <a:sym typeface="Arial"/>
              </a:defRPr>
            </a:pPr>
            <a:r>
              <a:t>In</a:t>
            </a:r>
            <a:r>
              <a:rPr spc="-223"/>
              <a:t> </a:t>
            </a:r>
            <a:r>
              <a:rPr spc="-52"/>
              <a:t>the</a:t>
            </a:r>
            <a:r>
              <a:rPr spc="-236"/>
              <a:t> </a:t>
            </a:r>
            <a:r>
              <a:rPr spc="-105"/>
              <a:t>original</a:t>
            </a:r>
            <a:r>
              <a:rPr spc="-210"/>
              <a:t> </a:t>
            </a:r>
            <a:r>
              <a:rPr spc="-118"/>
              <a:t>construction</a:t>
            </a:r>
            <a:r>
              <a:rPr spc="-223"/>
              <a:t> zoning</a:t>
            </a:r>
            <a:r>
              <a:rPr spc="-196"/>
              <a:t> </a:t>
            </a:r>
            <a:r>
              <a:rPr spc="-170"/>
              <a:t>provisions</a:t>
            </a:r>
            <a:r>
              <a:rPr spc="-210"/>
              <a:t> </a:t>
            </a:r>
            <a:r>
              <a:rPr spc="-26"/>
              <a:t>for</a:t>
            </a:r>
            <a:r>
              <a:rPr spc="-236"/>
              <a:t> </a:t>
            </a:r>
            <a:r>
              <a:rPr spc="-52"/>
              <a:t>both</a:t>
            </a:r>
            <a:r>
              <a:rPr spc="-223"/>
              <a:t> </a:t>
            </a:r>
            <a:r>
              <a:rPr spc="-105"/>
              <a:t>additional</a:t>
            </a:r>
            <a:r>
              <a:rPr spc="-196"/>
              <a:t> </a:t>
            </a:r>
            <a:r>
              <a:t>soft-</a:t>
            </a:r>
            <a:r>
              <a:rPr spc="-223"/>
              <a:t> </a:t>
            </a:r>
            <a:r>
              <a:rPr spc="-210"/>
              <a:t>and</a:t>
            </a:r>
            <a:r>
              <a:rPr spc="-223"/>
              <a:t> </a:t>
            </a:r>
            <a:r>
              <a:rPr spc="-236"/>
              <a:t>hard-X-ray</a:t>
            </a:r>
            <a:r>
              <a:rPr spc="-223"/>
              <a:t> </a:t>
            </a:r>
            <a:r>
              <a:rPr spc="-78"/>
              <a:t>line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object 9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grpSp>
        <p:nvGrpSpPr>
          <p:cNvPr id="209" name="object 2"/>
          <p:cNvGrpSpPr/>
          <p:nvPr/>
        </p:nvGrpSpPr>
        <p:grpSpPr>
          <a:xfrm>
            <a:off x="4501453" y="331221"/>
            <a:ext cx="17618898" cy="12491516"/>
            <a:chOff x="0" y="0"/>
            <a:chExt cx="17618896" cy="12491515"/>
          </a:xfrm>
        </p:grpSpPr>
        <p:pic>
          <p:nvPicPr>
            <p:cNvPr id="207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7618897" cy="124915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8" name="object 4"/>
            <p:cNvSpPr/>
            <p:nvPr/>
          </p:nvSpPr>
          <p:spPr>
            <a:xfrm>
              <a:off x="978239" y="17271"/>
              <a:ext cx="9511657" cy="172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210" name="object 5"/>
          <p:cNvSpPr txBox="1"/>
          <p:nvPr>
            <p:ph type="title"/>
          </p:nvPr>
        </p:nvSpPr>
        <p:spPr>
          <a:xfrm>
            <a:off x="5506277" y="541194"/>
            <a:ext cx="9072879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Porthos within SwissFEL</a:t>
            </a:r>
          </a:p>
        </p:txBody>
      </p:sp>
      <p:sp>
        <p:nvSpPr>
          <p:cNvPr id="211" name="object 6"/>
          <p:cNvSpPr txBox="1"/>
          <p:nvPr/>
        </p:nvSpPr>
        <p:spPr>
          <a:xfrm>
            <a:off x="22379260" y="12107541"/>
            <a:ext cx="1297092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572" sz="2600"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78"/>
              <a:t>.</a:t>
            </a:r>
            <a:r>
              <a:rPr spc="-143"/>
              <a:t> </a:t>
            </a:r>
            <a:r>
              <a:rPr spc="-507"/>
              <a:t>R</a:t>
            </a:r>
            <a:r>
              <a:rPr spc="-182"/>
              <a:t>e</a:t>
            </a:r>
            <a:r>
              <a:rPr spc="-104"/>
              <a:t>ic</a:t>
            </a:r>
            <a:r>
              <a:rPr spc="-91"/>
              <a:t>h</a:t>
            </a:r>
            <a:r>
              <a:rPr spc="-156"/>
              <a:t>e</a:t>
            </a:r>
          </a:p>
        </p:txBody>
      </p:sp>
      <p:pic>
        <p:nvPicPr>
          <p:cNvPr id="212" name="object 7" descr="object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08951" y="574077"/>
            <a:ext cx="2712009" cy="968475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object 8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214" name="object 10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7" name="Double-click to ed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xfrm>
            <a:off x="23928792" y="13255716"/>
            <a:ext cx="154311" cy="342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9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 defTabSz="584200">
              <a:spcBef>
                <a:spcPts val="0"/>
              </a:spcBef>
              <a:buSzTx/>
              <a:buNone/>
              <a:defRPr sz="22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</a:p>
        </p:txBody>
      </p:sp>
      <p:pic>
        <p:nvPicPr>
          <p:cNvPr id="2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0172" y="-17213"/>
            <a:ext cx="24444344" cy="1375042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Rectangle"/>
          <p:cNvSpPr/>
          <p:nvPr/>
        </p:nvSpPr>
        <p:spPr>
          <a:xfrm>
            <a:off x="22554476" y="12885887"/>
            <a:ext cx="1894198" cy="9474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2" name="4"/>
          <p:cNvSpPr txBox="1"/>
          <p:nvPr/>
        </p:nvSpPr>
        <p:spPr>
          <a:xfrm>
            <a:off x="22929738" y="13019912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/>
            </a:lvl1pPr>
          </a:lstStyle>
          <a:p>
            <a:pPr/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object 30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pic>
        <p:nvPicPr>
          <p:cNvPr id="225" name="object 2" descr="object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88378" y="6593269"/>
            <a:ext cx="4052417" cy="178368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4" name="object 3"/>
          <p:cNvGrpSpPr/>
          <p:nvPr/>
        </p:nvGrpSpPr>
        <p:grpSpPr>
          <a:xfrm>
            <a:off x="18164150" y="6946565"/>
            <a:ext cx="4581148" cy="1440011"/>
            <a:chOff x="0" y="0"/>
            <a:chExt cx="4581146" cy="1440010"/>
          </a:xfrm>
        </p:grpSpPr>
        <p:grpSp>
          <p:nvGrpSpPr>
            <p:cNvPr id="229" name="object 4"/>
            <p:cNvGrpSpPr/>
            <p:nvPr/>
          </p:nvGrpSpPr>
          <p:grpSpPr>
            <a:xfrm>
              <a:off x="0" y="-1"/>
              <a:ext cx="4581147" cy="1440012"/>
              <a:chOff x="0" y="0"/>
              <a:chExt cx="4581146" cy="1440010"/>
            </a:xfrm>
          </p:grpSpPr>
          <p:sp>
            <p:nvSpPr>
              <p:cNvPr id="226" name="Line"/>
              <p:cNvSpPr/>
              <p:nvPr/>
            </p:nvSpPr>
            <p:spPr>
              <a:xfrm flipV="1">
                <a:off x="1052168" y="-1"/>
                <a:ext cx="973431" cy="97343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7" name="Line"/>
              <p:cNvSpPr/>
              <p:nvPr/>
            </p:nvSpPr>
            <p:spPr>
              <a:xfrm>
                <a:off x="3167041" y="972480"/>
                <a:ext cx="454087" cy="4550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8" name="Shape"/>
              <p:cNvSpPr/>
              <p:nvPr/>
            </p:nvSpPr>
            <p:spPr>
              <a:xfrm>
                <a:off x="0" y="4807"/>
                <a:ext cx="4581147" cy="14352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524" y="0"/>
                    </a:moveTo>
                    <a:lnTo>
                      <a:pt x="13357" y="0"/>
                    </a:lnTo>
                    <a:moveTo>
                      <a:pt x="0" y="14376"/>
                    </a:moveTo>
                    <a:lnTo>
                      <a:pt x="21600" y="14376"/>
                    </a:lnTo>
                    <a:moveTo>
                      <a:pt x="17069" y="21600"/>
                    </a:moveTo>
                    <a:lnTo>
                      <a:pt x="21600" y="21600"/>
                    </a:lnTo>
                    <a:moveTo>
                      <a:pt x="7428" y="6964"/>
                    </a:moveTo>
                    <a:lnTo>
                      <a:pt x="13357" y="6964"/>
                    </a:ln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233" name="object 5"/>
            <p:cNvGrpSpPr/>
            <p:nvPr/>
          </p:nvGrpSpPr>
          <p:grpSpPr>
            <a:xfrm>
              <a:off x="975360" y="333111"/>
              <a:ext cx="2297275" cy="711370"/>
              <a:chOff x="0" y="0"/>
              <a:chExt cx="2297274" cy="711368"/>
            </a:xfrm>
          </p:grpSpPr>
          <p:sp>
            <p:nvSpPr>
              <p:cNvPr id="230" name="Triangle"/>
              <p:cNvSpPr/>
              <p:nvPr/>
            </p:nvSpPr>
            <p:spPr>
              <a:xfrm>
                <a:off x="0" y="515517"/>
                <a:ext cx="195851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1" name="Triangle"/>
              <p:cNvSpPr/>
              <p:nvPr/>
            </p:nvSpPr>
            <p:spPr>
              <a:xfrm>
                <a:off x="509759" y="0"/>
                <a:ext cx="195851" cy="195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2" name="Triangle"/>
              <p:cNvSpPr/>
              <p:nvPr/>
            </p:nvSpPr>
            <p:spPr>
              <a:xfrm>
                <a:off x="2101456" y="500176"/>
                <a:ext cx="195819" cy="19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0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pSp>
        <p:nvGrpSpPr>
          <p:cNvPr id="247" name="object 6"/>
          <p:cNvGrpSpPr/>
          <p:nvPr/>
        </p:nvGrpSpPr>
        <p:grpSpPr>
          <a:xfrm>
            <a:off x="12516474" y="6767037"/>
            <a:ext cx="3059513" cy="1848004"/>
            <a:chOff x="0" y="0"/>
            <a:chExt cx="3059512" cy="1848002"/>
          </a:xfrm>
        </p:grpSpPr>
        <p:grpSp>
          <p:nvGrpSpPr>
            <p:cNvPr id="242" name="object 7"/>
            <p:cNvGrpSpPr/>
            <p:nvPr/>
          </p:nvGrpSpPr>
          <p:grpSpPr>
            <a:xfrm>
              <a:off x="-1" y="0"/>
              <a:ext cx="3059514" cy="1848003"/>
              <a:chOff x="0" y="0"/>
              <a:chExt cx="3059512" cy="1848002"/>
            </a:xfrm>
          </p:grpSpPr>
          <p:sp>
            <p:nvSpPr>
              <p:cNvPr id="235" name="Line"/>
              <p:cNvSpPr/>
              <p:nvPr/>
            </p:nvSpPr>
            <p:spPr>
              <a:xfrm flipV="1">
                <a:off x="874570" y="446395"/>
                <a:ext cx="455983" cy="45601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6" name="Line"/>
              <p:cNvSpPr/>
              <p:nvPr/>
            </p:nvSpPr>
            <p:spPr>
              <a:xfrm>
                <a:off x="881277" y="899531"/>
                <a:ext cx="443518" cy="46753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7" name="Line"/>
              <p:cNvSpPr/>
              <p:nvPr/>
            </p:nvSpPr>
            <p:spPr>
              <a:xfrm flipV="1">
                <a:off x="2603533" y="927372"/>
                <a:ext cx="455980" cy="45598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8" name="Line"/>
              <p:cNvSpPr/>
              <p:nvPr/>
            </p:nvSpPr>
            <p:spPr>
              <a:xfrm>
                <a:off x="2610237" y="1380473"/>
                <a:ext cx="443518" cy="46753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9" name="Line"/>
              <p:cNvSpPr/>
              <p:nvPr/>
            </p:nvSpPr>
            <p:spPr>
              <a:xfrm flipV="1">
                <a:off x="1931517" y="0"/>
                <a:ext cx="456014" cy="45601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0" name="Line"/>
              <p:cNvSpPr/>
              <p:nvPr/>
            </p:nvSpPr>
            <p:spPr>
              <a:xfrm>
                <a:off x="1938256" y="453133"/>
                <a:ext cx="443518" cy="46749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1" name="Shape"/>
              <p:cNvSpPr/>
              <p:nvPr/>
            </p:nvSpPr>
            <p:spPr>
              <a:xfrm>
                <a:off x="0" y="439691"/>
                <a:ext cx="2596793" cy="926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052" y="21600"/>
                    </a:moveTo>
                    <a:lnTo>
                      <a:pt x="21600" y="21600"/>
                    </a:lnTo>
                    <a:moveTo>
                      <a:pt x="11052" y="0"/>
                    </a:moveTo>
                    <a:lnTo>
                      <a:pt x="16418" y="0"/>
                    </a:lnTo>
                    <a:moveTo>
                      <a:pt x="0" y="10588"/>
                    </a:moveTo>
                    <a:lnTo>
                      <a:pt x="7554" y="10588"/>
                    </a:ln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246" name="object 8"/>
            <p:cNvGrpSpPr/>
            <p:nvPr/>
          </p:nvGrpSpPr>
          <p:grpSpPr>
            <a:xfrm>
              <a:off x="787197" y="315840"/>
              <a:ext cx="1939206" cy="1104966"/>
              <a:chOff x="0" y="0"/>
              <a:chExt cx="1939205" cy="1104965"/>
            </a:xfrm>
          </p:grpSpPr>
          <p:sp>
            <p:nvSpPr>
              <p:cNvPr id="243" name="Triangle"/>
              <p:cNvSpPr/>
              <p:nvPr/>
            </p:nvSpPr>
            <p:spPr>
              <a:xfrm>
                <a:off x="0" y="464650"/>
                <a:ext cx="195851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4" name="Triangle"/>
              <p:cNvSpPr/>
              <p:nvPr/>
            </p:nvSpPr>
            <p:spPr>
              <a:xfrm>
                <a:off x="1071370" y="0"/>
                <a:ext cx="195852" cy="195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798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5" name="Triangle"/>
              <p:cNvSpPr/>
              <p:nvPr/>
            </p:nvSpPr>
            <p:spPr>
              <a:xfrm>
                <a:off x="1743352" y="909114"/>
                <a:ext cx="195854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pSp>
        <p:nvGrpSpPr>
          <p:cNvPr id="250" name="object 9"/>
          <p:cNvGrpSpPr/>
          <p:nvPr/>
        </p:nvGrpSpPr>
        <p:grpSpPr>
          <a:xfrm>
            <a:off x="6386066" y="9167032"/>
            <a:ext cx="4359692" cy="1781758"/>
            <a:chOff x="0" y="0"/>
            <a:chExt cx="4359690" cy="1781757"/>
          </a:xfrm>
        </p:grpSpPr>
        <p:pic>
          <p:nvPicPr>
            <p:cNvPr id="248" name="object 10" descr="object 10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156523" cy="17817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9" name="object 11" descr="object 1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34746" y="363864"/>
              <a:ext cx="624945" cy="2457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0" name="object 12"/>
          <p:cNvGrpSpPr/>
          <p:nvPr/>
        </p:nvGrpSpPr>
        <p:grpSpPr>
          <a:xfrm>
            <a:off x="12508786" y="9518399"/>
            <a:ext cx="3059516" cy="921615"/>
            <a:chOff x="0" y="0"/>
            <a:chExt cx="3059514" cy="921613"/>
          </a:xfrm>
        </p:grpSpPr>
        <p:grpSp>
          <p:nvGrpSpPr>
            <p:cNvPr id="256" name="object 13"/>
            <p:cNvGrpSpPr/>
            <p:nvPr/>
          </p:nvGrpSpPr>
          <p:grpSpPr>
            <a:xfrm>
              <a:off x="-1" y="-1"/>
              <a:ext cx="3059516" cy="921615"/>
              <a:chOff x="0" y="0"/>
              <a:chExt cx="3059514" cy="921613"/>
            </a:xfrm>
          </p:grpSpPr>
          <p:sp>
            <p:nvSpPr>
              <p:cNvPr id="251" name="Line"/>
              <p:cNvSpPr/>
              <p:nvPr/>
            </p:nvSpPr>
            <p:spPr>
              <a:xfrm flipV="1">
                <a:off x="874570" y="0"/>
                <a:ext cx="456017" cy="4560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2" name="Line"/>
              <p:cNvSpPr/>
              <p:nvPr/>
            </p:nvSpPr>
            <p:spPr>
              <a:xfrm>
                <a:off x="874570" y="453136"/>
                <a:ext cx="443521" cy="46749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3" name="Line"/>
              <p:cNvSpPr/>
              <p:nvPr/>
            </p:nvSpPr>
            <p:spPr>
              <a:xfrm flipV="1">
                <a:off x="2603533" y="946"/>
                <a:ext cx="455982" cy="45601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4" name="Line"/>
              <p:cNvSpPr/>
              <p:nvPr/>
            </p:nvSpPr>
            <p:spPr>
              <a:xfrm>
                <a:off x="2603533" y="454082"/>
                <a:ext cx="443518" cy="4675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5" name="Line"/>
              <p:cNvSpPr/>
              <p:nvPr/>
            </p:nvSpPr>
            <p:spPr>
              <a:xfrm>
                <a:off x="0" y="461770"/>
                <a:ext cx="2604481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259" name="object 14"/>
            <p:cNvGrpSpPr/>
            <p:nvPr/>
          </p:nvGrpSpPr>
          <p:grpSpPr>
            <a:xfrm>
              <a:off x="800642" y="336973"/>
              <a:ext cx="1919057" cy="196798"/>
              <a:chOff x="0" y="0"/>
              <a:chExt cx="1919056" cy="196797"/>
            </a:xfrm>
          </p:grpSpPr>
          <p:sp>
            <p:nvSpPr>
              <p:cNvPr id="257" name="Triangle"/>
              <p:cNvSpPr/>
              <p:nvPr/>
            </p:nvSpPr>
            <p:spPr>
              <a:xfrm>
                <a:off x="0" y="946"/>
                <a:ext cx="195851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8" name="Triangle"/>
              <p:cNvSpPr/>
              <p:nvPr/>
            </p:nvSpPr>
            <p:spPr>
              <a:xfrm>
                <a:off x="1723205" y="0"/>
                <a:ext cx="195852" cy="19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pSp>
        <p:nvGrpSpPr>
          <p:cNvPr id="270" name="object 15"/>
          <p:cNvGrpSpPr/>
          <p:nvPr/>
        </p:nvGrpSpPr>
        <p:grpSpPr>
          <a:xfrm>
            <a:off x="18146878" y="9241912"/>
            <a:ext cx="4583990" cy="1440012"/>
            <a:chOff x="0" y="0"/>
            <a:chExt cx="4583989" cy="1440010"/>
          </a:xfrm>
        </p:grpSpPr>
        <p:grpSp>
          <p:nvGrpSpPr>
            <p:cNvPr id="264" name="object 16"/>
            <p:cNvGrpSpPr/>
            <p:nvPr/>
          </p:nvGrpSpPr>
          <p:grpSpPr>
            <a:xfrm>
              <a:off x="0" y="0"/>
              <a:ext cx="4583990" cy="1440011"/>
              <a:chOff x="0" y="0"/>
              <a:chExt cx="4583989" cy="1440010"/>
            </a:xfrm>
          </p:grpSpPr>
          <p:sp>
            <p:nvSpPr>
              <p:cNvPr id="261" name="Line"/>
              <p:cNvSpPr/>
              <p:nvPr/>
            </p:nvSpPr>
            <p:spPr>
              <a:xfrm flipV="1">
                <a:off x="1052168" y="-1"/>
                <a:ext cx="973431" cy="97346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2" name="Line"/>
              <p:cNvSpPr/>
              <p:nvPr/>
            </p:nvSpPr>
            <p:spPr>
              <a:xfrm>
                <a:off x="3167042" y="972480"/>
                <a:ext cx="454086" cy="45506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3" name="Shape"/>
              <p:cNvSpPr/>
              <p:nvPr/>
            </p:nvSpPr>
            <p:spPr>
              <a:xfrm>
                <a:off x="0" y="4807"/>
                <a:ext cx="4583990" cy="14352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4390"/>
                    </a:moveTo>
                    <a:lnTo>
                      <a:pt x="21600" y="14390"/>
                    </a:lnTo>
                    <a:moveTo>
                      <a:pt x="17058" y="21600"/>
                    </a:moveTo>
                    <a:lnTo>
                      <a:pt x="21586" y="21600"/>
                    </a:lnTo>
                    <a:moveTo>
                      <a:pt x="9518" y="0"/>
                    </a:moveTo>
                    <a:lnTo>
                      <a:pt x="13349" y="0"/>
                    </a:ln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265" name="object 17"/>
            <p:cNvSpPr/>
            <p:nvPr/>
          </p:nvSpPr>
          <p:spPr>
            <a:xfrm>
              <a:off x="3091213" y="848666"/>
              <a:ext cx="195819" cy="195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268" name="object 18"/>
            <p:cNvGrpSpPr/>
            <p:nvPr/>
          </p:nvGrpSpPr>
          <p:grpSpPr>
            <a:xfrm>
              <a:off x="1035845" y="464650"/>
              <a:ext cx="1780811" cy="508812"/>
              <a:chOff x="0" y="0"/>
              <a:chExt cx="1780810" cy="508810"/>
            </a:xfrm>
          </p:grpSpPr>
          <p:sp>
            <p:nvSpPr>
              <p:cNvPr id="266" name="Line"/>
              <p:cNvSpPr/>
              <p:nvPr/>
            </p:nvSpPr>
            <p:spPr>
              <a:xfrm flipV="1">
                <a:off x="0" y="0"/>
                <a:ext cx="626870" cy="50881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7" name="Line"/>
              <p:cNvSpPr/>
              <p:nvPr/>
            </p:nvSpPr>
            <p:spPr>
              <a:xfrm>
                <a:off x="606719" y="3826"/>
                <a:ext cx="117409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269" name="object 19"/>
            <p:cNvSpPr/>
            <p:nvPr/>
          </p:nvSpPr>
          <p:spPr>
            <a:xfrm>
              <a:off x="969602" y="822722"/>
              <a:ext cx="195855" cy="195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8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0798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pic>
        <p:nvPicPr>
          <p:cNvPr id="271" name="object 20" descr="object 2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480007" y="4184637"/>
            <a:ext cx="4717431" cy="178368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0" name="object 21"/>
          <p:cNvGrpSpPr/>
          <p:nvPr/>
        </p:nvGrpSpPr>
        <p:grpSpPr>
          <a:xfrm>
            <a:off x="18156493" y="4538882"/>
            <a:ext cx="4581114" cy="1440012"/>
            <a:chOff x="0" y="0"/>
            <a:chExt cx="4581112" cy="1440010"/>
          </a:xfrm>
        </p:grpSpPr>
        <p:grpSp>
          <p:nvGrpSpPr>
            <p:cNvPr id="275" name="object 22"/>
            <p:cNvGrpSpPr/>
            <p:nvPr/>
          </p:nvGrpSpPr>
          <p:grpSpPr>
            <a:xfrm>
              <a:off x="0" y="-1"/>
              <a:ext cx="4581113" cy="1440012"/>
              <a:chOff x="0" y="0"/>
              <a:chExt cx="4581112" cy="1440010"/>
            </a:xfrm>
          </p:grpSpPr>
          <p:sp>
            <p:nvSpPr>
              <p:cNvPr id="272" name="Line"/>
              <p:cNvSpPr/>
              <p:nvPr/>
            </p:nvSpPr>
            <p:spPr>
              <a:xfrm flipV="1">
                <a:off x="1052133" y="-1"/>
                <a:ext cx="973466" cy="97343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3" name="Line"/>
              <p:cNvSpPr/>
              <p:nvPr/>
            </p:nvSpPr>
            <p:spPr>
              <a:xfrm>
                <a:off x="3167007" y="972480"/>
                <a:ext cx="454086" cy="4550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4" name="Shape"/>
              <p:cNvSpPr/>
              <p:nvPr/>
            </p:nvSpPr>
            <p:spPr>
              <a:xfrm>
                <a:off x="0" y="4807"/>
                <a:ext cx="4581113" cy="14352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523" y="0"/>
                    </a:moveTo>
                    <a:lnTo>
                      <a:pt x="13357" y="0"/>
                    </a:lnTo>
                    <a:moveTo>
                      <a:pt x="0" y="14376"/>
                    </a:moveTo>
                    <a:lnTo>
                      <a:pt x="21600" y="14376"/>
                    </a:lnTo>
                    <a:moveTo>
                      <a:pt x="17069" y="21600"/>
                    </a:moveTo>
                    <a:lnTo>
                      <a:pt x="21600" y="21600"/>
                    </a:lnTo>
                    <a:moveTo>
                      <a:pt x="7428" y="6964"/>
                    </a:moveTo>
                    <a:lnTo>
                      <a:pt x="13357" y="6964"/>
                    </a:ln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279" name="object 23"/>
            <p:cNvGrpSpPr/>
            <p:nvPr/>
          </p:nvGrpSpPr>
          <p:grpSpPr>
            <a:xfrm>
              <a:off x="975362" y="333111"/>
              <a:ext cx="2297276" cy="711370"/>
              <a:chOff x="0" y="0"/>
              <a:chExt cx="2297274" cy="711368"/>
            </a:xfrm>
          </p:grpSpPr>
          <p:sp>
            <p:nvSpPr>
              <p:cNvPr id="276" name="Triangle"/>
              <p:cNvSpPr/>
              <p:nvPr/>
            </p:nvSpPr>
            <p:spPr>
              <a:xfrm>
                <a:off x="0" y="515517"/>
                <a:ext cx="195816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0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7" name="Triangle"/>
              <p:cNvSpPr/>
              <p:nvPr/>
            </p:nvSpPr>
            <p:spPr>
              <a:xfrm>
                <a:off x="509759" y="0"/>
                <a:ext cx="195817" cy="195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0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8" name="Triangle"/>
              <p:cNvSpPr/>
              <p:nvPr/>
            </p:nvSpPr>
            <p:spPr>
              <a:xfrm>
                <a:off x="2101424" y="500176"/>
                <a:ext cx="195851" cy="19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798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pSp>
        <p:nvGrpSpPr>
          <p:cNvPr id="293" name="object 24"/>
          <p:cNvGrpSpPr/>
          <p:nvPr/>
        </p:nvGrpSpPr>
        <p:grpSpPr>
          <a:xfrm>
            <a:off x="12508786" y="4359354"/>
            <a:ext cx="3059516" cy="1848004"/>
            <a:chOff x="0" y="0"/>
            <a:chExt cx="3059514" cy="1848002"/>
          </a:xfrm>
        </p:grpSpPr>
        <p:grpSp>
          <p:nvGrpSpPr>
            <p:cNvPr id="288" name="object 25"/>
            <p:cNvGrpSpPr/>
            <p:nvPr/>
          </p:nvGrpSpPr>
          <p:grpSpPr>
            <a:xfrm>
              <a:off x="-1" y="-1"/>
              <a:ext cx="3059516" cy="1848004"/>
              <a:chOff x="0" y="0"/>
              <a:chExt cx="3059514" cy="1848002"/>
            </a:xfrm>
          </p:grpSpPr>
          <p:sp>
            <p:nvSpPr>
              <p:cNvPr id="281" name="Line"/>
              <p:cNvSpPr/>
              <p:nvPr/>
            </p:nvSpPr>
            <p:spPr>
              <a:xfrm flipV="1">
                <a:off x="874570" y="446395"/>
                <a:ext cx="456017" cy="45601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2" name="Line"/>
              <p:cNvSpPr/>
              <p:nvPr/>
            </p:nvSpPr>
            <p:spPr>
              <a:xfrm>
                <a:off x="881277" y="899531"/>
                <a:ext cx="443518" cy="46753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3" name="Line"/>
              <p:cNvSpPr/>
              <p:nvPr/>
            </p:nvSpPr>
            <p:spPr>
              <a:xfrm flipV="1">
                <a:off x="2603533" y="927371"/>
                <a:ext cx="455982" cy="45601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4" name="Line"/>
              <p:cNvSpPr/>
              <p:nvPr/>
            </p:nvSpPr>
            <p:spPr>
              <a:xfrm>
                <a:off x="2610237" y="1380473"/>
                <a:ext cx="443521" cy="46753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5" name="Line"/>
              <p:cNvSpPr/>
              <p:nvPr/>
            </p:nvSpPr>
            <p:spPr>
              <a:xfrm flipV="1">
                <a:off x="1931517" y="0"/>
                <a:ext cx="456014" cy="45601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6" name="Line"/>
              <p:cNvSpPr/>
              <p:nvPr/>
            </p:nvSpPr>
            <p:spPr>
              <a:xfrm>
                <a:off x="1938256" y="453134"/>
                <a:ext cx="443518" cy="4675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7" name="Shape"/>
              <p:cNvSpPr/>
              <p:nvPr/>
            </p:nvSpPr>
            <p:spPr>
              <a:xfrm>
                <a:off x="0" y="439691"/>
                <a:ext cx="2596793" cy="926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052" y="21600"/>
                    </a:moveTo>
                    <a:lnTo>
                      <a:pt x="21600" y="21600"/>
                    </a:lnTo>
                    <a:moveTo>
                      <a:pt x="11052" y="0"/>
                    </a:moveTo>
                    <a:lnTo>
                      <a:pt x="16418" y="0"/>
                    </a:lnTo>
                    <a:moveTo>
                      <a:pt x="0" y="10588"/>
                    </a:moveTo>
                    <a:lnTo>
                      <a:pt x="7554" y="10588"/>
                    </a:ln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grpSp>
          <p:nvGrpSpPr>
            <p:cNvPr id="292" name="object 26"/>
            <p:cNvGrpSpPr/>
            <p:nvPr/>
          </p:nvGrpSpPr>
          <p:grpSpPr>
            <a:xfrm>
              <a:off x="787197" y="315840"/>
              <a:ext cx="1939206" cy="1104966"/>
              <a:chOff x="0" y="0"/>
              <a:chExt cx="1939205" cy="1104965"/>
            </a:xfrm>
          </p:grpSpPr>
          <p:sp>
            <p:nvSpPr>
              <p:cNvPr id="289" name="Triangle"/>
              <p:cNvSpPr/>
              <p:nvPr/>
            </p:nvSpPr>
            <p:spPr>
              <a:xfrm>
                <a:off x="0" y="464650"/>
                <a:ext cx="195851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2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90" name="Triangle"/>
              <p:cNvSpPr/>
              <p:nvPr/>
            </p:nvSpPr>
            <p:spPr>
              <a:xfrm>
                <a:off x="1071370" y="0"/>
                <a:ext cx="195852" cy="195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798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91" name="Triangle"/>
              <p:cNvSpPr/>
              <p:nvPr/>
            </p:nvSpPr>
            <p:spPr>
              <a:xfrm>
                <a:off x="1743386" y="909114"/>
                <a:ext cx="195820" cy="19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0800" y="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aphicFrame>
        <p:nvGraphicFramePr>
          <p:cNvPr id="294" name="object 27"/>
          <p:cNvGraphicFramePr/>
          <p:nvPr/>
        </p:nvGraphicFramePr>
        <p:xfrm>
          <a:off x="1757759" y="2851677"/>
          <a:ext cx="21490082" cy="834305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119137"/>
                <a:gridCol w="5564389"/>
                <a:gridCol w="2369265"/>
                <a:gridCol w="609239"/>
                <a:gridCol w="1064474"/>
                <a:gridCol w="1995257"/>
                <a:gridCol w="2157724"/>
                <a:gridCol w="949395"/>
                <a:gridCol w="1534945"/>
                <a:gridCol w="1113552"/>
              </a:tblGrid>
              <a:tr h="1205789">
                <a:tc>
                  <a:txBody>
                    <a:bodyPr/>
                    <a:lstStyle/>
                    <a:p>
                      <a:pPr marR="594359" indent="174625" algn="l" defTabSz="2438400">
                        <a:lnSpc>
                          <a:spcPts val="3700"/>
                        </a:lnSpc>
                        <a:spcBef>
                          <a:spcPts val="800"/>
                        </a:spcBef>
                        <a:defRPr spc="12" sz="3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B</a:t>
                      </a:r>
                      <a:r>
                        <a:rPr spc="-25"/>
                        <a:t>un</a:t>
                      </a:r>
                      <a:r>
                        <a:rPr spc="-12"/>
                        <a:t>c</a:t>
                      </a:r>
                      <a:r>
                        <a:rPr spc="0"/>
                        <a:t>h</a:t>
                      </a:r>
                      <a:r>
                        <a:rPr spc="-231"/>
                        <a:t> </a:t>
                      </a:r>
                      <a:r>
                        <a:rPr spc="25"/>
                        <a:t>s</a:t>
                      </a:r>
                      <a:r>
                        <a:rPr spc="-25"/>
                        <a:t>p</a:t>
                      </a:r>
                      <a:r>
                        <a:rPr spc="0"/>
                        <a:t>a</a:t>
                      </a:r>
                      <a:r>
                        <a:rPr spc="-12"/>
                        <a:t>ci</a:t>
                      </a:r>
                      <a:r>
                        <a:rPr spc="-25"/>
                        <a:t>n</a:t>
                      </a:r>
                      <a:r>
                        <a:rPr spc="0"/>
                        <a:t>g</a:t>
                      </a:r>
                      <a:r>
                        <a:rPr spc="-192"/>
                        <a:t> </a:t>
                      </a:r>
                      <a:r>
                        <a:rPr spc="0"/>
                        <a:t>/  </a:t>
                      </a:r>
                      <a:r>
                        <a:rPr spc="-102"/>
                        <a:t>allocation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442719" indent="286384" algn="l" defTabSz="2438400">
                        <a:lnSpc>
                          <a:spcPts val="3700"/>
                        </a:lnSpc>
                        <a:spcBef>
                          <a:spcPts val="800"/>
                        </a:spcBef>
                        <a:defRPr spc="-12" sz="3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B</a:t>
                      </a:r>
                      <a:r>
                        <a:rPr spc="-25"/>
                        <a:t>u</a:t>
                      </a:r>
                      <a:r>
                        <a:rPr spc="0"/>
                        <a:t>n</a:t>
                      </a:r>
                      <a:r>
                        <a:t>c</a:t>
                      </a:r>
                      <a:r>
                        <a:rPr spc="0"/>
                        <a:t>h</a:t>
                      </a:r>
                      <a:r>
                        <a:rPr spc="-231"/>
                        <a:t> </a:t>
                      </a:r>
                      <a:r>
                        <a:rPr spc="-25"/>
                        <a:t>p</a:t>
                      </a:r>
                      <a:r>
                        <a:rPr spc="12"/>
                        <a:t>l</a:t>
                      </a:r>
                      <a:r>
                        <a:rPr spc="0"/>
                        <a:t>a</a:t>
                      </a:r>
                      <a:r>
                        <a:rPr spc="-38"/>
                        <a:t>c</a:t>
                      </a:r>
                      <a:r>
                        <a:rPr spc="0"/>
                        <a:t>em</a:t>
                      </a:r>
                      <a:r>
                        <a:rPr spc="-25"/>
                        <a:t>e</a:t>
                      </a:r>
                      <a:r>
                        <a:rPr spc="-51"/>
                        <a:t>n</a:t>
                      </a:r>
                      <a:r>
                        <a:rPr spc="0"/>
                        <a:t>t  </a:t>
                      </a:r>
                      <a:r>
                        <a:rPr spc="-38"/>
                        <a:t>a</a:t>
                      </a:r>
                      <a:r>
                        <a:rPr spc="0"/>
                        <a:t>t</a:t>
                      </a:r>
                      <a:r>
                        <a:rPr spc="-205"/>
                        <a:t> </a:t>
                      </a:r>
                      <a:r>
                        <a:t>fi</a:t>
                      </a:r>
                      <a:r>
                        <a:rPr spc="-51"/>
                        <a:t>rs</a:t>
                      </a:r>
                      <a:r>
                        <a:rPr spc="0"/>
                        <a:t>t</a:t>
                      </a:r>
                      <a:r>
                        <a:rPr spc="-205"/>
                        <a:t> </a:t>
                      </a:r>
                      <a:r>
                        <a:rPr spc="-25"/>
                        <a:t>k</a:t>
                      </a:r>
                      <a:r>
                        <a:rPr spc="12"/>
                        <a:t>i</a:t>
                      </a:r>
                      <a:r>
                        <a:rPr spc="-38"/>
                        <a:t>c</a:t>
                      </a:r>
                      <a:r>
                        <a:rPr spc="-128"/>
                        <a:t>k</a:t>
                      </a:r>
                      <a:r>
                        <a:rPr spc="0"/>
                        <a:t>er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defTabSz="2438400">
                        <a:spcBef>
                          <a:spcPts val="1600"/>
                        </a:spcBef>
                        <a:defRPr sz="1800"/>
                      </a:pPr>
                      <a:r>
                        <a:rPr spc="-218" sz="3600">
                          <a:latin typeface="Arial"/>
                          <a:ea typeface="Arial"/>
                          <a:cs typeface="Arial"/>
                          <a:sym typeface="Arial"/>
                        </a:rPr>
                        <a:t>Topology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indent="213359" algn="l" defTabSz="2438400">
                        <a:spcBef>
                          <a:spcPts val="1600"/>
                        </a:spcBef>
                        <a:defRPr spc="-12" sz="3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Ac</a:t>
                      </a:r>
                      <a:r>
                        <a:rPr spc="0"/>
                        <a:t>t</a:t>
                      </a:r>
                      <a:r>
                        <a:rPr spc="-25"/>
                        <a:t>u</a:t>
                      </a:r>
                      <a:r>
                        <a:rPr spc="0"/>
                        <a:t>al</a:t>
                      </a:r>
                      <a:r>
                        <a:rPr spc="-192"/>
                        <a:t> </a:t>
                      </a:r>
                      <a:r>
                        <a:t>l</a:t>
                      </a:r>
                      <a:r>
                        <a:rPr spc="-64"/>
                        <a:t>a</a:t>
                      </a:r>
                      <a:r>
                        <a:t>y</a:t>
                      </a:r>
                      <a:r>
                        <a:rPr spc="0"/>
                        <a:t>o</a:t>
                      </a:r>
                      <a:r>
                        <a:rPr spc="-25"/>
                        <a:t>u</a:t>
                      </a:r>
                      <a:r>
                        <a:rPr spc="0"/>
                        <a:t>t</a:t>
                      </a:r>
                      <a:r>
                        <a:rPr spc="-205"/>
                        <a:t> </a:t>
                      </a:r>
                      <a:r>
                        <a:t>(</a:t>
                      </a:r>
                      <a:r>
                        <a:rPr spc="0"/>
                        <a:t>s</a:t>
                      </a:r>
                      <a:r>
                        <a:t>c</a:t>
                      </a:r>
                      <a:r>
                        <a:rPr spc="-25"/>
                        <a:t>h</a:t>
                      </a:r>
                      <a:r>
                        <a:rPr spc="0"/>
                        <a:t>em</a:t>
                      </a:r>
                      <a:r>
                        <a:rPr spc="-38"/>
                        <a:t>a</a:t>
                      </a:r>
                      <a:r>
                        <a:t>ti</a:t>
                      </a:r>
                      <a:r>
                        <a:rPr spc="-38"/>
                        <a:t>c</a:t>
                      </a:r>
                      <a:r>
                        <a:rPr spc="0"/>
                        <a:t>)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923627">
                <a:tc>
                  <a:txBody>
                    <a:bodyPr/>
                    <a:lstStyle/>
                    <a:p>
                      <a:pPr marR="291253" defTabSz="2438400">
                        <a:spcBef>
                          <a:spcPts val="1800"/>
                        </a:spcBef>
                        <a:defRPr b="1" spc="-12" sz="3600">
                          <a:solidFill>
                            <a:srgbClr val="00007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218"/>
                        <a:t> </a:t>
                      </a:r>
                      <a:r>
                        <a:t>ns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R="470746" algn="r" defTabSz="2438400">
                        <a:lnSpc>
                          <a:spcPts val="2100"/>
                        </a:lnSpc>
                        <a:spcBef>
                          <a:spcPts val="1600"/>
                        </a:spcBef>
                        <a:defRPr spc="-2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33"/>
                        <a:t> </a:t>
                      </a:r>
                      <a:r>
                        <a:rPr spc="-13"/>
                        <a:t>n</a:t>
                      </a:r>
                      <a:r>
                        <a:rPr spc="0"/>
                        <a:t>s</a:t>
                      </a:r>
                    </a:p>
                    <a:p>
                      <a:pPr indent="374015" algn="l" defTabSz="2438400">
                        <a:lnSpc>
                          <a:spcPts val="2100"/>
                        </a:lnSpc>
                        <a:tabLst>
                          <a:tab pos="3149600" algn="l"/>
                        </a:tabLst>
                        <a:defRPr b="1" spc="-34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	</a:t>
                      </a:r>
                      <a:r>
                        <a:rPr spc="-304"/>
                        <a:t>PO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indent="60960" algn="l" defTabSz="2438400">
                        <a:spcBef>
                          <a:spcPts val="500"/>
                        </a:spcBef>
                        <a:defRPr b="1" spc="-146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Kicker:</a:t>
                      </a:r>
                    </a:p>
                    <a:p>
                      <a:pPr marR="345437" indent="60960" algn="l" defTabSz="2438400"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Half</a:t>
                      </a:r>
                      <a:r>
                        <a:rPr spc="-106"/>
                        <a:t> </a:t>
                      </a:r>
                      <a:r>
                        <a:rPr spc="13"/>
                        <a:t>p</a:t>
                      </a:r>
                      <a:r>
                        <a:rPr spc="-13"/>
                        <a:t>er</a:t>
                      </a:r>
                      <a:r>
                        <a:t>i</a:t>
                      </a:r>
                      <a:r>
                        <a:rPr spc="-13"/>
                        <a:t>o</a:t>
                      </a:r>
                      <a:r>
                        <a:t>d</a:t>
                      </a:r>
                      <a:r>
                        <a:rPr spc="-80"/>
                        <a:t> </a:t>
                      </a:r>
                      <a:r>
                        <a:t>&amp;  </a:t>
                      </a:r>
                      <a:r>
                        <a:rPr spc="-13"/>
                        <a:t>n</a:t>
                      </a:r>
                      <a:r>
                        <a:rPr spc="13"/>
                        <a:t>o</a:t>
                      </a:r>
                      <a:r>
                        <a:t>m</a:t>
                      </a:r>
                      <a:r>
                        <a:rPr spc="-26"/>
                        <a:t>i</a:t>
                      </a:r>
                      <a:r>
                        <a:rPr spc="13"/>
                        <a:t>n</a:t>
                      </a:r>
                      <a:r>
                        <a:t>al</a:t>
                      </a:r>
                      <a:r>
                        <a:rPr spc="-119"/>
                        <a:t> </a:t>
                      </a:r>
                      <a:r>
                        <a:rPr spc="13"/>
                        <a:t>b</a:t>
                      </a:r>
                      <a:r>
                        <a:rPr spc="-13"/>
                        <a:t>e</a:t>
                      </a:r>
                      <a:r>
                        <a:t>am</a:t>
                      </a:r>
                      <a:r>
                        <a:rPr spc="-93"/>
                        <a:t> </a:t>
                      </a:r>
                      <a:r>
                        <a:rPr spc="-13"/>
                        <a:t>e</a:t>
                      </a:r>
                      <a:r>
                        <a:rPr spc="13"/>
                        <a:t>n</a:t>
                      </a:r>
                      <a:r>
                        <a:rPr spc="-13"/>
                        <a:t>e</a:t>
                      </a:r>
                      <a:r>
                        <a:rPr spc="-40"/>
                        <a:t>r</a:t>
                      </a:r>
                      <a:r>
                        <a:t>gy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defTabSz="2438400">
                        <a:spcBef>
                          <a:spcPts val="1000"/>
                        </a:spcBef>
                        <a:defRPr sz="1800"/>
                      </a:pPr>
                      <a:r>
                        <a:rPr b="1" spc="-279" sz="2400">
                          <a:latin typeface="Arial"/>
                          <a:ea typeface="Arial"/>
                          <a:cs typeface="Arial"/>
                          <a:sym typeface="Arial"/>
                        </a:rPr>
                        <a:t>DA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indent="60960" algn="l" defTabSz="2438400">
                        <a:spcBef>
                          <a:spcPts val="500"/>
                        </a:spcBef>
                        <a:defRPr b="1" spc="-146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Kicker:</a:t>
                      </a:r>
                    </a:p>
                    <a:p>
                      <a:pPr marR="135466" indent="60960" algn="l" defTabSz="2438400"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Half</a:t>
                      </a:r>
                      <a:r>
                        <a:rPr spc="-106"/>
                        <a:t> </a:t>
                      </a:r>
                      <a:r>
                        <a:rPr spc="13"/>
                        <a:t>p</a:t>
                      </a:r>
                      <a:r>
                        <a:rPr spc="-13"/>
                        <a:t>er</a:t>
                      </a:r>
                      <a:r>
                        <a:t>i</a:t>
                      </a:r>
                      <a:r>
                        <a:rPr spc="-13"/>
                        <a:t>o</a:t>
                      </a:r>
                      <a:r>
                        <a:t>d</a:t>
                      </a:r>
                      <a:r>
                        <a:rPr spc="-80"/>
                        <a:t> </a:t>
                      </a:r>
                      <a:r>
                        <a:t>&amp;  </a:t>
                      </a:r>
                      <a:r>
                        <a:rPr spc="-13"/>
                        <a:t>n</a:t>
                      </a:r>
                      <a:r>
                        <a:rPr spc="13"/>
                        <a:t>o</a:t>
                      </a:r>
                      <a:r>
                        <a:t>m</a:t>
                      </a:r>
                      <a:r>
                        <a:rPr spc="-26"/>
                        <a:t>i</a:t>
                      </a:r>
                      <a:r>
                        <a:rPr spc="13"/>
                        <a:t>n</a:t>
                      </a:r>
                      <a:r>
                        <a:t>al</a:t>
                      </a:r>
                      <a:r>
                        <a:rPr spc="-119"/>
                        <a:t> </a:t>
                      </a:r>
                      <a:r>
                        <a:rPr spc="13"/>
                        <a:t>b</a:t>
                      </a:r>
                      <a:r>
                        <a:rPr spc="-13"/>
                        <a:t>e</a:t>
                      </a:r>
                      <a:r>
                        <a:t>am</a:t>
                      </a:r>
                      <a:r>
                        <a:rPr spc="-93"/>
                        <a:t> </a:t>
                      </a:r>
                      <a:r>
                        <a:rPr spc="-13"/>
                        <a:t>e</a:t>
                      </a:r>
                      <a:r>
                        <a:rPr spc="13"/>
                        <a:t>n</a:t>
                      </a:r>
                      <a:r>
                        <a:rPr spc="-13"/>
                        <a:t>e</a:t>
                      </a:r>
                      <a:r>
                        <a:rPr spc="-40"/>
                        <a:t>r</a:t>
                      </a:r>
                      <a:r>
                        <a:t>gy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67173" algn="r" defTabSz="2438400">
                        <a:defRPr b="1" spc="-279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DA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</a:tr>
              <a:tr h="942475">
                <a:tc>
                  <a:txBody>
                    <a:bodyPr/>
                    <a:lstStyle/>
                    <a:p>
                      <a:pPr marR="609600" indent="136525" algn="l" defTabSz="2438400">
                        <a:lnSpc>
                          <a:spcPts val="2900"/>
                        </a:lnSpc>
                        <a:spcBef>
                          <a:spcPts val="1000"/>
                        </a:spcBef>
                        <a:defRPr spc="-12" sz="2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</a:t>
                      </a:r>
                      <a:r>
                        <a:rPr spc="-25"/>
                        <a:t>ta</a:t>
                      </a:r>
                      <a:r>
                        <a:rPr spc="0"/>
                        <a:t>tus</a:t>
                      </a:r>
                      <a:r>
                        <a:rPr spc="-152"/>
                        <a:t> </a:t>
                      </a:r>
                      <a:r>
                        <a:rPr spc="0"/>
                        <a:t>q</a:t>
                      </a:r>
                      <a:r>
                        <a:rPr spc="-25"/>
                        <a:t>u</a:t>
                      </a:r>
                      <a:r>
                        <a:rPr spc="0"/>
                        <a:t>o</a:t>
                      </a:r>
                      <a:r>
                        <a:rPr spc="-127"/>
                        <a:t> </a:t>
                      </a:r>
                      <a:r>
                        <a:rPr spc="25"/>
                        <a:t>w</a:t>
                      </a:r>
                      <a:r>
                        <a:t>i</a:t>
                      </a:r>
                      <a:r>
                        <a:rPr spc="0"/>
                        <a:t>th</a:t>
                      </a:r>
                      <a:r>
                        <a:rPr spc="-152"/>
                        <a:t> </a:t>
                      </a:r>
                      <a:r>
                        <a:rPr spc="-76"/>
                        <a:t>f</a:t>
                      </a:r>
                      <a:r>
                        <a:rPr spc="12"/>
                        <a:t>o</a:t>
                      </a:r>
                      <a:r>
                        <a:rPr spc="-25"/>
                        <a:t>u</a:t>
                      </a:r>
                      <a:r>
                        <a:rPr spc="0"/>
                        <a:t>r  b</a:t>
                      </a:r>
                      <a:r>
                        <a:rPr spc="-25"/>
                        <a:t>u</a:t>
                      </a:r>
                      <a:r>
                        <a:rPr spc="0"/>
                        <a:t>nc</a:t>
                      </a:r>
                      <a:r>
                        <a:rPr spc="-25"/>
                        <a:t>h</a:t>
                      </a:r>
                      <a:r>
                        <a:rPr spc="0"/>
                        <a:t>e</a:t>
                      </a:r>
                      <a:r>
                        <a:rPr spc="12"/>
                        <a:t>s</a:t>
                      </a:r>
                      <a:r>
                        <a:rPr spc="0"/>
                        <a:t>,</a:t>
                      </a:r>
                      <a:r>
                        <a:rPr spc="-165"/>
                        <a:t> </a:t>
                      </a:r>
                      <a:r>
                        <a:rPr spc="0"/>
                        <a:t>a</a:t>
                      </a:r>
                      <a:r>
                        <a:t>l</a:t>
                      </a:r>
                      <a:r>
                        <a:rPr spc="0"/>
                        <a:t>l</a:t>
                      </a:r>
                      <a:r>
                        <a:rPr spc="-127"/>
                        <a:t> </a:t>
                      </a:r>
                      <a:r>
                        <a:rPr spc="12"/>
                        <a:t>o</a:t>
                      </a:r>
                      <a:r>
                        <a:rPr spc="-25"/>
                        <a:t>n</a:t>
                      </a:r>
                      <a:r>
                        <a:rPr spc="0"/>
                        <a:t>-c</a:t>
                      </a:r>
                      <a:r>
                        <a:rPr spc="-38"/>
                        <a:t>r</a:t>
                      </a:r>
                      <a:r>
                        <a:rPr spc="0"/>
                        <a:t>e</a:t>
                      </a:r>
                      <a:r>
                        <a:rPr spc="-25"/>
                        <a:t>s</a:t>
                      </a:r>
                      <a:r>
                        <a:rPr spc="0"/>
                        <a:t>t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2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892386" algn="r" defTabSz="2438400">
                        <a:tabLst>
                          <a:tab pos="2159000" algn="l"/>
                        </a:tabLst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	</a:t>
                      </a:r>
                      <a:r>
                        <a:rPr spc="-266"/>
                        <a:t>DA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201506" indent="67182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rPr spc="13"/>
                        <a:t>G</a:t>
                      </a:r>
                      <a:r>
                        <a:t>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noFill/>
                  </a:tcPr>
                </a:tc>
                <a:tc gridSpan="2" rowSpan="2">
                  <a:txBody>
                    <a:bodyPr/>
                    <a:lstStyle/>
                    <a:p>
                      <a:pPr indent="92075" algn="l" defTabSz="2438400">
                        <a:lnSpc>
                          <a:spcPts val="1300"/>
                        </a:lnSpc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</a:t>
                      </a:r>
                    </a:p>
                    <a:p>
                      <a:pPr indent="46355" algn="l" defTabSz="2438400">
                        <a:lnSpc>
                          <a:spcPts val="2400"/>
                        </a:lnSpc>
                        <a:defRPr b="1" spc="-106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@3</a:t>
                      </a:r>
                      <a:r>
                        <a:rPr spc="-93"/>
                        <a:t> </a:t>
                      </a:r>
                      <a:r>
                        <a:rPr spc="-160"/>
                        <a:t>GeV</a:t>
                      </a:r>
                      <a:r>
                        <a:rPr spc="186"/>
                        <a:t>   </a:t>
                      </a:r>
                      <a:r>
                        <a:rPr spc="200"/>
                        <a:t> </a:t>
                      </a:r>
                      <a:r>
                        <a:rPr spc="-373" sz="2400">
                          <a:solidFill>
                            <a:srgbClr val="000000"/>
                          </a:solidFill>
                        </a:rPr>
                        <a:t>AT</a:t>
                      </a:r>
                      <a:endParaRPr spc="-160" sz="2400"/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216746" indent="405765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@6</a:t>
                      </a:r>
                      <a:r>
                        <a:rPr spc="-119"/>
                        <a:t> </a:t>
                      </a:r>
                      <a:r>
                        <a:rPr spc="13"/>
                        <a:t>G</a:t>
                      </a:r>
                      <a:r>
                        <a:t>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rowSpan="2" hMerge="1">
                  <a:tcPr/>
                </a:tc>
                <a:tc>
                  <a:txBody>
                    <a:bodyPr/>
                    <a:lstStyle/>
                    <a:p>
                      <a:pPr algn="l" defTabSz="2438400">
                        <a:spcBef>
                          <a:spcPts val="1800"/>
                        </a:spcBef>
                        <a:defRPr sz="1800"/>
                      </a:pPr>
                      <a:r>
                        <a:rPr b="1" spc="-346" sz="2400"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187960" algn="r" defTabSz="2438400">
                        <a:lnSpc>
                          <a:spcPts val="1600"/>
                        </a:lnSpc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t>n</a:t>
                      </a:r>
                      <a:r>
                        <a:rPr spc="0"/>
                        <a:t>s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R="169333" indent="152400" algn="l" defTabSz="2438400">
                        <a:spcBef>
                          <a:spcPts val="800"/>
                        </a:spcBef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indent="179070" algn="l" defTabSz="2438400">
                        <a:lnSpc>
                          <a:spcPts val="2400"/>
                        </a:lnSpc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</a:t>
                      </a:r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11302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</a:t>
                      </a:r>
                    </a:p>
                  </a:txBody>
                  <a:tcPr marL="0" marR="0" marT="0" marB="0" anchor="t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2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71119" algn="r" defTabSz="2438400">
                        <a:defRPr b="1" spc="-34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</a:t>
                      </a:r>
                    </a:p>
                  </a:txBody>
                  <a:tcPr marL="0" marR="0" marT="0" marB="0" anchor="t" anchorCtr="0" horzOverflow="overflow">
                    <a:noFill/>
                  </a:tcPr>
                </a:tc>
              </a:tr>
              <a:tr h="849996"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8200" algn="r" defTabSz="2438400">
                        <a:spcBef>
                          <a:spcPts val="1000"/>
                        </a:spcBef>
                        <a:tabLst>
                          <a:tab pos="876300" algn="l"/>
                          <a:tab pos="2032000" algn="l"/>
                          <a:tab pos="3073400" algn="l"/>
                        </a:tabLst>
                        <a:defRPr sz="1800"/>
                      </a:pPr>
                      <a:r>
                        <a:rPr spc="-112"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0°	180°	360°	540°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gridSpan="2" vMerge="1">
                  <a:tcPr/>
                </a:tc>
                <a:tc hMerge="1" vMerge="1">
                  <a:tcPr/>
                </a:tc>
                <a:tc>
                  <a:txBody>
                    <a:bodyPr/>
                    <a:lstStyle/>
                    <a:p>
                      <a:pPr algn="l" defTabSz="2438400">
                        <a:spcBef>
                          <a:spcPts val="800"/>
                        </a:spcBef>
                        <a:defRPr sz="1800"/>
                      </a:pPr>
                      <a:r>
                        <a:rPr b="1" spc="-304" sz="2400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67733" algn="r" defTabSz="2438400">
                        <a:lnSpc>
                          <a:spcPts val="1600"/>
                        </a:lnSpc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@3</a:t>
                      </a:r>
                      <a:r>
                        <a:rPr spc="-119"/>
                        <a:t> </a:t>
                      </a:r>
                      <a:r>
                        <a:rPr spc="-13"/>
                        <a:t>Ge</a:t>
                      </a:r>
                      <a:r>
                        <a:t>V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653626" algn="r" defTabSz="2438400">
                        <a:lnSpc>
                          <a:spcPts val="1300"/>
                        </a:lnSpc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@6</a:t>
                      </a:r>
                      <a:r>
                        <a:rPr spc="-119"/>
                        <a:t> </a:t>
                      </a:r>
                      <a:r>
                        <a:rPr spc="13"/>
                        <a:t>G</a:t>
                      </a:r>
                      <a:r>
                        <a:rPr spc="-13"/>
                        <a:t>e</a:t>
                      </a:r>
                      <a:r>
                        <a:t>V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57573" algn="r" defTabSz="2438400">
                        <a:lnSpc>
                          <a:spcPts val="2100"/>
                        </a:lnSpc>
                        <a:defRPr sz="1800"/>
                      </a:pPr>
                      <a:r>
                        <a:rPr b="1" spc="-304" sz="2400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05499">
                <a:tc>
                  <a:txBody>
                    <a:bodyPr/>
                    <a:lstStyle/>
                    <a:p>
                      <a:pPr indent="200025" algn="l" defTabSz="2438400">
                        <a:spcBef>
                          <a:spcPts val="1000"/>
                        </a:spcBef>
                        <a:defRPr b="1" spc="-12" sz="3600">
                          <a:solidFill>
                            <a:srgbClr val="00007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1</a:t>
                      </a:r>
                      <a:r>
                        <a:rPr spc="-218"/>
                        <a:t> </a:t>
                      </a:r>
                      <a:r>
                        <a:t>n</a:t>
                      </a:r>
                      <a:r>
                        <a:rPr spc="25"/>
                        <a:t>s</a:t>
                      </a:r>
                      <a:r>
                        <a:rPr spc="0"/>
                        <a:t>,</a:t>
                      </a:r>
                      <a:r>
                        <a:rPr spc="-218"/>
                        <a:t> </a:t>
                      </a:r>
                      <a:r>
                        <a:rPr spc="-64"/>
                        <a:t>f</a:t>
                      </a:r>
                      <a:r>
                        <a:rPr spc="12"/>
                        <a:t>a</a:t>
                      </a:r>
                      <a:r>
                        <a:rPr spc="-51"/>
                        <a:t>s</a:t>
                      </a:r>
                      <a:r>
                        <a:rPr spc="0"/>
                        <a:t>t</a:t>
                      </a:r>
                      <a:r>
                        <a:rPr spc="-205"/>
                        <a:t> </a:t>
                      </a:r>
                      <a:r>
                        <a:t>k</a:t>
                      </a:r>
                      <a:r>
                        <a:rPr spc="0"/>
                        <a:t>ic</a:t>
                      </a:r>
                      <a:r>
                        <a:rPr spc="-90"/>
                        <a:t>k</a:t>
                      </a:r>
                      <a:r>
                        <a:t>e</a:t>
                      </a:r>
                      <a:r>
                        <a:rPr spc="0"/>
                        <a:t>r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R="1039706" algn="r" defTabSz="2438400">
                        <a:lnSpc>
                          <a:spcPts val="2100"/>
                        </a:lnSpc>
                        <a:spcBef>
                          <a:spcPts val="1800"/>
                        </a:spcBef>
                        <a:defRPr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21</a:t>
                      </a:r>
                      <a:r>
                        <a:rPr spc="-133"/>
                        <a:t> </a:t>
                      </a:r>
                      <a:r>
                        <a:rPr spc="-40"/>
                        <a:t>n</a:t>
                      </a:r>
                      <a:r>
                        <a:t>s</a:t>
                      </a:r>
                    </a:p>
                    <a:p>
                      <a:pPr indent="318134" algn="l" defTabSz="2438400">
                        <a:lnSpc>
                          <a:spcPts val="2100"/>
                        </a:lnSpc>
                        <a:tabLst>
                          <a:tab pos="2463800" algn="l"/>
                        </a:tabLst>
                        <a:defRPr b="1" spc="-34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	</a:t>
                      </a:r>
                      <a:r>
                        <a:rPr spc="-304"/>
                        <a:t>PO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defTabSz="2438400">
                        <a:spcBef>
                          <a:spcPts val="1000"/>
                        </a:spcBef>
                        <a:defRPr sz="1800"/>
                      </a:pPr>
                      <a:r>
                        <a:rPr b="1" spc="-279" sz="2400">
                          <a:latin typeface="Arial"/>
                          <a:ea typeface="Arial"/>
                          <a:cs typeface="Arial"/>
                          <a:sym typeface="Arial"/>
                        </a:rPr>
                        <a:t>DA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2438400">
                        <a:defRPr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57010" algn="r" defTabSz="2438400">
                        <a:defRPr b="1" spc="-26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DA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noFill/>
                  </a:tcPr>
                </a:tc>
              </a:tr>
              <a:tr h="1328365">
                <a:tc>
                  <a:txBody>
                    <a:bodyPr/>
                    <a:lstStyle/>
                    <a:p>
                      <a:pPr marR="648543" indent="139064" algn="l" defTabSz="2438400">
                        <a:lnSpc>
                          <a:spcPct val="83800"/>
                        </a:lnSpc>
                        <a:defRPr sz="2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</a:t>
                      </a:r>
                      <a:r>
                        <a:rPr spc="-25"/>
                        <a:t>t</a:t>
                      </a:r>
                      <a:r>
                        <a:rPr spc="-50"/>
                        <a:t>a</a:t>
                      </a:r>
                      <a:r>
                        <a:t>tus</a:t>
                      </a:r>
                      <a:r>
                        <a:rPr spc="-127"/>
                        <a:t> </a:t>
                      </a:r>
                      <a:r>
                        <a:rPr spc="-25"/>
                        <a:t>q</a:t>
                      </a:r>
                      <a:r>
                        <a:t>uo</a:t>
                      </a:r>
                      <a:r>
                        <a:rPr spc="-127"/>
                        <a:t> </a:t>
                      </a:r>
                      <a:r>
                        <a:t>w</a:t>
                      </a:r>
                      <a:r>
                        <a:rPr spc="-12"/>
                        <a:t>i</a:t>
                      </a:r>
                      <a:r>
                        <a:t>th</a:t>
                      </a:r>
                      <a:r>
                        <a:rPr spc="-152"/>
                        <a:t> </a:t>
                      </a:r>
                      <a:r>
                        <a:rPr spc="-76"/>
                        <a:t>f</a:t>
                      </a:r>
                      <a:r>
                        <a:rPr spc="12"/>
                        <a:t>o</a:t>
                      </a:r>
                      <a:r>
                        <a:t>ur  b</a:t>
                      </a:r>
                      <a:r>
                        <a:rPr spc="-25"/>
                        <a:t>u</a:t>
                      </a:r>
                      <a:r>
                        <a:t>nc</a:t>
                      </a:r>
                      <a:r>
                        <a:rPr spc="-25"/>
                        <a:t>h</a:t>
                      </a:r>
                      <a:r>
                        <a:rPr spc="25"/>
                        <a:t>e</a:t>
                      </a:r>
                      <a:r>
                        <a:rPr spc="-12"/>
                        <a:t>s</a:t>
                      </a:r>
                      <a:r>
                        <a:t>,</a:t>
                      </a:r>
                      <a:r>
                        <a:rPr spc="-140"/>
                        <a:t> </a:t>
                      </a:r>
                      <a:r>
                        <a:rPr spc="-25"/>
                        <a:t>b</a:t>
                      </a:r>
                      <a:r>
                        <a:t>ut</a:t>
                      </a:r>
                      <a:r>
                        <a:rPr spc="-114"/>
                        <a:t> </a:t>
                      </a:r>
                      <a:r>
                        <a:rPr b="1" spc="-25"/>
                        <a:t>f</a:t>
                      </a:r>
                      <a:r>
                        <a:rPr b="1" spc="-12"/>
                        <a:t>a</a:t>
                      </a:r>
                      <a:r>
                        <a:rPr b="1" spc="-25"/>
                        <a:t>s</a:t>
                      </a:r>
                      <a:r>
                        <a:rPr b="1" spc="-38"/>
                        <a:t>t</a:t>
                      </a:r>
                      <a:r>
                        <a:rPr b="1" spc="-12"/>
                        <a:t>e</a:t>
                      </a:r>
                      <a:r>
                        <a:rPr b="1"/>
                        <a:t>r  </a:t>
                      </a:r>
                      <a:r>
                        <a:rPr spc="-114"/>
                        <a:t>kicker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2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647065" algn="l" defTabSz="2438400">
                        <a:tabLst>
                          <a:tab pos="3314700" algn="l"/>
                        </a:tabLst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	</a:t>
                      </a:r>
                      <a:r>
                        <a:rPr spc="-279"/>
                        <a:t>DA</a:t>
                      </a:r>
                    </a:p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349884" algn="l" defTabSz="2438400">
                        <a:tabLst>
                          <a:tab pos="1587500" algn="l"/>
                          <a:tab pos="2463800" algn="l"/>
                        </a:tabLst>
                        <a:defRPr spc="-112" sz="20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0°	180°	360°</a:t>
                      </a:r>
                      <a:r>
                        <a:rPr spc="400"/>
                        <a:t>  </a:t>
                      </a:r>
                      <a:r>
                        <a:t>540°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193039" indent="67563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1</a:t>
                      </a:r>
                      <a:r>
                        <a:rPr spc="-119"/>
                        <a:t> </a:t>
                      </a:r>
                      <a:r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94614" algn="l" defTabSz="2438400">
                        <a:lnSpc>
                          <a:spcPts val="1300"/>
                        </a:lnSpc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 spc="0"/>
                        <a:t>2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</a:t>
                      </a:r>
                    </a:p>
                    <a:p>
                      <a:pPr indent="48894" algn="l" defTabSz="2438400">
                        <a:lnSpc>
                          <a:spcPts val="2400"/>
                        </a:lnSpc>
                        <a:defRPr b="1" spc="-106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@3 </a:t>
                      </a:r>
                      <a:r>
                        <a:rPr spc="-146"/>
                        <a:t>GeV</a:t>
                      </a:r>
                      <a:r>
                        <a:rPr spc="186"/>
                        <a:t>    </a:t>
                      </a:r>
                      <a:r>
                        <a:rPr spc="-373" sz="2400">
                          <a:solidFill>
                            <a:srgbClr val="000000"/>
                          </a:solidFill>
                        </a:rPr>
                        <a:t>AT</a:t>
                      </a:r>
                      <a:endParaRPr spc="-160" sz="2400"/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209973" indent="408305" algn="l" defTabSz="2438400">
                        <a:defRPr b="1" spc="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 spc="0"/>
                        <a:t>2</a:t>
                      </a:r>
                      <a:r>
                        <a:rPr spc="-119"/>
                        <a:t> </a:t>
                      </a:r>
                      <a:r>
                        <a:rPr spc="-13"/>
                        <a:t>n</a:t>
                      </a:r>
                      <a:r>
                        <a:rPr spc="0"/>
                        <a:t>s  </a:t>
                      </a:r>
                      <a:r>
                        <a:rPr spc="26"/>
                        <a:t>@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-13"/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indent="74930" algn="l" defTabSz="2438400">
                        <a:spcBef>
                          <a:spcPts val="1600"/>
                        </a:spcBef>
                        <a:defRPr b="1" spc="-34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</a:t>
                      </a:r>
                    </a:p>
                    <a:p>
                      <a:pPr algn="l" defTabSz="2438400">
                        <a:def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80010" algn="l" defTabSz="2438400">
                        <a:defRPr b="1" spc="-304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PO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0959" indent="64642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1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59173" indent="154939" algn="l" defTabSz="2438400">
                        <a:spcBef>
                          <a:spcPts val="800"/>
                        </a:spcBef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 spc="0"/>
                        <a:t>2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rPr spc="13"/>
                        <a:t>G</a:t>
                      </a:r>
                      <a:r>
                        <a:t>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82879" algn="l" defTabSz="2438400">
                        <a:lnSpc>
                          <a:spcPts val="2100"/>
                        </a:lnSpc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</a:t>
                      </a:r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46853" indent="191770" algn="l" defTabSz="2438400">
                        <a:defRPr b="1" spc="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 spc="0"/>
                        <a:t>2</a:t>
                      </a:r>
                      <a:r>
                        <a:rPr spc="-119"/>
                        <a:t> </a:t>
                      </a:r>
                      <a:r>
                        <a:rPr spc="-13"/>
                        <a:t>n</a:t>
                      </a:r>
                      <a:r>
                        <a:rPr spc="0"/>
                        <a:t>s  </a:t>
                      </a:r>
                      <a:r>
                        <a:rPr spc="26"/>
                        <a:t>@</a:t>
                      </a:r>
                      <a:r>
                        <a:rPr spc="0"/>
                        <a:t>6</a:t>
                      </a:r>
                      <a:r>
                        <a:rPr spc="-119"/>
                        <a:t> </a:t>
                      </a:r>
                      <a:r>
                        <a:rPr spc="-13"/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50800" indent="252729" algn="l" defTabSz="2438400">
                        <a:lnSpc>
                          <a:spcPct val="131500"/>
                        </a:lnSpc>
                        <a:defRPr b="1" spc="-2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</a:t>
                      </a:r>
                      <a:r>
                        <a:rPr spc="0"/>
                        <a:t>R  </a:t>
                      </a:r>
                      <a:r>
                        <a:rPr spc="-13"/>
                        <a:t>PO</a:t>
                      </a:r>
                    </a:p>
                  </a:txBody>
                  <a:tcPr marL="0" marR="0" marT="0" marB="0" anchor="t" anchorCtr="0" horzOverflow="overflow"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81725">
                <a:tc>
                  <a:txBody>
                    <a:bodyPr/>
                    <a:lstStyle/>
                    <a:p>
                      <a:pPr indent="200025" algn="just" defTabSz="2438400">
                        <a:spcBef>
                          <a:spcPts val="1000"/>
                        </a:spcBef>
                        <a:defRPr b="1" spc="-12" sz="3600">
                          <a:solidFill>
                            <a:srgbClr val="00007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</a:t>
                      </a:r>
                      <a:r>
                        <a:rPr spc="0"/>
                        <a:t>4</a:t>
                      </a:r>
                      <a:r>
                        <a:rPr spc="-218"/>
                        <a:t> </a:t>
                      </a:r>
                      <a:r>
                        <a:t>n</a:t>
                      </a:r>
                      <a:r>
                        <a:rPr spc="25"/>
                        <a:t>s</a:t>
                      </a:r>
                      <a:r>
                        <a:rPr spc="0"/>
                        <a:t>,</a:t>
                      </a:r>
                      <a:r>
                        <a:rPr spc="-218"/>
                        <a:t> </a:t>
                      </a:r>
                      <a:r>
                        <a:rPr spc="0"/>
                        <a:t>i</a:t>
                      </a:r>
                      <a:r>
                        <a:rPr spc="-38"/>
                        <a:t>n</a:t>
                      </a:r>
                      <a:r>
                        <a:rPr spc="0"/>
                        <a:t>flec</a:t>
                      </a:r>
                      <a:r>
                        <a:t>tio</a:t>
                      </a:r>
                      <a:r>
                        <a:rPr spc="0"/>
                        <a:t>n</a:t>
                      </a:r>
                    </a:p>
                    <a:p>
                      <a:pPr marR="352213" indent="139064" algn="just" defTabSz="2438400">
                        <a:lnSpc>
                          <a:spcPts val="2900"/>
                        </a:lnSpc>
                        <a:spcBef>
                          <a:spcPts val="1300"/>
                        </a:spcBef>
                        <a:defRPr sz="2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U</a:t>
                      </a:r>
                      <a:r>
                        <a:rPr spc="-12"/>
                        <a:t>si</a:t>
                      </a:r>
                      <a:r>
                        <a:t>ng</a:t>
                      </a:r>
                      <a:r>
                        <a:rPr spc="-152"/>
                        <a:t> </a:t>
                      </a:r>
                      <a:r>
                        <a:rPr spc="-12"/>
                        <a:t>i</a:t>
                      </a:r>
                      <a:r>
                        <a:t>nf</a:t>
                      </a:r>
                      <a:r>
                        <a:rPr spc="12"/>
                        <a:t>l</a:t>
                      </a:r>
                      <a:r>
                        <a:t>ect</a:t>
                      </a:r>
                      <a:r>
                        <a:rPr spc="-12"/>
                        <a:t>io</a:t>
                      </a:r>
                      <a:r>
                        <a:t>n</a:t>
                      </a:r>
                      <a:r>
                        <a:rPr spc="-152"/>
                        <a:t> </a:t>
                      </a:r>
                      <a:r>
                        <a:t>p</a:t>
                      </a:r>
                      <a:r>
                        <a:rPr spc="12"/>
                        <a:t>o</a:t>
                      </a:r>
                      <a:r>
                        <a:rPr spc="-12"/>
                        <a:t>i</a:t>
                      </a:r>
                      <a:r>
                        <a:rPr spc="-50"/>
                        <a:t>n</a:t>
                      </a:r>
                      <a:r>
                        <a:rPr spc="12"/>
                        <a:t>t</a:t>
                      </a:r>
                      <a:r>
                        <a:t>s  </a:t>
                      </a:r>
                      <a:r>
                        <a:rPr spc="-25"/>
                        <a:t>a</a:t>
                      </a:r>
                      <a:r>
                        <a:t>t</a:t>
                      </a:r>
                      <a:r>
                        <a:rPr spc="-152"/>
                        <a:t> </a:t>
                      </a:r>
                      <a:r>
                        <a:rPr spc="-63"/>
                        <a:t>z</a:t>
                      </a:r>
                      <a:r>
                        <a:t>e</a:t>
                      </a:r>
                      <a:r>
                        <a:rPr spc="-38"/>
                        <a:t>r</a:t>
                      </a:r>
                      <a:r>
                        <a:t>o</a:t>
                      </a:r>
                      <a:r>
                        <a:rPr spc="-127"/>
                        <a:t> </a:t>
                      </a:r>
                      <a:r>
                        <a:t>c</a:t>
                      </a:r>
                      <a:r>
                        <a:rPr spc="-12"/>
                        <a:t>ro</a:t>
                      </a:r>
                      <a:r>
                        <a:rPr spc="12"/>
                        <a:t>s</a:t>
                      </a:r>
                      <a:r>
                        <a:rPr spc="-12"/>
                        <a:t>si</a:t>
                      </a:r>
                      <a:r>
                        <a:rPr spc="-25"/>
                        <a:t>n</a:t>
                      </a:r>
                      <a:r>
                        <a:t>gs</a:t>
                      </a:r>
                      <a:r>
                        <a:rPr spc="-152"/>
                        <a:t> </a:t>
                      </a:r>
                      <a:r>
                        <a:rPr spc="-25"/>
                        <a:t>t</a:t>
                      </a:r>
                      <a:r>
                        <a:t>o</a:t>
                      </a:r>
                      <a:r>
                        <a:rPr spc="-101"/>
                        <a:t> </a:t>
                      </a:r>
                      <a:r>
                        <a:rPr spc="-25"/>
                        <a:t>g</a:t>
                      </a:r>
                      <a:r>
                        <a:t>o  </a:t>
                      </a:r>
                      <a:r>
                        <a:rPr spc="-76"/>
                        <a:t>straight.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748453" algn="r" defTabSz="2438400">
                        <a:lnSpc>
                          <a:spcPts val="2600"/>
                        </a:lnSpc>
                        <a:defRPr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14</a:t>
                      </a:r>
                      <a:r>
                        <a:rPr spc="-133"/>
                        <a:t> </a:t>
                      </a:r>
                      <a:r>
                        <a:rPr spc="-13"/>
                        <a:t>n</a:t>
                      </a:r>
                      <a:r>
                        <a:t>s</a:t>
                      </a:r>
                    </a:p>
                    <a:p>
                      <a:pPr indent="334645" algn="l" defTabSz="2438400">
                        <a:lnSpc>
                          <a:spcPts val="2600"/>
                        </a:lnSpc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</a:t>
                      </a:r>
                    </a:p>
                    <a:p>
                      <a:pPr indent="499744" algn="l" defTabSz="2438400">
                        <a:spcBef>
                          <a:spcPts val="1600"/>
                        </a:spcBef>
                        <a:tabLst>
                          <a:tab pos="2908300" algn="l"/>
                        </a:tabLst>
                        <a:defRPr b="1" baseline="-16686" spc="-489"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</a:t>
                      </a:r>
                      <a:r>
                        <a:rPr spc="78"/>
                        <a:t>   </a:t>
                      </a:r>
                      <a:r>
                        <a:rPr baseline="-14326" spc="-410"/>
                        <a:t>DA	</a:t>
                      </a:r>
                      <a:r>
                        <a:rPr baseline="0" spc="-304" sz="2400"/>
                        <a:t>PO</a:t>
                      </a:r>
                      <a:endParaRPr baseline="-21139" spc="-345" sz="2400"/>
                    </a:p>
                    <a:p>
                      <a:pPr indent="512444" algn="l" defTabSz="2438400">
                        <a:spcBef>
                          <a:spcPts val="800"/>
                        </a:spcBef>
                        <a:defRPr spc="-125" sz="20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90°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292946" indent="516890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  <a:p>
                      <a:pPr indent="400684" defTabSz="2438400"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+</a:t>
                      </a:r>
                      <a:r>
                        <a:rPr spc="-106"/>
                        <a:t> </a:t>
                      </a:r>
                      <a:r>
                        <a:rPr spc="13"/>
                        <a:t>h</a:t>
                      </a:r>
                      <a:r>
                        <a:rPr spc="-26"/>
                        <a:t>i</a:t>
                      </a:r>
                      <a:r>
                        <a:t>g</a:t>
                      </a:r>
                      <a:r>
                        <a:rPr spc="-13"/>
                        <a:t>h</a:t>
                      </a:r>
                      <a:r>
                        <a:t>.</a:t>
                      </a:r>
                      <a:r>
                        <a:rPr spc="-106"/>
                        <a:t> </a:t>
                      </a:r>
                      <a:r>
                        <a:rPr spc="-13"/>
                        <a:t>h</a:t>
                      </a:r>
                      <a:r>
                        <a:t>a</a:t>
                      </a:r>
                      <a:r>
                        <a:rPr spc="13"/>
                        <a:t>r</a:t>
                      </a:r>
                      <a:r>
                        <a:t>m.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2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34925" algn="l" defTabSz="2438400">
                        <a:defRPr b="1" spc="-279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DA</a:t>
                      </a:r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34925" algn="l" defTabSz="2438400">
                        <a:defRPr b="1" spc="-37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AT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220133" indent="17652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@6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 sz="2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75564" algn="l" defTabSz="2438400">
                        <a:defRPr b="1" spc="-33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AR</a:t>
                      </a:r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indent="75564" algn="l" defTabSz="2438400">
                        <a:defRPr b="1" spc="-304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PO</a:t>
                      </a:r>
                    </a:p>
                  </a:txBody>
                  <a:tcPr marL="0" marR="0" marT="0" marB="0" anchor="t" anchorCtr="0" horzOverflow="overflow">
                    <a:lnR w="50800">
                      <a:solidFill>
                        <a:srgbClr val="000000"/>
                      </a:solidFill>
                    </a:lnR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1043093" indent="516466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@3</a:t>
                      </a:r>
                      <a:r>
                        <a:rPr spc="-119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  <a:p>
                      <a:pPr indent="114935" defTabSz="2438400">
                        <a:defRPr b="1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+</a:t>
                      </a:r>
                      <a:r>
                        <a:rPr spc="-106"/>
                        <a:t> </a:t>
                      </a:r>
                      <a:r>
                        <a:rPr spc="13"/>
                        <a:t>h</a:t>
                      </a:r>
                      <a:r>
                        <a:rPr spc="-26"/>
                        <a:t>i</a:t>
                      </a:r>
                      <a:r>
                        <a:t>g</a:t>
                      </a:r>
                      <a:r>
                        <a:rPr spc="-13"/>
                        <a:t>h</a:t>
                      </a:r>
                      <a:r>
                        <a:t>.</a:t>
                      </a:r>
                      <a:r>
                        <a:rPr spc="-106"/>
                        <a:t> </a:t>
                      </a:r>
                      <a:r>
                        <a:rPr spc="-13"/>
                        <a:t>h</a:t>
                      </a:r>
                      <a:r>
                        <a:t>a</a:t>
                      </a:r>
                      <a:r>
                        <a:rPr spc="13"/>
                        <a:t>r</a:t>
                      </a:r>
                      <a:r>
                        <a:t>m.</a:t>
                      </a:r>
                    </a:p>
                  </a:txBody>
                  <a:tcPr marL="0" marR="0" marT="0" marB="0" anchor="t" anchorCtr="0" horzOverflow="overflow">
                    <a:lnL w="50800">
                      <a:solidFill>
                        <a:srgbClr val="000000"/>
                      </a:solidFill>
                    </a:lnL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667173" indent="181609" algn="l" defTabSz="2438400">
                        <a:lnSpc>
                          <a:spcPct val="128600"/>
                        </a:lnSpc>
                        <a:spcBef>
                          <a:spcPts val="800"/>
                        </a:spcBef>
                        <a:defRPr b="1" spc="-53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D</a:t>
                      </a:r>
                      <a:r>
                        <a:rPr spc="0"/>
                        <a:t>A  </a:t>
                      </a:r>
                      <a:r>
                        <a:rPr spc="-386"/>
                        <a:t>AT</a:t>
                      </a:r>
                    </a:p>
                    <a:p>
                      <a:pPr algn="l" defTabSz="2438400">
                        <a:defRPr sz="2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36693" indent="195579" algn="l" defTabSz="2438400">
                        <a:defRPr b="1" spc="-13" sz="1600">
                          <a:solidFill>
                            <a:srgbClr val="C8201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 spc="0"/>
                        <a:t>8</a:t>
                      </a:r>
                      <a:r>
                        <a:rPr spc="-119"/>
                        <a:t> </a:t>
                      </a:r>
                      <a:r>
                        <a:rPr spc="13"/>
                        <a:t>n</a:t>
                      </a:r>
                      <a:r>
                        <a:rPr spc="0"/>
                        <a:t>s  @6</a:t>
                      </a:r>
                      <a:r>
                        <a:rPr spc="-93"/>
                        <a:t> </a:t>
                      </a:r>
                      <a:r>
                        <a:t>Ge</a:t>
                      </a:r>
                      <a:r>
                        <a:rPr spc="0"/>
                        <a:t>V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algn="l" defTabSz="2438400">
                        <a:defRPr sz="2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  <a:p>
                      <a:pPr marR="67733" indent="246379" algn="l" defTabSz="2438400">
                        <a:lnSpc>
                          <a:spcPct val="131500"/>
                        </a:lnSpc>
                        <a:defRPr b="1" spc="-26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</a:t>
                      </a:r>
                      <a:r>
                        <a:rPr spc="0"/>
                        <a:t>R  </a:t>
                      </a:r>
                      <a:r>
                        <a:rPr spc="-13"/>
                        <a:t>PO</a:t>
                      </a:r>
                    </a:p>
                  </a:txBody>
                  <a:tcPr marL="0" marR="0" marT="0" marB="0" anchor="t" anchorCtr="0" horzOverflow="overflow">
                    <a:lnT w="50800">
                      <a:solidFill>
                        <a:srgbClr val="000000"/>
                      </a:solidFill>
                    </a:lnT>
                    <a:lnB w="508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5" name="object 29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296" name="object 31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97" name="object 28"/>
          <p:cNvSpPr txBox="1"/>
          <p:nvPr>
            <p:ph type="title"/>
          </p:nvPr>
        </p:nvSpPr>
        <p:spPr>
          <a:xfrm>
            <a:off x="5506277" y="541194"/>
            <a:ext cx="11895668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Resonant kicker upgrade options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object 15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grpSp>
        <p:nvGrpSpPr>
          <p:cNvPr id="302" name="object 2"/>
          <p:cNvGrpSpPr/>
          <p:nvPr/>
        </p:nvGrpSpPr>
        <p:grpSpPr>
          <a:xfrm>
            <a:off x="1160642" y="2519074"/>
            <a:ext cx="21538230" cy="10354529"/>
            <a:chOff x="0" y="0"/>
            <a:chExt cx="21538229" cy="10354528"/>
          </a:xfrm>
        </p:grpSpPr>
        <p:pic>
          <p:nvPicPr>
            <p:cNvPr id="300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901742" y="0"/>
              <a:ext cx="18636488" cy="58593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1" name="object 4" descr="object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4915170"/>
              <a:ext cx="13806729" cy="54393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3" name="object 5"/>
          <p:cNvSpPr txBox="1"/>
          <p:nvPr/>
        </p:nvSpPr>
        <p:spPr>
          <a:xfrm>
            <a:off x="20364229" y="2041927"/>
            <a:ext cx="1942254" cy="67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706" sz="4800">
                <a:latin typeface="Arial"/>
                <a:ea typeface="Arial"/>
                <a:cs typeface="Arial"/>
                <a:sym typeface="Arial"/>
              </a:defRPr>
            </a:pPr>
            <a:r>
              <a:t>Z</a:t>
            </a:r>
            <a:r>
              <a:rPr spc="-133"/>
              <a:t>.</a:t>
            </a:r>
            <a:r>
              <a:rPr spc="-239"/>
              <a:t> </a:t>
            </a:r>
            <a:r>
              <a:t>G</a:t>
            </a:r>
            <a:r>
              <a:rPr spc="-293"/>
              <a:t>e</a:t>
            </a:r>
            <a:r>
              <a:rPr spc="-186"/>
              <a:t>n</a:t>
            </a:r>
            <a:r>
              <a:rPr spc="-413"/>
              <a:t>g</a:t>
            </a:r>
          </a:p>
        </p:txBody>
      </p:sp>
      <p:sp>
        <p:nvSpPr>
          <p:cNvPr id="304" name="object 6"/>
          <p:cNvSpPr txBox="1"/>
          <p:nvPr>
            <p:ph type="title"/>
          </p:nvPr>
        </p:nvSpPr>
        <p:spPr>
          <a:xfrm>
            <a:off x="5506277" y="541194"/>
            <a:ext cx="14171508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Low-level RF scheme for three bunches</a:t>
            </a:r>
          </a:p>
        </p:txBody>
      </p:sp>
      <p:sp>
        <p:nvSpPr>
          <p:cNvPr id="305" name="object 7"/>
          <p:cNvSpPr/>
          <p:nvPr/>
        </p:nvSpPr>
        <p:spPr>
          <a:xfrm>
            <a:off x="15770893" y="9261114"/>
            <a:ext cx="7406404" cy="2524790"/>
          </a:xfrm>
          <a:prstGeom prst="rect">
            <a:avLst/>
          </a:prstGeom>
          <a:solidFill>
            <a:srgbClr val="DBDBDB">
              <a:alpha val="83999"/>
            </a:srgbClr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06" name="object 8"/>
          <p:cNvSpPr txBox="1"/>
          <p:nvPr/>
        </p:nvSpPr>
        <p:spPr>
          <a:xfrm>
            <a:off x="15977987" y="9211981"/>
            <a:ext cx="6846148" cy="102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110800"/>
              </a:lnSpc>
              <a:spcBef>
                <a:spcPts val="200"/>
              </a:spcBef>
              <a:defRPr b="0" spc="-627" sz="3400"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222"/>
              <a:t>x</a:t>
            </a:r>
            <a:r>
              <a:rPr spc="-117"/>
              <a:t>p</a:t>
            </a:r>
            <a:r>
              <a:rPr spc="-209"/>
              <a:t>e</a:t>
            </a:r>
            <a:r>
              <a:rPr spc="-65"/>
              <a:t>c</a:t>
            </a:r>
            <a:r>
              <a:rPr spc="-78"/>
              <a:t>t</a:t>
            </a:r>
            <a:r>
              <a:rPr spc="-209"/>
              <a:t>e</a:t>
            </a:r>
            <a:r>
              <a:rPr spc="-104"/>
              <a:t>d</a:t>
            </a:r>
            <a:r>
              <a:rPr spc="-196"/>
              <a:t> </a:t>
            </a:r>
            <a:r>
              <a:rPr spc="-209"/>
              <a:t>e</a:t>
            </a:r>
            <a:r>
              <a:rPr spc="-117"/>
              <a:t>n</a:t>
            </a:r>
            <a:r>
              <a:rPr spc="-209"/>
              <a:t>e</a:t>
            </a:r>
            <a:r>
              <a:rPr spc="-13"/>
              <a:t>r</a:t>
            </a:r>
            <a:r>
              <a:rPr spc="-313"/>
              <a:t>g</a:t>
            </a:r>
            <a:r>
              <a:rPr spc="-170"/>
              <a:t>y</a:t>
            </a:r>
            <a:r>
              <a:rPr spc="-196"/>
              <a:t> </a:t>
            </a:r>
            <a:r>
              <a:rPr spc="13"/>
              <a:t>l</a:t>
            </a:r>
            <a:r>
              <a:rPr spc="-104"/>
              <a:t>o</a:t>
            </a:r>
            <a:r>
              <a:rPr spc="-405"/>
              <a:t>s</a:t>
            </a:r>
            <a:r>
              <a:rPr spc="-379"/>
              <a:t>s</a:t>
            </a:r>
            <a:r>
              <a:rPr spc="-209"/>
              <a:t> </a:t>
            </a:r>
            <a:r>
              <a:rPr spc="-104"/>
              <a:t>(</a:t>
            </a:r>
            <a:r>
              <a:rPr spc="-664"/>
              <a:t>C</a:t>
            </a:r>
            <a:r>
              <a:rPr spc="-91"/>
              <a:t>-</a:t>
            </a:r>
            <a:r>
              <a:rPr spc="-117"/>
              <a:t>b</a:t>
            </a:r>
            <a:r>
              <a:rPr spc="-248"/>
              <a:t>a</a:t>
            </a:r>
            <a:r>
              <a:rPr spc="-117"/>
              <a:t>n</a:t>
            </a:r>
            <a:r>
              <a:rPr spc="-104"/>
              <a:t>d</a:t>
            </a:r>
            <a:r>
              <a:rPr spc="-196"/>
              <a:t> </a:t>
            </a:r>
            <a:r>
              <a:rPr spc="-156"/>
              <a:t>o</a:t>
            </a:r>
            <a:r>
              <a:rPr spc="-196"/>
              <a:t>v</a:t>
            </a:r>
            <a:r>
              <a:rPr spc="-209"/>
              <a:t>e</a:t>
            </a:r>
            <a:r>
              <a:rPr spc="-39"/>
              <a:t>r</a:t>
            </a:r>
            <a:r>
              <a:rPr spc="-274"/>
              <a:t>a</a:t>
            </a:r>
            <a:r>
              <a:rPr spc="13"/>
              <a:t>ll</a:t>
            </a:r>
            <a:r>
              <a:rPr spc="-104"/>
              <a:t>),  </a:t>
            </a:r>
            <a:r>
              <a:rPr spc="-274"/>
              <a:t>a</a:t>
            </a:r>
            <a:r>
              <a:rPr spc="-379"/>
              <a:t>s</a:t>
            </a:r>
            <a:r>
              <a:rPr spc="-209"/>
              <a:t> </a:t>
            </a:r>
            <a:r>
              <a:rPr spc="-261"/>
              <a:t>a</a:t>
            </a:r>
            <a:r>
              <a:rPr spc="-196"/>
              <a:t> </a:t>
            </a:r>
            <a:r>
              <a:rPr spc="91"/>
              <a:t>f</a:t>
            </a:r>
            <a:r>
              <a:rPr spc="-117"/>
              <a:t>u</a:t>
            </a:r>
            <a:r>
              <a:rPr spc="-91"/>
              <a:t>n</a:t>
            </a:r>
            <a:r>
              <a:rPr spc="-274"/>
              <a:t>c</a:t>
            </a:r>
            <a:r>
              <a:rPr spc="78"/>
              <a:t>ti</a:t>
            </a:r>
            <a:r>
              <a:rPr spc="-104"/>
              <a:t>on</a:t>
            </a:r>
            <a:r>
              <a:rPr spc="-196"/>
              <a:t> </a:t>
            </a:r>
            <a:r>
              <a:rPr spc="-130"/>
              <a:t>o</a:t>
            </a:r>
            <a:r>
              <a:rPr spc="91"/>
              <a:t>f</a:t>
            </a:r>
            <a:r>
              <a:rPr spc="-209"/>
              <a:t> </a:t>
            </a:r>
            <a:r>
              <a:rPr spc="-91"/>
              <a:t>b</a:t>
            </a:r>
            <a:r>
              <a:rPr spc="-117"/>
              <a:t>u</a:t>
            </a:r>
            <a:r>
              <a:rPr spc="-91"/>
              <a:t>n</a:t>
            </a:r>
            <a:r>
              <a:rPr spc="-196"/>
              <a:t>ch </a:t>
            </a:r>
            <a:r>
              <a:rPr spc="-405"/>
              <a:t>s</a:t>
            </a:r>
            <a:r>
              <a:rPr spc="-91"/>
              <a:t>p</a:t>
            </a:r>
            <a:r>
              <a:rPr spc="-274"/>
              <a:t>a</a:t>
            </a:r>
            <a:r>
              <a:rPr spc="-248"/>
              <a:t>c</a:t>
            </a:r>
            <a:r>
              <a:rPr spc="-13"/>
              <a:t>i</a:t>
            </a:r>
            <a:r>
              <a:rPr spc="-91"/>
              <a:t>n</a:t>
            </a:r>
            <a:r>
              <a:rPr spc="-313"/>
              <a:t>g</a:t>
            </a:r>
            <a:r>
              <a:rPr spc="-39"/>
              <a:t>:</a:t>
            </a:r>
          </a:p>
        </p:txBody>
      </p:sp>
      <p:sp>
        <p:nvSpPr>
          <p:cNvPr id="307" name="object 9"/>
          <p:cNvSpPr txBox="1"/>
          <p:nvPr/>
        </p:nvSpPr>
        <p:spPr>
          <a:xfrm>
            <a:off x="15977987" y="10440021"/>
            <a:ext cx="1896534" cy="1010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232409" algn="l" defTabSz="2438400">
              <a:spcBef>
                <a:spcPts val="500"/>
              </a:spcBef>
              <a:defRPr b="0" spc="-170" sz="3400">
                <a:latin typeface="Arial"/>
                <a:ea typeface="Arial"/>
                <a:cs typeface="Arial"/>
                <a:sym typeface="Arial"/>
              </a:defRPr>
            </a:pPr>
            <a:r>
              <a:t>28</a:t>
            </a:r>
            <a:r>
              <a:rPr spc="-222"/>
              <a:t> </a:t>
            </a:r>
            <a:r>
              <a:rPr spc="-91"/>
              <a:t>n</a:t>
            </a:r>
            <a:r>
              <a:rPr spc="-379"/>
              <a:t>s</a:t>
            </a:r>
          </a:p>
          <a:p>
            <a:pPr indent="12700" algn="l" defTabSz="2438400">
              <a:spcBef>
                <a:spcPts val="200"/>
              </a:spcBef>
              <a:defRPr b="0" spc="-196" sz="3400">
                <a:latin typeface="Arial"/>
                <a:ea typeface="Arial"/>
                <a:cs typeface="Arial"/>
                <a:sym typeface="Arial"/>
              </a:defRPr>
            </a:pPr>
            <a:r>
              <a:t>–</a:t>
            </a:r>
            <a:r>
              <a:rPr spc="-170"/>
              <a:t>200</a:t>
            </a:r>
            <a:r>
              <a:rPr spc="-222"/>
              <a:t> </a:t>
            </a:r>
            <a:r>
              <a:rPr spc="-91"/>
              <a:t>M</a:t>
            </a:r>
            <a:r>
              <a:rPr spc="-78"/>
              <a:t>e</a:t>
            </a:r>
            <a:r>
              <a:rPr spc="-340"/>
              <a:t>V</a:t>
            </a:r>
          </a:p>
        </p:txBody>
      </p:sp>
      <p:sp>
        <p:nvSpPr>
          <p:cNvPr id="308" name="object 10"/>
          <p:cNvSpPr txBox="1"/>
          <p:nvPr/>
        </p:nvSpPr>
        <p:spPr>
          <a:xfrm>
            <a:off x="18416387" y="10440021"/>
            <a:ext cx="1896534" cy="1010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34925" defTabSz="2438400">
              <a:spcBef>
                <a:spcPts val="500"/>
              </a:spcBef>
              <a:defRPr b="0" spc="-170" sz="3400">
                <a:latin typeface="Arial"/>
                <a:ea typeface="Arial"/>
                <a:cs typeface="Arial"/>
                <a:sym typeface="Arial"/>
              </a:defRPr>
            </a:pPr>
            <a:r>
              <a:t>21</a:t>
            </a:r>
            <a:r>
              <a:rPr spc="-222"/>
              <a:t> </a:t>
            </a:r>
            <a:r>
              <a:rPr spc="-91"/>
              <a:t>n</a:t>
            </a:r>
            <a:r>
              <a:rPr spc="-379"/>
              <a:t>s</a:t>
            </a:r>
          </a:p>
          <a:p>
            <a:pPr defTabSz="2438400">
              <a:spcBef>
                <a:spcPts val="200"/>
              </a:spcBef>
              <a:defRPr b="0" spc="-196" sz="3400">
                <a:latin typeface="Arial"/>
                <a:ea typeface="Arial"/>
                <a:cs typeface="Arial"/>
                <a:sym typeface="Arial"/>
              </a:defRPr>
            </a:pPr>
            <a:r>
              <a:t>–1</a:t>
            </a:r>
            <a:r>
              <a:rPr spc="-170"/>
              <a:t>29</a:t>
            </a:r>
            <a:r>
              <a:t> </a:t>
            </a:r>
            <a:r>
              <a:rPr spc="-91"/>
              <a:t>M</a:t>
            </a:r>
            <a:r>
              <a:rPr spc="-78"/>
              <a:t>e</a:t>
            </a:r>
            <a:r>
              <a:rPr spc="-340"/>
              <a:t>V</a:t>
            </a:r>
          </a:p>
        </p:txBody>
      </p:sp>
      <p:sp>
        <p:nvSpPr>
          <p:cNvPr id="309" name="object 11"/>
          <p:cNvSpPr txBox="1"/>
          <p:nvPr/>
        </p:nvSpPr>
        <p:spPr>
          <a:xfrm>
            <a:off x="20854787" y="10440021"/>
            <a:ext cx="1673014" cy="1010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719" defTabSz="2438400">
              <a:spcBef>
                <a:spcPts val="500"/>
              </a:spcBef>
              <a:defRPr b="0" spc="-170" sz="3400">
                <a:latin typeface="Arial"/>
                <a:ea typeface="Arial"/>
                <a:cs typeface="Arial"/>
                <a:sym typeface="Arial"/>
              </a:defRPr>
            </a:pPr>
            <a:r>
              <a:t>14</a:t>
            </a:r>
            <a:r>
              <a:rPr spc="-196"/>
              <a:t> </a:t>
            </a:r>
            <a:r>
              <a:rPr spc="-117"/>
              <a:t>n</a:t>
            </a:r>
            <a:r>
              <a:rPr spc="-379"/>
              <a:t>s</a:t>
            </a:r>
          </a:p>
          <a:p>
            <a:pPr defTabSz="2438400">
              <a:spcBef>
                <a:spcPts val="200"/>
              </a:spcBef>
              <a:defRPr b="0" spc="-196" sz="3400">
                <a:latin typeface="Arial"/>
                <a:ea typeface="Arial"/>
                <a:cs typeface="Arial"/>
                <a:sym typeface="Arial"/>
              </a:defRPr>
            </a:pPr>
            <a:r>
              <a:t>–7</a:t>
            </a:r>
            <a:r>
              <a:rPr spc="-170"/>
              <a:t>3</a:t>
            </a:r>
            <a:r>
              <a:t> </a:t>
            </a:r>
            <a:r>
              <a:rPr spc="-91"/>
              <a:t>M</a:t>
            </a:r>
            <a:r>
              <a:rPr spc="-78"/>
              <a:t>e</a:t>
            </a:r>
            <a:r>
              <a:rPr spc="-340"/>
              <a:t>V</a:t>
            </a:r>
          </a:p>
        </p:txBody>
      </p:sp>
      <p:sp>
        <p:nvSpPr>
          <p:cNvPr id="310" name="object 12"/>
          <p:cNvSpPr/>
          <p:nvPr/>
        </p:nvSpPr>
        <p:spPr>
          <a:xfrm>
            <a:off x="18191040" y="10477437"/>
            <a:ext cx="2445105" cy="1195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4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lnTo>
                  <a:pt x="21600" y="21600"/>
                </a:lnTo>
                <a:lnTo>
                  <a:pt x="10804" y="21600"/>
                </a:lnTo>
                <a:close/>
              </a:path>
            </a:pathLst>
          </a:custGeom>
          <a:ln w="76200">
            <a:solidFill>
              <a:srgbClr val="FF0000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11" name="object 13"/>
          <p:cNvSpPr txBox="1"/>
          <p:nvPr/>
        </p:nvSpPr>
        <p:spPr>
          <a:xfrm>
            <a:off x="18684203" y="11860078"/>
            <a:ext cx="1720428" cy="95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70273" algn="l" defTabSz="2438400">
              <a:lnSpc>
                <a:spcPts val="3700"/>
              </a:lnSpc>
              <a:spcBef>
                <a:spcPts val="800"/>
              </a:spcBef>
              <a:defRPr spc="-282" sz="3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Porthos </a:t>
            </a:r>
            <a:r>
              <a:rPr spc="-964"/>
              <a:t> </a:t>
            </a:r>
            <a:r>
              <a:rPr spc="-257"/>
              <a:t>b</a:t>
            </a:r>
            <a:r>
              <a:rPr spc="-411"/>
              <a:t>a</a:t>
            </a:r>
            <a:r>
              <a:rPr spc="-372"/>
              <a:t>s</a:t>
            </a:r>
            <a:r>
              <a:rPr spc="-192"/>
              <a:t>e</a:t>
            </a:r>
            <a:r>
              <a:rPr spc="-128"/>
              <a:t>l</a:t>
            </a:r>
            <a:r>
              <a:rPr spc="-141"/>
              <a:t>i</a:t>
            </a:r>
            <a:r>
              <a:rPr spc="-257"/>
              <a:t>n</a:t>
            </a:r>
            <a:r>
              <a:rPr spc="-192"/>
              <a:t>e</a:t>
            </a:r>
          </a:p>
        </p:txBody>
      </p:sp>
      <p:sp>
        <p:nvSpPr>
          <p:cNvPr id="312" name="object 14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313" name="object 16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object 60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grpSp>
        <p:nvGrpSpPr>
          <p:cNvPr id="358" name="object 2"/>
          <p:cNvGrpSpPr/>
          <p:nvPr/>
        </p:nvGrpSpPr>
        <p:grpSpPr>
          <a:xfrm>
            <a:off x="-1" y="6476191"/>
            <a:ext cx="24382071" cy="2000639"/>
            <a:chOff x="0" y="0"/>
            <a:chExt cx="24382069" cy="2000637"/>
          </a:xfrm>
        </p:grpSpPr>
        <p:pic>
          <p:nvPicPr>
            <p:cNvPr id="316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24382071" cy="20006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7" name="object 4" descr="object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343357" y="441586"/>
              <a:ext cx="610548" cy="3148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8" name="object 5" descr="object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037443" y="389735"/>
              <a:ext cx="308153" cy="3436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9" name="object 6"/>
            <p:cNvSpPr/>
            <p:nvPr/>
          </p:nvSpPr>
          <p:spPr>
            <a:xfrm>
              <a:off x="16542715" y="595173"/>
              <a:ext cx="2067830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22" name="object 7"/>
            <p:cNvGrpSpPr/>
            <p:nvPr/>
          </p:nvGrpSpPr>
          <p:grpSpPr>
            <a:xfrm>
              <a:off x="16521616" y="441586"/>
              <a:ext cx="2110062" cy="322545"/>
              <a:chOff x="0" y="0"/>
              <a:chExt cx="2110061" cy="322544"/>
            </a:xfrm>
          </p:grpSpPr>
          <p:sp>
            <p:nvSpPr>
              <p:cNvPr id="320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70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59" y="21600"/>
                    </a:lnTo>
                    <a:lnTo>
                      <a:pt x="20614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1" name="Shape"/>
              <p:cNvSpPr/>
              <p:nvPr/>
            </p:nvSpPr>
            <p:spPr>
              <a:xfrm>
                <a:off x="2067829" y="14392"/>
                <a:ext cx="42233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3" y="0"/>
                    </a:lnTo>
                    <a:lnTo>
                      <a:pt x="970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114" y="14400"/>
                    </a:lnTo>
                    <a:lnTo>
                      <a:pt x="21114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323" name="object 8"/>
            <p:cNvSpPr/>
            <p:nvPr/>
          </p:nvSpPr>
          <p:spPr>
            <a:xfrm>
              <a:off x="17221435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4" name="object 9"/>
            <p:cNvSpPr/>
            <p:nvPr/>
          </p:nvSpPr>
          <p:spPr>
            <a:xfrm>
              <a:off x="17390395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7" y="0"/>
                  </a:moveTo>
                  <a:lnTo>
                    <a:pt x="724" y="66"/>
                  </a:lnTo>
                  <a:lnTo>
                    <a:pt x="302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2" y="21263"/>
                  </a:lnTo>
                  <a:lnTo>
                    <a:pt x="724" y="21465"/>
                  </a:lnTo>
                  <a:lnTo>
                    <a:pt x="1147" y="21600"/>
                  </a:lnTo>
                  <a:lnTo>
                    <a:pt x="1266" y="21600"/>
                  </a:lnTo>
                  <a:lnTo>
                    <a:pt x="1509" y="21465"/>
                  </a:lnTo>
                  <a:lnTo>
                    <a:pt x="20817" y="11910"/>
                  </a:lnTo>
                  <a:lnTo>
                    <a:pt x="21359" y="11437"/>
                  </a:lnTo>
                  <a:lnTo>
                    <a:pt x="21600" y="10832"/>
                  </a:lnTo>
                  <a:lnTo>
                    <a:pt x="21359" y="10094"/>
                  </a:lnTo>
                  <a:lnTo>
                    <a:pt x="20876" y="9621"/>
                  </a:lnTo>
                  <a:lnTo>
                    <a:pt x="1509" y="66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5" name="object 10"/>
            <p:cNvSpPr/>
            <p:nvPr/>
          </p:nvSpPr>
          <p:spPr>
            <a:xfrm>
              <a:off x="18771850" y="595173"/>
              <a:ext cx="2067831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28" name="object 11"/>
            <p:cNvGrpSpPr/>
            <p:nvPr/>
          </p:nvGrpSpPr>
          <p:grpSpPr>
            <a:xfrm>
              <a:off x="18750719" y="441586"/>
              <a:ext cx="2110097" cy="322545"/>
              <a:chOff x="0" y="0"/>
              <a:chExt cx="2110096" cy="322544"/>
            </a:xfrm>
          </p:grpSpPr>
          <p:sp>
            <p:nvSpPr>
              <p:cNvPr id="326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86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76" y="21600"/>
                    </a:lnTo>
                    <a:lnTo>
                      <a:pt x="20630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7" name="Shape"/>
              <p:cNvSpPr/>
              <p:nvPr/>
            </p:nvSpPr>
            <p:spPr>
              <a:xfrm>
                <a:off x="2067829" y="14392"/>
                <a:ext cx="42268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9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097" y="14400"/>
                    </a:lnTo>
                    <a:lnTo>
                      <a:pt x="21097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329" name="object 12"/>
            <p:cNvSpPr/>
            <p:nvPr/>
          </p:nvSpPr>
          <p:spPr>
            <a:xfrm>
              <a:off x="19450573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0" name="object 13"/>
            <p:cNvSpPr/>
            <p:nvPr/>
          </p:nvSpPr>
          <p:spPr>
            <a:xfrm>
              <a:off x="19619536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5" y="0"/>
                  </a:moveTo>
                  <a:lnTo>
                    <a:pt x="724" y="66"/>
                  </a:lnTo>
                  <a:lnTo>
                    <a:pt x="300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0" y="21263"/>
                  </a:lnTo>
                  <a:lnTo>
                    <a:pt x="724" y="21465"/>
                  </a:lnTo>
                  <a:lnTo>
                    <a:pt x="1145" y="21600"/>
                  </a:lnTo>
                  <a:lnTo>
                    <a:pt x="1266" y="21600"/>
                  </a:lnTo>
                  <a:lnTo>
                    <a:pt x="1507" y="21465"/>
                  </a:lnTo>
                  <a:lnTo>
                    <a:pt x="20815" y="11910"/>
                  </a:lnTo>
                  <a:lnTo>
                    <a:pt x="21357" y="11437"/>
                  </a:lnTo>
                  <a:lnTo>
                    <a:pt x="21600" y="10832"/>
                  </a:lnTo>
                  <a:lnTo>
                    <a:pt x="21357" y="10094"/>
                  </a:lnTo>
                  <a:lnTo>
                    <a:pt x="20874" y="9621"/>
                  </a:lnTo>
                  <a:lnTo>
                    <a:pt x="1507" y="66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1" name="object 14"/>
            <p:cNvSpPr/>
            <p:nvPr/>
          </p:nvSpPr>
          <p:spPr>
            <a:xfrm>
              <a:off x="22131831" y="595173"/>
              <a:ext cx="2067831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34" name="object 15"/>
            <p:cNvGrpSpPr/>
            <p:nvPr/>
          </p:nvGrpSpPr>
          <p:grpSpPr>
            <a:xfrm>
              <a:off x="22110733" y="441586"/>
              <a:ext cx="2110063" cy="322545"/>
              <a:chOff x="0" y="0"/>
              <a:chExt cx="2110061" cy="322544"/>
            </a:xfrm>
          </p:grpSpPr>
          <p:sp>
            <p:nvSpPr>
              <p:cNvPr id="332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70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59" y="21600"/>
                    </a:lnTo>
                    <a:lnTo>
                      <a:pt x="20614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33" name="Shape"/>
              <p:cNvSpPr/>
              <p:nvPr/>
            </p:nvSpPr>
            <p:spPr>
              <a:xfrm>
                <a:off x="2067829" y="14392"/>
                <a:ext cx="42233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3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114" y="14400"/>
                    </a:lnTo>
                    <a:lnTo>
                      <a:pt x="21114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335" name="object 16"/>
            <p:cNvSpPr/>
            <p:nvPr/>
          </p:nvSpPr>
          <p:spPr>
            <a:xfrm>
              <a:off x="22810552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6" name="object 17"/>
            <p:cNvSpPr/>
            <p:nvPr/>
          </p:nvSpPr>
          <p:spPr>
            <a:xfrm>
              <a:off x="22979515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7" y="0"/>
                  </a:moveTo>
                  <a:lnTo>
                    <a:pt x="724" y="66"/>
                  </a:lnTo>
                  <a:lnTo>
                    <a:pt x="302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2" y="21263"/>
                  </a:lnTo>
                  <a:lnTo>
                    <a:pt x="724" y="21465"/>
                  </a:lnTo>
                  <a:lnTo>
                    <a:pt x="1147" y="21600"/>
                  </a:lnTo>
                  <a:lnTo>
                    <a:pt x="1266" y="21600"/>
                  </a:lnTo>
                  <a:lnTo>
                    <a:pt x="1509" y="21465"/>
                  </a:lnTo>
                  <a:lnTo>
                    <a:pt x="20817" y="11910"/>
                  </a:lnTo>
                  <a:lnTo>
                    <a:pt x="21359" y="11437"/>
                  </a:lnTo>
                  <a:lnTo>
                    <a:pt x="21600" y="10832"/>
                  </a:lnTo>
                  <a:lnTo>
                    <a:pt x="21359" y="10094"/>
                  </a:lnTo>
                  <a:lnTo>
                    <a:pt x="20876" y="9621"/>
                  </a:lnTo>
                  <a:lnTo>
                    <a:pt x="1509" y="66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7" name="object 18"/>
            <p:cNvSpPr/>
            <p:nvPr/>
          </p:nvSpPr>
          <p:spPr>
            <a:xfrm>
              <a:off x="894722" y="595173"/>
              <a:ext cx="2159033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40" name="object 19"/>
            <p:cNvGrpSpPr/>
            <p:nvPr/>
          </p:nvGrpSpPr>
          <p:grpSpPr>
            <a:xfrm>
              <a:off x="874570" y="441586"/>
              <a:ext cx="2199335" cy="308156"/>
              <a:chOff x="0" y="0"/>
              <a:chExt cx="2199333" cy="308154"/>
            </a:xfrm>
          </p:grpSpPr>
          <p:sp>
            <p:nvSpPr>
              <p:cNvPr id="338" name="Rectangle"/>
              <p:cNvSpPr/>
              <p:nvPr/>
            </p:nvSpPr>
            <p:spPr>
              <a:xfrm>
                <a:off x="-1" y="-1"/>
                <a:ext cx="40303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39" name="Rectangle"/>
              <p:cNvSpPr/>
              <p:nvPr/>
            </p:nvSpPr>
            <p:spPr>
              <a:xfrm>
                <a:off x="2159032" y="-1"/>
                <a:ext cx="40302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341" name="object 20" descr="object 20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749109" y="441586"/>
              <a:ext cx="551993" cy="3081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2" name="object 21"/>
            <p:cNvSpPr/>
            <p:nvPr/>
          </p:nvSpPr>
          <p:spPr>
            <a:xfrm>
              <a:off x="3295666" y="595173"/>
              <a:ext cx="2159068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45" name="object 22"/>
            <p:cNvGrpSpPr/>
            <p:nvPr/>
          </p:nvGrpSpPr>
          <p:grpSpPr>
            <a:xfrm>
              <a:off x="3275514" y="441586"/>
              <a:ext cx="2199372" cy="308156"/>
              <a:chOff x="0" y="0"/>
              <a:chExt cx="2199371" cy="308154"/>
            </a:xfrm>
          </p:grpSpPr>
          <p:sp>
            <p:nvSpPr>
              <p:cNvPr id="343" name="Rectangle"/>
              <p:cNvSpPr/>
              <p:nvPr/>
            </p:nvSpPr>
            <p:spPr>
              <a:xfrm>
                <a:off x="-1" y="-1"/>
                <a:ext cx="40335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44" name="Rectangle"/>
              <p:cNvSpPr/>
              <p:nvPr/>
            </p:nvSpPr>
            <p:spPr>
              <a:xfrm>
                <a:off x="2159034" y="-1"/>
                <a:ext cx="40337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346" name="object 23" descr="object 23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150087" y="441586"/>
              <a:ext cx="551993" cy="3081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7" name="object 24"/>
            <p:cNvSpPr/>
            <p:nvPr/>
          </p:nvSpPr>
          <p:spPr>
            <a:xfrm>
              <a:off x="5696642" y="595173"/>
              <a:ext cx="2159033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50" name="object 25"/>
            <p:cNvGrpSpPr/>
            <p:nvPr/>
          </p:nvGrpSpPr>
          <p:grpSpPr>
            <a:xfrm>
              <a:off x="5676493" y="441586"/>
              <a:ext cx="2199337" cy="308156"/>
              <a:chOff x="0" y="0"/>
              <a:chExt cx="2199336" cy="308154"/>
            </a:xfrm>
          </p:grpSpPr>
          <p:sp>
            <p:nvSpPr>
              <p:cNvPr id="348" name="Rectangle"/>
              <p:cNvSpPr/>
              <p:nvPr/>
            </p:nvSpPr>
            <p:spPr>
              <a:xfrm>
                <a:off x="-1" y="-1"/>
                <a:ext cx="40303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49" name="Rectangle"/>
              <p:cNvSpPr/>
              <p:nvPr/>
            </p:nvSpPr>
            <p:spPr>
              <a:xfrm>
                <a:off x="2159034" y="-1"/>
                <a:ext cx="40303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351" name="object 26" descr="object 26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551032" y="441586"/>
              <a:ext cx="551993" cy="3081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2" name="object 27"/>
            <p:cNvSpPr/>
            <p:nvPr/>
          </p:nvSpPr>
          <p:spPr>
            <a:xfrm>
              <a:off x="12198704" y="903325"/>
              <a:ext cx="653761" cy="1"/>
            </a:xfrm>
            <a:prstGeom prst="line">
              <a:avLst/>
            </a:prstGeom>
            <a:noFill/>
            <a:ln w="76200" cap="flat">
              <a:solidFill>
                <a:srgbClr val="00007F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53" name="object 28"/>
            <p:cNvSpPr/>
            <p:nvPr/>
          </p:nvSpPr>
          <p:spPr>
            <a:xfrm>
              <a:off x="11510871" y="576442"/>
              <a:ext cx="77756" cy="77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3163" y="3163"/>
                  </a:lnTo>
                  <a:lnTo>
                    <a:pt x="10800" y="0"/>
                  </a:lnTo>
                  <a:lnTo>
                    <a:pt x="18437" y="3163"/>
                  </a:lnTo>
                  <a:lnTo>
                    <a:pt x="21600" y="10800"/>
                  </a:lnTo>
                  <a:lnTo>
                    <a:pt x="18437" y="18437"/>
                  </a:lnTo>
                  <a:lnTo>
                    <a:pt x="10800" y="21600"/>
                  </a:lnTo>
                  <a:lnTo>
                    <a:pt x="3163" y="18437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rgbClr val="00007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57" name="object 29"/>
            <p:cNvGrpSpPr/>
            <p:nvPr/>
          </p:nvGrpSpPr>
          <p:grpSpPr>
            <a:xfrm>
              <a:off x="11335680" y="587349"/>
              <a:ext cx="2375039" cy="326542"/>
              <a:chOff x="0" y="0"/>
              <a:chExt cx="2375037" cy="326541"/>
            </a:xfrm>
          </p:grpSpPr>
          <p:sp>
            <p:nvSpPr>
              <p:cNvPr id="354" name="Line"/>
              <p:cNvSpPr/>
              <p:nvPr/>
            </p:nvSpPr>
            <p:spPr>
              <a:xfrm flipH="1" flipV="1">
                <a:off x="331181" y="7824"/>
                <a:ext cx="549149" cy="308152"/>
              </a:xfrm>
              <a:prstGeom prst="line">
                <a:avLst/>
              </a:pr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5" name="Line"/>
              <p:cNvSpPr/>
              <p:nvPr/>
            </p:nvSpPr>
            <p:spPr>
              <a:xfrm flipH="1">
                <a:off x="1479364" y="7823"/>
                <a:ext cx="552943" cy="318719"/>
              </a:xfrm>
              <a:prstGeom prst="line">
                <a:avLst/>
              </a:pr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6" name="Shape"/>
              <p:cNvSpPr/>
              <p:nvPr/>
            </p:nvSpPr>
            <p:spPr>
              <a:xfrm>
                <a:off x="0" y="0"/>
                <a:ext cx="2375038" cy="338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335" y="0"/>
                    </a:moveTo>
                    <a:lnTo>
                      <a:pt x="21600" y="0"/>
                    </a:lnTo>
                    <a:moveTo>
                      <a:pt x="0" y="21600"/>
                    </a:moveTo>
                    <a:lnTo>
                      <a:pt x="3265" y="21600"/>
                    </a:lnTo>
                  </a:path>
                </a:pathLst>
              </a:cu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grpSp>
        <p:nvGrpSpPr>
          <p:cNvPr id="361" name="object 30"/>
          <p:cNvGrpSpPr/>
          <p:nvPr/>
        </p:nvGrpSpPr>
        <p:grpSpPr>
          <a:xfrm>
            <a:off x="118090" y="10015698"/>
            <a:ext cx="1667491" cy="241913"/>
            <a:chOff x="0" y="0"/>
            <a:chExt cx="1667490" cy="241911"/>
          </a:xfrm>
        </p:grpSpPr>
        <p:sp>
          <p:nvSpPr>
            <p:cNvPr id="359" name="object 31"/>
            <p:cNvSpPr/>
            <p:nvPr/>
          </p:nvSpPr>
          <p:spPr>
            <a:xfrm>
              <a:off x="346557" y="120938"/>
              <a:ext cx="132093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60" name="object 32"/>
            <p:cNvSpPr/>
            <p:nvPr/>
          </p:nvSpPr>
          <p:spPr>
            <a:xfrm>
              <a:off x="0" y="0"/>
              <a:ext cx="362881" cy="24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0798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362" name="object 33"/>
          <p:cNvSpPr txBox="1"/>
          <p:nvPr/>
        </p:nvSpPr>
        <p:spPr>
          <a:xfrm>
            <a:off x="586298" y="8854037"/>
            <a:ext cx="1253068" cy="112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just" defTabSz="2438400">
              <a:lnSpc>
                <a:spcPct val="94600"/>
              </a:lnSpc>
              <a:spcBef>
                <a:spcPts val="200"/>
              </a:spcBef>
              <a:defRPr spc="-546" sz="26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E</a:t>
            </a:r>
            <a:r>
              <a:rPr spc="-403"/>
              <a:t>G</a:t>
            </a:r>
            <a:r>
              <a:rPr spc="-156"/>
              <a:t>0</a:t>
            </a:r>
            <a:r>
              <a:rPr spc="-91"/>
              <a:t>1  </a:t>
            </a: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S</a:t>
            </a:r>
            <a:r>
              <a:rPr spc="-325"/>
              <a:t>B</a:t>
            </a:r>
            <a:r>
              <a:rPr spc="-273"/>
              <a:t>0</a:t>
            </a:r>
            <a:r>
              <a:rPr spc="-91"/>
              <a:t>1  </a:t>
            </a: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S</a:t>
            </a:r>
            <a:r>
              <a:rPr spc="-325"/>
              <a:t>B</a:t>
            </a:r>
            <a:r>
              <a:rPr spc="-273"/>
              <a:t>0</a:t>
            </a:r>
            <a:r>
              <a:rPr spc="-130"/>
              <a:t>2</a:t>
            </a:r>
          </a:p>
        </p:txBody>
      </p:sp>
      <p:sp>
        <p:nvSpPr>
          <p:cNvPr id="363" name="object 34"/>
          <p:cNvSpPr txBox="1"/>
          <p:nvPr/>
        </p:nvSpPr>
        <p:spPr>
          <a:xfrm>
            <a:off x="1218927" y="5798384"/>
            <a:ext cx="1671321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53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80"/>
              <a:t>I</a:t>
            </a:r>
            <a:r>
              <a:rPr spc="-160"/>
              <a:t>N</a:t>
            </a:r>
            <a:r>
              <a:t>S</a:t>
            </a:r>
            <a:r>
              <a:rPr spc="-533"/>
              <a:t>B</a:t>
            </a:r>
            <a:r>
              <a:rPr spc="-133"/>
              <a:t>0</a:t>
            </a:r>
            <a:r>
              <a:rPr spc="-160"/>
              <a:t>3</a:t>
            </a:r>
            <a:r>
              <a:rPr spc="-280"/>
              <a:t>+</a:t>
            </a:r>
          </a:p>
        </p:txBody>
      </p:sp>
      <p:sp>
        <p:nvSpPr>
          <p:cNvPr id="364" name="object 35"/>
          <p:cNvSpPr txBox="1"/>
          <p:nvPr/>
        </p:nvSpPr>
        <p:spPr>
          <a:xfrm>
            <a:off x="3599719" y="5798384"/>
            <a:ext cx="1673015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26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80"/>
              <a:t>I</a:t>
            </a:r>
            <a:r>
              <a:rPr spc="-160"/>
              <a:t>N</a:t>
            </a:r>
            <a:r>
              <a:rPr spc="-653"/>
              <a:t>S</a:t>
            </a:r>
            <a:r>
              <a:rPr spc="-533"/>
              <a:t>B</a:t>
            </a:r>
            <a:r>
              <a:rPr spc="-160"/>
              <a:t>0</a:t>
            </a:r>
            <a:r>
              <a:rPr spc="-133"/>
              <a:t>4</a:t>
            </a:r>
            <a:r>
              <a:rPr spc="-280"/>
              <a:t>+</a:t>
            </a:r>
          </a:p>
        </p:txBody>
      </p:sp>
      <p:sp>
        <p:nvSpPr>
          <p:cNvPr id="365" name="object 36"/>
          <p:cNvSpPr txBox="1"/>
          <p:nvPr/>
        </p:nvSpPr>
        <p:spPr>
          <a:xfrm>
            <a:off x="14474611" y="5798384"/>
            <a:ext cx="1415627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226" sz="32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SINDI01</a:t>
            </a:r>
          </a:p>
        </p:txBody>
      </p:sp>
      <p:sp>
        <p:nvSpPr>
          <p:cNvPr id="366" name="object 37"/>
          <p:cNvSpPr txBox="1"/>
          <p:nvPr/>
        </p:nvSpPr>
        <p:spPr>
          <a:xfrm>
            <a:off x="16780525" y="5798384"/>
            <a:ext cx="1524001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53" sz="32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160"/>
              <a:t>10</a:t>
            </a:r>
            <a:r>
              <a:rPr spc="-626"/>
              <a:t>C</a:t>
            </a:r>
            <a:r>
              <a:rPr spc="-533"/>
              <a:t>B</a:t>
            </a:r>
            <a:r>
              <a:rPr spc="-160"/>
              <a:t>01</a:t>
            </a:r>
          </a:p>
        </p:txBody>
      </p:sp>
      <p:sp>
        <p:nvSpPr>
          <p:cNvPr id="367" name="object 38"/>
          <p:cNvSpPr txBox="1"/>
          <p:nvPr/>
        </p:nvSpPr>
        <p:spPr>
          <a:xfrm>
            <a:off x="18989480" y="5798384"/>
            <a:ext cx="1524001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53" sz="32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160"/>
              <a:t>10</a:t>
            </a:r>
            <a:r>
              <a:rPr spc="-626"/>
              <a:t>C</a:t>
            </a:r>
            <a:r>
              <a:rPr spc="-533"/>
              <a:t>B</a:t>
            </a:r>
            <a:r>
              <a:rPr spc="-160"/>
              <a:t>02</a:t>
            </a:r>
          </a:p>
        </p:txBody>
      </p:sp>
      <p:sp>
        <p:nvSpPr>
          <p:cNvPr id="368" name="object 39"/>
          <p:cNvSpPr txBox="1"/>
          <p:nvPr/>
        </p:nvSpPr>
        <p:spPr>
          <a:xfrm>
            <a:off x="22348544" y="5798384"/>
            <a:ext cx="1525694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53" sz="32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160"/>
              <a:t>1</a:t>
            </a:r>
            <a:r>
              <a:rPr spc="-133"/>
              <a:t>0</a:t>
            </a:r>
            <a:r>
              <a:t>C</a:t>
            </a:r>
            <a:r>
              <a:rPr spc="-533"/>
              <a:t>B</a:t>
            </a:r>
            <a:r>
              <a:rPr spc="-160"/>
              <a:t>03</a:t>
            </a:r>
          </a:p>
        </p:txBody>
      </p:sp>
      <p:sp>
        <p:nvSpPr>
          <p:cNvPr id="369" name="object 40"/>
          <p:cNvSpPr txBox="1"/>
          <p:nvPr/>
        </p:nvSpPr>
        <p:spPr>
          <a:xfrm>
            <a:off x="12076546" y="5723538"/>
            <a:ext cx="829734" cy="51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588" sz="36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</a:t>
            </a:r>
            <a:r>
              <a:rPr spc="-681"/>
              <a:t>C</a:t>
            </a:r>
            <a:r>
              <a:rPr spc="-180"/>
              <a:t>1</a:t>
            </a:r>
          </a:p>
        </p:txBody>
      </p:sp>
      <p:sp>
        <p:nvSpPr>
          <p:cNvPr id="370" name="object 41"/>
          <p:cNvSpPr txBox="1"/>
          <p:nvPr/>
        </p:nvSpPr>
        <p:spPr>
          <a:xfrm>
            <a:off x="6001645" y="4552293"/>
            <a:ext cx="3420534" cy="1667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394334" algn="l" defTabSz="2438400">
              <a:spcBef>
                <a:spcPts val="200"/>
              </a:spcBef>
              <a:defRPr b="0" spc="-160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690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</a:p>
          <a:p>
            <a:pPr algn="l" defTabSz="2438400">
              <a:defRPr b="0" sz="3200">
                <a:latin typeface="Arial"/>
                <a:ea typeface="Arial"/>
                <a:cs typeface="Arial"/>
                <a:sym typeface="Arial"/>
              </a:defRPr>
            </a:pPr>
          </a:p>
          <a:p>
            <a:pPr indent="12700" algn="l" defTabSz="2438400">
              <a:spcBef>
                <a:spcPts val="2100"/>
              </a:spcBef>
              <a:defRPr spc="-333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SINSB05+</a:t>
            </a:r>
            <a:r>
              <a:rPr spc="280"/>
              <a:t>  </a:t>
            </a:r>
            <a:r>
              <a:rPr spc="-304">
                <a:solidFill>
                  <a:srgbClr val="C61484"/>
                </a:solidFill>
              </a:rPr>
              <a:t>SINXB01</a:t>
            </a:r>
          </a:p>
        </p:txBody>
      </p:sp>
      <p:sp>
        <p:nvSpPr>
          <p:cNvPr id="371" name="object 42"/>
          <p:cNvSpPr/>
          <p:nvPr/>
        </p:nvSpPr>
        <p:spPr>
          <a:xfrm>
            <a:off x="2677428" y="9078708"/>
            <a:ext cx="8607383" cy="3166092"/>
          </a:xfrm>
          <a:prstGeom prst="rect">
            <a:avLst/>
          </a:prstGeom>
          <a:solidFill>
            <a:srgbClr val="DBDBDB">
              <a:alpha val="83999"/>
            </a:srgbClr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72" name="object 43"/>
          <p:cNvSpPr txBox="1"/>
          <p:nvPr/>
        </p:nvSpPr>
        <p:spPr>
          <a:xfrm>
            <a:off x="2881644" y="9086397"/>
            <a:ext cx="7785948" cy="48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83" sz="3400">
                <a:latin typeface="Arial"/>
                <a:ea typeface="Arial"/>
                <a:cs typeface="Arial"/>
                <a:sym typeface="Arial"/>
              </a:defRPr>
            </a:pPr>
            <a:r>
              <a:t>Upgrade</a:t>
            </a:r>
            <a:r>
              <a:rPr spc="-209"/>
              <a:t> </a:t>
            </a:r>
            <a:r>
              <a:rPr spc="-248"/>
              <a:t>SINSB03/04,</a:t>
            </a:r>
            <a:r>
              <a:rPr spc="-209"/>
              <a:t> </a:t>
            </a:r>
            <a:r>
              <a:rPr spc="-130"/>
              <a:t>new</a:t>
            </a:r>
            <a:r>
              <a:rPr spc="-222"/>
              <a:t> </a:t>
            </a:r>
            <a:r>
              <a:rPr spc="-91"/>
              <a:t>station</a:t>
            </a:r>
            <a:r>
              <a:rPr spc="-196"/>
              <a:t> </a:t>
            </a:r>
            <a:r>
              <a:rPr spc="-326"/>
              <a:t>SINSB05:</a:t>
            </a:r>
          </a:p>
        </p:txBody>
      </p:sp>
      <p:sp>
        <p:nvSpPr>
          <p:cNvPr id="373" name="object 44"/>
          <p:cNvSpPr txBox="1"/>
          <p:nvPr/>
        </p:nvSpPr>
        <p:spPr>
          <a:xfrm>
            <a:off x="2881645" y="9943189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374" name="object 45"/>
          <p:cNvSpPr txBox="1"/>
          <p:nvPr/>
        </p:nvSpPr>
        <p:spPr>
          <a:xfrm>
            <a:off x="2881645" y="10593090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375" name="object 46"/>
          <p:cNvSpPr txBox="1"/>
          <p:nvPr/>
        </p:nvSpPr>
        <p:spPr>
          <a:xfrm>
            <a:off x="2881645" y="11243026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376" name="object 47"/>
          <p:cNvSpPr txBox="1"/>
          <p:nvPr/>
        </p:nvSpPr>
        <p:spPr>
          <a:xfrm>
            <a:off x="3461477" y="9618855"/>
            <a:ext cx="7509934" cy="222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243839" indent="12700" algn="l" defTabSz="2438400">
              <a:lnSpc>
                <a:spcPct val="133300"/>
              </a:lnSpc>
              <a:spcBef>
                <a:spcPts val="200"/>
              </a:spcBef>
              <a:defRPr b="0" spc="-266" sz="32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226"/>
              <a:t>e</a:t>
            </a:r>
            <a:r>
              <a:rPr spc="-26"/>
              <a:t>w</a:t>
            </a:r>
            <a:r>
              <a:rPr spc="-173"/>
              <a:t> </a:t>
            </a:r>
            <a:r>
              <a:rPr spc="-160"/>
              <a:t>3</a:t>
            </a:r>
            <a:r>
              <a:rPr spc="-66"/>
              <a:t>-</a:t>
            </a:r>
            <a:r>
              <a:rPr spc="-119"/>
              <a:t>m</a:t>
            </a:r>
            <a:r>
              <a:rPr spc="-173"/>
              <a:t> </a:t>
            </a:r>
            <a:r>
              <a:rPr spc="-386"/>
              <a:t>s</a:t>
            </a:r>
            <a:r>
              <a:rPr spc="133"/>
              <a:t>t</a:t>
            </a:r>
            <a:r>
              <a:rPr spc="40"/>
              <a:t>r</a:t>
            </a:r>
            <a:r>
              <a:rPr spc="-93"/>
              <a:t>u</a:t>
            </a:r>
            <a:r>
              <a:rPr spc="-280"/>
              <a:t>c</a:t>
            </a:r>
            <a:r>
              <a:rPr spc="160"/>
              <a:t>t</a:t>
            </a:r>
            <a:r>
              <a:rPr spc="-93"/>
              <a:t>u</a:t>
            </a:r>
            <a:r>
              <a:rPr spc="-13"/>
              <a:t>r</a:t>
            </a:r>
            <a:r>
              <a:rPr spc="-200"/>
              <a:t>e</a:t>
            </a:r>
            <a:r>
              <a:rPr spc="-360"/>
              <a:t>s</a:t>
            </a:r>
            <a:r>
              <a:rPr spc="-160"/>
              <a:t> </a:t>
            </a:r>
            <a:r>
              <a:rPr spc="-119"/>
              <a:t>(</a:t>
            </a:r>
            <a:r>
              <a:rPr spc="-506"/>
              <a:t>F</a:t>
            </a:r>
            <a:r>
              <a:rPr spc="-573"/>
              <a:t>E</a:t>
            </a:r>
            <a:r>
              <a:rPr spc="-253"/>
              <a:t>R</a:t>
            </a:r>
            <a:r>
              <a:rPr spc="-333"/>
              <a:t>M</a:t>
            </a:r>
            <a:r>
              <a:rPr spc="-93"/>
              <a:t>I</a:t>
            </a:r>
            <a:r>
              <a:rPr spc="-160"/>
              <a:t> </a:t>
            </a:r>
            <a:r>
              <a:rPr spc="160"/>
              <a:t>t</a:t>
            </a:r>
            <a:r>
              <a:rPr spc="-173"/>
              <a:t>y</a:t>
            </a:r>
            <a:r>
              <a:rPr spc="-160"/>
              <a:t>p</a:t>
            </a:r>
            <a:r>
              <a:rPr spc="-146"/>
              <a:t>e</a:t>
            </a:r>
            <a:r>
              <a:rPr spc="-93"/>
              <a:t>,</a:t>
            </a:r>
            <a:r>
              <a:rPr spc="-160"/>
              <a:t> 30</a:t>
            </a:r>
            <a:r>
              <a:rPr spc="-146"/>
              <a:t> </a:t>
            </a:r>
            <a:r>
              <a:rPr spc="40"/>
              <a:t>M</a:t>
            </a:r>
            <a:r>
              <a:rPr spc="-493"/>
              <a:t>V</a:t>
            </a:r>
            <a:r>
              <a:rPr spc="360"/>
              <a:t>/</a:t>
            </a:r>
            <a:r>
              <a:rPr spc="-119"/>
              <a:t>m</a:t>
            </a:r>
            <a:r>
              <a:rPr spc="-93"/>
              <a:t>)  </a:t>
            </a:r>
            <a:r>
              <a:rPr spc="-677"/>
              <a:t>S</a:t>
            </a:r>
            <a:r>
              <a:rPr spc="-93"/>
              <a:t>-</a:t>
            </a:r>
            <a:r>
              <a:rPr spc="-186"/>
              <a:t>b</a:t>
            </a:r>
            <a:r>
              <a:rPr spc="-173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rPr spc="-160"/>
              <a:t> </a:t>
            </a:r>
            <a:r>
              <a:rPr spc="-413"/>
              <a:t>B</a:t>
            </a:r>
            <a:r>
              <a:rPr spc="-386"/>
              <a:t>O</a:t>
            </a:r>
            <a:r>
              <a:rPr spc="-493"/>
              <a:t>Cs</a:t>
            </a:r>
          </a:p>
          <a:p>
            <a:pPr indent="12700" algn="l" defTabSz="2438400">
              <a:lnSpc>
                <a:spcPts val="3400"/>
              </a:lnSpc>
              <a:spcBef>
                <a:spcPts val="10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180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p</a:t>
            </a:r>
            <a:r>
              <a:rPr spc="-146"/>
              <a:t>e</a:t>
            </a:r>
            <a:r>
              <a:rPr spc="40"/>
              <a:t>r</a:t>
            </a:r>
            <a:r>
              <a:rPr spc="-146"/>
              <a:t> </a:t>
            </a:r>
            <a:r>
              <a:rPr spc="-677"/>
              <a:t>S</a:t>
            </a:r>
            <a:r>
              <a:rPr spc="-93"/>
              <a:t>-b</a:t>
            </a:r>
            <a:r>
              <a:rPr spc="-266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t> </a:t>
            </a:r>
            <a:r>
              <a:rPr spc="-386"/>
              <a:t>s</a:t>
            </a:r>
            <a:r>
              <a:rPr spc="106"/>
              <a:t>t</a:t>
            </a:r>
            <a:r>
              <a:rPr spc="-266"/>
              <a:t>a</a:t>
            </a:r>
            <a:r>
              <a:rPr spc="13"/>
              <a:t>tio</a:t>
            </a:r>
            <a:r>
              <a:rPr spc="-106"/>
              <a:t>n</a:t>
            </a:r>
          </a:p>
          <a:p>
            <a:pPr indent="12700" algn="l" defTabSz="2438400">
              <a:lnSpc>
                <a:spcPts val="3200"/>
              </a:lnSpc>
              <a:defRPr b="0" spc="-127" sz="2800">
                <a:latin typeface="Arial"/>
                <a:ea typeface="Arial"/>
                <a:cs typeface="Arial"/>
                <a:sym typeface="Arial"/>
              </a:defRPr>
            </a:pPr>
            <a:r>
              <a:t>(1 </a:t>
            </a:r>
            <a:r>
              <a:rPr spc="-290"/>
              <a:t>HV</a:t>
            </a:r>
            <a:r>
              <a:rPr spc="-140"/>
              <a:t> </a:t>
            </a:r>
            <a:r>
              <a:rPr spc="-50"/>
              <a:t>modulator/klystron</a:t>
            </a:r>
            <a:r>
              <a:rPr spc="-152"/>
              <a:t> </a:t>
            </a:r>
            <a:r>
              <a:t>serving</a:t>
            </a:r>
            <a:r>
              <a:rPr spc="-165"/>
              <a:t> </a:t>
            </a:r>
            <a:r>
              <a:rPr spc="0"/>
              <a:t>two</a:t>
            </a:r>
            <a:r>
              <a:rPr spc="-101"/>
              <a:t> </a:t>
            </a:r>
            <a:r>
              <a:rPr spc="-89"/>
              <a:t>structures)</a:t>
            </a:r>
          </a:p>
        </p:txBody>
      </p:sp>
      <p:sp>
        <p:nvSpPr>
          <p:cNvPr id="377" name="object 48"/>
          <p:cNvSpPr txBox="1"/>
          <p:nvPr/>
        </p:nvSpPr>
        <p:spPr>
          <a:xfrm>
            <a:off x="20364229" y="4555173"/>
            <a:ext cx="2355427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i="1" spc="-573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146"/>
              <a:t> </a:t>
            </a:r>
            <a:r>
              <a:rPr i="0" spc="-280"/>
              <a:t>=</a:t>
            </a:r>
            <a:r>
              <a:rPr i="0" spc="-173"/>
              <a:t> </a:t>
            </a:r>
            <a:r>
              <a:rPr i="0" spc="-160"/>
              <a:t>1</a:t>
            </a:r>
            <a:r>
              <a:rPr i="0" spc="-133"/>
              <a:t>1</a:t>
            </a:r>
            <a:r>
              <a:rPr i="0" spc="-160"/>
              <a:t>10</a:t>
            </a:r>
            <a:r>
              <a:rPr i="0" spc="-146"/>
              <a:t> </a:t>
            </a:r>
            <a:r>
              <a:rPr i="0" spc="40"/>
              <a:t>M</a:t>
            </a:r>
            <a:r>
              <a:rPr i="0" spc="-200"/>
              <a:t>e</a:t>
            </a:r>
            <a:r>
              <a:rPr i="0" spc="-320"/>
              <a:t>V</a:t>
            </a:r>
          </a:p>
        </p:txBody>
      </p:sp>
      <p:sp>
        <p:nvSpPr>
          <p:cNvPr id="378" name="object 49"/>
          <p:cNvSpPr txBox="1"/>
          <p:nvPr/>
        </p:nvSpPr>
        <p:spPr>
          <a:xfrm>
            <a:off x="9997167" y="4552293"/>
            <a:ext cx="155786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60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660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</a:p>
        </p:txBody>
      </p:sp>
      <p:sp>
        <p:nvSpPr>
          <p:cNvPr id="379" name="object 50"/>
          <p:cNvSpPr txBox="1"/>
          <p:nvPr/>
        </p:nvSpPr>
        <p:spPr>
          <a:xfrm>
            <a:off x="203266" y="4552293"/>
            <a:ext cx="156294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33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</a:t>
            </a:r>
            <a:r>
              <a:rPr spc="-160"/>
              <a:t>50</a:t>
            </a:r>
            <a:r>
              <a:rPr spc="-173"/>
              <a:t> </a:t>
            </a:r>
            <a:r>
              <a:rPr spc="66"/>
              <a:t>M</a:t>
            </a:r>
            <a:r>
              <a:rPr spc="-200"/>
              <a:t>e</a:t>
            </a:r>
            <a:r>
              <a:rPr spc="-320"/>
              <a:t>V</a:t>
            </a:r>
          </a:p>
        </p:txBody>
      </p:sp>
      <p:sp>
        <p:nvSpPr>
          <p:cNvPr id="380" name="object 51"/>
          <p:cNvSpPr/>
          <p:nvPr/>
        </p:nvSpPr>
        <p:spPr>
          <a:xfrm>
            <a:off x="799693" y="5094735"/>
            <a:ext cx="20639971" cy="1284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moveTo>
                  <a:pt x="10348" y="0"/>
                </a:moveTo>
                <a:lnTo>
                  <a:pt x="10348" y="21600"/>
                </a:lnTo>
                <a:moveTo>
                  <a:pt x="7334" y="0"/>
                </a:moveTo>
                <a:lnTo>
                  <a:pt x="7334" y="21600"/>
                </a:lnTo>
                <a:moveTo>
                  <a:pt x="0" y="0"/>
                </a:moveTo>
                <a:lnTo>
                  <a:pt x="0" y="21600"/>
                </a:lnTo>
              </a:path>
            </a:pathLst>
          </a:custGeom>
          <a:ln w="50800">
            <a:solidFill>
              <a:srgbClr val="686868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81" name="object 52"/>
          <p:cNvSpPr txBox="1"/>
          <p:nvPr/>
        </p:nvSpPr>
        <p:spPr>
          <a:xfrm>
            <a:off x="16706628" y="9184338"/>
            <a:ext cx="3877735" cy="48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222" sz="34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156"/>
              <a:t>o</a:t>
            </a:r>
            <a:r>
              <a:rPr spc="-209"/>
              <a:t> </a:t>
            </a:r>
            <a:r>
              <a:rPr spc="-248"/>
              <a:t>c</a:t>
            </a:r>
            <a:r>
              <a:rPr spc="-117"/>
              <a:t>h</a:t>
            </a:r>
            <a:r>
              <a:rPr spc="-274"/>
              <a:t>a</a:t>
            </a:r>
            <a:r>
              <a:rPr spc="-91"/>
              <a:t>n</a:t>
            </a:r>
            <a:r>
              <a:rPr spc="-340"/>
              <a:t>g</a:t>
            </a:r>
            <a:r>
              <a:rPr spc="-209"/>
              <a:t>e</a:t>
            </a:r>
            <a:r>
              <a:rPr spc="-379"/>
              <a:t>s</a:t>
            </a:r>
            <a:r>
              <a:rPr spc="-209"/>
              <a:t> </a:t>
            </a:r>
            <a:r>
              <a:rPr spc="-298"/>
              <a:t>a</a:t>
            </a:r>
            <a:r>
              <a:rPr spc="91"/>
              <a:t>f</a:t>
            </a:r>
            <a:r>
              <a:rPr spc="26"/>
              <a:t>t</a:t>
            </a:r>
            <a:r>
              <a:rPr spc="-209"/>
              <a:t>e</a:t>
            </a:r>
            <a:r>
              <a:rPr spc="52"/>
              <a:t>r</a:t>
            </a:r>
            <a:r>
              <a:rPr spc="-209"/>
              <a:t> </a:t>
            </a:r>
            <a:r>
              <a:rPr spc="-418"/>
              <a:t>B</a:t>
            </a:r>
            <a:r>
              <a:rPr spc="-653"/>
              <a:t>C</a:t>
            </a:r>
            <a:r>
              <a:rPr spc="-170"/>
              <a:t>1</a:t>
            </a:r>
          </a:p>
        </p:txBody>
      </p:sp>
      <p:sp>
        <p:nvSpPr>
          <p:cNvPr id="382" name="object 59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383" name="object 61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84" name="object 53"/>
          <p:cNvSpPr txBox="1"/>
          <p:nvPr/>
        </p:nvSpPr>
        <p:spPr>
          <a:xfrm>
            <a:off x="11619584" y="9179429"/>
            <a:ext cx="3532294" cy="199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83400"/>
              </a:lnSpc>
              <a:spcBef>
                <a:spcPts val="800"/>
              </a:spcBef>
              <a:defRPr b="0" i="1" spc="-626" sz="3200">
                <a:latin typeface="Arial"/>
                <a:ea typeface="Arial"/>
                <a:cs typeface="Arial"/>
                <a:sym typeface="Arial"/>
              </a:defRPr>
            </a:pPr>
            <a:r>
              <a:t>X</a:t>
            </a:r>
            <a:r>
              <a:rPr spc="-93"/>
              <a:t>-</a:t>
            </a:r>
            <a:r>
              <a:rPr spc="-173"/>
              <a:t>ban</a:t>
            </a:r>
            <a:r>
              <a:rPr spc="-146"/>
              <a:t>d</a:t>
            </a:r>
            <a:r>
              <a:rPr spc="-173"/>
              <a:t> u</a:t>
            </a:r>
            <a:r>
              <a:rPr spc="-146"/>
              <a:t>p</a:t>
            </a:r>
            <a:r>
              <a:rPr spc="-173"/>
              <a:t>g</a:t>
            </a:r>
            <a:r>
              <a:rPr spc="-53"/>
              <a:t>r</a:t>
            </a:r>
            <a:r>
              <a:rPr spc="-93"/>
              <a:t>a</a:t>
            </a:r>
            <a:r>
              <a:rPr spc="-173"/>
              <a:t>d</a:t>
            </a:r>
            <a:r>
              <a:rPr spc="-253"/>
              <a:t>e</a:t>
            </a:r>
            <a:r>
              <a:rPr spc="-160"/>
              <a:t> </a:t>
            </a:r>
            <a:r>
              <a:rPr spc="133"/>
              <a:t>t</a:t>
            </a:r>
            <a:r>
              <a:rPr spc="-93"/>
              <a:t>o  </a:t>
            </a:r>
            <a:r>
              <a:rPr spc="-200"/>
              <a:t>c</a:t>
            </a:r>
            <a:r>
              <a:rPr spc="-253"/>
              <a:t>o</a:t>
            </a:r>
            <a:r>
              <a:rPr spc="-173"/>
              <a:t>p</a:t>
            </a:r>
            <a:r>
              <a:rPr spc="-253"/>
              <a:t>e</a:t>
            </a:r>
            <a:r>
              <a:rPr spc="-160"/>
              <a:t> </a:t>
            </a:r>
            <a:r>
              <a:rPr spc="-53"/>
              <a:t>w</a:t>
            </a:r>
            <a:r>
              <a:rPr spc="13"/>
              <a:t>i</a:t>
            </a:r>
            <a:r>
              <a:rPr spc="160"/>
              <a:t>t</a:t>
            </a:r>
            <a:r>
              <a:rPr spc="-146"/>
              <a:t>h</a:t>
            </a:r>
            <a:r>
              <a:rPr spc="-200"/>
              <a:t> </a:t>
            </a:r>
            <a:r>
              <a:rPr spc="-146"/>
              <a:t>h</a:t>
            </a:r>
            <a:r>
              <a:rPr spc="-13"/>
              <a:t>i</a:t>
            </a:r>
            <a:r>
              <a:rPr spc="-173"/>
              <a:t>gh</a:t>
            </a:r>
            <a:r>
              <a:rPr spc="-239"/>
              <a:t>e</a:t>
            </a:r>
            <a:r>
              <a:rPr spc="26"/>
              <a:t>r  </a:t>
            </a:r>
            <a:r>
              <a:rPr spc="-200"/>
              <a:t>c</a:t>
            </a:r>
            <a:r>
              <a:rPr spc="-253"/>
              <a:t>o</a:t>
            </a:r>
            <a:r>
              <a:rPr spc="-173"/>
              <a:t>m</a:t>
            </a:r>
            <a:r>
              <a:rPr spc="-146"/>
              <a:t>p</a:t>
            </a:r>
            <a:r>
              <a:rPr spc="-133"/>
              <a:t>re</a:t>
            </a:r>
            <a:r>
              <a:rPr spc="-360"/>
              <a:t>ss</a:t>
            </a:r>
            <a:r>
              <a:rPr spc="-13"/>
              <a:t>i</a:t>
            </a:r>
            <a:r>
              <a:rPr spc="-173"/>
              <a:t>o</a:t>
            </a:r>
            <a:r>
              <a:rPr spc="-146"/>
              <a:t>n</a:t>
            </a:r>
            <a:r>
              <a:rPr spc="-173"/>
              <a:t> </a:t>
            </a:r>
            <a:r>
              <a:rPr spc="-239"/>
              <a:t>e</a:t>
            </a:r>
            <a:r>
              <a:rPr spc="-173"/>
              <a:t>n</a:t>
            </a:r>
            <a:r>
              <a:rPr spc="-239"/>
              <a:t>e</a:t>
            </a:r>
            <a:r>
              <a:rPr spc="-13"/>
              <a:t>r</a:t>
            </a:r>
            <a:r>
              <a:rPr spc="-146"/>
              <a:t>g</a:t>
            </a:r>
            <a:r>
              <a:rPr spc="-173"/>
              <a:t>y</a:t>
            </a:r>
            <a:r>
              <a:rPr spc="-304"/>
              <a:t>?</a:t>
            </a:r>
          </a:p>
          <a:p>
            <a:pPr marR="614677" indent="12700" algn="l" defTabSz="2438400">
              <a:lnSpc>
                <a:spcPts val="3200"/>
              </a:lnSpc>
              <a:defRPr b="0" i="1" spc="-640" sz="3200">
                <a:latin typeface="Inter Regular"/>
                <a:ea typeface="Inter Regular"/>
                <a:cs typeface="Inter Regular"/>
                <a:sym typeface="Inter Regular"/>
              </a:defRPr>
            </a:pPr>
            <a:r>
              <a:t>⇒</a:t>
            </a:r>
            <a:r>
              <a:rPr spc="-186"/>
              <a:t> </a:t>
            </a:r>
            <a:r>
              <a:rPr spc="-413">
                <a:latin typeface="Arial"/>
                <a:ea typeface="Arial"/>
                <a:cs typeface="Arial"/>
                <a:sym typeface="Arial"/>
              </a:rPr>
              <a:t>B</a:t>
            </a:r>
            <a:r>
              <a:rPr spc="-346">
                <a:latin typeface="Arial"/>
                <a:ea typeface="Arial"/>
                <a:cs typeface="Arial"/>
                <a:sym typeface="Arial"/>
              </a:rPr>
              <a:t>D</a:t>
            </a:r>
            <a:r>
              <a:rPr spc="-146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pc="-36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spc="-13">
                <a:latin typeface="Arial"/>
                <a:ea typeface="Arial"/>
                <a:cs typeface="Arial"/>
                <a:sym typeface="Arial"/>
              </a:rPr>
              <a:t>i</a:t>
            </a:r>
            <a:r>
              <a:rPr spc="-173">
                <a:latin typeface="Arial"/>
                <a:ea typeface="Arial"/>
                <a:cs typeface="Arial"/>
                <a:sym typeface="Arial"/>
              </a:rPr>
              <a:t>m</a:t>
            </a:r>
            <a:r>
              <a:rPr spc="-146">
                <a:latin typeface="Arial"/>
                <a:ea typeface="Arial"/>
                <a:cs typeface="Arial"/>
                <a:sym typeface="Arial"/>
              </a:rPr>
              <a:t>u</a:t>
            </a:r>
            <a:r>
              <a:rPr spc="13">
                <a:latin typeface="Arial"/>
                <a:ea typeface="Arial"/>
                <a:cs typeface="Arial"/>
                <a:sym typeface="Arial"/>
              </a:rPr>
              <a:t>l</a:t>
            </a:r>
            <a:r>
              <a:rPr spc="-173">
                <a:latin typeface="Arial"/>
                <a:ea typeface="Arial"/>
                <a:cs typeface="Arial"/>
                <a:sym typeface="Arial"/>
              </a:rPr>
              <a:t>a</a:t>
            </a:r>
            <a:r>
              <a:rPr spc="-13">
                <a:latin typeface="Arial"/>
                <a:ea typeface="Arial"/>
                <a:cs typeface="Arial"/>
                <a:sym typeface="Arial"/>
              </a:rPr>
              <a:t>tio</a:t>
            </a:r>
            <a:r>
              <a:rPr spc="-146">
                <a:latin typeface="Arial"/>
                <a:ea typeface="Arial"/>
                <a:cs typeface="Arial"/>
                <a:sym typeface="Arial"/>
              </a:rPr>
              <a:t>n</a:t>
            </a:r>
            <a:r>
              <a:rPr spc="-253">
                <a:latin typeface="Arial"/>
                <a:ea typeface="Arial"/>
                <a:cs typeface="Arial"/>
                <a:sym typeface="Arial"/>
              </a:rPr>
              <a:t>s  </a:t>
            </a:r>
            <a:r>
              <a:rPr spc="-173">
                <a:latin typeface="Arial"/>
                <a:ea typeface="Arial"/>
                <a:cs typeface="Arial"/>
                <a:sym typeface="Arial"/>
              </a:rPr>
              <a:t>needed...</a:t>
            </a:r>
          </a:p>
        </p:txBody>
      </p:sp>
      <p:sp>
        <p:nvSpPr>
          <p:cNvPr id="385" name="object 54"/>
          <p:cNvSpPr txBox="1"/>
          <p:nvPr/>
        </p:nvSpPr>
        <p:spPr>
          <a:xfrm rot="16200000">
            <a:off x="22706522" y="10437891"/>
            <a:ext cx="2494282" cy="77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1800"/>
              </a:lnSpc>
              <a:defRPr b="0" spc="12" sz="2000"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0"/>
              <a:t>SI</a:t>
            </a:r>
            <a:r>
              <a:rPr spc="-87"/>
              <a:t> </a:t>
            </a:r>
            <a:r>
              <a:rPr spc="-12"/>
              <a:t>d</a:t>
            </a:r>
            <a:r>
              <a:rPr spc="-50"/>
              <a:t>r</a:t>
            </a:r>
            <a:r>
              <a:rPr spc="-12"/>
              <a:t>a</a:t>
            </a:r>
            <a:r>
              <a:t>w</a:t>
            </a:r>
            <a:r>
              <a:rPr spc="-12"/>
              <a:t>in</a:t>
            </a:r>
            <a:r>
              <a:rPr spc="0"/>
              <a:t>g</a:t>
            </a:r>
          </a:p>
          <a:p>
            <a:pPr indent="12700" algn="l" defTabSz="2438400">
              <a:lnSpc>
                <a:spcPts val="2100"/>
              </a:lnSpc>
              <a:defRPr b="0" sz="20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12"/>
              <a:t>o</a:t>
            </a:r>
            <a:r>
              <a:t>.</a:t>
            </a:r>
            <a:r>
              <a:rPr spc="-87"/>
              <a:t> </a:t>
            </a:r>
            <a:r>
              <a:rPr spc="-25"/>
              <a:t>2</a:t>
            </a:r>
            <a:r>
              <a:rPr spc="-12"/>
              <a:t>R</a:t>
            </a:r>
            <a:r>
              <a:rPr spc="25"/>
              <a:t>-</a:t>
            </a:r>
            <a:r>
              <a:rPr spc="-12"/>
              <a:t>3</a:t>
            </a:r>
            <a:r>
              <a:t>9</a:t>
            </a:r>
            <a:r>
              <a:rPr spc="12"/>
              <a:t>3</a:t>
            </a:r>
            <a:r>
              <a:t>6</a:t>
            </a:r>
            <a:r>
              <a:rPr spc="12"/>
              <a:t>0</a:t>
            </a:r>
            <a:r>
              <a:t>1</a:t>
            </a:r>
            <a:r>
              <a:rPr spc="-125"/>
              <a:t> </a:t>
            </a:r>
            <a:r>
              <a:rPr spc="12"/>
              <a:t>(</a:t>
            </a:r>
            <a:r>
              <a:rPr spc="-25"/>
              <a:t>2</a:t>
            </a:r>
            <a:r>
              <a:rPr spc="12"/>
              <a:t>0</a:t>
            </a:r>
            <a:r>
              <a:t>1</a:t>
            </a:r>
            <a:r>
              <a:rPr spc="12"/>
              <a:t>9</a:t>
            </a:r>
            <a:r>
              <a:t>)</a:t>
            </a:r>
          </a:p>
        </p:txBody>
      </p:sp>
      <p:sp>
        <p:nvSpPr>
          <p:cNvPr id="386" name="object 55"/>
          <p:cNvSpPr txBox="1"/>
          <p:nvPr>
            <p:ph type="title"/>
          </p:nvPr>
        </p:nvSpPr>
        <p:spPr>
          <a:xfrm>
            <a:off x="5506277" y="541194"/>
            <a:ext cx="11113345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RF upgrades I: injector/linac-1</a:t>
            </a:r>
          </a:p>
        </p:txBody>
      </p:sp>
      <p:sp>
        <p:nvSpPr>
          <p:cNvPr id="387" name="object 56"/>
          <p:cNvSpPr txBox="1"/>
          <p:nvPr/>
        </p:nvSpPr>
        <p:spPr>
          <a:xfrm>
            <a:off x="5469802" y="1536941"/>
            <a:ext cx="7955281" cy="1747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26034" algn="l" defTabSz="2438400">
              <a:spcBef>
                <a:spcPts val="200"/>
              </a:spcBef>
              <a:defRPr b="0" spc="-13" sz="52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Option</a:t>
            </a:r>
            <a:r>
              <a:rPr spc="-26"/>
              <a:t> </a:t>
            </a:r>
            <a:r>
              <a:t>A:</a:t>
            </a:r>
            <a:r>
              <a:rPr spc="-39"/>
              <a:t> </a:t>
            </a:r>
            <a:r>
              <a:t>S-band</a:t>
            </a:r>
            <a:r>
              <a:rPr spc="-26"/>
              <a:t> </a:t>
            </a:r>
            <a:r>
              <a:t>upgrade</a:t>
            </a:r>
          </a:p>
          <a:p>
            <a:pPr indent="12700" algn="l" defTabSz="2438400">
              <a:spcBef>
                <a:spcPts val="3200"/>
              </a:spcBef>
              <a:defRPr b="0" spc="-157" sz="4200">
                <a:latin typeface="Arial"/>
                <a:ea typeface="Arial"/>
                <a:cs typeface="Arial"/>
                <a:sym typeface="Arial"/>
              </a:defRPr>
            </a:pPr>
            <a:r>
              <a:t>(</a:t>
            </a:r>
            <a:r>
              <a:rPr spc="-643"/>
              <a:t>P</a:t>
            </a:r>
            <a:r>
              <a:rPr spc="0"/>
              <a:t>r</a:t>
            </a:r>
            <a:r>
              <a:rPr spc="-299"/>
              <a:t>e</a:t>
            </a:r>
            <a:r>
              <a:rPr spc="0"/>
              <a:t>f</a:t>
            </a:r>
            <a:r>
              <a:rPr spc="-275"/>
              <a:t>e</a:t>
            </a:r>
            <a:r>
              <a:rPr spc="26"/>
              <a:t>r</a:t>
            </a:r>
            <a:r>
              <a:rPr spc="0"/>
              <a:t>r</a:t>
            </a:r>
            <a:r>
              <a:rPr spc="-275"/>
              <a:t>e</a:t>
            </a:r>
            <a:r>
              <a:rPr spc="-131"/>
              <a:t>d</a:t>
            </a:r>
            <a:r>
              <a:rPr spc="-236"/>
              <a:t> </a:t>
            </a:r>
            <a:r>
              <a:rPr spc="-144"/>
              <a:t>o</a:t>
            </a:r>
            <a:r>
              <a:rPr spc="-170"/>
              <a:t>p</a:t>
            </a:r>
            <a:r>
              <a:rPr spc="131"/>
              <a:t>t</a:t>
            </a:r>
            <a:r>
              <a:rPr spc="91"/>
              <a:t>i</a:t>
            </a:r>
            <a:r>
              <a:rPr spc="-144"/>
              <a:t>o</a:t>
            </a:r>
            <a:r>
              <a:rPr spc="-131"/>
              <a:t>n</a:t>
            </a:r>
            <a:r>
              <a:rPr spc="-236"/>
              <a:t> </a:t>
            </a:r>
            <a:r>
              <a:rPr spc="0"/>
              <a:t>f</a:t>
            </a:r>
            <a:r>
              <a:rPr spc="-144"/>
              <a:t>o</a:t>
            </a:r>
            <a:r>
              <a:rPr spc="52"/>
              <a:t>r</a:t>
            </a:r>
            <a:r>
              <a:rPr spc="-249"/>
              <a:t> </a:t>
            </a:r>
            <a:r>
              <a:rPr spc="-761"/>
              <a:t>R</a:t>
            </a:r>
            <a:r>
              <a:rPr spc="-643"/>
              <a:t>F</a:t>
            </a:r>
            <a:r>
              <a:rPr spc="-249"/>
              <a:t> </a:t>
            </a:r>
            <a:r>
              <a:rPr spc="-459"/>
              <a:t>s</a:t>
            </a:r>
            <a:r>
              <a:rPr spc="-275"/>
              <a:t>e</a:t>
            </a:r>
            <a:r>
              <a:rPr spc="-354"/>
              <a:t>c</a:t>
            </a:r>
            <a:r>
              <a:rPr spc="131"/>
              <a:t>t</a:t>
            </a:r>
            <a:r>
              <a:rPr spc="91"/>
              <a:t>i</a:t>
            </a:r>
            <a:r>
              <a:rPr spc="-144"/>
              <a:t>on)</a:t>
            </a:r>
          </a:p>
        </p:txBody>
      </p:sp>
      <p:sp>
        <p:nvSpPr>
          <p:cNvPr id="388" name="object 57"/>
          <p:cNvSpPr txBox="1"/>
          <p:nvPr/>
        </p:nvSpPr>
        <p:spPr>
          <a:xfrm>
            <a:off x="15740853" y="1921178"/>
            <a:ext cx="7235615" cy="154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106199"/>
              </a:lnSpc>
              <a:spcBef>
                <a:spcPts val="200"/>
              </a:spcBef>
              <a:defRPr spc="-935" sz="52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390"/>
              <a:t>n</a:t>
            </a:r>
            <a:r>
              <a:rPr spc="-273"/>
              <a:t>er</a:t>
            </a:r>
            <a:r>
              <a:rPr spc="-610"/>
              <a:t>g</a:t>
            </a:r>
            <a:r>
              <a:rPr spc="-546"/>
              <a:t>y</a:t>
            </a:r>
            <a:r>
              <a:rPr spc="-273"/>
              <a:t> </a:t>
            </a:r>
            <a:r>
              <a:rPr spc="-818"/>
              <a:t>g</a:t>
            </a:r>
            <a:r>
              <a:rPr spc="-325"/>
              <a:t>a</a:t>
            </a:r>
            <a:r>
              <a:rPr spc="-195"/>
              <a:t>i</a:t>
            </a:r>
            <a:r>
              <a:rPr spc="-390"/>
              <a:t>n</a:t>
            </a:r>
            <a:r>
              <a:rPr spc="-296"/>
              <a:t>:</a:t>
            </a:r>
            <a:r>
              <a:rPr spc="-273"/>
              <a:t> </a:t>
            </a:r>
            <a:r>
              <a:rPr spc="-481"/>
              <a:t>+</a:t>
            </a:r>
            <a:r>
              <a:rPr spc="-260"/>
              <a:t>360</a:t>
            </a:r>
            <a:r>
              <a:rPr spc="-247"/>
              <a:t> </a:t>
            </a:r>
            <a:r>
              <a:rPr spc="-39"/>
              <a:t>Me</a:t>
            </a:r>
            <a:r>
              <a:rPr spc="-247"/>
              <a:t>V  </a:t>
            </a:r>
            <a:r>
              <a:rPr>
                <a:solidFill>
                  <a:srgbClr val="FF0000"/>
                </a:solidFill>
              </a:rPr>
              <a:t>E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-130">
                <a:solidFill>
                  <a:srgbClr val="FF0000"/>
                </a:solidFill>
              </a:rPr>
              <a:t>ti</a:t>
            </a:r>
            <a:r>
              <a:rPr spc="-286">
                <a:solidFill>
                  <a:srgbClr val="FF0000"/>
                </a:solidFill>
              </a:rPr>
              <a:t>m</a:t>
            </a:r>
            <a:r>
              <a:rPr spc="-377">
                <a:solidFill>
                  <a:srgbClr val="FF0000"/>
                </a:solidFill>
              </a:rPr>
              <a:t>a</a:t>
            </a:r>
            <a:r>
              <a:rPr spc="0">
                <a:solidFill>
                  <a:srgbClr val="FF0000"/>
                </a:solidFill>
              </a:rPr>
              <a:t>t</a:t>
            </a:r>
            <a:r>
              <a:rPr spc="-273">
                <a:solidFill>
                  <a:srgbClr val="FF0000"/>
                </a:solidFill>
              </a:rPr>
              <a:t>e</a:t>
            </a:r>
            <a:r>
              <a:rPr spc="-390">
                <a:solidFill>
                  <a:srgbClr val="FF0000"/>
                </a:solidFill>
              </a:rPr>
              <a:t>d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741">
                <a:solidFill>
                  <a:srgbClr val="FF0000"/>
                </a:solidFill>
              </a:rPr>
              <a:t>c</a:t>
            </a:r>
            <a:r>
              <a:rPr spc="-390">
                <a:solidFill>
                  <a:srgbClr val="FF0000"/>
                </a:solidFill>
              </a:rPr>
              <a:t>o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65">
                <a:solidFill>
                  <a:srgbClr val="FF0000"/>
                </a:solidFill>
              </a:rPr>
              <a:t>t</a:t>
            </a:r>
            <a:r>
              <a:rPr spc="-296">
                <a:solidFill>
                  <a:srgbClr val="FF0000"/>
                </a:solidFill>
              </a:rPr>
              <a:t>:</a:t>
            </a:r>
            <a:r>
              <a:rPr spc="-273">
                <a:solidFill>
                  <a:srgbClr val="FF0000"/>
                </a:solidFill>
              </a:rPr>
              <a:t> 2</a:t>
            </a:r>
            <a:r>
              <a:rPr spc="-39">
                <a:solidFill>
                  <a:srgbClr val="FF0000"/>
                </a:solidFill>
              </a:rPr>
              <a:t>.</a:t>
            </a:r>
            <a:r>
              <a:rPr spc="-260">
                <a:solidFill>
                  <a:srgbClr val="FF0000"/>
                </a:solidFill>
              </a:rPr>
              <a:t>6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520">
                <a:solidFill>
                  <a:srgbClr val="FF0000"/>
                </a:solidFill>
              </a:rPr>
              <a:t>MCHF</a:t>
            </a:r>
          </a:p>
        </p:txBody>
      </p:sp>
      <p:sp>
        <p:nvSpPr>
          <p:cNvPr id="389" name="object 58"/>
          <p:cNvSpPr txBox="1"/>
          <p:nvPr/>
        </p:nvSpPr>
        <p:spPr>
          <a:xfrm>
            <a:off x="16086461" y="11520259"/>
            <a:ext cx="6492241" cy="59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b="0" i="1" spc="-551" sz="4200">
                <a:latin typeface="Arial"/>
                <a:ea typeface="Arial"/>
                <a:cs typeface="Arial"/>
                <a:sym typeface="Arial"/>
              </a:defRPr>
            </a:pPr>
            <a:r>
              <a:t>O</a:t>
            </a:r>
            <a:r>
              <a:rPr spc="-196"/>
              <a:t>p</a:t>
            </a:r>
            <a:r>
              <a:rPr spc="131"/>
              <a:t>t</a:t>
            </a:r>
            <a:r>
              <a:rPr spc="91"/>
              <a:t>i</a:t>
            </a:r>
            <a:r>
              <a:rPr spc="-223"/>
              <a:t>o</a:t>
            </a:r>
            <a:r>
              <a:rPr spc="-183"/>
              <a:t>n</a:t>
            </a:r>
            <a:r>
              <a:rPr spc="-236"/>
              <a:t> </a:t>
            </a:r>
            <a:r>
              <a:rPr spc="-196"/>
              <a:t>n</a:t>
            </a:r>
            <a:r>
              <a:rPr spc="-354"/>
              <a:t>e</a:t>
            </a:r>
            <a:r>
              <a:rPr spc="-341"/>
              <a:t>e</a:t>
            </a:r>
            <a:r>
              <a:rPr spc="-196"/>
              <a:t>d</a:t>
            </a:r>
            <a:r>
              <a:rPr spc="-472"/>
              <a:t>s</a:t>
            </a:r>
            <a:r>
              <a:rPr spc="-236"/>
              <a:t> </a:t>
            </a:r>
            <a:r>
              <a:rPr spc="-52"/>
              <a:t>fu</a:t>
            </a:r>
            <a:r>
              <a:rPr spc="39"/>
              <a:t>r</a:t>
            </a:r>
            <a:r>
              <a:rPr spc="236"/>
              <a:t>t</a:t>
            </a:r>
            <a:r>
              <a:rPr spc="-196"/>
              <a:t>h</a:t>
            </a:r>
            <a:r>
              <a:rPr spc="-354"/>
              <a:t>e</a:t>
            </a:r>
            <a:r>
              <a:rPr spc="39"/>
              <a:t>r</a:t>
            </a:r>
            <a:r>
              <a:rPr spc="-196"/>
              <a:t> </a:t>
            </a:r>
            <a:r>
              <a:rPr spc="-535"/>
              <a:t>s</a:t>
            </a:r>
            <a:r>
              <a:rPr spc="236"/>
              <a:t>t</a:t>
            </a:r>
            <a:r>
              <a:rPr spc="-223"/>
              <a:t>u</a:t>
            </a:r>
            <a:r>
              <a:rPr spc="-196"/>
              <a:t>d</a:t>
            </a:r>
            <a:r>
              <a:rPr spc="-249"/>
              <a:t>y</a:t>
            </a:r>
            <a:r>
              <a:rPr spc="157"/>
              <a:t>!</a:t>
            </a:r>
            <a:r>
              <a:rPr spc="-118"/>
              <a:t>...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object 70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sp>
        <p:nvSpPr>
          <p:cNvPr id="392" name="object 2"/>
          <p:cNvSpPr txBox="1"/>
          <p:nvPr/>
        </p:nvSpPr>
        <p:spPr>
          <a:xfrm rot="16200000">
            <a:off x="22708215" y="10440058"/>
            <a:ext cx="2490895" cy="77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1800"/>
              </a:lnSpc>
              <a:defRPr b="0" spc="12" sz="2000"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0"/>
              <a:t>SI</a:t>
            </a:r>
            <a:r>
              <a:rPr spc="-112"/>
              <a:t> </a:t>
            </a:r>
            <a:r>
              <a:rPr spc="0"/>
              <a:t>d</a:t>
            </a:r>
            <a:r>
              <a:rPr spc="-25"/>
              <a:t>r</a:t>
            </a:r>
            <a:r>
              <a:rPr spc="-12"/>
              <a:t>a</a:t>
            </a:r>
            <a:r>
              <a:t>w</a:t>
            </a:r>
            <a:r>
              <a:rPr spc="-12"/>
              <a:t>in</a:t>
            </a:r>
            <a:r>
              <a:rPr spc="0"/>
              <a:t>g</a:t>
            </a:r>
          </a:p>
          <a:p>
            <a:pPr indent="12700" algn="l" defTabSz="2438400">
              <a:lnSpc>
                <a:spcPts val="2100"/>
              </a:lnSpc>
              <a:defRPr b="0" sz="20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12"/>
              <a:t>o</a:t>
            </a:r>
            <a:r>
              <a:t>.</a:t>
            </a:r>
            <a:r>
              <a:rPr spc="-112"/>
              <a:t> </a:t>
            </a:r>
            <a:r>
              <a:rPr spc="12"/>
              <a:t>2</a:t>
            </a:r>
            <a:r>
              <a:rPr spc="-12"/>
              <a:t>R</a:t>
            </a:r>
            <a:r>
              <a:t>-</a:t>
            </a:r>
            <a:r>
              <a:rPr spc="12"/>
              <a:t>3</a:t>
            </a:r>
            <a:r>
              <a:t>9</a:t>
            </a:r>
            <a:r>
              <a:rPr spc="12"/>
              <a:t>3</a:t>
            </a:r>
            <a:r>
              <a:t>6</a:t>
            </a:r>
            <a:r>
              <a:rPr spc="-12"/>
              <a:t>0</a:t>
            </a:r>
            <a:r>
              <a:t>1</a:t>
            </a:r>
            <a:r>
              <a:rPr spc="-100"/>
              <a:t> </a:t>
            </a:r>
            <a:r>
              <a:rPr spc="-12"/>
              <a:t>(</a:t>
            </a:r>
            <a:r>
              <a:rPr spc="12"/>
              <a:t>20</a:t>
            </a:r>
            <a:r>
              <a:rPr spc="-25"/>
              <a:t>1</a:t>
            </a:r>
            <a:r>
              <a:t>9)</a:t>
            </a:r>
          </a:p>
        </p:txBody>
      </p:sp>
      <p:grpSp>
        <p:nvGrpSpPr>
          <p:cNvPr id="437" name="object 3"/>
          <p:cNvGrpSpPr/>
          <p:nvPr/>
        </p:nvGrpSpPr>
        <p:grpSpPr>
          <a:xfrm>
            <a:off x="-1" y="6476191"/>
            <a:ext cx="24382071" cy="2000639"/>
            <a:chOff x="0" y="0"/>
            <a:chExt cx="24382069" cy="2000637"/>
          </a:xfrm>
        </p:grpSpPr>
        <p:pic>
          <p:nvPicPr>
            <p:cNvPr id="393" name="object 4" descr="object 4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24382071" cy="20006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4" name="object 5" descr="object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1368" y="441586"/>
              <a:ext cx="610547" cy="3148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5" name="object 6" descr="object 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525453" y="389735"/>
              <a:ext cx="308153" cy="3436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6" name="object 7"/>
            <p:cNvSpPr/>
            <p:nvPr/>
          </p:nvSpPr>
          <p:spPr>
            <a:xfrm>
              <a:off x="12030726" y="595173"/>
              <a:ext cx="2067830" cy="15374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399" name="object 8"/>
            <p:cNvGrpSpPr/>
            <p:nvPr/>
          </p:nvGrpSpPr>
          <p:grpSpPr>
            <a:xfrm>
              <a:off x="12009591" y="441586"/>
              <a:ext cx="2110097" cy="322545"/>
              <a:chOff x="0" y="0"/>
              <a:chExt cx="2110096" cy="322544"/>
            </a:xfrm>
          </p:grpSpPr>
          <p:sp>
            <p:nvSpPr>
              <p:cNvPr id="397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86" y="0"/>
                    </a:lnTo>
                    <a:lnTo>
                      <a:pt x="502" y="7200"/>
                    </a:lnTo>
                    <a:lnTo>
                      <a:pt x="502" y="14400"/>
                    </a:lnTo>
                    <a:lnTo>
                      <a:pt x="0" y="21531"/>
                    </a:lnTo>
                    <a:lnTo>
                      <a:pt x="6876" y="21600"/>
                    </a:lnTo>
                    <a:lnTo>
                      <a:pt x="20630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98" name="Shape"/>
              <p:cNvSpPr/>
              <p:nvPr/>
            </p:nvSpPr>
            <p:spPr>
              <a:xfrm>
                <a:off x="2067829" y="14392"/>
                <a:ext cx="42268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9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097" y="14400"/>
                    </a:lnTo>
                    <a:lnTo>
                      <a:pt x="21097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00" name="object 9"/>
            <p:cNvSpPr/>
            <p:nvPr/>
          </p:nvSpPr>
          <p:spPr>
            <a:xfrm>
              <a:off x="12709448" y="595173"/>
              <a:ext cx="189111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01" name="object 10"/>
            <p:cNvSpPr/>
            <p:nvPr/>
          </p:nvSpPr>
          <p:spPr>
            <a:xfrm>
              <a:off x="12878408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5" y="0"/>
                  </a:moveTo>
                  <a:lnTo>
                    <a:pt x="724" y="66"/>
                  </a:lnTo>
                  <a:lnTo>
                    <a:pt x="300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0" y="21263"/>
                  </a:lnTo>
                  <a:lnTo>
                    <a:pt x="724" y="21465"/>
                  </a:lnTo>
                  <a:lnTo>
                    <a:pt x="1145" y="21600"/>
                  </a:lnTo>
                  <a:lnTo>
                    <a:pt x="1266" y="21600"/>
                  </a:lnTo>
                  <a:lnTo>
                    <a:pt x="1507" y="21465"/>
                  </a:lnTo>
                  <a:lnTo>
                    <a:pt x="20815" y="11910"/>
                  </a:lnTo>
                  <a:lnTo>
                    <a:pt x="21357" y="11437"/>
                  </a:lnTo>
                  <a:lnTo>
                    <a:pt x="21600" y="10832"/>
                  </a:lnTo>
                  <a:lnTo>
                    <a:pt x="21357" y="10094"/>
                  </a:lnTo>
                  <a:lnTo>
                    <a:pt x="20876" y="9621"/>
                  </a:lnTo>
                  <a:lnTo>
                    <a:pt x="1507" y="66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02" name="object 11"/>
            <p:cNvSpPr/>
            <p:nvPr/>
          </p:nvSpPr>
          <p:spPr>
            <a:xfrm>
              <a:off x="14259829" y="595173"/>
              <a:ext cx="2067865" cy="15374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05" name="object 12"/>
            <p:cNvGrpSpPr/>
            <p:nvPr/>
          </p:nvGrpSpPr>
          <p:grpSpPr>
            <a:xfrm>
              <a:off x="14238731" y="441586"/>
              <a:ext cx="2110062" cy="322545"/>
              <a:chOff x="0" y="0"/>
              <a:chExt cx="2110061" cy="322544"/>
            </a:xfrm>
          </p:grpSpPr>
          <p:sp>
            <p:nvSpPr>
              <p:cNvPr id="403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70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59" y="21600"/>
                    </a:lnTo>
                    <a:lnTo>
                      <a:pt x="20614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04" name="Shape"/>
              <p:cNvSpPr/>
              <p:nvPr/>
            </p:nvSpPr>
            <p:spPr>
              <a:xfrm>
                <a:off x="2067829" y="14392"/>
                <a:ext cx="42233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3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114" y="14400"/>
                    </a:lnTo>
                    <a:lnTo>
                      <a:pt x="21114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06" name="object 13"/>
            <p:cNvSpPr/>
            <p:nvPr/>
          </p:nvSpPr>
          <p:spPr>
            <a:xfrm>
              <a:off x="14938552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07" name="object 14"/>
            <p:cNvSpPr/>
            <p:nvPr/>
          </p:nvSpPr>
          <p:spPr>
            <a:xfrm>
              <a:off x="15107512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7" y="0"/>
                  </a:moveTo>
                  <a:lnTo>
                    <a:pt x="724" y="66"/>
                  </a:lnTo>
                  <a:lnTo>
                    <a:pt x="302" y="335"/>
                  </a:lnTo>
                  <a:lnTo>
                    <a:pt x="62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62" y="20859"/>
                  </a:lnTo>
                  <a:lnTo>
                    <a:pt x="302" y="21263"/>
                  </a:lnTo>
                  <a:lnTo>
                    <a:pt x="724" y="21465"/>
                  </a:lnTo>
                  <a:lnTo>
                    <a:pt x="1147" y="21600"/>
                  </a:lnTo>
                  <a:lnTo>
                    <a:pt x="1266" y="21600"/>
                  </a:lnTo>
                  <a:lnTo>
                    <a:pt x="1509" y="21465"/>
                  </a:lnTo>
                  <a:lnTo>
                    <a:pt x="20817" y="11910"/>
                  </a:lnTo>
                  <a:lnTo>
                    <a:pt x="21359" y="11437"/>
                  </a:lnTo>
                  <a:lnTo>
                    <a:pt x="21600" y="10832"/>
                  </a:lnTo>
                  <a:lnTo>
                    <a:pt x="21359" y="10094"/>
                  </a:lnTo>
                  <a:lnTo>
                    <a:pt x="20876" y="9621"/>
                  </a:lnTo>
                  <a:lnTo>
                    <a:pt x="1509" y="66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08" name="object 15"/>
            <p:cNvSpPr/>
            <p:nvPr/>
          </p:nvSpPr>
          <p:spPr>
            <a:xfrm>
              <a:off x="22131831" y="595173"/>
              <a:ext cx="2067831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11" name="object 16"/>
            <p:cNvGrpSpPr/>
            <p:nvPr/>
          </p:nvGrpSpPr>
          <p:grpSpPr>
            <a:xfrm>
              <a:off x="22110733" y="441586"/>
              <a:ext cx="2110063" cy="322545"/>
              <a:chOff x="0" y="0"/>
              <a:chExt cx="2110061" cy="322544"/>
            </a:xfrm>
          </p:grpSpPr>
          <p:sp>
            <p:nvSpPr>
              <p:cNvPr id="409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70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59" y="21600"/>
                    </a:lnTo>
                    <a:lnTo>
                      <a:pt x="20614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10" name="Shape"/>
              <p:cNvSpPr/>
              <p:nvPr/>
            </p:nvSpPr>
            <p:spPr>
              <a:xfrm>
                <a:off x="2067829" y="14392"/>
                <a:ext cx="42233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3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114" y="14400"/>
                    </a:lnTo>
                    <a:lnTo>
                      <a:pt x="21114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12" name="object 17"/>
            <p:cNvSpPr/>
            <p:nvPr/>
          </p:nvSpPr>
          <p:spPr>
            <a:xfrm>
              <a:off x="22810552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13" name="object 18"/>
            <p:cNvSpPr/>
            <p:nvPr/>
          </p:nvSpPr>
          <p:spPr>
            <a:xfrm>
              <a:off x="22979515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7" y="0"/>
                  </a:moveTo>
                  <a:lnTo>
                    <a:pt x="724" y="66"/>
                  </a:lnTo>
                  <a:lnTo>
                    <a:pt x="302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2" y="21263"/>
                  </a:lnTo>
                  <a:lnTo>
                    <a:pt x="724" y="21465"/>
                  </a:lnTo>
                  <a:lnTo>
                    <a:pt x="1147" y="21600"/>
                  </a:lnTo>
                  <a:lnTo>
                    <a:pt x="1266" y="21600"/>
                  </a:lnTo>
                  <a:lnTo>
                    <a:pt x="1509" y="21465"/>
                  </a:lnTo>
                  <a:lnTo>
                    <a:pt x="20817" y="11910"/>
                  </a:lnTo>
                  <a:lnTo>
                    <a:pt x="21359" y="11437"/>
                  </a:lnTo>
                  <a:lnTo>
                    <a:pt x="21600" y="10832"/>
                  </a:lnTo>
                  <a:lnTo>
                    <a:pt x="21359" y="10094"/>
                  </a:lnTo>
                  <a:lnTo>
                    <a:pt x="20876" y="9621"/>
                  </a:lnTo>
                  <a:lnTo>
                    <a:pt x="1509" y="66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14" name="object 19"/>
            <p:cNvSpPr/>
            <p:nvPr/>
          </p:nvSpPr>
          <p:spPr>
            <a:xfrm>
              <a:off x="894722" y="595173"/>
              <a:ext cx="2159033" cy="1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17" name="object 20"/>
            <p:cNvGrpSpPr/>
            <p:nvPr/>
          </p:nvGrpSpPr>
          <p:grpSpPr>
            <a:xfrm>
              <a:off x="874570" y="441586"/>
              <a:ext cx="2199335" cy="308156"/>
              <a:chOff x="0" y="0"/>
              <a:chExt cx="2199333" cy="308154"/>
            </a:xfrm>
          </p:grpSpPr>
          <p:sp>
            <p:nvSpPr>
              <p:cNvPr id="415" name="Rectangle"/>
              <p:cNvSpPr/>
              <p:nvPr/>
            </p:nvSpPr>
            <p:spPr>
              <a:xfrm>
                <a:off x="-1" y="-1"/>
                <a:ext cx="40303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16" name="Rectangle"/>
              <p:cNvSpPr/>
              <p:nvPr/>
            </p:nvSpPr>
            <p:spPr>
              <a:xfrm>
                <a:off x="2159032" y="-1"/>
                <a:ext cx="40302" cy="308156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418" name="object 21" descr="object 2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749109" y="441586"/>
              <a:ext cx="551993" cy="3081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9" name="object 22"/>
            <p:cNvSpPr/>
            <p:nvPr/>
          </p:nvSpPr>
          <p:spPr>
            <a:xfrm>
              <a:off x="7686717" y="903325"/>
              <a:ext cx="653764" cy="1"/>
            </a:xfrm>
            <a:prstGeom prst="line">
              <a:avLst/>
            </a:prstGeom>
            <a:noFill/>
            <a:ln w="76200" cap="flat">
              <a:solidFill>
                <a:srgbClr val="00007F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20" name="object 23"/>
            <p:cNvSpPr/>
            <p:nvPr/>
          </p:nvSpPr>
          <p:spPr>
            <a:xfrm>
              <a:off x="6998882" y="576442"/>
              <a:ext cx="77756" cy="77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3163" y="3163"/>
                  </a:lnTo>
                  <a:lnTo>
                    <a:pt x="10800" y="0"/>
                  </a:lnTo>
                  <a:lnTo>
                    <a:pt x="18437" y="3163"/>
                  </a:lnTo>
                  <a:lnTo>
                    <a:pt x="21600" y="10800"/>
                  </a:lnTo>
                  <a:lnTo>
                    <a:pt x="18437" y="18437"/>
                  </a:lnTo>
                  <a:lnTo>
                    <a:pt x="10800" y="21600"/>
                  </a:lnTo>
                  <a:lnTo>
                    <a:pt x="3163" y="18437"/>
                  </a:lnTo>
                  <a:lnTo>
                    <a:pt x="0" y="10800"/>
                  </a:lnTo>
                  <a:close/>
                </a:path>
              </a:pathLst>
            </a:custGeom>
            <a:solidFill>
              <a:srgbClr val="00007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24" name="object 24"/>
            <p:cNvGrpSpPr/>
            <p:nvPr/>
          </p:nvGrpSpPr>
          <p:grpSpPr>
            <a:xfrm>
              <a:off x="6823690" y="587349"/>
              <a:ext cx="2375039" cy="326542"/>
              <a:chOff x="0" y="0"/>
              <a:chExt cx="2375037" cy="326541"/>
            </a:xfrm>
          </p:grpSpPr>
          <p:sp>
            <p:nvSpPr>
              <p:cNvPr id="421" name="Line"/>
              <p:cNvSpPr/>
              <p:nvPr/>
            </p:nvSpPr>
            <p:spPr>
              <a:xfrm flipH="1" flipV="1">
                <a:off x="331181" y="7823"/>
                <a:ext cx="549117" cy="308154"/>
              </a:xfrm>
              <a:prstGeom prst="line">
                <a:avLst/>
              </a:pr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2" name="Line"/>
              <p:cNvSpPr/>
              <p:nvPr/>
            </p:nvSpPr>
            <p:spPr>
              <a:xfrm flipH="1">
                <a:off x="1479364" y="7823"/>
                <a:ext cx="552943" cy="318719"/>
              </a:xfrm>
              <a:prstGeom prst="line">
                <a:avLst/>
              </a:pr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3" name="Shape"/>
              <p:cNvSpPr/>
              <p:nvPr/>
            </p:nvSpPr>
            <p:spPr>
              <a:xfrm>
                <a:off x="0" y="0"/>
                <a:ext cx="2375038" cy="338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335" y="0"/>
                    </a:moveTo>
                    <a:lnTo>
                      <a:pt x="21600" y="0"/>
                    </a:lnTo>
                    <a:moveTo>
                      <a:pt x="0" y="21600"/>
                    </a:moveTo>
                    <a:lnTo>
                      <a:pt x="3265" y="21600"/>
                    </a:lnTo>
                  </a:path>
                </a:pathLst>
              </a:cu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25" name="object 25"/>
            <p:cNvSpPr/>
            <p:nvPr/>
          </p:nvSpPr>
          <p:spPr>
            <a:xfrm>
              <a:off x="16542715" y="595173"/>
              <a:ext cx="2067830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28" name="object 26"/>
            <p:cNvGrpSpPr/>
            <p:nvPr/>
          </p:nvGrpSpPr>
          <p:grpSpPr>
            <a:xfrm>
              <a:off x="16521616" y="441586"/>
              <a:ext cx="2110062" cy="322545"/>
              <a:chOff x="0" y="0"/>
              <a:chExt cx="2110061" cy="322544"/>
            </a:xfrm>
          </p:grpSpPr>
          <p:sp>
            <p:nvSpPr>
              <p:cNvPr id="426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70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59" y="21600"/>
                    </a:lnTo>
                    <a:lnTo>
                      <a:pt x="20614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7" name="Shape"/>
              <p:cNvSpPr/>
              <p:nvPr/>
            </p:nvSpPr>
            <p:spPr>
              <a:xfrm>
                <a:off x="2067829" y="14392"/>
                <a:ext cx="42233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3" y="0"/>
                    </a:lnTo>
                    <a:lnTo>
                      <a:pt x="970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114" y="14400"/>
                    </a:lnTo>
                    <a:lnTo>
                      <a:pt x="21114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29" name="object 27"/>
            <p:cNvSpPr/>
            <p:nvPr/>
          </p:nvSpPr>
          <p:spPr>
            <a:xfrm>
              <a:off x="17221435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30" name="object 28"/>
            <p:cNvSpPr/>
            <p:nvPr/>
          </p:nvSpPr>
          <p:spPr>
            <a:xfrm>
              <a:off x="17390395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7" y="0"/>
                  </a:moveTo>
                  <a:lnTo>
                    <a:pt x="724" y="66"/>
                  </a:lnTo>
                  <a:lnTo>
                    <a:pt x="302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2" y="21263"/>
                  </a:lnTo>
                  <a:lnTo>
                    <a:pt x="724" y="21465"/>
                  </a:lnTo>
                  <a:lnTo>
                    <a:pt x="1147" y="21600"/>
                  </a:lnTo>
                  <a:lnTo>
                    <a:pt x="1266" y="21600"/>
                  </a:lnTo>
                  <a:lnTo>
                    <a:pt x="1509" y="21465"/>
                  </a:lnTo>
                  <a:lnTo>
                    <a:pt x="20817" y="11910"/>
                  </a:lnTo>
                  <a:lnTo>
                    <a:pt x="21359" y="11437"/>
                  </a:lnTo>
                  <a:lnTo>
                    <a:pt x="21600" y="10832"/>
                  </a:lnTo>
                  <a:lnTo>
                    <a:pt x="21359" y="10094"/>
                  </a:lnTo>
                  <a:lnTo>
                    <a:pt x="20876" y="9621"/>
                  </a:lnTo>
                  <a:lnTo>
                    <a:pt x="1509" y="66"/>
                  </a:lnTo>
                  <a:lnTo>
                    <a:pt x="114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31" name="object 29"/>
            <p:cNvSpPr/>
            <p:nvPr/>
          </p:nvSpPr>
          <p:spPr>
            <a:xfrm>
              <a:off x="18771850" y="595173"/>
              <a:ext cx="2067831" cy="15374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34" name="object 30"/>
            <p:cNvGrpSpPr/>
            <p:nvPr/>
          </p:nvGrpSpPr>
          <p:grpSpPr>
            <a:xfrm>
              <a:off x="18750719" y="441586"/>
              <a:ext cx="2110097" cy="322545"/>
              <a:chOff x="0" y="0"/>
              <a:chExt cx="2110096" cy="322544"/>
            </a:xfrm>
          </p:grpSpPr>
          <p:sp>
            <p:nvSpPr>
              <p:cNvPr id="432" name="Shape"/>
              <p:cNvSpPr/>
              <p:nvPr/>
            </p:nvSpPr>
            <p:spPr>
              <a:xfrm>
                <a:off x="0" y="0"/>
                <a:ext cx="42230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86" y="0"/>
                    </a:lnTo>
                    <a:lnTo>
                      <a:pt x="484" y="7200"/>
                    </a:lnTo>
                    <a:lnTo>
                      <a:pt x="484" y="14400"/>
                    </a:lnTo>
                    <a:lnTo>
                      <a:pt x="0" y="21531"/>
                    </a:lnTo>
                    <a:lnTo>
                      <a:pt x="6876" y="21600"/>
                    </a:lnTo>
                    <a:lnTo>
                      <a:pt x="20630" y="216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33" name="Shape"/>
              <p:cNvSpPr/>
              <p:nvPr/>
            </p:nvSpPr>
            <p:spPr>
              <a:xfrm>
                <a:off x="2067829" y="14392"/>
                <a:ext cx="42268" cy="30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7"/>
                    </a:moveTo>
                    <a:lnTo>
                      <a:pt x="14729" y="0"/>
                    </a:lnTo>
                    <a:lnTo>
                      <a:pt x="987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0613" y="21600"/>
                    </a:lnTo>
                    <a:lnTo>
                      <a:pt x="21097" y="14400"/>
                    </a:lnTo>
                    <a:lnTo>
                      <a:pt x="21097" y="7200"/>
                    </a:lnTo>
                    <a:lnTo>
                      <a:pt x="21600" y="67"/>
                    </a:lnTo>
                    <a:close/>
                  </a:path>
                </a:pathLst>
              </a:cu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35" name="object 31"/>
            <p:cNvSpPr/>
            <p:nvPr/>
          </p:nvSpPr>
          <p:spPr>
            <a:xfrm>
              <a:off x="19450573" y="595173"/>
              <a:ext cx="189110" cy="1"/>
            </a:xfrm>
            <a:prstGeom prst="line">
              <a:avLst/>
            </a:prstGeom>
            <a:noFill/>
            <a:ln w="762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36" name="object 32"/>
            <p:cNvSpPr/>
            <p:nvPr/>
          </p:nvSpPr>
          <p:spPr>
            <a:xfrm>
              <a:off x="19619536" y="441586"/>
              <a:ext cx="343681" cy="308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5" y="0"/>
                  </a:moveTo>
                  <a:lnTo>
                    <a:pt x="724" y="66"/>
                  </a:lnTo>
                  <a:lnTo>
                    <a:pt x="300" y="335"/>
                  </a:lnTo>
                  <a:lnTo>
                    <a:pt x="59" y="672"/>
                  </a:lnTo>
                  <a:lnTo>
                    <a:pt x="0" y="1142"/>
                  </a:lnTo>
                  <a:lnTo>
                    <a:pt x="0" y="20389"/>
                  </a:lnTo>
                  <a:lnTo>
                    <a:pt x="59" y="20859"/>
                  </a:lnTo>
                  <a:lnTo>
                    <a:pt x="300" y="21263"/>
                  </a:lnTo>
                  <a:lnTo>
                    <a:pt x="724" y="21465"/>
                  </a:lnTo>
                  <a:lnTo>
                    <a:pt x="1145" y="21600"/>
                  </a:lnTo>
                  <a:lnTo>
                    <a:pt x="1266" y="21600"/>
                  </a:lnTo>
                  <a:lnTo>
                    <a:pt x="1507" y="21465"/>
                  </a:lnTo>
                  <a:lnTo>
                    <a:pt x="20815" y="11910"/>
                  </a:lnTo>
                  <a:lnTo>
                    <a:pt x="21357" y="11437"/>
                  </a:lnTo>
                  <a:lnTo>
                    <a:pt x="21600" y="10832"/>
                  </a:lnTo>
                  <a:lnTo>
                    <a:pt x="21357" y="10094"/>
                  </a:lnTo>
                  <a:lnTo>
                    <a:pt x="20874" y="9621"/>
                  </a:lnTo>
                  <a:lnTo>
                    <a:pt x="1507" y="66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440" name="object 33"/>
          <p:cNvGrpSpPr/>
          <p:nvPr/>
        </p:nvGrpSpPr>
        <p:grpSpPr>
          <a:xfrm>
            <a:off x="118090" y="10015698"/>
            <a:ext cx="1667491" cy="241913"/>
            <a:chOff x="0" y="0"/>
            <a:chExt cx="1667490" cy="241911"/>
          </a:xfrm>
        </p:grpSpPr>
        <p:sp>
          <p:nvSpPr>
            <p:cNvPr id="438" name="object 34"/>
            <p:cNvSpPr/>
            <p:nvPr/>
          </p:nvSpPr>
          <p:spPr>
            <a:xfrm>
              <a:off x="346557" y="120938"/>
              <a:ext cx="132093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39" name="object 35"/>
            <p:cNvSpPr/>
            <p:nvPr/>
          </p:nvSpPr>
          <p:spPr>
            <a:xfrm>
              <a:off x="0" y="0"/>
              <a:ext cx="362881" cy="24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0798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441" name="object 36"/>
          <p:cNvSpPr txBox="1"/>
          <p:nvPr/>
        </p:nvSpPr>
        <p:spPr>
          <a:xfrm>
            <a:off x="586298" y="8854037"/>
            <a:ext cx="1253068" cy="112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just" defTabSz="2438400">
              <a:lnSpc>
                <a:spcPct val="94600"/>
              </a:lnSpc>
              <a:spcBef>
                <a:spcPts val="200"/>
              </a:spcBef>
              <a:defRPr spc="-546" sz="26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E</a:t>
            </a:r>
            <a:r>
              <a:rPr spc="-403"/>
              <a:t>G</a:t>
            </a:r>
            <a:r>
              <a:rPr spc="-156"/>
              <a:t>0</a:t>
            </a:r>
            <a:r>
              <a:rPr spc="-91"/>
              <a:t>1  </a:t>
            </a: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S</a:t>
            </a:r>
            <a:r>
              <a:rPr spc="-325"/>
              <a:t>B</a:t>
            </a:r>
            <a:r>
              <a:rPr spc="-273"/>
              <a:t>0</a:t>
            </a:r>
            <a:r>
              <a:rPr spc="-91"/>
              <a:t>1  </a:t>
            </a:r>
            <a:r>
              <a:t>S</a:t>
            </a:r>
            <a:r>
              <a:rPr spc="-39"/>
              <a:t>I</a:t>
            </a:r>
            <a:r>
              <a:rPr spc="-169"/>
              <a:t>N</a:t>
            </a:r>
            <a:r>
              <a:rPr spc="-520"/>
              <a:t>S</a:t>
            </a:r>
            <a:r>
              <a:rPr spc="-325"/>
              <a:t>B</a:t>
            </a:r>
            <a:r>
              <a:rPr spc="-273"/>
              <a:t>0</a:t>
            </a:r>
            <a:r>
              <a:rPr spc="-130"/>
              <a:t>2</a:t>
            </a:r>
          </a:p>
        </p:txBody>
      </p:sp>
      <p:sp>
        <p:nvSpPr>
          <p:cNvPr id="442" name="object 37"/>
          <p:cNvSpPr txBox="1"/>
          <p:nvPr/>
        </p:nvSpPr>
        <p:spPr>
          <a:xfrm>
            <a:off x="9963573" y="5798384"/>
            <a:ext cx="1413935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653" sz="32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26"/>
              <a:t>I</a:t>
            </a:r>
            <a:r>
              <a:rPr spc="-266"/>
              <a:t>N</a:t>
            </a:r>
            <a:r>
              <a:rPr spc="-280"/>
              <a:t>D</a:t>
            </a:r>
            <a:r>
              <a:rPr spc="-26"/>
              <a:t>I</a:t>
            </a:r>
            <a:r>
              <a:rPr spc="-160"/>
              <a:t>01</a:t>
            </a:r>
          </a:p>
        </p:txBody>
      </p:sp>
      <p:sp>
        <p:nvSpPr>
          <p:cNvPr id="443" name="object 38"/>
          <p:cNvSpPr txBox="1"/>
          <p:nvPr/>
        </p:nvSpPr>
        <p:spPr>
          <a:xfrm>
            <a:off x="7565506" y="5723538"/>
            <a:ext cx="826348" cy="51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spc="-588" sz="36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</a:t>
            </a:r>
            <a:r>
              <a:rPr spc="-450"/>
              <a:t>C1</a:t>
            </a:r>
          </a:p>
        </p:txBody>
      </p:sp>
      <p:sp>
        <p:nvSpPr>
          <p:cNvPr id="444" name="object 39"/>
          <p:cNvSpPr txBox="1"/>
          <p:nvPr/>
        </p:nvSpPr>
        <p:spPr>
          <a:xfrm>
            <a:off x="12364514" y="5798384"/>
            <a:ext cx="1490134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346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SINCB01</a:t>
            </a:r>
          </a:p>
        </p:txBody>
      </p:sp>
      <p:sp>
        <p:nvSpPr>
          <p:cNvPr id="445" name="object 40"/>
          <p:cNvSpPr txBox="1"/>
          <p:nvPr/>
        </p:nvSpPr>
        <p:spPr>
          <a:xfrm>
            <a:off x="14572520" y="5798384"/>
            <a:ext cx="9301479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tabLst>
                <a:tab pos="2235200" algn="l"/>
                <a:tab pos="4432300" algn="l"/>
                <a:tab pos="7785100" algn="l"/>
              </a:tabLst>
              <a:defRPr spc="-653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26"/>
              <a:t>I</a:t>
            </a:r>
            <a:r>
              <a:rPr spc="-426"/>
              <a:t>N</a:t>
            </a:r>
            <a:r>
              <a:rPr spc="-413"/>
              <a:t>C</a:t>
            </a:r>
            <a:r>
              <a:rPr spc="-533"/>
              <a:t>B</a:t>
            </a:r>
            <a:r>
              <a:rPr spc="-160"/>
              <a:t>02</a:t>
            </a:r>
            <a:r>
              <a:rPr spc="0"/>
              <a:t>	</a:t>
            </a:r>
            <a:r>
              <a:rPr>
                <a:solidFill>
                  <a:srgbClr val="C61484"/>
                </a:solidFill>
              </a:rPr>
              <a:t>S</a:t>
            </a:r>
            <a:r>
              <a:rPr spc="-160">
                <a:solidFill>
                  <a:srgbClr val="C61484"/>
                </a:solidFill>
              </a:rPr>
              <a:t>10</a:t>
            </a:r>
            <a:r>
              <a:rPr spc="-626">
                <a:solidFill>
                  <a:srgbClr val="C61484"/>
                </a:solidFill>
              </a:rPr>
              <a:t>C</a:t>
            </a:r>
            <a:r>
              <a:rPr spc="-533">
                <a:solidFill>
                  <a:srgbClr val="C61484"/>
                </a:solidFill>
              </a:rPr>
              <a:t>B</a:t>
            </a:r>
            <a:r>
              <a:rPr spc="-160">
                <a:solidFill>
                  <a:srgbClr val="C61484"/>
                </a:solidFill>
              </a:rPr>
              <a:t>01</a:t>
            </a:r>
            <a:r>
              <a:rPr spc="0">
                <a:solidFill>
                  <a:srgbClr val="C61484"/>
                </a:solidFill>
              </a:rPr>
              <a:t>	</a:t>
            </a:r>
            <a:r>
              <a:rPr>
                <a:solidFill>
                  <a:srgbClr val="C61484"/>
                </a:solidFill>
              </a:rPr>
              <a:t>S</a:t>
            </a:r>
            <a:r>
              <a:rPr spc="-160">
                <a:solidFill>
                  <a:srgbClr val="C61484"/>
                </a:solidFill>
              </a:rPr>
              <a:t>10</a:t>
            </a:r>
            <a:r>
              <a:rPr spc="-626">
                <a:solidFill>
                  <a:srgbClr val="C61484"/>
                </a:solidFill>
              </a:rPr>
              <a:t>C</a:t>
            </a:r>
            <a:r>
              <a:rPr spc="-533">
                <a:solidFill>
                  <a:srgbClr val="C61484"/>
                </a:solidFill>
              </a:rPr>
              <a:t>B</a:t>
            </a:r>
            <a:r>
              <a:rPr spc="-160">
                <a:solidFill>
                  <a:srgbClr val="C61484"/>
                </a:solidFill>
              </a:rPr>
              <a:t>02</a:t>
            </a:r>
            <a:r>
              <a:rPr spc="0">
                <a:solidFill>
                  <a:srgbClr val="C61484"/>
                </a:solidFill>
              </a:rPr>
              <a:t>	</a:t>
            </a:r>
            <a:r>
              <a:rPr>
                <a:solidFill>
                  <a:srgbClr val="C61484"/>
                </a:solidFill>
              </a:rPr>
              <a:t>S</a:t>
            </a:r>
            <a:r>
              <a:rPr spc="-160">
                <a:solidFill>
                  <a:srgbClr val="C61484"/>
                </a:solidFill>
              </a:rPr>
              <a:t>1</a:t>
            </a:r>
            <a:r>
              <a:rPr spc="-133">
                <a:solidFill>
                  <a:srgbClr val="C61484"/>
                </a:solidFill>
              </a:rPr>
              <a:t>0</a:t>
            </a:r>
            <a:r>
              <a:rPr>
                <a:solidFill>
                  <a:srgbClr val="C61484"/>
                </a:solidFill>
              </a:rPr>
              <a:t>C</a:t>
            </a:r>
            <a:r>
              <a:rPr spc="-533">
                <a:solidFill>
                  <a:srgbClr val="C61484"/>
                </a:solidFill>
              </a:rPr>
              <a:t>B</a:t>
            </a:r>
            <a:r>
              <a:rPr spc="-160">
                <a:solidFill>
                  <a:srgbClr val="C61484"/>
                </a:solidFill>
              </a:rPr>
              <a:t>03</a:t>
            </a:r>
          </a:p>
        </p:txBody>
      </p:sp>
      <p:grpSp>
        <p:nvGrpSpPr>
          <p:cNvPr id="450" name="object 41"/>
          <p:cNvGrpSpPr/>
          <p:nvPr/>
        </p:nvGrpSpPr>
        <p:grpSpPr>
          <a:xfrm>
            <a:off x="8026567" y="4614708"/>
            <a:ext cx="4808625" cy="969604"/>
            <a:chOff x="0" y="0"/>
            <a:chExt cx="4808623" cy="969602"/>
          </a:xfrm>
        </p:grpSpPr>
        <p:grpSp>
          <p:nvGrpSpPr>
            <p:cNvPr id="448" name="object 42"/>
            <p:cNvGrpSpPr/>
            <p:nvPr/>
          </p:nvGrpSpPr>
          <p:grpSpPr>
            <a:xfrm>
              <a:off x="60485" y="0"/>
              <a:ext cx="4748139" cy="891846"/>
              <a:chOff x="0" y="0"/>
              <a:chExt cx="4748138" cy="891845"/>
            </a:xfrm>
          </p:grpSpPr>
          <p:sp>
            <p:nvSpPr>
              <p:cNvPr id="446" name="Line"/>
              <p:cNvSpPr/>
              <p:nvPr/>
            </p:nvSpPr>
            <p:spPr>
              <a:xfrm>
                <a:off x="0" y="0"/>
                <a:ext cx="4748139" cy="891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651" y="17977"/>
                    </a:lnTo>
                    <a:lnTo>
                      <a:pt x="1063" y="16038"/>
                    </a:lnTo>
                    <a:lnTo>
                      <a:pt x="1501" y="14219"/>
                    </a:lnTo>
                    <a:lnTo>
                      <a:pt x="1966" y="12510"/>
                    </a:lnTo>
                    <a:lnTo>
                      <a:pt x="2460" y="10906"/>
                    </a:lnTo>
                    <a:lnTo>
                      <a:pt x="2987" y="9397"/>
                    </a:lnTo>
                    <a:lnTo>
                      <a:pt x="3548" y="7977"/>
                    </a:lnTo>
                    <a:lnTo>
                      <a:pt x="4146" y="6637"/>
                    </a:lnTo>
                    <a:lnTo>
                      <a:pt x="4782" y="5371"/>
                    </a:lnTo>
                    <a:lnTo>
                      <a:pt x="5372" y="4322"/>
                    </a:lnTo>
                    <a:lnTo>
                      <a:pt x="5963" y="3393"/>
                    </a:lnTo>
                    <a:lnTo>
                      <a:pt x="6555" y="2580"/>
                    </a:lnTo>
                    <a:lnTo>
                      <a:pt x="7153" y="1883"/>
                    </a:lnTo>
                    <a:lnTo>
                      <a:pt x="7757" y="1299"/>
                    </a:lnTo>
                    <a:lnTo>
                      <a:pt x="8371" y="826"/>
                    </a:lnTo>
                    <a:lnTo>
                      <a:pt x="8996" y="461"/>
                    </a:lnTo>
                    <a:lnTo>
                      <a:pt x="9634" y="204"/>
                    </a:lnTo>
                    <a:lnTo>
                      <a:pt x="10289" y="51"/>
                    </a:lnTo>
                    <a:lnTo>
                      <a:pt x="10962" y="0"/>
                    </a:lnTo>
                    <a:lnTo>
                      <a:pt x="11633" y="51"/>
                    </a:lnTo>
                    <a:lnTo>
                      <a:pt x="12287" y="204"/>
                    </a:lnTo>
                    <a:lnTo>
                      <a:pt x="12925" y="461"/>
                    </a:lnTo>
                    <a:lnTo>
                      <a:pt x="13549" y="826"/>
                    </a:lnTo>
                    <a:lnTo>
                      <a:pt x="14162" y="1299"/>
                    </a:lnTo>
                    <a:lnTo>
                      <a:pt x="14766" y="1883"/>
                    </a:lnTo>
                    <a:lnTo>
                      <a:pt x="15364" y="2580"/>
                    </a:lnTo>
                    <a:lnTo>
                      <a:pt x="15956" y="3393"/>
                    </a:lnTo>
                    <a:lnTo>
                      <a:pt x="16547" y="4322"/>
                    </a:lnTo>
                    <a:lnTo>
                      <a:pt x="17137" y="5371"/>
                    </a:lnTo>
                    <a:lnTo>
                      <a:pt x="17762" y="6612"/>
                    </a:lnTo>
                    <a:lnTo>
                      <a:pt x="18349" y="7923"/>
                    </a:lnTo>
                    <a:lnTo>
                      <a:pt x="18901" y="9312"/>
                    </a:lnTo>
                    <a:lnTo>
                      <a:pt x="19420" y="10787"/>
                    </a:lnTo>
                    <a:lnTo>
                      <a:pt x="19908" y="12355"/>
                    </a:lnTo>
                    <a:lnTo>
                      <a:pt x="20368" y="14024"/>
                    </a:lnTo>
                    <a:lnTo>
                      <a:pt x="20802" y="15802"/>
                    </a:lnTo>
                    <a:lnTo>
                      <a:pt x="21212" y="17697"/>
                    </a:lnTo>
                    <a:lnTo>
                      <a:pt x="21600" y="19717"/>
                    </a:lnTo>
                  </a:path>
                </a:pathLst>
              </a:cu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47" name="Line"/>
              <p:cNvSpPr/>
              <p:nvPr/>
            </p:nvSpPr>
            <p:spPr>
              <a:xfrm flipV="1">
                <a:off x="252474" y="562559"/>
                <a:ext cx="95030" cy="95065"/>
              </a:xfrm>
              <a:prstGeom prst="line">
                <a:avLst/>
              </a:prstGeom>
              <a:noFill/>
              <a:ln w="76200" cap="flat">
                <a:solidFill>
                  <a:srgbClr val="00007F"/>
                </a:solidFill>
                <a:prstDash val="solid"/>
                <a:round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49" name="object 43"/>
            <p:cNvSpPr/>
            <p:nvPr/>
          </p:nvSpPr>
          <p:spPr>
            <a:xfrm>
              <a:off x="0" y="533773"/>
              <a:ext cx="435830" cy="435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48" y="0"/>
                  </a:moveTo>
                  <a:lnTo>
                    <a:pt x="0" y="21600"/>
                  </a:lnTo>
                  <a:lnTo>
                    <a:pt x="21600" y="10848"/>
                  </a:lnTo>
                  <a:lnTo>
                    <a:pt x="10848" y="0"/>
                  </a:lnTo>
                  <a:close/>
                </a:path>
              </a:pathLst>
            </a:custGeom>
            <a:solidFill>
              <a:srgbClr val="00007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451" name="object 44"/>
          <p:cNvSpPr txBox="1"/>
          <p:nvPr/>
        </p:nvSpPr>
        <p:spPr>
          <a:xfrm>
            <a:off x="203266" y="4552293"/>
            <a:ext cx="4705772" cy="1667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tabLst>
                <a:tab pos="2298700" algn="l"/>
              </a:tabLst>
              <a:defRPr b="0" spc="-133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</a:t>
            </a:r>
            <a:r>
              <a:rPr spc="-160"/>
              <a:t>50</a:t>
            </a:r>
            <a:r>
              <a:rPr spc="-173"/>
              <a:t> </a:t>
            </a:r>
            <a:r>
              <a:rPr spc="66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rPr spc="0"/>
              <a:t>	</a:t>
            </a:r>
            <a:r>
              <a:t>3</a:t>
            </a:r>
            <a:r>
              <a:rPr spc="-160"/>
              <a:t>30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</a:p>
          <a:p>
            <a:pPr algn="l" defTabSz="2438400">
              <a:defRPr b="0" sz="3200">
                <a:latin typeface="Arial"/>
                <a:ea typeface="Arial"/>
                <a:cs typeface="Arial"/>
                <a:sym typeface="Arial"/>
              </a:defRPr>
            </a:pPr>
          </a:p>
          <a:p>
            <a:pPr indent="393065" algn="l" defTabSz="2438400">
              <a:spcBef>
                <a:spcPts val="2100"/>
              </a:spcBef>
              <a:tabLst>
                <a:tab pos="3213100" algn="l"/>
              </a:tabLst>
              <a:defRPr spc="-653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80"/>
              <a:t>I</a:t>
            </a:r>
            <a:r>
              <a:rPr spc="-160"/>
              <a:t>N</a:t>
            </a:r>
            <a:r>
              <a:t>S</a:t>
            </a:r>
            <a:r>
              <a:rPr spc="-533"/>
              <a:t>B</a:t>
            </a:r>
            <a:r>
              <a:rPr spc="-133"/>
              <a:t>0</a:t>
            </a:r>
            <a:r>
              <a:rPr spc="-160"/>
              <a:t>3</a:t>
            </a:r>
            <a:r>
              <a:rPr spc="-280"/>
              <a:t>+</a:t>
            </a:r>
            <a:r>
              <a:rPr spc="0"/>
              <a:t>	</a:t>
            </a:r>
            <a:r>
              <a:rPr>
                <a:solidFill>
                  <a:srgbClr val="C61484"/>
                </a:solidFill>
              </a:rPr>
              <a:t>S</a:t>
            </a:r>
            <a:r>
              <a:rPr spc="-26">
                <a:solidFill>
                  <a:srgbClr val="C61484"/>
                </a:solidFill>
              </a:rPr>
              <a:t>I</a:t>
            </a:r>
            <a:r>
              <a:rPr spc="-386">
                <a:solidFill>
                  <a:srgbClr val="C61484"/>
                </a:solidFill>
              </a:rPr>
              <a:t>NXB</a:t>
            </a:r>
            <a:r>
              <a:rPr spc="-160">
                <a:solidFill>
                  <a:srgbClr val="C61484"/>
                </a:solidFill>
              </a:rPr>
              <a:t>01</a:t>
            </a:r>
          </a:p>
        </p:txBody>
      </p:sp>
      <p:sp>
        <p:nvSpPr>
          <p:cNvPr id="452" name="object 45"/>
          <p:cNvSpPr/>
          <p:nvPr/>
        </p:nvSpPr>
        <p:spPr>
          <a:xfrm>
            <a:off x="799693" y="5094735"/>
            <a:ext cx="20639971" cy="1284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moveTo>
                  <a:pt x="2512" y="0"/>
                </a:moveTo>
                <a:lnTo>
                  <a:pt x="2512" y="21600"/>
                </a:lnTo>
                <a:moveTo>
                  <a:pt x="0" y="0"/>
                </a:moveTo>
                <a:lnTo>
                  <a:pt x="0" y="21600"/>
                </a:lnTo>
                <a:moveTo>
                  <a:pt x="5325" y="0"/>
                </a:moveTo>
                <a:lnTo>
                  <a:pt x="5325" y="21600"/>
                </a:lnTo>
              </a:path>
            </a:pathLst>
          </a:custGeom>
          <a:ln w="50800">
            <a:solidFill>
              <a:srgbClr val="686868"/>
            </a:solidFill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53" name="object 46"/>
          <p:cNvSpPr txBox="1"/>
          <p:nvPr/>
        </p:nvSpPr>
        <p:spPr>
          <a:xfrm>
            <a:off x="5195247" y="4552293"/>
            <a:ext cx="156294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33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</a:t>
            </a:r>
            <a:r>
              <a:rPr spc="-160"/>
              <a:t>10</a:t>
            </a:r>
            <a:r>
              <a:rPr spc="-173"/>
              <a:t> </a:t>
            </a:r>
            <a:r>
              <a:rPr spc="66"/>
              <a:t>M</a:t>
            </a:r>
            <a:r>
              <a:rPr spc="-200"/>
              <a:t>e</a:t>
            </a:r>
            <a:r>
              <a:rPr spc="-320"/>
              <a:t>V</a:t>
            </a:r>
          </a:p>
        </p:txBody>
      </p:sp>
      <p:sp>
        <p:nvSpPr>
          <p:cNvPr id="454" name="object 47"/>
          <p:cNvSpPr/>
          <p:nvPr/>
        </p:nvSpPr>
        <p:spPr>
          <a:xfrm>
            <a:off x="2677429" y="8886719"/>
            <a:ext cx="5814737" cy="3902388"/>
          </a:xfrm>
          <a:prstGeom prst="rect">
            <a:avLst/>
          </a:prstGeom>
          <a:solidFill>
            <a:srgbClr val="DBDBDB">
              <a:alpha val="83999"/>
            </a:srgbClr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55" name="object 48"/>
          <p:cNvSpPr txBox="1"/>
          <p:nvPr/>
        </p:nvSpPr>
        <p:spPr>
          <a:xfrm>
            <a:off x="2881645" y="8896335"/>
            <a:ext cx="3296921" cy="48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287" sz="3400"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spc="-91"/>
              <a:t>p</a:t>
            </a:r>
            <a:r>
              <a:rPr spc="-313"/>
              <a:t>g</a:t>
            </a:r>
            <a:r>
              <a:rPr spc="-39"/>
              <a:t>r</a:t>
            </a:r>
            <a:r>
              <a:rPr spc="-274"/>
              <a:t>a</a:t>
            </a:r>
            <a:r>
              <a:rPr spc="-91"/>
              <a:t>d</a:t>
            </a:r>
            <a:r>
              <a:rPr spc="-209"/>
              <a:t>e </a:t>
            </a:r>
            <a:r>
              <a:rPr spc="-706"/>
              <a:t>S</a:t>
            </a:r>
            <a:r>
              <a:rPr spc="-91"/>
              <a:t>I</a:t>
            </a:r>
            <a:r>
              <a:rPr spc="-523"/>
              <a:t>N</a:t>
            </a:r>
            <a:r>
              <a:rPr spc="-470"/>
              <a:t>S</a:t>
            </a:r>
            <a:r>
              <a:rPr spc="-444"/>
              <a:t>B</a:t>
            </a:r>
            <a:r>
              <a:rPr spc="-156"/>
              <a:t>0</a:t>
            </a:r>
            <a:r>
              <a:rPr spc="-170"/>
              <a:t>3</a:t>
            </a:r>
            <a:r>
              <a:rPr spc="-39"/>
              <a:t>:</a:t>
            </a:r>
          </a:p>
        </p:txBody>
      </p:sp>
      <p:sp>
        <p:nvSpPr>
          <p:cNvPr id="456" name="object 49"/>
          <p:cNvSpPr txBox="1"/>
          <p:nvPr/>
        </p:nvSpPr>
        <p:spPr>
          <a:xfrm>
            <a:off x="2881645" y="9651328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57" name="object 50"/>
          <p:cNvSpPr txBox="1"/>
          <p:nvPr/>
        </p:nvSpPr>
        <p:spPr>
          <a:xfrm>
            <a:off x="2881645" y="10613274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58" name="object 51"/>
          <p:cNvSpPr txBox="1"/>
          <p:nvPr/>
        </p:nvSpPr>
        <p:spPr>
          <a:xfrm>
            <a:off x="2881645" y="11169096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59" name="object 52"/>
          <p:cNvSpPr txBox="1"/>
          <p:nvPr/>
        </p:nvSpPr>
        <p:spPr>
          <a:xfrm>
            <a:off x="3461477" y="9574720"/>
            <a:ext cx="4588934" cy="3010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ts val="3200"/>
              </a:lnSpc>
              <a:spcBef>
                <a:spcPts val="800"/>
              </a:spcBef>
              <a:defRPr b="0" spc="-266" sz="32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226"/>
              <a:t>e</a:t>
            </a:r>
            <a:r>
              <a:rPr spc="-26"/>
              <a:t>w</a:t>
            </a:r>
            <a:r>
              <a:rPr spc="-173"/>
              <a:t> </a:t>
            </a:r>
            <a:r>
              <a:rPr spc="-160"/>
              <a:t>3</a:t>
            </a:r>
            <a:r>
              <a:rPr spc="-66"/>
              <a:t>-</a:t>
            </a:r>
            <a:r>
              <a:rPr spc="-119"/>
              <a:t>m</a:t>
            </a:r>
            <a:r>
              <a:rPr spc="-173"/>
              <a:t> </a:t>
            </a:r>
            <a:r>
              <a:rPr spc="-386"/>
              <a:t>s</a:t>
            </a:r>
            <a:r>
              <a:rPr spc="133"/>
              <a:t>t</a:t>
            </a:r>
            <a:r>
              <a:rPr spc="40"/>
              <a:t>r</a:t>
            </a:r>
            <a:r>
              <a:rPr spc="-93"/>
              <a:t>u</a:t>
            </a:r>
            <a:r>
              <a:rPr spc="-280"/>
              <a:t>c</a:t>
            </a:r>
            <a:r>
              <a:rPr spc="160"/>
              <a:t>t</a:t>
            </a:r>
            <a:r>
              <a:rPr spc="-93"/>
              <a:t>u</a:t>
            </a:r>
            <a:r>
              <a:rPr spc="-13"/>
              <a:t>r</a:t>
            </a:r>
            <a:r>
              <a:rPr spc="-200"/>
              <a:t>e</a:t>
            </a:r>
            <a:r>
              <a:rPr spc="-360"/>
              <a:t>s</a:t>
            </a:r>
            <a:r>
              <a:rPr spc="-160"/>
              <a:t> </a:t>
            </a:r>
            <a:r>
              <a:rPr spc="-119"/>
              <a:t>(</a:t>
            </a:r>
            <a:r>
              <a:rPr spc="-506"/>
              <a:t>F</a:t>
            </a:r>
            <a:r>
              <a:rPr spc="-573"/>
              <a:t>E</a:t>
            </a:r>
            <a:r>
              <a:rPr spc="-253"/>
              <a:t>R</a:t>
            </a:r>
            <a:r>
              <a:rPr spc="-333"/>
              <a:t>M</a:t>
            </a:r>
            <a:r>
              <a:rPr spc="-93"/>
              <a:t>I  </a:t>
            </a:r>
            <a:r>
              <a:rPr spc="133"/>
              <a:t>t</a:t>
            </a:r>
            <a:r>
              <a:rPr spc="-173"/>
              <a:t>y</a:t>
            </a:r>
            <a:r>
              <a:rPr spc="-93"/>
              <a:t>p</a:t>
            </a:r>
            <a:r>
              <a:rPr spc="-200"/>
              <a:t>e</a:t>
            </a:r>
            <a:r>
              <a:rPr spc="-93"/>
              <a:t>,</a:t>
            </a:r>
            <a:r>
              <a:rPr spc="-173"/>
              <a:t> </a:t>
            </a:r>
            <a:r>
              <a:rPr spc="-160"/>
              <a:t>30</a:t>
            </a:r>
            <a:r>
              <a:rPr spc="-146"/>
              <a:t> </a:t>
            </a:r>
            <a:r>
              <a:rPr spc="40"/>
              <a:t>M</a:t>
            </a:r>
            <a:r>
              <a:rPr spc="-466"/>
              <a:t>V</a:t>
            </a:r>
            <a:r>
              <a:rPr spc="360"/>
              <a:t>/</a:t>
            </a:r>
            <a:r>
              <a:rPr spc="-146"/>
              <a:t>m</a:t>
            </a:r>
            <a:r>
              <a:rPr spc="-106"/>
              <a:t>)</a:t>
            </a:r>
          </a:p>
          <a:p>
            <a:pPr indent="12700" algn="l" defTabSz="2438400">
              <a:spcBef>
                <a:spcPts val="200"/>
              </a:spcBef>
              <a:defRPr b="0" spc="-677" sz="3200"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93"/>
              <a:t>-</a:t>
            </a:r>
            <a:r>
              <a:rPr spc="-186"/>
              <a:t>b</a:t>
            </a:r>
            <a:r>
              <a:rPr spc="-173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rPr spc="-160"/>
              <a:t> </a:t>
            </a:r>
            <a:r>
              <a:rPr spc="-413"/>
              <a:t>B</a:t>
            </a:r>
            <a:r>
              <a:rPr spc="-386"/>
              <a:t>O</a:t>
            </a:r>
            <a:r>
              <a:rPr spc="-493"/>
              <a:t>Cs</a:t>
            </a:r>
          </a:p>
          <a:p>
            <a:pPr marR="817880" indent="12700" algn="l" defTabSz="2438400">
              <a:lnSpc>
                <a:spcPts val="3200"/>
              </a:lnSpc>
              <a:spcBef>
                <a:spcPts val="10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180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</a:t>
            </a:r>
            <a:r>
              <a:rPr spc="80"/>
              <a:t>f</a:t>
            </a:r>
            <a:r>
              <a:rPr spc="-40"/>
              <a:t>r</a:t>
            </a:r>
            <a:r>
              <a:rPr spc="-80"/>
              <a:t>o</a:t>
            </a:r>
            <a:r>
              <a:rPr spc="-119"/>
              <a:t>m</a:t>
            </a:r>
            <a:r>
              <a:rPr spc="-146"/>
              <a:t> </a:t>
            </a:r>
            <a:r>
              <a:rPr spc="-253"/>
              <a:t>a</a:t>
            </a:r>
            <a:r>
              <a:t> </a:t>
            </a:r>
            <a:r>
              <a:rPr spc="-186"/>
              <a:t>si</a:t>
            </a:r>
            <a:r>
              <a:rPr spc="-93"/>
              <a:t>n</a:t>
            </a:r>
            <a:r>
              <a:rPr spc="-293"/>
              <a:t>g</a:t>
            </a:r>
            <a:r>
              <a:rPr spc="13"/>
              <a:t>l</a:t>
            </a:r>
            <a:r>
              <a:rPr spc="-133"/>
              <a:t>e  </a:t>
            </a:r>
            <a:r>
              <a:rPr spc="-677"/>
              <a:t>S</a:t>
            </a:r>
            <a:r>
              <a:rPr spc="-93"/>
              <a:t>-</a:t>
            </a:r>
            <a:r>
              <a:rPr spc="-186"/>
              <a:t>b</a:t>
            </a:r>
            <a:r>
              <a:rPr spc="-173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t> </a:t>
            </a:r>
            <a:r>
              <a:rPr spc="-386"/>
              <a:t>s</a:t>
            </a:r>
            <a:r>
              <a:rPr spc="106"/>
              <a:t>t</a:t>
            </a:r>
            <a:r>
              <a:rPr spc="-293"/>
              <a:t>a</a:t>
            </a:r>
            <a:r>
              <a:rPr spc="93"/>
              <a:t>t</a:t>
            </a:r>
            <a:r>
              <a:rPr spc="106"/>
              <a:t>i</a:t>
            </a:r>
            <a:r>
              <a:rPr spc="-106"/>
              <a:t>on</a:t>
            </a:r>
          </a:p>
          <a:p>
            <a:pPr marR="668866" indent="12700" algn="l" defTabSz="2438400">
              <a:lnSpc>
                <a:spcPts val="2900"/>
              </a:lnSpc>
              <a:defRPr b="0" spc="-101" sz="2800">
                <a:latin typeface="Arial"/>
                <a:ea typeface="Arial"/>
                <a:cs typeface="Arial"/>
                <a:sym typeface="Arial"/>
              </a:defRPr>
            </a:pPr>
            <a:r>
              <a:t>(</a:t>
            </a:r>
            <a:r>
              <a:rPr spc="-140"/>
              <a:t>1</a:t>
            </a:r>
            <a:r>
              <a:rPr spc="-127"/>
              <a:t> </a:t>
            </a:r>
            <a:r>
              <a:rPr spc="-305"/>
              <a:t>H</a:t>
            </a:r>
            <a:r>
              <a:rPr spc="-280"/>
              <a:t>V</a:t>
            </a:r>
            <a:r>
              <a:rPr spc="-140"/>
              <a:t> </a:t>
            </a:r>
            <a:r>
              <a:rPr spc="-127"/>
              <a:t>m</a:t>
            </a:r>
            <a:r>
              <a:rPr spc="-76"/>
              <a:t>o</a:t>
            </a:r>
            <a:r>
              <a:rPr spc="-89"/>
              <a:t>d</a:t>
            </a:r>
            <a:r>
              <a:rPr spc="-114"/>
              <a:t>u</a:t>
            </a:r>
            <a:r>
              <a:rPr spc="25"/>
              <a:t>l</a:t>
            </a:r>
            <a:r>
              <a:rPr spc="-267"/>
              <a:t>a</a:t>
            </a:r>
            <a:r>
              <a:rPr spc="127"/>
              <a:t>t</a:t>
            </a:r>
            <a:r>
              <a:rPr spc="-76"/>
              <a:t>o</a:t>
            </a:r>
            <a:r>
              <a:rPr spc="25"/>
              <a:t>r</a:t>
            </a:r>
            <a:r>
              <a:rPr spc="318"/>
              <a:t>/</a:t>
            </a:r>
            <a:r>
              <a:rPr spc="-76"/>
              <a:t>kl</a:t>
            </a:r>
            <a:r>
              <a:rPr spc="-165"/>
              <a:t>y</a:t>
            </a:r>
            <a:r>
              <a:rPr spc="-330"/>
              <a:t>s</a:t>
            </a:r>
            <a:r>
              <a:rPr spc="165"/>
              <a:t>t</a:t>
            </a:r>
            <a:r>
              <a:rPr spc="0"/>
              <a:t>r</a:t>
            </a:r>
            <a:r>
              <a:rPr spc="-76"/>
              <a:t>on  </a:t>
            </a:r>
            <a:r>
              <a:rPr spc="-241"/>
              <a:t>s</a:t>
            </a:r>
            <a:r>
              <a:rPr spc="-254"/>
              <a:t>e</a:t>
            </a:r>
            <a:r>
              <a:rPr spc="76"/>
              <a:t>r</a:t>
            </a:r>
            <a:r>
              <a:rPr spc="-140"/>
              <a:t>v</a:t>
            </a:r>
            <a:r>
              <a:rPr spc="0"/>
              <a:t>i</a:t>
            </a:r>
            <a:r>
              <a:rPr spc="-89"/>
              <a:t>n</a:t>
            </a:r>
            <a:r>
              <a:rPr spc="-241"/>
              <a:t>g</a:t>
            </a:r>
            <a:r>
              <a:rPr spc="-140"/>
              <a:t> </a:t>
            </a:r>
            <a:r>
              <a:rPr spc="152"/>
              <a:t>t</a:t>
            </a:r>
            <a:r>
              <a:rPr spc="-50"/>
              <a:t>w</a:t>
            </a:r>
            <a:r>
              <a:rPr spc="-89"/>
              <a:t>o</a:t>
            </a:r>
            <a:r>
              <a:rPr spc="-127"/>
              <a:t> </a:t>
            </a:r>
            <a:r>
              <a:rPr spc="-330"/>
              <a:t>s</a:t>
            </a:r>
            <a:r>
              <a:rPr spc="152"/>
              <a:t>t</a:t>
            </a:r>
            <a:r>
              <a:rPr spc="25"/>
              <a:t>r</a:t>
            </a:r>
            <a:r>
              <a:rPr spc="-89"/>
              <a:t>u</a:t>
            </a:r>
            <a:r>
              <a:rPr spc="-216"/>
              <a:t>c</a:t>
            </a:r>
            <a:r>
              <a:rPr spc="152"/>
              <a:t>t</a:t>
            </a:r>
            <a:r>
              <a:rPr spc="-89"/>
              <a:t>u</a:t>
            </a:r>
            <a:r>
              <a:rPr spc="0"/>
              <a:t>r</a:t>
            </a:r>
            <a:r>
              <a:rPr spc="-165"/>
              <a:t>e</a:t>
            </a:r>
            <a:r>
              <a:rPr spc="-216"/>
              <a:t>s)</a:t>
            </a:r>
          </a:p>
        </p:txBody>
      </p:sp>
      <p:sp>
        <p:nvSpPr>
          <p:cNvPr id="460" name="object 53"/>
          <p:cNvSpPr/>
          <p:nvPr/>
        </p:nvSpPr>
        <p:spPr>
          <a:xfrm>
            <a:off x="8918413" y="8886719"/>
            <a:ext cx="4207663" cy="3854399"/>
          </a:xfrm>
          <a:prstGeom prst="rect">
            <a:avLst/>
          </a:prstGeom>
          <a:solidFill>
            <a:srgbClr val="DBDBDB">
              <a:alpha val="83999"/>
            </a:srgbClr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61" name="object 54"/>
          <p:cNvSpPr txBox="1"/>
          <p:nvPr/>
        </p:nvSpPr>
        <p:spPr>
          <a:xfrm>
            <a:off x="9123576" y="8987776"/>
            <a:ext cx="3683001" cy="823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ts val="3200"/>
              </a:lnSpc>
              <a:spcBef>
                <a:spcPts val="800"/>
              </a:spcBef>
              <a:defRPr b="0" spc="-26" sz="3400">
                <a:latin typeface="Arial"/>
                <a:ea typeface="Arial"/>
                <a:cs typeface="Arial"/>
                <a:sym typeface="Arial"/>
              </a:defRPr>
            </a:pPr>
            <a:r>
              <a:t>M</a:t>
            </a:r>
            <a:r>
              <a:rPr spc="-65"/>
              <a:t>o</a:t>
            </a:r>
            <a:r>
              <a:rPr spc="-196"/>
              <a:t>v</a:t>
            </a:r>
            <a:r>
              <a:rPr spc="-209"/>
              <a:t>e </a:t>
            </a:r>
            <a:r>
              <a:rPr spc="-418"/>
              <a:t>B</a:t>
            </a:r>
            <a:r>
              <a:rPr spc="-664"/>
              <a:t>C</a:t>
            </a:r>
            <a:r>
              <a:rPr spc="-170"/>
              <a:t>1</a:t>
            </a:r>
            <a:r>
              <a:rPr spc="-196"/>
              <a:t> </a:t>
            </a:r>
            <a:r>
              <a:rPr spc="-91"/>
              <a:t>u</a:t>
            </a:r>
            <a:r>
              <a:rPr spc="-143"/>
              <a:t>p</a:t>
            </a:r>
            <a:r>
              <a:rPr spc="-431"/>
              <a:t>s</a:t>
            </a:r>
            <a:r>
              <a:rPr spc="156"/>
              <a:t>t</a:t>
            </a:r>
            <a:r>
              <a:rPr spc="-13"/>
              <a:t>r</a:t>
            </a:r>
            <a:r>
              <a:rPr spc="-209"/>
              <a:t>e</a:t>
            </a:r>
            <a:r>
              <a:rPr spc="-248"/>
              <a:t>a</a:t>
            </a:r>
            <a:r>
              <a:rPr spc="-65"/>
              <a:t>m  </a:t>
            </a:r>
            <a:r>
              <a:rPr spc="-143"/>
              <a:t>b</a:t>
            </a:r>
            <a:r>
              <a:rPr spc="-170"/>
              <a:t>y</a:t>
            </a:r>
            <a:r>
              <a:rPr spc="-196"/>
              <a:t> </a:t>
            </a:r>
            <a:r>
              <a:rPr spc="-274"/>
              <a:t>a</a:t>
            </a:r>
            <a:r>
              <a:rPr spc="-91"/>
              <a:t>b</a:t>
            </a:r>
            <a:r>
              <a:rPr spc="-130"/>
              <a:t>o</a:t>
            </a:r>
            <a:r>
              <a:rPr spc="-91"/>
              <a:t>u</a:t>
            </a:r>
            <a:r>
              <a:rPr spc="183"/>
              <a:t>t</a:t>
            </a:r>
            <a:r>
              <a:rPr spc="-209"/>
              <a:t> </a:t>
            </a:r>
            <a:r>
              <a:rPr spc="-170"/>
              <a:t>22</a:t>
            </a:r>
            <a:r>
              <a:rPr spc="-222"/>
              <a:t> </a:t>
            </a:r>
            <a:r>
              <a:rPr spc="-117"/>
              <a:t>m</a:t>
            </a:r>
          </a:p>
        </p:txBody>
      </p:sp>
      <p:sp>
        <p:nvSpPr>
          <p:cNvPr id="462" name="object 55"/>
          <p:cNvSpPr txBox="1"/>
          <p:nvPr/>
        </p:nvSpPr>
        <p:spPr>
          <a:xfrm>
            <a:off x="9123576" y="10041098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63" name="object 56"/>
          <p:cNvSpPr txBox="1"/>
          <p:nvPr/>
        </p:nvSpPr>
        <p:spPr>
          <a:xfrm>
            <a:off x="9123576" y="11362069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64" name="object 57"/>
          <p:cNvSpPr txBox="1"/>
          <p:nvPr/>
        </p:nvSpPr>
        <p:spPr>
          <a:xfrm>
            <a:off x="9123576" y="12273114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65" name="object 58"/>
          <p:cNvSpPr txBox="1"/>
          <p:nvPr/>
        </p:nvSpPr>
        <p:spPr>
          <a:xfrm>
            <a:off x="9699581" y="9963508"/>
            <a:ext cx="3158068" cy="2556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653626" indent="12700" algn="l" defTabSz="2438400">
              <a:lnSpc>
                <a:spcPts val="3200"/>
              </a:lnSpc>
              <a:spcBef>
                <a:spcPts val="800"/>
              </a:spcBef>
              <a:defRPr b="0" spc="-186" sz="3200">
                <a:latin typeface="Arial"/>
                <a:ea typeface="Arial"/>
                <a:cs typeface="Arial"/>
                <a:sym typeface="Arial"/>
              </a:defRPr>
            </a:pPr>
            <a:r>
              <a:t>Compression </a:t>
            </a:r>
            <a:r>
              <a:rPr spc="-173"/>
              <a:t> </a:t>
            </a:r>
            <a:r>
              <a:rPr spc="-200"/>
              <a:t>e</a:t>
            </a:r>
            <a:r>
              <a:rPr spc="-93"/>
              <a:t>n</a:t>
            </a:r>
            <a:r>
              <a:rPr spc="-200"/>
              <a:t>e</a:t>
            </a:r>
            <a:r>
              <a:rPr spc="-40"/>
              <a:t>r</a:t>
            </a:r>
            <a:r>
              <a:rPr spc="-280"/>
              <a:t>g</a:t>
            </a:r>
            <a:r>
              <a:rPr spc="-160"/>
              <a:t>y</a:t>
            </a:r>
            <a:r>
              <a:t> </a:t>
            </a:r>
            <a:r>
              <a:rPr spc="-386"/>
              <a:t>s</a:t>
            </a:r>
            <a:r>
              <a:rPr spc="133"/>
              <a:t>t</a:t>
            </a:r>
            <a:r>
              <a:rPr spc="-333"/>
              <a:t>a</a:t>
            </a:r>
            <a:r>
              <a:rPr spc="-200"/>
              <a:t>y</a:t>
            </a:r>
            <a:r>
              <a:rPr spc="-360"/>
              <a:t>s</a:t>
            </a:r>
            <a:r>
              <a:rPr spc="-173"/>
              <a:t> </a:t>
            </a:r>
            <a:r>
              <a:rPr spc="-293"/>
              <a:t>a</a:t>
            </a:r>
            <a:r>
              <a:rPr spc="173"/>
              <a:t>t</a:t>
            </a:r>
          </a:p>
          <a:p>
            <a:pPr indent="12700" algn="l" defTabSz="2438400">
              <a:lnSpc>
                <a:spcPts val="3200"/>
              </a:lnSpc>
              <a:defRPr b="0" spc="-280" sz="3200">
                <a:latin typeface="Arial"/>
                <a:ea typeface="Arial"/>
                <a:cs typeface="Arial"/>
                <a:sym typeface="Arial"/>
              </a:defRPr>
            </a:pPr>
            <a:r>
              <a:t>~</a:t>
            </a:r>
            <a:r>
              <a:rPr spc="-133"/>
              <a:t>3</a:t>
            </a:r>
            <a:r>
              <a:rPr spc="-160"/>
              <a:t>30</a:t>
            </a:r>
            <a:r>
              <a:rPr spc="-146"/>
              <a:t> </a:t>
            </a:r>
            <a:r>
              <a:rPr spc="40"/>
              <a:t>M</a:t>
            </a:r>
            <a:r>
              <a:rPr spc="-226"/>
              <a:t>e</a:t>
            </a:r>
            <a:r>
              <a:rPr spc="-320"/>
              <a:t>V</a:t>
            </a:r>
          </a:p>
          <a:p>
            <a:pPr marR="13546" indent="12700" algn="l" defTabSz="2438400">
              <a:lnSpc>
                <a:spcPts val="3200"/>
              </a:lnSpc>
              <a:spcBef>
                <a:spcPts val="500"/>
              </a:spcBef>
              <a:defRPr b="0" spc="-253" sz="32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93"/>
              <a:t>o</a:t>
            </a:r>
            <a:r>
              <a:rPr spc="-133"/>
              <a:t> </a:t>
            </a:r>
            <a:r>
              <a:rPr spc="-626"/>
              <a:t>X</a:t>
            </a:r>
            <a:r>
              <a:rPr spc="-93"/>
              <a:t>-b</a:t>
            </a:r>
            <a:r>
              <a:t>a</a:t>
            </a:r>
            <a:r>
              <a:rPr spc="-93"/>
              <a:t>nd  up</a:t>
            </a:r>
            <a:r>
              <a:rPr spc="-293"/>
              <a:t>g</a:t>
            </a:r>
            <a:r>
              <a:rPr spc="-40"/>
              <a:t>r</a:t>
            </a:r>
            <a:r>
              <a:t>a</a:t>
            </a:r>
            <a:r>
              <a:rPr spc="-93"/>
              <a:t>d</a:t>
            </a:r>
            <a:r>
              <a:rPr spc="-200"/>
              <a:t>e</a:t>
            </a:r>
            <a:r>
              <a:rPr spc="-173"/>
              <a:t> </a:t>
            </a:r>
            <a:r>
              <a:rPr spc="-93"/>
              <a:t>n</a:t>
            </a:r>
            <a:r>
              <a:rPr spc="-200"/>
              <a:t>e</a:t>
            </a:r>
            <a:r>
              <a:rPr spc="-280"/>
              <a:t>c</a:t>
            </a:r>
            <a:r>
              <a:rPr spc="-200"/>
              <a:t>e</a:t>
            </a:r>
            <a:r>
              <a:rPr spc="-320"/>
              <a:t>ss</a:t>
            </a:r>
            <a:r>
              <a:rPr spc="-346"/>
              <a:t>a</a:t>
            </a:r>
            <a:r>
              <a:rPr spc="40"/>
              <a:t>r</a:t>
            </a:r>
            <a:r>
              <a:rPr spc="-160"/>
              <a:t>y</a:t>
            </a:r>
          </a:p>
          <a:p>
            <a:pPr indent="12700" algn="l" defTabSz="2438400">
              <a:defRPr spc="-640" sz="32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</a:t>
            </a:r>
            <a:r>
              <a:rPr spc="-266"/>
              <a:t>o</a:t>
            </a:r>
            <a:r>
              <a:rPr spc="-226"/>
              <a:t>n</a:t>
            </a:r>
            <a:r>
              <a:rPr spc="-440"/>
              <a:t>g</a:t>
            </a:r>
            <a:r>
              <a:rPr spc="-173"/>
              <a:t> </a:t>
            </a:r>
            <a:r>
              <a:rPr spc="-506"/>
              <a:t>s</a:t>
            </a:r>
            <a:r>
              <a:rPr spc="-226"/>
              <a:t>hu</a:t>
            </a:r>
            <a:r>
              <a:rPr spc="13"/>
              <a:t>t</a:t>
            </a:r>
            <a:r>
              <a:rPr spc="-253"/>
              <a:t>d</a:t>
            </a:r>
            <a:r>
              <a:rPr spc="-239"/>
              <a:t>o</a:t>
            </a:r>
            <a:r>
              <a:rPr spc="-106"/>
              <a:t>w</a:t>
            </a:r>
            <a:r>
              <a:rPr spc="-226"/>
              <a:t>n</a:t>
            </a:r>
            <a:r>
              <a:rPr spc="-26"/>
              <a:t>!</a:t>
            </a:r>
          </a:p>
        </p:txBody>
      </p:sp>
      <p:sp>
        <p:nvSpPr>
          <p:cNvPr id="466" name="object 59"/>
          <p:cNvSpPr/>
          <p:nvPr/>
        </p:nvSpPr>
        <p:spPr>
          <a:xfrm>
            <a:off x="13718402" y="8982730"/>
            <a:ext cx="7629114" cy="2903017"/>
          </a:xfrm>
          <a:prstGeom prst="rect">
            <a:avLst/>
          </a:prstGeom>
          <a:solidFill>
            <a:srgbClr val="DBDBDB">
              <a:alpha val="83999"/>
            </a:srgbClr>
          </a:solidFill>
          <a:ln w="12700">
            <a:miter lim="400000"/>
          </a:ln>
        </p:spPr>
        <p:txBody>
          <a:bodyPr lIns="121919" tIns="121919" rIns="121919" bIns="121919"/>
          <a:lstStyle/>
          <a:p>
            <a:pPr algn="l" defTabSz="2438400">
              <a:defRPr b="0" sz="48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67" name="object 60"/>
          <p:cNvSpPr txBox="1"/>
          <p:nvPr/>
        </p:nvSpPr>
        <p:spPr>
          <a:xfrm>
            <a:off x="13926445" y="8991368"/>
            <a:ext cx="6766561" cy="48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70" sz="3400"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spc="-222"/>
              <a:t> </a:t>
            </a:r>
            <a:r>
              <a:rPr spc="-248"/>
              <a:t>a</a:t>
            </a:r>
            <a:r>
              <a:rPr spc="-117"/>
              <a:t>d</a:t>
            </a:r>
            <a:r>
              <a:rPr spc="-91"/>
              <a:t>d</a:t>
            </a:r>
            <a:r>
              <a:rPr spc="13"/>
              <a:t>i</a:t>
            </a:r>
            <a:r>
              <a:rPr spc="104"/>
              <a:t>t</a:t>
            </a:r>
            <a:r>
              <a:rPr spc="65"/>
              <a:t>i</a:t>
            </a:r>
            <a:r>
              <a:rPr spc="-130"/>
              <a:t>o</a:t>
            </a:r>
            <a:r>
              <a:rPr spc="-117"/>
              <a:t>n</a:t>
            </a:r>
            <a:r>
              <a:rPr spc="-248"/>
              <a:t>a</a:t>
            </a:r>
            <a:r>
              <a:rPr spc="13"/>
              <a:t>l</a:t>
            </a:r>
            <a:r>
              <a:rPr spc="-196"/>
              <a:t> </a:t>
            </a:r>
            <a:r>
              <a:rPr spc="-664"/>
              <a:t>C</a:t>
            </a:r>
            <a:r>
              <a:rPr spc="-91"/>
              <a:t>-</a:t>
            </a:r>
            <a:r>
              <a:rPr spc="-117"/>
              <a:t>b</a:t>
            </a:r>
            <a:r>
              <a:rPr spc="-248"/>
              <a:t>a</a:t>
            </a:r>
            <a:r>
              <a:rPr spc="-117"/>
              <a:t>n</a:t>
            </a:r>
            <a:r>
              <a:rPr spc="-104"/>
              <a:t>d</a:t>
            </a:r>
            <a:r>
              <a:rPr spc="-196"/>
              <a:t> </a:t>
            </a:r>
            <a:r>
              <a:rPr spc="-431"/>
              <a:t>s</a:t>
            </a:r>
            <a:r>
              <a:rPr spc="130"/>
              <a:t>t</a:t>
            </a:r>
            <a:r>
              <a:rPr spc="-274"/>
              <a:t>a</a:t>
            </a:r>
            <a:r>
              <a:rPr spc="104"/>
              <a:t>t</a:t>
            </a:r>
            <a:r>
              <a:rPr spc="65"/>
              <a:t>i</a:t>
            </a:r>
            <a:r>
              <a:rPr spc="-130"/>
              <a:t>o</a:t>
            </a:r>
            <a:r>
              <a:rPr spc="-117"/>
              <a:t>n</a:t>
            </a:r>
            <a:r>
              <a:rPr spc="-379"/>
              <a:t>s</a:t>
            </a:r>
            <a:r>
              <a:rPr spc="-196"/>
              <a:t> </a:t>
            </a:r>
            <a:r>
              <a:rPr spc="13"/>
              <a:t>i</a:t>
            </a:r>
            <a:r>
              <a:rPr spc="-104"/>
              <a:t>n</a:t>
            </a:r>
            <a:r>
              <a:rPr spc="-196"/>
              <a:t> </a:t>
            </a:r>
            <a:r>
              <a:rPr spc="13"/>
              <a:t>li</a:t>
            </a:r>
            <a:r>
              <a:rPr spc="-117"/>
              <a:t>n</a:t>
            </a:r>
            <a:r>
              <a:rPr spc="-248"/>
              <a:t>a</a:t>
            </a:r>
            <a:r>
              <a:rPr spc="-235"/>
              <a:t>c</a:t>
            </a:r>
            <a:r>
              <a:t>-1</a:t>
            </a:r>
          </a:p>
        </p:txBody>
      </p:sp>
      <p:sp>
        <p:nvSpPr>
          <p:cNvPr id="468" name="object 69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469" name="object 71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70" name="object 61"/>
          <p:cNvSpPr txBox="1"/>
          <p:nvPr/>
        </p:nvSpPr>
        <p:spPr>
          <a:xfrm>
            <a:off x="13926445" y="9844298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71" name="object 62"/>
          <p:cNvSpPr txBox="1"/>
          <p:nvPr/>
        </p:nvSpPr>
        <p:spPr>
          <a:xfrm>
            <a:off x="13926445" y="10904157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472" name="object 63"/>
          <p:cNvSpPr txBox="1"/>
          <p:nvPr/>
        </p:nvSpPr>
        <p:spPr>
          <a:xfrm>
            <a:off x="14501501" y="9760445"/>
            <a:ext cx="5762414" cy="1867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ts val="3200"/>
              </a:lnSpc>
              <a:spcBef>
                <a:spcPts val="8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spc="-173"/>
              <a:t> </a:t>
            </a:r>
            <a:r>
              <a:rPr spc="-226"/>
              <a:t>x</a:t>
            </a:r>
            <a:r>
              <a:t> 240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</a:t>
            </a:r>
            <a:r>
              <a:rPr spc="-280"/>
              <a:t>=</a:t>
            </a:r>
            <a:r>
              <a:rPr spc="-173"/>
              <a:t> </a:t>
            </a:r>
            <a:r>
              <a:rPr spc="-133"/>
              <a:t>4</a:t>
            </a:r>
            <a:r>
              <a:t>80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</a:t>
            </a:r>
            <a:r>
              <a:rPr spc="-266"/>
              <a:t>a</a:t>
            </a:r>
            <a:r>
              <a:rPr spc="-93"/>
              <a:t>d</a:t>
            </a:r>
            <a:r>
              <a:rPr spc="-80"/>
              <a:t>d</a:t>
            </a:r>
            <a:r>
              <a:rPr spc="-26"/>
              <a:t>i</a:t>
            </a:r>
            <a:r>
              <a:rPr spc="0"/>
              <a:t>ti</a:t>
            </a:r>
            <a:r>
              <a:rPr spc="53"/>
              <a:t>o</a:t>
            </a:r>
            <a:r>
              <a:rPr spc="-186"/>
              <a:t>n</a:t>
            </a:r>
            <a:r>
              <a:rPr spc="-173"/>
              <a:t>a</a:t>
            </a:r>
            <a:r>
              <a:rPr spc="26"/>
              <a:t>l  </a:t>
            </a:r>
            <a:r>
              <a:t>b</a:t>
            </a:r>
            <a:r>
              <a:rPr spc="-146"/>
              <a:t>e</a:t>
            </a:r>
            <a:r>
              <a:rPr spc="-253"/>
              <a:t>a</a:t>
            </a:r>
            <a:r>
              <a:rPr spc="-119"/>
              <a:t>m</a:t>
            </a:r>
            <a:r>
              <a:rPr spc="-173"/>
              <a:t> </a:t>
            </a:r>
            <a:r>
              <a:rPr spc="-200"/>
              <a:t>e</a:t>
            </a:r>
            <a:r>
              <a:rPr spc="-93"/>
              <a:t>n</a:t>
            </a:r>
            <a:r>
              <a:rPr spc="-200"/>
              <a:t>e</a:t>
            </a:r>
            <a:r>
              <a:rPr spc="-13"/>
              <a:t>r</a:t>
            </a:r>
            <a:r>
              <a:rPr spc="-293"/>
              <a:t>g</a:t>
            </a:r>
            <a:r>
              <a:t>y</a:t>
            </a:r>
          </a:p>
          <a:p>
            <a:pPr marR="535093" indent="12700" algn="l" defTabSz="2438400">
              <a:lnSpc>
                <a:spcPts val="3200"/>
              </a:lnSpc>
              <a:spcBef>
                <a:spcPts val="1800"/>
              </a:spcBef>
              <a:defRPr b="0" spc="-677" sz="3200"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106"/>
              <a:t>t</a:t>
            </a:r>
            <a:r>
              <a:rPr spc="-333"/>
              <a:t>a</a:t>
            </a:r>
            <a:r>
              <a:rPr spc="-160"/>
              <a:t>y </a:t>
            </a:r>
            <a:r>
              <a:rPr spc="-266"/>
              <a:t>a</a:t>
            </a:r>
            <a:r>
              <a:rPr spc="173"/>
              <a:t>t</a:t>
            </a:r>
            <a:r>
              <a:rPr spc="-186"/>
              <a:t> </a:t>
            </a:r>
            <a:r>
              <a:rPr spc="-280"/>
              <a:t>c</a:t>
            </a:r>
            <a:r>
              <a:rPr spc="-93"/>
              <a:t>u</a:t>
            </a:r>
            <a:r>
              <a:rPr spc="40"/>
              <a:t>r</a:t>
            </a:r>
            <a:r>
              <a:rPr spc="-13"/>
              <a:t>r</a:t>
            </a:r>
            <a:r>
              <a:rPr spc="-173"/>
              <a:t>e</a:t>
            </a:r>
            <a:r>
              <a:rPr spc="-146"/>
              <a:t>n</a:t>
            </a:r>
            <a:r>
              <a:rPr spc="173"/>
              <a:t>t</a:t>
            </a:r>
            <a:r>
              <a:rPr spc="-186"/>
              <a:t> </a:t>
            </a:r>
            <a:r>
              <a:rPr spc="-253"/>
              <a:t>a</a:t>
            </a:r>
            <a:r>
              <a:rPr spc="-280"/>
              <a:t>c</a:t>
            </a:r>
            <a:r>
              <a:rPr spc="-253"/>
              <a:t>c</a:t>
            </a:r>
            <a:r>
              <a:rPr spc="-93"/>
              <a:t>.</a:t>
            </a:r>
            <a:r>
              <a:rPr spc="-186"/>
              <a:t> </a:t>
            </a:r>
            <a:r>
              <a:rPr spc="-293"/>
              <a:t>g</a:t>
            </a:r>
            <a:r>
              <a:rPr spc="-13"/>
              <a:t>r</a:t>
            </a:r>
            <a:r>
              <a:rPr spc="-253"/>
              <a:t>a</a:t>
            </a:r>
            <a:r>
              <a:rPr spc="-80"/>
              <a:t>d</a:t>
            </a:r>
            <a:r>
              <a:rPr spc="-26"/>
              <a:t>i</a:t>
            </a:r>
            <a:r>
              <a:rPr spc="-200"/>
              <a:t>e</a:t>
            </a:r>
            <a:r>
              <a:rPr spc="-146"/>
              <a:t>n</a:t>
            </a:r>
            <a:r>
              <a:rPr spc="173"/>
              <a:t>t</a:t>
            </a:r>
            <a:r>
              <a:rPr spc="-186"/>
              <a:t> </a:t>
            </a:r>
            <a:r>
              <a:rPr spc="0"/>
              <a:t>f</a:t>
            </a:r>
            <a:r>
              <a:rPr spc="-80"/>
              <a:t>o</a:t>
            </a:r>
            <a:r>
              <a:rPr spc="40"/>
              <a:t>r  </a:t>
            </a:r>
            <a:r>
              <a:rPr spc="-173"/>
              <a:t>k</a:t>
            </a:r>
            <a:r>
              <a:rPr spc="-13"/>
              <a:t>l</a:t>
            </a:r>
            <a:r>
              <a:rPr spc="-200"/>
              <a:t>y</a:t>
            </a:r>
            <a:r>
              <a:rPr spc="-386"/>
              <a:t>s</a:t>
            </a:r>
            <a:r>
              <a:rPr spc="133"/>
              <a:t>t</a:t>
            </a:r>
            <a:r>
              <a:rPr spc="-13"/>
              <a:t>r</a:t>
            </a:r>
            <a:r>
              <a:rPr spc="-80"/>
              <a:t>o</a:t>
            </a:r>
            <a:r>
              <a:rPr spc="-106"/>
              <a:t>n</a:t>
            </a:r>
            <a:r>
              <a:rPr spc="-160"/>
              <a:t> </a:t>
            </a:r>
            <a:r>
              <a:rPr spc="-413"/>
              <a:t>s</a:t>
            </a:r>
            <a:r>
              <a:rPr spc="133"/>
              <a:t>t</a:t>
            </a:r>
            <a:r>
              <a:rPr spc="-266"/>
              <a:t>a</a:t>
            </a:r>
            <a:r>
              <a:rPr spc="-93"/>
              <a:t>b</a:t>
            </a:r>
            <a:r>
              <a:rPr spc="13"/>
              <a:t>i</a:t>
            </a:r>
            <a:r>
              <a:rPr spc="-13"/>
              <a:t>l</a:t>
            </a:r>
            <a:r>
              <a:rPr spc="13"/>
              <a:t>i</a:t>
            </a:r>
            <a:r>
              <a:rPr spc="133"/>
              <a:t>t</a:t>
            </a:r>
            <a:r>
              <a:rPr spc="-160"/>
              <a:t>y </a:t>
            </a:r>
            <a:r>
              <a:rPr spc="-119"/>
              <a:t>(</a:t>
            </a:r>
            <a:r>
              <a:rPr spc="-160"/>
              <a:t>30</a:t>
            </a:r>
            <a:r>
              <a:rPr spc="-146"/>
              <a:t> </a:t>
            </a:r>
            <a:r>
              <a:rPr spc="40"/>
              <a:t>M</a:t>
            </a:r>
            <a:r>
              <a:rPr spc="-493"/>
              <a:t>V</a:t>
            </a:r>
            <a:r>
              <a:rPr spc="360"/>
              <a:t>/</a:t>
            </a:r>
            <a:r>
              <a:rPr spc="-119"/>
              <a:t>m</a:t>
            </a:r>
            <a:r>
              <a:rPr spc="-106"/>
              <a:t>)</a:t>
            </a:r>
          </a:p>
        </p:txBody>
      </p:sp>
      <p:sp>
        <p:nvSpPr>
          <p:cNvPr id="473" name="object 64"/>
          <p:cNvSpPr txBox="1"/>
          <p:nvPr>
            <p:ph type="title"/>
          </p:nvPr>
        </p:nvSpPr>
        <p:spPr>
          <a:xfrm>
            <a:off x="5506277" y="541194"/>
            <a:ext cx="11113345" cy="1044788"/>
          </a:xfrm>
          <a:prstGeom prst="rect">
            <a:avLst/>
          </a:prstGeom>
        </p:spPr>
        <p:txBody>
          <a:bodyPr/>
          <a:lstStyle>
            <a:lvl1pPr indent="12700">
              <a:spcBef>
                <a:spcPts val="200"/>
              </a:spcBef>
              <a:defRPr spc="-266"/>
            </a:lvl1pPr>
          </a:lstStyle>
          <a:p>
            <a:pPr/>
            <a:r>
              <a:t>RF upgrades I: injector/linac-1</a:t>
            </a:r>
          </a:p>
        </p:txBody>
      </p:sp>
      <p:sp>
        <p:nvSpPr>
          <p:cNvPr id="474" name="object 65"/>
          <p:cNvSpPr txBox="1"/>
          <p:nvPr/>
        </p:nvSpPr>
        <p:spPr>
          <a:xfrm>
            <a:off x="5506277" y="1536941"/>
            <a:ext cx="11567161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3" sz="5200">
                <a:solidFill>
                  <a:srgbClr val="676767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Option </a:t>
            </a:r>
            <a:r>
              <a:rPr spc="0"/>
              <a:t>B:</a:t>
            </a:r>
            <a:r>
              <a:rPr spc="-39"/>
              <a:t> </a:t>
            </a:r>
            <a:r>
              <a:rPr spc="0"/>
              <a:t>S-band</a:t>
            </a:r>
            <a:r>
              <a:rPr spc="-26"/>
              <a:t> </a:t>
            </a:r>
            <a:r>
              <a:rPr spc="0"/>
              <a:t>and</a:t>
            </a:r>
            <a:r>
              <a:rPr spc="-26"/>
              <a:t> </a:t>
            </a:r>
            <a:r>
              <a:t>C-band</a:t>
            </a:r>
            <a:r>
              <a:rPr spc="-26"/>
              <a:t> </a:t>
            </a:r>
            <a:r>
              <a:t>upgrade</a:t>
            </a:r>
          </a:p>
        </p:txBody>
      </p:sp>
      <p:sp>
        <p:nvSpPr>
          <p:cNvPr id="475" name="object 66"/>
          <p:cNvSpPr txBox="1"/>
          <p:nvPr/>
        </p:nvSpPr>
        <p:spPr>
          <a:xfrm>
            <a:off x="15740853" y="2402085"/>
            <a:ext cx="7235615" cy="2478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106199"/>
              </a:lnSpc>
              <a:spcBef>
                <a:spcPts val="200"/>
              </a:spcBef>
              <a:defRPr spc="-935" sz="52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390"/>
              <a:t>n</a:t>
            </a:r>
            <a:r>
              <a:rPr spc="-273"/>
              <a:t>er</a:t>
            </a:r>
            <a:r>
              <a:rPr spc="-610"/>
              <a:t>g</a:t>
            </a:r>
            <a:r>
              <a:rPr spc="-546"/>
              <a:t>y</a:t>
            </a:r>
            <a:r>
              <a:rPr spc="-273"/>
              <a:t> </a:t>
            </a:r>
            <a:r>
              <a:rPr spc="-818"/>
              <a:t>g</a:t>
            </a:r>
            <a:r>
              <a:rPr spc="-325"/>
              <a:t>a</a:t>
            </a:r>
            <a:r>
              <a:rPr spc="-195"/>
              <a:t>i</a:t>
            </a:r>
            <a:r>
              <a:rPr spc="-390"/>
              <a:t>n</a:t>
            </a:r>
            <a:r>
              <a:rPr spc="-296"/>
              <a:t>:</a:t>
            </a:r>
            <a:r>
              <a:rPr spc="-273"/>
              <a:t> </a:t>
            </a:r>
            <a:r>
              <a:rPr spc="-481"/>
              <a:t>+</a:t>
            </a:r>
            <a:r>
              <a:rPr spc="-260"/>
              <a:t>480</a:t>
            </a:r>
            <a:r>
              <a:rPr spc="-247"/>
              <a:t> </a:t>
            </a:r>
            <a:r>
              <a:rPr spc="-39"/>
              <a:t>Me</a:t>
            </a:r>
            <a:r>
              <a:rPr spc="-247"/>
              <a:t>V  </a:t>
            </a:r>
            <a:r>
              <a:rPr>
                <a:solidFill>
                  <a:srgbClr val="FF0000"/>
                </a:solidFill>
              </a:rPr>
              <a:t>E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-130">
                <a:solidFill>
                  <a:srgbClr val="FF0000"/>
                </a:solidFill>
              </a:rPr>
              <a:t>ti</a:t>
            </a:r>
            <a:r>
              <a:rPr spc="-286">
                <a:solidFill>
                  <a:srgbClr val="FF0000"/>
                </a:solidFill>
              </a:rPr>
              <a:t>m</a:t>
            </a:r>
            <a:r>
              <a:rPr spc="-377">
                <a:solidFill>
                  <a:srgbClr val="FF0000"/>
                </a:solidFill>
              </a:rPr>
              <a:t>a</a:t>
            </a:r>
            <a:r>
              <a:rPr spc="0">
                <a:solidFill>
                  <a:srgbClr val="FF0000"/>
                </a:solidFill>
              </a:rPr>
              <a:t>t</a:t>
            </a:r>
            <a:r>
              <a:rPr spc="-273">
                <a:solidFill>
                  <a:srgbClr val="FF0000"/>
                </a:solidFill>
              </a:rPr>
              <a:t>e</a:t>
            </a:r>
            <a:r>
              <a:rPr spc="-390">
                <a:solidFill>
                  <a:srgbClr val="FF0000"/>
                </a:solidFill>
              </a:rPr>
              <a:t>d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741">
                <a:solidFill>
                  <a:srgbClr val="FF0000"/>
                </a:solidFill>
              </a:rPr>
              <a:t>c</a:t>
            </a:r>
            <a:r>
              <a:rPr spc="-390">
                <a:solidFill>
                  <a:srgbClr val="FF0000"/>
                </a:solidFill>
              </a:rPr>
              <a:t>o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65">
                <a:solidFill>
                  <a:srgbClr val="FF0000"/>
                </a:solidFill>
              </a:rPr>
              <a:t>t</a:t>
            </a:r>
            <a:r>
              <a:rPr spc="-296">
                <a:solidFill>
                  <a:srgbClr val="FF0000"/>
                </a:solidFill>
              </a:rPr>
              <a:t>:</a:t>
            </a:r>
            <a:r>
              <a:rPr spc="-273">
                <a:solidFill>
                  <a:srgbClr val="FF0000"/>
                </a:solidFill>
              </a:rPr>
              <a:t> 4</a:t>
            </a:r>
            <a:r>
              <a:rPr spc="-39">
                <a:solidFill>
                  <a:srgbClr val="FF0000"/>
                </a:solidFill>
              </a:rPr>
              <a:t>.</a:t>
            </a:r>
            <a:r>
              <a:rPr spc="-260">
                <a:solidFill>
                  <a:srgbClr val="FF0000"/>
                </a:solidFill>
              </a:rPr>
              <a:t>1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520">
                <a:solidFill>
                  <a:srgbClr val="FF0000"/>
                </a:solidFill>
              </a:rPr>
              <a:t>MCHF</a:t>
            </a:r>
          </a:p>
          <a:p>
            <a:pPr indent="1746250" algn="l" defTabSz="2438400">
              <a:spcBef>
                <a:spcPts val="3200"/>
              </a:spcBef>
              <a:defRPr b="0" i="1" spc="-573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146"/>
              <a:t> </a:t>
            </a:r>
            <a:r>
              <a:rPr i="0" spc="-280"/>
              <a:t>=</a:t>
            </a:r>
            <a:r>
              <a:rPr i="0" spc="-173"/>
              <a:t> </a:t>
            </a:r>
            <a:r>
              <a:rPr i="0" spc="-160"/>
              <a:t>1</a:t>
            </a:r>
            <a:r>
              <a:rPr i="0" spc="-133"/>
              <a:t>2</a:t>
            </a:r>
            <a:r>
              <a:rPr i="0" spc="-160"/>
              <a:t>30</a:t>
            </a:r>
            <a:r>
              <a:rPr i="0" spc="-146"/>
              <a:t> </a:t>
            </a:r>
            <a:r>
              <a:rPr i="0" spc="40"/>
              <a:t>M</a:t>
            </a:r>
            <a:r>
              <a:rPr i="0" spc="-200"/>
              <a:t>e</a:t>
            </a:r>
            <a:r>
              <a:rPr i="0" spc="-320"/>
              <a:t>V</a:t>
            </a:r>
          </a:p>
        </p:txBody>
      </p:sp>
      <p:sp>
        <p:nvSpPr>
          <p:cNvPr id="476" name="object 67"/>
          <p:cNvSpPr txBox="1"/>
          <p:nvPr/>
        </p:nvSpPr>
        <p:spPr>
          <a:xfrm>
            <a:off x="5469802" y="2772735"/>
            <a:ext cx="9567334" cy="59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b="0" spc="-157" sz="4200">
                <a:latin typeface="Arial"/>
                <a:ea typeface="Arial"/>
                <a:cs typeface="Arial"/>
                <a:sym typeface="Arial"/>
              </a:defRPr>
            </a:pPr>
            <a:r>
              <a:t>(</a:t>
            </a:r>
            <a:r>
              <a:rPr spc="-643"/>
              <a:t>P</a:t>
            </a:r>
            <a:r>
              <a:rPr spc="0"/>
              <a:t>r</a:t>
            </a:r>
            <a:r>
              <a:rPr spc="-299"/>
              <a:t>e</a:t>
            </a:r>
            <a:r>
              <a:rPr spc="0"/>
              <a:t>f</a:t>
            </a:r>
            <a:r>
              <a:rPr spc="-275"/>
              <a:t>e</a:t>
            </a:r>
            <a:r>
              <a:rPr spc="26"/>
              <a:t>r</a:t>
            </a:r>
            <a:r>
              <a:rPr spc="0"/>
              <a:t>r</a:t>
            </a:r>
            <a:r>
              <a:rPr spc="-275"/>
              <a:t>e</a:t>
            </a:r>
            <a:r>
              <a:rPr spc="-131"/>
              <a:t>d</a:t>
            </a:r>
            <a:r>
              <a:rPr spc="-236"/>
              <a:t> </a:t>
            </a:r>
            <a:r>
              <a:rPr spc="-144"/>
              <a:t>o</a:t>
            </a:r>
            <a:r>
              <a:rPr spc="-170"/>
              <a:t>p</a:t>
            </a:r>
            <a:r>
              <a:rPr spc="131"/>
              <a:t>t</a:t>
            </a:r>
            <a:r>
              <a:rPr spc="91"/>
              <a:t>i</a:t>
            </a:r>
            <a:r>
              <a:rPr spc="-144"/>
              <a:t>o</a:t>
            </a:r>
            <a:r>
              <a:rPr spc="-131"/>
              <a:t>n</a:t>
            </a:r>
            <a:r>
              <a:rPr spc="-236"/>
              <a:t> </a:t>
            </a:r>
            <a:r>
              <a:rPr spc="0"/>
              <a:t>f</a:t>
            </a:r>
            <a:r>
              <a:rPr spc="-144"/>
              <a:t>o</a:t>
            </a:r>
            <a:r>
              <a:rPr spc="52"/>
              <a:t>r</a:t>
            </a:r>
            <a:r>
              <a:rPr spc="-249"/>
              <a:t> </a:t>
            </a:r>
            <a:r>
              <a:rPr spc="-118"/>
              <a:t>b</a:t>
            </a:r>
            <a:r>
              <a:rPr spc="-275"/>
              <a:t>e</a:t>
            </a:r>
            <a:r>
              <a:rPr spc="-328"/>
              <a:t>a</a:t>
            </a:r>
            <a:r>
              <a:t>m</a:t>
            </a:r>
            <a:r>
              <a:rPr spc="-249"/>
              <a:t> </a:t>
            </a:r>
            <a:r>
              <a:rPr spc="-183"/>
              <a:t>dy</a:t>
            </a:r>
            <a:r>
              <a:rPr spc="-249"/>
              <a:t>n</a:t>
            </a:r>
            <a:r>
              <a:rPr spc="-262"/>
              <a:t>a</a:t>
            </a:r>
            <a:r>
              <a:t>m</a:t>
            </a:r>
            <a:r>
              <a:rPr spc="26"/>
              <a:t>i</a:t>
            </a:r>
            <a:r>
              <a:rPr spc="-354"/>
              <a:t>c</a:t>
            </a:r>
            <a:r>
              <a:rPr spc="-459"/>
              <a:t>s</a:t>
            </a:r>
            <a:r>
              <a:rPr spc="-223"/>
              <a:t> </a:t>
            </a:r>
            <a:r>
              <a:rPr spc="157"/>
              <a:t>t</a:t>
            </a:r>
            <a:r>
              <a:rPr spc="-275"/>
              <a:t>e</a:t>
            </a:r>
            <a:r>
              <a:rPr spc="-328"/>
              <a:t>a</a:t>
            </a:r>
            <a:r>
              <a:rPr spc="-183"/>
              <a:t>m</a:t>
            </a:r>
            <a:r>
              <a:rPr spc="-131"/>
              <a:t>)</a:t>
            </a:r>
          </a:p>
        </p:txBody>
      </p:sp>
      <p:sp>
        <p:nvSpPr>
          <p:cNvPr id="477" name="object 68"/>
          <p:cNvSpPr txBox="1"/>
          <p:nvPr/>
        </p:nvSpPr>
        <p:spPr>
          <a:xfrm>
            <a:off x="16086461" y="12096230"/>
            <a:ext cx="6492241" cy="59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defRPr b="0" i="1" spc="-551" sz="4200">
                <a:latin typeface="Arial"/>
                <a:ea typeface="Arial"/>
                <a:cs typeface="Arial"/>
                <a:sym typeface="Arial"/>
              </a:defRPr>
            </a:pPr>
            <a:r>
              <a:t>O</a:t>
            </a:r>
            <a:r>
              <a:rPr spc="-196"/>
              <a:t>p</a:t>
            </a:r>
            <a:r>
              <a:rPr spc="131"/>
              <a:t>t</a:t>
            </a:r>
            <a:r>
              <a:rPr spc="91"/>
              <a:t>i</a:t>
            </a:r>
            <a:r>
              <a:rPr spc="-223"/>
              <a:t>o</a:t>
            </a:r>
            <a:r>
              <a:rPr spc="-183"/>
              <a:t>n</a:t>
            </a:r>
            <a:r>
              <a:rPr spc="-236"/>
              <a:t> </a:t>
            </a:r>
            <a:r>
              <a:rPr spc="-196"/>
              <a:t>n</a:t>
            </a:r>
            <a:r>
              <a:rPr spc="-354"/>
              <a:t>e</a:t>
            </a:r>
            <a:r>
              <a:rPr spc="-341"/>
              <a:t>e</a:t>
            </a:r>
            <a:r>
              <a:rPr spc="-196"/>
              <a:t>d</a:t>
            </a:r>
            <a:r>
              <a:rPr spc="-472"/>
              <a:t>s</a:t>
            </a:r>
            <a:r>
              <a:rPr spc="-236"/>
              <a:t> </a:t>
            </a:r>
            <a:r>
              <a:rPr spc="-52"/>
              <a:t>fu</a:t>
            </a:r>
            <a:r>
              <a:rPr spc="39"/>
              <a:t>r</a:t>
            </a:r>
            <a:r>
              <a:rPr spc="236"/>
              <a:t>t</a:t>
            </a:r>
            <a:r>
              <a:rPr spc="-196"/>
              <a:t>h</a:t>
            </a:r>
            <a:r>
              <a:rPr spc="-354"/>
              <a:t>e</a:t>
            </a:r>
            <a:r>
              <a:rPr spc="39"/>
              <a:t>r</a:t>
            </a:r>
            <a:r>
              <a:rPr spc="-196"/>
              <a:t> </a:t>
            </a:r>
            <a:r>
              <a:rPr spc="-535"/>
              <a:t>s</a:t>
            </a:r>
            <a:r>
              <a:rPr spc="236"/>
              <a:t>t</a:t>
            </a:r>
            <a:r>
              <a:rPr spc="-223"/>
              <a:t>u</a:t>
            </a:r>
            <a:r>
              <a:rPr spc="-196"/>
              <a:t>d</a:t>
            </a:r>
            <a:r>
              <a:rPr spc="-249"/>
              <a:t>y</a:t>
            </a:r>
            <a:r>
              <a:rPr spc="157"/>
              <a:t>!</a:t>
            </a:r>
            <a:r>
              <a:rPr spc="-118"/>
              <a:t>...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object 44"/>
          <p:cNvSpPr txBox="1"/>
          <p:nvPr/>
        </p:nvSpPr>
        <p:spPr>
          <a:xfrm>
            <a:off x="8544693" y="13103237"/>
            <a:ext cx="7508241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-12" sz="2000">
                <a:latin typeface="Calibri"/>
                <a:ea typeface="Calibri"/>
                <a:cs typeface="Calibri"/>
                <a:sym typeface="Calibri"/>
              </a:defRPr>
            </a:pPr>
            <a:r>
              <a:t>Status</a:t>
            </a:r>
            <a:r>
              <a:rPr spc="-25"/>
              <a:t> Report</a:t>
            </a:r>
            <a:r>
              <a:rPr spc="0"/>
              <a:t> </a:t>
            </a:r>
            <a:r>
              <a:t>of</a:t>
            </a:r>
            <a:r>
              <a:rPr spc="-25"/>
              <a:t> </a:t>
            </a:r>
            <a:r>
              <a:t>the </a:t>
            </a:r>
            <a:r>
              <a:rPr spc="-25"/>
              <a:t>Porthos</a:t>
            </a:r>
            <a:r>
              <a:rPr spc="12"/>
              <a:t> </a:t>
            </a:r>
            <a:r>
              <a:t>Machine</a:t>
            </a:r>
            <a:r>
              <a:rPr spc="0"/>
              <a:t> </a:t>
            </a:r>
            <a:r>
              <a:rPr spc="-25"/>
              <a:t>Working</a:t>
            </a:r>
            <a:r>
              <a:rPr spc="0"/>
              <a:t> </a:t>
            </a:r>
            <a:r>
              <a:t>Group,</a:t>
            </a:r>
            <a:r>
              <a:rPr spc="-25"/>
              <a:t> </a:t>
            </a:r>
            <a:r>
              <a:rPr spc="0"/>
              <a:t>27 </a:t>
            </a:r>
            <a:r>
              <a:t>April </a:t>
            </a:r>
            <a:r>
              <a:rPr spc="0"/>
              <a:t>2021</a:t>
            </a:r>
          </a:p>
        </p:txBody>
      </p:sp>
      <p:pic>
        <p:nvPicPr>
          <p:cNvPr id="480" name="object 2" descr="object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0314" y="4463055"/>
            <a:ext cx="22873919" cy="4861426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object 3"/>
          <p:cNvSpPr txBox="1"/>
          <p:nvPr/>
        </p:nvSpPr>
        <p:spPr>
          <a:xfrm>
            <a:off x="3298306" y="7589760"/>
            <a:ext cx="2753361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104" sz="2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S30XB01/02/03/04</a:t>
            </a:r>
          </a:p>
        </p:txBody>
      </p:sp>
      <p:sp>
        <p:nvSpPr>
          <p:cNvPr id="482" name="object 4"/>
          <p:cNvSpPr txBox="1"/>
          <p:nvPr>
            <p:ph type="title"/>
          </p:nvPr>
        </p:nvSpPr>
        <p:spPr>
          <a:xfrm>
            <a:off x="5506277" y="443757"/>
            <a:ext cx="8373534" cy="2037081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800"/>
              </a:spcBef>
              <a:defRPr spc="-266"/>
            </a:pPr>
            <a:r>
              <a:t>RF upgrades II: linac-3</a:t>
            </a:r>
          </a:p>
          <a:p>
            <a:pPr indent="12700">
              <a:spcBef>
                <a:spcPts val="500"/>
              </a:spcBef>
              <a:defRPr sz="5200"/>
            </a:pPr>
            <a:r>
              <a:t>X-band</a:t>
            </a:r>
            <a:r>
              <a:rPr spc="-260"/>
              <a:t> upgrade</a:t>
            </a:r>
          </a:p>
        </p:txBody>
      </p:sp>
      <p:grpSp>
        <p:nvGrpSpPr>
          <p:cNvPr id="510" name="object 5"/>
          <p:cNvGrpSpPr/>
          <p:nvPr/>
        </p:nvGrpSpPr>
        <p:grpSpPr>
          <a:xfrm>
            <a:off x="1076992" y="7103029"/>
            <a:ext cx="7866379" cy="5660169"/>
            <a:chOff x="0" y="0"/>
            <a:chExt cx="7866377" cy="5660167"/>
          </a:xfrm>
        </p:grpSpPr>
        <p:sp>
          <p:nvSpPr>
            <p:cNvPr id="483" name="object 6"/>
            <p:cNvSpPr/>
            <p:nvPr/>
          </p:nvSpPr>
          <p:spPr>
            <a:xfrm>
              <a:off x="16457" y="132485"/>
              <a:ext cx="1513908" cy="1"/>
            </a:xfrm>
            <a:prstGeom prst="line">
              <a:avLst/>
            </a:prstGeom>
            <a:noFill/>
            <a:ln w="254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86" name="object 7"/>
            <p:cNvGrpSpPr/>
            <p:nvPr/>
          </p:nvGrpSpPr>
          <p:grpSpPr>
            <a:xfrm>
              <a:off x="0" y="11549"/>
              <a:ext cx="1546826" cy="241910"/>
              <a:chOff x="0" y="0"/>
              <a:chExt cx="1546825" cy="241909"/>
            </a:xfrm>
          </p:grpSpPr>
          <p:sp>
            <p:nvSpPr>
              <p:cNvPr id="484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85" name="Rectangle"/>
              <p:cNvSpPr/>
              <p:nvPr/>
            </p:nvSpPr>
            <p:spPr>
              <a:xfrm>
                <a:off x="1512958" y="0"/>
                <a:ext cx="33868" cy="241910"/>
              </a:xfrm>
              <a:prstGeom prst="rect">
                <a:avLst/>
              </a:prstGeom>
              <a:solidFill>
                <a:srgbClr val="C6148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487" name="object 8"/>
            <p:cNvSpPr/>
            <p:nvPr/>
          </p:nvSpPr>
          <p:spPr>
            <a:xfrm>
              <a:off x="703190" y="120970"/>
              <a:ext cx="33868" cy="1"/>
            </a:xfrm>
            <a:prstGeom prst="line">
              <a:avLst/>
            </a:prstGeom>
            <a:noFill/>
            <a:ln w="25400" cap="flat">
              <a:solidFill>
                <a:srgbClr val="C6148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8" name="object 9"/>
            <p:cNvSpPr/>
            <p:nvPr/>
          </p:nvSpPr>
          <p:spPr>
            <a:xfrm>
              <a:off x="710521" y="0"/>
              <a:ext cx="269748" cy="241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7" y="0"/>
                  </a:moveTo>
                  <a:lnTo>
                    <a:pt x="691" y="88"/>
                  </a:lnTo>
                  <a:lnTo>
                    <a:pt x="306" y="344"/>
                  </a:lnTo>
                  <a:lnTo>
                    <a:pt x="76" y="686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76" y="20914"/>
                  </a:lnTo>
                  <a:lnTo>
                    <a:pt x="306" y="21343"/>
                  </a:lnTo>
                  <a:lnTo>
                    <a:pt x="691" y="21512"/>
                  </a:lnTo>
                  <a:lnTo>
                    <a:pt x="1307" y="21600"/>
                  </a:lnTo>
                  <a:lnTo>
                    <a:pt x="1537" y="21512"/>
                  </a:lnTo>
                  <a:lnTo>
                    <a:pt x="20833" y="11916"/>
                  </a:lnTo>
                  <a:lnTo>
                    <a:pt x="21370" y="11486"/>
                  </a:lnTo>
                  <a:lnTo>
                    <a:pt x="21600" y="10885"/>
                  </a:lnTo>
                  <a:lnTo>
                    <a:pt x="21370" y="10114"/>
                  </a:lnTo>
                  <a:lnTo>
                    <a:pt x="20909" y="9687"/>
                  </a:lnTo>
                  <a:lnTo>
                    <a:pt x="1307" y="0"/>
                  </a:lnTo>
                  <a:close/>
                </a:path>
              </a:pathLst>
            </a:custGeom>
            <a:solidFill>
              <a:srgbClr val="C61484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9" name="object 10"/>
            <p:cNvSpPr/>
            <p:nvPr/>
          </p:nvSpPr>
          <p:spPr>
            <a:xfrm>
              <a:off x="1914380" y="127712"/>
              <a:ext cx="741105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92" name="object 11"/>
            <p:cNvGrpSpPr/>
            <p:nvPr/>
          </p:nvGrpSpPr>
          <p:grpSpPr>
            <a:xfrm>
              <a:off x="1897902" y="6738"/>
              <a:ext cx="774043" cy="241910"/>
              <a:chOff x="0" y="0"/>
              <a:chExt cx="774041" cy="241909"/>
            </a:xfrm>
          </p:grpSpPr>
          <p:sp>
            <p:nvSpPr>
              <p:cNvPr id="490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91" name="Rectangle"/>
              <p:cNvSpPr/>
              <p:nvPr/>
            </p:nvSpPr>
            <p:spPr>
              <a:xfrm>
                <a:off x="740174" y="0"/>
                <a:ext cx="33868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493" name="object 12" descr="object 1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176441" y="11549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4" name="object 13"/>
            <p:cNvSpPr/>
            <p:nvPr/>
          </p:nvSpPr>
          <p:spPr>
            <a:xfrm>
              <a:off x="2778353" y="127712"/>
              <a:ext cx="741137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497" name="object 14"/>
            <p:cNvGrpSpPr/>
            <p:nvPr/>
          </p:nvGrpSpPr>
          <p:grpSpPr>
            <a:xfrm>
              <a:off x="2761910" y="6738"/>
              <a:ext cx="774024" cy="241910"/>
              <a:chOff x="0" y="0"/>
              <a:chExt cx="774022" cy="241909"/>
            </a:xfrm>
          </p:grpSpPr>
          <p:sp>
            <p:nvSpPr>
              <p:cNvPr id="495" name="Rectangle"/>
              <p:cNvSpPr/>
              <p:nvPr/>
            </p:nvSpPr>
            <p:spPr>
              <a:xfrm>
                <a:off x="0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96" name="Rectangle"/>
              <p:cNvSpPr/>
              <p:nvPr/>
            </p:nvSpPr>
            <p:spPr>
              <a:xfrm>
                <a:off x="740156" y="0"/>
                <a:ext cx="33867" cy="241910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498" name="object 15" descr="object 1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040446" y="11549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9" name="object 16"/>
            <p:cNvSpPr/>
            <p:nvPr/>
          </p:nvSpPr>
          <p:spPr>
            <a:xfrm>
              <a:off x="3642358" y="128658"/>
              <a:ext cx="741137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02" name="object 17"/>
            <p:cNvGrpSpPr/>
            <p:nvPr/>
          </p:nvGrpSpPr>
          <p:grpSpPr>
            <a:xfrm>
              <a:off x="3625916" y="7687"/>
              <a:ext cx="774023" cy="241943"/>
              <a:chOff x="0" y="0"/>
              <a:chExt cx="774022" cy="241941"/>
            </a:xfrm>
          </p:grpSpPr>
          <p:sp>
            <p:nvSpPr>
              <p:cNvPr id="500" name="Rectangle"/>
              <p:cNvSpPr/>
              <p:nvPr/>
            </p:nvSpPr>
            <p:spPr>
              <a:xfrm>
                <a:off x="0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01" name="Rectangle"/>
              <p:cNvSpPr/>
              <p:nvPr/>
            </p:nvSpPr>
            <p:spPr>
              <a:xfrm>
                <a:off x="740156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03" name="object 18" descr="object 1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04454" y="12496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4" name="object 19"/>
            <p:cNvSpPr/>
            <p:nvPr/>
          </p:nvSpPr>
          <p:spPr>
            <a:xfrm>
              <a:off x="4506366" y="128658"/>
              <a:ext cx="741105" cy="1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07" name="object 20"/>
            <p:cNvGrpSpPr/>
            <p:nvPr/>
          </p:nvGrpSpPr>
          <p:grpSpPr>
            <a:xfrm>
              <a:off x="4489906" y="7687"/>
              <a:ext cx="774040" cy="241943"/>
              <a:chOff x="0" y="0"/>
              <a:chExt cx="774038" cy="241941"/>
            </a:xfrm>
          </p:grpSpPr>
          <p:sp>
            <p:nvSpPr>
              <p:cNvPr id="505" name="Rectangle"/>
              <p:cNvSpPr/>
              <p:nvPr/>
            </p:nvSpPr>
            <p:spPr>
              <a:xfrm>
                <a:off x="0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06" name="Rectangle"/>
              <p:cNvSpPr/>
              <p:nvPr/>
            </p:nvSpPr>
            <p:spPr>
              <a:xfrm>
                <a:off x="740172" y="0"/>
                <a:ext cx="33867" cy="241942"/>
              </a:xfrm>
              <a:prstGeom prst="rect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08" name="object 21" descr="object 2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768459" y="12496"/>
              <a:ext cx="269748" cy="241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9" name="object 22"/>
            <p:cNvSpPr/>
            <p:nvPr/>
          </p:nvSpPr>
          <p:spPr>
            <a:xfrm>
              <a:off x="2051641" y="2210882"/>
              <a:ext cx="5814737" cy="3449286"/>
            </a:xfrm>
            <a:prstGeom prst="rect">
              <a:avLst/>
            </a:prstGeom>
            <a:solidFill>
              <a:srgbClr val="DBDBDB">
                <a:alpha val="83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11" name="object 23"/>
          <p:cNvSpPr txBox="1"/>
          <p:nvPr/>
        </p:nvSpPr>
        <p:spPr>
          <a:xfrm>
            <a:off x="1229492" y="7589760"/>
            <a:ext cx="1283548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296" sz="26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S30CB12</a:t>
            </a:r>
          </a:p>
        </p:txBody>
      </p:sp>
      <p:sp>
        <p:nvSpPr>
          <p:cNvPr id="512" name="object 24"/>
          <p:cNvSpPr txBox="1"/>
          <p:nvPr/>
        </p:nvSpPr>
        <p:spPr>
          <a:xfrm>
            <a:off x="3335730" y="8329274"/>
            <a:ext cx="2482428" cy="1382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467359" algn="l" defTabSz="2438400">
              <a:lnSpc>
                <a:spcPts val="2400"/>
              </a:lnSpc>
              <a:spcBef>
                <a:spcPts val="800"/>
              </a:spcBef>
              <a:defRPr b="0" spc="-39" sz="2600">
                <a:latin typeface="Arial"/>
                <a:ea typeface="Arial"/>
                <a:cs typeface="Arial"/>
                <a:sym typeface="Arial"/>
              </a:defRPr>
            </a:pPr>
            <a:r>
              <a:t>i</a:t>
            </a:r>
            <a:r>
              <a:rPr spc="-52"/>
              <a:t>n</a:t>
            </a:r>
            <a:r>
              <a:rPr spc="-130"/>
              <a:t> </a:t>
            </a:r>
            <a:r>
              <a:rPr spc="-325"/>
              <a:t>s</a:t>
            </a:r>
            <a:r>
              <a:rPr spc="-182"/>
              <a:t>e</a:t>
            </a:r>
            <a:r>
              <a:rPr spc="-221"/>
              <a:t>c</a:t>
            </a:r>
            <a:r>
              <a:rPr spc="65"/>
              <a:t>ti</a:t>
            </a:r>
            <a:r>
              <a:rPr spc="-104"/>
              <a:t>o</a:t>
            </a:r>
            <a:r>
              <a:rPr spc="-91"/>
              <a:t>n</a:t>
            </a:r>
            <a:r>
              <a:rPr spc="-208"/>
              <a:t>s  </a:t>
            </a:r>
            <a:r>
              <a:rPr spc="-390"/>
              <a:t>S</a:t>
            </a:r>
            <a:r>
              <a:rPr spc="-338"/>
              <a:t>3</a:t>
            </a:r>
            <a:r>
              <a:rPr spc="-156"/>
              <a:t>0</a:t>
            </a:r>
            <a:r>
              <a:rPr spc="-507"/>
              <a:t>C</a:t>
            </a:r>
            <a:r>
              <a:rPr spc="-338"/>
              <a:t>B</a:t>
            </a:r>
            <a:r>
              <a:rPr spc="-130"/>
              <a:t>13</a:t>
            </a:r>
            <a:r>
              <a:rPr spc="-156"/>
              <a:t> </a:t>
            </a:r>
            <a:r>
              <a:rPr spc="-143"/>
              <a:t>an</a:t>
            </a:r>
            <a:r>
              <a:rPr spc="-91"/>
              <a:t>d</a:t>
            </a:r>
            <a:r>
              <a:rPr spc="-143"/>
              <a:t> </a:t>
            </a:r>
            <a:r>
              <a:rPr spc="-130"/>
              <a:t>14</a:t>
            </a:r>
          </a:p>
          <a:p>
            <a:pPr algn="l" defTabSz="2438400">
              <a:defRPr b="0" sz="2000">
                <a:latin typeface="Arial"/>
                <a:ea typeface="Arial"/>
                <a:cs typeface="Arial"/>
                <a:sym typeface="Arial"/>
              </a:defRPr>
            </a:pPr>
          </a:p>
          <a:p>
            <a:pPr indent="12700" algn="l" defTabSz="2438400">
              <a:defRPr b="0" spc="-653" sz="3400">
                <a:latin typeface="Arial"/>
                <a:ea typeface="Arial"/>
                <a:cs typeface="Arial"/>
                <a:sym typeface="Arial"/>
              </a:defRPr>
            </a:pPr>
            <a:r>
              <a:t>X</a:t>
            </a:r>
            <a:r>
              <a:rPr spc="-91"/>
              <a:t>-</a:t>
            </a:r>
            <a:r>
              <a:rPr spc="-117"/>
              <a:t>b</a:t>
            </a:r>
            <a:r>
              <a:rPr spc="-274"/>
              <a:t>a</a:t>
            </a:r>
            <a:r>
              <a:rPr spc="-91"/>
              <a:t>n</a:t>
            </a:r>
            <a:r>
              <a:rPr spc="-104"/>
              <a:t>d</a:t>
            </a:r>
            <a:r>
              <a:rPr spc="-196"/>
              <a:t> </a:t>
            </a:r>
            <a:r>
              <a:rPr spc="13"/>
              <a:t>li</a:t>
            </a:r>
            <a:r>
              <a:rPr spc="-117"/>
              <a:t>n</a:t>
            </a:r>
            <a:r>
              <a:rPr spc="-248"/>
              <a:t>a</a:t>
            </a:r>
            <a:r>
              <a:rPr spc="-170"/>
              <a:t>c:</a:t>
            </a:r>
          </a:p>
        </p:txBody>
      </p:sp>
      <p:sp>
        <p:nvSpPr>
          <p:cNvPr id="513" name="object 25"/>
          <p:cNvSpPr txBox="1"/>
          <p:nvPr/>
        </p:nvSpPr>
        <p:spPr>
          <a:xfrm rot="16200000">
            <a:off x="22706522" y="10437891"/>
            <a:ext cx="2494282" cy="77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1800"/>
              </a:lnSpc>
              <a:defRPr b="0" spc="12" sz="2000">
                <a:latin typeface="Arial"/>
                <a:ea typeface="Arial"/>
                <a:cs typeface="Arial"/>
                <a:sym typeface="Arial"/>
              </a:defRPr>
            </a:pPr>
            <a:r>
              <a:t>P</a:t>
            </a:r>
            <a:r>
              <a:rPr spc="0"/>
              <a:t>SI</a:t>
            </a:r>
            <a:r>
              <a:rPr spc="-87"/>
              <a:t> </a:t>
            </a:r>
            <a:r>
              <a:rPr spc="-12"/>
              <a:t>d</a:t>
            </a:r>
            <a:r>
              <a:rPr spc="-50"/>
              <a:t>r</a:t>
            </a:r>
            <a:r>
              <a:rPr spc="-12"/>
              <a:t>a</a:t>
            </a:r>
            <a:r>
              <a:t>w</a:t>
            </a:r>
            <a:r>
              <a:rPr spc="-12"/>
              <a:t>in</a:t>
            </a:r>
            <a:r>
              <a:rPr spc="0"/>
              <a:t>g</a:t>
            </a:r>
          </a:p>
          <a:p>
            <a:pPr indent="12700" algn="l" defTabSz="2438400">
              <a:lnSpc>
                <a:spcPts val="2100"/>
              </a:lnSpc>
              <a:defRPr b="0" sz="2000">
                <a:latin typeface="Arial"/>
                <a:ea typeface="Arial"/>
                <a:cs typeface="Arial"/>
                <a:sym typeface="Arial"/>
              </a:defRPr>
            </a:pPr>
            <a:r>
              <a:t>N</a:t>
            </a:r>
            <a:r>
              <a:rPr spc="-12"/>
              <a:t>o</a:t>
            </a:r>
            <a:r>
              <a:t>.</a:t>
            </a:r>
            <a:r>
              <a:rPr spc="-87"/>
              <a:t> </a:t>
            </a:r>
            <a:r>
              <a:rPr spc="-25"/>
              <a:t>2</a:t>
            </a:r>
            <a:r>
              <a:rPr spc="-12"/>
              <a:t>R</a:t>
            </a:r>
            <a:r>
              <a:rPr spc="25"/>
              <a:t>-</a:t>
            </a:r>
            <a:r>
              <a:rPr spc="-12"/>
              <a:t>3</a:t>
            </a:r>
            <a:r>
              <a:t>9</a:t>
            </a:r>
            <a:r>
              <a:rPr spc="12"/>
              <a:t>3</a:t>
            </a:r>
            <a:r>
              <a:t>6</a:t>
            </a:r>
            <a:r>
              <a:rPr spc="12"/>
              <a:t>0</a:t>
            </a:r>
            <a:r>
              <a:t>1</a:t>
            </a:r>
            <a:r>
              <a:rPr spc="-125"/>
              <a:t> </a:t>
            </a:r>
            <a:r>
              <a:rPr spc="12"/>
              <a:t>(</a:t>
            </a:r>
            <a:r>
              <a:rPr spc="-25"/>
              <a:t>2</a:t>
            </a:r>
            <a:r>
              <a:rPr spc="12"/>
              <a:t>0</a:t>
            </a:r>
            <a:r>
              <a:t>1</a:t>
            </a:r>
            <a:r>
              <a:rPr spc="12"/>
              <a:t>9</a:t>
            </a:r>
            <a:r>
              <a:t>)</a:t>
            </a:r>
          </a:p>
        </p:txBody>
      </p:sp>
      <p:sp>
        <p:nvSpPr>
          <p:cNvPr id="514" name="object 26"/>
          <p:cNvSpPr txBox="1"/>
          <p:nvPr/>
        </p:nvSpPr>
        <p:spPr>
          <a:xfrm>
            <a:off x="3335730" y="10078554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515" name="object 27"/>
          <p:cNvSpPr txBox="1"/>
          <p:nvPr/>
        </p:nvSpPr>
        <p:spPr>
          <a:xfrm>
            <a:off x="3335730" y="10633426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516" name="object 28"/>
          <p:cNvSpPr txBox="1"/>
          <p:nvPr/>
        </p:nvSpPr>
        <p:spPr>
          <a:xfrm>
            <a:off x="3335730" y="11185418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517" name="object 29"/>
          <p:cNvSpPr txBox="1"/>
          <p:nvPr/>
        </p:nvSpPr>
        <p:spPr>
          <a:xfrm>
            <a:off x="3911733" y="9919285"/>
            <a:ext cx="4549988" cy="233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5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4</a:t>
            </a:r>
            <a:r>
              <a:rPr spc="-173"/>
              <a:t> </a:t>
            </a:r>
            <a:r>
              <a:rPr spc="-600"/>
              <a:t>X</a:t>
            </a:r>
            <a:r>
              <a:rPr spc="-93"/>
              <a:t>-b</a:t>
            </a:r>
            <a:r>
              <a:rPr spc="-266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t> </a:t>
            </a:r>
            <a:r>
              <a:rPr spc="-386"/>
              <a:t>s</a:t>
            </a:r>
            <a:r>
              <a:rPr spc="106"/>
              <a:t>t</a:t>
            </a:r>
            <a:r>
              <a:rPr spc="-266"/>
              <a:t>a</a:t>
            </a:r>
            <a:r>
              <a:rPr spc="0"/>
              <a:t>ti</a:t>
            </a:r>
            <a:r>
              <a:rPr spc="53"/>
              <a:t>o</a:t>
            </a:r>
            <a:r>
              <a:rPr spc="-239"/>
              <a:t>ns</a:t>
            </a:r>
          </a:p>
          <a:p>
            <a:pPr indent="12700" algn="l" defTabSz="2438400">
              <a:spcBef>
                <a:spcPts val="200"/>
              </a:spcBef>
              <a:defRPr b="0" spc="-160" sz="3200">
                <a:latin typeface="Arial"/>
                <a:ea typeface="Arial"/>
                <a:cs typeface="Arial"/>
                <a:sym typeface="Arial"/>
              </a:defRPr>
            </a:pPr>
            <a:r>
              <a:t>240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  <a:r>
              <a:t> </a:t>
            </a:r>
            <a:r>
              <a:rPr spc="80"/>
              <a:t>f</a:t>
            </a:r>
            <a:r>
              <a:rPr spc="-13"/>
              <a:t>r</a:t>
            </a:r>
            <a:r>
              <a:rPr spc="-106"/>
              <a:t>o</a:t>
            </a:r>
            <a:r>
              <a:rPr spc="-119"/>
              <a:t>m</a:t>
            </a:r>
            <a:r>
              <a:rPr spc="-146"/>
              <a:t> </a:t>
            </a:r>
            <a:r>
              <a:rPr spc="-200"/>
              <a:t>e</a:t>
            </a:r>
            <a:r>
              <a:rPr spc="-266"/>
              <a:t>a</a:t>
            </a:r>
            <a:r>
              <a:rPr spc="-253"/>
              <a:t>c</a:t>
            </a:r>
            <a:r>
              <a:rPr spc="-106"/>
              <a:t>h</a:t>
            </a:r>
            <a:r>
              <a:t> </a:t>
            </a:r>
            <a:r>
              <a:rPr spc="-386"/>
              <a:t>s</a:t>
            </a:r>
            <a:r>
              <a:rPr spc="106"/>
              <a:t>t</a:t>
            </a:r>
            <a:r>
              <a:rPr spc="-293"/>
              <a:t>a</a:t>
            </a:r>
            <a:r>
              <a:rPr spc="93"/>
              <a:t>t</a:t>
            </a:r>
            <a:r>
              <a:rPr spc="106"/>
              <a:t>i</a:t>
            </a:r>
            <a:r>
              <a:rPr spc="-106"/>
              <a:t>on</a:t>
            </a:r>
          </a:p>
          <a:p>
            <a:pPr marR="125306" indent="12700" algn="l" defTabSz="2438400">
              <a:lnSpc>
                <a:spcPts val="3200"/>
              </a:lnSpc>
              <a:spcBef>
                <a:spcPts val="1000"/>
              </a:spcBef>
              <a:defRPr b="0" spc="-373" sz="3200">
                <a:latin typeface="Arial"/>
                <a:ea typeface="Arial"/>
                <a:cs typeface="Arial"/>
                <a:sym typeface="Arial"/>
              </a:defRPr>
            </a:pPr>
            <a:r>
              <a:t>U</a:t>
            </a:r>
            <a:r>
              <a:rPr spc="-293"/>
              <a:t>s</a:t>
            </a:r>
            <a:r>
              <a:rPr spc="-200"/>
              <a:t>e</a:t>
            </a:r>
            <a:r>
              <a:rPr spc="-146"/>
              <a:t> </a:t>
            </a:r>
            <a:r>
              <a:rPr spc="-677"/>
              <a:t>S</a:t>
            </a:r>
            <a:r>
              <a:rPr spc="-160"/>
              <a:t>3</a:t>
            </a:r>
            <a:r>
              <a:rPr spc="-133"/>
              <a:t>0</a:t>
            </a:r>
            <a:r>
              <a:rPr spc="-640"/>
              <a:t>C</a:t>
            </a:r>
            <a:r>
              <a:rPr spc="-413"/>
              <a:t>B</a:t>
            </a:r>
            <a:r>
              <a:rPr spc="-160"/>
              <a:t>13</a:t>
            </a:r>
            <a:r>
              <a:rPr spc="-186"/>
              <a:t>–</a:t>
            </a:r>
            <a:r>
              <a:rPr spc="-133"/>
              <a:t>1</a:t>
            </a:r>
            <a:r>
              <a:rPr spc="-160"/>
              <a:t>6</a:t>
            </a:r>
            <a:r>
              <a:rPr spc="-173"/>
              <a:t> </a:t>
            </a:r>
            <a:r>
              <a:rPr spc="-226"/>
              <a:t>sp</a:t>
            </a:r>
            <a:r>
              <a:rPr spc="-266"/>
              <a:t>a</a:t>
            </a:r>
            <a:r>
              <a:rPr spc="-253"/>
              <a:t>c</a:t>
            </a:r>
            <a:r>
              <a:rPr spc="-200"/>
              <a:t>e</a:t>
            </a:r>
            <a:r>
              <a:rPr spc="-360"/>
              <a:t>s</a:t>
            </a:r>
            <a:r>
              <a:rPr spc="-173"/>
              <a:t> </a:t>
            </a:r>
            <a:r>
              <a:rPr spc="13"/>
              <a:t>i</a:t>
            </a:r>
            <a:r>
              <a:rPr spc="-66"/>
              <a:t>n  </a:t>
            </a:r>
            <a:r>
              <a:rPr spc="-173"/>
              <a:t>k</a:t>
            </a:r>
            <a:r>
              <a:rPr spc="-13"/>
              <a:t>l</a:t>
            </a:r>
            <a:r>
              <a:rPr spc="-200"/>
              <a:t>y</a:t>
            </a:r>
            <a:r>
              <a:rPr spc="-386"/>
              <a:t>s</a:t>
            </a:r>
            <a:r>
              <a:rPr spc="133"/>
              <a:t>t</a:t>
            </a:r>
            <a:r>
              <a:rPr spc="-13"/>
              <a:t>r</a:t>
            </a:r>
            <a:r>
              <a:rPr spc="-80"/>
              <a:t>o</a:t>
            </a:r>
            <a:r>
              <a:rPr spc="-106"/>
              <a:t>n</a:t>
            </a:r>
            <a:r>
              <a:rPr spc="-160"/>
              <a:t> </a:t>
            </a:r>
            <a:r>
              <a:rPr spc="-346"/>
              <a:t>g</a:t>
            </a:r>
            <a:r>
              <a:rPr spc="-266"/>
              <a:t>a</a:t>
            </a:r>
            <a:r>
              <a:rPr spc="13"/>
              <a:t>ll</a:t>
            </a:r>
            <a:r>
              <a:rPr spc="-200"/>
              <a:t>e</a:t>
            </a:r>
            <a:r>
              <a:rPr spc="40"/>
              <a:t>r</a:t>
            </a:r>
            <a:r>
              <a:rPr spc="-160"/>
              <a:t>y</a:t>
            </a:r>
            <a:r>
              <a:rPr spc="-186"/>
              <a:t> </a:t>
            </a:r>
            <a:r>
              <a:rPr spc="0"/>
              <a:t>f</a:t>
            </a:r>
            <a:r>
              <a:rPr spc="-106"/>
              <a:t>o</a:t>
            </a:r>
            <a:r>
              <a:rPr spc="40"/>
              <a:t>r</a:t>
            </a:r>
            <a:r>
              <a:rPr spc="-146"/>
              <a:t> </a:t>
            </a:r>
            <a:r>
              <a:rPr spc="-346"/>
              <a:t>H</a:t>
            </a:r>
            <a:r>
              <a:rPr spc="-200"/>
              <a:t>V  </a:t>
            </a:r>
            <a:r>
              <a:rPr spc="-119"/>
              <a:t>m</a:t>
            </a:r>
            <a:r>
              <a:rPr spc="-106"/>
              <a:t>o</a:t>
            </a:r>
            <a:r>
              <a:rPr spc="-93"/>
              <a:t>du</a:t>
            </a:r>
            <a:r>
              <a:rPr spc="-13"/>
              <a:t>l</a:t>
            </a:r>
            <a:r>
              <a:rPr spc="-266"/>
              <a:t>a</a:t>
            </a:r>
            <a:r>
              <a:rPr spc="133"/>
              <a:t>t</a:t>
            </a:r>
            <a:r>
              <a:rPr spc="-80"/>
              <a:t>o</a:t>
            </a:r>
            <a:r>
              <a:rPr spc="-40"/>
              <a:t>r</a:t>
            </a:r>
            <a:r>
              <a:rPr spc="-360"/>
              <a:t>s</a:t>
            </a:r>
            <a:r>
              <a:rPr spc="-160"/>
              <a:t> </a:t>
            </a:r>
            <a:r>
              <a:rPr spc="-266"/>
              <a:t>a</a:t>
            </a:r>
            <a:r>
              <a:rPr spc="-93"/>
              <a:t>n</a:t>
            </a:r>
            <a:r>
              <a:rPr spc="-106"/>
              <a:t>d</a:t>
            </a:r>
            <a:r>
              <a:rPr spc="-160"/>
              <a:t> </a:t>
            </a:r>
            <a:r>
              <a:rPr spc="-173"/>
              <a:t>k</a:t>
            </a:r>
            <a:r>
              <a:rPr spc="13"/>
              <a:t>l</a:t>
            </a:r>
            <a:r>
              <a:rPr spc="-200"/>
              <a:t>y</a:t>
            </a:r>
            <a:r>
              <a:rPr spc="-413"/>
              <a:t>s</a:t>
            </a:r>
            <a:r>
              <a:rPr spc="160"/>
              <a:t>t</a:t>
            </a:r>
            <a:r>
              <a:rPr spc="-40"/>
              <a:t>r</a:t>
            </a:r>
            <a:r>
              <a:rPr spc="-80"/>
              <a:t>o</a:t>
            </a:r>
            <a:r>
              <a:rPr spc="-93"/>
              <a:t>n</a:t>
            </a:r>
            <a:r>
              <a:rPr spc="-386"/>
              <a:t>s</a:t>
            </a:r>
            <a:r>
              <a:rPr spc="-93"/>
              <a:t>.</a:t>
            </a:r>
          </a:p>
        </p:txBody>
      </p:sp>
      <p:sp>
        <p:nvSpPr>
          <p:cNvPr id="518" name="object 30"/>
          <p:cNvSpPr txBox="1"/>
          <p:nvPr/>
        </p:nvSpPr>
        <p:spPr>
          <a:xfrm>
            <a:off x="5774130" y="3701733"/>
            <a:ext cx="1766148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spcBef>
                <a:spcPts val="200"/>
              </a:spcBef>
              <a:defRPr b="0" spc="-160" sz="32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7200</a:t>
            </a:r>
            <a:r>
              <a:rPr spc="-146"/>
              <a:t> </a:t>
            </a:r>
            <a:r>
              <a:rPr spc="40"/>
              <a:t>M</a:t>
            </a:r>
            <a:r>
              <a:rPr spc="-200"/>
              <a:t>e</a:t>
            </a:r>
            <a:r>
              <a:rPr spc="-320"/>
              <a:t>V</a:t>
            </a:r>
          </a:p>
        </p:txBody>
      </p:sp>
      <p:grpSp>
        <p:nvGrpSpPr>
          <p:cNvPr id="522" name="object 31"/>
          <p:cNvGrpSpPr/>
          <p:nvPr/>
        </p:nvGrpSpPr>
        <p:grpSpPr>
          <a:xfrm>
            <a:off x="2575692" y="4340151"/>
            <a:ext cx="12974389" cy="8386575"/>
            <a:chOff x="0" y="0"/>
            <a:chExt cx="12974387" cy="8386573"/>
          </a:xfrm>
        </p:grpSpPr>
        <p:sp>
          <p:nvSpPr>
            <p:cNvPr id="519" name="object 32"/>
            <p:cNvSpPr/>
            <p:nvPr/>
          </p:nvSpPr>
          <p:spPr>
            <a:xfrm>
              <a:off x="0" y="127677"/>
              <a:ext cx="4737575" cy="9542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20" name="object 33"/>
            <p:cNvSpPr/>
            <p:nvPr/>
          </p:nvSpPr>
          <p:spPr>
            <a:xfrm>
              <a:off x="3984957" y="0"/>
              <a:ext cx="1" cy="1284497"/>
            </a:xfrm>
            <a:prstGeom prst="line">
              <a:avLst/>
            </a:prstGeom>
            <a:noFill/>
            <a:ln w="50800" cap="flat">
              <a:solidFill>
                <a:srgbClr val="686868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21" name="object 34"/>
            <p:cNvSpPr/>
            <p:nvPr/>
          </p:nvSpPr>
          <p:spPr>
            <a:xfrm>
              <a:off x="7079997" y="6356165"/>
              <a:ext cx="5894391" cy="2030409"/>
            </a:xfrm>
            <a:prstGeom prst="rect">
              <a:avLst/>
            </a:prstGeom>
            <a:solidFill>
              <a:srgbClr val="DBDBDB">
                <a:alpha val="83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23" name="object 35"/>
          <p:cNvSpPr txBox="1"/>
          <p:nvPr/>
        </p:nvSpPr>
        <p:spPr>
          <a:xfrm>
            <a:off x="15740853" y="1921178"/>
            <a:ext cx="7051041" cy="154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ct val="106199"/>
              </a:lnSpc>
              <a:spcBef>
                <a:spcPts val="200"/>
              </a:spcBef>
              <a:defRPr spc="-935" sz="5200">
                <a:solidFill>
                  <a:srgbClr val="00007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-390"/>
              <a:t>n</a:t>
            </a:r>
            <a:r>
              <a:rPr spc="-273"/>
              <a:t>er</a:t>
            </a:r>
            <a:r>
              <a:rPr spc="-610"/>
              <a:t>g</a:t>
            </a:r>
            <a:r>
              <a:rPr spc="-546"/>
              <a:t>y</a:t>
            </a:r>
            <a:r>
              <a:rPr spc="-273"/>
              <a:t> </a:t>
            </a:r>
            <a:r>
              <a:rPr spc="-818"/>
              <a:t>g</a:t>
            </a:r>
            <a:r>
              <a:rPr spc="-325"/>
              <a:t>a</a:t>
            </a:r>
            <a:r>
              <a:rPr spc="-195"/>
              <a:t>i</a:t>
            </a:r>
            <a:r>
              <a:rPr spc="-390"/>
              <a:t>n</a:t>
            </a:r>
            <a:r>
              <a:rPr spc="-296"/>
              <a:t>:</a:t>
            </a:r>
            <a:r>
              <a:rPr spc="-273"/>
              <a:t> </a:t>
            </a:r>
            <a:r>
              <a:rPr spc="-481"/>
              <a:t>+</a:t>
            </a:r>
            <a:r>
              <a:rPr spc="-260"/>
              <a:t>720</a:t>
            </a:r>
            <a:r>
              <a:rPr spc="-247"/>
              <a:t> </a:t>
            </a:r>
            <a:r>
              <a:rPr spc="-39"/>
              <a:t>Me</a:t>
            </a:r>
            <a:r>
              <a:rPr spc="-247"/>
              <a:t>V  </a:t>
            </a:r>
            <a:r>
              <a:rPr>
                <a:solidFill>
                  <a:srgbClr val="FF0000"/>
                </a:solidFill>
              </a:rPr>
              <a:t>E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-130">
                <a:solidFill>
                  <a:srgbClr val="FF0000"/>
                </a:solidFill>
              </a:rPr>
              <a:t>ti</a:t>
            </a:r>
            <a:r>
              <a:rPr spc="-286">
                <a:solidFill>
                  <a:srgbClr val="FF0000"/>
                </a:solidFill>
              </a:rPr>
              <a:t>m</a:t>
            </a:r>
            <a:r>
              <a:rPr spc="-377">
                <a:solidFill>
                  <a:srgbClr val="FF0000"/>
                </a:solidFill>
              </a:rPr>
              <a:t>a</a:t>
            </a:r>
            <a:r>
              <a:rPr spc="0">
                <a:solidFill>
                  <a:srgbClr val="FF0000"/>
                </a:solidFill>
              </a:rPr>
              <a:t>t</a:t>
            </a:r>
            <a:r>
              <a:rPr spc="-273">
                <a:solidFill>
                  <a:srgbClr val="FF0000"/>
                </a:solidFill>
              </a:rPr>
              <a:t>e</a:t>
            </a:r>
            <a:r>
              <a:rPr spc="-390">
                <a:solidFill>
                  <a:srgbClr val="FF0000"/>
                </a:solidFill>
              </a:rPr>
              <a:t>d</a:t>
            </a:r>
            <a:r>
              <a:rPr spc="-273">
                <a:solidFill>
                  <a:srgbClr val="FF0000"/>
                </a:solidFill>
              </a:rPr>
              <a:t> </a:t>
            </a:r>
            <a:r>
              <a:rPr spc="-741">
                <a:solidFill>
                  <a:srgbClr val="FF0000"/>
                </a:solidFill>
              </a:rPr>
              <a:t>c</a:t>
            </a:r>
            <a:r>
              <a:rPr spc="-390">
                <a:solidFill>
                  <a:srgbClr val="FF0000"/>
                </a:solidFill>
              </a:rPr>
              <a:t>o</a:t>
            </a:r>
            <a:r>
              <a:rPr spc="-870">
                <a:solidFill>
                  <a:srgbClr val="FF0000"/>
                </a:solidFill>
              </a:rPr>
              <a:t>s</a:t>
            </a:r>
            <a:r>
              <a:rPr spc="65">
                <a:solidFill>
                  <a:srgbClr val="FF0000"/>
                </a:solidFill>
              </a:rPr>
              <a:t>t</a:t>
            </a:r>
            <a:r>
              <a:rPr spc="-296">
                <a:solidFill>
                  <a:srgbClr val="FF0000"/>
                </a:solidFill>
              </a:rPr>
              <a:t>:</a:t>
            </a:r>
            <a:r>
              <a:rPr spc="-273">
                <a:solidFill>
                  <a:srgbClr val="FF0000"/>
                </a:solidFill>
              </a:rPr>
              <a:t> 1</a:t>
            </a:r>
            <a:r>
              <a:rPr spc="-260">
                <a:solidFill>
                  <a:srgbClr val="FF0000"/>
                </a:solidFill>
              </a:rPr>
              <a:t>0</a:t>
            </a:r>
            <a:r>
              <a:rPr spc="-247">
                <a:solidFill>
                  <a:srgbClr val="FF0000"/>
                </a:solidFill>
              </a:rPr>
              <a:t> </a:t>
            </a:r>
            <a:r>
              <a:rPr spc="-520">
                <a:solidFill>
                  <a:srgbClr val="FF0000"/>
                </a:solidFill>
              </a:rPr>
              <a:t>MCHF</a:t>
            </a:r>
          </a:p>
        </p:txBody>
      </p:sp>
      <p:sp>
        <p:nvSpPr>
          <p:cNvPr id="524" name="object 36"/>
          <p:cNvSpPr txBox="1"/>
          <p:nvPr/>
        </p:nvSpPr>
        <p:spPr>
          <a:xfrm>
            <a:off x="9861802" y="10793005"/>
            <a:ext cx="5428828" cy="883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ts val="3400"/>
              </a:lnSpc>
              <a:spcBef>
                <a:spcPts val="800"/>
              </a:spcBef>
              <a:defRPr b="0" spc="-653" sz="3400">
                <a:latin typeface="Arial"/>
                <a:ea typeface="Arial"/>
                <a:cs typeface="Arial"/>
                <a:sym typeface="Arial"/>
              </a:defRPr>
            </a:pPr>
            <a:r>
              <a:t>T</a:t>
            </a:r>
            <a:r>
              <a:rPr spc="-39"/>
              <a:t>r</a:t>
            </a:r>
            <a:r>
              <a:rPr spc="-248"/>
              <a:t>a</a:t>
            </a:r>
            <a:r>
              <a:rPr spc="-117"/>
              <a:t>n</a:t>
            </a:r>
            <a:r>
              <a:rPr spc="-431"/>
              <a:t>s</a:t>
            </a:r>
            <a:r>
              <a:rPr spc="-196"/>
              <a:t>v</a:t>
            </a:r>
            <a:r>
              <a:rPr spc="-209"/>
              <a:t>e</a:t>
            </a:r>
            <a:r>
              <a:rPr spc="-13"/>
              <a:t>r</a:t>
            </a:r>
            <a:r>
              <a:rPr spc="-405"/>
              <a:t>s</a:t>
            </a:r>
            <a:r>
              <a:rPr spc="-209"/>
              <a:t>e</a:t>
            </a:r>
            <a:r>
              <a:rPr spc="-183"/>
              <a:t> </a:t>
            </a:r>
            <a:r>
              <a:rPr spc="-298"/>
              <a:t>c</a:t>
            </a:r>
            <a:r>
              <a:rPr spc="-326"/>
              <a:t>a</a:t>
            </a:r>
            <a:r>
              <a:rPr spc="-170"/>
              <a:t>v</a:t>
            </a:r>
            <a:r>
              <a:rPr spc="13"/>
              <a:t>i</a:t>
            </a:r>
            <a:r>
              <a:rPr spc="156"/>
              <a:t>t</a:t>
            </a:r>
            <a:r>
              <a:rPr spc="-170"/>
              <a:t>y</a:t>
            </a:r>
            <a:r>
              <a:rPr spc="-209"/>
              <a:t> </a:t>
            </a:r>
            <a:r>
              <a:rPr spc="130"/>
              <a:t>t</a:t>
            </a:r>
            <a:r>
              <a:rPr spc="-104"/>
              <a:t>o</a:t>
            </a:r>
            <a:r>
              <a:rPr spc="-183"/>
              <a:t> </a:t>
            </a:r>
            <a:r>
              <a:rPr spc="-117"/>
              <a:t>b</a:t>
            </a:r>
            <a:r>
              <a:rPr spc="-209"/>
              <a:t>e</a:t>
            </a:r>
            <a:r>
              <a:rPr spc="-183"/>
              <a:t> </a:t>
            </a:r>
            <a:r>
              <a:rPr spc="-143"/>
              <a:t>m</a:t>
            </a:r>
            <a:r>
              <a:rPr spc="-156"/>
              <a:t>o</a:t>
            </a:r>
            <a:r>
              <a:rPr spc="-196"/>
              <a:t>v</a:t>
            </a:r>
            <a:r>
              <a:rPr spc="-235"/>
              <a:t>e</a:t>
            </a:r>
            <a:r>
              <a:rPr spc="-78"/>
              <a:t>d  </a:t>
            </a:r>
            <a:r>
              <a:rPr spc="130"/>
              <a:t>t</a:t>
            </a:r>
            <a:r>
              <a:rPr spc="-104"/>
              <a:t>o</a:t>
            </a:r>
            <a:r>
              <a:rPr spc="-209"/>
              <a:t> </a:t>
            </a:r>
            <a:r>
              <a:rPr spc="-298"/>
              <a:t>a</a:t>
            </a:r>
            <a:r>
              <a:rPr spc="91"/>
              <a:t>f</a:t>
            </a:r>
            <a:r>
              <a:rPr spc="26"/>
              <a:t>t</a:t>
            </a:r>
            <a:r>
              <a:rPr spc="-209"/>
              <a:t>e</a:t>
            </a:r>
            <a:r>
              <a:rPr spc="52"/>
              <a:t>r</a:t>
            </a:r>
            <a:r>
              <a:rPr spc="-209"/>
              <a:t> </a:t>
            </a:r>
            <a:r>
              <a:rPr spc="-91"/>
              <a:t>u</a:t>
            </a:r>
            <a:r>
              <a:rPr spc="-117"/>
              <a:t>n</a:t>
            </a:r>
            <a:r>
              <a:rPr spc="-91"/>
              <a:t>d</a:t>
            </a:r>
            <a:r>
              <a:rPr spc="-117"/>
              <a:t>u</a:t>
            </a:r>
            <a:r>
              <a:rPr spc="13"/>
              <a:t>l</a:t>
            </a:r>
            <a:r>
              <a:rPr spc="-298"/>
              <a:t>a</a:t>
            </a:r>
            <a:r>
              <a:rPr spc="130"/>
              <a:t>t</a:t>
            </a:r>
            <a:r>
              <a:rPr spc="-104"/>
              <a:t>o</a:t>
            </a:r>
            <a:r>
              <a:rPr spc="52"/>
              <a:t>r</a:t>
            </a:r>
            <a:r>
              <a:rPr spc="-196"/>
              <a:t> </a:t>
            </a:r>
            <a:r>
              <a:rPr spc="13"/>
              <a:t>li</a:t>
            </a:r>
            <a:r>
              <a:rPr spc="-91"/>
              <a:t>n</a:t>
            </a:r>
            <a:r>
              <a:rPr spc="-209"/>
              <a:t>e</a:t>
            </a:r>
          </a:p>
        </p:txBody>
      </p:sp>
      <p:sp>
        <p:nvSpPr>
          <p:cNvPr id="525" name="object 37"/>
          <p:cNvSpPr txBox="1"/>
          <p:nvPr/>
        </p:nvSpPr>
        <p:spPr>
          <a:xfrm>
            <a:off x="9861802" y="11852626"/>
            <a:ext cx="215054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defRPr b="0" spc="240" sz="12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●</a:t>
            </a:r>
          </a:p>
        </p:txBody>
      </p:sp>
      <p:sp>
        <p:nvSpPr>
          <p:cNvPr id="526" name="object 38"/>
          <p:cNvSpPr txBox="1"/>
          <p:nvPr/>
        </p:nvSpPr>
        <p:spPr>
          <a:xfrm>
            <a:off x="10437808" y="11772160"/>
            <a:ext cx="3518748" cy="817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546" indent="12700" algn="l" defTabSz="2438400">
              <a:lnSpc>
                <a:spcPts val="3200"/>
              </a:lnSpc>
              <a:spcBef>
                <a:spcPts val="800"/>
              </a:spcBef>
              <a:defRPr b="0" spc="-677" sz="3200"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-80"/>
              <a:t>o</a:t>
            </a:r>
            <a:r>
              <a:rPr spc="-119"/>
              <a:t>m</a:t>
            </a:r>
            <a:r>
              <a:rPr spc="-200"/>
              <a:t>e</a:t>
            </a:r>
            <a:r>
              <a:rPr spc="-173"/>
              <a:t> </a:t>
            </a:r>
            <a:r>
              <a:rPr spc="-253"/>
              <a:t>a</a:t>
            </a:r>
            <a:r>
              <a:rPr spc="-93"/>
              <a:t>d</a:t>
            </a:r>
            <a:r>
              <a:rPr spc="-80"/>
              <a:t>d</a:t>
            </a:r>
            <a:r>
              <a:rPr spc="-26"/>
              <a:t>i</a:t>
            </a:r>
            <a:r>
              <a:rPr spc="0"/>
              <a:t>ti</a:t>
            </a:r>
            <a:r>
              <a:rPr spc="53"/>
              <a:t>o</a:t>
            </a:r>
            <a:r>
              <a:rPr spc="-186"/>
              <a:t>n</a:t>
            </a:r>
            <a:r>
              <a:rPr spc="-173"/>
              <a:t>a</a:t>
            </a:r>
            <a:r>
              <a:rPr spc="13"/>
              <a:t>l</a:t>
            </a:r>
            <a:r>
              <a:rPr spc="-173"/>
              <a:t> </a:t>
            </a:r>
            <a:r>
              <a:rPr spc="-304"/>
              <a:t>c</a:t>
            </a:r>
            <a:r>
              <a:rPr spc="-80"/>
              <a:t>o</a:t>
            </a:r>
            <a:r>
              <a:rPr spc="-386"/>
              <a:t>s</a:t>
            </a:r>
            <a:r>
              <a:rPr spc="173"/>
              <a:t>t  </a:t>
            </a:r>
            <a:r>
              <a:rPr spc="-119"/>
              <a:t>(</a:t>
            </a:r>
            <a:r>
              <a:rPr spc="-93"/>
              <a:t>n</a:t>
            </a:r>
            <a:r>
              <a:rPr spc="-106"/>
              <a:t>o</a:t>
            </a:r>
            <a:r>
              <a:rPr spc="173"/>
              <a:t>t</a:t>
            </a:r>
            <a:r>
              <a:rPr spc="-186"/>
              <a:t> </a:t>
            </a:r>
            <a:r>
              <a:rPr spc="26"/>
              <a:t>f</a:t>
            </a:r>
            <a:r>
              <a:rPr spc="-253"/>
              <a:t>a</a:t>
            </a:r>
            <a:r>
              <a:rPr spc="-280"/>
              <a:t>c</a:t>
            </a:r>
            <a:r>
              <a:rPr spc="160"/>
              <a:t>t</a:t>
            </a:r>
            <a:r>
              <a:rPr spc="-80"/>
              <a:t>o</a:t>
            </a:r>
            <a:r>
              <a:rPr spc="-13"/>
              <a:t>r</a:t>
            </a:r>
            <a:r>
              <a:rPr spc="-200"/>
              <a:t>e</a:t>
            </a:r>
            <a:r>
              <a:rPr spc="-106"/>
              <a:t>d</a:t>
            </a:r>
            <a:r>
              <a:rPr spc="-160"/>
              <a:t> </a:t>
            </a:r>
            <a:r>
              <a:rPr spc="13"/>
              <a:t>i</a:t>
            </a:r>
            <a:r>
              <a:rPr spc="-106"/>
              <a:t>n</a:t>
            </a:r>
            <a:r>
              <a:rPr spc="-160"/>
              <a:t> </a:t>
            </a:r>
            <a:r>
              <a:rPr spc="-200"/>
              <a:t>y</a:t>
            </a:r>
            <a:r>
              <a:rPr spc="-226"/>
              <a:t>e</a:t>
            </a:r>
            <a:r>
              <a:rPr spc="133"/>
              <a:t>t</a:t>
            </a:r>
            <a:r>
              <a:rPr spc="-106"/>
              <a:t>)</a:t>
            </a:r>
          </a:p>
        </p:txBody>
      </p:sp>
      <p:sp>
        <p:nvSpPr>
          <p:cNvPr id="527" name="object 39"/>
          <p:cNvSpPr txBox="1"/>
          <p:nvPr/>
        </p:nvSpPr>
        <p:spPr>
          <a:xfrm>
            <a:off x="10847727" y="10051224"/>
            <a:ext cx="1280158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l" defTabSz="2438400">
              <a:spcBef>
                <a:spcPts val="200"/>
              </a:spcBef>
              <a:defRPr spc="-296" sz="2600">
                <a:solidFill>
                  <a:srgbClr val="C6148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S30CB14</a:t>
            </a:r>
          </a:p>
        </p:txBody>
      </p:sp>
      <p:grpSp>
        <p:nvGrpSpPr>
          <p:cNvPr id="532" name="object 40"/>
          <p:cNvGrpSpPr/>
          <p:nvPr/>
        </p:nvGrpSpPr>
        <p:grpSpPr>
          <a:xfrm>
            <a:off x="12313782" y="10154890"/>
            <a:ext cx="2385741" cy="241913"/>
            <a:chOff x="0" y="0"/>
            <a:chExt cx="2385740" cy="241911"/>
          </a:xfrm>
        </p:grpSpPr>
        <p:sp>
          <p:nvSpPr>
            <p:cNvPr id="528" name="object 41"/>
            <p:cNvSpPr/>
            <p:nvPr/>
          </p:nvSpPr>
          <p:spPr>
            <a:xfrm>
              <a:off x="16460" y="120936"/>
              <a:ext cx="2022721" cy="1"/>
            </a:xfrm>
            <a:prstGeom prst="line">
              <a:avLst/>
            </a:prstGeom>
            <a:noFill/>
            <a:ln w="25400" cap="flat">
              <a:solidFill>
                <a:srgbClr val="00007F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algn="l" defTabSz="2438400">
                <a:defRPr b="0" sz="4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531" name="object 42"/>
            <p:cNvGrpSpPr/>
            <p:nvPr/>
          </p:nvGrpSpPr>
          <p:grpSpPr>
            <a:xfrm>
              <a:off x="-1" y="0"/>
              <a:ext cx="2385742" cy="241912"/>
              <a:chOff x="0" y="0"/>
              <a:chExt cx="2385740" cy="241911"/>
            </a:xfrm>
          </p:grpSpPr>
          <p:sp>
            <p:nvSpPr>
              <p:cNvPr id="529" name="Rectangle"/>
              <p:cNvSpPr/>
              <p:nvPr/>
            </p:nvSpPr>
            <p:spPr>
              <a:xfrm>
                <a:off x="0" y="0"/>
                <a:ext cx="33867" cy="241912"/>
              </a:xfrm>
              <a:prstGeom prst="rect">
                <a:avLst/>
              </a:prstGeom>
              <a:solidFill>
                <a:srgbClr val="0000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30" name="Triangle"/>
              <p:cNvSpPr/>
              <p:nvPr/>
            </p:nvSpPr>
            <p:spPr>
              <a:xfrm>
                <a:off x="2022856" y="0"/>
                <a:ext cx="362885" cy="24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798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10798"/>
                    </a:lnTo>
                    <a:close/>
                  </a:path>
                </a:pathLst>
              </a:custGeom>
              <a:solidFill>
                <a:srgbClr val="0000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t">
                <a:noAutofit/>
              </a:bodyPr>
              <a:lstStyle/>
              <a:p>
                <a:pPr algn="l" defTabSz="2438400">
                  <a:defRPr b="0" sz="4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533" name="object 43"/>
          <p:cNvSpPr txBox="1"/>
          <p:nvPr/>
        </p:nvSpPr>
        <p:spPr>
          <a:xfrm>
            <a:off x="287730" y="13092706"/>
            <a:ext cx="2783838" cy="284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l" defTabSz="2438400">
              <a:lnSpc>
                <a:spcPts val="2100"/>
              </a:lnSpc>
              <a:defRPr b="0" spc="12" sz="2000">
                <a:latin typeface="Calibri"/>
                <a:ea typeface="Calibri"/>
                <a:cs typeface="Calibri"/>
                <a:sym typeface="Calibri"/>
              </a:defRPr>
            </a:pPr>
            <a:r>
              <a:t>T</a:t>
            </a:r>
            <a:r>
              <a:rPr spc="-12"/>
              <a:t>ho</a:t>
            </a:r>
            <a:r>
              <a:rPr spc="0"/>
              <a:t>m</a:t>
            </a:r>
            <a:r>
              <a:t>a</a:t>
            </a:r>
            <a:r>
              <a:rPr spc="0"/>
              <a:t>s</a:t>
            </a:r>
            <a:r>
              <a:rPr spc="-12"/>
              <a:t> </a:t>
            </a:r>
            <a:r>
              <a:rPr spc="0"/>
              <a:t>Sc</a:t>
            </a:r>
            <a:r>
              <a:rPr spc="-12"/>
              <a:t>hi</a:t>
            </a:r>
            <a:r>
              <a:rPr spc="-25"/>
              <a:t>e</a:t>
            </a:r>
            <a:r>
              <a:rPr spc="-12"/>
              <a:t>tin</a:t>
            </a:r>
            <a:r>
              <a:rPr spc="-25"/>
              <a:t>g</a:t>
            </a:r>
            <a:r>
              <a:rPr spc="0"/>
              <a:t>er</a:t>
            </a:r>
            <a:r>
              <a:rPr spc="-37"/>
              <a:t> </a:t>
            </a:r>
            <a:r>
              <a:rPr spc="-12"/>
              <a:t>(</a:t>
            </a:r>
            <a:r>
              <a:t>P</a:t>
            </a:r>
            <a:r>
              <a:rPr spc="0"/>
              <a:t>S</a:t>
            </a:r>
            <a:r>
              <a:t>I</a:t>
            </a:r>
            <a:r>
              <a:rPr spc="0"/>
              <a:t>)</a:t>
            </a:r>
          </a:p>
        </p:txBody>
      </p:sp>
      <p:sp>
        <p:nvSpPr>
          <p:cNvPr id="534" name="object 45"/>
          <p:cNvSpPr txBox="1"/>
          <p:nvPr>
            <p:ph type="sldNum" sz="quarter" idx="4294967295"/>
          </p:nvPr>
        </p:nvSpPr>
        <p:spPr>
          <a:xfrm>
            <a:off x="22846756" y="13092706"/>
            <a:ext cx="150963" cy="284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 algn="l" defTabSz="2438400">
              <a:lnSpc>
                <a:spcPts val="2100"/>
              </a:lnSpc>
              <a:defRPr spc="-25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