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08" y="6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6CC59-B09F-4593-BB75-FC72B0EAC2CE}" type="datetimeFigureOut">
              <a:rPr lang="de-CH" smtClean="0"/>
              <a:t>26.11.2021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E4B3E-6371-4323-9D53-0284D68F502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36347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6CC59-B09F-4593-BB75-FC72B0EAC2CE}" type="datetimeFigureOut">
              <a:rPr lang="de-CH" smtClean="0"/>
              <a:t>26.11.2021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E4B3E-6371-4323-9D53-0284D68F502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02662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6CC59-B09F-4593-BB75-FC72B0EAC2CE}" type="datetimeFigureOut">
              <a:rPr lang="de-CH" smtClean="0"/>
              <a:t>26.11.2021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E4B3E-6371-4323-9D53-0284D68F502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392887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7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4347390" y="260651"/>
            <a:ext cx="6741180" cy="3168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3" y="260650"/>
            <a:ext cx="4203947" cy="316835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32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07017" y="548697"/>
            <a:ext cx="1627200" cy="579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1104016" y="6042000"/>
            <a:ext cx="816000" cy="816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32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1085866" y="4365104"/>
            <a:ext cx="10625665" cy="1080120"/>
          </a:xfrm>
        </p:spPr>
        <p:txBody>
          <a:bodyPr/>
          <a:lstStyle>
            <a:lvl1pPr>
              <a:lnSpc>
                <a:spcPct val="100000"/>
              </a:lnSpc>
              <a:defRPr sz="3333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CH" dirty="0" smtClean="0"/>
              <a:t>Hier können Sie den Titel Ihrer </a:t>
            </a:r>
            <a:br>
              <a:rPr lang="de-CH" dirty="0" smtClean="0"/>
            </a:br>
            <a:r>
              <a:rPr lang="de-CH" dirty="0" smtClean="0"/>
              <a:t>Präsentation einfügen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1104017" y="3928576"/>
            <a:ext cx="10607516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20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de-CH" dirty="0" smtClean="0"/>
              <a:t>Vorname und Name Autor  ::  Funktion  ::  Paul Scherrer Institut</a:t>
            </a:r>
            <a:endParaRPr lang="de-CH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7728182" y="3196597"/>
            <a:ext cx="3360373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200" b="1" i="0" kern="0" spc="41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200" b="1" i="0" kern="0" spc="41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11232000" y="260650"/>
            <a:ext cx="960000" cy="316835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32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1104901" y="5534100"/>
            <a:ext cx="10606617" cy="391177"/>
          </a:xfrm>
        </p:spPr>
        <p:txBody>
          <a:bodyPr/>
          <a:lstStyle>
            <a:lvl1pPr marL="0" indent="0">
              <a:buNone/>
              <a:defRPr sz="2000" b="1">
                <a:solidFill>
                  <a:srgbClr val="969696"/>
                </a:solidFill>
              </a:defRPr>
            </a:lvl1pPr>
            <a:lvl2pPr marL="237047" indent="0">
              <a:buNone/>
              <a:defRPr sz="2000" b="1"/>
            </a:lvl2pPr>
            <a:lvl3pPr marL="474097" indent="0">
              <a:buNone/>
              <a:defRPr sz="2000" b="1"/>
            </a:lvl3pPr>
            <a:lvl4pPr marL="719613" indent="0">
              <a:buNone/>
              <a:defRPr sz="2000" b="1"/>
            </a:lvl4pPr>
            <a:lvl5pPr marL="956661" indent="0">
              <a:buNone/>
              <a:defRPr sz="2000" b="1"/>
            </a:lvl5pPr>
          </a:lstStyle>
          <a:p>
            <a:pPr lvl="0"/>
            <a:r>
              <a:rPr lang="de-DE" dirty="0" smtClean="0"/>
              <a:t>Hier können Sie den Anlass Ihrer Präsentation und das Datum einfügen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77966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6CC59-B09F-4593-BB75-FC72B0EAC2CE}" type="datetimeFigureOut">
              <a:rPr lang="de-CH" smtClean="0"/>
              <a:t>26.11.2021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E4B3E-6371-4323-9D53-0284D68F502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77215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6CC59-B09F-4593-BB75-FC72B0EAC2CE}" type="datetimeFigureOut">
              <a:rPr lang="de-CH" smtClean="0"/>
              <a:t>26.11.2021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E4B3E-6371-4323-9D53-0284D68F502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18277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6CC59-B09F-4593-BB75-FC72B0EAC2CE}" type="datetimeFigureOut">
              <a:rPr lang="de-CH" smtClean="0"/>
              <a:t>26.11.2021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E4B3E-6371-4323-9D53-0284D68F502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89533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6CC59-B09F-4593-BB75-FC72B0EAC2CE}" type="datetimeFigureOut">
              <a:rPr lang="de-CH" smtClean="0"/>
              <a:t>26.11.2021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E4B3E-6371-4323-9D53-0284D68F502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2796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6CC59-B09F-4593-BB75-FC72B0EAC2CE}" type="datetimeFigureOut">
              <a:rPr lang="de-CH" smtClean="0"/>
              <a:t>26.11.2021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E4B3E-6371-4323-9D53-0284D68F502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56324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6CC59-B09F-4593-BB75-FC72B0EAC2CE}" type="datetimeFigureOut">
              <a:rPr lang="de-CH" smtClean="0"/>
              <a:t>26.11.2021</a:t>
            </a:fld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 smtClean="0"/>
              <a:t>Markus Lüthy Planungsbüro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E4B3E-6371-4323-9D53-0284D68F502B}" type="slidenum">
              <a:rPr lang="de-CH" smtClean="0"/>
              <a:t>‹Nr.›</a:t>
            </a:fld>
            <a:endParaRPr lang="de-CH"/>
          </a:p>
        </p:txBody>
      </p:sp>
      <p:pic>
        <p:nvPicPr>
          <p:cNvPr id="5" name="Bild 14" descr="PSI-Logo_narrow_30k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67113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6CC59-B09F-4593-BB75-FC72B0EAC2CE}" type="datetimeFigureOut">
              <a:rPr lang="de-CH" smtClean="0"/>
              <a:t>26.11.2021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E4B3E-6371-4323-9D53-0284D68F502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55046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6CC59-B09F-4593-BB75-FC72B0EAC2CE}" type="datetimeFigureOut">
              <a:rPr lang="de-CH" smtClean="0"/>
              <a:t>26.11.2021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E4B3E-6371-4323-9D53-0284D68F502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08758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6CC59-B09F-4593-BB75-FC72B0EAC2CE}" type="datetimeFigureOut">
              <a:rPr lang="de-CH" smtClean="0"/>
              <a:t>26.11.2021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E4B3E-6371-4323-9D53-0284D68F502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9132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17" Type="http://schemas.openxmlformats.org/officeDocument/2006/relationships/tags" Target="../tags/tag117.xml"/><Relationship Id="rId299" Type="http://schemas.openxmlformats.org/officeDocument/2006/relationships/tags" Target="../tags/tag299.xml"/><Relationship Id="rId21" Type="http://schemas.openxmlformats.org/officeDocument/2006/relationships/tags" Target="../tags/tag21.xml"/><Relationship Id="rId63" Type="http://schemas.openxmlformats.org/officeDocument/2006/relationships/tags" Target="../tags/tag63.xml"/><Relationship Id="rId159" Type="http://schemas.openxmlformats.org/officeDocument/2006/relationships/tags" Target="../tags/tag159.xml"/><Relationship Id="rId324" Type="http://schemas.openxmlformats.org/officeDocument/2006/relationships/tags" Target="../tags/tag324.xml"/><Relationship Id="rId366" Type="http://schemas.openxmlformats.org/officeDocument/2006/relationships/tags" Target="../tags/tag366.xml"/><Relationship Id="rId531" Type="http://schemas.openxmlformats.org/officeDocument/2006/relationships/tags" Target="../tags/tag531.xml"/><Relationship Id="rId573" Type="http://schemas.openxmlformats.org/officeDocument/2006/relationships/tags" Target="../tags/tag573.xml"/><Relationship Id="rId170" Type="http://schemas.openxmlformats.org/officeDocument/2006/relationships/tags" Target="../tags/tag170.xml"/><Relationship Id="rId226" Type="http://schemas.openxmlformats.org/officeDocument/2006/relationships/tags" Target="../tags/tag226.xml"/><Relationship Id="rId433" Type="http://schemas.openxmlformats.org/officeDocument/2006/relationships/tags" Target="../tags/tag433.xml"/><Relationship Id="rId268" Type="http://schemas.openxmlformats.org/officeDocument/2006/relationships/tags" Target="../tags/tag268.xml"/><Relationship Id="rId475" Type="http://schemas.openxmlformats.org/officeDocument/2006/relationships/tags" Target="../tags/tag475.xml"/><Relationship Id="rId32" Type="http://schemas.openxmlformats.org/officeDocument/2006/relationships/tags" Target="../tags/tag32.xml"/><Relationship Id="rId74" Type="http://schemas.openxmlformats.org/officeDocument/2006/relationships/tags" Target="../tags/tag74.xml"/><Relationship Id="rId128" Type="http://schemas.openxmlformats.org/officeDocument/2006/relationships/tags" Target="../tags/tag128.xml"/><Relationship Id="rId335" Type="http://schemas.openxmlformats.org/officeDocument/2006/relationships/tags" Target="../tags/tag335.xml"/><Relationship Id="rId377" Type="http://schemas.openxmlformats.org/officeDocument/2006/relationships/tags" Target="../tags/tag377.xml"/><Relationship Id="rId500" Type="http://schemas.openxmlformats.org/officeDocument/2006/relationships/tags" Target="../tags/tag500.xml"/><Relationship Id="rId542" Type="http://schemas.openxmlformats.org/officeDocument/2006/relationships/tags" Target="../tags/tag542.xml"/><Relationship Id="rId584" Type="http://schemas.openxmlformats.org/officeDocument/2006/relationships/tags" Target="../tags/tag584.xml"/><Relationship Id="rId5" Type="http://schemas.openxmlformats.org/officeDocument/2006/relationships/tags" Target="../tags/tag5.xml"/><Relationship Id="rId181" Type="http://schemas.openxmlformats.org/officeDocument/2006/relationships/tags" Target="../tags/tag181.xml"/><Relationship Id="rId237" Type="http://schemas.openxmlformats.org/officeDocument/2006/relationships/tags" Target="../tags/tag237.xml"/><Relationship Id="rId402" Type="http://schemas.openxmlformats.org/officeDocument/2006/relationships/tags" Target="../tags/tag402.xml"/><Relationship Id="rId279" Type="http://schemas.openxmlformats.org/officeDocument/2006/relationships/tags" Target="../tags/tag279.xml"/><Relationship Id="rId444" Type="http://schemas.openxmlformats.org/officeDocument/2006/relationships/tags" Target="../tags/tag444.xml"/><Relationship Id="rId486" Type="http://schemas.openxmlformats.org/officeDocument/2006/relationships/tags" Target="../tags/tag486.xml"/><Relationship Id="rId43" Type="http://schemas.openxmlformats.org/officeDocument/2006/relationships/tags" Target="../tags/tag43.xml"/><Relationship Id="rId139" Type="http://schemas.openxmlformats.org/officeDocument/2006/relationships/tags" Target="../tags/tag139.xml"/><Relationship Id="rId290" Type="http://schemas.openxmlformats.org/officeDocument/2006/relationships/tags" Target="../tags/tag290.xml"/><Relationship Id="rId304" Type="http://schemas.openxmlformats.org/officeDocument/2006/relationships/tags" Target="../tags/tag304.xml"/><Relationship Id="rId346" Type="http://schemas.openxmlformats.org/officeDocument/2006/relationships/tags" Target="../tags/tag346.xml"/><Relationship Id="rId388" Type="http://schemas.openxmlformats.org/officeDocument/2006/relationships/tags" Target="../tags/tag388.xml"/><Relationship Id="rId511" Type="http://schemas.openxmlformats.org/officeDocument/2006/relationships/tags" Target="../tags/tag511.xml"/><Relationship Id="rId553" Type="http://schemas.openxmlformats.org/officeDocument/2006/relationships/tags" Target="../tags/tag553.xml"/><Relationship Id="rId609" Type="http://schemas.openxmlformats.org/officeDocument/2006/relationships/tags" Target="../tags/tag609.xml"/><Relationship Id="rId85" Type="http://schemas.openxmlformats.org/officeDocument/2006/relationships/tags" Target="../tags/tag85.xml"/><Relationship Id="rId150" Type="http://schemas.openxmlformats.org/officeDocument/2006/relationships/tags" Target="../tags/tag150.xml"/><Relationship Id="rId192" Type="http://schemas.openxmlformats.org/officeDocument/2006/relationships/tags" Target="../tags/tag192.xml"/><Relationship Id="rId206" Type="http://schemas.openxmlformats.org/officeDocument/2006/relationships/tags" Target="../tags/tag206.xml"/><Relationship Id="rId413" Type="http://schemas.openxmlformats.org/officeDocument/2006/relationships/tags" Target="../tags/tag413.xml"/><Relationship Id="rId595" Type="http://schemas.openxmlformats.org/officeDocument/2006/relationships/tags" Target="../tags/tag595.xml"/><Relationship Id="rId248" Type="http://schemas.openxmlformats.org/officeDocument/2006/relationships/tags" Target="../tags/tag248.xml"/><Relationship Id="rId455" Type="http://schemas.openxmlformats.org/officeDocument/2006/relationships/tags" Target="../tags/tag455.xml"/><Relationship Id="rId497" Type="http://schemas.openxmlformats.org/officeDocument/2006/relationships/tags" Target="../tags/tag497.xml"/><Relationship Id="rId620" Type="http://schemas.openxmlformats.org/officeDocument/2006/relationships/tags" Target="../tags/tag620.xml"/><Relationship Id="rId12" Type="http://schemas.openxmlformats.org/officeDocument/2006/relationships/tags" Target="../tags/tag12.xml"/><Relationship Id="rId108" Type="http://schemas.openxmlformats.org/officeDocument/2006/relationships/tags" Target="../tags/tag108.xml"/><Relationship Id="rId315" Type="http://schemas.openxmlformats.org/officeDocument/2006/relationships/tags" Target="../tags/tag315.xml"/><Relationship Id="rId357" Type="http://schemas.openxmlformats.org/officeDocument/2006/relationships/tags" Target="../tags/tag357.xml"/><Relationship Id="rId522" Type="http://schemas.openxmlformats.org/officeDocument/2006/relationships/tags" Target="../tags/tag522.xml"/><Relationship Id="rId54" Type="http://schemas.openxmlformats.org/officeDocument/2006/relationships/tags" Target="../tags/tag54.xml"/><Relationship Id="rId96" Type="http://schemas.openxmlformats.org/officeDocument/2006/relationships/tags" Target="../tags/tag96.xml"/><Relationship Id="rId161" Type="http://schemas.openxmlformats.org/officeDocument/2006/relationships/tags" Target="../tags/tag161.xml"/><Relationship Id="rId217" Type="http://schemas.openxmlformats.org/officeDocument/2006/relationships/tags" Target="../tags/tag217.xml"/><Relationship Id="rId399" Type="http://schemas.openxmlformats.org/officeDocument/2006/relationships/tags" Target="../tags/tag399.xml"/><Relationship Id="rId564" Type="http://schemas.openxmlformats.org/officeDocument/2006/relationships/tags" Target="../tags/tag564.xml"/><Relationship Id="rId259" Type="http://schemas.openxmlformats.org/officeDocument/2006/relationships/tags" Target="../tags/tag259.xml"/><Relationship Id="rId424" Type="http://schemas.openxmlformats.org/officeDocument/2006/relationships/tags" Target="../tags/tag424.xml"/><Relationship Id="rId466" Type="http://schemas.openxmlformats.org/officeDocument/2006/relationships/tags" Target="../tags/tag466.xml"/><Relationship Id="rId23" Type="http://schemas.openxmlformats.org/officeDocument/2006/relationships/tags" Target="../tags/tag23.xml"/><Relationship Id="rId119" Type="http://schemas.openxmlformats.org/officeDocument/2006/relationships/tags" Target="../tags/tag119.xml"/><Relationship Id="rId270" Type="http://schemas.openxmlformats.org/officeDocument/2006/relationships/tags" Target="../tags/tag270.xml"/><Relationship Id="rId326" Type="http://schemas.openxmlformats.org/officeDocument/2006/relationships/tags" Target="../tags/tag326.xml"/><Relationship Id="rId533" Type="http://schemas.openxmlformats.org/officeDocument/2006/relationships/tags" Target="../tags/tag533.xml"/><Relationship Id="rId65" Type="http://schemas.openxmlformats.org/officeDocument/2006/relationships/tags" Target="../tags/tag65.xml"/><Relationship Id="rId130" Type="http://schemas.openxmlformats.org/officeDocument/2006/relationships/tags" Target="../tags/tag130.xml"/><Relationship Id="rId368" Type="http://schemas.openxmlformats.org/officeDocument/2006/relationships/tags" Target="../tags/tag368.xml"/><Relationship Id="rId575" Type="http://schemas.openxmlformats.org/officeDocument/2006/relationships/tags" Target="../tags/tag575.xml"/><Relationship Id="rId172" Type="http://schemas.openxmlformats.org/officeDocument/2006/relationships/tags" Target="../tags/tag172.xml"/><Relationship Id="rId228" Type="http://schemas.openxmlformats.org/officeDocument/2006/relationships/tags" Target="../tags/tag228.xml"/><Relationship Id="rId435" Type="http://schemas.openxmlformats.org/officeDocument/2006/relationships/tags" Target="../tags/tag435.xml"/><Relationship Id="rId477" Type="http://schemas.openxmlformats.org/officeDocument/2006/relationships/tags" Target="../tags/tag477.xml"/><Relationship Id="rId600" Type="http://schemas.openxmlformats.org/officeDocument/2006/relationships/tags" Target="../tags/tag600.xml"/><Relationship Id="rId281" Type="http://schemas.openxmlformats.org/officeDocument/2006/relationships/tags" Target="../tags/tag281.xml"/><Relationship Id="rId337" Type="http://schemas.openxmlformats.org/officeDocument/2006/relationships/tags" Target="../tags/tag337.xml"/><Relationship Id="rId502" Type="http://schemas.openxmlformats.org/officeDocument/2006/relationships/tags" Target="../tags/tag502.xml"/><Relationship Id="rId34" Type="http://schemas.openxmlformats.org/officeDocument/2006/relationships/tags" Target="../tags/tag34.xml"/><Relationship Id="rId76" Type="http://schemas.openxmlformats.org/officeDocument/2006/relationships/tags" Target="../tags/tag76.xml"/><Relationship Id="rId141" Type="http://schemas.openxmlformats.org/officeDocument/2006/relationships/tags" Target="../tags/tag141.xml"/><Relationship Id="rId379" Type="http://schemas.openxmlformats.org/officeDocument/2006/relationships/tags" Target="../tags/tag379.xml"/><Relationship Id="rId544" Type="http://schemas.openxmlformats.org/officeDocument/2006/relationships/tags" Target="../tags/tag544.xml"/><Relationship Id="rId586" Type="http://schemas.openxmlformats.org/officeDocument/2006/relationships/tags" Target="../tags/tag586.xml"/><Relationship Id="rId7" Type="http://schemas.openxmlformats.org/officeDocument/2006/relationships/tags" Target="../tags/tag7.xml"/><Relationship Id="rId183" Type="http://schemas.openxmlformats.org/officeDocument/2006/relationships/tags" Target="../tags/tag183.xml"/><Relationship Id="rId239" Type="http://schemas.openxmlformats.org/officeDocument/2006/relationships/tags" Target="../tags/tag239.xml"/><Relationship Id="rId390" Type="http://schemas.openxmlformats.org/officeDocument/2006/relationships/tags" Target="../tags/tag390.xml"/><Relationship Id="rId404" Type="http://schemas.openxmlformats.org/officeDocument/2006/relationships/tags" Target="../tags/tag404.xml"/><Relationship Id="rId446" Type="http://schemas.openxmlformats.org/officeDocument/2006/relationships/tags" Target="../tags/tag446.xml"/><Relationship Id="rId611" Type="http://schemas.openxmlformats.org/officeDocument/2006/relationships/tags" Target="../tags/tag611.xml"/><Relationship Id="rId250" Type="http://schemas.openxmlformats.org/officeDocument/2006/relationships/tags" Target="../tags/tag250.xml"/><Relationship Id="rId292" Type="http://schemas.openxmlformats.org/officeDocument/2006/relationships/tags" Target="../tags/tag292.xml"/><Relationship Id="rId306" Type="http://schemas.openxmlformats.org/officeDocument/2006/relationships/tags" Target="../tags/tag306.xml"/><Relationship Id="rId488" Type="http://schemas.openxmlformats.org/officeDocument/2006/relationships/tags" Target="../tags/tag488.xml"/><Relationship Id="rId45" Type="http://schemas.openxmlformats.org/officeDocument/2006/relationships/tags" Target="../tags/tag45.xml"/><Relationship Id="rId87" Type="http://schemas.openxmlformats.org/officeDocument/2006/relationships/tags" Target="../tags/tag87.xml"/><Relationship Id="rId110" Type="http://schemas.openxmlformats.org/officeDocument/2006/relationships/tags" Target="../tags/tag110.xml"/><Relationship Id="rId348" Type="http://schemas.openxmlformats.org/officeDocument/2006/relationships/tags" Target="../tags/tag348.xml"/><Relationship Id="rId513" Type="http://schemas.openxmlformats.org/officeDocument/2006/relationships/tags" Target="../tags/tag513.xml"/><Relationship Id="rId555" Type="http://schemas.openxmlformats.org/officeDocument/2006/relationships/tags" Target="../tags/tag555.xml"/><Relationship Id="rId597" Type="http://schemas.openxmlformats.org/officeDocument/2006/relationships/tags" Target="../tags/tag597.xml"/><Relationship Id="rId152" Type="http://schemas.openxmlformats.org/officeDocument/2006/relationships/tags" Target="../tags/tag152.xml"/><Relationship Id="rId194" Type="http://schemas.openxmlformats.org/officeDocument/2006/relationships/tags" Target="../tags/tag194.xml"/><Relationship Id="rId208" Type="http://schemas.openxmlformats.org/officeDocument/2006/relationships/tags" Target="../tags/tag208.xml"/><Relationship Id="rId415" Type="http://schemas.openxmlformats.org/officeDocument/2006/relationships/tags" Target="../tags/tag415.xml"/><Relationship Id="rId457" Type="http://schemas.openxmlformats.org/officeDocument/2006/relationships/tags" Target="../tags/tag457.xml"/><Relationship Id="rId261" Type="http://schemas.openxmlformats.org/officeDocument/2006/relationships/tags" Target="../tags/tag261.xml"/><Relationship Id="rId499" Type="http://schemas.openxmlformats.org/officeDocument/2006/relationships/tags" Target="../tags/tag499.xml"/><Relationship Id="rId14" Type="http://schemas.openxmlformats.org/officeDocument/2006/relationships/tags" Target="../tags/tag14.xml"/><Relationship Id="rId56" Type="http://schemas.openxmlformats.org/officeDocument/2006/relationships/tags" Target="../tags/tag56.xml"/><Relationship Id="rId317" Type="http://schemas.openxmlformats.org/officeDocument/2006/relationships/tags" Target="../tags/tag317.xml"/><Relationship Id="rId359" Type="http://schemas.openxmlformats.org/officeDocument/2006/relationships/tags" Target="../tags/tag359.xml"/><Relationship Id="rId524" Type="http://schemas.openxmlformats.org/officeDocument/2006/relationships/tags" Target="../tags/tag524.xml"/><Relationship Id="rId566" Type="http://schemas.openxmlformats.org/officeDocument/2006/relationships/tags" Target="../tags/tag566.xml"/><Relationship Id="rId98" Type="http://schemas.openxmlformats.org/officeDocument/2006/relationships/tags" Target="../tags/tag98.xml"/><Relationship Id="rId121" Type="http://schemas.openxmlformats.org/officeDocument/2006/relationships/tags" Target="../tags/tag121.xml"/><Relationship Id="rId163" Type="http://schemas.openxmlformats.org/officeDocument/2006/relationships/tags" Target="../tags/tag163.xml"/><Relationship Id="rId219" Type="http://schemas.openxmlformats.org/officeDocument/2006/relationships/tags" Target="../tags/tag219.xml"/><Relationship Id="rId370" Type="http://schemas.openxmlformats.org/officeDocument/2006/relationships/tags" Target="../tags/tag370.xml"/><Relationship Id="rId426" Type="http://schemas.openxmlformats.org/officeDocument/2006/relationships/tags" Target="../tags/tag426.xml"/><Relationship Id="rId230" Type="http://schemas.openxmlformats.org/officeDocument/2006/relationships/tags" Target="../tags/tag230.xml"/><Relationship Id="rId468" Type="http://schemas.openxmlformats.org/officeDocument/2006/relationships/tags" Target="../tags/tag468.xml"/><Relationship Id="rId25" Type="http://schemas.openxmlformats.org/officeDocument/2006/relationships/tags" Target="../tags/tag25.xml"/><Relationship Id="rId67" Type="http://schemas.openxmlformats.org/officeDocument/2006/relationships/tags" Target="../tags/tag67.xml"/><Relationship Id="rId272" Type="http://schemas.openxmlformats.org/officeDocument/2006/relationships/tags" Target="../tags/tag272.xml"/><Relationship Id="rId328" Type="http://schemas.openxmlformats.org/officeDocument/2006/relationships/tags" Target="../tags/tag328.xml"/><Relationship Id="rId535" Type="http://schemas.openxmlformats.org/officeDocument/2006/relationships/tags" Target="../tags/tag535.xml"/><Relationship Id="rId577" Type="http://schemas.openxmlformats.org/officeDocument/2006/relationships/tags" Target="../tags/tag577.xml"/><Relationship Id="rId132" Type="http://schemas.openxmlformats.org/officeDocument/2006/relationships/tags" Target="../tags/tag132.xml"/><Relationship Id="rId174" Type="http://schemas.openxmlformats.org/officeDocument/2006/relationships/tags" Target="../tags/tag174.xml"/><Relationship Id="rId381" Type="http://schemas.openxmlformats.org/officeDocument/2006/relationships/tags" Target="../tags/tag381.xml"/><Relationship Id="rId602" Type="http://schemas.openxmlformats.org/officeDocument/2006/relationships/tags" Target="../tags/tag602.xml"/><Relationship Id="rId241" Type="http://schemas.openxmlformats.org/officeDocument/2006/relationships/tags" Target="../tags/tag241.xml"/><Relationship Id="rId437" Type="http://schemas.openxmlformats.org/officeDocument/2006/relationships/tags" Target="../tags/tag437.xml"/><Relationship Id="rId479" Type="http://schemas.openxmlformats.org/officeDocument/2006/relationships/tags" Target="../tags/tag479.xml"/><Relationship Id="rId36" Type="http://schemas.openxmlformats.org/officeDocument/2006/relationships/tags" Target="../tags/tag36.xml"/><Relationship Id="rId283" Type="http://schemas.openxmlformats.org/officeDocument/2006/relationships/tags" Target="../tags/tag283.xml"/><Relationship Id="rId339" Type="http://schemas.openxmlformats.org/officeDocument/2006/relationships/tags" Target="../tags/tag339.xml"/><Relationship Id="rId490" Type="http://schemas.openxmlformats.org/officeDocument/2006/relationships/tags" Target="../tags/tag490.xml"/><Relationship Id="rId504" Type="http://schemas.openxmlformats.org/officeDocument/2006/relationships/tags" Target="../tags/tag504.xml"/><Relationship Id="rId546" Type="http://schemas.openxmlformats.org/officeDocument/2006/relationships/tags" Target="../tags/tag546.xml"/><Relationship Id="rId78" Type="http://schemas.openxmlformats.org/officeDocument/2006/relationships/tags" Target="../tags/tag78.xml"/><Relationship Id="rId101" Type="http://schemas.openxmlformats.org/officeDocument/2006/relationships/tags" Target="../tags/tag101.xml"/><Relationship Id="rId143" Type="http://schemas.openxmlformats.org/officeDocument/2006/relationships/tags" Target="../tags/tag143.xml"/><Relationship Id="rId185" Type="http://schemas.openxmlformats.org/officeDocument/2006/relationships/tags" Target="../tags/tag185.xml"/><Relationship Id="rId350" Type="http://schemas.openxmlformats.org/officeDocument/2006/relationships/tags" Target="../tags/tag350.xml"/><Relationship Id="rId406" Type="http://schemas.openxmlformats.org/officeDocument/2006/relationships/tags" Target="../tags/tag406.xml"/><Relationship Id="rId588" Type="http://schemas.openxmlformats.org/officeDocument/2006/relationships/tags" Target="../tags/tag588.xml"/><Relationship Id="rId9" Type="http://schemas.openxmlformats.org/officeDocument/2006/relationships/tags" Target="../tags/tag9.xml"/><Relationship Id="rId210" Type="http://schemas.openxmlformats.org/officeDocument/2006/relationships/tags" Target="../tags/tag210.xml"/><Relationship Id="rId392" Type="http://schemas.openxmlformats.org/officeDocument/2006/relationships/tags" Target="../tags/tag392.xml"/><Relationship Id="rId448" Type="http://schemas.openxmlformats.org/officeDocument/2006/relationships/tags" Target="../tags/tag448.xml"/><Relationship Id="rId613" Type="http://schemas.openxmlformats.org/officeDocument/2006/relationships/tags" Target="../tags/tag613.xml"/><Relationship Id="rId252" Type="http://schemas.openxmlformats.org/officeDocument/2006/relationships/tags" Target="../tags/tag252.xml"/><Relationship Id="rId294" Type="http://schemas.openxmlformats.org/officeDocument/2006/relationships/tags" Target="../tags/tag294.xml"/><Relationship Id="rId308" Type="http://schemas.openxmlformats.org/officeDocument/2006/relationships/tags" Target="../tags/tag308.xml"/><Relationship Id="rId515" Type="http://schemas.openxmlformats.org/officeDocument/2006/relationships/tags" Target="../tags/tag515.xml"/><Relationship Id="rId47" Type="http://schemas.openxmlformats.org/officeDocument/2006/relationships/tags" Target="../tags/tag47.xml"/><Relationship Id="rId89" Type="http://schemas.openxmlformats.org/officeDocument/2006/relationships/tags" Target="../tags/tag89.xml"/><Relationship Id="rId112" Type="http://schemas.openxmlformats.org/officeDocument/2006/relationships/tags" Target="../tags/tag112.xml"/><Relationship Id="rId154" Type="http://schemas.openxmlformats.org/officeDocument/2006/relationships/tags" Target="../tags/tag154.xml"/><Relationship Id="rId361" Type="http://schemas.openxmlformats.org/officeDocument/2006/relationships/tags" Target="../tags/tag361.xml"/><Relationship Id="rId557" Type="http://schemas.openxmlformats.org/officeDocument/2006/relationships/tags" Target="../tags/tag557.xml"/><Relationship Id="rId599" Type="http://schemas.openxmlformats.org/officeDocument/2006/relationships/tags" Target="../tags/tag599.xml"/><Relationship Id="rId196" Type="http://schemas.openxmlformats.org/officeDocument/2006/relationships/tags" Target="../tags/tag196.xml"/><Relationship Id="rId417" Type="http://schemas.openxmlformats.org/officeDocument/2006/relationships/tags" Target="../tags/tag417.xml"/><Relationship Id="rId459" Type="http://schemas.openxmlformats.org/officeDocument/2006/relationships/tags" Target="../tags/tag459.xml"/><Relationship Id="rId16" Type="http://schemas.openxmlformats.org/officeDocument/2006/relationships/tags" Target="../tags/tag16.xml"/><Relationship Id="rId221" Type="http://schemas.openxmlformats.org/officeDocument/2006/relationships/tags" Target="../tags/tag221.xml"/><Relationship Id="rId263" Type="http://schemas.openxmlformats.org/officeDocument/2006/relationships/tags" Target="../tags/tag263.xml"/><Relationship Id="rId319" Type="http://schemas.openxmlformats.org/officeDocument/2006/relationships/tags" Target="../tags/tag319.xml"/><Relationship Id="rId470" Type="http://schemas.openxmlformats.org/officeDocument/2006/relationships/tags" Target="../tags/tag470.xml"/><Relationship Id="rId526" Type="http://schemas.openxmlformats.org/officeDocument/2006/relationships/tags" Target="../tags/tag526.xml"/><Relationship Id="rId58" Type="http://schemas.openxmlformats.org/officeDocument/2006/relationships/tags" Target="../tags/tag58.xml"/><Relationship Id="rId123" Type="http://schemas.openxmlformats.org/officeDocument/2006/relationships/tags" Target="../tags/tag123.xml"/><Relationship Id="rId330" Type="http://schemas.openxmlformats.org/officeDocument/2006/relationships/tags" Target="../tags/tag330.xml"/><Relationship Id="rId568" Type="http://schemas.openxmlformats.org/officeDocument/2006/relationships/tags" Target="../tags/tag568.xml"/><Relationship Id="rId165" Type="http://schemas.openxmlformats.org/officeDocument/2006/relationships/tags" Target="../tags/tag165.xml"/><Relationship Id="rId372" Type="http://schemas.openxmlformats.org/officeDocument/2006/relationships/tags" Target="../tags/tag372.xml"/><Relationship Id="rId428" Type="http://schemas.openxmlformats.org/officeDocument/2006/relationships/tags" Target="../tags/tag428.xml"/><Relationship Id="rId232" Type="http://schemas.openxmlformats.org/officeDocument/2006/relationships/tags" Target="../tags/tag232.xml"/><Relationship Id="rId274" Type="http://schemas.openxmlformats.org/officeDocument/2006/relationships/tags" Target="../tags/tag274.xml"/><Relationship Id="rId481" Type="http://schemas.openxmlformats.org/officeDocument/2006/relationships/tags" Target="../tags/tag481.xml"/><Relationship Id="rId27" Type="http://schemas.openxmlformats.org/officeDocument/2006/relationships/tags" Target="../tags/tag27.xml"/><Relationship Id="rId69" Type="http://schemas.openxmlformats.org/officeDocument/2006/relationships/tags" Target="../tags/tag69.xml"/><Relationship Id="rId134" Type="http://schemas.openxmlformats.org/officeDocument/2006/relationships/tags" Target="../tags/tag134.xml"/><Relationship Id="rId537" Type="http://schemas.openxmlformats.org/officeDocument/2006/relationships/tags" Target="../tags/tag537.xml"/><Relationship Id="rId579" Type="http://schemas.openxmlformats.org/officeDocument/2006/relationships/tags" Target="../tags/tag579.xml"/><Relationship Id="rId80" Type="http://schemas.openxmlformats.org/officeDocument/2006/relationships/tags" Target="../tags/tag80.xml"/><Relationship Id="rId155" Type="http://schemas.openxmlformats.org/officeDocument/2006/relationships/tags" Target="../tags/tag155.xml"/><Relationship Id="rId176" Type="http://schemas.openxmlformats.org/officeDocument/2006/relationships/tags" Target="../tags/tag176.xml"/><Relationship Id="rId197" Type="http://schemas.openxmlformats.org/officeDocument/2006/relationships/tags" Target="../tags/tag197.xml"/><Relationship Id="rId341" Type="http://schemas.openxmlformats.org/officeDocument/2006/relationships/tags" Target="../tags/tag341.xml"/><Relationship Id="rId362" Type="http://schemas.openxmlformats.org/officeDocument/2006/relationships/tags" Target="../tags/tag362.xml"/><Relationship Id="rId383" Type="http://schemas.openxmlformats.org/officeDocument/2006/relationships/tags" Target="../tags/tag383.xml"/><Relationship Id="rId418" Type="http://schemas.openxmlformats.org/officeDocument/2006/relationships/tags" Target="../tags/tag418.xml"/><Relationship Id="rId439" Type="http://schemas.openxmlformats.org/officeDocument/2006/relationships/tags" Target="../tags/tag439.xml"/><Relationship Id="rId590" Type="http://schemas.openxmlformats.org/officeDocument/2006/relationships/tags" Target="../tags/tag590.xml"/><Relationship Id="rId604" Type="http://schemas.openxmlformats.org/officeDocument/2006/relationships/tags" Target="../tags/tag604.xml"/><Relationship Id="rId201" Type="http://schemas.openxmlformats.org/officeDocument/2006/relationships/tags" Target="../tags/tag201.xml"/><Relationship Id="rId222" Type="http://schemas.openxmlformats.org/officeDocument/2006/relationships/tags" Target="../tags/tag222.xml"/><Relationship Id="rId243" Type="http://schemas.openxmlformats.org/officeDocument/2006/relationships/tags" Target="../tags/tag243.xml"/><Relationship Id="rId264" Type="http://schemas.openxmlformats.org/officeDocument/2006/relationships/tags" Target="../tags/tag264.xml"/><Relationship Id="rId285" Type="http://schemas.openxmlformats.org/officeDocument/2006/relationships/tags" Target="../tags/tag285.xml"/><Relationship Id="rId450" Type="http://schemas.openxmlformats.org/officeDocument/2006/relationships/tags" Target="../tags/tag450.xml"/><Relationship Id="rId471" Type="http://schemas.openxmlformats.org/officeDocument/2006/relationships/tags" Target="../tags/tag471.xml"/><Relationship Id="rId506" Type="http://schemas.openxmlformats.org/officeDocument/2006/relationships/tags" Target="../tags/tag506.xml"/><Relationship Id="rId17" Type="http://schemas.openxmlformats.org/officeDocument/2006/relationships/tags" Target="../tags/tag17.xml"/><Relationship Id="rId38" Type="http://schemas.openxmlformats.org/officeDocument/2006/relationships/tags" Target="../tags/tag38.xml"/><Relationship Id="rId59" Type="http://schemas.openxmlformats.org/officeDocument/2006/relationships/tags" Target="../tags/tag59.xml"/><Relationship Id="rId103" Type="http://schemas.openxmlformats.org/officeDocument/2006/relationships/tags" Target="../tags/tag103.xml"/><Relationship Id="rId124" Type="http://schemas.openxmlformats.org/officeDocument/2006/relationships/tags" Target="../tags/tag124.xml"/><Relationship Id="rId310" Type="http://schemas.openxmlformats.org/officeDocument/2006/relationships/tags" Target="../tags/tag310.xml"/><Relationship Id="rId492" Type="http://schemas.openxmlformats.org/officeDocument/2006/relationships/tags" Target="../tags/tag492.xml"/><Relationship Id="rId527" Type="http://schemas.openxmlformats.org/officeDocument/2006/relationships/tags" Target="../tags/tag527.xml"/><Relationship Id="rId548" Type="http://schemas.openxmlformats.org/officeDocument/2006/relationships/tags" Target="../tags/tag548.xml"/><Relationship Id="rId569" Type="http://schemas.openxmlformats.org/officeDocument/2006/relationships/tags" Target="../tags/tag569.xml"/><Relationship Id="rId70" Type="http://schemas.openxmlformats.org/officeDocument/2006/relationships/tags" Target="../tags/tag70.xml"/><Relationship Id="rId91" Type="http://schemas.openxmlformats.org/officeDocument/2006/relationships/tags" Target="../tags/tag91.xml"/><Relationship Id="rId145" Type="http://schemas.openxmlformats.org/officeDocument/2006/relationships/tags" Target="../tags/tag145.xml"/><Relationship Id="rId166" Type="http://schemas.openxmlformats.org/officeDocument/2006/relationships/tags" Target="../tags/tag166.xml"/><Relationship Id="rId187" Type="http://schemas.openxmlformats.org/officeDocument/2006/relationships/tags" Target="../tags/tag187.xml"/><Relationship Id="rId331" Type="http://schemas.openxmlformats.org/officeDocument/2006/relationships/tags" Target="../tags/tag331.xml"/><Relationship Id="rId352" Type="http://schemas.openxmlformats.org/officeDocument/2006/relationships/tags" Target="../tags/tag352.xml"/><Relationship Id="rId373" Type="http://schemas.openxmlformats.org/officeDocument/2006/relationships/tags" Target="../tags/tag373.xml"/><Relationship Id="rId394" Type="http://schemas.openxmlformats.org/officeDocument/2006/relationships/tags" Target="../tags/tag394.xml"/><Relationship Id="rId408" Type="http://schemas.openxmlformats.org/officeDocument/2006/relationships/tags" Target="../tags/tag408.xml"/><Relationship Id="rId429" Type="http://schemas.openxmlformats.org/officeDocument/2006/relationships/tags" Target="../tags/tag429.xml"/><Relationship Id="rId580" Type="http://schemas.openxmlformats.org/officeDocument/2006/relationships/tags" Target="../tags/tag580.xml"/><Relationship Id="rId615" Type="http://schemas.openxmlformats.org/officeDocument/2006/relationships/tags" Target="../tags/tag615.xml"/><Relationship Id="rId1" Type="http://schemas.openxmlformats.org/officeDocument/2006/relationships/tags" Target="../tags/tag1.xml"/><Relationship Id="rId212" Type="http://schemas.openxmlformats.org/officeDocument/2006/relationships/tags" Target="../tags/tag212.xml"/><Relationship Id="rId233" Type="http://schemas.openxmlformats.org/officeDocument/2006/relationships/tags" Target="../tags/tag233.xml"/><Relationship Id="rId254" Type="http://schemas.openxmlformats.org/officeDocument/2006/relationships/tags" Target="../tags/tag254.xml"/><Relationship Id="rId440" Type="http://schemas.openxmlformats.org/officeDocument/2006/relationships/tags" Target="../tags/tag440.xml"/><Relationship Id="rId28" Type="http://schemas.openxmlformats.org/officeDocument/2006/relationships/tags" Target="../tags/tag28.xml"/><Relationship Id="rId49" Type="http://schemas.openxmlformats.org/officeDocument/2006/relationships/tags" Target="../tags/tag49.xml"/><Relationship Id="rId114" Type="http://schemas.openxmlformats.org/officeDocument/2006/relationships/tags" Target="../tags/tag114.xml"/><Relationship Id="rId275" Type="http://schemas.openxmlformats.org/officeDocument/2006/relationships/tags" Target="../tags/tag275.xml"/><Relationship Id="rId296" Type="http://schemas.openxmlformats.org/officeDocument/2006/relationships/tags" Target="../tags/tag296.xml"/><Relationship Id="rId300" Type="http://schemas.openxmlformats.org/officeDocument/2006/relationships/tags" Target="../tags/tag300.xml"/><Relationship Id="rId461" Type="http://schemas.openxmlformats.org/officeDocument/2006/relationships/tags" Target="../tags/tag461.xml"/><Relationship Id="rId482" Type="http://schemas.openxmlformats.org/officeDocument/2006/relationships/tags" Target="../tags/tag482.xml"/><Relationship Id="rId517" Type="http://schemas.openxmlformats.org/officeDocument/2006/relationships/tags" Target="../tags/tag517.xml"/><Relationship Id="rId538" Type="http://schemas.openxmlformats.org/officeDocument/2006/relationships/tags" Target="../tags/tag538.xml"/><Relationship Id="rId559" Type="http://schemas.openxmlformats.org/officeDocument/2006/relationships/tags" Target="../tags/tag559.xml"/><Relationship Id="rId60" Type="http://schemas.openxmlformats.org/officeDocument/2006/relationships/tags" Target="../tags/tag60.xml"/><Relationship Id="rId81" Type="http://schemas.openxmlformats.org/officeDocument/2006/relationships/tags" Target="../tags/tag81.xml"/><Relationship Id="rId135" Type="http://schemas.openxmlformats.org/officeDocument/2006/relationships/tags" Target="../tags/tag135.xml"/><Relationship Id="rId156" Type="http://schemas.openxmlformats.org/officeDocument/2006/relationships/tags" Target="../tags/tag156.xml"/><Relationship Id="rId177" Type="http://schemas.openxmlformats.org/officeDocument/2006/relationships/tags" Target="../tags/tag177.xml"/><Relationship Id="rId198" Type="http://schemas.openxmlformats.org/officeDocument/2006/relationships/tags" Target="../tags/tag198.xml"/><Relationship Id="rId321" Type="http://schemas.openxmlformats.org/officeDocument/2006/relationships/tags" Target="../tags/tag321.xml"/><Relationship Id="rId342" Type="http://schemas.openxmlformats.org/officeDocument/2006/relationships/tags" Target="../tags/tag342.xml"/><Relationship Id="rId363" Type="http://schemas.openxmlformats.org/officeDocument/2006/relationships/tags" Target="../tags/tag363.xml"/><Relationship Id="rId384" Type="http://schemas.openxmlformats.org/officeDocument/2006/relationships/tags" Target="../tags/tag384.xml"/><Relationship Id="rId419" Type="http://schemas.openxmlformats.org/officeDocument/2006/relationships/tags" Target="../tags/tag419.xml"/><Relationship Id="rId570" Type="http://schemas.openxmlformats.org/officeDocument/2006/relationships/tags" Target="../tags/tag570.xml"/><Relationship Id="rId591" Type="http://schemas.openxmlformats.org/officeDocument/2006/relationships/tags" Target="../tags/tag591.xml"/><Relationship Id="rId605" Type="http://schemas.openxmlformats.org/officeDocument/2006/relationships/tags" Target="../tags/tag605.xml"/><Relationship Id="rId202" Type="http://schemas.openxmlformats.org/officeDocument/2006/relationships/tags" Target="../tags/tag202.xml"/><Relationship Id="rId223" Type="http://schemas.openxmlformats.org/officeDocument/2006/relationships/tags" Target="../tags/tag223.xml"/><Relationship Id="rId244" Type="http://schemas.openxmlformats.org/officeDocument/2006/relationships/tags" Target="../tags/tag244.xml"/><Relationship Id="rId430" Type="http://schemas.openxmlformats.org/officeDocument/2006/relationships/tags" Target="../tags/tag430.xml"/><Relationship Id="rId18" Type="http://schemas.openxmlformats.org/officeDocument/2006/relationships/tags" Target="../tags/tag18.xml"/><Relationship Id="rId39" Type="http://schemas.openxmlformats.org/officeDocument/2006/relationships/tags" Target="../tags/tag39.xml"/><Relationship Id="rId265" Type="http://schemas.openxmlformats.org/officeDocument/2006/relationships/tags" Target="../tags/tag265.xml"/><Relationship Id="rId286" Type="http://schemas.openxmlformats.org/officeDocument/2006/relationships/tags" Target="../tags/tag286.xml"/><Relationship Id="rId451" Type="http://schemas.openxmlformats.org/officeDocument/2006/relationships/tags" Target="../tags/tag451.xml"/><Relationship Id="rId472" Type="http://schemas.openxmlformats.org/officeDocument/2006/relationships/tags" Target="../tags/tag472.xml"/><Relationship Id="rId493" Type="http://schemas.openxmlformats.org/officeDocument/2006/relationships/tags" Target="../tags/tag493.xml"/><Relationship Id="rId507" Type="http://schemas.openxmlformats.org/officeDocument/2006/relationships/tags" Target="../tags/tag507.xml"/><Relationship Id="rId528" Type="http://schemas.openxmlformats.org/officeDocument/2006/relationships/tags" Target="../tags/tag528.xml"/><Relationship Id="rId549" Type="http://schemas.openxmlformats.org/officeDocument/2006/relationships/tags" Target="../tags/tag549.xml"/><Relationship Id="rId50" Type="http://schemas.openxmlformats.org/officeDocument/2006/relationships/tags" Target="../tags/tag50.xml"/><Relationship Id="rId104" Type="http://schemas.openxmlformats.org/officeDocument/2006/relationships/tags" Target="../tags/tag104.xml"/><Relationship Id="rId125" Type="http://schemas.openxmlformats.org/officeDocument/2006/relationships/tags" Target="../tags/tag125.xml"/><Relationship Id="rId146" Type="http://schemas.openxmlformats.org/officeDocument/2006/relationships/tags" Target="../tags/tag146.xml"/><Relationship Id="rId167" Type="http://schemas.openxmlformats.org/officeDocument/2006/relationships/tags" Target="../tags/tag167.xml"/><Relationship Id="rId188" Type="http://schemas.openxmlformats.org/officeDocument/2006/relationships/tags" Target="../tags/tag188.xml"/><Relationship Id="rId311" Type="http://schemas.openxmlformats.org/officeDocument/2006/relationships/tags" Target="../tags/tag311.xml"/><Relationship Id="rId332" Type="http://schemas.openxmlformats.org/officeDocument/2006/relationships/tags" Target="../tags/tag332.xml"/><Relationship Id="rId353" Type="http://schemas.openxmlformats.org/officeDocument/2006/relationships/tags" Target="../tags/tag353.xml"/><Relationship Id="rId374" Type="http://schemas.openxmlformats.org/officeDocument/2006/relationships/tags" Target="../tags/tag374.xml"/><Relationship Id="rId395" Type="http://schemas.openxmlformats.org/officeDocument/2006/relationships/tags" Target="../tags/tag395.xml"/><Relationship Id="rId409" Type="http://schemas.openxmlformats.org/officeDocument/2006/relationships/tags" Target="../tags/tag409.xml"/><Relationship Id="rId560" Type="http://schemas.openxmlformats.org/officeDocument/2006/relationships/tags" Target="../tags/tag560.xml"/><Relationship Id="rId581" Type="http://schemas.openxmlformats.org/officeDocument/2006/relationships/tags" Target="../tags/tag581.xml"/><Relationship Id="rId71" Type="http://schemas.openxmlformats.org/officeDocument/2006/relationships/tags" Target="../tags/tag71.xml"/><Relationship Id="rId92" Type="http://schemas.openxmlformats.org/officeDocument/2006/relationships/tags" Target="../tags/tag92.xml"/><Relationship Id="rId213" Type="http://schemas.openxmlformats.org/officeDocument/2006/relationships/tags" Target="../tags/tag213.xml"/><Relationship Id="rId234" Type="http://schemas.openxmlformats.org/officeDocument/2006/relationships/tags" Target="../tags/tag234.xml"/><Relationship Id="rId420" Type="http://schemas.openxmlformats.org/officeDocument/2006/relationships/tags" Target="../tags/tag420.xml"/><Relationship Id="rId616" Type="http://schemas.openxmlformats.org/officeDocument/2006/relationships/tags" Target="../tags/tag616.xml"/><Relationship Id="rId2" Type="http://schemas.openxmlformats.org/officeDocument/2006/relationships/tags" Target="../tags/tag2.xml"/><Relationship Id="rId29" Type="http://schemas.openxmlformats.org/officeDocument/2006/relationships/tags" Target="../tags/tag29.xml"/><Relationship Id="rId255" Type="http://schemas.openxmlformats.org/officeDocument/2006/relationships/tags" Target="../tags/tag255.xml"/><Relationship Id="rId276" Type="http://schemas.openxmlformats.org/officeDocument/2006/relationships/tags" Target="../tags/tag276.xml"/><Relationship Id="rId297" Type="http://schemas.openxmlformats.org/officeDocument/2006/relationships/tags" Target="../tags/tag297.xml"/><Relationship Id="rId441" Type="http://schemas.openxmlformats.org/officeDocument/2006/relationships/tags" Target="../tags/tag441.xml"/><Relationship Id="rId462" Type="http://schemas.openxmlformats.org/officeDocument/2006/relationships/tags" Target="../tags/tag462.xml"/><Relationship Id="rId483" Type="http://schemas.openxmlformats.org/officeDocument/2006/relationships/tags" Target="../tags/tag483.xml"/><Relationship Id="rId518" Type="http://schemas.openxmlformats.org/officeDocument/2006/relationships/tags" Target="../tags/tag518.xml"/><Relationship Id="rId539" Type="http://schemas.openxmlformats.org/officeDocument/2006/relationships/tags" Target="../tags/tag539.xml"/><Relationship Id="rId40" Type="http://schemas.openxmlformats.org/officeDocument/2006/relationships/tags" Target="../tags/tag40.xml"/><Relationship Id="rId115" Type="http://schemas.openxmlformats.org/officeDocument/2006/relationships/tags" Target="../tags/tag115.xml"/><Relationship Id="rId136" Type="http://schemas.openxmlformats.org/officeDocument/2006/relationships/tags" Target="../tags/tag136.xml"/><Relationship Id="rId157" Type="http://schemas.openxmlformats.org/officeDocument/2006/relationships/tags" Target="../tags/tag157.xml"/><Relationship Id="rId178" Type="http://schemas.openxmlformats.org/officeDocument/2006/relationships/tags" Target="../tags/tag178.xml"/><Relationship Id="rId301" Type="http://schemas.openxmlformats.org/officeDocument/2006/relationships/tags" Target="../tags/tag301.xml"/><Relationship Id="rId322" Type="http://schemas.openxmlformats.org/officeDocument/2006/relationships/tags" Target="../tags/tag322.xml"/><Relationship Id="rId343" Type="http://schemas.openxmlformats.org/officeDocument/2006/relationships/tags" Target="../tags/tag343.xml"/><Relationship Id="rId364" Type="http://schemas.openxmlformats.org/officeDocument/2006/relationships/tags" Target="../tags/tag364.xml"/><Relationship Id="rId550" Type="http://schemas.openxmlformats.org/officeDocument/2006/relationships/tags" Target="../tags/tag550.xml"/><Relationship Id="rId61" Type="http://schemas.openxmlformats.org/officeDocument/2006/relationships/tags" Target="../tags/tag61.xml"/><Relationship Id="rId82" Type="http://schemas.openxmlformats.org/officeDocument/2006/relationships/tags" Target="../tags/tag82.xml"/><Relationship Id="rId199" Type="http://schemas.openxmlformats.org/officeDocument/2006/relationships/tags" Target="../tags/tag199.xml"/><Relationship Id="rId203" Type="http://schemas.openxmlformats.org/officeDocument/2006/relationships/tags" Target="../tags/tag203.xml"/><Relationship Id="rId385" Type="http://schemas.openxmlformats.org/officeDocument/2006/relationships/tags" Target="../tags/tag385.xml"/><Relationship Id="rId571" Type="http://schemas.openxmlformats.org/officeDocument/2006/relationships/tags" Target="../tags/tag571.xml"/><Relationship Id="rId592" Type="http://schemas.openxmlformats.org/officeDocument/2006/relationships/tags" Target="../tags/tag592.xml"/><Relationship Id="rId606" Type="http://schemas.openxmlformats.org/officeDocument/2006/relationships/tags" Target="../tags/tag606.xml"/><Relationship Id="rId19" Type="http://schemas.openxmlformats.org/officeDocument/2006/relationships/tags" Target="../tags/tag19.xml"/><Relationship Id="rId224" Type="http://schemas.openxmlformats.org/officeDocument/2006/relationships/tags" Target="../tags/tag224.xml"/><Relationship Id="rId245" Type="http://schemas.openxmlformats.org/officeDocument/2006/relationships/tags" Target="../tags/tag245.xml"/><Relationship Id="rId266" Type="http://schemas.openxmlformats.org/officeDocument/2006/relationships/tags" Target="../tags/tag266.xml"/><Relationship Id="rId287" Type="http://schemas.openxmlformats.org/officeDocument/2006/relationships/tags" Target="../tags/tag287.xml"/><Relationship Id="rId410" Type="http://schemas.openxmlformats.org/officeDocument/2006/relationships/tags" Target="../tags/tag410.xml"/><Relationship Id="rId431" Type="http://schemas.openxmlformats.org/officeDocument/2006/relationships/tags" Target="../tags/tag431.xml"/><Relationship Id="rId452" Type="http://schemas.openxmlformats.org/officeDocument/2006/relationships/tags" Target="../tags/tag452.xml"/><Relationship Id="rId473" Type="http://schemas.openxmlformats.org/officeDocument/2006/relationships/tags" Target="../tags/tag473.xml"/><Relationship Id="rId494" Type="http://schemas.openxmlformats.org/officeDocument/2006/relationships/tags" Target="../tags/tag494.xml"/><Relationship Id="rId508" Type="http://schemas.openxmlformats.org/officeDocument/2006/relationships/tags" Target="../tags/tag508.xml"/><Relationship Id="rId529" Type="http://schemas.openxmlformats.org/officeDocument/2006/relationships/tags" Target="../tags/tag529.xml"/><Relationship Id="rId30" Type="http://schemas.openxmlformats.org/officeDocument/2006/relationships/tags" Target="../tags/tag30.xml"/><Relationship Id="rId105" Type="http://schemas.openxmlformats.org/officeDocument/2006/relationships/tags" Target="../tags/tag105.xml"/><Relationship Id="rId126" Type="http://schemas.openxmlformats.org/officeDocument/2006/relationships/tags" Target="../tags/tag126.xml"/><Relationship Id="rId147" Type="http://schemas.openxmlformats.org/officeDocument/2006/relationships/tags" Target="../tags/tag147.xml"/><Relationship Id="rId168" Type="http://schemas.openxmlformats.org/officeDocument/2006/relationships/tags" Target="../tags/tag168.xml"/><Relationship Id="rId312" Type="http://schemas.openxmlformats.org/officeDocument/2006/relationships/tags" Target="../tags/tag312.xml"/><Relationship Id="rId333" Type="http://schemas.openxmlformats.org/officeDocument/2006/relationships/tags" Target="../tags/tag333.xml"/><Relationship Id="rId354" Type="http://schemas.openxmlformats.org/officeDocument/2006/relationships/tags" Target="../tags/tag354.xml"/><Relationship Id="rId540" Type="http://schemas.openxmlformats.org/officeDocument/2006/relationships/tags" Target="../tags/tag540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93" Type="http://schemas.openxmlformats.org/officeDocument/2006/relationships/tags" Target="../tags/tag93.xml"/><Relationship Id="rId189" Type="http://schemas.openxmlformats.org/officeDocument/2006/relationships/tags" Target="../tags/tag189.xml"/><Relationship Id="rId375" Type="http://schemas.openxmlformats.org/officeDocument/2006/relationships/tags" Target="../tags/tag375.xml"/><Relationship Id="rId396" Type="http://schemas.openxmlformats.org/officeDocument/2006/relationships/tags" Target="../tags/tag396.xml"/><Relationship Id="rId561" Type="http://schemas.openxmlformats.org/officeDocument/2006/relationships/tags" Target="../tags/tag561.xml"/><Relationship Id="rId582" Type="http://schemas.openxmlformats.org/officeDocument/2006/relationships/tags" Target="../tags/tag582.xml"/><Relationship Id="rId617" Type="http://schemas.openxmlformats.org/officeDocument/2006/relationships/tags" Target="../tags/tag617.xml"/><Relationship Id="rId3" Type="http://schemas.openxmlformats.org/officeDocument/2006/relationships/tags" Target="../tags/tag3.xml"/><Relationship Id="rId214" Type="http://schemas.openxmlformats.org/officeDocument/2006/relationships/tags" Target="../tags/tag214.xml"/><Relationship Id="rId235" Type="http://schemas.openxmlformats.org/officeDocument/2006/relationships/tags" Target="../tags/tag235.xml"/><Relationship Id="rId256" Type="http://schemas.openxmlformats.org/officeDocument/2006/relationships/tags" Target="../tags/tag256.xml"/><Relationship Id="rId277" Type="http://schemas.openxmlformats.org/officeDocument/2006/relationships/tags" Target="../tags/tag277.xml"/><Relationship Id="rId298" Type="http://schemas.openxmlformats.org/officeDocument/2006/relationships/tags" Target="../tags/tag298.xml"/><Relationship Id="rId400" Type="http://schemas.openxmlformats.org/officeDocument/2006/relationships/tags" Target="../tags/tag400.xml"/><Relationship Id="rId421" Type="http://schemas.openxmlformats.org/officeDocument/2006/relationships/tags" Target="../tags/tag421.xml"/><Relationship Id="rId442" Type="http://schemas.openxmlformats.org/officeDocument/2006/relationships/tags" Target="../tags/tag442.xml"/><Relationship Id="rId463" Type="http://schemas.openxmlformats.org/officeDocument/2006/relationships/tags" Target="../tags/tag463.xml"/><Relationship Id="rId484" Type="http://schemas.openxmlformats.org/officeDocument/2006/relationships/tags" Target="../tags/tag484.xml"/><Relationship Id="rId519" Type="http://schemas.openxmlformats.org/officeDocument/2006/relationships/tags" Target="../tags/tag519.xml"/><Relationship Id="rId116" Type="http://schemas.openxmlformats.org/officeDocument/2006/relationships/tags" Target="../tags/tag116.xml"/><Relationship Id="rId137" Type="http://schemas.openxmlformats.org/officeDocument/2006/relationships/tags" Target="../tags/tag137.xml"/><Relationship Id="rId158" Type="http://schemas.openxmlformats.org/officeDocument/2006/relationships/tags" Target="../tags/tag158.xml"/><Relationship Id="rId302" Type="http://schemas.openxmlformats.org/officeDocument/2006/relationships/tags" Target="../tags/tag302.xml"/><Relationship Id="rId323" Type="http://schemas.openxmlformats.org/officeDocument/2006/relationships/tags" Target="../tags/tag323.xml"/><Relationship Id="rId344" Type="http://schemas.openxmlformats.org/officeDocument/2006/relationships/tags" Target="../tags/tag344.xml"/><Relationship Id="rId530" Type="http://schemas.openxmlformats.org/officeDocument/2006/relationships/tags" Target="../tags/tag530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62" Type="http://schemas.openxmlformats.org/officeDocument/2006/relationships/tags" Target="../tags/tag62.xml"/><Relationship Id="rId83" Type="http://schemas.openxmlformats.org/officeDocument/2006/relationships/tags" Target="../tags/tag83.xml"/><Relationship Id="rId179" Type="http://schemas.openxmlformats.org/officeDocument/2006/relationships/tags" Target="../tags/tag179.xml"/><Relationship Id="rId365" Type="http://schemas.openxmlformats.org/officeDocument/2006/relationships/tags" Target="../tags/tag365.xml"/><Relationship Id="rId386" Type="http://schemas.openxmlformats.org/officeDocument/2006/relationships/tags" Target="../tags/tag386.xml"/><Relationship Id="rId551" Type="http://schemas.openxmlformats.org/officeDocument/2006/relationships/tags" Target="../tags/tag551.xml"/><Relationship Id="rId572" Type="http://schemas.openxmlformats.org/officeDocument/2006/relationships/tags" Target="../tags/tag572.xml"/><Relationship Id="rId593" Type="http://schemas.openxmlformats.org/officeDocument/2006/relationships/tags" Target="../tags/tag593.xml"/><Relationship Id="rId607" Type="http://schemas.openxmlformats.org/officeDocument/2006/relationships/tags" Target="../tags/tag607.xml"/><Relationship Id="rId190" Type="http://schemas.openxmlformats.org/officeDocument/2006/relationships/tags" Target="../tags/tag190.xml"/><Relationship Id="rId204" Type="http://schemas.openxmlformats.org/officeDocument/2006/relationships/tags" Target="../tags/tag204.xml"/><Relationship Id="rId225" Type="http://schemas.openxmlformats.org/officeDocument/2006/relationships/tags" Target="../tags/tag225.xml"/><Relationship Id="rId246" Type="http://schemas.openxmlformats.org/officeDocument/2006/relationships/tags" Target="../tags/tag246.xml"/><Relationship Id="rId267" Type="http://schemas.openxmlformats.org/officeDocument/2006/relationships/tags" Target="../tags/tag267.xml"/><Relationship Id="rId288" Type="http://schemas.openxmlformats.org/officeDocument/2006/relationships/tags" Target="../tags/tag288.xml"/><Relationship Id="rId411" Type="http://schemas.openxmlformats.org/officeDocument/2006/relationships/tags" Target="../tags/tag411.xml"/><Relationship Id="rId432" Type="http://schemas.openxmlformats.org/officeDocument/2006/relationships/tags" Target="../tags/tag432.xml"/><Relationship Id="rId453" Type="http://schemas.openxmlformats.org/officeDocument/2006/relationships/tags" Target="../tags/tag453.xml"/><Relationship Id="rId474" Type="http://schemas.openxmlformats.org/officeDocument/2006/relationships/tags" Target="../tags/tag474.xml"/><Relationship Id="rId509" Type="http://schemas.openxmlformats.org/officeDocument/2006/relationships/tags" Target="../tags/tag509.xml"/><Relationship Id="rId106" Type="http://schemas.openxmlformats.org/officeDocument/2006/relationships/tags" Target="../tags/tag106.xml"/><Relationship Id="rId127" Type="http://schemas.openxmlformats.org/officeDocument/2006/relationships/tags" Target="../tags/tag127.xml"/><Relationship Id="rId313" Type="http://schemas.openxmlformats.org/officeDocument/2006/relationships/tags" Target="../tags/tag313.xml"/><Relationship Id="rId495" Type="http://schemas.openxmlformats.org/officeDocument/2006/relationships/tags" Target="../tags/tag495.xml"/><Relationship Id="rId10" Type="http://schemas.openxmlformats.org/officeDocument/2006/relationships/tags" Target="../tags/tag10.xml"/><Relationship Id="rId31" Type="http://schemas.openxmlformats.org/officeDocument/2006/relationships/tags" Target="../tags/tag31.xml"/><Relationship Id="rId52" Type="http://schemas.openxmlformats.org/officeDocument/2006/relationships/tags" Target="../tags/tag52.xml"/><Relationship Id="rId73" Type="http://schemas.openxmlformats.org/officeDocument/2006/relationships/tags" Target="../tags/tag73.xml"/><Relationship Id="rId94" Type="http://schemas.openxmlformats.org/officeDocument/2006/relationships/tags" Target="../tags/tag94.xml"/><Relationship Id="rId148" Type="http://schemas.openxmlformats.org/officeDocument/2006/relationships/tags" Target="../tags/tag148.xml"/><Relationship Id="rId169" Type="http://schemas.openxmlformats.org/officeDocument/2006/relationships/tags" Target="../tags/tag169.xml"/><Relationship Id="rId334" Type="http://schemas.openxmlformats.org/officeDocument/2006/relationships/tags" Target="../tags/tag334.xml"/><Relationship Id="rId355" Type="http://schemas.openxmlformats.org/officeDocument/2006/relationships/tags" Target="../tags/tag355.xml"/><Relationship Id="rId376" Type="http://schemas.openxmlformats.org/officeDocument/2006/relationships/tags" Target="../tags/tag376.xml"/><Relationship Id="rId397" Type="http://schemas.openxmlformats.org/officeDocument/2006/relationships/tags" Target="../tags/tag397.xml"/><Relationship Id="rId520" Type="http://schemas.openxmlformats.org/officeDocument/2006/relationships/tags" Target="../tags/tag520.xml"/><Relationship Id="rId541" Type="http://schemas.openxmlformats.org/officeDocument/2006/relationships/tags" Target="../tags/tag541.xml"/><Relationship Id="rId562" Type="http://schemas.openxmlformats.org/officeDocument/2006/relationships/tags" Target="../tags/tag562.xml"/><Relationship Id="rId583" Type="http://schemas.openxmlformats.org/officeDocument/2006/relationships/tags" Target="../tags/tag583.xml"/><Relationship Id="rId618" Type="http://schemas.openxmlformats.org/officeDocument/2006/relationships/tags" Target="../tags/tag618.xml"/><Relationship Id="rId4" Type="http://schemas.openxmlformats.org/officeDocument/2006/relationships/tags" Target="../tags/tag4.xml"/><Relationship Id="rId180" Type="http://schemas.openxmlformats.org/officeDocument/2006/relationships/tags" Target="../tags/tag180.xml"/><Relationship Id="rId215" Type="http://schemas.openxmlformats.org/officeDocument/2006/relationships/tags" Target="../tags/tag215.xml"/><Relationship Id="rId236" Type="http://schemas.openxmlformats.org/officeDocument/2006/relationships/tags" Target="../tags/tag236.xml"/><Relationship Id="rId257" Type="http://schemas.openxmlformats.org/officeDocument/2006/relationships/tags" Target="../tags/tag257.xml"/><Relationship Id="rId278" Type="http://schemas.openxmlformats.org/officeDocument/2006/relationships/tags" Target="../tags/tag278.xml"/><Relationship Id="rId401" Type="http://schemas.openxmlformats.org/officeDocument/2006/relationships/tags" Target="../tags/tag401.xml"/><Relationship Id="rId422" Type="http://schemas.openxmlformats.org/officeDocument/2006/relationships/tags" Target="../tags/tag422.xml"/><Relationship Id="rId443" Type="http://schemas.openxmlformats.org/officeDocument/2006/relationships/tags" Target="../tags/tag443.xml"/><Relationship Id="rId464" Type="http://schemas.openxmlformats.org/officeDocument/2006/relationships/tags" Target="../tags/tag464.xml"/><Relationship Id="rId303" Type="http://schemas.openxmlformats.org/officeDocument/2006/relationships/tags" Target="../tags/tag303.xml"/><Relationship Id="rId485" Type="http://schemas.openxmlformats.org/officeDocument/2006/relationships/tags" Target="../tags/tag485.xml"/><Relationship Id="rId42" Type="http://schemas.openxmlformats.org/officeDocument/2006/relationships/tags" Target="../tags/tag42.xml"/><Relationship Id="rId84" Type="http://schemas.openxmlformats.org/officeDocument/2006/relationships/tags" Target="../tags/tag84.xml"/><Relationship Id="rId138" Type="http://schemas.openxmlformats.org/officeDocument/2006/relationships/tags" Target="../tags/tag138.xml"/><Relationship Id="rId345" Type="http://schemas.openxmlformats.org/officeDocument/2006/relationships/tags" Target="../tags/tag345.xml"/><Relationship Id="rId387" Type="http://schemas.openxmlformats.org/officeDocument/2006/relationships/tags" Target="../tags/tag387.xml"/><Relationship Id="rId510" Type="http://schemas.openxmlformats.org/officeDocument/2006/relationships/tags" Target="../tags/tag510.xml"/><Relationship Id="rId552" Type="http://schemas.openxmlformats.org/officeDocument/2006/relationships/tags" Target="../tags/tag552.xml"/><Relationship Id="rId594" Type="http://schemas.openxmlformats.org/officeDocument/2006/relationships/tags" Target="../tags/tag594.xml"/><Relationship Id="rId608" Type="http://schemas.openxmlformats.org/officeDocument/2006/relationships/tags" Target="../tags/tag608.xml"/><Relationship Id="rId191" Type="http://schemas.openxmlformats.org/officeDocument/2006/relationships/tags" Target="../tags/tag191.xml"/><Relationship Id="rId205" Type="http://schemas.openxmlformats.org/officeDocument/2006/relationships/tags" Target="../tags/tag205.xml"/><Relationship Id="rId247" Type="http://schemas.openxmlformats.org/officeDocument/2006/relationships/tags" Target="../tags/tag247.xml"/><Relationship Id="rId412" Type="http://schemas.openxmlformats.org/officeDocument/2006/relationships/tags" Target="../tags/tag412.xml"/><Relationship Id="rId107" Type="http://schemas.openxmlformats.org/officeDocument/2006/relationships/tags" Target="../tags/tag107.xml"/><Relationship Id="rId289" Type="http://schemas.openxmlformats.org/officeDocument/2006/relationships/tags" Target="../tags/tag289.xml"/><Relationship Id="rId454" Type="http://schemas.openxmlformats.org/officeDocument/2006/relationships/tags" Target="../tags/tag454.xml"/><Relationship Id="rId496" Type="http://schemas.openxmlformats.org/officeDocument/2006/relationships/tags" Target="../tags/tag496.xml"/><Relationship Id="rId11" Type="http://schemas.openxmlformats.org/officeDocument/2006/relationships/tags" Target="../tags/tag11.xml"/><Relationship Id="rId53" Type="http://schemas.openxmlformats.org/officeDocument/2006/relationships/tags" Target="../tags/tag53.xml"/><Relationship Id="rId149" Type="http://schemas.openxmlformats.org/officeDocument/2006/relationships/tags" Target="../tags/tag149.xml"/><Relationship Id="rId314" Type="http://schemas.openxmlformats.org/officeDocument/2006/relationships/tags" Target="../tags/tag314.xml"/><Relationship Id="rId356" Type="http://schemas.openxmlformats.org/officeDocument/2006/relationships/tags" Target="../tags/tag356.xml"/><Relationship Id="rId398" Type="http://schemas.openxmlformats.org/officeDocument/2006/relationships/tags" Target="../tags/tag398.xml"/><Relationship Id="rId521" Type="http://schemas.openxmlformats.org/officeDocument/2006/relationships/tags" Target="../tags/tag521.xml"/><Relationship Id="rId563" Type="http://schemas.openxmlformats.org/officeDocument/2006/relationships/tags" Target="../tags/tag563.xml"/><Relationship Id="rId619" Type="http://schemas.openxmlformats.org/officeDocument/2006/relationships/tags" Target="../tags/tag619.xml"/><Relationship Id="rId95" Type="http://schemas.openxmlformats.org/officeDocument/2006/relationships/tags" Target="../tags/tag95.xml"/><Relationship Id="rId160" Type="http://schemas.openxmlformats.org/officeDocument/2006/relationships/tags" Target="../tags/tag160.xml"/><Relationship Id="rId216" Type="http://schemas.openxmlformats.org/officeDocument/2006/relationships/tags" Target="../tags/tag216.xml"/><Relationship Id="rId423" Type="http://schemas.openxmlformats.org/officeDocument/2006/relationships/tags" Target="../tags/tag423.xml"/><Relationship Id="rId258" Type="http://schemas.openxmlformats.org/officeDocument/2006/relationships/tags" Target="../tags/tag258.xml"/><Relationship Id="rId465" Type="http://schemas.openxmlformats.org/officeDocument/2006/relationships/tags" Target="../tags/tag465.xml"/><Relationship Id="rId22" Type="http://schemas.openxmlformats.org/officeDocument/2006/relationships/tags" Target="../tags/tag22.xml"/><Relationship Id="rId64" Type="http://schemas.openxmlformats.org/officeDocument/2006/relationships/tags" Target="../tags/tag64.xml"/><Relationship Id="rId118" Type="http://schemas.openxmlformats.org/officeDocument/2006/relationships/tags" Target="../tags/tag118.xml"/><Relationship Id="rId325" Type="http://schemas.openxmlformats.org/officeDocument/2006/relationships/tags" Target="../tags/tag325.xml"/><Relationship Id="rId367" Type="http://schemas.openxmlformats.org/officeDocument/2006/relationships/tags" Target="../tags/tag367.xml"/><Relationship Id="rId532" Type="http://schemas.openxmlformats.org/officeDocument/2006/relationships/tags" Target="../tags/tag532.xml"/><Relationship Id="rId574" Type="http://schemas.openxmlformats.org/officeDocument/2006/relationships/tags" Target="../tags/tag574.xml"/><Relationship Id="rId171" Type="http://schemas.openxmlformats.org/officeDocument/2006/relationships/tags" Target="../tags/tag171.xml"/><Relationship Id="rId227" Type="http://schemas.openxmlformats.org/officeDocument/2006/relationships/tags" Target="../tags/tag227.xml"/><Relationship Id="rId269" Type="http://schemas.openxmlformats.org/officeDocument/2006/relationships/tags" Target="../tags/tag269.xml"/><Relationship Id="rId434" Type="http://schemas.openxmlformats.org/officeDocument/2006/relationships/tags" Target="../tags/tag434.xml"/><Relationship Id="rId476" Type="http://schemas.openxmlformats.org/officeDocument/2006/relationships/tags" Target="../tags/tag476.xml"/><Relationship Id="rId33" Type="http://schemas.openxmlformats.org/officeDocument/2006/relationships/tags" Target="../tags/tag33.xml"/><Relationship Id="rId129" Type="http://schemas.openxmlformats.org/officeDocument/2006/relationships/tags" Target="../tags/tag129.xml"/><Relationship Id="rId280" Type="http://schemas.openxmlformats.org/officeDocument/2006/relationships/tags" Target="../tags/tag280.xml"/><Relationship Id="rId336" Type="http://schemas.openxmlformats.org/officeDocument/2006/relationships/tags" Target="../tags/tag336.xml"/><Relationship Id="rId501" Type="http://schemas.openxmlformats.org/officeDocument/2006/relationships/tags" Target="../tags/tag501.xml"/><Relationship Id="rId543" Type="http://schemas.openxmlformats.org/officeDocument/2006/relationships/tags" Target="../tags/tag543.xml"/><Relationship Id="rId75" Type="http://schemas.openxmlformats.org/officeDocument/2006/relationships/tags" Target="../tags/tag75.xml"/><Relationship Id="rId140" Type="http://schemas.openxmlformats.org/officeDocument/2006/relationships/tags" Target="../tags/tag140.xml"/><Relationship Id="rId182" Type="http://schemas.openxmlformats.org/officeDocument/2006/relationships/tags" Target="../tags/tag182.xml"/><Relationship Id="rId378" Type="http://schemas.openxmlformats.org/officeDocument/2006/relationships/tags" Target="../tags/tag378.xml"/><Relationship Id="rId403" Type="http://schemas.openxmlformats.org/officeDocument/2006/relationships/tags" Target="../tags/tag403.xml"/><Relationship Id="rId585" Type="http://schemas.openxmlformats.org/officeDocument/2006/relationships/tags" Target="../tags/tag585.xml"/><Relationship Id="rId6" Type="http://schemas.openxmlformats.org/officeDocument/2006/relationships/tags" Target="../tags/tag6.xml"/><Relationship Id="rId238" Type="http://schemas.openxmlformats.org/officeDocument/2006/relationships/tags" Target="../tags/tag238.xml"/><Relationship Id="rId445" Type="http://schemas.openxmlformats.org/officeDocument/2006/relationships/tags" Target="../tags/tag445.xml"/><Relationship Id="rId487" Type="http://schemas.openxmlformats.org/officeDocument/2006/relationships/tags" Target="../tags/tag487.xml"/><Relationship Id="rId610" Type="http://schemas.openxmlformats.org/officeDocument/2006/relationships/tags" Target="../tags/tag610.xml"/><Relationship Id="rId291" Type="http://schemas.openxmlformats.org/officeDocument/2006/relationships/tags" Target="../tags/tag291.xml"/><Relationship Id="rId305" Type="http://schemas.openxmlformats.org/officeDocument/2006/relationships/tags" Target="../tags/tag305.xml"/><Relationship Id="rId347" Type="http://schemas.openxmlformats.org/officeDocument/2006/relationships/tags" Target="../tags/tag347.xml"/><Relationship Id="rId512" Type="http://schemas.openxmlformats.org/officeDocument/2006/relationships/tags" Target="../tags/tag512.xml"/><Relationship Id="rId44" Type="http://schemas.openxmlformats.org/officeDocument/2006/relationships/tags" Target="../tags/tag44.xml"/><Relationship Id="rId86" Type="http://schemas.openxmlformats.org/officeDocument/2006/relationships/tags" Target="../tags/tag86.xml"/><Relationship Id="rId151" Type="http://schemas.openxmlformats.org/officeDocument/2006/relationships/tags" Target="../tags/tag151.xml"/><Relationship Id="rId389" Type="http://schemas.openxmlformats.org/officeDocument/2006/relationships/tags" Target="../tags/tag389.xml"/><Relationship Id="rId554" Type="http://schemas.openxmlformats.org/officeDocument/2006/relationships/tags" Target="../tags/tag554.xml"/><Relationship Id="rId596" Type="http://schemas.openxmlformats.org/officeDocument/2006/relationships/tags" Target="../tags/tag596.xml"/><Relationship Id="rId193" Type="http://schemas.openxmlformats.org/officeDocument/2006/relationships/tags" Target="../tags/tag193.xml"/><Relationship Id="rId207" Type="http://schemas.openxmlformats.org/officeDocument/2006/relationships/tags" Target="../tags/tag207.xml"/><Relationship Id="rId249" Type="http://schemas.openxmlformats.org/officeDocument/2006/relationships/tags" Target="../tags/tag249.xml"/><Relationship Id="rId414" Type="http://schemas.openxmlformats.org/officeDocument/2006/relationships/tags" Target="../tags/tag414.xml"/><Relationship Id="rId456" Type="http://schemas.openxmlformats.org/officeDocument/2006/relationships/tags" Target="../tags/tag456.xml"/><Relationship Id="rId498" Type="http://schemas.openxmlformats.org/officeDocument/2006/relationships/tags" Target="../tags/tag498.xml"/><Relationship Id="rId621" Type="http://schemas.openxmlformats.org/officeDocument/2006/relationships/slideLayout" Target="../slideLayouts/slideLayout7.xml"/><Relationship Id="rId13" Type="http://schemas.openxmlformats.org/officeDocument/2006/relationships/tags" Target="../tags/tag13.xml"/><Relationship Id="rId109" Type="http://schemas.openxmlformats.org/officeDocument/2006/relationships/tags" Target="../tags/tag109.xml"/><Relationship Id="rId260" Type="http://schemas.openxmlformats.org/officeDocument/2006/relationships/tags" Target="../tags/tag260.xml"/><Relationship Id="rId316" Type="http://schemas.openxmlformats.org/officeDocument/2006/relationships/tags" Target="../tags/tag316.xml"/><Relationship Id="rId523" Type="http://schemas.openxmlformats.org/officeDocument/2006/relationships/tags" Target="../tags/tag523.xml"/><Relationship Id="rId55" Type="http://schemas.openxmlformats.org/officeDocument/2006/relationships/tags" Target="../tags/tag55.xml"/><Relationship Id="rId97" Type="http://schemas.openxmlformats.org/officeDocument/2006/relationships/tags" Target="../tags/tag97.xml"/><Relationship Id="rId120" Type="http://schemas.openxmlformats.org/officeDocument/2006/relationships/tags" Target="../tags/tag120.xml"/><Relationship Id="rId358" Type="http://schemas.openxmlformats.org/officeDocument/2006/relationships/tags" Target="../tags/tag358.xml"/><Relationship Id="rId565" Type="http://schemas.openxmlformats.org/officeDocument/2006/relationships/tags" Target="../tags/tag565.xml"/><Relationship Id="rId162" Type="http://schemas.openxmlformats.org/officeDocument/2006/relationships/tags" Target="../tags/tag162.xml"/><Relationship Id="rId218" Type="http://schemas.openxmlformats.org/officeDocument/2006/relationships/tags" Target="../tags/tag218.xml"/><Relationship Id="rId425" Type="http://schemas.openxmlformats.org/officeDocument/2006/relationships/tags" Target="../tags/tag425.xml"/><Relationship Id="rId467" Type="http://schemas.openxmlformats.org/officeDocument/2006/relationships/tags" Target="../tags/tag467.xml"/><Relationship Id="rId271" Type="http://schemas.openxmlformats.org/officeDocument/2006/relationships/tags" Target="../tags/tag271.xml"/><Relationship Id="rId24" Type="http://schemas.openxmlformats.org/officeDocument/2006/relationships/tags" Target="../tags/tag24.xml"/><Relationship Id="rId66" Type="http://schemas.openxmlformats.org/officeDocument/2006/relationships/tags" Target="../tags/tag66.xml"/><Relationship Id="rId131" Type="http://schemas.openxmlformats.org/officeDocument/2006/relationships/tags" Target="../tags/tag131.xml"/><Relationship Id="rId327" Type="http://schemas.openxmlformats.org/officeDocument/2006/relationships/tags" Target="../tags/tag327.xml"/><Relationship Id="rId369" Type="http://schemas.openxmlformats.org/officeDocument/2006/relationships/tags" Target="../tags/tag369.xml"/><Relationship Id="rId534" Type="http://schemas.openxmlformats.org/officeDocument/2006/relationships/tags" Target="../tags/tag534.xml"/><Relationship Id="rId576" Type="http://schemas.openxmlformats.org/officeDocument/2006/relationships/tags" Target="../tags/tag576.xml"/><Relationship Id="rId173" Type="http://schemas.openxmlformats.org/officeDocument/2006/relationships/tags" Target="../tags/tag173.xml"/><Relationship Id="rId229" Type="http://schemas.openxmlformats.org/officeDocument/2006/relationships/tags" Target="../tags/tag229.xml"/><Relationship Id="rId380" Type="http://schemas.openxmlformats.org/officeDocument/2006/relationships/tags" Target="../tags/tag380.xml"/><Relationship Id="rId436" Type="http://schemas.openxmlformats.org/officeDocument/2006/relationships/tags" Target="../tags/tag436.xml"/><Relationship Id="rId601" Type="http://schemas.openxmlformats.org/officeDocument/2006/relationships/tags" Target="../tags/tag601.xml"/><Relationship Id="rId240" Type="http://schemas.openxmlformats.org/officeDocument/2006/relationships/tags" Target="../tags/tag240.xml"/><Relationship Id="rId478" Type="http://schemas.openxmlformats.org/officeDocument/2006/relationships/tags" Target="../tags/tag478.xml"/><Relationship Id="rId35" Type="http://schemas.openxmlformats.org/officeDocument/2006/relationships/tags" Target="../tags/tag35.xml"/><Relationship Id="rId77" Type="http://schemas.openxmlformats.org/officeDocument/2006/relationships/tags" Target="../tags/tag77.xml"/><Relationship Id="rId100" Type="http://schemas.openxmlformats.org/officeDocument/2006/relationships/tags" Target="../tags/tag100.xml"/><Relationship Id="rId282" Type="http://schemas.openxmlformats.org/officeDocument/2006/relationships/tags" Target="../tags/tag282.xml"/><Relationship Id="rId338" Type="http://schemas.openxmlformats.org/officeDocument/2006/relationships/tags" Target="../tags/tag338.xml"/><Relationship Id="rId503" Type="http://schemas.openxmlformats.org/officeDocument/2006/relationships/tags" Target="../tags/tag503.xml"/><Relationship Id="rId545" Type="http://schemas.openxmlformats.org/officeDocument/2006/relationships/tags" Target="../tags/tag545.xml"/><Relationship Id="rId587" Type="http://schemas.openxmlformats.org/officeDocument/2006/relationships/tags" Target="../tags/tag587.xml"/><Relationship Id="rId8" Type="http://schemas.openxmlformats.org/officeDocument/2006/relationships/tags" Target="../tags/tag8.xml"/><Relationship Id="rId142" Type="http://schemas.openxmlformats.org/officeDocument/2006/relationships/tags" Target="../tags/tag142.xml"/><Relationship Id="rId184" Type="http://schemas.openxmlformats.org/officeDocument/2006/relationships/tags" Target="../tags/tag184.xml"/><Relationship Id="rId391" Type="http://schemas.openxmlformats.org/officeDocument/2006/relationships/tags" Target="../tags/tag391.xml"/><Relationship Id="rId405" Type="http://schemas.openxmlformats.org/officeDocument/2006/relationships/tags" Target="../tags/tag405.xml"/><Relationship Id="rId447" Type="http://schemas.openxmlformats.org/officeDocument/2006/relationships/tags" Target="../tags/tag447.xml"/><Relationship Id="rId612" Type="http://schemas.openxmlformats.org/officeDocument/2006/relationships/tags" Target="../tags/tag612.xml"/><Relationship Id="rId251" Type="http://schemas.openxmlformats.org/officeDocument/2006/relationships/tags" Target="../tags/tag251.xml"/><Relationship Id="rId489" Type="http://schemas.openxmlformats.org/officeDocument/2006/relationships/tags" Target="../tags/tag489.xml"/><Relationship Id="rId46" Type="http://schemas.openxmlformats.org/officeDocument/2006/relationships/tags" Target="../tags/tag46.xml"/><Relationship Id="rId293" Type="http://schemas.openxmlformats.org/officeDocument/2006/relationships/tags" Target="../tags/tag293.xml"/><Relationship Id="rId307" Type="http://schemas.openxmlformats.org/officeDocument/2006/relationships/tags" Target="../tags/tag307.xml"/><Relationship Id="rId349" Type="http://schemas.openxmlformats.org/officeDocument/2006/relationships/tags" Target="../tags/tag349.xml"/><Relationship Id="rId514" Type="http://schemas.openxmlformats.org/officeDocument/2006/relationships/tags" Target="../tags/tag514.xml"/><Relationship Id="rId556" Type="http://schemas.openxmlformats.org/officeDocument/2006/relationships/tags" Target="../tags/tag556.xml"/><Relationship Id="rId88" Type="http://schemas.openxmlformats.org/officeDocument/2006/relationships/tags" Target="../tags/tag88.xml"/><Relationship Id="rId111" Type="http://schemas.openxmlformats.org/officeDocument/2006/relationships/tags" Target="../tags/tag111.xml"/><Relationship Id="rId153" Type="http://schemas.openxmlformats.org/officeDocument/2006/relationships/tags" Target="../tags/tag153.xml"/><Relationship Id="rId195" Type="http://schemas.openxmlformats.org/officeDocument/2006/relationships/tags" Target="../tags/tag195.xml"/><Relationship Id="rId209" Type="http://schemas.openxmlformats.org/officeDocument/2006/relationships/tags" Target="../tags/tag209.xml"/><Relationship Id="rId360" Type="http://schemas.openxmlformats.org/officeDocument/2006/relationships/tags" Target="../tags/tag360.xml"/><Relationship Id="rId416" Type="http://schemas.openxmlformats.org/officeDocument/2006/relationships/tags" Target="../tags/tag416.xml"/><Relationship Id="rId598" Type="http://schemas.openxmlformats.org/officeDocument/2006/relationships/tags" Target="../tags/tag598.xml"/><Relationship Id="rId220" Type="http://schemas.openxmlformats.org/officeDocument/2006/relationships/tags" Target="../tags/tag220.xml"/><Relationship Id="rId458" Type="http://schemas.openxmlformats.org/officeDocument/2006/relationships/tags" Target="../tags/tag458.xml"/><Relationship Id="rId15" Type="http://schemas.openxmlformats.org/officeDocument/2006/relationships/tags" Target="../tags/tag15.xml"/><Relationship Id="rId57" Type="http://schemas.openxmlformats.org/officeDocument/2006/relationships/tags" Target="../tags/tag57.xml"/><Relationship Id="rId262" Type="http://schemas.openxmlformats.org/officeDocument/2006/relationships/tags" Target="../tags/tag262.xml"/><Relationship Id="rId318" Type="http://schemas.openxmlformats.org/officeDocument/2006/relationships/tags" Target="../tags/tag318.xml"/><Relationship Id="rId525" Type="http://schemas.openxmlformats.org/officeDocument/2006/relationships/tags" Target="../tags/tag525.xml"/><Relationship Id="rId567" Type="http://schemas.openxmlformats.org/officeDocument/2006/relationships/tags" Target="../tags/tag567.xml"/><Relationship Id="rId99" Type="http://schemas.openxmlformats.org/officeDocument/2006/relationships/tags" Target="../tags/tag99.xml"/><Relationship Id="rId122" Type="http://schemas.openxmlformats.org/officeDocument/2006/relationships/tags" Target="../tags/tag122.xml"/><Relationship Id="rId164" Type="http://schemas.openxmlformats.org/officeDocument/2006/relationships/tags" Target="../tags/tag164.xml"/><Relationship Id="rId371" Type="http://schemas.openxmlformats.org/officeDocument/2006/relationships/tags" Target="../tags/tag371.xml"/><Relationship Id="rId427" Type="http://schemas.openxmlformats.org/officeDocument/2006/relationships/tags" Target="../tags/tag427.xml"/><Relationship Id="rId469" Type="http://schemas.openxmlformats.org/officeDocument/2006/relationships/tags" Target="../tags/tag469.xml"/><Relationship Id="rId26" Type="http://schemas.openxmlformats.org/officeDocument/2006/relationships/tags" Target="../tags/tag26.xml"/><Relationship Id="rId231" Type="http://schemas.openxmlformats.org/officeDocument/2006/relationships/tags" Target="../tags/tag231.xml"/><Relationship Id="rId273" Type="http://schemas.openxmlformats.org/officeDocument/2006/relationships/tags" Target="../tags/tag273.xml"/><Relationship Id="rId329" Type="http://schemas.openxmlformats.org/officeDocument/2006/relationships/tags" Target="../tags/tag329.xml"/><Relationship Id="rId480" Type="http://schemas.openxmlformats.org/officeDocument/2006/relationships/tags" Target="../tags/tag480.xml"/><Relationship Id="rId536" Type="http://schemas.openxmlformats.org/officeDocument/2006/relationships/tags" Target="../tags/tag536.xml"/><Relationship Id="rId68" Type="http://schemas.openxmlformats.org/officeDocument/2006/relationships/tags" Target="../tags/tag68.xml"/><Relationship Id="rId133" Type="http://schemas.openxmlformats.org/officeDocument/2006/relationships/tags" Target="../tags/tag133.xml"/><Relationship Id="rId175" Type="http://schemas.openxmlformats.org/officeDocument/2006/relationships/tags" Target="../tags/tag175.xml"/><Relationship Id="rId340" Type="http://schemas.openxmlformats.org/officeDocument/2006/relationships/tags" Target="../tags/tag340.xml"/><Relationship Id="rId578" Type="http://schemas.openxmlformats.org/officeDocument/2006/relationships/tags" Target="../tags/tag578.xml"/><Relationship Id="rId200" Type="http://schemas.openxmlformats.org/officeDocument/2006/relationships/tags" Target="../tags/tag200.xml"/><Relationship Id="rId382" Type="http://schemas.openxmlformats.org/officeDocument/2006/relationships/tags" Target="../tags/tag382.xml"/><Relationship Id="rId438" Type="http://schemas.openxmlformats.org/officeDocument/2006/relationships/tags" Target="../tags/tag438.xml"/><Relationship Id="rId603" Type="http://schemas.openxmlformats.org/officeDocument/2006/relationships/tags" Target="../tags/tag603.xml"/><Relationship Id="rId242" Type="http://schemas.openxmlformats.org/officeDocument/2006/relationships/tags" Target="../tags/tag242.xml"/><Relationship Id="rId284" Type="http://schemas.openxmlformats.org/officeDocument/2006/relationships/tags" Target="../tags/tag284.xml"/><Relationship Id="rId491" Type="http://schemas.openxmlformats.org/officeDocument/2006/relationships/tags" Target="../tags/tag491.xml"/><Relationship Id="rId505" Type="http://schemas.openxmlformats.org/officeDocument/2006/relationships/tags" Target="../tags/tag505.xml"/><Relationship Id="rId37" Type="http://schemas.openxmlformats.org/officeDocument/2006/relationships/tags" Target="../tags/tag37.xml"/><Relationship Id="rId79" Type="http://schemas.openxmlformats.org/officeDocument/2006/relationships/tags" Target="../tags/tag79.xml"/><Relationship Id="rId102" Type="http://schemas.openxmlformats.org/officeDocument/2006/relationships/tags" Target="../tags/tag102.xml"/><Relationship Id="rId144" Type="http://schemas.openxmlformats.org/officeDocument/2006/relationships/tags" Target="../tags/tag144.xml"/><Relationship Id="rId547" Type="http://schemas.openxmlformats.org/officeDocument/2006/relationships/tags" Target="../tags/tag547.xml"/><Relationship Id="rId589" Type="http://schemas.openxmlformats.org/officeDocument/2006/relationships/tags" Target="../tags/tag589.xml"/><Relationship Id="rId90" Type="http://schemas.openxmlformats.org/officeDocument/2006/relationships/tags" Target="../tags/tag90.xml"/><Relationship Id="rId186" Type="http://schemas.openxmlformats.org/officeDocument/2006/relationships/tags" Target="../tags/tag186.xml"/><Relationship Id="rId351" Type="http://schemas.openxmlformats.org/officeDocument/2006/relationships/tags" Target="../tags/tag351.xml"/><Relationship Id="rId393" Type="http://schemas.openxmlformats.org/officeDocument/2006/relationships/tags" Target="../tags/tag393.xml"/><Relationship Id="rId407" Type="http://schemas.openxmlformats.org/officeDocument/2006/relationships/tags" Target="../tags/tag407.xml"/><Relationship Id="rId449" Type="http://schemas.openxmlformats.org/officeDocument/2006/relationships/tags" Target="../tags/tag449.xml"/><Relationship Id="rId614" Type="http://schemas.openxmlformats.org/officeDocument/2006/relationships/tags" Target="../tags/tag614.xml"/><Relationship Id="rId211" Type="http://schemas.openxmlformats.org/officeDocument/2006/relationships/tags" Target="../tags/tag211.xml"/><Relationship Id="rId253" Type="http://schemas.openxmlformats.org/officeDocument/2006/relationships/tags" Target="../tags/tag253.xml"/><Relationship Id="rId295" Type="http://schemas.openxmlformats.org/officeDocument/2006/relationships/tags" Target="../tags/tag295.xml"/><Relationship Id="rId309" Type="http://schemas.openxmlformats.org/officeDocument/2006/relationships/tags" Target="../tags/tag309.xml"/><Relationship Id="rId460" Type="http://schemas.openxmlformats.org/officeDocument/2006/relationships/tags" Target="../tags/tag460.xml"/><Relationship Id="rId516" Type="http://schemas.openxmlformats.org/officeDocument/2006/relationships/tags" Target="../tags/tag516.xml"/><Relationship Id="rId48" Type="http://schemas.openxmlformats.org/officeDocument/2006/relationships/tags" Target="../tags/tag48.xml"/><Relationship Id="rId113" Type="http://schemas.openxmlformats.org/officeDocument/2006/relationships/tags" Target="../tags/tag113.xml"/><Relationship Id="rId320" Type="http://schemas.openxmlformats.org/officeDocument/2006/relationships/tags" Target="../tags/tag320.xml"/><Relationship Id="rId558" Type="http://schemas.openxmlformats.org/officeDocument/2006/relationships/tags" Target="../tags/tag55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dirty="0">
                <a:solidFill>
                  <a:srgbClr val="1A63A0"/>
                </a:solidFill>
                <a:latin typeface="Roboto"/>
              </a:rPr>
              <a:t>Betriebs- und </a:t>
            </a:r>
            <a:r>
              <a:rPr lang="de-DE" b="1" dirty="0" err="1">
                <a:solidFill>
                  <a:srgbClr val="1A63A0"/>
                </a:solidFill>
                <a:latin typeface="Roboto"/>
              </a:rPr>
              <a:t>Shutdownkoordination</a:t>
            </a:r>
            <a:r>
              <a:rPr lang="de-DE" b="1" dirty="0">
                <a:solidFill>
                  <a:srgbClr val="1A63A0"/>
                </a:solidFill>
                <a:latin typeface="Roboto"/>
              </a:rPr>
              <a:t> der </a:t>
            </a:r>
            <a:r>
              <a:rPr lang="de-DE" b="1" dirty="0" smtClean="0">
                <a:solidFill>
                  <a:srgbClr val="1A63A0"/>
                </a:solidFill>
                <a:latin typeface="Roboto"/>
              </a:rPr>
              <a:t>Beschleunigeranlagen</a:t>
            </a:r>
            <a:endParaRPr lang="de-DE" dirty="0"/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de-CH" dirty="0" smtClean="0"/>
              <a:t>Markus Lüthy::  Planungsbüro  </a:t>
            </a:r>
            <a:r>
              <a:rPr lang="de-CH" dirty="0"/>
              <a:t>::  Paul Scherrer </a:t>
            </a:r>
            <a:r>
              <a:rPr lang="de-CH" dirty="0" smtClean="0"/>
              <a:t>Institut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/>
              <a:t>8. LAB Meeting vom 26. November 2021</a:t>
            </a:r>
          </a:p>
        </p:txBody>
      </p:sp>
    </p:spTree>
    <p:extLst>
      <p:ext uri="{BB962C8B-B14F-4D97-AF65-F5344CB8AC3E}">
        <p14:creationId xmlns:p14="http://schemas.microsoft.com/office/powerpoint/2010/main" val="158294340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5" name="Rechteck 724"/>
          <p:cNvSpPr/>
          <p:nvPr/>
        </p:nvSpPr>
        <p:spPr>
          <a:xfrm>
            <a:off x="0" y="1780265"/>
            <a:ext cx="12192000" cy="32291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1400" dirty="0" smtClean="0">
                <a:solidFill>
                  <a:schemeClr val="tx1"/>
                </a:solidFill>
              </a:rPr>
              <a:t>Feiertage</a:t>
            </a:r>
            <a:endParaRPr lang="de-CH" sz="1400" dirty="0">
              <a:solidFill>
                <a:schemeClr val="tx1"/>
              </a:solidFill>
            </a:endParaRPr>
          </a:p>
        </p:txBody>
      </p:sp>
      <p:sp>
        <p:nvSpPr>
          <p:cNvPr id="724" name="Rechteck 723"/>
          <p:cNvSpPr/>
          <p:nvPr/>
        </p:nvSpPr>
        <p:spPr>
          <a:xfrm>
            <a:off x="0" y="1427192"/>
            <a:ext cx="12192000" cy="3229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1400" dirty="0" smtClean="0">
                <a:solidFill>
                  <a:schemeClr val="tx1"/>
                </a:solidFill>
              </a:rPr>
              <a:t>Ferien </a:t>
            </a:r>
            <a:r>
              <a:rPr lang="de-CH" sz="1050" dirty="0" smtClean="0">
                <a:solidFill>
                  <a:schemeClr val="tx1"/>
                </a:solidFill>
              </a:rPr>
              <a:t>(Brugg)</a:t>
            </a:r>
            <a:endParaRPr lang="de-CH" sz="1050" dirty="0">
              <a:solidFill>
                <a:schemeClr val="tx1"/>
              </a:solidFill>
            </a:endParaRPr>
          </a:p>
        </p:txBody>
      </p:sp>
      <p:sp>
        <p:nvSpPr>
          <p:cNvPr id="2" name="OTLSHAPE_TB_00000000000000000000000000000000_LeftEndCaps" hidden="1"/>
          <p:cNvSpPr txBox="1"/>
          <p:nvPr>
            <p:custDataLst>
              <p:tags r:id="rId2"/>
            </p:custDataLst>
          </p:nvPr>
        </p:nvSpPr>
        <p:spPr>
          <a:xfrm>
            <a:off x="254000" y="5130969"/>
            <a:ext cx="451662" cy="27906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de-CH" b="1" spc="-38" smtClean="0">
                <a:solidFill>
                  <a:schemeClr val="accent2"/>
                </a:solidFill>
                <a:latin typeface="Calibri" panose="020F0502020204030204" pitchFamily="34" charset="0"/>
              </a:rPr>
              <a:t>2022</a:t>
            </a:r>
            <a:endParaRPr lang="de-CH" b="1" spc="-38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" name="OTLSHAPE_TB_00000000000000000000000000000000_RightEndCaps" hidden="1"/>
          <p:cNvSpPr txBox="1"/>
          <p:nvPr>
            <p:custDataLst>
              <p:tags r:id="rId3"/>
            </p:custDataLst>
          </p:nvPr>
        </p:nvSpPr>
        <p:spPr>
          <a:xfrm>
            <a:off x="11474534" y="5130969"/>
            <a:ext cx="451662" cy="27906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de-CH" b="1" spc="-38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2022</a:t>
            </a:r>
            <a:endParaRPr lang="de-CH" b="1" spc="-38" dirty="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" name="OTLSHAPE_TB_00000000000000000000000000000000_ScaleContainer"/>
          <p:cNvSpPr/>
          <p:nvPr>
            <p:custDataLst>
              <p:tags r:id="rId4"/>
            </p:custDataLst>
          </p:nvPr>
        </p:nvSpPr>
        <p:spPr>
          <a:xfrm>
            <a:off x="1590700" y="5123542"/>
            <a:ext cx="10515600" cy="254000"/>
          </a:xfrm>
          <a:prstGeom prst="roundRect">
            <a:avLst/>
          </a:prstGeom>
          <a:gradFill flip="none" rotWithShape="1">
            <a:gsLst>
              <a:gs pos="0">
                <a:srgbClr val="000000"/>
              </a:gs>
              <a:gs pos="100000">
                <a:srgbClr val="7F7F7F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" name="OTLSHAPE_TB_00000000000000000000000000000000_ElapsedTime" hidden="1"/>
          <p:cNvSpPr/>
          <p:nvPr>
            <p:custDataLst>
              <p:tags r:id="rId5"/>
            </p:custDataLst>
          </p:nvPr>
        </p:nvSpPr>
        <p:spPr>
          <a:xfrm>
            <a:off x="0" y="0"/>
            <a:ext cx="0" cy="0"/>
          </a:xfrm>
          <a:prstGeom prst="roundRect">
            <a:avLst/>
          </a:prstGeom>
          <a:solidFill>
            <a:srgbClr val="FF0000">
              <a:alpha val="74902"/>
            </a:srgbClr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w="12700" h="139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OTLSHAPE_TB_00000000000000000000000000000000_TodayMarkerShape" hidden="1"/>
          <p:cNvSpPr/>
          <p:nvPr>
            <p:custDataLst>
              <p:tags r:id="rId6"/>
            </p:custDataLst>
          </p:nvPr>
        </p:nvSpPr>
        <p:spPr>
          <a:xfrm>
            <a:off x="808180" y="5427187"/>
            <a:ext cx="76200" cy="84667"/>
          </a:xfrm>
          <a:prstGeom prst="triangl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OTLSHAPE_TB_00000000000000000000000000000000_TodayMarkerText" hidden="1"/>
          <p:cNvSpPr txBox="1"/>
          <p:nvPr>
            <p:custDataLst>
              <p:tags r:id="rId7"/>
            </p:custDataLst>
          </p:nvPr>
        </p:nvSpPr>
        <p:spPr>
          <a:xfrm>
            <a:off x="-358908" y="-33467"/>
            <a:ext cx="0" cy="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de-CH" sz="1200" smtClean="0">
                <a:solidFill>
                  <a:schemeClr val="dk1"/>
                </a:solidFill>
                <a:latin typeface="Calibri" panose="020F0502020204030204" pitchFamily="34" charset="0"/>
              </a:rPr>
              <a:t>Heute</a:t>
            </a:r>
            <a:endParaRPr lang="de-CH" sz="120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8" name="OTLSHAPE_TB_00000000000000000000000000000000_TimescaleInterval1"/>
          <p:cNvSpPr txBox="1"/>
          <p:nvPr>
            <p:custDataLst>
              <p:tags r:id="rId8"/>
            </p:custDataLst>
          </p:nvPr>
        </p:nvSpPr>
        <p:spPr>
          <a:xfrm>
            <a:off x="1654200" y="5161642"/>
            <a:ext cx="203582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de-CH" sz="1200" spc="-20" smtClean="0">
                <a:solidFill>
                  <a:schemeClr val="lt1"/>
                </a:solidFill>
                <a:latin typeface="Calibri" panose="020F0502020204030204" pitchFamily="34" charset="0"/>
              </a:rPr>
              <a:t>Jan</a:t>
            </a:r>
            <a:endParaRPr lang="de-CH" sz="1200" spc="-2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9" name="OTLSHAPE_TB_00000000000000000000000000000000_TimescaleInterval2"/>
          <p:cNvSpPr txBox="1"/>
          <p:nvPr>
            <p:custDataLst>
              <p:tags r:id="rId9"/>
            </p:custDataLst>
          </p:nvPr>
        </p:nvSpPr>
        <p:spPr>
          <a:xfrm>
            <a:off x="2546242" y="5161642"/>
            <a:ext cx="225383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de-CH" sz="1200" spc="-18" dirty="0" smtClean="0">
                <a:solidFill>
                  <a:schemeClr val="lt1"/>
                </a:solidFill>
                <a:latin typeface="Calibri" panose="020F0502020204030204" pitchFamily="34" charset="0"/>
              </a:rPr>
              <a:t>Feb</a:t>
            </a:r>
            <a:endParaRPr lang="de-CH" sz="1200" spc="-18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OTLSHAPE_TB_00000000000000000000000000000000_TimescaleInterval3"/>
          <p:cNvSpPr txBox="1"/>
          <p:nvPr>
            <p:custDataLst>
              <p:tags r:id="rId10"/>
            </p:custDataLst>
          </p:nvPr>
        </p:nvSpPr>
        <p:spPr>
          <a:xfrm>
            <a:off x="3351957" y="5161642"/>
            <a:ext cx="258084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de-CH" sz="1200" spc="-18" smtClean="0">
                <a:solidFill>
                  <a:schemeClr val="lt1"/>
                </a:solidFill>
                <a:latin typeface="Calibri" panose="020F0502020204030204" pitchFamily="34" charset="0"/>
              </a:rPr>
              <a:t>Mär</a:t>
            </a:r>
            <a:endParaRPr lang="de-CH" sz="1200" spc="-18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OTLSHAPE_TB_00000000000000000000000000000000_TimescaleInterval4"/>
          <p:cNvSpPr txBox="1"/>
          <p:nvPr>
            <p:custDataLst>
              <p:tags r:id="rId11"/>
            </p:custDataLst>
          </p:nvPr>
        </p:nvSpPr>
        <p:spPr>
          <a:xfrm>
            <a:off x="4243998" y="5161642"/>
            <a:ext cx="222818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de-CH" sz="1200" spc="-18" smtClean="0">
                <a:solidFill>
                  <a:schemeClr val="lt1"/>
                </a:solidFill>
                <a:latin typeface="Calibri" panose="020F0502020204030204" pitchFamily="34" charset="0"/>
              </a:rPr>
              <a:t>Apr</a:t>
            </a:r>
            <a:endParaRPr lang="de-CH" sz="1200" spc="-18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OTLSHAPE_TB_00000000000000000000000000000000_TimescaleInterval5"/>
          <p:cNvSpPr txBox="1"/>
          <p:nvPr>
            <p:custDataLst>
              <p:tags r:id="rId12"/>
            </p:custDataLst>
          </p:nvPr>
        </p:nvSpPr>
        <p:spPr>
          <a:xfrm>
            <a:off x="5107264" y="5161642"/>
            <a:ext cx="240450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de-CH" sz="1200" spc="-20" smtClean="0">
                <a:solidFill>
                  <a:schemeClr val="lt1"/>
                </a:solidFill>
                <a:latin typeface="Calibri" panose="020F0502020204030204" pitchFamily="34" charset="0"/>
              </a:rPr>
              <a:t>Mai</a:t>
            </a:r>
            <a:endParaRPr lang="de-CH" sz="1200" spc="-2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OTLSHAPE_TB_00000000000000000000000000000000_TimescaleInterval6"/>
          <p:cNvSpPr txBox="1"/>
          <p:nvPr>
            <p:custDataLst>
              <p:tags r:id="rId13"/>
            </p:custDataLst>
          </p:nvPr>
        </p:nvSpPr>
        <p:spPr>
          <a:xfrm>
            <a:off x="5999306" y="5161642"/>
            <a:ext cx="209994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de-CH" sz="1200" spc="-18" smtClean="0">
                <a:solidFill>
                  <a:schemeClr val="lt1"/>
                </a:solidFill>
                <a:latin typeface="Calibri" panose="020F0502020204030204" pitchFamily="34" charset="0"/>
              </a:rPr>
              <a:t>Jun</a:t>
            </a:r>
            <a:endParaRPr lang="de-CH" sz="1200" spc="-18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OTLSHAPE_TB_00000000000000000000000000000000_TimescaleInterval7"/>
          <p:cNvSpPr txBox="1"/>
          <p:nvPr>
            <p:custDataLst>
              <p:tags r:id="rId14"/>
            </p:custDataLst>
          </p:nvPr>
        </p:nvSpPr>
        <p:spPr>
          <a:xfrm>
            <a:off x="6862572" y="5161642"/>
            <a:ext cx="158185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de-CH" sz="1200" spc="-20" smtClean="0">
                <a:solidFill>
                  <a:schemeClr val="lt1"/>
                </a:solidFill>
                <a:latin typeface="Calibri" panose="020F0502020204030204" pitchFamily="34" charset="0"/>
              </a:rPr>
              <a:t>Jul</a:t>
            </a:r>
            <a:endParaRPr lang="de-CH" sz="1200" spc="-2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OTLSHAPE_TB_00000000000000000000000000000000_TimescaleInterval8"/>
          <p:cNvSpPr txBox="1"/>
          <p:nvPr>
            <p:custDataLst>
              <p:tags r:id="rId15"/>
            </p:custDataLst>
          </p:nvPr>
        </p:nvSpPr>
        <p:spPr>
          <a:xfrm>
            <a:off x="7754613" y="5161642"/>
            <a:ext cx="242054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de-CH" sz="1200" spc="-20" smtClean="0">
                <a:solidFill>
                  <a:schemeClr val="lt1"/>
                </a:solidFill>
                <a:latin typeface="Calibri" panose="020F0502020204030204" pitchFamily="34" charset="0"/>
              </a:rPr>
              <a:t>Aug</a:t>
            </a:r>
            <a:endParaRPr lang="de-CH" sz="1200" spc="-2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OTLSHAPE_TB_00000000000000000000000000000000_TimescaleInterval9"/>
          <p:cNvSpPr txBox="1"/>
          <p:nvPr>
            <p:custDataLst>
              <p:tags r:id="rId16"/>
            </p:custDataLst>
          </p:nvPr>
        </p:nvSpPr>
        <p:spPr>
          <a:xfrm>
            <a:off x="8646655" y="5161642"/>
            <a:ext cx="227626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de-CH" sz="1200" spc="-18" smtClean="0">
                <a:solidFill>
                  <a:schemeClr val="lt1"/>
                </a:solidFill>
                <a:latin typeface="Calibri" panose="020F0502020204030204" pitchFamily="34" charset="0"/>
              </a:rPr>
              <a:t>Sep</a:t>
            </a:r>
            <a:endParaRPr lang="de-CH" sz="1200" spc="-18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OTLSHAPE_TB_00000000000000000000000000000000_TimescaleInterval10"/>
          <p:cNvSpPr txBox="1"/>
          <p:nvPr>
            <p:custDataLst>
              <p:tags r:id="rId17"/>
            </p:custDataLst>
          </p:nvPr>
        </p:nvSpPr>
        <p:spPr>
          <a:xfrm>
            <a:off x="9509921" y="5161642"/>
            <a:ext cx="223651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de-CH" sz="1200" spc="-22" smtClean="0">
                <a:solidFill>
                  <a:schemeClr val="lt1"/>
                </a:solidFill>
                <a:latin typeface="Calibri" panose="020F0502020204030204" pitchFamily="34" charset="0"/>
              </a:rPr>
              <a:t>Okt</a:t>
            </a:r>
            <a:endParaRPr lang="de-CH" sz="1200" spc="-22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OTLSHAPE_TB_00000000000000000000000000000000_TimescaleInterval11"/>
          <p:cNvSpPr txBox="1"/>
          <p:nvPr>
            <p:custDataLst>
              <p:tags r:id="rId18"/>
            </p:custDataLst>
          </p:nvPr>
        </p:nvSpPr>
        <p:spPr>
          <a:xfrm>
            <a:off x="10401963" y="5161642"/>
            <a:ext cx="249364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de-CH" sz="1200" spc="-20" smtClean="0">
                <a:solidFill>
                  <a:schemeClr val="lt1"/>
                </a:solidFill>
                <a:latin typeface="Calibri" panose="020F0502020204030204" pitchFamily="34" charset="0"/>
              </a:rPr>
              <a:t>Nov</a:t>
            </a:r>
            <a:endParaRPr lang="de-CH" sz="1200" spc="-2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9" name="OTLSHAPE_TB_00000000000000000000000000000000_TimescaleInterval12"/>
          <p:cNvSpPr txBox="1"/>
          <p:nvPr>
            <p:custDataLst>
              <p:tags r:id="rId19"/>
            </p:custDataLst>
          </p:nvPr>
        </p:nvSpPr>
        <p:spPr>
          <a:xfrm>
            <a:off x="11265229" y="5161642"/>
            <a:ext cx="230961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de-CH" sz="1200" spc="-20" smtClean="0">
                <a:solidFill>
                  <a:schemeClr val="lt1"/>
                </a:solidFill>
                <a:latin typeface="Calibri" panose="020F0502020204030204" pitchFamily="34" charset="0"/>
              </a:rPr>
              <a:t>Dez</a:t>
            </a:r>
            <a:endParaRPr lang="de-CH" sz="1200" spc="-2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409" name="OTLSHAPE_TB_00000000000000000000000000000000_ScaleMarking1"/>
          <p:cNvSpPr txBox="1"/>
          <p:nvPr>
            <p:custDataLst>
              <p:tags r:id="rId20"/>
            </p:custDataLst>
          </p:nvPr>
        </p:nvSpPr>
        <p:spPr>
          <a:xfrm>
            <a:off x="1654200" y="4937487"/>
            <a:ext cx="304955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de-CH" sz="1200" spc="-20" dirty="0" smtClean="0">
                <a:solidFill>
                  <a:schemeClr val="dk1"/>
                </a:solidFill>
                <a:latin typeface="Calibri" panose="020F0502020204030204" pitchFamily="34" charset="0"/>
              </a:rPr>
              <a:t>2022</a:t>
            </a:r>
            <a:endParaRPr lang="de-CH" sz="1200" spc="-20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214" name="OTLSHAPE_T_a9d2b238773e47d3970d803f3e302594_Shape"/>
          <p:cNvSpPr/>
          <p:nvPr>
            <p:custDataLst>
              <p:tags r:id="rId21"/>
            </p:custDataLst>
          </p:nvPr>
        </p:nvSpPr>
        <p:spPr>
          <a:xfrm>
            <a:off x="1792129" y="2422167"/>
            <a:ext cx="63500" cy="27940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12" name="OTLSHAPE_T_600e818e8d7442b182f3600ebdd7c5b6_Shape"/>
          <p:cNvSpPr/>
          <p:nvPr>
            <p:custDataLst>
              <p:tags r:id="rId22"/>
            </p:custDataLst>
          </p:nvPr>
        </p:nvSpPr>
        <p:spPr>
          <a:xfrm>
            <a:off x="1590700" y="2910186"/>
            <a:ext cx="3492500" cy="279400"/>
          </a:xfrm>
          <a:prstGeom prst="rect">
            <a:avLst/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18" name="OTLSHAPE_T_ad005f2cb68942a298d691c679cf4dc5_Shape"/>
          <p:cNvSpPr/>
          <p:nvPr>
            <p:custDataLst>
              <p:tags r:id="rId23"/>
            </p:custDataLst>
          </p:nvPr>
        </p:nvSpPr>
        <p:spPr>
          <a:xfrm>
            <a:off x="5072540" y="2910186"/>
            <a:ext cx="2768600" cy="279400"/>
          </a:xfrm>
          <a:prstGeom prst="rect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16" name="OTLSHAPE_T_a39877aa97944784be64f24c5e241ef8_Shape"/>
          <p:cNvSpPr/>
          <p:nvPr>
            <p:custDataLst>
              <p:tags r:id="rId24"/>
            </p:custDataLst>
          </p:nvPr>
        </p:nvSpPr>
        <p:spPr>
          <a:xfrm>
            <a:off x="7806216" y="2422167"/>
            <a:ext cx="63500" cy="27940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20" name="OTLSHAPE_T_eaa8def5b04b42e1b4b938b67951f0b3_Shape"/>
          <p:cNvSpPr/>
          <p:nvPr>
            <p:custDataLst>
              <p:tags r:id="rId25"/>
            </p:custDataLst>
          </p:nvPr>
        </p:nvSpPr>
        <p:spPr>
          <a:xfrm>
            <a:off x="1590700" y="3487105"/>
            <a:ext cx="698500" cy="279400"/>
          </a:xfrm>
          <a:prstGeom prst="rect">
            <a:avLst/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22" name="OTLSHAPE_T_9fffbe3f82bb4eb8ae1bb7b97428dfb2_Shape"/>
          <p:cNvSpPr/>
          <p:nvPr>
            <p:custDataLst>
              <p:tags r:id="rId26"/>
            </p:custDataLst>
          </p:nvPr>
        </p:nvSpPr>
        <p:spPr>
          <a:xfrm>
            <a:off x="2281313" y="3487105"/>
            <a:ext cx="1016000" cy="279400"/>
          </a:xfrm>
          <a:prstGeom prst="rect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24" name="OTLSHAPE_T_9a2e8d9a376e4b40a20d37e85a74e948_Shape"/>
          <p:cNvSpPr/>
          <p:nvPr>
            <p:custDataLst>
              <p:tags r:id="rId27"/>
            </p:custDataLst>
          </p:nvPr>
        </p:nvSpPr>
        <p:spPr>
          <a:xfrm>
            <a:off x="3288457" y="3487105"/>
            <a:ext cx="292100" cy="279400"/>
          </a:xfrm>
          <a:prstGeom prst="rect">
            <a:avLst/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26" name="OTLSHAPE_T_157a8c37c427478ca612668603691ba8_Shape"/>
          <p:cNvSpPr/>
          <p:nvPr>
            <p:custDataLst>
              <p:tags r:id="rId28"/>
            </p:custDataLst>
          </p:nvPr>
        </p:nvSpPr>
        <p:spPr>
          <a:xfrm>
            <a:off x="3576212" y="3487105"/>
            <a:ext cx="927100" cy="279400"/>
          </a:xfrm>
          <a:prstGeom prst="rect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28" name="OTLSHAPE_T_680ee2a3278f499098b705bd89fdceb9_Shape"/>
          <p:cNvSpPr/>
          <p:nvPr>
            <p:custDataLst>
              <p:tags r:id="rId29"/>
            </p:custDataLst>
          </p:nvPr>
        </p:nvSpPr>
        <p:spPr>
          <a:xfrm>
            <a:off x="4497029" y="3487105"/>
            <a:ext cx="292100" cy="279400"/>
          </a:xfrm>
          <a:prstGeom prst="rect">
            <a:avLst/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30" name="OTLSHAPE_T_7260b9cb3c3749a09cd1e7520522c9dc_Shape"/>
          <p:cNvSpPr/>
          <p:nvPr>
            <p:custDataLst>
              <p:tags r:id="rId30"/>
            </p:custDataLst>
          </p:nvPr>
        </p:nvSpPr>
        <p:spPr>
          <a:xfrm>
            <a:off x="4784785" y="3487105"/>
            <a:ext cx="1130300" cy="279400"/>
          </a:xfrm>
          <a:prstGeom prst="rect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32" name="OTLSHAPE_T_9edf2ec7d61449d1bf612e76e90a295c_Shape"/>
          <p:cNvSpPr/>
          <p:nvPr>
            <p:custDataLst>
              <p:tags r:id="rId31"/>
            </p:custDataLst>
          </p:nvPr>
        </p:nvSpPr>
        <p:spPr>
          <a:xfrm>
            <a:off x="5907030" y="3487105"/>
            <a:ext cx="292100" cy="279400"/>
          </a:xfrm>
          <a:prstGeom prst="rect">
            <a:avLst/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34" name="OTLSHAPE_T_b9e09c4f46e546a2a8d1029e9a189171_Shape"/>
          <p:cNvSpPr/>
          <p:nvPr>
            <p:custDataLst>
              <p:tags r:id="rId32"/>
            </p:custDataLst>
          </p:nvPr>
        </p:nvSpPr>
        <p:spPr>
          <a:xfrm>
            <a:off x="6194786" y="3487105"/>
            <a:ext cx="952500" cy="279400"/>
          </a:xfrm>
          <a:prstGeom prst="rect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36" name="OTLSHAPE_T_73872e618984468397e2df791ddcc2f5_Shape"/>
          <p:cNvSpPr/>
          <p:nvPr>
            <p:custDataLst>
              <p:tags r:id="rId33"/>
            </p:custDataLst>
          </p:nvPr>
        </p:nvSpPr>
        <p:spPr>
          <a:xfrm>
            <a:off x="7144378" y="3487105"/>
            <a:ext cx="990600" cy="279400"/>
          </a:xfrm>
          <a:prstGeom prst="rect">
            <a:avLst/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38" name="OTLSHAPE_T_90a5c5f17db14498a4d206a84a2697b8_Shape"/>
          <p:cNvSpPr/>
          <p:nvPr>
            <p:custDataLst>
              <p:tags r:id="rId34"/>
            </p:custDataLst>
          </p:nvPr>
        </p:nvSpPr>
        <p:spPr>
          <a:xfrm>
            <a:off x="8122747" y="3487105"/>
            <a:ext cx="1219200" cy="279400"/>
          </a:xfrm>
          <a:prstGeom prst="rect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40" name="OTLSHAPE_T_edf5cb48abb142678f1221220650f5b4_Shape"/>
          <p:cNvSpPr/>
          <p:nvPr>
            <p:custDataLst>
              <p:tags r:id="rId35"/>
            </p:custDataLst>
          </p:nvPr>
        </p:nvSpPr>
        <p:spPr>
          <a:xfrm>
            <a:off x="9331319" y="3487105"/>
            <a:ext cx="292100" cy="279400"/>
          </a:xfrm>
          <a:prstGeom prst="rect">
            <a:avLst/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42" name="OTLSHAPE_T_a94b646c4b5d4c94a09746de5b16f634_Shape"/>
          <p:cNvSpPr/>
          <p:nvPr>
            <p:custDataLst>
              <p:tags r:id="rId36"/>
            </p:custDataLst>
          </p:nvPr>
        </p:nvSpPr>
        <p:spPr>
          <a:xfrm>
            <a:off x="9619074" y="3487105"/>
            <a:ext cx="927100" cy="279400"/>
          </a:xfrm>
          <a:prstGeom prst="rect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44" name="OTLSHAPE_T_e23e7984f6f840748e0ccaf20f7f1a67_Shape"/>
          <p:cNvSpPr/>
          <p:nvPr>
            <p:custDataLst>
              <p:tags r:id="rId37"/>
            </p:custDataLst>
          </p:nvPr>
        </p:nvSpPr>
        <p:spPr>
          <a:xfrm>
            <a:off x="10539891" y="3487105"/>
            <a:ext cx="292100" cy="279400"/>
          </a:xfrm>
          <a:prstGeom prst="rect">
            <a:avLst/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46" name="OTLSHAPE_T_6ef3405e06d24312b81d706d5d478af1_Shape"/>
          <p:cNvSpPr/>
          <p:nvPr>
            <p:custDataLst>
              <p:tags r:id="rId38"/>
            </p:custDataLst>
          </p:nvPr>
        </p:nvSpPr>
        <p:spPr>
          <a:xfrm>
            <a:off x="10827647" y="3487105"/>
            <a:ext cx="990600" cy="279400"/>
          </a:xfrm>
          <a:prstGeom prst="rect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48" name="OTLSHAPE_T_2800943397a349998b52ddb9446ed4c7_Shape"/>
          <p:cNvSpPr/>
          <p:nvPr>
            <p:custDataLst>
              <p:tags r:id="rId39"/>
            </p:custDataLst>
          </p:nvPr>
        </p:nvSpPr>
        <p:spPr>
          <a:xfrm>
            <a:off x="11806015" y="3487105"/>
            <a:ext cx="292100" cy="279400"/>
          </a:xfrm>
          <a:prstGeom prst="rect">
            <a:avLst/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50" name="OTLSHAPE_T_590d253cfe3e47008eec84c6bf4bdfe4_Shape"/>
          <p:cNvSpPr/>
          <p:nvPr>
            <p:custDataLst>
              <p:tags r:id="rId40"/>
            </p:custDataLst>
          </p:nvPr>
        </p:nvSpPr>
        <p:spPr>
          <a:xfrm>
            <a:off x="7806216" y="2910186"/>
            <a:ext cx="63500" cy="279400"/>
          </a:xfrm>
          <a:prstGeom prst="rect">
            <a:avLst/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58" name="OTLSHAPE_T_29ac0bce0ff64ecc89fe837a0aa79530_Shape"/>
          <p:cNvSpPr/>
          <p:nvPr>
            <p:custDataLst>
              <p:tags r:id="rId41"/>
            </p:custDataLst>
          </p:nvPr>
        </p:nvSpPr>
        <p:spPr>
          <a:xfrm>
            <a:off x="7863766" y="2910186"/>
            <a:ext cx="4000500" cy="279400"/>
          </a:xfrm>
          <a:prstGeom prst="rect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77" name="OTLSHAPE_T_6c2df4ef32984b2a9a5bca82853b637b_Shape"/>
          <p:cNvSpPr/>
          <p:nvPr>
            <p:custDataLst>
              <p:tags r:id="rId42"/>
            </p:custDataLst>
          </p:nvPr>
        </p:nvSpPr>
        <p:spPr>
          <a:xfrm>
            <a:off x="11863566" y="2910186"/>
            <a:ext cx="241300" cy="279400"/>
          </a:xfrm>
          <a:prstGeom prst="rect">
            <a:avLst/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85" name="OTLSHAPE_T_25ace9445c014e0ea565f1733b6b6b70_Shape"/>
          <p:cNvSpPr/>
          <p:nvPr>
            <p:custDataLst>
              <p:tags r:id="rId43"/>
            </p:custDataLst>
          </p:nvPr>
        </p:nvSpPr>
        <p:spPr>
          <a:xfrm>
            <a:off x="1590700" y="4064023"/>
            <a:ext cx="355600" cy="279400"/>
          </a:xfrm>
          <a:prstGeom prst="rect">
            <a:avLst/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93" name="OTLSHAPE_T_233583ed6a6f43fdaca4552eed8fafd4_Shape"/>
          <p:cNvSpPr/>
          <p:nvPr>
            <p:custDataLst>
              <p:tags r:id="rId44"/>
            </p:custDataLst>
          </p:nvPr>
        </p:nvSpPr>
        <p:spPr>
          <a:xfrm>
            <a:off x="1936007" y="4064023"/>
            <a:ext cx="1181100" cy="279400"/>
          </a:xfrm>
          <a:prstGeom prst="rect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01" name="OTLSHAPE_T_998322a2b9474843a5940db275220f9a_Shape"/>
          <p:cNvSpPr/>
          <p:nvPr>
            <p:custDataLst>
              <p:tags r:id="rId45"/>
            </p:custDataLst>
          </p:nvPr>
        </p:nvSpPr>
        <p:spPr>
          <a:xfrm>
            <a:off x="3115804" y="4064023"/>
            <a:ext cx="63500" cy="279400"/>
          </a:xfrm>
          <a:prstGeom prst="rect">
            <a:avLst/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09" name="OTLSHAPE_T_0b095de708254eebb59ee16aaf94d0b0_Shape"/>
          <p:cNvSpPr/>
          <p:nvPr>
            <p:custDataLst>
              <p:tags r:id="rId46"/>
            </p:custDataLst>
          </p:nvPr>
        </p:nvSpPr>
        <p:spPr>
          <a:xfrm>
            <a:off x="3173355" y="4064023"/>
            <a:ext cx="1104900" cy="279400"/>
          </a:xfrm>
          <a:prstGeom prst="rect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17" name="OTLSHAPE_T_32b0aa3756514be98fd085f9efbc1602_Shape"/>
          <p:cNvSpPr/>
          <p:nvPr>
            <p:custDataLst>
              <p:tags r:id="rId47"/>
            </p:custDataLst>
          </p:nvPr>
        </p:nvSpPr>
        <p:spPr>
          <a:xfrm>
            <a:off x="4266825" y="4064023"/>
            <a:ext cx="673100" cy="279400"/>
          </a:xfrm>
          <a:prstGeom prst="rect">
            <a:avLst/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25" name="OTLSHAPE_T_15dd65e0dade45668f51fca48a154102_Shape"/>
          <p:cNvSpPr/>
          <p:nvPr>
            <p:custDataLst>
              <p:tags r:id="rId48"/>
            </p:custDataLst>
          </p:nvPr>
        </p:nvSpPr>
        <p:spPr>
          <a:xfrm>
            <a:off x="4928662" y="4064023"/>
            <a:ext cx="1219200" cy="279400"/>
          </a:xfrm>
          <a:prstGeom prst="rect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33" name="OTLSHAPE_T_949b983d3234400c9b7309c932b9e5bb_Shape"/>
          <p:cNvSpPr/>
          <p:nvPr>
            <p:custDataLst>
              <p:tags r:id="rId49"/>
            </p:custDataLst>
          </p:nvPr>
        </p:nvSpPr>
        <p:spPr>
          <a:xfrm>
            <a:off x="6137235" y="4064023"/>
            <a:ext cx="63500" cy="279400"/>
          </a:xfrm>
          <a:prstGeom prst="rect">
            <a:avLst/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41" name="OTLSHAPE_T_1c9b2714f65546d88fb001de516e620e_Shape"/>
          <p:cNvSpPr/>
          <p:nvPr>
            <p:custDataLst>
              <p:tags r:id="rId50"/>
            </p:custDataLst>
          </p:nvPr>
        </p:nvSpPr>
        <p:spPr>
          <a:xfrm>
            <a:off x="6194786" y="4064023"/>
            <a:ext cx="1498600" cy="279400"/>
          </a:xfrm>
          <a:prstGeom prst="rect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49" name="OTLSHAPE_T_85f377fea5d64e12899d8d5311e021cb_Shape"/>
          <p:cNvSpPr/>
          <p:nvPr>
            <p:custDataLst>
              <p:tags r:id="rId51"/>
            </p:custDataLst>
          </p:nvPr>
        </p:nvSpPr>
        <p:spPr>
          <a:xfrm>
            <a:off x="7691113" y="4064023"/>
            <a:ext cx="495300" cy="279400"/>
          </a:xfrm>
          <a:prstGeom prst="rect">
            <a:avLst/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57" name="OTLSHAPE_T_4ddf8c64e56048f5831c1982475c4618_Shape"/>
          <p:cNvSpPr/>
          <p:nvPr>
            <p:custDataLst>
              <p:tags r:id="rId52"/>
            </p:custDataLst>
          </p:nvPr>
        </p:nvSpPr>
        <p:spPr>
          <a:xfrm>
            <a:off x="8180298" y="4064023"/>
            <a:ext cx="1181100" cy="279400"/>
          </a:xfrm>
          <a:prstGeom prst="rect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65" name="OTLSHAPE_T_6f6583b66126435fbcd18c1b9a2f6af3_Shape"/>
          <p:cNvSpPr/>
          <p:nvPr>
            <p:custDataLst>
              <p:tags r:id="rId53"/>
            </p:custDataLst>
          </p:nvPr>
        </p:nvSpPr>
        <p:spPr>
          <a:xfrm>
            <a:off x="9360094" y="4064023"/>
            <a:ext cx="63500" cy="279400"/>
          </a:xfrm>
          <a:prstGeom prst="rect">
            <a:avLst/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73" name="OTLSHAPE_T_eb008134eb3a451aaf8f0055716cb3af_Shape"/>
          <p:cNvSpPr/>
          <p:nvPr>
            <p:custDataLst>
              <p:tags r:id="rId54"/>
            </p:custDataLst>
          </p:nvPr>
        </p:nvSpPr>
        <p:spPr>
          <a:xfrm>
            <a:off x="9417645" y="4064023"/>
            <a:ext cx="952500" cy="279400"/>
          </a:xfrm>
          <a:prstGeom prst="rect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81" name="OTLSHAPE_T_1a67f19dc1b344d1b64c0776f46bdca4_Shape"/>
          <p:cNvSpPr/>
          <p:nvPr>
            <p:custDataLst>
              <p:tags r:id="rId55"/>
            </p:custDataLst>
          </p:nvPr>
        </p:nvSpPr>
        <p:spPr>
          <a:xfrm>
            <a:off x="10367238" y="4064023"/>
            <a:ext cx="63500" cy="279400"/>
          </a:xfrm>
          <a:prstGeom prst="rect">
            <a:avLst/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89" name="OTLSHAPE_T_c2574024338f43fe907366344d98715b_Shape"/>
          <p:cNvSpPr/>
          <p:nvPr>
            <p:custDataLst>
              <p:tags r:id="rId56"/>
            </p:custDataLst>
          </p:nvPr>
        </p:nvSpPr>
        <p:spPr>
          <a:xfrm>
            <a:off x="10424789" y="4064023"/>
            <a:ext cx="1104900" cy="279400"/>
          </a:xfrm>
          <a:prstGeom prst="rect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97" name="OTLSHAPE_T_f26714f827304f429ef56aabd3850740_Shape"/>
          <p:cNvSpPr/>
          <p:nvPr>
            <p:custDataLst>
              <p:tags r:id="rId57"/>
            </p:custDataLst>
          </p:nvPr>
        </p:nvSpPr>
        <p:spPr>
          <a:xfrm>
            <a:off x="11518260" y="4064023"/>
            <a:ext cx="584200" cy="279400"/>
          </a:xfrm>
          <a:prstGeom prst="rect">
            <a:avLst/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10" name="OTLSHAPE_T_6d0565b9e8754179b7a109f44df2449a_Shape"/>
          <p:cNvSpPr/>
          <p:nvPr>
            <p:custDataLst>
              <p:tags r:id="rId58"/>
            </p:custDataLst>
          </p:nvPr>
        </p:nvSpPr>
        <p:spPr>
          <a:xfrm>
            <a:off x="1590700" y="4640942"/>
            <a:ext cx="63500" cy="279400"/>
          </a:xfrm>
          <a:prstGeom prst="rect">
            <a:avLst/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18" name="OTLSHAPE_T_65aa35c5544c4dc3a9697df25a089f69_Shape"/>
          <p:cNvSpPr/>
          <p:nvPr>
            <p:custDataLst>
              <p:tags r:id="rId59"/>
            </p:custDataLst>
          </p:nvPr>
        </p:nvSpPr>
        <p:spPr>
          <a:xfrm>
            <a:off x="1648251" y="4640942"/>
            <a:ext cx="152400" cy="279400"/>
          </a:xfrm>
          <a:prstGeom prst="rect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26" name="OTLSHAPE_T_56cc39244bfe4f73867067600d5b27d2_Shape"/>
          <p:cNvSpPr/>
          <p:nvPr>
            <p:custDataLst>
              <p:tags r:id="rId60"/>
            </p:custDataLst>
          </p:nvPr>
        </p:nvSpPr>
        <p:spPr>
          <a:xfrm>
            <a:off x="1792129" y="4640942"/>
            <a:ext cx="88900" cy="279400"/>
          </a:xfrm>
          <a:prstGeom prst="rect">
            <a:avLst/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34" name="OTLSHAPE_T_637d096644e64f03bd8cc72eafcfcc96_Shape"/>
          <p:cNvSpPr/>
          <p:nvPr>
            <p:custDataLst>
              <p:tags r:id="rId61"/>
            </p:custDataLst>
          </p:nvPr>
        </p:nvSpPr>
        <p:spPr>
          <a:xfrm>
            <a:off x="1878456" y="4640942"/>
            <a:ext cx="495300" cy="279400"/>
          </a:xfrm>
          <a:prstGeom prst="rect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42" name="OTLSHAPE_T_56d474f31599407d9b34e789106c08d1_Shape"/>
          <p:cNvSpPr/>
          <p:nvPr>
            <p:custDataLst>
              <p:tags r:id="rId62"/>
            </p:custDataLst>
          </p:nvPr>
        </p:nvSpPr>
        <p:spPr>
          <a:xfrm>
            <a:off x="2367640" y="4640942"/>
            <a:ext cx="88900" cy="279400"/>
          </a:xfrm>
          <a:prstGeom prst="rect">
            <a:avLst/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50" name="OTLSHAPE_T_2241ee1799a7449290c196ab62a4af75_Shape"/>
          <p:cNvSpPr/>
          <p:nvPr>
            <p:custDataLst>
              <p:tags r:id="rId63"/>
            </p:custDataLst>
          </p:nvPr>
        </p:nvSpPr>
        <p:spPr>
          <a:xfrm>
            <a:off x="2453966" y="4640942"/>
            <a:ext cx="1130300" cy="279400"/>
          </a:xfrm>
          <a:prstGeom prst="rect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58" name="OTLSHAPE_T_576faa07eb754ace82d10090579a16d9_Shape"/>
          <p:cNvSpPr/>
          <p:nvPr>
            <p:custDataLst>
              <p:tags r:id="rId64"/>
            </p:custDataLst>
          </p:nvPr>
        </p:nvSpPr>
        <p:spPr>
          <a:xfrm>
            <a:off x="3576212" y="4640942"/>
            <a:ext cx="88900" cy="279400"/>
          </a:xfrm>
          <a:prstGeom prst="rect">
            <a:avLst/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66" name="OTLSHAPE_T_f921376c051348b5bd95456684f13b4d_Shape"/>
          <p:cNvSpPr/>
          <p:nvPr>
            <p:custDataLst>
              <p:tags r:id="rId65"/>
            </p:custDataLst>
          </p:nvPr>
        </p:nvSpPr>
        <p:spPr>
          <a:xfrm>
            <a:off x="3662539" y="4640942"/>
            <a:ext cx="1562100" cy="279400"/>
          </a:xfrm>
          <a:prstGeom prst="rect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74" name="OTLSHAPE_T_27daa97827b04944aad6b11bcff8af0b_Shape"/>
          <p:cNvSpPr/>
          <p:nvPr>
            <p:custDataLst>
              <p:tags r:id="rId66"/>
            </p:custDataLst>
          </p:nvPr>
        </p:nvSpPr>
        <p:spPr>
          <a:xfrm>
            <a:off x="5216418" y="4640942"/>
            <a:ext cx="88900" cy="279400"/>
          </a:xfrm>
          <a:prstGeom prst="rect">
            <a:avLst/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82" name="OTLSHAPE_T_ee000c2a88fd48b7801424e25e920ba9_Shape"/>
          <p:cNvSpPr/>
          <p:nvPr>
            <p:custDataLst>
              <p:tags r:id="rId67"/>
            </p:custDataLst>
          </p:nvPr>
        </p:nvSpPr>
        <p:spPr>
          <a:xfrm>
            <a:off x="5302744" y="4640942"/>
            <a:ext cx="1333500" cy="279400"/>
          </a:xfrm>
          <a:prstGeom prst="rect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90" name="OTLSHAPE_T_90e445e89f2d4106913eb050533e40dc_Shape"/>
          <p:cNvSpPr/>
          <p:nvPr>
            <p:custDataLst>
              <p:tags r:id="rId68"/>
            </p:custDataLst>
          </p:nvPr>
        </p:nvSpPr>
        <p:spPr>
          <a:xfrm>
            <a:off x="6626419" y="4640942"/>
            <a:ext cx="88900" cy="279400"/>
          </a:xfrm>
          <a:prstGeom prst="rect">
            <a:avLst/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98" name="OTLSHAPE_T_9d70c92d31654e1999a423697c0f2017_Shape"/>
          <p:cNvSpPr/>
          <p:nvPr>
            <p:custDataLst>
              <p:tags r:id="rId69"/>
            </p:custDataLst>
          </p:nvPr>
        </p:nvSpPr>
        <p:spPr>
          <a:xfrm>
            <a:off x="6712745" y="4640942"/>
            <a:ext cx="1130300" cy="279400"/>
          </a:xfrm>
          <a:prstGeom prst="rect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06" name="OTLSHAPE_T_394aab9a3ac541608553fb7357f56d09_Shape"/>
          <p:cNvSpPr/>
          <p:nvPr>
            <p:custDataLst>
              <p:tags r:id="rId70"/>
            </p:custDataLst>
          </p:nvPr>
        </p:nvSpPr>
        <p:spPr>
          <a:xfrm>
            <a:off x="7806216" y="4640942"/>
            <a:ext cx="88900" cy="279400"/>
          </a:xfrm>
          <a:prstGeom prst="rect">
            <a:avLst/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14" name="OTLSHAPE_T_5baae40ef01e4ba8ab7166d080996ddb_Shape"/>
          <p:cNvSpPr/>
          <p:nvPr>
            <p:custDataLst>
              <p:tags r:id="rId71"/>
            </p:custDataLst>
          </p:nvPr>
        </p:nvSpPr>
        <p:spPr>
          <a:xfrm>
            <a:off x="7892542" y="4640942"/>
            <a:ext cx="520700" cy="279400"/>
          </a:xfrm>
          <a:prstGeom prst="rect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22" name="OTLSHAPE_T_88d7d80d9f5449169a2bb5ae7b3af1f7_Shape"/>
          <p:cNvSpPr/>
          <p:nvPr>
            <p:custDataLst>
              <p:tags r:id="rId72"/>
            </p:custDataLst>
          </p:nvPr>
        </p:nvSpPr>
        <p:spPr>
          <a:xfrm>
            <a:off x="8410502" y="4640942"/>
            <a:ext cx="88900" cy="279400"/>
          </a:xfrm>
          <a:prstGeom prst="rect">
            <a:avLst/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30" name="OTLSHAPE_T_8005c346124e4da8b815fe741a80d903_Shape"/>
          <p:cNvSpPr/>
          <p:nvPr>
            <p:custDataLst>
              <p:tags r:id="rId73"/>
            </p:custDataLst>
          </p:nvPr>
        </p:nvSpPr>
        <p:spPr>
          <a:xfrm>
            <a:off x="8496829" y="4640942"/>
            <a:ext cx="1333500" cy="279400"/>
          </a:xfrm>
          <a:prstGeom prst="rect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38" name="OTLSHAPE_T_b886a75443be441da7e27cd52d7b62b7_Shape"/>
          <p:cNvSpPr/>
          <p:nvPr>
            <p:custDataLst>
              <p:tags r:id="rId74"/>
            </p:custDataLst>
          </p:nvPr>
        </p:nvSpPr>
        <p:spPr>
          <a:xfrm>
            <a:off x="9820503" y="4640942"/>
            <a:ext cx="88900" cy="279400"/>
          </a:xfrm>
          <a:prstGeom prst="rect">
            <a:avLst/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46" name="OTLSHAPE_T_add1fa7df4c04b6ca84b7271945cb12e_Shape"/>
          <p:cNvSpPr/>
          <p:nvPr>
            <p:custDataLst>
              <p:tags r:id="rId75"/>
            </p:custDataLst>
          </p:nvPr>
        </p:nvSpPr>
        <p:spPr>
          <a:xfrm>
            <a:off x="9906829" y="4640942"/>
            <a:ext cx="952500" cy="279400"/>
          </a:xfrm>
          <a:prstGeom prst="rect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54" name="OTLSHAPE_T_a8ed434046574672a9cd0f31b4bace90_Shape"/>
          <p:cNvSpPr/>
          <p:nvPr>
            <p:custDataLst>
              <p:tags r:id="rId76"/>
            </p:custDataLst>
          </p:nvPr>
        </p:nvSpPr>
        <p:spPr>
          <a:xfrm>
            <a:off x="10856422" y="4640942"/>
            <a:ext cx="88900" cy="279400"/>
          </a:xfrm>
          <a:prstGeom prst="rect">
            <a:avLst/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62" name="OTLSHAPE_T_c32527ab9c4e4d3fbe7057efd57def61_Shape"/>
          <p:cNvSpPr/>
          <p:nvPr>
            <p:custDataLst>
              <p:tags r:id="rId77"/>
            </p:custDataLst>
          </p:nvPr>
        </p:nvSpPr>
        <p:spPr>
          <a:xfrm>
            <a:off x="10942749" y="4640942"/>
            <a:ext cx="520700" cy="279400"/>
          </a:xfrm>
          <a:prstGeom prst="rect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70" name="OTLSHAPE_T_211980a2272a49d79186d8ed825e27ec_Shape"/>
          <p:cNvSpPr/>
          <p:nvPr>
            <p:custDataLst>
              <p:tags r:id="rId78"/>
            </p:custDataLst>
          </p:nvPr>
        </p:nvSpPr>
        <p:spPr>
          <a:xfrm>
            <a:off x="11460708" y="4640942"/>
            <a:ext cx="88900" cy="279400"/>
          </a:xfrm>
          <a:prstGeom prst="rect">
            <a:avLst/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78" name="OTLSHAPE_T_c47194f4f470419b86c7226eb3691c2e_Shape"/>
          <p:cNvSpPr/>
          <p:nvPr>
            <p:custDataLst>
              <p:tags r:id="rId79"/>
            </p:custDataLst>
          </p:nvPr>
        </p:nvSpPr>
        <p:spPr>
          <a:xfrm>
            <a:off x="11547035" y="4640942"/>
            <a:ext cx="317500" cy="279400"/>
          </a:xfrm>
          <a:prstGeom prst="rect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86" name="OTLSHAPE_T_99a54392aed04387a9181ff78cf89f44_Shape"/>
          <p:cNvSpPr/>
          <p:nvPr>
            <p:custDataLst>
              <p:tags r:id="rId80"/>
            </p:custDataLst>
          </p:nvPr>
        </p:nvSpPr>
        <p:spPr>
          <a:xfrm>
            <a:off x="11863566" y="4640942"/>
            <a:ext cx="88900" cy="279400"/>
          </a:xfrm>
          <a:prstGeom prst="rect">
            <a:avLst/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94" name="OTLSHAPE_T_911cf4d9a3fa45299546a832a513e871_Shape"/>
          <p:cNvSpPr/>
          <p:nvPr>
            <p:custDataLst>
              <p:tags r:id="rId81"/>
            </p:custDataLst>
          </p:nvPr>
        </p:nvSpPr>
        <p:spPr>
          <a:xfrm>
            <a:off x="11949892" y="4640942"/>
            <a:ext cx="127000" cy="279400"/>
          </a:xfrm>
          <a:prstGeom prst="rect">
            <a:avLst/>
          </a:prstGeom>
          <a:solidFill>
            <a:srgbClr val="96D64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12" name="OTLSHAPE_T_90a54532fcdf4b089e2db8bab1baa260_Shape"/>
          <p:cNvSpPr/>
          <p:nvPr>
            <p:custDataLst>
              <p:tags r:id="rId82"/>
            </p:custDataLst>
          </p:nvPr>
        </p:nvSpPr>
        <p:spPr>
          <a:xfrm>
            <a:off x="4583356" y="1869506"/>
            <a:ext cx="127000" cy="127000"/>
          </a:xfrm>
          <a:prstGeom prst="rect">
            <a:avLst/>
          </a:prstGeom>
          <a:solidFill>
            <a:srgbClr val="02B2E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20" name="OTLSHAPE_T_680167f0b5454720a3154b96827bb847_Shape"/>
          <p:cNvSpPr/>
          <p:nvPr>
            <p:custDataLst>
              <p:tags r:id="rId83"/>
            </p:custDataLst>
          </p:nvPr>
        </p:nvSpPr>
        <p:spPr>
          <a:xfrm>
            <a:off x="5763153" y="1869506"/>
            <a:ext cx="127000" cy="127000"/>
          </a:xfrm>
          <a:prstGeom prst="rect">
            <a:avLst/>
          </a:prstGeom>
          <a:solidFill>
            <a:srgbClr val="02B2E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28" name="OTLSHAPE_T_b8b97028b81d485ab25b3ba5c65ef561_Shape"/>
          <p:cNvSpPr/>
          <p:nvPr>
            <p:custDataLst>
              <p:tags r:id="rId84"/>
            </p:custDataLst>
          </p:nvPr>
        </p:nvSpPr>
        <p:spPr>
          <a:xfrm>
            <a:off x="6022132" y="1869506"/>
            <a:ext cx="88900" cy="127000"/>
          </a:xfrm>
          <a:prstGeom prst="rect">
            <a:avLst/>
          </a:prstGeom>
          <a:solidFill>
            <a:srgbClr val="02B2E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36" name="OTLSHAPE_T_647c713f85e7450b9cb5763ce223ba5b_Shape"/>
          <p:cNvSpPr/>
          <p:nvPr>
            <p:custDataLst>
              <p:tags r:id="rId85"/>
            </p:custDataLst>
          </p:nvPr>
        </p:nvSpPr>
        <p:spPr>
          <a:xfrm>
            <a:off x="6367439" y="1869506"/>
            <a:ext cx="127000" cy="127000"/>
          </a:xfrm>
          <a:prstGeom prst="rect">
            <a:avLst/>
          </a:prstGeom>
          <a:solidFill>
            <a:srgbClr val="02B2E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44" name="OTLSHAPE_T_c826d5fc77f94890bb4f7a8357c8ece4_Shape"/>
          <p:cNvSpPr/>
          <p:nvPr>
            <p:custDataLst>
              <p:tags r:id="rId86"/>
            </p:custDataLst>
          </p:nvPr>
        </p:nvSpPr>
        <p:spPr>
          <a:xfrm>
            <a:off x="7691113" y="1869506"/>
            <a:ext cx="50800" cy="127000"/>
          </a:xfrm>
          <a:prstGeom prst="rect">
            <a:avLst/>
          </a:prstGeom>
          <a:solidFill>
            <a:srgbClr val="02B2E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52" name="OTLSHAPE_T_dc8215104035439fa97fe865ee877865_Shape"/>
          <p:cNvSpPr/>
          <p:nvPr>
            <p:custDataLst>
              <p:tags r:id="rId87"/>
            </p:custDataLst>
          </p:nvPr>
        </p:nvSpPr>
        <p:spPr>
          <a:xfrm>
            <a:off x="10338463" y="1869506"/>
            <a:ext cx="50800" cy="127000"/>
          </a:xfrm>
          <a:prstGeom prst="rect">
            <a:avLst/>
          </a:prstGeom>
          <a:solidFill>
            <a:srgbClr val="02B2E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60" name="OTLSHAPE_T_e8fd2bc4bf304d7aa091b2a02eff6330_Shape"/>
          <p:cNvSpPr/>
          <p:nvPr>
            <p:custDataLst>
              <p:tags r:id="rId88"/>
            </p:custDataLst>
          </p:nvPr>
        </p:nvSpPr>
        <p:spPr>
          <a:xfrm>
            <a:off x="11863566" y="1869506"/>
            <a:ext cx="241300" cy="127000"/>
          </a:xfrm>
          <a:prstGeom prst="rect">
            <a:avLst/>
          </a:prstGeom>
          <a:solidFill>
            <a:srgbClr val="02B2E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68" name="OTLSHAPE_T_99d8331f6a544544b270b370b4efa4b6_Shape"/>
          <p:cNvSpPr/>
          <p:nvPr>
            <p:custDataLst>
              <p:tags r:id="rId89"/>
            </p:custDataLst>
          </p:nvPr>
        </p:nvSpPr>
        <p:spPr>
          <a:xfrm>
            <a:off x="1590700" y="1869506"/>
            <a:ext cx="63500" cy="127000"/>
          </a:xfrm>
          <a:prstGeom prst="rect">
            <a:avLst/>
          </a:prstGeom>
          <a:solidFill>
            <a:srgbClr val="02B2E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76" name="OTLSHAPE_T_e6f36a424bdc4ccc897518972a3e0736_Shape"/>
          <p:cNvSpPr/>
          <p:nvPr>
            <p:custDataLst>
              <p:tags r:id="rId90"/>
            </p:custDataLst>
          </p:nvPr>
        </p:nvSpPr>
        <p:spPr>
          <a:xfrm>
            <a:off x="6827848" y="1490368"/>
            <a:ext cx="1066800" cy="170519"/>
          </a:xfrm>
          <a:prstGeom prst="rect">
            <a:avLst/>
          </a:prstGeom>
          <a:solidFill>
            <a:srgbClr val="FDCA00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84" name="OTLSHAPE_T_6c534b0ad72645aa887c60beaed7352e_Shape"/>
          <p:cNvSpPr/>
          <p:nvPr>
            <p:custDataLst>
              <p:tags r:id="rId91"/>
            </p:custDataLst>
          </p:nvPr>
        </p:nvSpPr>
        <p:spPr>
          <a:xfrm>
            <a:off x="1590700" y="1490368"/>
            <a:ext cx="266700" cy="170519"/>
          </a:xfrm>
          <a:prstGeom prst="rect">
            <a:avLst/>
          </a:prstGeom>
          <a:solidFill>
            <a:srgbClr val="FDCA00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92" name="OTLSHAPE_T_5b782cb8924540c0afb1f30d23de2c7d_Shape"/>
          <p:cNvSpPr/>
          <p:nvPr>
            <p:custDataLst>
              <p:tags r:id="rId92"/>
            </p:custDataLst>
          </p:nvPr>
        </p:nvSpPr>
        <p:spPr>
          <a:xfrm>
            <a:off x="2597844" y="1490368"/>
            <a:ext cx="469900" cy="170519"/>
          </a:xfrm>
          <a:prstGeom prst="rect">
            <a:avLst/>
          </a:prstGeom>
          <a:solidFill>
            <a:srgbClr val="FDCA00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00" name="OTLSHAPE_T_848fab01ae1440669e5d6df87a797a78_Shape"/>
          <p:cNvSpPr/>
          <p:nvPr>
            <p:custDataLst>
              <p:tags r:id="rId93"/>
            </p:custDataLst>
          </p:nvPr>
        </p:nvSpPr>
        <p:spPr>
          <a:xfrm>
            <a:off x="4410702" y="1490368"/>
            <a:ext cx="469900" cy="170519"/>
          </a:xfrm>
          <a:prstGeom prst="rect">
            <a:avLst/>
          </a:prstGeom>
          <a:solidFill>
            <a:srgbClr val="FDCA00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08" name="OTLSHAPE_T_dc09f7fe4a404075a125d190bdf7691f_Shape"/>
          <p:cNvSpPr/>
          <p:nvPr>
            <p:custDataLst>
              <p:tags r:id="rId94"/>
            </p:custDataLst>
          </p:nvPr>
        </p:nvSpPr>
        <p:spPr>
          <a:xfrm>
            <a:off x="9446421" y="1490368"/>
            <a:ext cx="469900" cy="170519"/>
          </a:xfrm>
          <a:prstGeom prst="rect">
            <a:avLst/>
          </a:prstGeom>
          <a:solidFill>
            <a:srgbClr val="FDCA00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16" name="OTLSHAPE_T_c88783796d33454ba5ea527a2513f4ec_Shape"/>
          <p:cNvSpPr/>
          <p:nvPr>
            <p:custDataLst>
              <p:tags r:id="rId95"/>
            </p:custDataLst>
          </p:nvPr>
        </p:nvSpPr>
        <p:spPr>
          <a:xfrm>
            <a:off x="11863566" y="1490368"/>
            <a:ext cx="241300" cy="170519"/>
          </a:xfrm>
          <a:prstGeom prst="rect">
            <a:avLst/>
          </a:prstGeom>
          <a:solidFill>
            <a:srgbClr val="FDCA00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15" name="OTLSHAPE_T_a9d2b238773e47d3970d803f3e302594_ShapePercentage" hidden="1"/>
          <p:cNvSpPr/>
          <p:nvPr>
            <p:custDataLst>
              <p:tags r:id="rId96"/>
            </p:custDataLst>
          </p:nvPr>
        </p:nvSpPr>
        <p:spPr>
          <a:xfrm>
            <a:off x="1045894" y="2471812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13" name="OTLSHAPE_T_600e818e8d7442b182f3600ebdd7c5b6_ShapePercentage" hidden="1"/>
          <p:cNvSpPr/>
          <p:nvPr>
            <p:custDataLst>
              <p:tags r:id="rId97"/>
            </p:custDataLst>
          </p:nvPr>
        </p:nvSpPr>
        <p:spPr>
          <a:xfrm>
            <a:off x="844465" y="2959831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19" name="OTLSHAPE_T_ad005f2cb68942a298d691c679cf4dc5_ShapePercentage" hidden="1"/>
          <p:cNvSpPr/>
          <p:nvPr>
            <p:custDataLst>
              <p:tags r:id="rId98"/>
            </p:custDataLst>
          </p:nvPr>
        </p:nvSpPr>
        <p:spPr>
          <a:xfrm>
            <a:off x="4326305" y="2959831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17" name="OTLSHAPE_T_a39877aa97944784be64f24c5e241ef8_ShapePercentage" hidden="1"/>
          <p:cNvSpPr/>
          <p:nvPr>
            <p:custDataLst>
              <p:tags r:id="rId99"/>
            </p:custDataLst>
          </p:nvPr>
        </p:nvSpPr>
        <p:spPr>
          <a:xfrm>
            <a:off x="7059981" y="2471812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21" name="OTLSHAPE_T_eaa8def5b04b42e1b4b938b67951f0b3_ShapePercentage" hidden="1"/>
          <p:cNvSpPr/>
          <p:nvPr>
            <p:custDataLst>
              <p:tags r:id="rId100"/>
            </p:custDataLst>
          </p:nvPr>
        </p:nvSpPr>
        <p:spPr>
          <a:xfrm>
            <a:off x="844465" y="3536750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23" name="OTLSHAPE_T_9fffbe3f82bb4eb8ae1bb7b97428dfb2_ShapePercentage" hidden="1"/>
          <p:cNvSpPr/>
          <p:nvPr>
            <p:custDataLst>
              <p:tags r:id="rId101"/>
            </p:custDataLst>
          </p:nvPr>
        </p:nvSpPr>
        <p:spPr>
          <a:xfrm>
            <a:off x="1535078" y="3536750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25" name="OTLSHAPE_T_9a2e8d9a376e4b40a20d37e85a74e948_ShapePercentage" hidden="1"/>
          <p:cNvSpPr/>
          <p:nvPr>
            <p:custDataLst>
              <p:tags r:id="rId102"/>
            </p:custDataLst>
          </p:nvPr>
        </p:nvSpPr>
        <p:spPr>
          <a:xfrm>
            <a:off x="2542222" y="3536750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27" name="OTLSHAPE_T_157a8c37c427478ca612668603691ba8_ShapePercentage" hidden="1"/>
          <p:cNvSpPr/>
          <p:nvPr>
            <p:custDataLst>
              <p:tags r:id="rId103"/>
            </p:custDataLst>
          </p:nvPr>
        </p:nvSpPr>
        <p:spPr>
          <a:xfrm>
            <a:off x="2829977" y="3536750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29" name="OTLSHAPE_T_680ee2a3278f499098b705bd89fdceb9_ShapePercentage" hidden="1"/>
          <p:cNvSpPr/>
          <p:nvPr>
            <p:custDataLst>
              <p:tags r:id="rId104"/>
            </p:custDataLst>
          </p:nvPr>
        </p:nvSpPr>
        <p:spPr>
          <a:xfrm>
            <a:off x="3750794" y="3536750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31" name="OTLSHAPE_T_7260b9cb3c3749a09cd1e7520522c9dc_ShapePercentage" hidden="1"/>
          <p:cNvSpPr/>
          <p:nvPr>
            <p:custDataLst>
              <p:tags r:id="rId105"/>
            </p:custDataLst>
          </p:nvPr>
        </p:nvSpPr>
        <p:spPr>
          <a:xfrm>
            <a:off x="4038550" y="3536750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33" name="OTLSHAPE_T_9edf2ec7d61449d1bf612e76e90a295c_ShapePercentage" hidden="1"/>
          <p:cNvSpPr/>
          <p:nvPr>
            <p:custDataLst>
              <p:tags r:id="rId106"/>
            </p:custDataLst>
          </p:nvPr>
        </p:nvSpPr>
        <p:spPr>
          <a:xfrm>
            <a:off x="5160795" y="3536750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35" name="OTLSHAPE_T_b9e09c4f46e546a2a8d1029e9a189171_ShapePercentage" hidden="1"/>
          <p:cNvSpPr/>
          <p:nvPr>
            <p:custDataLst>
              <p:tags r:id="rId107"/>
            </p:custDataLst>
          </p:nvPr>
        </p:nvSpPr>
        <p:spPr>
          <a:xfrm>
            <a:off x="5448551" y="3536750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37" name="OTLSHAPE_T_73872e618984468397e2df791ddcc2f5_ShapePercentage" hidden="1"/>
          <p:cNvSpPr/>
          <p:nvPr>
            <p:custDataLst>
              <p:tags r:id="rId108"/>
            </p:custDataLst>
          </p:nvPr>
        </p:nvSpPr>
        <p:spPr>
          <a:xfrm>
            <a:off x="6398143" y="3536750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39" name="OTLSHAPE_T_90a5c5f17db14498a4d206a84a2697b8_ShapePercentage" hidden="1"/>
          <p:cNvSpPr/>
          <p:nvPr>
            <p:custDataLst>
              <p:tags r:id="rId109"/>
            </p:custDataLst>
          </p:nvPr>
        </p:nvSpPr>
        <p:spPr>
          <a:xfrm>
            <a:off x="7376512" y="3536750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41" name="OTLSHAPE_T_edf5cb48abb142678f1221220650f5b4_ShapePercentage" hidden="1"/>
          <p:cNvSpPr/>
          <p:nvPr>
            <p:custDataLst>
              <p:tags r:id="rId110"/>
            </p:custDataLst>
          </p:nvPr>
        </p:nvSpPr>
        <p:spPr>
          <a:xfrm>
            <a:off x="8585084" y="3536750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43" name="OTLSHAPE_T_a94b646c4b5d4c94a09746de5b16f634_ShapePercentage" hidden="1"/>
          <p:cNvSpPr/>
          <p:nvPr>
            <p:custDataLst>
              <p:tags r:id="rId111"/>
            </p:custDataLst>
          </p:nvPr>
        </p:nvSpPr>
        <p:spPr>
          <a:xfrm>
            <a:off x="8872839" y="3536750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45" name="OTLSHAPE_T_e23e7984f6f840748e0ccaf20f7f1a67_ShapePercentage" hidden="1"/>
          <p:cNvSpPr/>
          <p:nvPr>
            <p:custDataLst>
              <p:tags r:id="rId112"/>
            </p:custDataLst>
          </p:nvPr>
        </p:nvSpPr>
        <p:spPr>
          <a:xfrm>
            <a:off x="9793656" y="3536750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47" name="OTLSHAPE_T_6ef3405e06d24312b81d706d5d478af1_ShapePercentage" hidden="1"/>
          <p:cNvSpPr/>
          <p:nvPr>
            <p:custDataLst>
              <p:tags r:id="rId113"/>
            </p:custDataLst>
          </p:nvPr>
        </p:nvSpPr>
        <p:spPr>
          <a:xfrm>
            <a:off x="10081412" y="3536750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49" name="OTLSHAPE_T_2800943397a349998b52ddb9446ed4c7_ShapePercentage" hidden="1"/>
          <p:cNvSpPr/>
          <p:nvPr>
            <p:custDataLst>
              <p:tags r:id="rId114"/>
            </p:custDataLst>
          </p:nvPr>
        </p:nvSpPr>
        <p:spPr>
          <a:xfrm>
            <a:off x="11059780" y="3536750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51" name="OTLSHAPE_T_590d253cfe3e47008eec84c6bf4bdfe4_ShapePercentage" hidden="1"/>
          <p:cNvSpPr/>
          <p:nvPr>
            <p:custDataLst>
              <p:tags r:id="rId115"/>
            </p:custDataLst>
          </p:nvPr>
        </p:nvSpPr>
        <p:spPr>
          <a:xfrm>
            <a:off x="7059981" y="2959831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59" name="OTLSHAPE_T_29ac0bce0ff64ecc89fe837a0aa79530_ShapePercentage" hidden="1"/>
          <p:cNvSpPr/>
          <p:nvPr>
            <p:custDataLst>
              <p:tags r:id="rId116"/>
            </p:custDataLst>
          </p:nvPr>
        </p:nvSpPr>
        <p:spPr>
          <a:xfrm>
            <a:off x="7117531" y="2959831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78" name="OTLSHAPE_T_6c2df4ef32984b2a9a5bca82853b637b_ShapePercentage" hidden="1"/>
          <p:cNvSpPr/>
          <p:nvPr>
            <p:custDataLst>
              <p:tags r:id="rId117"/>
            </p:custDataLst>
          </p:nvPr>
        </p:nvSpPr>
        <p:spPr>
          <a:xfrm>
            <a:off x="11117331" y="2959831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86" name="OTLSHAPE_T_25ace9445c014e0ea565f1733b6b6b70_ShapePercentage" hidden="1"/>
          <p:cNvSpPr/>
          <p:nvPr>
            <p:custDataLst>
              <p:tags r:id="rId118"/>
            </p:custDataLst>
          </p:nvPr>
        </p:nvSpPr>
        <p:spPr>
          <a:xfrm>
            <a:off x="844465" y="4113668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94" name="OTLSHAPE_T_233583ed6a6f43fdaca4552eed8fafd4_ShapePercentage" hidden="1"/>
          <p:cNvSpPr/>
          <p:nvPr>
            <p:custDataLst>
              <p:tags r:id="rId119"/>
            </p:custDataLst>
          </p:nvPr>
        </p:nvSpPr>
        <p:spPr>
          <a:xfrm>
            <a:off x="1189772" y="4113668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02" name="OTLSHAPE_T_998322a2b9474843a5940db275220f9a_ShapePercentage" hidden="1"/>
          <p:cNvSpPr/>
          <p:nvPr>
            <p:custDataLst>
              <p:tags r:id="rId120"/>
            </p:custDataLst>
          </p:nvPr>
        </p:nvSpPr>
        <p:spPr>
          <a:xfrm>
            <a:off x="2369569" y="4113668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10" name="OTLSHAPE_T_0b095de708254eebb59ee16aaf94d0b0_ShapePercentage" hidden="1"/>
          <p:cNvSpPr/>
          <p:nvPr>
            <p:custDataLst>
              <p:tags r:id="rId121"/>
            </p:custDataLst>
          </p:nvPr>
        </p:nvSpPr>
        <p:spPr>
          <a:xfrm>
            <a:off x="2427120" y="4113668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18" name="OTLSHAPE_T_32b0aa3756514be98fd085f9efbc1602_ShapePercentage" hidden="1"/>
          <p:cNvSpPr/>
          <p:nvPr>
            <p:custDataLst>
              <p:tags r:id="rId122"/>
            </p:custDataLst>
          </p:nvPr>
        </p:nvSpPr>
        <p:spPr>
          <a:xfrm>
            <a:off x="3520590" y="4113668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26" name="OTLSHAPE_T_15dd65e0dade45668f51fca48a154102_ShapePercentage" hidden="1"/>
          <p:cNvSpPr/>
          <p:nvPr>
            <p:custDataLst>
              <p:tags r:id="rId123"/>
            </p:custDataLst>
          </p:nvPr>
        </p:nvSpPr>
        <p:spPr>
          <a:xfrm>
            <a:off x="4182427" y="4113668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34" name="OTLSHAPE_T_949b983d3234400c9b7309c932b9e5bb_ShapePercentage" hidden="1"/>
          <p:cNvSpPr/>
          <p:nvPr>
            <p:custDataLst>
              <p:tags r:id="rId124"/>
            </p:custDataLst>
          </p:nvPr>
        </p:nvSpPr>
        <p:spPr>
          <a:xfrm>
            <a:off x="5391000" y="4113668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42" name="OTLSHAPE_T_1c9b2714f65546d88fb001de516e620e_ShapePercentage" hidden="1"/>
          <p:cNvSpPr/>
          <p:nvPr>
            <p:custDataLst>
              <p:tags r:id="rId125"/>
            </p:custDataLst>
          </p:nvPr>
        </p:nvSpPr>
        <p:spPr>
          <a:xfrm>
            <a:off x="5448551" y="4113668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50" name="OTLSHAPE_T_85f377fea5d64e12899d8d5311e021cb_ShapePercentage" hidden="1"/>
          <p:cNvSpPr/>
          <p:nvPr>
            <p:custDataLst>
              <p:tags r:id="rId126"/>
            </p:custDataLst>
          </p:nvPr>
        </p:nvSpPr>
        <p:spPr>
          <a:xfrm>
            <a:off x="6944878" y="4113668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58" name="OTLSHAPE_T_4ddf8c64e56048f5831c1982475c4618_ShapePercentage" hidden="1"/>
          <p:cNvSpPr/>
          <p:nvPr>
            <p:custDataLst>
              <p:tags r:id="rId127"/>
            </p:custDataLst>
          </p:nvPr>
        </p:nvSpPr>
        <p:spPr>
          <a:xfrm>
            <a:off x="7434063" y="4113668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66" name="OTLSHAPE_T_6f6583b66126435fbcd18c1b9a2f6af3_ShapePercentage" hidden="1"/>
          <p:cNvSpPr/>
          <p:nvPr>
            <p:custDataLst>
              <p:tags r:id="rId128"/>
            </p:custDataLst>
          </p:nvPr>
        </p:nvSpPr>
        <p:spPr>
          <a:xfrm>
            <a:off x="8613859" y="4113668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74" name="OTLSHAPE_T_eb008134eb3a451aaf8f0055716cb3af_ShapePercentage" hidden="1"/>
          <p:cNvSpPr/>
          <p:nvPr>
            <p:custDataLst>
              <p:tags r:id="rId129"/>
            </p:custDataLst>
          </p:nvPr>
        </p:nvSpPr>
        <p:spPr>
          <a:xfrm>
            <a:off x="8671410" y="4113668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82" name="OTLSHAPE_T_1a67f19dc1b344d1b64c0776f46bdca4_ShapePercentage" hidden="1"/>
          <p:cNvSpPr/>
          <p:nvPr>
            <p:custDataLst>
              <p:tags r:id="rId130"/>
            </p:custDataLst>
          </p:nvPr>
        </p:nvSpPr>
        <p:spPr>
          <a:xfrm>
            <a:off x="9621003" y="4113668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90" name="OTLSHAPE_T_c2574024338f43fe907366344d98715b_ShapePercentage" hidden="1"/>
          <p:cNvSpPr/>
          <p:nvPr>
            <p:custDataLst>
              <p:tags r:id="rId131"/>
            </p:custDataLst>
          </p:nvPr>
        </p:nvSpPr>
        <p:spPr>
          <a:xfrm>
            <a:off x="9678554" y="4113668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98" name="OTLSHAPE_T_f26714f827304f429ef56aabd3850740_ShapePercentage" hidden="1"/>
          <p:cNvSpPr/>
          <p:nvPr>
            <p:custDataLst>
              <p:tags r:id="rId132"/>
            </p:custDataLst>
          </p:nvPr>
        </p:nvSpPr>
        <p:spPr>
          <a:xfrm>
            <a:off x="10772025" y="4113668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11" name="OTLSHAPE_T_6d0565b9e8754179b7a109f44df2449a_ShapePercentage" hidden="1"/>
          <p:cNvSpPr/>
          <p:nvPr>
            <p:custDataLst>
              <p:tags r:id="rId133"/>
            </p:custDataLst>
          </p:nvPr>
        </p:nvSpPr>
        <p:spPr>
          <a:xfrm>
            <a:off x="844465" y="4690587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19" name="OTLSHAPE_T_65aa35c5544c4dc3a9697df25a089f69_ShapePercentage" hidden="1"/>
          <p:cNvSpPr/>
          <p:nvPr>
            <p:custDataLst>
              <p:tags r:id="rId134"/>
            </p:custDataLst>
          </p:nvPr>
        </p:nvSpPr>
        <p:spPr>
          <a:xfrm>
            <a:off x="902016" y="4690587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27" name="OTLSHAPE_T_56cc39244bfe4f73867067600d5b27d2_ShapePercentage" hidden="1"/>
          <p:cNvSpPr/>
          <p:nvPr>
            <p:custDataLst>
              <p:tags r:id="rId135"/>
            </p:custDataLst>
          </p:nvPr>
        </p:nvSpPr>
        <p:spPr>
          <a:xfrm>
            <a:off x="1045894" y="4690587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35" name="OTLSHAPE_T_637d096644e64f03bd8cc72eafcfcc96_ShapePercentage" hidden="1"/>
          <p:cNvSpPr/>
          <p:nvPr>
            <p:custDataLst>
              <p:tags r:id="rId136"/>
            </p:custDataLst>
          </p:nvPr>
        </p:nvSpPr>
        <p:spPr>
          <a:xfrm>
            <a:off x="1132221" y="4690587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43" name="OTLSHAPE_T_56d474f31599407d9b34e789106c08d1_ShapePercentage" hidden="1"/>
          <p:cNvSpPr/>
          <p:nvPr>
            <p:custDataLst>
              <p:tags r:id="rId137"/>
            </p:custDataLst>
          </p:nvPr>
        </p:nvSpPr>
        <p:spPr>
          <a:xfrm>
            <a:off x="1621405" y="4690587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51" name="OTLSHAPE_T_2241ee1799a7449290c196ab62a4af75_ShapePercentage" hidden="1"/>
          <p:cNvSpPr/>
          <p:nvPr>
            <p:custDataLst>
              <p:tags r:id="rId138"/>
            </p:custDataLst>
          </p:nvPr>
        </p:nvSpPr>
        <p:spPr>
          <a:xfrm>
            <a:off x="1707731" y="4690587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59" name="OTLSHAPE_T_576faa07eb754ace82d10090579a16d9_ShapePercentage" hidden="1"/>
          <p:cNvSpPr/>
          <p:nvPr>
            <p:custDataLst>
              <p:tags r:id="rId139"/>
            </p:custDataLst>
          </p:nvPr>
        </p:nvSpPr>
        <p:spPr>
          <a:xfrm>
            <a:off x="2829977" y="4690587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67" name="OTLSHAPE_T_f921376c051348b5bd95456684f13b4d_ShapePercentage" hidden="1"/>
          <p:cNvSpPr/>
          <p:nvPr>
            <p:custDataLst>
              <p:tags r:id="rId140"/>
            </p:custDataLst>
          </p:nvPr>
        </p:nvSpPr>
        <p:spPr>
          <a:xfrm>
            <a:off x="2916304" y="4690587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75" name="OTLSHAPE_T_27daa97827b04944aad6b11bcff8af0b_ShapePercentage" hidden="1"/>
          <p:cNvSpPr/>
          <p:nvPr>
            <p:custDataLst>
              <p:tags r:id="rId141"/>
            </p:custDataLst>
          </p:nvPr>
        </p:nvSpPr>
        <p:spPr>
          <a:xfrm>
            <a:off x="4470183" y="4690587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83" name="OTLSHAPE_T_ee000c2a88fd48b7801424e25e920ba9_ShapePercentage" hidden="1"/>
          <p:cNvSpPr/>
          <p:nvPr>
            <p:custDataLst>
              <p:tags r:id="rId142"/>
            </p:custDataLst>
          </p:nvPr>
        </p:nvSpPr>
        <p:spPr>
          <a:xfrm>
            <a:off x="4556509" y="4690587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91" name="OTLSHAPE_T_90e445e89f2d4106913eb050533e40dc_ShapePercentage" hidden="1"/>
          <p:cNvSpPr/>
          <p:nvPr>
            <p:custDataLst>
              <p:tags r:id="rId143"/>
            </p:custDataLst>
          </p:nvPr>
        </p:nvSpPr>
        <p:spPr>
          <a:xfrm>
            <a:off x="5880184" y="4690587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99" name="OTLSHAPE_T_9d70c92d31654e1999a423697c0f2017_ShapePercentage" hidden="1"/>
          <p:cNvSpPr/>
          <p:nvPr>
            <p:custDataLst>
              <p:tags r:id="rId144"/>
            </p:custDataLst>
          </p:nvPr>
        </p:nvSpPr>
        <p:spPr>
          <a:xfrm>
            <a:off x="5966510" y="4690587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07" name="OTLSHAPE_T_394aab9a3ac541608553fb7357f56d09_ShapePercentage" hidden="1"/>
          <p:cNvSpPr/>
          <p:nvPr>
            <p:custDataLst>
              <p:tags r:id="rId145"/>
            </p:custDataLst>
          </p:nvPr>
        </p:nvSpPr>
        <p:spPr>
          <a:xfrm>
            <a:off x="7059981" y="4690587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15" name="OTLSHAPE_T_5baae40ef01e4ba8ab7166d080996ddb_ShapePercentage" hidden="1"/>
          <p:cNvSpPr/>
          <p:nvPr>
            <p:custDataLst>
              <p:tags r:id="rId146"/>
            </p:custDataLst>
          </p:nvPr>
        </p:nvSpPr>
        <p:spPr>
          <a:xfrm>
            <a:off x="7146307" y="4690587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23" name="OTLSHAPE_T_88d7d80d9f5449169a2bb5ae7b3af1f7_ShapePercentage" hidden="1"/>
          <p:cNvSpPr/>
          <p:nvPr>
            <p:custDataLst>
              <p:tags r:id="rId147"/>
            </p:custDataLst>
          </p:nvPr>
        </p:nvSpPr>
        <p:spPr>
          <a:xfrm>
            <a:off x="7664267" y="4690587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31" name="OTLSHAPE_T_8005c346124e4da8b815fe741a80d903_ShapePercentage" hidden="1"/>
          <p:cNvSpPr/>
          <p:nvPr>
            <p:custDataLst>
              <p:tags r:id="rId148"/>
            </p:custDataLst>
          </p:nvPr>
        </p:nvSpPr>
        <p:spPr>
          <a:xfrm>
            <a:off x="7750594" y="4690587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39" name="OTLSHAPE_T_b886a75443be441da7e27cd52d7b62b7_ShapePercentage" hidden="1"/>
          <p:cNvSpPr/>
          <p:nvPr>
            <p:custDataLst>
              <p:tags r:id="rId149"/>
            </p:custDataLst>
          </p:nvPr>
        </p:nvSpPr>
        <p:spPr>
          <a:xfrm>
            <a:off x="9074268" y="4690587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47" name="OTLSHAPE_T_add1fa7df4c04b6ca84b7271945cb12e_ShapePercentage" hidden="1"/>
          <p:cNvSpPr/>
          <p:nvPr>
            <p:custDataLst>
              <p:tags r:id="rId150"/>
            </p:custDataLst>
          </p:nvPr>
        </p:nvSpPr>
        <p:spPr>
          <a:xfrm>
            <a:off x="9160594" y="4690587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55" name="OTLSHAPE_T_a8ed434046574672a9cd0f31b4bace90_ShapePercentage" hidden="1"/>
          <p:cNvSpPr/>
          <p:nvPr>
            <p:custDataLst>
              <p:tags r:id="rId151"/>
            </p:custDataLst>
          </p:nvPr>
        </p:nvSpPr>
        <p:spPr>
          <a:xfrm>
            <a:off x="10110187" y="4690587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63" name="OTLSHAPE_T_c32527ab9c4e4d3fbe7057efd57def61_ShapePercentage" hidden="1"/>
          <p:cNvSpPr/>
          <p:nvPr>
            <p:custDataLst>
              <p:tags r:id="rId152"/>
            </p:custDataLst>
          </p:nvPr>
        </p:nvSpPr>
        <p:spPr>
          <a:xfrm>
            <a:off x="10196514" y="4690587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71" name="OTLSHAPE_T_211980a2272a49d79186d8ed825e27ec_ShapePercentage" hidden="1"/>
          <p:cNvSpPr/>
          <p:nvPr>
            <p:custDataLst>
              <p:tags r:id="rId153"/>
            </p:custDataLst>
          </p:nvPr>
        </p:nvSpPr>
        <p:spPr>
          <a:xfrm>
            <a:off x="10714473" y="4690587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79" name="OTLSHAPE_T_c47194f4f470419b86c7226eb3691c2e_ShapePercentage" hidden="1"/>
          <p:cNvSpPr/>
          <p:nvPr>
            <p:custDataLst>
              <p:tags r:id="rId154"/>
            </p:custDataLst>
          </p:nvPr>
        </p:nvSpPr>
        <p:spPr>
          <a:xfrm>
            <a:off x="10800800" y="4690587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87" name="OTLSHAPE_T_99a54392aed04387a9181ff78cf89f44_ShapePercentage" hidden="1"/>
          <p:cNvSpPr/>
          <p:nvPr>
            <p:custDataLst>
              <p:tags r:id="rId155"/>
            </p:custDataLst>
          </p:nvPr>
        </p:nvSpPr>
        <p:spPr>
          <a:xfrm>
            <a:off x="11117331" y="4690587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95" name="OTLSHAPE_T_911cf4d9a3fa45299546a832a513e871_ShapePercentage" hidden="1"/>
          <p:cNvSpPr/>
          <p:nvPr>
            <p:custDataLst>
              <p:tags r:id="rId156"/>
            </p:custDataLst>
          </p:nvPr>
        </p:nvSpPr>
        <p:spPr>
          <a:xfrm>
            <a:off x="11203657" y="4690587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13" name="OTLSHAPE_T_90a54532fcdf4b089e2db8bab1baa260_ShapePercentage" hidden="1"/>
          <p:cNvSpPr/>
          <p:nvPr>
            <p:custDataLst>
              <p:tags r:id="rId157"/>
            </p:custDataLst>
          </p:nvPr>
        </p:nvSpPr>
        <p:spPr>
          <a:xfrm>
            <a:off x="3837121" y="1919151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21" name="OTLSHAPE_T_680167f0b5454720a3154b96827bb847_ShapePercentage" hidden="1"/>
          <p:cNvSpPr/>
          <p:nvPr>
            <p:custDataLst>
              <p:tags r:id="rId158"/>
            </p:custDataLst>
          </p:nvPr>
        </p:nvSpPr>
        <p:spPr>
          <a:xfrm>
            <a:off x="5016918" y="1919151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29" name="OTLSHAPE_T_b8b97028b81d485ab25b3ba5c65ef561_ShapePercentage" hidden="1"/>
          <p:cNvSpPr/>
          <p:nvPr>
            <p:custDataLst>
              <p:tags r:id="rId159"/>
            </p:custDataLst>
          </p:nvPr>
        </p:nvSpPr>
        <p:spPr>
          <a:xfrm>
            <a:off x="5275897" y="1919151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37" name="OTLSHAPE_T_647c713f85e7450b9cb5763ce223ba5b_ShapePercentage" hidden="1"/>
          <p:cNvSpPr/>
          <p:nvPr>
            <p:custDataLst>
              <p:tags r:id="rId160"/>
            </p:custDataLst>
          </p:nvPr>
        </p:nvSpPr>
        <p:spPr>
          <a:xfrm>
            <a:off x="5621204" y="1919151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45" name="OTLSHAPE_T_c826d5fc77f94890bb4f7a8357c8ece4_ShapePercentage" hidden="1"/>
          <p:cNvSpPr/>
          <p:nvPr>
            <p:custDataLst>
              <p:tags r:id="rId161"/>
            </p:custDataLst>
          </p:nvPr>
        </p:nvSpPr>
        <p:spPr>
          <a:xfrm>
            <a:off x="6944878" y="1919151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53" name="OTLSHAPE_T_dc8215104035439fa97fe865ee877865_ShapePercentage" hidden="1"/>
          <p:cNvSpPr/>
          <p:nvPr>
            <p:custDataLst>
              <p:tags r:id="rId162"/>
            </p:custDataLst>
          </p:nvPr>
        </p:nvSpPr>
        <p:spPr>
          <a:xfrm>
            <a:off x="9592228" y="1919151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61" name="OTLSHAPE_T_e8fd2bc4bf304d7aa091b2a02eff6330_ShapePercentage" hidden="1"/>
          <p:cNvSpPr/>
          <p:nvPr>
            <p:custDataLst>
              <p:tags r:id="rId163"/>
            </p:custDataLst>
          </p:nvPr>
        </p:nvSpPr>
        <p:spPr>
          <a:xfrm>
            <a:off x="11117331" y="1919151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69" name="OTLSHAPE_T_99d8331f6a544544b270b370b4efa4b6_ShapePercentage" hidden="1"/>
          <p:cNvSpPr/>
          <p:nvPr>
            <p:custDataLst>
              <p:tags r:id="rId164"/>
            </p:custDataLst>
          </p:nvPr>
        </p:nvSpPr>
        <p:spPr>
          <a:xfrm>
            <a:off x="844465" y="1919151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77" name="OTLSHAPE_T_e6f36a424bdc4ccc897518972a3e0736_ShapePercentage" hidden="1"/>
          <p:cNvSpPr/>
          <p:nvPr>
            <p:custDataLst>
              <p:tags r:id="rId165"/>
            </p:custDataLst>
          </p:nvPr>
        </p:nvSpPr>
        <p:spPr>
          <a:xfrm>
            <a:off x="6081613" y="1540013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85" name="OTLSHAPE_T_6c534b0ad72645aa887c60beaed7352e_ShapePercentage" hidden="1"/>
          <p:cNvSpPr/>
          <p:nvPr>
            <p:custDataLst>
              <p:tags r:id="rId166"/>
            </p:custDataLst>
          </p:nvPr>
        </p:nvSpPr>
        <p:spPr>
          <a:xfrm>
            <a:off x="844465" y="1540013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93" name="OTLSHAPE_T_5b782cb8924540c0afb1f30d23de2c7d_ShapePercentage" hidden="1"/>
          <p:cNvSpPr/>
          <p:nvPr>
            <p:custDataLst>
              <p:tags r:id="rId167"/>
            </p:custDataLst>
          </p:nvPr>
        </p:nvSpPr>
        <p:spPr>
          <a:xfrm>
            <a:off x="1851609" y="1540013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01" name="OTLSHAPE_T_848fab01ae1440669e5d6df87a797a78_ShapePercentage" hidden="1"/>
          <p:cNvSpPr/>
          <p:nvPr>
            <p:custDataLst>
              <p:tags r:id="rId168"/>
            </p:custDataLst>
          </p:nvPr>
        </p:nvSpPr>
        <p:spPr>
          <a:xfrm>
            <a:off x="3664467" y="1540013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09" name="OTLSHAPE_T_dc09f7fe4a404075a125d190bdf7691f_ShapePercentage" hidden="1"/>
          <p:cNvSpPr/>
          <p:nvPr>
            <p:custDataLst>
              <p:tags r:id="rId169"/>
            </p:custDataLst>
          </p:nvPr>
        </p:nvSpPr>
        <p:spPr>
          <a:xfrm>
            <a:off x="8700186" y="1540013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17" name="OTLSHAPE_T_c88783796d33454ba5ea527a2513f4ec_ShapePercentage" hidden="1"/>
          <p:cNvSpPr/>
          <p:nvPr>
            <p:custDataLst>
              <p:tags r:id="rId170"/>
            </p:custDataLst>
          </p:nvPr>
        </p:nvSpPr>
        <p:spPr>
          <a:xfrm>
            <a:off x="11117331" y="1540013"/>
            <a:ext cx="0" cy="0"/>
          </a:xfrm>
          <a:prstGeom prst="rect">
            <a:avLst/>
          </a:prstGeom>
          <a:solidFill>
            <a:schemeClr val="dk1">
              <a:alpha val="34902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3" name="OTLSHAPE_T_a9d2b238773e47d3970d803f3e302594_Duration" hidden="1"/>
          <p:cNvSpPr txBox="1"/>
          <p:nvPr>
            <p:custDataLst>
              <p:tags r:id="rId171"/>
            </p:custDataLst>
          </p:nvPr>
        </p:nvSpPr>
        <p:spPr>
          <a:xfrm>
            <a:off x="12700" y="-304859"/>
            <a:ext cx="3302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2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24" name="OTLSHAPE_T_a9d2b238773e47d3970d803f3e302594_TextPercentage" hidden="1"/>
          <p:cNvSpPr txBox="1"/>
          <p:nvPr>
            <p:custDataLst>
              <p:tags r:id="rId172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25" name="OTLSHAPE_T_a9d2b238773e47d3970d803f3e302594_StartDate" hidden="1"/>
          <p:cNvSpPr txBox="1"/>
          <p:nvPr>
            <p:custDataLst>
              <p:tags r:id="rId173"/>
            </p:custDataLst>
          </p:nvPr>
        </p:nvSpPr>
        <p:spPr>
          <a:xfrm>
            <a:off x="12700" y="-33467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4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26" name="OTLSHAPE_T_a9d2b238773e47d3970d803f3e302594_EndDate" hidden="1"/>
          <p:cNvSpPr txBox="1"/>
          <p:nvPr>
            <p:custDataLst>
              <p:tags r:id="rId174"/>
            </p:custDataLst>
          </p:nvPr>
        </p:nvSpPr>
        <p:spPr>
          <a:xfrm>
            <a:off x="12700" y="-33467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4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1" name="OTLSHAPE_T_600e818e8d7442b182f3600ebdd7c5b6_Duration" hidden="1"/>
          <p:cNvSpPr txBox="1"/>
          <p:nvPr>
            <p:custDataLst>
              <p:tags r:id="rId175"/>
            </p:custDataLst>
          </p:nvPr>
        </p:nvSpPr>
        <p:spPr>
          <a:xfrm>
            <a:off x="844465" y="4028137"/>
            <a:ext cx="4572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121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2" name="OTLSHAPE_T_600e818e8d7442b182f3600ebdd7c5b6_TextPercentage" hidden="1"/>
          <p:cNvSpPr txBox="1"/>
          <p:nvPr>
            <p:custDataLst>
              <p:tags r:id="rId176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3" name="OTLSHAPE_T_600e818e8d7442b182f3600ebdd7c5b6_StartDate" hidden="1"/>
          <p:cNvSpPr txBox="1"/>
          <p:nvPr>
            <p:custDataLst>
              <p:tags r:id="rId177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" name="OTLSHAPE_T_600e818e8d7442b182f3600ebdd7c5b6_EndDate" hidden="1"/>
          <p:cNvSpPr txBox="1"/>
          <p:nvPr>
            <p:custDataLst>
              <p:tags r:id="rId178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5" name="OTLSHAPE_T_600e818e8d7442b182f3600ebdd7c5b6_JoinedDate" hidden="1"/>
          <p:cNvSpPr txBox="1"/>
          <p:nvPr>
            <p:custDataLst>
              <p:tags r:id="rId179"/>
            </p:custDataLst>
          </p:nvPr>
        </p:nvSpPr>
        <p:spPr>
          <a:xfrm>
            <a:off x="176169" y="4372991"/>
            <a:ext cx="6604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Jan 1 - Mai 1</a:t>
            </a:r>
            <a:endParaRPr lang="de-CH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9" name="OTLSHAPE_T_ad005f2cb68942a298d691c679cf4dc5_Duration" hidden="1"/>
          <p:cNvSpPr txBox="1"/>
          <p:nvPr>
            <p:custDataLst>
              <p:tags r:id="rId180"/>
            </p:custDataLst>
          </p:nvPr>
        </p:nvSpPr>
        <p:spPr>
          <a:xfrm>
            <a:off x="12700" y="-453142"/>
            <a:ext cx="3937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96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0" name="OTLSHAPE_T_ad005f2cb68942a298d691c679cf4dc5_TextPercentage" hidden="1"/>
          <p:cNvSpPr txBox="1"/>
          <p:nvPr>
            <p:custDataLst>
              <p:tags r:id="rId181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41" name="OTLSHAPE_T_ad005f2cb68942a298d691c679cf4dc5_StartDate" hidden="1"/>
          <p:cNvSpPr txBox="1"/>
          <p:nvPr>
            <p:custDataLst>
              <p:tags r:id="rId182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2" name="OTLSHAPE_T_ad005f2cb68942a298d691c679cf4dc5_EndDate" hidden="1"/>
          <p:cNvSpPr txBox="1"/>
          <p:nvPr>
            <p:custDataLst>
              <p:tags r:id="rId183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3" name="OTLSHAPE_T_ad005f2cb68942a298d691c679cf4dc5_JoinedDate" hidden="1"/>
          <p:cNvSpPr txBox="1"/>
          <p:nvPr>
            <p:custDataLst>
              <p:tags r:id="rId184"/>
            </p:custDataLst>
          </p:nvPr>
        </p:nvSpPr>
        <p:spPr>
          <a:xfrm>
            <a:off x="3509060" y="4692269"/>
            <a:ext cx="685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Mai 2 - Aug 5</a:t>
            </a:r>
            <a:endParaRPr lang="de-CH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7" name="OTLSHAPE_T_a39877aa97944784be64f24c5e241ef8_Duration" hidden="1"/>
          <p:cNvSpPr txBox="1"/>
          <p:nvPr>
            <p:custDataLst>
              <p:tags r:id="rId185"/>
            </p:custDataLst>
          </p:nvPr>
        </p:nvSpPr>
        <p:spPr>
          <a:xfrm>
            <a:off x="12700" y="-304859"/>
            <a:ext cx="3302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2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8" name="OTLSHAPE_T_a39877aa97944784be64f24c5e241ef8_TextPercentage" hidden="1"/>
          <p:cNvSpPr txBox="1"/>
          <p:nvPr>
            <p:custDataLst>
              <p:tags r:id="rId186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49" name="OTLSHAPE_T_a39877aa97944784be64f24c5e241ef8_StartDate" hidden="1"/>
          <p:cNvSpPr txBox="1"/>
          <p:nvPr>
            <p:custDataLst>
              <p:tags r:id="rId187"/>
            </p:custDataLst>
          </p:nvPr>
        </p:nvSpPr>
        <p:spPr>
          <a:xfrm>
            <a:off x="12700" y="-1411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4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0" name="OTLSHAPE_T_a39877aa97944784be64f24c5e241ef8_EndDate" hidden="1"/>
          <p:cNvSpPr txBox="1"/>
          <p:nvPr>
            <p:custDataLst>
              <p:tags r:id="rId188"/>
            </p:custDataLst>
          </p:nvPr>
        </p:nvSpPr>
        <p:spPr>
          <a:xfrm>
            <a:off x="12700" y="-1411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4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5" name="OTLSHAPE_T_eaa8def5b04b42e1b4b938b67951f0b3_Duration" hidden="1"/>
          <p:cNvSpPr txBox="1"/>
          <p:nvPr>
            <p:custDataLst>
              <p:tags r:id="rId189"/>
            </p:custDataLst>
          </p:nvPr>
        </p:nvSpPr>
        <p:spPr>
          <a:xfrm>
            <a:off x="12700" y="-381804"/>
            <a:ext cx="393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24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56" name="OTLSHAPE_T_eaa8def5b04b42e1b4b938b67951f0b3_TextPercentage" hidden="1"/>
          <p:cNvSpPr txBox="1"/>
          <p:nvPr>
            <p:custDataLst>
              <p:tags r:id="rId190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57" name="OTLSHAPE_T_eaa8def5b04b42e1b4b938b67951f0b3_StartDate" hidden="1"/>
          <p:cNvSpPr txBox="1"/>
          <p:nvPr>
            <p:custDataLst>
              <p:tags r:id="rId191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8" name="OTLSHAPE_T_eaa8def5b04b42e1b4b938b67951f0b3_EndDate" hidden="1"/>
          <p:cNvSpPr txBox="1"/>
          <p:nvPr>
            <p:custDataLst>
              <p:tags r:id="rId192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9" name="OTLSHAPE_T_eaa8def5b04b42e1b4b938b67951f0b3_JoinedDate" hidden="1"/>
          <p:cNvSpPr txBox="1"/>
          <p:nvPr>
            <p:custDataLst>
              <p:tags r:id="rId193"/>
            </p:custDataLst>
          </p:nvPr>
        </p:nvSpPr>
        <p:spPr>
          <a:xfrm>
            <a:off x="110702" y="4543509"/>
            <a:ext cx="685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Jan 1 - Jan 24</a:t>
            </a:r>
            <a:endParaRPr lang="de-CH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3" name="OTLSHAPE_T_9fffbe3f82bb4eb8ae1bb7b97428dfb2_Duration" hidden="1"/>
          <p:cNvSpPr txBox="1"/>
          <p:nvPr>
            <p:custDataLst>
              <p:tags r:id="rId194"/>
            </p:custDataLst>
          </p:nvPr>
        </p:nvSpPr>
        <p:spPr>
          <a:xfrm>
            <a:off x="12700" y="-381804"/>
            <a:ext cx="393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35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64" name="OTLSHAPE_T_9fffbe3f82bb4eb8ae1bb7b97428dfb2_TextPercentage" hidden="1"/>
          <p:cNvSpPr txBox="1"/>
          <p:nvPr>
            <p:custDataLst>
              <p:tags r:id="rId195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65" name="OTLSHAPE_T_9fffbe3f82bb4eb8ae1bb7b97428dfb2_StartDate" hidden="1"/>
          <p:cNvSpPr txBox="1"/>
          <p:nvPr>
            <p:custDataLst>
              <p:tags r:id="rId196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6" name="OTLSHAPE_T_9fffbe3f82bb4eb8ae1bb7b97428dfb2_EndDate" hidden="1"/>
          <p:cNvSpPr txBox="1"/>
          <p:nvPr>
            <p:custDataLst>
              <p:tags r:id="rId197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7" name="OTLSHAPE_T_9fffbe3f82bb4eb8ae1bb7b97428dfb2_JoinedDate" hidden="1"/>
          <p:cNvSpPr txBox="1"/>
          <p:nvPr>
            <p:custDataLst>
              <p:tags r:id="rId198"/>
            </p:custDataLst>
          </p:nvPr>
        </p:nvSpPr>
        <p:spPr>
          <a:xfrm>
            <a:off x="718595" y="4777528"/>
            <a:ext cx="774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Jan 25 - Feb 28</a:t>
            </a:r>
            <a:endParaRPr lang="de-CH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86" name="OTLSHAPE_T_9a2e8d9a376e4b40a20d37e85a74e948_Duration" hidden="1"/>
          <p:cNvSpPr txBox="1"/>
          <p:nvPr>
            <p:custDataLst>
              <p:tags r:id="rId199"/>
            </p:custDataLst>
          </p:nvPr>
        </p:nvSpPr>
        <p:spPr>
          <a:xfrm>
            <a:off x="12700" y="-304859"/>
            <a:ext cx="393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10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87" name="OTLSHAPE_T_9a2e8d9a376e4b40a20d37e85a74e948_TextPercentage" hidden="1"/>
          <p:cNvSpPr txBox="1"/>
          <p:nvPr>
            <p:custDataLst>
              <p:tags r:id="rId200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88" name="OTLSHAPE_T_9a2e8d9a376e4b40a20d37e85a74e948_JoinedDate" hidden="1"/>
          <p:cNvSpPr txBox="1"/>
          <p:nvPr>
            <p:custDataLst>
              <p:tags r:id="rId201"/>
            </p:custDataLst>
          </p:nvPr>
        </p:nvSpPr>
        <p:spPr>
          <a:xfrm>
            <a:off x="12700" y="-612636"/>
            <a:ext cx="7747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mtClean="0">
                <a:solidFill>
                  <a:schemeClr val="dk2"/>
                </a:solidFill>
                <a:latin typeface="Calibri" panose="020F0502020204030204" pitchFamily="34" charset="0"/>
              </a:rPr>
              <a:t>Mär 1 - Mär 10</a:t>
            </a:r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89" name="OTLSHAPE_T_9a2e8d9a376e4b40a20d37e85a74e948_StartDate" hidden="1"/>
          <p:cNvSpPr txBox="1"/>
          <p:nvPr>
            <p:custDataLst>
              <p:tags r:id="rId202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90" name="OTLSHAPE_T_9a2e8d9a376e4b40a20d37e85a74e948_EndDate" hidden="1"/>
          <p:cNvSpPr txBox="1"/>
          <p:nvPr>
            <p:custDataLst>
              <p:tags r:id="rId203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18" name="OTLSHAPE_T_157a8c37c427478ca612668603691ba8_Duration" hidden="1"/>
          <p:cNvSpPr txBox="1"/>
          <p:nvPr>
            <p:custDataLst>
              <p:tags r:id="rId204"/>
            </p:custDataLst>
          </p:nvPr>
        </p:nvSpPr>
        <p:spPr>
          <a:xfrm>
            <a:off x="12700" y="-310466"/>
            <a:ext cx="393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32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19" name="OTLSHAPE_T_157a8c37c427478ca612668603691ba8_TextPercentage" hidden="1"/>
          <p:cNvSpPr txBox="1"/>
          <p:nvPr>
            <p:custDataLst>
              <p:tags r:id="rId205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20" name="OTLSHAPE_T_157a8c37c427478ca612668603691ba8_StartDate" hidden="1"/>
          <p:cNvSpPr txBox="1"/>
          <p:nvPr>
            <p:custDataLst>
              <p:tags r:id="rId206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21" name="OTLSHAPE_T_157a8c37c427478ca612668603691ba8_EndDate" hidden="1"/>
          <p:cNvSpPr txBox="1"/>
          <p:nvPr>
            <p:custDataLst>
              <p:tags r:id="rId207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22" name="OTLSHAPE_T_157a8c37c427478ca612668603691ba8_JoinedDate" hidden="1"/>
          <p:cNvSpPr txBox="1"/>
          <p:nvPr>
            <p:custDataLst>
              <p:tags r:id="rId208"/>
            </p:custDataLst>
          </p:nvPr>
        </p:nvSpPr>
        <p:spPr>
          <a:xfrm>
            <a:off x="1969764" y="4723088"/>
            <a:ext cx="812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2" smtClean="0">
                <a:solidFill>
                  <a:schemeClr val="dk2"/>
                </a:solidFill>
                <a:latin typeface="Calibri" panose="020F0502020204030204" pitchFamily="34" charset="0"/>
              </a:rPr>
              <a:t>Mär 11 - Apr 11</a:t>
            </a:r>
            <a:endParaRPr lang="de-CH" sz="1000" spc="-2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26" name="OTLSHAPE_T_680ee2a3278f499098b705bd89fdceb9_Duration" hidden="1"/>
          <p:cNvSpPr txBox="1"/>
          <p:nvPr>
            <p:custDataLst>
              <p:tags r:id="rId209"/>
            </p:custDataLst>
          </p:nvPr>
        </p:nvSpPr>
        <p:spPr>
          <a:xfrm>
            <a:off x="12700" y="-310466"/>
            <a:ext cx="393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10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27" name="OTLSHAPE_T_680ee2a3278f499098b705bd89fdceb9_TextPercentage" hidden="1"/>
          <p:cNvSpPr txBox="1"/>
          <p:nvPr>
            <p:custDataLst>
              <p:tags r:id="rId210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28" name="OTLSHAPE_T_680ee2a3278f499098b705bd89fdceb9_StartDate" hidden="1"/>
          <p:cNvSpPr txBox="1"/>
          <p:nvPr>
            <p:custDataLst>
              <p:tags r:id="rId211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29" name="OTLSHAPE_T_680ee2a3278f499098b705bd89fdceb9_EndDate" hidden="1"/>
          <p:cNvSpPr txBox="1"/>
          <p:nvPr>
            <p:custDataLst>
              <p:tags r:id="rId212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30" name="OTLSHAPE_T_680ee2a3278f499098b705bd89fdceb9_JoinedDate" hidden="1"/>
          <p:cNvSpPr txBox="1"/>
          <p:nvPr>
            <p:custDataLst>
              <p:tags r:id="rId213"/>
            </p:custDataLst>
          </p:nvPr>
        </p:nvSpPr>
        <p:spPr>
          <a:xfrm>
            <a:off x="2919791" y="1484588"/>
            <a:ext cx="7874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2" smtClean="0">
                <a:solidFill>
                  <a:schemeClr val="dk2"/>
                </a:solidFill>
                <a:latin typeface="Calibri" panose="020F0502020204030204" pitchFamily="34" charset="0"/>
              </a:rPr>
              <a:t>Apr 12 - Apr 21</a:t>
            </a:r>
            <a:endParaRPr lang="de-CH" sz="1000" spc="-2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34" name="OTLSHAPE_T_7260b9cb3c3749a09cd1e7520522c9dc_Duration" hidden="1"/>
          <p:cNvSpPr txBox="1"/>
          <p:nvPr>
            <p:custDataLst>
              <p:tags r:id="rId214"/>
            </p:custDataLst>
          </p:nvPr>
        </p:nvSpPr>
        <p:spPr>
          <a:xfrm>
            <a:off x="12700" y="-310466"/>
            <a:ext cx="393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39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35" name="OTLSHAPE_T_7260b9cb3c3749a09cd1e7520522c9dc_TextPercentage" hidden="1"/>
          <p:cNvSpPr txBox="1"/>
          <p:nvPr>
            <p:custDataLst>
              <p:tags r:id="rId215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36" name="OTLSHAPE_T_7260b9cb3c3749a09cd1e7520522c9dc_StartDate" hidden="1"/>
          <p:cNvSpPr txBox="1"/>
          <p:nvPr>
            <p:custDataLst>
              <p:tags r:id="rId216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37" name="OTLSHAPE_T_7260b9cb3c3749a09cd1e7520522c9dc_EndDate" hidden="1"/>
          <p:cNvSpPr txBox="1"/>
          <p:nvPr>
            <p:custDataLst>
              <p:tags r:id="rId217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38" name="OTLSHAPE_T_7260b9cb3c3749a09cd1e7520522c9dc_JoinedDate" hidden="1"/>
          <p:cNvSpPr txBox="1"/>
          <p:nvPr>
            <p:custDataLst>
              <p:tags r:id="rId218"/>
            </p:custDataLst>
          </p:nvPr>
        </p:nvSpPr>
        <p:spPr>
          <a:xfrm>
            <a:off x="3193492" y="1890988"/>
            <a:ext cx="8001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2" smtClean="0">
                <a:solidFill>
                  <a:schemeClr val="dk2"/>
                </a:solidFill>
                <a:latin typeface="Calibri" panose="020F0502020204030204" pitchFamily="34" charset="0"/>
              </a:rPr>
              <a:t>Apr 22 - Mai 30</a:t>
            </a:r>
            <a:endParaRPr lang="de-CH" sz="1000" spc="-2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42" name="OTLSHAPE_T_9edf2ec7d61449d1bf612e76e90a295c_Duration" hidden="1"/>
          <p:cNvSpPr txBox="1"/>
          <p:nvPr>
            <p:custDataLst>
              <p:tags r:id="rId219"/>
            </p:custDataLst>
          </p:nvPr>
        </p:nvSpPr>
        <p:spPr>
          <a:xfrm>
            <a:off x="12700" y="-310466"/>
            <a:ext cx="393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10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43" name="OTLSHAPE_T_9edf2ec7d61449d1bf612e76e90a295c_TextPercentage" hidden="1"/>
          <p:cNvSpPr txBox="1"/>
          <p:nvPr>
            <p:custDataLst>
              <p:tags r:id="rId220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44" name="OTLSHAPE_T_9edf2ec7d61449d1bf612e76e90a295c_StartDate" hidden="1"/>
          <p:cNvSpPr txBox="1"/>
          <p:nvPr>
            <p:custDataLst>
              <p:tags r:id="rId221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45" name="OTLSHAPE_T_9edf2ec7d61449d1bf612e76e90a295c_EndDate" hidden="1"/>
          <p:cNvSpPr txBox="1"/>
          <p:nvPr>
            <p:custDataLst>
              <p:tags r:id="rId222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46" name="OTLSHAPE_T_9edf2ec7d61449d1bf612e76e90a295c_JoinedDate" hidden="1"/>
          <p:cNvSpPr txBox="1"/>
          <p:nvPr>
            <p:custDataLst>
              <p:tags r:id="rId223"/>
            </p:custDataLst>
          </p:nvPr>
        </p:nvSpPr>
        <p:spPr>
          <a:xfrm>
            <a:off x="4390667" y="2297388"/>
            <a:ext cx="7239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2" smtClean="0">
                <a:solidFill>
                  <a:schemeClr val="dk2"/>
                </a:solidFill>
                <a:latin typeface="Calibri" panose="020F0502020204030204" pitchFamily="34" charset="0"/>
              </a:rPr>
              <a:t>Mai 31 - Jun 9</a:t>
            </a:r>
            <a:endParaRPr lang="de-CH" sz="1000" spc="-2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50" name="OTLSHAPE_T_b9e09c4f46e546a2a8d1029e9a189171_Duration" hidden="1"/>
          <p:cNvSpPr txBox="1"/>
          <p:nvPr>
            <p:custDataLst>
              <p:tags r:id="rId224"/>
            </p:custDataLst>
          </p:nvPr>
        </p:nvSpPr>
        <p:spPr>
          <a:xfrm>
            <a:off x="12700" y="-310466"/>
            <a:ext cx="393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33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51" name="OTLSHAPE_T_b9e09c4f46e546a2a8d1029e9a189171_TextPercentage" hidden="1"/>
          <p:cNvSpPr txBox="1"/>
          <p:nvPr>
            <p:custDataLst>
              <p:tags r:id="rId225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52" name="OTLSHAPE_T_b9e09c4f46e546a2a8d1029e9a189171_StartDate" hidden="1"/>
          <p:cNvSpPr txBox="1"/>
          <p:nvPr>
            <p:custDataLst>
              <p:tags r:id="rId226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53" name="OTLSHAPE_T_b9e09c4f46e546a2a8d1029e9a189171_EndDate" hidden="1"/>
          <p:cNvSpPr txBox="1"/>
          <p:nvPr>
            <p:custDataLst>
              <p:tags r:id="rId227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54" name="OTLSHAPE_T_b9e09c4f46e546a2a8d1029e9a189171_JoinedDate" hidden="1"/>
          <p:cNvSpPr txBox="1"/>
          <p:nvPr>
            <p:custDataLst>
              <p:tags r:id="rId228"/>
            </p:custDataLst>
          </p:nvPr>
        </p:nvSpPr>
        <p:spPr>
          <a:xfrm>
            <a:off x="4676221" y="2703788"/>
            <a:ext cx="7239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Jun 10 - Jul 12</a:t>
            </a:r>
            <a:endParaRPr lang="de-CH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58" name="OTLSHAPE_T_73872e618984468397e2df791ddcc2f5_Duration" hidden="1"/>
          <p:cNvSpPr txBox="1"/>
          <p:nvPr>
            <p:custDataLst>
              <p:tags r:id="rId229"/>
            </p:custDataLst>
          </p:nvPr>
        </p:nvSpPr>
        <p:spPr>
          <a:xfrm>
            <a:off x="12700" y="-310466"/>
            <a:ext cx="393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34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59" name="OTLSHAPE_T_73872e618984468397e2df791ddcc2f5_TextPercentage" hidden="1"/>
          <p:cNvSpPr txBox="1"/>
          <p:nvPr>
            <p:custDataLst>
              <p:tags r:id="rId230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60" name="OTLSHAPE_T_73872e618984468397e2df791ddcc2f5_StartDate" hidden="1"/>
          <p:cNvSpPr txBox="1"/>
          <p:nvPr>
            <p:custDataLst>
              <p:tags r:id="rId231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61" name="OTLSHAPE_T_73872e618984468397e2df791ddcc2f5_EndDate" hidden="1"/>
          <p:cNvSpPr txBox="1"/>
          <p:nvPr>
            <p:custDataLst>
              <p:tags r:id="rId232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62" name="OTLSHAPE_T_73872e618984468397e2df791ddcc2f5_JoinedDate" hidden="1"/>
          <p:cNvSpPr txBox="1"/>
          <p:nvPr>
            <p:custDataLst>
              <p:tags r:id="rId233"/>
            </p:custDataLst>
          </p:nvPr>
        </p:nvSpPr>
        <p:spPr>
          <a:xfrm>
            <a:off x="5599779" y="3110188"/>
            <a:ext cx="749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Jul 13 - Aug 15</a:t>
            </a:r>
            <a:endParaRPr lang="de-CH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66" name="OTLSHAPE_T_90a5c5f17db14498a4d206a84a2697b8_Duration" hidden="1"/>
          <p:cNvSpPr txBox="1"/>
          <p:nvPr>
            <p:custDataLst>
              <p:tags r:id="rId234"/>
            </p:custDataLst>
          </p:nvPr>
        </p:nvSpPr>
        <p:spPr>
          <a:xfrm>
            <a:off x="12700" y="-310466"/>
            <a:ext cx="393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42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67" name="OTLSHAPE_T_90a5c5f17db14498a4d206a84a2697b8_TextPercentage" hidden="1"/>
          <p:cNvSpPr txBox="1"/>
          <p:nvPr>
            <p:custDataLst>
              <p:tags r:id="rId235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68" name="OTLSHAPE_T_90a5c5f17db14498a4d206a84a2697b8_StartDate" hidden="1"/>
          <p:cNvSpPr txBox="1"/>
          <p:nvPr>
            <p:custDataLst>
              <p:tags r:id="rId236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69" name="OTLSHAPE_T_90a5c5f17db14498a4d206a84a2697b8_EndDate" hidden="1"/>
          <p:cNvSpPr txBox="1"/>
          <p:nvPr>
            <p:custDataLst>
              <p:tags r:id="rId237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70" name="OTLSHAPE_T_90a5c5f17db14498a4d206a84a2697b8_JoinedDate" hidden="1"/>
          <p:cNvSpPr txBox="1"/>
          <p:nvPr>
            <p:custDataLst>
              <p:tags r:id="rId238"/>
            </p:custDataLst>
          </p:nvPr>
        </p:nvSpPr>
        <p:spPr>
          <a:xfrm>
            <a:off x="6526247" y="3516588"/>
            <a:ext cx="8001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Aug 16 - Sep 26</a:t>
            </a:r>
            <a:endParaRPr lang="de-CH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71" name="OTLSHAPE_T_90a5c5f17db14498a4d206a84a2697b8_Title"/>
          <p:cNvSpPr txBox="1"/>
          <p:nvPr>
            <p:custDataLst>
              <p:tags r:id="rId239"/>
            </p:custDataLst>
          </p:nvPr>
        </p:nvSpPr>
        <p:spPr>
          <a:xfrm>
            <a:off x="8122747" y="3316586"/>
            <a:ext cx="4191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0" dirty="0" smtClean="0">
                <a:solidFill>
                  <a:schemeClr val="lt1"/>
                </a:solidFill>
                <a:latin typeface="Calibri" panose="020F0502020204030204" pitchFamily="34" charset="0"/>
              </a:rPr>
              <a:t>SLS UO</a:t>
            </a:r>
            <a:endParaRPr lang="de-CH" sz="1100" b="1" spc="-10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74" name="OTLSHAPE_T_edf5cb48abb142678f1221220650f5b4_Duration" hidden="1"/>
          <p:cNvSpPr txBox="1"/>
          <p:nvPr>
            <p:custDataLst>
              <p:tags r:id="rId240"/>
            </p:custDataLst>
          </p:nvPr>
        </p:nvSpPr>
        <p:spPr>
          <a:xfrm>
            <a:off x="12700" y="-310466"/>
            <a:ext cx="393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10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75" name="OTLSHAPE_T_edf5cb48abb142678f1221220650f5b4_TextPercentage" hidden="1"/>
          <p:cNvSpPr txBox="1"/>
          <p:nvPr>
            <p:custDataLst>
              <p:tags r:id="rId241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76" name="OTLSHAPE_T_edf5cb48abb142678f1221220650f5b4_StartDate" hidden="1"/>
          <p:cNvSpPr txBox="1"/>
          <p:nvPr>
            <p:custDataLst>
              <p:tags r:id="rId242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77" name="OTLSHAPE_T_edf5cb48abb142678f1221220650f5b4_EndDate" hidden="1"/>
          <p:cNvSpPr txBox="1"/>
          <p:nvPr>
            <p:custDataLst>
              <p:tags r:id="rId243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78" name="OTLSHAPE_T_edf5cb48abb142678f1221220650f5b4_JoinedDate" hidden="1"/>
          <p:cNvSpPr txBox="1"/>
          <p:nvPr>
            <p:custDataLst>
              <p:tags r:id="rId244"/>
            </p:custDataLst>
          </p:nvPr>
        </p:nvSpPr>
        <p:spPr>
          <a:xfrm>
            <a:off x="7815464" y="3922988"/>
            <a:ext cx="7239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Sep 27 - Okt 6</a:t>
            </a:r>
            <a:endParaRPr lang="de-CH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82" name="OTLSHAPE_T_a94b646c4b5d4c94a09746de5b16f634_Duration" hidden="1"/>
          <p:cNvSpPr txBox="1"/>
          <p:nvPr>
            <p:custDataLst>
              <p:tags r:id="rId245"/>
            </p:custDataLst>
          </p:nvPr>
        </p:nvSpPr>
        <p:spPr>
          <a:xfrm>
            <a:off x="12700" y="-310466"/>
            <a:ext cx="393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32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83" name="OTLSHAPE_T_a94b646c4b5d4c94a09746de5b16f634_TextPercentage" hidden="1"/>
          <p:cNvSpPr txBox="1"/>
          <p:nvPr>
            <p:custDataLst>
              <p:tags r:id="rId246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84" name="OTLSHAPE_T_a94b646c4b5d4c94a09746de5b16f634_StartDate" hidden="1"/>
          <p:cNvSpPr txBox="1"/>
          <p:nvPr>
            <p:custDataLst>
              <p:tags r:id="rId247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85" name="OTLSHAPE_T_a94b646c4b5d4c94a09746de5b16f634_EndDate" hidden="1"/>
          <p:cNvSpPr txBox="1"/>
          <p:nvPr>
            <p:custDataLst>
              <p:tags r:id="rId248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86" name="OTLSHAPE_T_a94b646c4b5d4c94a09746de5b16f634_JoinedDate" hidden="1"/>
          <p:cNvSpPr txBox="1"/>
          <p:nvPr>
            <p:custDataLst>
              <p:tags r:id="rId249"/>
            </p:custDataLst>
          </p:nvPr>
        </p:nvSpPr>
        <p:spPr>
          <a:xfrm>
            <a:off x="8150082" y="4329388"/>
            <a:ext cx="6731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Okt 7 - Nov 7</a:t>
            </a:r>
            <a:endParaRPr lang="de-CH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90" name="OTLSHAPE_T_e23e7984f6f840748e0ccaf20f7f1a67_Duration" hidden="1"/>
          <p:cNvSpPr txBox="1"/>
          <p:nvPr>
            <p:custDataLst>
              <p:tags r:id="rId250"/>
            </p:custDataLst>
          </p:nvPr>
        </p:nvSpPr>
        <p:spPr>
          <a:xfrm>
            <a:off x="12700" y="-310466"/>
            <a:ext cx="393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10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91" name="OTLSHAPE_T_e23e7984f6f840748e0ccaf20f7f1a67_TextPercentage" hidden="1"/>
          <p:cNvSpPr txBox="1"/>
          <p:nvPr>
            <p:custDataLst>
              <p:tags r:id="rId251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192" name="OTLSHAPE_T_e23e7984f6f840748e0ccaf20f7f1a67_StartDate" hidden="1"/>
          <p:cNvSpPr txBox="1"/>
          <p:nvPr>
            <p:custDataLst>
              <p:tags r:id="rId252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93" name="OTLSHAPE_T_e23e7984f6f840748e0ccaf20f7f1a67_EndDate" hidden="1"/>
          <p:cNvSpPr txBox="1"/>
          <p:nvPr>
            <p:custDataLst>
              <p:tags r:id="rId253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94" name="OTLSHAPE_T_e23e7984f6f840748e0ccaf20f7f1a67_JoinedDate" hidden="1"/>
          <p:cNvSpPr txBox="1"/>
          <p:nvPr>
            <p:custDataLst>
              <p:tags r:id="rId254"/>
            </p:custDataLst>
          </p:nvPr>
        </p:nvSpPr>
        <p:spPr>
          <a:xfrm>
            <a:off x="8984455" y="4735788"/>
            <a:ext cx="7620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Nov 8 - Nov 17</a:t>
            </a:r>
            <a:endParaRPr lang="de-CH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198" name="OTLSHAPE_T_6ef3405e06d24312b81d706d5d478af1_Duration" hidden="1"/>
          <p:cNvSpPr txBox="1"/>
          <p:nvPr>
            <p:custDataLst>
              <p:tags r:id="rId255"/>
            </p:custDataLst>
          </p:nvPr>
        </p:nvSpPr>
        <p:spPr>
          <a:xfrm>
            <a:off x="12700" y="-310466"/>
            <a:ext cx="393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34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199" name="OTLSHAPE_T_6ef3405e06d24312b81d706d5d478af1_TextPercentage" hidden="1"/>
          <p:cNvSpPr txBox="1"/>
          <p:nvPr>
            <p:custDataLst>
              <p:tags r:id="rId256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200" name="OTLSHAPE_T_6ef3405e06d24312b81d706d5d478af1_StartDate" hidden="1"/>
          <p:cNvSpPr txBox="1"/>
          <p:nvPr>
            <p:custDataLst>
              <p:tags r:id="rId257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201" name="OTLSHAPE_T_6ef3405e06d24312b81d706d5d478af1_EndDate" hidden="1"/>
          <p:cNvSpPr txBox="1"/>
          <p:nvPr>
            <p:custDataLst>
              <p:tags r:id="rId258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202" name="OTLSHAPE_T_6ef3405e06d24312b81d706d5d478af1_JoinedDate" hidden="1"/>
          <p:cNvSpPr txBox="1"/>
          <p:nvPr>
            <p:custDataLst>
              <p:tags r:id="rId259"/>
            </p:custDataLst>
          </p:nvPr>
        </p:nvSpPr>
        <p:spPr>
          <a:xfrm>
            <a:off x="9223357" y="5142188"/>
            <a:ext cx="812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Nov 18 - Dez 21</a:t>
            </a:r>
            <a:endParaRPr lang="de-CH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206" name="OTLSHAPE_T_2800943397a349998b52ddb9446ed4c7_Duration" hidden="1"/>
          <p:cNvSpPr txBox="1"/>
          <p:nvPr>
            <p:custDataLst>
              <p:tags r:id="rId260"/>
            </p:custDataLst>
          </p:nvPr>
        </p:nvSpPr>
        <p:spPr>
          <a:xfrm>
            <a:off x="12700" y="-310466"/>
            <a:ext cx="393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10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207" name="OTLSHAPE_T_2800943397a349998b52ddb9446ed4c7_TextPercentage" hidden="1"/>
          <p:cNvSpPr txBox="1"/>
          <p:nvPr>
            <p:custDataLst>
              <p:tags r:id="rId261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208" name="OTLSHAPE_T_2800943397a349998b52ddb9446ed4c7_StartDate" hidden="1"/>
          <p:cNvSpPr txBox="1"/>
          <p:nvPr>
            <p:custDataLst>
              <p:tags r:id="rId262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209" name="OTLSHAPE_T_2800943397a349998b52ddb9446ed4c7_EndDate" hidden="1"/>
          <p:cNvSpPr txBox="1"/>
          <p:nvPr>
            <p:custDataLst>
              <p:tags r:id="rId263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210" name="OTLSHAPE_T_2800943397a349998b52ddb9446ed4c7_JoinedDate" hidden="1"/>
          <p:cNvSpPr txBox="1"/>
          <p:nvPr>
            <p:custDataLst>
              <p:tags r:id="rId264"/>
            </p:custDataLst>
          </p:nvPr>
        </p:nvSpPr>
        <p:spPr>
          <a:xfrm>
            <a:off x="10217262" y="5548588"/>
            <a:ext cx="8001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6" smtClean="0">
                <a:solidFill>
                  <a:schemeClr val="dk2"/>
                </a:solidFill>
                <a:latin typeface="Calibri" panose="020F0502020204030204" pitchFamily="34" charset="0"/>
              </a:rPr>
              <a:t>Dez 22 - Dez 31</a:t>
            </a:r>
            <a:endParaRPr lang="de-CH" sz="10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252" name="OTLSHAPE_T_590d253cfe3e47008eec84c6bf4bdfe4_Duration" hidden="1"/>
          <p:cNvSpPr txBox="1"/>
          <p:nvPr>
            <p:custDataLst>
              <p:tags r:id="rId265"/>
            </p:custDataLst>
          </p:nvPr>
        </p:nvSpPr>
        <p:spPr>
          <a:xfrm>
            <a:off x="12700" y="-233521"/>
            <a:ext cx="3302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2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253" name="OTLSHAPE_T_590d253cfe3e47008eec84c6bf4bdfe4_TextPercentage" hidden="1"/>
          <p:cNvSpPr txBox="1"/>
          <p:nvPr>
            <p:custDataLst>
              <p:tags r:id="rId266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254" name="OTLSHAPE_T_590d253cfe3e47008eec84c6bf4bdfe4_StartDate" hidden="1"/>
          <p:cNvSpPr txBox="1"/>
          <p:nvPr>
            <p:custDataLst>
              <p:tags r:id="rId267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255" name="OTLSHAPE_T_590d253cfe3e47008eec84c6bf4bdfe4_EndDate" hidden="1"/>
          <p:cNvSpPr txBox="1"/>
          <p:nvPr>
            <p:custDataLst>
              <p:tags r:id="rId268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256" name="OTLSHAPE_T_590d253cfe3e47008eec84c6bf4bdfe4_JoinedDate" hidden="1"/>
          <p:cNvSpPr txBox="1"/>
          <p:nvPr>
            <p:custDataLst>
              <p:tags r:id="rId269"/>
            </p:custDataLst>
          </p:nvPr>
        </p:nvSpPr>
        <p:spPr>
          <a:xfrm>
            <a:off x="6355543" y="4565269"/>
            <a:ext cx="685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2" smtClean="0">
                <a:solidFill>
                  <a:schemeClr val="dk2"/>
                </a:solidFill>
                <a:latin typeface="Calibri" panose="020F0502020204030204" pitchFamily="34" charset="0"/>
              </a:rPr>
              <a:t>Aug 5 - Aug 6</a:t>
            </a:r>
            <a:endParaRPr lang="de-CH" sz="1000" spc="-2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260" name="OTLSHAPE_T_29ac0bce0ff64ecc89fe837a0aa79530_Duration" hidden="1"/>
          <p:cNvSpPr txBox="1"/>
          <p:nvPr>
            <p:custDataLst>
              <p:tags r:id="rId270"/>
            </p:custDataLst>
          </p:nvPr>
        </p:nvSpPr>
        <p:spPr>
          <a:xfrm>
            <a:off x="12700" y="-458748"/>
            <a:ext cx="4572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139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261" name="OTLSHAPE_T_29ac0bce0ff64ecc89fe837a0aa79530_TextPercentage" hidden="1"/>
          <p:cNvSpPr txBox="1"/>
          <p:nvPr>
            <p:custDataLst>
              <p:tags r:id="rId271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262" name="OTLSHAPE_T_29ac0bce0ff64ecc89fe837a0aa79530_StartDate" hidden="1"/>
          <p:cNvSpPr txBox="1"/>
          <p:nvPr>
            <p:custDataLst>
              <p:tags r:id="rId272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263" name="OTLSHAPE_T_29ac0bce0ff64ecc89fe837a0aa79530_EndDate" hidden="1"/>
          <p:cNvSpPr txBox="1"/>
          <p:nvPr>
            <p:custDataLst>
              <p:tags r:id="rId273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264" name="OTLSHAPE_T_29ac0bce0ff64ecc89fe837a0aa79530_JoinedDate" hidden="1"/>
          <p:cNvSpPr txBox="1"/>
          <p:nvPr>
            <p:custDataLst>
              <p:tags r:id="rId274"/>
            </p:custDataLst>
          </p:nvPr>
        </p:nvSpPr>
        <p:spPr>
          <a:xfrm>
            <a:off x="6358441" y="4971669"/>
            <a:ext cx="749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Aug 7 - Dez 23</a:t>
            </a:r>
            <a:endParaRPr lang="de-CH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279" name="OTLSHAPE_T_6c2df4ef32984b2a9a5bca82853b637b_Duration" hidden="1"/>
          <p:cNvSpPr txBox="1"/>
          <p:nvPr>
            <p:custDataLst>
              <p:tags r:id="rId275"/>
            </p:custDataLst>
          </p:nvPr>
        </p:nvSpPr>
        <p:spPr>
          <a:xfrm>
            <a:off x="12700" y="-233521"/>
            <a:ext cx="3302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8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280" name="OTLSHAPE_T_6c2df4ef32984b2a9a5bca82853b637b_TextPercentage" hidden="1"/>
          <p:cNvSpPr txBox="1"/>
          <p:nvPr>
            <p:custDataLst>
              <p:tags r:id="rId276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281" name="OTLSHAPE_T_6c2df4ef32984b2a9a5bca82853b637b_JoinedDate" hidden="1"/>
          <p:cNvSpPr txBox="1"/>
          <p:nvPr>
            <p:custDataLst>
              <p:tags r:id="rId277"/>
            </p:custDataLst>
          </p:nvPr>
        </p:nvSpPr>
        <p:spPr>
          <a:xfrm>
            <a:off x="12700" y="-695186"/>
            <a:ext cx="8001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mtClean="0">
                <a:solidFill>
                  <a:schemeClr val="dk2"/>
                </a:solidFill>
                <a:latin typeface="Calibri" panose="020F0502020204030204" pitchFamily="34" charset="0"/>
              </a:rPr>
              <a:t>Dez 24 - Dez 31</a:t>
            </a:r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282" name="OTLSHAPE_T_6c2df4ef32984b2a9a5bca82853b637b_StartDate" hidden="1"/>
          <p:cNvSpPr txBox="1"/>
          <p:nvPr>
            <p:custDataLst>
              <p:tags r:id="rId278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283" name="OTLSHAPE_T_6c2df4ef32984b2a9a5bca82853b637b_EndDate" hidden="1"/>
          <p:cNvSpPr txBox="1"/>
          <p:nvPr>
            <p:custDataLst>
              <p:tags r:id="rId279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287" name="OTLSHAPE_T_25ace9445c014e0ea565f1733b6b6b70_Duration" hidden="1"/>
          <p:cNvSpPr txBox="1"/>
          <p:nvPr>
            <p:custDataLst>
              <p:tags r:id="rId280"/>
            </p:custDataLst>
          </p:nvPr>
        </p:nvSpPr>
        <p:spPr>
          <a:xfrm>
            <a:off x="12700" y="-310466"/>
            <a:ext cx="393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12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288" name="OTLSHAPE_T_25ace9445c014e0ea565f1733b6b6b70_TextPercentage" hidden="1"/>
          <p:cNvSpPr txBox="1"/>
          <p:nvPr>
            <p:custDataLst>
              <p:tags r:id="rId281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289" name="OTLSHAPE_T_25ace9445c014e0ea565f1733b6b6b70_StartDate" hidden="1"/>
          <p:cNvSpPr txBox="1"/>
          <p:nvPr>
            <p:custDataLst>
              <p:tags r:id="rId282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290" name="OTLSHAPE_T_25ace9445c014e0ea565f1733b6b6b70_EndDate" hidden="1"/>
          <p:cNvSpPr txBox="1"/>
          <p:nvPr>
            <p:custDataLst>
              <p:tags r:id="rId283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291" name="OTLSHAPE_T_25ace9445c014e0ea565f1733b6b6b70_JoinedDate" hidden="1"/>
          <p:cNvSpPr txBox="1"/>
          <p:nvPr>
            <p:custDataLst>
              <p:tags r:id="rId284"/>
            </p:custDataLst>
          </p:nvPr>
        </p:nvSpPr>
        <p:spPr>
          <a:xfrm>
            <a:off x="110702" y="2550118"/>
            <a:ext cx="685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Jan 1 - Jan 12</a:t>
            </a:r>
            <a:endParaRPr lang="de-CH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295" name="OTLSHAPE_T_233583ed6a6f43fdaca4552eed8fafd4_Duration" hidden="1"/>
          <p:cNvSpPr txBox="1"/>
          <p:nvPr>
            <p:custDataLst>
              <p:tags r:id="rId285"/>
            </p:custDataLst>
          </p:nvPr>
        </p:nvSpPr>
        <p:spPr>
          <a:xfrm>
            <a:off x="12700" y="-310466"/>
            <a:ext cx="393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41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296" name="OTLSHAPE_T_233583ed6a6f43fdaca4552eed8fafd4_TextPercentage" hidden="1"/>
          <p:cNvSpPr txBox="1"/>
          <p:nvPr>
            <p:custDataLst>
              <p:tags r:id="rId286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297" name="OTLSHAPE_T_233583ed6a6f43fdaca4552eed8fafd4_StartDate" hidden="1"/>
          <p:cNvSpPr txBox="1"/>
          <p:nvPr>
            <p:custDataLst>
              <p:tags r:id="rId287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298" name="OTLSHAPE_T_233583ed6a6f43fdaca4552eed8fafd4_EndDate" hidden="1"/>
          <p:cNvSpPr txBox="1"/>
          <p:nvPr>
            <p:custDataLst>
              <p:tags r:id="rId288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299" name="OTLSHAPE_T_233583ed6a6f43fdaca4552eed8fafd4_JoinedDate" hidden="1"/>
          <p:cNvSpPr txBox="1"/>
          <p:nvPr>
            <p:custDataLst>
              <p:tags r:id="rId289"/>
            </p:custDataLst>
          </p:nvPr>
        </p:nvSpPr>
        <p:spPr>
          <a:xfrm>
            <a:off x="373289" y="2758736"/>
            <a:ext cx="774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Jan 13 - Feb 22</a:t>
            </a:r>
            <a:endParaRPr lang="de-CH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03" name="OTLSHAPE_T_998322a2b9474843a5940db275220f9a_Duration" hidden="1"/>
          <p:cNvSpPr txBox="1"/>
          <p:nvPr>
            <p:custDataLst>
              <p:tags r:id="rId290"/>
            </p:custDataLst>
          </p:nvPr>
        </p:nvSpPr>
        <p:spPr>
          <a:xfrm>
            <a:off x="12700" y="-233521"/>
            <a:ext cx="3302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2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04" name="OTLSHAPE_T_998322a2b9474843a5940db275220f9a_TextPercentage" hidden="1"/>
          <p:cNvSpPr txBox="1"/>
          <p:nvPr>
            <p:custDataLst>
              <p:tags r:id="rId291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05" name="OTLSHAPE_T_998322a2b9474843a5940db275220f9a_StartDate" hidden="1"/>
          <p:cNvSpPr txBox="1"/>
          <p:nvPr>
            <p:custDataLst>
              <p:tags r:id="rId292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06" name="OTLSHAPE_T_998322a2b9474843a5940db275220f9a_EndDate" hidden="1"/>
          <p:cNvSpPr txBox="1"/>
          <p:nvPr>
            <p:custDataLst>
              <p:tags r:id="rId293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07" name="OTLSHAPE_T_998322a2b9474843a5940db275220f9a_JoinedDate" hidden="1"/>
          <p:cNvSpPr txBox="1"/>
          <p:nvPr>
            <p:custDataLst>
              <p:tags r:id="rId294"/>
            </p:custDataLst>
          </p:nvPr>
        </p:nvSpPr>
        <p:spPr>
          <a:xfrm>
            <a:off x="1534755" y="3116114"/>
            <a:ext cx="7874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6" smtClean="0">
                <a:solidFill>
                  <a:schemeClr val="dk2"/>
                </a:solidFill>
                <a:latin typeface="Calibri" panose="020F0502020204030204" pitchFamily="34" charset="0"/>
              </a:rPr>
              <a:t>Feb 23 - Feb 24</a:t>
            </a:r>
            <a:endParaRPr lang="de-CH" sz="10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11" name="OTLSHAPE_T_0b095de708254eebb59ee16aaf94d0b0_Duration" hidden="1"/>
          <p:cNvSpPr txBox="1"/>
          <p:nvPr>
            <p:custDataLst>
              <p:tags r:id="rId295"/>
            </p:custDataLst>
          </p:nvPr>
        </p:nvSpPr>
        <p:spPr>
          <a:xfrm>
            <a:off x="12700" y="-381804"/>
            <a:ext cx="393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38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12" name="OTLSHAPE_T_0b095de708254eebb59ee16aaf94d0b0_TextPercentage" hidden="1"/>
          <p:cNvSpPr txBox="1"/>
          <p:nvPr>
            <p:custDataLst>
              <p:tags r:id="rId296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13" name="OTLSHAPE_T_0b095de708254eebb59ee16aaf94d0b0_StartDate" hidden="1"/>
          <p:cNvSpPr txBox="1"/>
          <p:nvPr>
            <p:custDataLst>
              <p:tags r:id="rId297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14" name="OTLSHAPE_T_0b095de708254eebb59ee16aaf94d0b0_EndDate" hidden="1"/>
          <p:cNvSpPr txBox="1"/>
          <p:nvPr>
            <p:custDataLst>
              <p:tags r:id="rId298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15" name="OTLSHAPE_T_0b095de708254eebb59ee16aaf94d0b0_JoinedDate" hidden="1"/>
          <p:cNvSpPr txBox="1"/>
          <p:nvPr>
            <p:custDataLst>
              <p:tags r:id="rId299"/>
            </p:custDataLst>
          </p:nvPr>
        </p:nvSpPr>
        <p:spPr>
          <a:xfrm>
            <a:off x="1629825" y="3316986"/>
            <a:ext cx="7239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Feb 25 - Apr 3</a:t>
            </a:r>
            <a:endParaRPr lang="de-CH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19" name="OTLSHAPE_T_32b0aa3756514be98fd085f9efbc1602_Duration" hidden="1"/>
          <p:cNvSpPr txBox="1"/>
          <p:nvPr>
            <p:custDataLst>
              <p:tags r:id="rId300"/>
            </p:custDataLst>
          </p:nvPr>
        </p:nvSpPr>
        <p:spPr>
          <a:xfrm>
            <a:off x="12700" y="-310466"/>
            <a:ext cx="393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23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20" name="OTLSHAPE_T_32b0aa3756514be98fd085f9efbc1602_TextPercentage" hidden="1"/>
          <p:cNvSpPr txBox="1"/>
          <p:nvPr>
            <p:custDataLst>
              <p:tags r:id="rId301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21" name="OTLSHAPE_T_32b0aa3756514be98fd085f9efbc1602_StartDate" hidden="1"/>
          <p:cNvSpPr txBox="1"/>
          <p:nvPr>
            <p:custDataLst>
              <p:tags r:id="rId302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22" name="OTLSHAPE_T_32b0aa3756514be98fd085f9efbc1602_EndDate" hidden="1"/>
          <p:cNvSpPr txBox="1"/>
          <p:nvPr>
            <p:custDataLst>
              <p:tags r:id="rId303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23" name="OTLSHAPE_T_32b0aa3756514be98fd085f9efbc1602_JoinedDate" hidden="1"/>
          <p:cNvSpPr txBox="1"/>
          <p:nvPr>
            <p:custDataLst>
              <p:tags r:id="rId304"/>
            </p:custDataLst>
          </p:nvPr>
        </p:nvSpPr>
        <p:spPr>
          <a:xfrm>
            <a:off x="2753976" y="3525605"/>
            <a:ext cx="7239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2" smtClean="0">
                <a:solidFill>
                  <a:schemeClr val="dk2"/>
                </a:solidFill>
                <a:latin typeface="Calibri" panose="020F0502020204030204" pitchFamily="34" charset="0"/>
              </a:rPr>
              <a:t>Apr 4 - Apr 26</a:t>
            </a:r>
            <a:endParaRPr lang="de-CH" sz="1000" spc="-2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27" name="OTLSHAPE_T_15dd65e0dade45668f51fca48a154102_Duration" hidden="1"/>
          <p:cNvSpPr txBox="1"/>
          <p:nvPr>
            <p:custDataLst>
              <p:tags r:id="rId305"/>
            </p:custDataLst>
          </p:nvPr>
        </p:nvSpPr>
        <p:spPr>
          <a:xfrm>
            <a:off x="12700" y="-310466"/>
            <a:ext cx="393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42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28" name="OTLSHAPE_T_15dd65e0dade45668f51fca48a154102_TextPercentage" hidden="1"/>
          <p:cNvSpPr txBox="1"/>
          <p:nvPr>
            <p:custDataLst>
              <p:tags r:id="rId306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29" name="OTLSHAPE_T_15dd65e0dade45668f51fca48a154102_StartDate" hidden="1"/>
          <p:cNvSpPr txBox="1"/>
          <p:nvPr>
            <p:custDataLst>
              <p:tags r:id="rId307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30" name="OTLSHAPE_T_15dd65e0dade45668f51fca48a154102_EndDate" hidden="1"/>
          <p:cNvSpPr txBox="1"/>
          <p:nvPr>
            <p:custDataLst>
              <p:tags r:id="rId308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31" name="OTLSHAPE_T_15dd65e0dade45668f51fca48a154102_JoinedDate" hidden="1"/>
          <p:cNvSpPr txBox="1"/>
          <p:nvPr>
            <p:custDataLst>
              <p:tags r:id="rId309"/>
            </p:custDataLst>
          </p:nvPr>
        </p:nvSpPr>
        <p:spPr>
          <a:xfrm>
            <a:off x="3426354" y="3734223"/>
            <a:ext cx="711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Apr 27 - Jun 7</a:t>
            </a:r>
            <a:endParaRPr lang="de-CH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35" name="OTLSHAPE_T_949b983d3234400c9b7309c932b9e5bb_Duration" hidden="1"/>
          <p:cNvSpPr txBox="1"/>
          <p:nvPr>
            <p:custDataLst>
              <p:tags r:id="rId310"/>
            </p:custDataLst>
          </p:nvPr>
        </p:nvSpPr>
        <p:spPr>
          <a:xfrm>
            <a:off x="12700" y="-233521"/>
            <a:ext cx="3302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2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36" name="OTLSHAPE_T_949b983d3234400c9b7309c932b9e5bb_TextPercentage" hidden="1"/>
          <p:cNvSpPr txBox="1"/>
          <p:nvPr>
            <p:custDataLst>
              <p:tags r:id="rId311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37" name="OTLSHAPE_T_949b983d3234400c9b7309c932b9e5bb_StartDate" hidden="1"/>
          <p:cNvSpPr txBox="1"/>
          <p:nvPr>
            <p:custDataLst>
              <p:tags r:id="rId312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38" name="OTLSHAPE_T_949b983d3234400c9b7309c932b9e5bb_EndDate" hidden="1"/>
          <p:cNvSpPr txBox="1"/>
          <p:nvPr>
            <p:custDataLst>
              <p:tags r:id="rId313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39" name="OTLSHAPE_T_949b983d3234400c9b7309c932b9e5bb_JoinedDate" hidden="1"/>
          <p:cNvSpPr txBox="1"/>
          <p:nvPr>
            <p:custDataLst>
              <p:tags r:id="rId314"/>
            </p:custDataLst>
          </p:nvPr>
        </p:nvSpPr>
        <p:spPr>
          <a:xfrm>
            <a:off x="4709856" y="4091601"/>
            <a:ext cx="6350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Jun 8 - Jun 9</a:t>
            </a:r>
            <a:endParaRPr lang="de-CH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3" name="OTLSHAPE_T_1c9b2714f65546d88fb001de516e620e_Duration" hidden="1"/>
          <p:cNvSpPr txBox="1"/>
          <p:nvPr>
            <p:custDataLst>
              <p:tags r:id="rId315"/>
            </p:custDataLst>
          </p:nvPr>
        </p:nvSpPr>
        <p:spPr>
          <a:xfrm>
            <a:off x="12700" y="-310466"/>
            <a:ext cx="393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52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44" name="OTLSHAPE_T_1c9b2714f65546d88fb001de516e620e_TextPercentage" hidden="1"/>
          <p:cNvSpPr txBox="1"/>
          <p:nvPr>
            <p:custDataLst>
              <p:tags r:id="rId316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45" name="OTLSHAPE_T_1c9b2714f65546d88fb001de516e620e_StartDate" hidden="1"/>
          <p:cNvSpPr txBox="1"/>
          <p:nvPr>
            <p:custDataLst>
              <p:tags r:id="rId317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6" name="OTLSHAPE_T_1c9b2714f65546d88fb001de516e620e_EndDate" hidden="1"/>
          <p:cNvSpPr txBox="1"/>
          <p:nvPr>
            <p:custDataLst>
              <p:tags r:id="rId318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47" name="OTLSHAPE_T_1c9b2714f65546d88fb001de516e620e_JoinedDate" hidden="1"/>
          <p:cNvSpPr txBox="1"/>
          <p:nvPr>
            <p:custDataLst>
              <p:tags r:id="rId319"/>
            </p:custDataLst>
          </p:nvPr>
        </p:nvSpPr>
        <p:spPr>
          <a:xfrm>
            <a:off x="4676221" y="4292473"/>
            <a:ext cx="7239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Jun 10 - Jul 31</a:t>
            </a:r>
            <a:endParaRPr lang="de-CH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51" name="OTLSHAPE_T_85f377fea5d64e12899d8d5311e021cb_Duration" hidden="1"/>
          <p:cNvSpPr txBox="1"/>
          <p:nvPr>
            <p:custDataLst>
              <p:tags r:id="rId320"/>
            </p:custDataLst>
          </p:nvPr>
        </p:nvSpPr>
        <p:spPr>
          <a:xfrm>
            <a:off x="12700" y="-310466"/>
            <a:ext cx="393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17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52" name="OTLSHAPE_T_85f377fea5d64e12899d8d5311e021cb_TextPercentage" hidden="1"/>
          <p:cNvSpPr txBox="1"/>
          <p:nvPr>
            <p:custDataLst>
              <p:tags r:id="rId321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53" name="OTLSHAPE_T_85f377fea5d64e12899d8d5311e021cb_StartDate" hidden="1"/>
          <p:cNvSpPr txBox="1"/>
          <p:nvPr>
            <p:custDataLst>
              <p:tags r:id="rId322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54" name="OTLSHAPE_T_85f377fea5d64e12899d8d5311e021cb_EndDate" hidden="1"/>
          <p:cNvSpPr txBox="1"/>
          <p:nvPr>
            <p:custDataLst>
              <p:tags r:id="rId323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55" name="OTLSHAPE_T_85f377fea5d64e12899d8d5311e021cb_JoinedDate" hidden="1"/>
          <p:cNvSpPr txBox="1"/>
          <p:nvPr>
            <p:custDataLst>
              <p:tags r:id="rId324"/>
            </p:custDataLst>
          </p:nvPr>
        </p:nvSpPr>
        <p:spPr>
          <a:xfrm>
            <a:off x="6147276" y="4501092"/>
            <a:ext cx="749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Aug 1 - Aug 17</a:t>
            </a:r>
            <a:endParaRPr lang="de-CH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59" name="OTLSHAPE_T_4ddf8c64e56048f5831c1982475c4618_Duration" hidden="1"/>
          <p:cNvSpPr txBox="1"/>
          <p:nvPr>
            <p:custDataLst>
              <p:tags r:id="rId325"/>
            </p:custDataLst>
          </p:nvPr>
        </p:nvSpPr>
        <p:spPr>
          <a:xfrm>
            <a:off x="12700" y="-310466"/>
            <a:ext cx="393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41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60" name="OTLSHAPE_T_4ddf8c64e56048f5831c1982475c4618_TextPercentage" hidden="1"/>
          <p:cNvSpPr txBox="1"/>
          <p:nvPr>
            <p:custDataLst>
              <p:tags r:id="rId326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61" name="OTLSHAPE_T_4ddf8c64e56048f5831c1982475c4618_StartDate" hidden="1"/>
          <p:cNvSpPr txBox="1"/>
          <p:nvPr>
            <p:custDataLst>
              <p:tags r:id="rId327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62" name="OTLSHAPE_T_4ddf8c64e56048f5831c1982475c4618_EndDate" hidden="1"/>
          <p:cNvSpPr txBox="1"/>
          <p:nvPr>
            <p:custDataLst>
              <p:tags r:id="rId328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63" name="OTLSHAPE_T_4ddf8c64e56048f5831c1982475c4618_JoinedDate" hidden="1"/>
          <p:cNvSpPr txBox="1"/>
          <p:nvPr>
            <p:custDataLst>
              <p:tags r:id="rId329"/>
            </p:custDataLst>
          </p:nvPr>
        </p:nvSpPr>
        <p:spPr>
          <a:xfrm>
            <a:off x="6583797" y="4709710"/>
            <a:ext cx="8001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Aug 18 - Sep 27</a:t>
            </a:r>
            <a:endParaRPr lang="de-CH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64" name="OTLSHAPE_T_4ddf8c64e56048f5831c1982475c4618_Title"/>
          <p:cNvSpPr txBox="1"/>
          <p:nvPr>
            <p:custDataLst>
              <p:tags r:id="rId330"/>
            </p:custDataLst>
          </p:nvPr>
        </p:nvSpPr>
        <p:spPr>
          <a:xfrm>
            <a:off x="8180298" y="3893505"/>
            <a:ext cx="266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2" dirty="0" smtClean="0">
                <a:solidFill>
                  <a:schemeClr val="lt1"/>
                </a:solidFill>
                <a:latin typeface="Calibri" panose="020F0502020204030204" pitchFamily="34" charset="0"/>
              </a:rPr>
              <a:t>SF O</a:t>
            </a:r>
            <a:endParaRPr lang="de-CH" sz="1100" b="1" spc="-12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67" name="OTLSHAPE_T_6f6583b66126435fbcd18c1b9a2f6af3_Duration" hidden="1"/>
          <p:cNvSpPr txBox="1"/>
          <p:nvPr>
            <p:custDataLst>
              <p:tags r:id="rId331"/>
            </p:custDataLst>
          </p:nvPr>
        </p:nvSpPr>
        <p:spPr>
          <a:xfrm>
            <a:off x="12700" y="-233521"/>
            <a:ext cx="3302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2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68" name="OTLSHAPE_T_6f6583b66126435fbcd18c1b9a2f6af3_TextPercentage" hidden="1"/>
          <p:cNvSpPr txBox="1"/>
          <p:nvPr>
            <p:custDataLst>
              <p:tags r:id="rId332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69" name="OTLSHAPE_T_6f6583b66126435fbcd18c1b9a2f6af3_StartDate" hidden="1"/>
          <p:cNvSpPr txBox="1"/>
          <p:nvPr>
            <p:custDataLst>
              <p:tags r:id="rId333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70" name="OTLSHAPE_T_6f6583b66126435fbcd18c1b9a2f6af3_EndDate" hidden="1"/>
          <p:cNvSpPr txBox="1"/>
          <p:nvPr>
            <p:custDataLst>
              <p:tags r:id="rId334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71" name="OTLSHAPE_T_6f6583b66126435fbcd18c1b9a2f6af3_JoinedDate" hidden="1"/>
          <p:cNvSpPr txBox="1"/>
          <p:nvPr>
            <p:custDataLst>
              <p:tags r:id="rId335"/>
            </p:custDataLst>
          </p:nvPr>
        </p:nvSpPr>
        <p:spPr>
          <a:xfrm>
            <a:off x="7775321" y="5067088"/>
            <a:ext cx="8001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Sep 28 - Sep 29</a:t>
            </a:r>
            <a:endParaRPr lang="de-CH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75" name="OTLSHAPE_T_eb008134eb3a451aaf8f0055716cb3af_Duration" hidden="1"/>
          <p:cNvSpPr txBox="1"/>
          <p:nvPr>
            <p:custDataLst>
              <p:tags r:id="rId336"/>
            </p:custDataLst>
          </p:nvPr>
        </p:nvSpPr>
        <p:spPr>
          <a:xfrm>
            <a:off x="12700" y="-310466"/>
            <a:ext cx="393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33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76" name="OTLSHAPE_T_eb008134eb3a451aaf8f0055716cb3af_TextPercentage" hidden="1"/>
          <p:cNvSpPr txBox="1"/>
          <p:nvPr>
            <p:custDataLst>
              <p:tags r:id="rId337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77" name="OTLSHAPE_T_eb008134eb3a451aaf8f0055716cb3af_StartDate" hidden="1"/>
          <p:cNvSpPr txBox="1"/>
          <p:nvPr>
            <p:custDataLst>
              <p:tags r:id="rId338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78" name="OTLSHAPE_T_eb008134eb3a451aaf8f0055716cb3af_EndDate" hidden="1"/>
          <p:cNvSpPr txBox="1"/>
          <p:nvPr>
            <p:custDataLst>
              <p:tags r:id="rId339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79" name="OTLSHAPE_T_eb008134eb3a451aaf8f0055716cb3af_JoinedDate" hidden="1"/>
          <p:cNvSpPr txBox="1"/>
          <p:nvPr>
            <p:custDataLst>
              <p:tags r:id="rId340"/>
            </p:custDataLst>
          </p:nvPr>
        </p:nvSpPr>
        <p:spPr>
          <a:xfrm>
            <a:off x="7879735" y="5267960"/>
            <a:ext cx="749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Sep 30 - Nov 1</a:t>
            </a:r>
            <a:endParaRPr lang="de-CH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83" name="OTLSHAPE_T_1a67f19dc1b344d1b64c0776f46bdca4_Duration" hidden="1"/>
          <p:cNvSpPr txBox="1"/>
          <p:nvPr>
            <p:custDataLst>
              <p:tags r:id="rId341"/>
            </p:custDataLst>
          </p:nvPr>
        </p:nvSpPr>
        <p:spPr>
          <a:xfrm>
            <a:off x="12700" y="-233521"/>
            <a:ext cx="3302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2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84" name="OTLSHAPE_T_1a67f19dc1b344d1b64c0776f46bdca4_TextPercentage" hidden="1"/>
          <p:cNvSpPr txBox="1"/>
          <p:nvPr>
            <p:custDataLst>
              <p:tags r:id="rId342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85" name="OTLSHAPE_T_1a67f19dc1b344d1b64c0776f46bdca4_StartDate" hidden="1"/>
          <p:cNvSpPr txBox="1"/>
          <p:nvPr>
            <p:custDataLst>
              <p:tags r:id="rId343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86" name="OTLSHAPE_T_1a67f19dc1b344d1b64c0776f46bdca4_EndDate" hidden="1"/>
          <p:cNvSpPr txBox="1"/>
          <p:nvPr>
            <p:custDataLst>
              <p:tags r:id="rId344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87" name="OTLSHAPE_T_1a67f19dc1b344d1b64c0776f46bdca4_JoinedDate" hidden="1"/>
          <p:cNvSpPr txBox="1"/>
          <p:nvPr>
            <p:custDataLst>
              <p:tags r:id="rId345"/>
            </p:custDataLst>
          </p:nvPr>
        </p:nvSpPr>
        <p:spPr>
          <a:xfrm>
            <a:off x="8876190" y="5625338"/>
            <a:ext cx="6985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Nov 2 - Nov 3</a:t>
            </a:r>
            <a:endParaRPr lang="de-CH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91" name="OTLSHAPE_T_c2574024338f43fe907366344d98715b_Duration" hidden="1"/>
          <p:cNvSpPr txBox="1"/>
          <p:nvPr>
            <p:custDataLst>
              <p:tags r:id="rId346"/>
            </p:custDataLst>
          </p:nvPr>
        </p:nvSpPr>
        <p:spPr>
          <a:xfrm>
            <a:off x="12700" y="-310466"/>
            <a:ext cx="393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38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392" name="OTLSHAPE_T_c2574024338f43fe907366344d98715b_TextPercentage" hidden="1"/>
          <p:cNvSpPr txBox="1"/>
          <p:nvPr>
            <p:custDataLst>
              <p:tags r:id="rId347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393" name="OTLSHAPE_T_c2574024338f43fe907366344d98715b_StartDate" hidden="1"/>
          <p:cNvSpPr txBox="1"/>
          <p:nvPr>
            <p:custDataLst>
              <p:tags r:id="rId348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94" name="OTLSHAPE_T_c2574024338f43fe907366344d98715b_EndDate" hidden="1"/>
          <p:cNvSpPr txBox="1"/>
          <p:nvPr>
            <p:custDataLst>
              <p:tags r:id="rId349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95" name="OTLSHAPE_T_c2574024338f43fe907366344d98715b_JoinedDate" hidden="1"/>
          <p:cNvSpPr txBox="1"/>
          <p:nvPr>
            <p:custDataLst>
              <p:tags r:id="rId350"/>
            </p:custDataLst>
          </p:nvPr>
        </p:nvSpPr>
        <p:spPr>
          <a:xfrm>
            <a:off x="8884889" y="5826209"/>
            <a:ext cx="749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Nov 4 - Dez 11</a:t>
            </a:r>
            <a:endParaRPr lang="de-CH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399" name="OTLSHAPE_T_f26714f827304f429ef56aabd3850740_Duration" hidden="1"/>
          <p:cNvSpPr txBox="1"/>
          <p:nvPr>
            <p:custDataLst>
              <p:tags r:id="rId351"/>
            </p:custDataLst>
          </p:nvPr>
        </p:nvSpPr>
        <p:spPr>
          <a:xfrm>
            <a:off x="12700" y="-310466"/>
            <a:ext cx="393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20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00" name="OTLSHAPE_T_f26714f827304f429ef56aabd3850740_TextPercentage" hidden="1"/>
          <p:cNvSpPr txBox="1"/>
          <p:nvPr>
            <p:custDataLst>
              <p:tags r:id="rId352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401" name="OTLSHAPE_T_f26714f827304f429ef56aabd3850740_StartDate" hidden="1"/>
          <p:cNvSpPr txBox="1"/>
          <p:nvPr>
            <p:custDataLst>
              <p:tags r:id="rId353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02" name="OTLSHAPE_T_f26714f827304f429ef56aabd3850740_EndDate" hidden="1"/>
          <p:cNvSpPr txBox="1"/>
          <p:nvPr>
            <p:custDataLst>
              <p:tags r:id="rId354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03" name="OTLSHAPE_T_f26714f827304f429ef56aabd3850740_JoinedDate" hidden="1"/>
          <p:cNvSpPr txBox="1"/>
          <p:nvPr>
            <p:custDataLst>
              <p:tags r:id="rId355"/>
            </p:custDataLst>
          </p:nvPr>
        </p:nvSpPr>
        <p:spPr>
          <a:xfrm>
            <a:off x="9929506" y="6034828"/>
            <a:ext cx="8001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6" smtClean="0">
                <a:solidFill>
                  <a:schemeClr val="dk2"/>
                </a:solidFill>
                <a:latin typeface="Calibri" panose="020F0502020204030204" pitchFamily="34" charset="0"/>
              </a:rPr>
              <a:t>Dez 12 - Dez 31</a:t>
            </a:r>
            <a:endParaRPr lang="de-CH" sz="10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12" name="OTLSHAPE_T_6d0565b9e8754179b7a109f44df2449a_Duration" hidden="1"/>
          <p:cNvSpPr txBox="1"/>
          <p:nvPr>
            <p:custDataLst>
              <p:tags r:id="rId356"/>
            </p:custDataLst>
          </p:nvPr>
        </p:nvSpPr>
        <p:spPr>
          <a:xfrm>
            <a:off x="12700" y="-233521"/>
            <a:ext cx="3302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2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13" name="OTLSHAPE_T_6d0565b9e8754179b7a109f44df2449a_TextPercentage" hidden="1"/>
          <p:cNvSpPr txBox="1"/>
          <p:nvPr>
            <p:custDataLst>
              <p:tags r:id="rId357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414" name="OTLSHAPE_T_6d0565b9e8754179b7a109f44df2449a_StartDate" hidden="1"/>
          <p:cNvSpPr txBox="1"/>
          <p:nvPr>
            <p:custDataLst>
              <p:tags r:id="rId358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15" name="OTLSHAPE_T_6d0565b9e8754179b7a109f44df2449a_EndDate" hidden="1"/>
          <p:cNvSpPr txBox="1"/>
          <p:nvPr>
            <p:custDataLst>
              <p:tags r:id="rId359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16" name="OTLSHAPE_T_6d0565b9e8754179b7a109f44df2449a_JoinedDate" hidden="1"/>
          <p:cNvSpPr txBox="1"/>
          <p:nvPr>
            <p:custDataLst>
              <p:tags r:id="rId360"/>
            </p:custDataLst>
          </p:nvPr>
        </p:nvSpPr>
        <p:spPr>
          <a:xfrm>
            <a:off x="175091" y="-1816427"/>
            <a:ext cx="622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Jan 1 - Jan 2</a:t>
            </a:r>
            <a:endParaRPr lang="de-CH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20" name="OTLSHAPE_T_65aa35c5544c4dc3a9697df25a089f69_Duration" hidden="1"/>
          <p:cNvSpPr txBox="1"/>
          <p:nvPr>
            <p:custDataLst>
              <p:tags r:id="rId361"/>
            </p:custDataLst>
          </p:nvPr>
        </p:nvSpPr>
        <p:spPr>
          <a:xfrm>
            <a:off x="12700" y="-233521"/>
            <a:ext cx="3302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5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21" name="OTLSHAPE_T_65aa35c5544c4dc3a9697df25a089f69_TextPercentage" hidden="1"/>
          <p:cNvSpPr txBox="1"/>
          <p:nvPr>
            <p:custDataLst>
              <p:tags r:id="rId362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422" name="OTLSHAPE_T_65aa35c5544c4dc3a9697df25a089f69_StartDate" hidden="1"/>
          <p:cNvSpPr txBox="1"/>
          <p:nvPr>
            <p:custDataLst>
              <p:tags r:id="rId363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23" name="OTLSHAPE_T_65aa35c5544c4dc3a9697df25a089f69_EndDate" hidden="1"/>
          <p:cNvSpPr txBox="1"/>
          <p:nvPr>
            <p:custDataLst>
              <p:tags r:id="rId364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24" name="OTLSHAPE_T_65aa35c5544c4dc3a9697df25a089f69_JoinedDate" hidden="1"/>
          <p:cNvSpPr txBox="1"/>
          <p:nvPr>
            <p:custDataLst>
              <p:tags r:id="rId365"/>
            </p:custDataLst>
          </p:nvPr>
        </p:nvSpPr>
        <p:spPr>
          <a:xfrm>
            <a:off x="232642" y="-1466796"/>
            <a:ext cx="622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Jan 3 - Jan 7</a:t>
            </a:r>
            <a:endParaRPr lang="de-CH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28" name="OTLSHAPE_T_56cc39244bfe4f73867067600d5b27d2_Duration" hidden="1"/>
          <p:cNvSpPr txBox="1"/>
          <p:nvPr>
            <p:custDataLst>
              <p:tags r:id="rId366"/>
            </p:custDataLst>
          </p:nvPr>
        </p:nvSpPr>
        <p:spPr>
          <a:xfrm>
            <a:off x="12700" y="-233521"/>
            <a:ext cx="3302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3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29" name="OTLSHAPE_T_56cc39244bfe4f73867067600d5b27d2_TextPercentage" hidden="1"/>
          <p:cNvSpPr txBox="1"/>
          <p:nvPr>
            <p:custDataLst>
              <p:tags r:id="rId367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430" name="OTLSHAPE_T_56cc39244bfe4f73867067600d5b27d2_StartDate" hidden="1"/>
          <p:cNvSpPr txBox="1"/>
          <p:nvPr>
            <p:custDataLst>
              <p:tags r:id="rId368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31" name="OTLSHAPE_T_56cc39244bfe4f73867067600d5b27d2_EndDate" hidden="1"/>
          <p:cNvSpPr txBox="1"/>
          <p:nvPr>
            <p:custDataLst>
              <p:tags r:id="rId369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32" name="OTLSHAPE_T_56cc39244bfe4f73867067600d5b27d2_JoinedDate" hidden="1"/>
          <p:cNvSpPr txBox="1"/>
          <p:nvPr>
            <p:custDataLst>
              <p:tags r:id="rId370"/>
            </p:custDataLst>
          </p:nvPr>
        </p:nvSpPr>
        <p:spPr>
          <a:xfrm>
            <a:off x="312130" y="-1117165"/>
            <a:ext cx="685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Jan 8 - Jan 10</a:t>
            </a:r>
            <a:endParaRPr lang="de-CH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36" name="OTLSHAPE_T_637d096644e64f03bd8cc72eafcfcc96_Duration" hidden="1"/>
          <p:cNvSpPr txBox="1"/>
          <p:nvPr>
            <p:custDataLst>
              <p:tags r:id="rId371"/>
            </p:custDataLst>
          </p:nvPr>
        </p:nvSpPr>
        <p:spPr>
          <a:xfrm>
            <a:off x="12700" y="-310466"/>
            <a:ext cx="393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17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37" name="OTLSHAPE_T_637d096644e64f03bd8cc72eafcfcc96_TextPercentage" hidden="1"/>
          <p:cNvSpPr txBox="1"/>
          <p:nvPr>
            <p:custDataLst>
              <p:tags r:id="rId372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438" name="OTLSHAPE_T_637d096644e64f03bd8cc72eafcfcc96_StartDate" hidden="1"/>
          <p:cNvSpPr txBox="1"/>
          <p:nvPr>
            <p:custDataLst>
              <p:tags r:id="rId373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39" name="OTLSHAPE_T_637d096644e64f03bd8cc72eafcfcc96_EndDate" hidden="1"/>
          <p:cNvSpPr txBox="1"/>
          <p:nvPr>
            <p:custDataLst>
              <p:tags r:id="rId374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40" name="OTLSHAPE_T_637d096644e64f03bd8cc72eafcfcc96_JoinedDate" hidden="1"/>
          <p:cNvSpPr txBox="1"/>
          <p:nvPr>
            <p:custDataLst>
              <p:tags r:id="rId375"/>
            </p:custDataLst>
          </p:nvPr>
        </p:nvSpPr>
        <p:spPr>
          <a:xfrm>
            <a:off x="334068" y="-916294"/>
            <a:ext cx="749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Jan 11 - Jan 27</a:t>
            </a:r>
            <a:endParaRPr lang="de-CH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44" name="OTLSHAPE_T_56d474f31599407d9b34e789106c08d1_Duration" hidden="1"/>
          <p:cNvSpPr txBox="1"/>
          <p:nvPr>
            <p:custDataLst>
              <p:tags r:id="rId376"/>
            </p:custDataLst>
          </p:nvPr>
        </p:nvSpPr>
        <p:spPr>
          <a:xfrm>
            <a:off x="12700" y="-233521"/>
            <a:ext cx="3302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3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45" name="OTLSHAPE_T_56d474f31599407d9b34e789106c08d1_TextPercentage" hidden="1"/>
          <p:cNvSpPr txBox="1"/>
          <p:nvPr>
            <p:custDataLst>
              <p:tags r:id="rId377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446" name="OTLSHAPE_T_56d474f31599407d9b34e789106c08d1_StartDate" hidden="1"/>
          <p:cNvSpPr txBox="1"/>
          <p:nvPr>
            <p:custDataLst>
              <p:tags r:id="rId378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47" name="OTLSHAPE_T_56d474f31599407d9b34e789106c08d1_EndDate" hidden="1"/>
          <p:cNvSpPr txBox="1"/>
          <p:nvPr>
            <p:custDataLst>
              <p:tags r:id="rId379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48" name="OTLSHAPE_T_56d474f31599407d9b34e789106c08d1_JoinedDate" hidden="1"/>
          <p:cNvSpPr txBox="1"/>
          <p:nvPr>
            <p:custDataLst>
              <p:tags r:id="rId380"/>
            </p:custDataLst>
          </p:nvPr>
        </p:nvSpPr>
        <p:spPr>
          <a:xfrm>
            <a:off x="823252" y="-558916"/>
            <a:ext cx="749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Jan 28 - Jan 30</a:t>
            </a:r>
            <a:endParaRPr lang="de-CH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52" name="OTLSHAPE_T_2241ee1799a7449290c196ab62a4af75_Duration" hidden="1"/>
          <p:cNvSpPr txBox="1"/>
          <p:nvPr>
            <p:custDataLst>
              <p:tags r:id="rId381"/>
            </p:custDataLst>
          </p:nvPr>
        </p:nvSpPr>
        <p:spPr>
          <a:xfrm>
            <a:off x="12700" y="-310466"/>
            <a:ext cx="393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39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53" name="OTLSHAPE_T_2241ee1799a7449290c196ab62a4af75_TextPercentage" hidden="1"/>
          <p:cNvSpPr txBox="1"/>
          <p:nvPr>
            <p:custDataLst>
              <p:tags r:id="rId382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454" name="OTLSHAPE_T_2241ee1799a7449290c196ab62a4af75_StartDate" hidden="1"/>
          <p:cNvSpPr txBox="1"/>
          <p:nvPr>
            <p:custDataLst>
              <p:tags r:id="rId383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55" name="OTLSHAPE_T_2241ee1799a7449290c196ab62a4af75_EndDate" hidden="1"/>
          <p:cNvSpPr txBox="1"/>
          <p:nvPr>
            <p:custDataLst>
              <p:tags r:id="rId384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56" name="OTLSHAPE_T_2241ee1799a7449290c196ab62a4af75_JoinedDate" hidden="1"/>
          <p:cNvSpPr txBox="1"/>
          <p:nvPr>
            <p:custDataLst>
              <p:tags r:id="rId385"/>
            </p:custDataLst>
          </p:nvPr>
        </p:nvSpPr>
        <p:spPr>
          <a:xfrm>
            <a:off x="863943" y="-358044"/>
            <a:ext cx="8001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2" smtClean="0">
                <a:solidFill>
                  <a:schemeClr val="dk2"/>
                </a:solidFill>
                <a:latin typeface="Calibri" panose="020F0502020204030204" pitchFamily="34" charset="0"/>
              </a:rPr>
              <a:t>Jan 31 - Mär 10</a:t>
            </a:r>
            <a:endParaRPr lang="de-CH" sz="1000" spc="-2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60" name="OTLSHAPE_T_576faa07eb754ace82d10090579a16d9_Duration" hidden="1"/>
          <p:cNvSpPr txBox="1"/>
          <p:nvPr>
            <p:custDataLst>
              <p:tags r:id="rId386"/>
            </p:custDataLst>
          </p:nvPr>
        </p:nvSpPr>
        <p:spPr>
          <a:xfrm>
            <a:off x="12700" y="-233521"/>
            <a:ext cx="3302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3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61" name="OTLSHAPE_T_576faa07eb754ace82d10090579a16d9_TextPercentage" hidden="1"/>
          <p:cNvSpPr txBox="1"/>
          <p:nvPr>
            <p:custDataLst>
              <p:tags r:id="rId387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462" name="OTLSHAPE_T_576faa07eb754ace82d10090579a16d9_StartDate" hidden="1"/>
          <p:cNvSpPr txBox="1"/>
          <p:nvPr>
            <p:custDataLst>
              <p:tags r:id="rId388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63" name="OTLSHAPE_T_576faa07eb754ace82d10090579a16d9_EndDate" hidden="1"/>
          <p:cNvSpPr txBox="1"/>
          <p:nvPr>
            <p:custDataLst>
              <p:tags r:id="rId389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64" name="OTLSHAPE_T_576faa07eb754ace82d10090579a16d9_JoinedDate" hidden="1"/>
          <p:cNvSpPr txBox="1"/>
          <p:nvPr>
            <p:custDataLst>
              <p:tags r:id="rId390"/>
            </p:custDataLst>
          </p:nvPr>
        </p:nvSpPr>
        <p:spPr>
          <a:xfrm>
            <a:off x="1940554" y="-666"/>
            <a:ext cx="8509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2" smtClean="0">
                <a:solidFill>
                  <a:schemeClr val="dk2"/>
                </a:solidFill>
                <a:latin typeface="Calibri" panose="020F0502020204030204" pitchFamily="34" charset="0"/>
              </a:rPr>
              <a:t>Mär 11 - Mär 13</a:t>
            </a:r>
            <a:endParaRPr lang="de-CH" sz="1000" spc="-2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68" name="OTLSHAPE_T_f921376c051348b5bd95456684f13b4d_Duration" hidden="1"/>
          <p:cNvSpPr txBox="1"/>
          <p:nvPr>
            <p:custDataLst>
              <p:tags r:id="rId391"/>
            </p:custDataLst>
          </p:nvPr>
        </p:nvSpPr>
        <p:spPr>
          <a:xfrm>
            <a:off x="12700" y="-310466"/>
            <a:ext cx="393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54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69" name="OTLSHAPE_T_f921376c051348b5bd95456684f13b4d_TextPercentage" hidden="1"/>
          <p:cNvSpPr txBox="1"/>
          <p:nvPr>
            <p:custDataLst>
              <p:tags r:id="rId392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470" name="OTLSHAPE_T_f921376c051348b5bd95456684f13b4d_StartDate" hidden="1"/>
          <p:cNvSpPr txBox="1"/>
          <p:nvPr>
            <p:custDataLst>
              <p:tags r:id="rId393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71" name="OTLSHAPE_T_f921376c051348b5bd95456684f13b4d_EndDate" hidden="1"/>
          <p:cNvSpPr txBox="1"/>
          <p:nvPr>
            <p:custDataLst>
              <p:tags r:id="rId394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72" name="OTLSHAPE_T_f921376c051348b5bd95456684f13b4d_JoinedDate" hidden="1"/>
          <p:cNvSpPr txBox="1"/>
          <p:nvPr>
            <p:custDataLst>
              <p:tags r:id="rId395"/>
            </p:custDataLst>
          </p:nvPr>
        </p:nvSpPr>
        <p:spPr>
          <a:xfrm>
            <a:off x="2106425" y="200206"/>
            <a:ext cx="7620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2" smtClean="0">
                <a:solidFill>
                  <a:schemeClr val="dk2"/>
                </a:solidFill>
                <a:latin typeface="Calibri" panose="020F0502020204030204" pitchFamily="34" charset="0"/>
              </a:rPr>
              <a:t>Mär 14 - Mai 6</a:t>
            </a:r>
            <a:endParaRPr lang="de-CH" sz="1000" spc="-2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76" name="OTLSHAPE_T_27daa97827b04944aad6b11bcff8af0b_Duration" hidden="1"/>
          <p:cNvSpPr txBox="1"/>
          <p:nvPr>
            <p:custDataLst>
              <p:tags r:id="rId396"/>
            </p:custDataLst>
          </p:nvPr>
        </p:nvSpPr>
        <p:spPr>
          <a:xfrm>
            <a:off x="12700" y="-233521"/>
            <a:ext cx="3302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3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77" name="OTLSHAPE_T_27daa97827b04944aad6b11bcff8af0b_TextPercentage" hidden="1"/>
          <p:cNvSpPr txBox="1"/>
          <p:nvPr>
            <p:custDataLst>
              <p:tags r:id="rId397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478" name="OTLSHAPE_T_27daa97827b04944aad6b11bcff8af0b_StartDate" hidden="1"/>
          <p:cNvSpPr txBox="1"/>
          <p:nvPr>
            <p:custDataLst>
              <p:tags r:id="rId398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79" name="OTLSHAPE_T_27daa97827b04944aad6b11bcff8af0b_EndDate" hidden="1"/>
          <p:cNvSpPr txBox="1"/>
          <p:nvPr>
            <p:custDataLst>
              <p:tags r:id="rId399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80" name="OTLSHAPE_T_27daa97827b04944aad6b11bcff8af0b_JoinedDate" hidden="1"/>
          <p:cNvSpPr txBox="1"/>
          <p:nvPr>
            <p:custDataLst>
              <p:tags r:id="rId400"/>
            </p:custDataLst>
          </p:nvPr>
        </p:nvSpPr>
        <p:spPr>
          <a:xfrm>
            <a:off x="3739848" y="557584"/>
            <a:ext cx="685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mtClean="0">
                <a:solidFill>
                  <a:schemeClr val="dk2"/>
                </a:solidFill>
                <a:latin typeface="Calibri" panose="020F0502020204030204" pitchFamily="34" charset="0"/>
              </a:rPr>
              <a:t>Mai 7 - Mai 9</a:t>
            </a:r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84" name="OTLSHAPE_T_ee000c2a88fd48b7801424e25e920ba9_Duration" hidden="1"/>
          <p:cNvSpPr txBox="1"/>
          <p:nvPr>
            <p:custDataLst>
              <p:tags r:id="rId401"/>
            </p:custDataLst>
          </p:nvPr>
        </p:nvSpPr>
        <p:spPr>
          <a:xfrm>
            <a:off x="12700" y="-310466"/>
            <a:ext cx="393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46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85" name="OTLSHAPE_T_ee000c2a88fd48b7801424e25e920ba9_TextPercentage" hidden="1"/>
          <p:cNvSpPr txBox="1"/>
          <p:nvPr>
            <p:custDataLst>
              <p:tags r:id="rId402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486" name="OTLSHAPE_T_ee000c2a88fd48b7801424e25e920ba9_StartDate" hidden="1"/>
          <p:cNvSpPr txBox="1"/>
          <p:nvPr>
            <p:custDataLst>
              <p:tags r:id="rId403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87" name="OTLSHAPE_T_ee000c2a88fd48b7801424e25e920ba9_EndDate" hidden="1"/>
          <p:cNvSpPr txBox="1"/>
          <p:nvPr>
            <p:custDataLst>
              <p:tags r:id="rId404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88" name="OTLSHAPE_T_ee000c2a88fd48b7801424e25e920ba9_JoinedDate" hidden="1"/>
          <p:cNvSpPr txBox="1"/>
          <p:nvPr>
            <p:custDataLst>
              <p:tags r:id="rId405"/>
            </p:custDataLst>
          </p:nvPr>
        </p:nvSpPr>
        <p:spPr>
          <a:xfrm>
            <a:off x="3721992" y="758455"/>
            <a:ext cx="7874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2" smtClean="0">
                <a:solidFill>
                  <a:schemeClr val="dk2"/>
                </a:solidFill>
                <a:latin typeface="Calibri" panose="020F0502020204030204" pitchFamily="34" charset="0"/>
              </a:rPr>
              <a:t>Mai 10 - Jun 24</a:t>
            </a:r>
            <a:endParaRPr lang="de-CH" sz="1000" spc="-2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92" name="OTLSHAPE_T_90e445e89f2d4106913eb050533e40dc_Duration" hidden="1"/>
          <p:cNvSpPr txBox="1"/>
          <p:nvPr>
            <p:custDataLst>
              <p:tags r:id="rId406"/>
            </p:custDataLst>
          </p:nvPr>
        </p:nvSpPr>
        <p:spPr>
          <a:xfrm>
            <a:off x="12700" y="-233521"/>
            <a:ext cx="3302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3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493" name="OTLSHAPE_T_90e445e89f2d4106913eb050533e40dc_TextPercentage" hidden="1"/>
          <p:cNvSpPr txBox="1"/>
          <p:nvPr>
            <p:custDataLst>
              <p:tags r:id="rId407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494" name="OTLSHAPE_T_90e445e89f2d4106913eb050533e40dc_StartDate" hidden="1"/>
          <p:cNvSpPr txBox="1"/>
          <p:nvPr>
            <p:custDataLst>
              <p:tags r:id="rId408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95" name="OTLSHAPE_T_90e445e89f2d4106913eb050533e40dc_EndDate" hidden="1"/>
          <p:cNvSpPr txBox="1"/>
          <p:nvPr>
            <p:custDataLst>
              <p:tags r:id="rId409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96" name="OTLSHAPE_T_90e445e89f2d4106913eb050533e40dc_JoinedDate" hidden="1"/>
          <p:cNvSpPr txBox="1"/>
          <p:nvPr>
            <p:custDataLst>
              <p:tags r:id="rId410"/>
            </p:custDataLst>
          </p:nvPr>
        </p:nvSpPr>
        <p:spPr>
          <a:xfrm>
            <a:off x="5070262" y="1115833"/>
            <a:ext cx="7620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Jun 25 - Jun 27</a:t>
            </a:r>
            <a:endParaRPr lang="de-CH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00" name="OTLSHAPE_T_9d70c92d31654e1999a423697c0f2017_Duration" hidden="1"/>
          <p:cNvSpPr txBox="1"/>
          <p:nvPr>
            <p:custDataLst>
              <p:tags r:id="rId411"/>
            </p:custDataLst>
          </p:nvPr>
        </p:nvSpPr>
        <p:spPr>
          <a:xfrm>
            <a:off x="12700" y="-310466"/>
            <a:ext cx="393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39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501" name="OTLSHAPE_T_9d70c92d31654e1999a423697c0f2017_TextPercentage" hidden="1"/>
          <p:cNvSpPr txBox="1"/>
          <p:nvPr>
            <p:custDataLst>
              <p:tags r:id="rId412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502" name="OTLSHAPE_T_9d70c92d31654e1999a423697c0f2017_StartDate" hidden="1"/>
          <p:cNvSpPr txBox="1"/>
          <p:nvPr>
            <p:custDataLst>
              <p:tags r:id="rId413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03" name="OTLSHAPE_T_9d70c92d31654e1999a423697c0f2017_EndDate" hidden="1"/>
          <p:cNvSpPr txBox="1"/>
          <p:nvPr>
            <p:custDataLst>
              <p:tags r:id="rId414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04" name="OTLSHAPE_T_9d70c92d31654e1999a423697c0f2017_JoinedDate" hidden="1"/>
          <p:cNvSpPr txBox="1"/>
          <p:nvPr>
            <p:custDataLst>
              <p:tags r:id="rId415"/>
            </p:custDataLst>
          </p:nvPr>
        </p:nvSpPr>
        <p:spPr>
          <a:xfrm>
            <a:off x="5194943" y="1316705"/>
            <a:ext cx="7239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Jun 28 - Aug 5</a:t>
            </a:r>
            <a:endParaRPr lang="de-CH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08" name="OTLSHAPE_T_394aab9a3ac541608553fb7357f56d09_Duration" hidden="1"/>
          <p:cNvSpPr txBox="1"/>
          <p:nvPr>
            <p:custDataLst>
              <p:tags r:id="rId416"/>
            </p:custDataLst>
          </p:nvPr>
        </p:nvSpPr>
        <p:spPr>
          <a:xfrm>
            <a:off x="12700" y="-304859"/>
            <a:ext cx="3302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3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509" name="OTLSHAPE_T_394aab9a3ac541608553fb7357f56d09_TextPercentage" hidden="1"/>
          <p:cNvSpPr txBox="1"/>
          <p:nvPr>
            <p:custDataLst>
              <p:tags r:id="rId417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510" name="OTLSHAPE_T_394aab9a3ac541608553fb7357f56d09_StartDate" hidden="1"/>
          <p:cNvSpPr txBox="1"/>
          <p:nvPr>
            <p:custDataLst>
              <p:tags r:id="rId418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11" name="OTLSHAPE_T_394aab9a3ac541608553fb7357f56d09_EndDate" hidden="1"/>
          <p:cNvSpPr txBox="1"/>
          <p:nvPr>
            <p:custDataLst>
              <p:tags r:id="rId419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12" name="OTLSHAPE_T_394aab9a3ac541608553fb7357f56d09_JoinedDate" hidden="1"/>
          <p:cNvSpPr txBox="1"/>
          <p:nvPr>
            <p:custDataLst>
              <p:tags r:id="rId420"/>
            </p:custDataLst>
          </p:nvPr>
        </p:nvSpPr>
        <p:spPr>
          <a:xfrm>
            <a:off x="6355543" y="1674083"/>
            <a:ext cx="685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2" smtClean="0">
                <a:solidFill>
                  <a:schemeClr val="dk2"/>
                </a:solidFill>
                <a:latin typeface="Calibri" panose="020F0502020204030204" pitchFamily="34" charset="0"/>
              </a:rPr>
              <a:t>Aug 5 - Aug 7</a:t>
            </a:r>
            <a:endParaRPr lang="de-CH" sz="1000" spc="-2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16" name="OTLSHAPE_T_5baae40ef01e4ba8ab7166d080996ddb_Duration" hidden="1"/>
          <p:cNvSpPr txBox="1"/>
          <p:nvPr>
            <p:custDataLst>
              <p:tags r:id="rId421"/>
            </p:custDataLst>
          </p:nvPr>
        </p:nvSpPr>
        <p:spPr>
          <a:xfrm>
            <a:off x="12700" y="-310466"/>
            <a:ext cx="393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18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517" name="OTLSHAPE_T_5baae40ef01e4ba8ab7166d080996ddb_TextPercentage" hidden="1"/>
          <p:cNvSpPr txBox="1"/>
          <p:nvPr>
            <p:custDataLst>
              <p:tags r:id="rId422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518" name="OTLSHAPE_T_5baae40ef01e4ba8ab7166d080996ddb_StartDate" hidden="1"/>
          <p:cNvSpPr txBox="1"/>
          <p:nvPr>
            <p:custDataLst>
              <p:tags r:id="rId423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19" name="OTLSHAPE_T_5baae40ef01e4ba8ab7166d080996ddb_EndDate" hidden="1"/>
          <p:cNvSpPr txBox="1"/>
          <p:nvPr>
            <p:custDataLst>
              <p:tags r:id="rId424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20" name="OTLSHAPE_T_5baae40ef01e4ba8ab7166d080996ddb_JoinedDate" hidden="1"/>
          <p:cNvSpPr txBox="1"/>
          <p:nvPr>
            <p:custDataLst>
              <p:tags r:id="rId425"/>
            </p:custDataLst>
          </p:nvPr>
        </p:nvSpPr>
        <p:spPr>
          <a:xfrm>
            <a:off x="6348705" y="1874955"/>
            <a:ext cx="749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Aug 8 - Aug 25</a:t>
            </a:r>
            <a:endParaRPr lang="de-CH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24" name="OTLSHAPE_T_88d7d80d9f5449169a2bb5ae7b3af1f7_Duration" hidden="1"/>
          <p:cNvSpPr txBox="1"/>
          <p:nvPr>
            <p:custDataLst>
              <p:tags r:id="rId426"/>
            </p:custDataLst>
          </p:nvPr>
        </p:nvSpPr>
        <p:spPr>
          <a:xfrm>
            <a:off x="12700" y="-233521"/>
            <a:ext cx="3302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3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525" name="OTLSHAPE_T_88d7d80d9f5449169a2bb5ae7b3af1f7_TextPercentage" hidden="1"/>
          <p:cNvSpPr txBox="1"/>
          <p:nvPr>
            <p:custDataLst>
              <p:tags r:id="rId427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526" name="OTLSHAPE_T_88d7d80d9f5449169a2bb5ae7b3af1f7_StartDate" hidden="1"/>
          <p:cNvSpPr txBox="1"/>
          <p:nvPr>
            <p:custDataLst>
              <p:tags r:id="rId428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27" name="OTLSHAPE_T_88d7d80d9f5449169a2bb5ae7b3af1f7_EndDate" hidden="1"/>
          <p:cNvSpPr txBox="1"/>
          <p:nvPr>
            <p:custDataLst>
              <p:tags r:id="rId429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28" name="OTLSHAPE_T_88d7d80d9f5449169a2bb5ae7b3af1f7_JoinedDate" hidden="1"/>
          <p:cNvSpPr txBox="1"/>
          <p:nvPr>
            <p:custDataLst>
              <p:tags r:id="rId430"/>
            </p:custDataLst>
          </p:nvPr>
        </p:nvSpPr>
        <p:spPr>
          <a:xfrm>
            <a:off x="6802275" y="2232333"/>
            <a:ext cx="812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Aug 26 - Aug 28</a:t>
            </a:r>
            <a:endParaRPr lang="de-CH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32" name="OTLSHAPE_T_8005c346124e4da8b815fe741a80d903_Duration" hidden="1"/>
          <p:cNvSpPr txBox="1"/>
          <p:nvPr>
            <p:custDataLst>
              <p:tags r:id="rId431"/>
            </p:custDataLst>
          </p:nvPr>
        </p:nvSpPr>
        <p:spPr>
          <a:xfrm>
            <a:off x="12700" y="-310466"/>
            <a:ext cx="393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46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533" name="OTLSHAPE_T_8005c346124e4da8b815fe741a80d903_TextPercentage" hidden="1"/>
          <p:cNvSpPr txBox="1"/>
          <p:nvPr>
            <p:custDataLst>
              <p:tags r:id="rId432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534" name="OTLSHAPE_T_8005c346124e4da8b815fe741a80d903_StartDate" hidden="1"/>
          <p:cNvSpPr txBox="1"/>
          <p:nvPr>
            <p:custDataLst>
              <p:tags r:id="rId433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35" name="OTLSHAPE_T_8005c346124e4da8b815fe741a80d903_EndDate" hidden="1"/>
          <p:cNvSpPr txBox="1"/>
          <p:nvPr>
            <p:custDataLst>
              <p:tags r:id="rId434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36" name="OTLSHAPE_T_8005c346124e4da8b815fe741a80d903_JoinedDate" hidden="1"/>
          <p:cNvSpPr txBox="1"/>
          <p:nvPr>
            <p:custDataLst>
              <p:tags r:id="rId435"/>
            </p:custDataLst>
          </p:nvPr>
        </p:nvSpPr>
        <p:spPr>
          <a:xfrm>
            <a:off x="6904858" y="2433204"/>
            <a:ext cx="8001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Aug 29 - Okt 13</a:t>
            </a:r>
            <a:endParaRPr lang="de-CH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37" name="OTLSHAPE_T_8005c346124e4da8b815fe741a80d903_Title"/>
          <p:cNvSpPr txBox="1"/>
          <p:nvPr>
            <p:custDataLst>
              <p:tags r:id="rId436"/>
            </p:custDataLst>
          </p:nvPr>
        </p:nvSpPr>
        <p:spPr>
          <a:xfrm>
            <a:off x="8496829" y="4470423"/>
            <a:ext cx="215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6" smtClean="0">
                <a:solidFill>
                  <a:schemeClr val="lt1"/>
                </a:solidFill>
                <a:latin typeface="Calibri" panose="020F0502020204030204" pitchFamily="34" charset="0"/>
              </a:rPr>
              <a:t>ZPT</a:t>
            </a:r>
            <a:endParaRPr lang="de-CH" sz="1100" b="1" spc="-1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540" name="OTLSHAPE_T_b886a75443be441da7e27cd52d7b62b7_Duration" hidden="1"/>
          <p:cNvSpPr txBox="1"/>
          <p:nvPr>
            <p:custDataLst>
              <p:tags r:id="rId437"/>
            </p:custDataLst>
          </p:nvPr>
        </p:nvSpPr>
        <p:spPr>
          <a:xfrm>
            <a:off x="12700" y="-233521"/>
            <a:ext cx="3302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3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541" name="OTLSHAPE_T_b886a75443be441da7e27cd52d7b62b7_TextPercentage" hidden="1"/>
          <p:cNvSpPr txBox="1"/>
          <p:nvPr>
            <p:custDataLst>
              <p:tags r:id="rId438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542" name="OTLSHAPE_T_b886a75443be441da7e27cd52d7b62b7_StartDate" hidden="1"/>
          <p:cNvSpPr txBox="1"/>
          <p:nvPr>
            <p:custDataLst>
              <p:tags r:id="rId439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43" name="OTLSHAPE_T_b886a75443be441da7e27cd52d7b62b7_EndDate" hidden="1"/>
          <p:cNvSpPr txBox="1"/>
          <p:nvPr>
            <p:custDataLst>
              <p:tags r:id="rId440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44" name="OTLSHAPE_T_b886a75443be441da7e27cd52d7b62b7_JoinedDate" hidden="1"/>
          <p:cNvSpPr txBox="1"/>
          <p:nvPr>
            <p:custDataLst>
              <p:tags r:id="rId441"/>
            </p:custDataLst>
          </p:nvPr>
        </p:nvSpPr>
        <p:spPr>
          <a:xfrm>
            <a:off x="8244788" y="2790582"/>
            <a:ext cx="7874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Okt 14 - Okt 16</a:t>
            </a:r>
            <a:endParaRPr lang="de-CH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48" name="OTLSHAPE_T_add1fa7df4c04b6ca84b7271945cb12e_Duration" hidden="1"/>
          <p:cNvSpPr txBox="1"/>
          <p:nvPr>
            <p:custDataLst>
              <p:tags r:id="rId442"/>
            </p:custDataLst>
          </p:nvPr>
        </p:nvSpPr>
        <p:spPr>
          <a:xfrm>
            <a:off x="12700" y="-310466"/>
            <a:ext cx="393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33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549" name="OTLSHAPE_T_add1fa7df4c04b6ca84b7271945cb12e_TextPercentage" hidden="1"/>
          <p:cNvSpPr txBox="1"/>
          <p:nvPr>
            <p:custDataLst>
              <p:tags r:id="rId443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550" name="OTLSHAPE_T_add1fa7df4c04b6ca84b7271945cb12e_StartDate" hidden="1"/>
          <p:cNvSpPr txBox="1"/>
          <p:nvPr>
            <p:custDataLst>
              <p:tags r:id="rId444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51" name="OTLSHAPE_T_add1fa7df4c04b6ca84b7271945cb12e_EndDate" hidden="1"/>
          <p:cNvSpPr txBox="1"/>
          <p:nvPr>
            <p:custDataLst>
              <p:tags r:id="rId445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52" name="OTLSHAPE_T_add1fa7df4c04b6ca84b7271945cb12e_JoinedDate" hidden="1"/>
          <p:cNvSpPr txBox="1"/>
          <p:nvPr>
            <p:custDataLst>
              <p:tags r:id="rId446"/>
            </p:custDataLst>
          </p:nvPr>
        </p:nvSpPr>
        <p:spPr>
          <a:xfrm>
            <a:off x="8309059" y="2991454"/>
            <a:ext cx="812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Okt 17 - Nov 18</a:t>
            </a:r>
            <a:endParaRPr lang="de-CH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56" name="OTLSHAPE_T_a8ed434046574672a9cd0f31b4bace90_Duration" hidden="1"/>
          <p:cNvSpPr txBox="1"/>
          <p:nvPr>
            <p:custDataLst>
              <p:tags r:id="rId447"/>
            </p:custDataLst>
          </p:nvPr>
        </p:nvSpPr>
        <p:spPr>
          <a:xfrm>
            <a:off x="12700" y="-233521"/>
            <a:ext cx="3302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3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557" name="OTLSHAPE_T_a8ed434046574672a9cd0f31b4bace90_TextPercentage" hidden="1"/>
          <p:cNvSpPr txBox="1"/>
          <p:nvPr>
            <p:custDataLst>
              <p:tags r:id="rId448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558" name="OTLSHAPE_T_a8ed434046574672a9cd0f31b4bace90_StartDate" hidden="1"/>
          <p:cNvSpPr txBox="1"/>
          <p:nvPr>
            <p:custDataLst>
              <p:tags r:id="rId449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59" name="OTLSHAPE_T_a8ed434046574672a9cd0f31b4bace90_EndDate" hidden="1"/>
          <p:cNvSpPr txBox="1"/>
          <p:nvPr>
            <p:custDataLst>
              <p:tags r:id="rId450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60" name="OTLSHAPE_T_a8ed434046574672a9cd0f31b4bace90_JoinedDate" hidden="1"/>
          <p:cNvSpPr txBox="1"/>
          <p:nvPr>
            <p:custDataLst>
              <p:tags r:id="rId451"/>
            </p:custDataLst>
          </p:nvPr>
        </p:nvSpPr>
        <p:spPr>
          <a:xfrm>
            <a:off x="9236597" y="3348832"/>
            <a:ext cx="8255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Nov 19 - Nov 21</a:t>
            </a:r>
            <a:endParaRPr lang="de-CH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64" name="OTLSHAPE_T_c32527ab9c4e4d3fbe7057efd57def61_Duration" hidden="1"/>
          <p:cNvSpPr txBox="1"/>
          <p:nvPr>
            <p:custDataLst>
              <p:tags r:id="rId452"/>
            </p:custDataLst>
          </p:nvPr>
        </p:nvSpPr>
        <p:spPr>
          <a:xfrm>
            <a:off x="12700" y="-310466"/>
            <a:ext cx="393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18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565" name="OTLSHAPE_T_c32527ab9c4e4d3fbe7057efd57def61_TextPercentage" hidden="1"/>
          <p:cNvSpPr txBox="1"/>
          <p:nvPr>
            <p:custDataLst>
              <p:tags r:id="rId453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566" name="OTLSHAPE_T_c32527ab9c4e4d3fbe7057efd57def61_StartDate" hidden="1"/>
          <p:cNvSpPr txBox="1"/>
          <p:nvPr>
            <p:custDataLst>
              <p:tags r:id="rId454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67" name="OTLSHAPE_T_c32527ab9c4e4d3fbe7057efd57def61_EndDate" hidden="1"/>
          <p:cNvSpPr txBox="1"/>
          <p:nvPr>
            <p:custDataLst>
              <p:tags r:id="rId455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68" name="OTLSHAPE_T_c32527ab9c4e4d3fbe7057efd57def61_JoinedDate" hidden="1"/>
          <p:cNvSpPr txBox="1"/>
          <p:nvPr>
            <p:custDataLst>
              <p:tags r:id="rId456"/>
            </p:custDataLst>
          </p:nvPr>
        </p:nvSpPr>
        <p:spPr>
          <a:xfrm>
            <a:off x="9402849" y="3549703"/>
            <a:ext cx="749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Nov 22 - Dez 9</a:t>
            </a:r>
            <a:endParaRPr lang="de-CH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72" name="OTLSHAPE_T_211980a2272a49d79186d8ed825e27ec_Duration" hidden="1"/>
          <p:cNvSpPr txBox="1"/>
          <p:nvPr>
            <p:custDataLst>
              <p:tags r:id="rId457"/>
            </p:custDataLst>
          </p:nvPr>
        </p:nvSpPr>
        <p:spPr>
          <a:xfrm>
            <a:off x="12700" y="-233521"/>
            <a:ext cx="3302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3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573" name="OTLSHAPE_T_211980a2272a49d79186d8ed825e27ec_TextPercentage" hidden="1"/>
          <p:cNvSpPr txBox="1"/>
          <p:nvPr>
            <p:custDataLst>
              <p:tags r:id="rId458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574" name="OTLSHAPE_T_211980a2272a49d79186d8ed825e27ec_StartDate" hidden="1"/>
          <p:cNvSpPr txBox="1"/>
          <p:nvPr>
            <p:custDataLst>
              <p:tags r:id="rId459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75" name="OTLSHAPE_T_211980a2272a49d79186d8ed825e27ec_EndDate" hidden="1"/>
          <p:cNvSpPr txBox="1"/>
          <p:nvPr>
            <p:custDataLst>
              <p:tags r:id="rId460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76" name="OTLSHAPE_T_211980a2272a49d79186d8ed825e27ec_JoinedDate" hidden="1"/>
          <p:cNvSpPr txBox="1"/>
          <p:nvPr>
            <p:custDataLst>
              <p:tags r:id="rId461"/>
            </p:custDataLst>
          </p:nvPr>
        </p:nvSpPr>
        <p:spPr>
          <a:xfrm>
            <a:off x="9871956" y="3907082"/>
            <a:ext cx="8001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6" smtClean="0">
                <a:solidFill>
                  <a:schemeClr val="dk2"/>
                </a:solidFill>
                <a:latin typeface="Calibri" panose="020F0502020204030204" pitchFamily="34" charset="0"/>
              </a:rPr>
              <a:t>Dez 10 - Dez 12</a:t>
            </a:r>
            <a:endParaRPr lang="de-CH" sz="10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80" name="OTLSHAPE_T_c47194f4f470419b86c7226eb3691c2e_Duration" hidden="1"/>
          <p:cNvSpPr txBox="1"/>
          <p:nvPr>
            <p:custDataLst>
              <p:tags r:id="rId462"/>
            </p:custDataLst>
          </p:nvPr>
        </p:nvSpPr>
        <p:spPr>
          <a:xfrm>
            <a:off x="12700" y="-310466"/>
            <a:ext cx="393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11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581" name="OTLSHAPE_T_c47194f4f470419b86c7226eb3691c2e_TextPercentage" hidden="1"/>
          <p:cNvSpPr txBox="1"/>
          <p:nvPr>
            <p:custDataLst>
              <p:tags r:id="rId463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582" name="OTLSHAPE_T_c47194f4f470419b86c7226eb3691c2e_StartDate" hidden="1"/>
          <p:cNvSpPr txBox="1"/>
          <p:nvPr>
            <p:custDataLst>
              <p:tags r:id="rId464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83" name="OTLSHAPE_T_c47194f4f470419b86c7226eb3691c2e_EndDate" hidden="1"/>
          <p:cNvSpPr txBox="1"/>
          <p:nvPr>
            <p:custDataLst>
              <p:tags r:id="rId465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84" name="OTLSHAPE_T_c47194f4f470419b86c7226eb3691c2e_JoinedDate" hidden="1"/>
          <p:cNvSpPr txBox="1"/>
          <p:nvPr>
            <p:custDataLst>
              <p:tags r:id="rId466"/>
            </p:custDataLst>
          </p:nvPr>
        </p:nvSpPr>
        <p:spPr>
          <a:xfrm>
            <a:off x="9958282" y="4107953"/>
            <a:ext cx="8001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6" smtClean="0">
                <a:solidFill>
                  <a:schemeClr val="dk2"/>
                </a:solidFill>
                <a:latin typeface="Calibri" panose="020F0502020204030204" pitchFamily="34" charset="0"/>
              </a:rPr>
              <a:t>Dez 13 - Dez 23</a:t>
            </a:r>
            <a:endParaRPr lang="de-CH" sz="10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88" name="OTLSHAPE_T_99a54392aed04387a9181ff78cf89f44_Duration" hidden="1"/>
          <p:cNvSpPr txBox="1"/>
          <p:nvPr>
            <p:custDataLst>
              <p:tags r:id="rId467"/>
            </p:custDataLst>
          </p:nvPr>
        </p:nvSpPr>
        <p:spPr>
          <a:xfrm>
            <a:off x="12700" y="-233521"/>
            <a:ext cx="3302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3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589" name="OTLSHAPE_T_99a54392aed04387a9181ff78cf89f44_TextPercentage" hidden="1"/>
          <p:cNvSpPr txBox="1"/>
          <p:nvPr>
            <p:custDataLst>
              <p:tags r:id="rId468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590" name="OTLSHAPE_T_99a54392aed04387a9181ff78cf89f44_StartDate" hidden="1"/>
          <p:cNvSpPr txBox="1"/>
          <p:nvPr>
            <p:custDataLst>
              <p:tags r:id="rId469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91" name="OTLSHAPE_T_99a54392aed04387a9181ff78cf89f44_EndDate" hidden="1"/>
          <p:cNvSpPr txBox="1"/>
          <p:nvPr>
            <p:custDataLst>
              <p:tags r:id="rId470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92" name="OTLSHAPE_T_99a54392aed04387a9181ff78cf89f44_JoinedDate" hidden="1"/>
          <p:cNvSpPr txBox="1"/>
          <p:nvPr>
            <p:custDataLst>
              <p:tags r:id="rId471"/>
            </p:custDataLst>
          </p:nvPr>
        </p:nvSpPr>
        <p:spPr>
          <a:xfrm>
            <a:off x="10274812" y="4465331"/>
            <a:ext cx="8001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6" smtClean="0">
                <a:solidFill>
                  <a:schemeClr val="dk2"/>
                </a:solidFill>
                <a:latin typeface="Calibri" panose="020F0502020204030204" pitchFamily="34" charset="0"/>
              </a:rPr>
              <a:t>Dez 24 - Dez 26</a:t>
            </a:r>
            <a:endParaRPr lang="de-CH" sz="10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96" name="OTLSHAPE_T_911cf4d9a3fa45299546a832a513e871_Duration" hidden="1"/>
          <p:cNvSpPr txBox="1"/>
          <p:nvPr>
            <p:custDataLst>
              <p:tags r:id="rId472"/>
            </p:custDataLst>
          </p:nvPr>
        </p:nvSpPr>
        <p:spPr>
          <a:xfrm>
            <a:off x="12700" y="-233521"/>
            <a:ext cx="3302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4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597" name="OTLSHAPE_T_911cf4d9a3fa45299546a832a513e871_TextPercentage" hidden="1"/>
          <p:cNvSpPr txBox="1"/>
          <p:nvPr>
            <p:custDataLst>
              <p:tags r:id="rId473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598" name="OTLSHAPE_T_911cf4d9a3fa45299546a832a513e871_StartDate" hidden="1"/>
          <p:cNvSpPr txBox="1"/>
          <p:nvPr>
            <p:custDataLst>
              <p:tags r:id="rId474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99" name="OTLSHAPE_T_911cf4d9a3fa45299546a832a513e871_EndDate" hidden="1"/>
          <p:cNvSpPr txBox="1"/>
          <p:nvPr>
            <p:custDataLst>
              <p:tags r:id="rId475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00" name="OTLSHAPE_T_911cf4d9a3fa45299546a832a513e871_JoinedDate" hidden="1"/>
          <p:cNvSpPr txBox="1"/>
          <p:nvPr>
            <p:custDataLst>
              <p:tags r:id="rId476"/>
            </p:custDataLst>
          </p:nvPr>
        </p:nvSpPr>
        <p:spPr>
          <a:xfrm>
            <a:off x="10361140" y="4814962"/>
            <a:ext cx="8001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6" smtClean="0">
                <a:solidFill>
                  <a:schemeClr val="dk2"/>
                </a:solidFill>
                <a:latin typeface="Calibri" panose="020F0502020204030204" pitchFamily="34" charset="0"/>
              </a:rPr>
              <a:t>Dez 27 - Dez 30</a:t>
            </a:r>
            <a:endParaRPr lang="de-CH" sz="10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27" name="OTLSHAPE_T_a9d2b238773e47d3970d803f3e302594_JoinedDate"/>
          <p:cNvSpPr txBox="1"/>
          <p:nvPr>
            <p:custDataLst>
              <p:tags r:id="rId477"/>
            </p:custDataLst>
          </p:nvPr>
        </p:nvSpPr>
        <p:spPr>
          <a:xfrm>
            <a:off x="1900460" y="2453346"/>
            <a:ext cx="876300" cy="21704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400" spc="-10" dirty="0" smtClean="0">
                <a:solidFill>
                  <a:schemeClr val="dk2"/>
                </a:solidFill>
                <a:latin typeface="Calibri" panose="020F0502020204030204" pitchFamily="34" charset="0"/>
              </a:rPr>
              <a:t>8 Jan - 9 Jan</a:t>
            </a:r>
            <a:endParaRPr lang="de-CH" sz="1400" spc="-10" dirty="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28" name="OTLSHAPE_T_a9d2b238773e47d3970d803f3e302594_Title"/>
          <p:cNvSpPr txBox="1"/>
          <p:nvPr>
            <p:custDataLst>
              <p:tags r:id="rId478"/>
            </p:custDataLst>
          </p:nvPr>
        </p:nvSpPr>
        <p:spPr>
          <a:xfrm>
            <a:off x="1792129" y="2205124"/>
            <a:ext cx="889000" cy="21704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400" b="1" spc="-10" dirty="0" smtClean="0">
                <a:solidFill>
                  <a:schemeClr val="dk1"/>
                </a:solidFill>
                <a:latin typeface="Calibri" panose="020F0502020204030204" pitchFamily="34" charset="0"/>
              </a:rPr>
              <a:t>Schaltertest</a:t>
            </a:r>
            <a:endParaRPr lang="de-CH" sz="1400" b="1" spc="-10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36" name="OTLSHAPE_T_600e818e8d7442b182f3600ebdd7c5b6_Title"/>
          <p:cNvSpPr txBox="1"/>
          <p:nvPr>
            <p:custDataLst>
              <p:tags r:id="rId479"/>
            </p:custDataLst>
          </p:nvPr>
        </p:nvSpPr>
        <p:spPr>
          <a:xfrm>
            <a:off x="1590700" y="2739667"/>
            <a:ext cx="469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6" dirty="0" smtClean="0">
                <a:solidFill>
                  <a:schemeClr val="lt1"/>
                </a:solidFill>
                <a:latin typeface="Calibri" panose="020F0502020204030204" pitchFamily="34" charset="0"/>
              </a:rPr>
              <a:t>HIPA SD</a:t>
            </a:r>
            <a:endParaRPr lang="de-CH" sz="1100" b="1" spc="-16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44" name="OTLSHAPE_T_ad005f2cb68942a298d691c679cf4dc5_Title"/>
          <p:cNvSpPr txBox="1"/>
          <p:nvPr>
            <p:custDataLst>
              <p:tags r:id="rId480"/>
            </p:custDataLst>
          </p:nvPr>
        </p:nvSpPr>
        <p:spPr>
          <a:xfrm>
            <a:off x="5072540" y="2739667"/>
            <a:ext cx="10795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0" dirty="0" smtClean="0">
                <a:solidFill>
                  <a:schemeClr val="lt1"/>
                </a:solidFill>
                <a:latin typeface="Calibri" panose="020F0502020204030204" pitchFamily="34" charset="0"/>
              </a:rPr>
              <a:t>HIPA Strahlbetrieb</a:t>
            </a:r>
            <a:endParaRPr lang="de-CH" sz="1100" b="1" spc="-10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51" name="OTLSHAPE_T_a39877aa97944784be64f24c5e241ef8_JoinedDate"/>
          <p:cNvSpPr txBox="1"/>
          <p:nvPr>
            <p:custDataLst>
              <p:tags r:id="rId481"/>
            </p:custDataLst>
          </p:nvPr>
        </p:nvSpPr>
        <p:spPr>
          <a:xfrm>
            <a:off x="7914546" y="2453346"/>
            <a:ext cx="965200" cy="21704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400" spc="-10" smtClean="0">
                <a:solidFill>
                  <a:schemeClr val="dk2"/>
                </a:solidFill>
                <a:latin typeface="Calibri" panose="020F0502020204030204" pitchFamily="34" charset="0"/>
              </a:rPr>
              <a:t>5 Aug - 6 Aug</a:t>
            </a:r>
            <a:endParaRPr lang="de-CH" sz="1400" spc="-10" dirty="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2" name="OTLSHAPE_T_a39877aa97944784be64f24c5e241ef8_Title"/>
          <p:cNvSpPr txBox="1"/>
          <p:nvPr>
            <p:custDataLst>
              <p:tags r:id="rId482"/>
            </p:custDataLst>
          </p:nvPr>
        </p:nvSpPr>
        <p:spPr>
          <a:xfrm>
            <a:off x="7806216" y="2205124"/>
            <a:ext cx="1574800" cy="21704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400" b="1" spc="-6" dirty="0" smtClean="0">
                <a:solidFill>
                  <a:schemeClr val="dk1"/>
                </a:solidFill>
                <a:latin typeface="Calibri" panose="020F0502020204030204" pitchFamily="34" charset="0"/>
              </a:rPr>
              <a:t>ICT Maintenance Day</a:t>
            </a:r>
            <a:endParaRPr lang="de-CH" sz="1400" b="1" spc="-6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  <p:sp>
        <p:nvSpPr>
          <p:cNvPr id="60" name="OTLSHAPE_T_eaa8def5b04b42e1b4b938b67951f0b3_Title"/>
          <p:cNvSpPr txBox="1"/>
          <p:nvPr>
            <p:custDataLst>
              <p:tags r:id="rId483"/>
            </p:custDataLst>
          </p:nvPr>
        </p:nvSpPr>
        <p:spPr>
          <a:xfrm>
            <a:off x="1590700" y="3316586"/>
            <a:ext cx="3810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0" dirty="0" smtClean="0">
                <a:solidFill>
                  <a:schemeClr val="lt1"/>
                </a:solidFill>
                <a:latin typeface="Calibri" panose="020F0502020204030204" pitchFamily="34" charset="0"/>
              </a:rPr>
              <a:t>SLS SD</a:t>
            </a:r>
            <a:endParaRPr lang="de-CH" sz="1100" b="1" spc="-10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68" name="OTLSHAPE_T_9fffbe3f82bb4eb8ae1bb7b97428dfb2_Title"/>
          <p:cNvSpPr txBox="1"/>
          <p:nvPr>
            <p:custDataLst>
              <p:tags r:id="rId484"/>
            </p:custDataLst>
          </p:nvPr>
        </p:nvSpPr>
        <p:spPr>
          <a:xfrm>
            <a:off x="2281313" y="3316586"/>
            <a:ext cx="4191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0" dirty="0" smtClean="0">
                <a:solidFill>
                  <a:schemeClr val="lt1"/>
                </a:solidFill>
                <a:latin typeface="Calibri" panose="020F0502020204030204" pitchFamily="34" charset="0"/>
              </a:rPr>
              <a:t>SLS UO</a:t>
            </a:r>
            <a:endParaRPr lang="de-CH" sz="1100" b="1" spc="-10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91" name="OTLSHAPE_T_9a2e8d9a376e4b40a20d37e85a74e948_Title"/>
          <p:cNvSpPr txBox="1"/>
          <p:nvPr>
            <p:custDataLst>
              <p:tags r:id="rId485"/>
            </p:custDataLst>
          </p:nvPr>
        </p:nvSpPr>
        <p:spPr>
          <a:xfrm>
            <a:off x="3288457" y="3316586"/>
            <a:ext cx="1651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8" smtClean="0">
                <a:solidFill>
                  <a:schemeClr val="lt1"/>
                </a:solidFill>
                <a:latin typeface="Calibri" panose="020F0502020204030204" pitchFamily="34" charset="0"/>
              </a:rPr>
              <a:t>SD</a:t>
            </a:r>
            <a:endParaRPr lang="de-CH" sz="1100" b="1" spc="-18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23" name="OTLSHAPE_T_157a8c37c427478ca612668603691ba8_Title"/>
          <p:cNvSpPr txBox="1"/>
          <p:nvPr>
            <p:custDataLst>
              <p:tags r:id="rId486"/>
            </p:custDataLst>
          </p:nvPr>
        </p:nvSpPr>
        <p:spPr>
          <a:xfrm>
            <a:off x="3576212" y="3316586"/>
            <a:ext cx="4445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8" dirty="0" smtClean="0">
                <a:solidFill>
                  <a:schemeClr val="lt1"/>
                </a:solidFill>
                <a:latin typeface="Calibri" panose="020F0502020204030204" pitchFamily="34" charset="0"/>
              </a:rPr>
              <a:t>SLS  UO</a:t>
            </a:r>
            <a:endParaRPr lang="de-CH" sz="1100" b="1" spc="-8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31" name="OTLSHAPE_T_680ee2a3278f499098b705bd89fdceb9_Title"/>
          <p:cNvSpPr txBox="1"/>
          <p:nvPr>
            <p:custDataLst>
              <p:tags r:id="rId487"/>
            </p:custDataLst>
          </p:nvPr>
        </p:nvSpPr>
        <p:spPr>
          <a:xfrm>
            <a:off x="4497029" y="3316586"/>
            <a:ext cx="1651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8" dirty="0" smtClean="0">
                <a:solidFill>
                  <a:schemeClr val="lt1"/>
                </a:solidFill>
                <a:latin typeface="Calibri" panose="020F0502020204030204" pitchFamily="34" charset="0"/>
              </a:rPr>
              <a:t>SD</a:t>
            </a:r>
            <a:endParaRPr lang="de-CH" sz="1100" b="1" spc="-18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39" name="OTLSHAPE_T_7260b9cb3c3749a09cd1e7520522c9dc_Title"/>
          <p:cNvSpPr txBox="1"/>
          <p:nvPr>
            <p:custDataLst>
              <p:tags r:id="rId488"/>
            </p:custDataLst>
          </p:nvPr>
        </p:nvSpPr>
        <p:spPr>
          <a:xfrm>
            <a:off x="4784785" y="3316586"/>
            <a:ext cx="4191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0" dirty="0" smtClean="0">
                <a:solidFill>
                  <a:schemeClr val="lt1"/>
                </a:solidFill>
                <a:latin typeface="Calibri" panose="020F0502020204030204" pitchFamily="34" charset="0"/>
              </a:rPr>
              <a:t>SLS UO</a:t>
            </a:r>
            <a:endParaRPr lang="de-CH" sz="1100" b="1" spc="-10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47" name="OTLSHAPE_T_9edf2ec7d61449d1bf612e76e90a295c_Title"/>
          <p:cNvSpPr txBox="1"/>
          <p:nvPr>
            <p:custDataLst>
              <p:tags r:id="rId489"/>
            </p:custDataLst>
          </p:nvPr>
        </p:nvSpPr>
        <p:spPr>
          <a:xfrm>
            <a:off x="5907030" y="3316586"/>
            <a:ext cx="1651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8" dirty="0" smtClean="0">
                <a:solidFill>
                  <a:schemeClr val="lt1"/>
                </a:solidFill>
                <a:latin typeface="Calibri" panose="020F0502020204030204" pitchFamily="34" charset="0"/>
              </a:rPr>
              <a:t>SD</a:t>
            </a:r>
            <a:endParaRPr lang="de-CH" sz="1100" b="1" spc="-18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55" name="OTLSHAPE_T_b9e09c4f46e546a2a8d1029e9a189171_Title"/>
          <p:cNvSpPr txBox="1"/>
          <p:nvPr>
            <p:custDataLst>
              <p:tags r:id="rId490"/>
            </p:custDataLst>
          </p:nvPr>
        </p:nvSpPr>
        <p:spPr>
          <a:xfrm>
            <a:off x="6194786" y="3316586"/>
            <a:ext cx="4191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0" dirty="0" smtClean="0">
                <a:solidFill>
                  <a:schemeClr val="lt1"/>
                </a:solidFill>
                <a:latin typeface="Calibri" panose="020F0502020204030204" pitchFamily="34" charset="0"/>
              </a:rPr>
              <a:t>SLS UO</a:t>
            </a:r>
            <a:endParaRPr lang="de-CH" sz="1100" b="1" spc="-10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63" name="OTLSHAPE_T_73872e618984468397e2df791ddcc2f5_Title"/>
          <p:cNvSpPr txBox="1"/>
          <p:nvPr>
            <p:custDataLst>
              <p:tags r:id="rId491"/>
            </p:custDataLst>
          </p:nvPr>
        </p:nvSpPr>
        <p:spPr>
          <a:xfrm>
            <a:off x="7144378" y="3316586"/>
            <a:ext cx="1651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8" dirty="0" smtClean="0">
                <a:solidFill>
                  <a:schemeClr val="lt1"/>
                </a:solidFill>
                <a:latin typeface="Calibri" panose="020F0502020204030204" pitchFamily="34" charset="0"/>
              </a:rPr>
              <a:t>SD</a:t>
            </a:r>
            <a:endParaRPr lang="de-CH" sz="1100" b="1" spc="-18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79" name="OTLSHAPE_T_edf5cb48abb142678f1221220650f5b4_Title"/>
          <p:cNvSpPr txBox="1"/>
          <p:nvPr>
            <p:custDataLst>
              <p:tags r:id="rId492"/>
            </p:custDataLst>
          </p:nvPr>
        </p:nvSpPr>
        <p:spPr>
          <a:xfrm>
            <a:off x="9331319" y="3316586"/>
            <a:ext cx="1651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8" dirty="0" smtClean="0">
                <a:solidFill>
                  <a:schemeClr val="lt1"/>
                </a:solidFill>
                <a:latin typeface="Calibri" panose="020F0502020204030204" pitchFamily="34" charset="0"/>
              </a:rPr>
              <a:t>SD</a:t>
            </a:r>
            <a:endParaRPr lang="de-CH" sz="1100" b="1" spc="-18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87" name="OTLSHAPE_T_a94b646c4b5d4c94a09746de5b16f634_Title"/>
          <p:cNvSpPr txBox="1"/>
          <p:nvPr>
            <p:custDataLst>
              <p:tags r:id="rId493"/>
            </p:custDataLst>
          </p:nvPr>
        </p:nvSpPr>
        <p:spPr>
          <a:xfrm>
            <a:off x="9619074" y="3316586"/>
            <a:ext cx="4191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0" dirty="0" smtClean="0">
                <a:solidFill>
                  <a:schemeClr val="lt1"/>
                </a:solidFill>
                <a:latin typeface="Calibri" panose="020F0502020204030204" pitchFamily="34" charset="0"/>
              </a:rPr>
              <a:t>SLS UO</a:t>
            </a:r>
            <a:endParaRPr lang="de-CH" sz="1100" b="1" spc="-10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195" name="OTLSHAPE_T_e23e7984f6f840748e0ccaf20f7f1a67_Title"/>
          <p:cNvSpPr txBox="1"/>
          <p:nvPr>
            <p:custDataLst>
              <p:tags r:id="rId494"/>
            </p:custDataLst>
          </p:nvPr>
        </p:nvSpPr>
        <p:spPr>
          <a:xfrm>
            <a:off x="10539891" y="3316586"/>
            <a:ext cx="1651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8" dirty="0" smtClean="0">
                <a:solidFill>
                  <a:schemeClr val="lt1"/>
                </a:solidFill>
                <a:latin typeface="Calibri" panose="020F0502020204030204" pitchFamily="34" charset="0"/>
              </a:rPr>
              <a:t>SD</a:t>
            </a:r>
            <a:endParaRPr lang="de-CH" sz="1100" b="1" spc="-18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203" name="OTLSHAPE_T_6ef3405e06d24312b81d706d5d478af1_Title"/>
          <p:cNvSpPr txBox="1"/>
          <p:nvPr>
            <p:custDataLst>
              <p:tags r:id="rId495"/>
            </p:custDataLst>
          </p:nvPr>
        </p:nvSpPr>
        <p:spPr>
          <a:xfrm>
            <a:off x="10827647" y="3316586"/>
            <a:ext cx="4191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0" dirty="0" smtClean="0">
                <a:solidFill>
                  <a:schemeClr val="lt1"/>
                </a:solidFill>
                <a:latin typeface="Calibri" panose="020F0502020204030204" pitchFamily="34" charset="0"/>
              </a:rPr>
              <a:t>SLS UO</a:t>
            </a:r>
            <a:endParaRPr lang="de-CH" sz="1100" b="1" spc="-10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211" name="OTLSHAPE_T_2800943397a349998b52ddb9446ed4c7_Title"/>
          <p:cNvSpPr txBox="1"/>
          <p:nvPr>
            <p:custDataLst>
              <p:tags r:id="rId496"/>
            </p:custDataLst>
          </p:nvPr>
        </p:nvSpPr>
        <p:spPr>
          <a:xfrm>
            <a:off x="11806015" y="3316586"/>
            <a:ext cx="1905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4" smtClean="0">
                <a:solidFill>
                  <a:schemeClr val="lt1"/>
                </a:solidFill>
                <a:latin typeface="Calibri" panose="020F0502020204030204" pitchFamily="34" charset="0"/>
              </a:rPr>
              <a:t>SD </a:t>
            </a:r>
            <a:endParaRPr lang="de-CH" sz="1100" b="1" spc="-14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265" name="OTLSHAPE_T_29ac0bce0ff64ecc89fe837a0aa79530_Title"/>
          <p:cNvSpPr txBox="1"/>
          <p:nvPr>
            <p:custDataLst>
              <p:tags r:id="rId497"/>
            </p:custDataLst>
          </p:nvPr>
        </p:nvSpPr>
        <p:spPr>
          <a:xfrm>
            <a:off x="7863766" y="2739667"/>
            <a:ext cx="10795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0" dirty="0" smtClean="0">
                <a:solidFill>
                  <a:schemeClr val="lt1"/>
                </a:solidFill>
                <a:latin typeface="Calibri" panose="020F0502020204030204" pitchFamily="34" charset="0"/>
              </a:rPr>
              <a:t>HIPA Strahlbetrieb</a:t>
            </a:r>
            <a:endParaRPr lang="de-CH" sz="1100" b="1" spc="-10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274" name="OTLSHAPE_T_590d253cfe3e47008eec84c6bf4bdfe4_Title"/>
          <p:cNvSpPr txBox="1"/>
          <p:nvPr>
            <p:custDataLst>
              <p:tags r:id="rId498"/>
            </p:custDataLst>
          </p:nvPr>
        </p:nvSpPr>
        <p:spPr>
          <a:xfrm>
            <a:off x="7806216" y="2739667"/>
            <a:ext cx="1651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de-CH" sz="1100" b="1" spc="-18" dirty="0" smtClean="0">
                <a:solidFill>
                  <a:schemeClr val="lt1"/>
                </a:solidFill>
                <a:latin typeface="Calibri" panose="020F0502020204030204" pitchFamily="34" charset="0"/>
              </a:rPr>
              <a:t>SD</a:t>
            </a:r>
            <a:endParaRPr lang="de-CH" sz="1100" b="1" spc="-18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284" name="OTLSHAPE_T_6c2df4ef32984b2a9a5bca82853b637b_Title"/>
          <p:cNvSpPr txBox="1"/>
          <p:nvPr>
            <p:custDataLst>
              <p:tags r:id="rId499"/>
            </p:custDataLst>
          </p:nvPr>
        </p:nvSpPr>
        <p:spPr>
          <a:xfrm>
            <a:off x="11863566" y="2786149"/>
            <a:ext cx="114300" cy="12403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800" dirty="0" smtClean="0">
                <a:solidFill>
                  <a:schemeClr val="lt1"/>
                </a:solidFill>
                <a:latin typeface="Calibri" panose="020F0502020204030204" pitchFamily="34" charset="0"/>
              </a:rPr>
              <a:t>SD</a:t>
            </a:r>
            <a:endParaRPr lang="de-CH" sz="800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292" name="OTLSHAPE_T_25ace9445c014e0ea565f1733b6b6b70_Title"/>
          <p:cNvSpPr txBox="1"/>
          <p:nvPr>
            <p:custDataLst>
              <p:tags r:id="rId500"/>
            </p:custDataLst>
          </p:nvPr>
        </p:nvSpPr>
        <p:spPr>
          <a:xfrm>
            <a:off x="1590700" y="3893505"/>
            <a:ext cx="3175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0" dirty="0" smtClean="0">
                <a:solidFill>
                  <a:schemeClr val="lt1"/>
                </a:solidFill>
                <a:latin typeface="Calibri" panose="020F0502020204030204" pitchFamily="34" charset="0"/>
              </a:rPr>
              <a:t>SF SD</a:t>
            </a:r>
            <a:endParaRPr lang="de-CH" sz="1100" b="1" spc="-10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00" name="OTLSHAPE_T_233583ed6a6f43fdaca4552eed8fafd4_Title"/>
          <p:cNvSpPr txBox="1"/>
          <p:nvPr>
            <p:custDataLst>
              <p:tags r:id="rId501"/>
            </p:custDataLst>
          </p:nvPr>
        </p:nvSpPr>
        <p:spPr>
          <a:xfrm>
            <a:off x="1936007" y="3893505"/>
            <a:ext cx="266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2" dirty="0" smtClean="0">
                <a:solidFill>
                  <a:schemeClr val="lt1"/>
                </a:solidFill>
                <a:latin typeface="Calibri" panose="020F0502020204030204" pitchFamily="34" charset="0"/>
              </a:rPr>
              <a:t>SF O</a:t>
            </a:r>
            <a:endParaRPr lang="de-CH" sz="1100" b="1" spc="-12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08" name="OTLSHAPE_T_998322a2b9474843a5940db275220f9a_Title"/>
          <p:cNvSpPr txBox="1"/>
          <p:nvPr>
            <p:custDataLst>
              <p:tags r:id="rId502"/>
            </p:custDataLst>
          </p:nvPr>
        </p:nvSpPr>
        <p:spPr>
          <a:xfrm>
            <a:off x="3115804" y="3893505"/>
            <a:ext cx="3175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0" dirty="0" smtClean="0">
                <a:solidFill>
                  <a:schemeClr val="lt1"/>
                </a:solidFill>
                <a:latin typeface="Calibri" panose="020F0502020204030204" pitchFamily="34" charset="0"/>
              </a:rPr>
              <a:t>SF SD</a:t>
            </a:r>
            <a:endParaRPr lang="de-CH" sz="1100" b="1" spc="-10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16" name="OTLSHAPE_T_0b095de708254eebb59ee16aaf94d0b0_Title"/>
          <p:cNvSpPr txBox="1"/>
          <p:nvPr>
            <p:custDataLst>
              <p:tags r:id="rId503"/>
            </p:custDataLst>
          </p:nvPr>
        </p:nvSpPr>
        <p:spPr>
          <a:xfrm>
            <a:off x="3173355" y="3893505"/>
            <a:ext cx="266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2" dirty="0" smtClean="0">
                <a:solidFill>
                  <a:schemeClr val="lt1"/>
                </a:solidFill>
                <a:latin typeface="Calibri" panose="020F0502020204030204" pitchFamily="34" charset="0"/>
              </a:rPr>
              <a:t>SF O</a:t>
            </a:r>
            <a:endParaRPr lang="de-CH" sz="1100" b="1" spc="-12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24" name="OTLSHAPE_T_32b0aa3756514be98fd085f9efbc1602_Title"/>
          <p:cNvSpPr txBox="1"/>
          <p:nvPr>
            <p:custDataLst>
              <p:tags r:id="rId504"/>
            </p:custDataLst>
          </p:nvPr>
        </p:nvSpPr>
        <p:spPr>
          <a:xfrm>
            <a:off x="4266825" y="3893505"/>
            <a:ext cx="3175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0" dirty="0" smtClean="0">
                <a:solidFill>
                  <a:schemeClr val="lt1"/>
                </a:solidFill>
                <a:latin typeface="Calibri" panose="020F0502020204030204" pitchFamily="34" charset="0"/>
              </a:rPr>
              <a:t>SF SD</a:t>
            </a:r>
            <a:endParaRPr lang="de-CH" sz="1100" b="1" spc="-10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32" name="OTLSHAPE_T_15dd65e0dade45668f51fca48a154102_Title"/>
          <p:cNvSpPr txBox="1"/>
          <p:nvPr>
            <p:custDataLst>
              <p:tags r:id="rId505"/>
            </p:custDataLst>
          </p:nvPr>
        </p:nvSpPr>
        <p:spPr>
          <a:xfrm>
            <a:off x="4928662" y="3893505"/>
            <a:ext cx="266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2" dirty="0" smtClean="0">
                <a:solidFill>
                  <a:schemeClr val="lt1"/>
                </a:solidFill>
                <a:latin typeface="Calibri" panose="020F0502020204030204" pitchFamily="34" charset="0"/>
              </a:rPr>
              <a:t>SF O</a:t>
            </a:r>
            <a:endParaRPr lang="de-CH" sz="1100" b="1" spc="-12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40" name="OTLSHAPE_T_949b983d3234400c9b7309c932b9e5bb_Title"/>
          <p:cNvSpPr txBox="1"/>
          <p:nvPr>
            <p:custDataLst>
              <p:tags r:id="rId506"/>
            </p:custDataLst>
          </p:nvPr>
        </p:nvSpPr>
        <p:spPr>
          <a:xfrm>
            <a:off x="6137235" y="3893505"/>
            <a:ext cx="3175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0" dirty="0" smtClean="0">
                <a:solidFill>
                  <a:schemeClr val="lt1"/>
                </a:solidFill>
                <a:latin typeface="Calibri" panose="020F0502020204030204" pitchFamily="34" charset="0"/>
              </a:rPr>
              <a:t>SF SD</a:t>
            </a:r>
            <a:endParaRPr lang="de-CH" sz="1100" b="1" spc="-10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48" name="OTLSHAPE_T_1c9b2714f65546d88fb001de516e620e_Title"/>
          <p:cNvSpPr txBox="1"/>
          <p:nvPr>
            <p:custDataLst>
              <p:tags r:id="rId507"/>
            </p:custDataLst>
          </p:nvPr>
        </p:nvSpPr>
        <p:spPr>
          <a:xfrm>
            <a:off x="6194786" y="3893505"/>
            <a:ext cx="266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2" dirty="0" smtClean="0">
                <a:solidFill>
                  <a:schemeClr val="lt1"/>
                </a:solidFill>
                <a:latin typeface="Calibri" panose="020F0502020204030204" pitchFamily="34" charset="0"/>
              </a:rPr>
              <a:t>SF O</a:t>
            </a:r>
            <a:endParaRPr lang="de-CH" sz="1100" b="1" spc="-12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56" name="OTLSHAPE_T_85f377fea5d64e12899d8d5311e021cb_Title"/>
          <p:cNvSpPr txBox="1"/>
          <p:nvPr>
            <p:custDataLst>
              <p:tags r:id="rId508"/>
            </p:custDataLst>
          </p:nvPr>
        </p:nvSpPr>
        <p:spPr>
          <a:xfrm>
            <a:off x="7691113" y="3893505"/>
            <a:ext cx="3175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0" dirty="0" smtClean="0">
                <a:solidFill>
                  <a:schemeClr val="lt1"/>
                </a:solidFill>
                <a:latin typeface="Calibri" panose="020F0502020204030204" pitchFamily="34" charset="0"/>
              </a:rPr>
              <a:t>SF SD</a:t>
            </a:r>
            <a:endParaRPr lang="de-CH" sz="1100" b="1" spc="-10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72" name="OTLSHAPE_T_6f6583b66126435fbcd18c1b9a2f6af3_Title"/>
          <p:cNvSpPr txBox="1"/>
          <p:nvPr>
            <p:custDataLst>
              <p:tags r:id="rId509"/>
            </p:custDataLst>
          </p:nvPr>
        </p:nvSpPr>
        <p:spPr>
          <a:xfrm>
            <a:off x="9360094" y="3893505"/>
            <a:ext cx="3175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0" dirty="0" smtClean="0">
                <a:solidFill>
                  <a:schemeClr val="lt1"/>
                </a:solidFill>
                <a:latin typeface="Calibri" panose="020F0502020204030204" pitchFamily="34" charset="0"/>
              </a:rPr>
              <a:t>SF SD</a:t>
            </a:r>
            <a:endParaRPr lang="de-CH" sz="1100" b="1" spc="-10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80" name="OTLSHAPE_T_eb008134eb3a451aaf8f0055716cb3af_Title"/>
          <p:cNvSpPr txBox="1"/>
          <p:nvPr>
            <p:custDataLst>
              <p:tags r:id="rId510"/>
            </p:custDataLst>
          </p:nvPr>
        </p:nvSpPr>
        <p:spPr>
          <a:xfrm>
            <a:off x="9417645" y="3893505"/>
            <a:ext cx="266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2" dirty="0" smtClean="0">
                <a:solidFill>
                  <a:schemeClr val="lt1"/>
                </a:solidFill>
                <a:latin typeface="Calibri" panose="020F0502020204030204" pitchFamily="34" charset="0"/>
              </a:rPr>
              <a:t>SF O</a:t>
            </a:r>
            <a:endParaRPr lang="de-CH" sz="1100" b="1" spc="-12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88" name="OTLSHAPE_T_1a67f19dc1b344d1b64c0776f46bdca4_Title"/>
          <p:cNvSpPr txBox="1"/>
          <p:nvPr>
            <p:custDataLst>
              <p:tags r:id="rId511"/>
            </p:custDataLst>
          </p:nvPr>
        </p:nvSpPr>
        <p:spPr>
          <a:xfrm>
            <a:off x="10367238" y="3893505"/>
            <a:ext cx="3175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0" dirty="0" smtClean="0">
                <a:solidFill>
                  <a:schemeClr val="lt1"/>
                </a:solidFill>
                <a:latin typeface="Calibri" panose="020F0502020204030204" pitchFamily="34" charset="0"/>
              </a:rPr>
              <a:t>SF SD</a:t>
            </a:r>
            <a:endParaRPr lang="de-CH" sz="1100" b="1" spc="-10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396" name="OTLSHAPE_T_c2574024338f43fe907366344d98715b_Title"/>
          <p:cNvSpPr txBox="1"/>
          <p:nvPr>
            <p:custDataLst>
              <p:tags r:id="rId512"/>
            </p:custDataLst>
          </p:nvPr>
        </p:nvSpPr>
        <p:spPr>
          <a:xfrm>
            <a:off x="10424789" y="3893505"/>
            <a:ext cx="266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2" dirty="0" smtClean="0">
                <a:solidFill>
                  <a:schemeClr val="lt1"/>
                </a:solidFill>
                <a:latin typeface="Calibri" panose="020F0502020204030204" pitchFamily="34" charset="0"/>
              </a:rPr>
              <a:t>SF O</a:t>
            </a:r>
            <a:endParaRPr lang="de-CH" sz="1100" b="1" spc="-12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404" name="OTLSHAPE_T_f26714f827304f429ef56aabd3850740_Title"/>
          <p:cNvSpPr txBox="1"/>
          <p:nvPr>
            <p:custDataLst>
              <p:tags r:id="rId513"/>
            </p:custDataLst>
          </p:nvPr>
        </p:nvSpPr>
        <p:spPr>
          <a:xfrm>
            <a:off x="11518260" y="3893505"/>
            <a:ext cx="3175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0" dirty="0" smtClean="0">
                <a:solidFill>
                  <a:schemeClr val="lt1"/>
                </a:solidFill>
                <a:latin typeface="Calibri" panose="020F0502020204030204" pitchFamily="34" charset="0"/>
              </a:rPr>
              <a:t>SF SD</a:t>
            </a:r>
            <a:endParaRPr lang="de-CH" sz="1100" b="1" spc="-10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417" name="OTLSHAPE_T_6d0565b9e8754179b7a109f44df2449a_Title"/>
          <p:cNvSpPr txBox="1"/>
          <p:nvPr>
            <p:custDataLst>
              <p:tags r:id="rId514"/>
            </p:custDataLst>
          </p:nvPr>
        </p:nvSpPr>
        <p:spPr>
          <a:xfrm>
            <a:off x="1590700" y="4470423"/>
            <a:ext cx="266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2" dirty="0" smtClean="0">
                <a:solidFill>
                  <a:schemeClr val="lt1"/>
                </a:solidFill>
                <a:latin typeface="Calibri" panose="020F0502020204030204" pitchFamily="34" charset="0"/>
              </a:rPr>
              <a:t>P SD</a:t>
            </a:r>
            <a:endParaRPr lang="de-CH" sz="1100" b="1" spc="-12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425" name="OTLSHAPE_T_65aa35c5544c4dc3a9697df25a089f69_Title"/>
          <p:cNvSpPr txBox="1"/>
          <p:nvPr>
            <p:custDataLst>
              <p:tags r:id="rId515"/>
            </p:custDataLst>
          </p:nvPr>
        </p:nvSpPr>
        <p:spPr>
          <a:xfrm>
            <a:off x="1648251" y="4470423"/>
            <a:ext cx="215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6" dirty="0" smtClean="0">
                <a:solidFill>
                  <a:schemeClr val="lt1"/>
                </a:solidFill>
                <a:latin typeface="Calibri" panose="020F0502020204030204" pitchFamily="34" charset="0"/>
              </a:rPr>
              <a:t>ZPT</a:t>
            </a:r>
            <a:endParaRPr lang="de-CH" sz="1100" b="1" spc="-16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433" name="OTLSHAPE_T_56cc39244bfe4f73867067600d5b27d2_Title"/>
          <p:cNvSpPr txBox="1"/>
          <p:nvPr>
            <p:custDataLst>
              <p:tags r:id="rId516"/>
            </p:custDataLst>
          </p:nvPr>
        </p:nvSpPr>
        <p:spPr>
          <a:xfrm>
            <a:off x="1792129" y="4470423"/>
            <a:ext cx="266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2" dirty="0" smtClean="0">
                <a:solidFill>
                  <a:schemeClr val="lt1"/>
                </a:solidFill>
                <a:latin typeface="Calibri" panose="020F0502020204030204" pitchFamily="34" charset="0"/>
              </a:rPr>
              <a:t>P SD</a:t>
            </a:r>
            <a:endParaRPr lang="de-CH" sz="1100" b="1" spc="-12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441" name="OTLSHAPE_T_637d096644e64f03bd8cc72eafcfcc96_Title"/>
          <p:cNvSpPr txBox="1"/>
          <p:nvPr>
            <p:custDataLst>
              <p:tags r:id="rId517"/>
            </p:custDataLst>
          </p:nvPr>
        </p:nvSpPr>
        <p:spPr>
          <a:xfrm>
            <a:off x="1878456" y="4470423"/>
            <a:ext cx="215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6" dirty="0" smtClean="0">
                <a:solidFill>
                  <a:schemeClr val="lt1"/>
                </a:solidFill>
                <a:latin typeface="Calibri" panose="020F0502020204030204" pitchFamily="34" charset="0"/>
              </a:rPr>
              <a:t>ZPT</a:t>
            </a:r>
            <a:endParaRPr lang="de-CH" sz="1100" b="1" spc="-16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449" name="OTLSHAPE_T_56d474f31599407d9b34e789106c08d1_Title"/>
          <p:cNvSpPr txBox="1"/>
          <p:nvPr>
            <p:custDataLst>
              <p:tags r:id="rId518"/>
            </p:custDataLst>
          </p:nvPr>
        </p:nvSpPr>
        <p:spPr>
          <a:xfrm>
            <a:off x="2367640" y="4470423"/>
            <a:ext cx="266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2" dirty="0" smtClean="0">
                <a:solidFill>
                  <a:schemeClr val="lt1"/>
                </a:solidFill>
                <a:latin typeface="Calibri" panose="020F0502020204030204" pitchFamily="34" charset="0"/>
              </a:rPr>
              <a:t>P SD</a:t>
            </a:r>
            <a:endParaRPr lang="de-CH" sz="1100" b="1" spc="-12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457" name="OTLSHAPE_T_2241ee1799a7449290c196ab62a4af75_Title"/>
          <p:cNvSpPr txBox="1"/>
          <p:nvPr>
            <p:custDataLst>
              <p:tags r:id="rId519"/>
            </p:custDataLst>
          </p:nvPr>
        </p:nvSpPr>
        <p:spPr>
          <a:xfrm>
            <a:off x="2453966" y="4470423"/>
            <a:ext cx="215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6" dirty="0" smtClean="0">
                <a:solidFill>
                  <a:schemeClr val="lt1"/>
                </a:solidFill>
                <a:latin typeface="Calibri" panose="020F0502020204030204" pitchFamily="34" charset="0"/>
              </a:rPr>
              <a:t>ZPT</a:t>
            </a:r>
            <a:endParaRPr lang="de-CH" sz="1100" b="1" spc="-16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465" name="OTLSHAPE_T_576faa07eb754ace82d10090579a16d9_Title"/>
          <p:cNvSpPr txBox="1"/>
          <p:nvPr>
            <p:custDataLst>
              <p:tags r:id="rId520"/>
            </p:custDataLst>
          </p:nvPr>
        </p:nvSpPr>
        <p:spPr>
          <a:xfrm>
            <a:off x="3576212" y="4470423"/>
            <a:ext cx="266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2" dirty="0" smtClean="0">
                <a:solidFill>
                  <a:schemeClr val="lt1"/>
                </a:solidFill>
                <a:latin typeface="Calibri" panose="020F0502020204030204" pitchFamily="34" charset="0"/>
              </a:rPr>
              <a:t>P SD</a:t>
            </a:r>
            <a:endParaRPr lang="de-CH" sz="1100" b="1" spc="-12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473" name="OTLSHAPE_T_f921376c051348b5bd95456684f13b4d_Title"/>
          <p:cNvSpPr txBox="1"/>
          <p:nvPr>
            <p:custDataLst>
              <p:tags r:id="rId521"/>
            </p:custDataLst>
          </p:nvPr>
        </p:nvSpPr>
        <p:spPr>
          <a:xfrm>
            <a:off x="3662539" y="4470423"/>
            <a:ext cx="215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6" dirty="0" smtClean="0">
                <a:solidFill>
                  <a:schemeClr val="lt1"/>
                </a:solidFill>
                <a:latin typeface="Calibri" panose="020F0502020204030204" pitchFamily="34" charset="0"/>
              </a:rPr>
              <a:t>ZPT</a:t>
            </a:r>
            <a:endParaRPr lang="de-CH" sz="1100" b="1" spc="-16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481" name="OTLSHAPE_T_27daa97827b04944aad6b11bcff8af0b_Title"/>
          <p:cNvSpPr txBox="1"/>
          <p:nvPr>
            <p:custDataLst>
              <p:tags r:id="rId522"/>
            </p:custDataLst>
          </p:nvPr>
        </p:nvSpPr>
        <p:spPr>
          <a:xfrm>
            <a:off x="5216418" y="4470423"/>
            <a:ext cx="266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2" dirty="0" smtClean="0">
                <a:solidFill>
                  <a:schemeClr val="lt1"/>
                </a:solidFill>
                <a:latin typeface="Calibri" panose="020F0502020204030204" pitchFamily="34" charset="0"/>
              </a:rPr>
              <a:t>P SD</a:t>
            </a:r>
            <a:endParaRPr lang="de-CH" sz="1100" b="1" spc="-12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489" name="OTLSHAPE_T_ee000c2a88fd48b7801424e25e920ba9_Title"/>
          <p:cNvSpPr txBox="1"/>
          <p:nvPr>
            <p:custDataLst>
              <p:tags r:id="rId523"/>
            </p:custDataLst>
          </p:nvPr>
        </p:nvSpPr>
        <p:spPr>
          <a:xfrm>
            <a:off x="5302744" y="4470423"/>
            <a:ext cx="215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6" dirty="0" smtClean="0">
                <a:solidFill>
                  <a:schemeClr val="lt1"/>
                </a:solidFill>
                <a:latin typeface="Calibri" panose="020F0502020204030204" pitchFamily="34" charset="0"/>
              </a:rPr>
              <a:t>ZPT</a:t>
            </a:r>
            <a:endParaRPr lang="de-CH" sz="1100" b="1" spc="-16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497" name="OTLSHAPE_T_90e445e89f2d4106913eb050533e40dc_Title"/>
          <p:cNvSpPr txBox="1"/>
          <p:nvPr>
            <p:custDataLst>
              <p:tags r:id="rId524"/>
            </p:custDataLst>
          </p:nvPr>
        </p:nvSpPr>
        <p:spPr>
          <a:xfrm>
            <a:off x="6626419" y="4470423"/>
            <a:ext cx="266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2" dirty="0" smtClean="0">
                <a:solidFill>
                  <a:schemeClr val="lt1"/>
                </a:solidFill>
                <a:latin typeface="Calibri" panose="020F0502020204030204" pitchFamily="34" charset="0"/>
              </a:rPr>
              <a:t>P SD</a:t>
            </a:r>
            <a:endParaRPr lang="de-CH" sz="1100" b="1" spc="-12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505" name="OTLSHAPE_T_9d70c92d31654e1999a423697c0f2017_Title"/>
          <p:cNvSpPr txBox="1"/>
          <p:nvPr>
            <p:custDataLst>
              <p:tags r:id="rId525"/>
            </p:custDataLst>
          </p:nvPr>
        </p:nvSpPr>
        <p:spPr>
          <a:xfrm>
            <a:off x="6712745" y="4470423"/>
            <a:ext cx="215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6" smtClean="0">
                <a:solidFill>
                  <a:schemeClr val="lt1"/>
                </a:solidFill>
                <a:latin typeface="Calibri" panose="020F0502020204030204" pitchFamily="34" charset="0"/>
              </a:rPr>
              <a:t>ZPT</a:t>
            </a:r>
            <a:endParaRPr lang="de-CH" sz="1100" b="1" spc="-1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513" name="OTLSHAPE_T_394aab9a3ac541608553fb7357f56d09_Title"/>
          <p:cNvSpPr txBox="1"/>
          <p:nvPr>
            <p:custDataLst>
              <p:tags r:id="rId526"/>
            </p:custDataLst>
          </p:nvPr>
        </p:nvSpPr>
        <p:spPr>
          <a:xfrm>
            <a:off x="7806216" y="4470423"/>
            <a:ext cx="266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2" dirty="0" smtClean="0">
                <a:solidFill>
                  <a:schemeClr val="lt1"/>
                </a:solidFill>
                <a:latin typeface="Calibri" panose="020F0502020204030204" pitchFamily="34" charset="0"/>
              </a:rPr>
              <a:t>P SD</a:t>
            </a:r>
            <a:endParaRPr lang="de-CH" sz="1100" b="1" spc="-12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521" name="OTLSHAPE_T_5baae40ef01e4ba8ab7166d080996ddb_Title"/>
          <p:cNvSpPr txBox="1"/>
          <p:nvPr>
            <p:custDataLst>
              <p:tags r:id="rId527"/>
            </p:custDataLst>
          </p:nvPr>
        </p:nvSpPr>
        <p:spPr>
          <a:xfrm>
            <a:off x="7892542" y="4470423"/>
            <a:ext cx="215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6" smtClean="0">
                <a:solidFill>
                  <a:schemeClr val="lt1"/>
                </a:solidFill>
                <a:latin typeface="Calibri" panose="020F0502020204030204" pitchFamily="34" charset="0"/>
              </a:rPr>
              <a:t>ZPT</a:t>
            </a:r>
            <a:endParaRPr lang="de-CH" sz="1100" b="1" spc="-1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529" name="OTLSHAPE_T_88d7d80d9f5449169a2bb5ae7b3af1f7_Title"/>
          <p:cNvSpPr txBox="1"/>
          <p:nvPr>
            <p:custDataLst>
              <p:tags r:id="rId528"/>
            </p:custDataLst>
          </p:nvPr>
        </p:nvSpPr>
        <p:spPr>
          <a:xfrm>
            <a:off x="8410502" y="4470423"/>
            <a:ext cx="266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2" dirty="0" smtClean="0">
                <a:solidFill>
                  <a:schemeClr val="lt1"/>
                </a:solidFill>
                <a:latin typeface="Calibri" panose="020F0502020204030204" pitchFamily="34" charset="0"/>
              </a:rPr>
              <a:t>P SD</a:t>
            </a:r>
            <a:endParaRPr lang="de-CH" sz="1100" b="1" spc="-12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545" name="OTLSHAPE_T_b886a75443be441da7e27cd52d7b62b7_Title"/>
          <p:cNvSpPr txBox="1"/>
          <p:nvPr>
            <p:custDataLst>
              <p:tags r:id="rId529"/>
            </p:custDataLst>
          </p:nvPr>
        </p:nvSpPr>
        <p:spPr>
          <a:xfrm>
            <a:off x="9820503" y="4470423"/>
            <a:ext cx="266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2" smtClean="0">
                <a:solidFill>
                  <a:schemeClr val="lt1"/>
                </a:solidFill>
                <a:latin typeface="Calibri" panose="020F0502020204030204" pitchFamily="34" charset="0"/>
              </a:rPr>
              <a:t>P SD</a:t>
            </a:r>
            <a:endParaRPr lang="de-CH" sz="1100" b="1" spc="-12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553" name="OTLSHAPE_T_add1fa7df4c04b6ca84b7271945cb12e_Title"/>
          <p:cNvSpPr txBox="1"/>
          <p:nvPr>
            <p:custDataLst>
              <p:tags r:id="rId530"/>
            </p:custDataLst>
          </p:nvPr>
        </p:nvSpPr>
        <p:spPr>
          <a:xfrm>
            <a:off x="9906829" y="4470423"/>
            <a:ext cx="215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6" dirty="0" smtClean="0">
                <a:solidFill>
                  <a:schemeClr val="lt1"/>
                </a:solidFill>
                <a:latin typeface="Calibri" panose="020F0502020204030204" pitchFamily="34" charset="0"/>
              </a:rPr>
              <a:t>ZPT</a:t>
            </a:r>
            <a:endParaRPr lang="de-CH" sz="1100" b="1" spc="-16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561" name="OTLSHAPE_T_a8ed434046574672a9cd0f31b4bace90_Title"/>
          <p:cNvSpPr txBox="1"/>
          <p:nvPr>
            <p:custDataLst>
              <p:tags r:id="rId531"/>
            </p:custDataLst>
          </p:nvPr>
        </p:nvSpPr>
        <p:spPr>
          <a:xfrm>
            <a:off x="10856422" y="4470423"/>
            <a:ext cx="266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2" smtClean="0">
                <a:solidFill>
                  <a:schemeClr val="lt1"/>
                </a:solidFill>
                <a:latin typeface="Calibri" panose="020F0502020204030204" pitchFamily="34" charset="0"/>
              </a:rPr>
              <a:t>P SD</a:t>
            </a:r>
            <a:endParaRPr lang="de-CH" sz="1100" b="1" spc="-12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569" name="OTLSHAPE_T_c32527ab9c4e4d3fbe7057efd57def61_Title"/>
          <p:cNvSpPr txBox="1"/>
          <p:nvPr>
            <p:custDataLst>
              <p:tags r:id="rId532"/>
            </p:custDataLst>
          </p:nvPr>
        </p:nvSpPr>
        <p:spPr>
          <a:xfrm>
            <a:off x="10942749" y="4470423"/>
            <a:ext cx="215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6" smtClean="0">
                <a:solidFill>
                  <a:schemeClr val="lt1"/>
                </a:solidFill>
                <a:latin typeface="Calibri" panose="020F0502020204030204" pitchFamily="34" charset="0"/>
              </a:rPr>
              <a:t>ZPT</a:t>
            </a:r>
            <a:endParaRPr lang="de-CH" sz="1100" b="1" spc="-1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577" name="OTLSHAPE_T_211980a2272a49d79186d8ed825e27ec_Title"/>
          <p:cNvSpPr txBox="1"/>
          <p:nvPr>
            <p:custDataLst>
              <p:tags r:id="rId533"/>
            </p:custDataLst>
          </p:nvPr>
        </p:nvSpPr>
        <p:spPr>
          <a:xfrm>
            <a:off x="11460708" y="4470423"/>
            <a:ext cx="266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2" smtClean="0">
                <a:solidFill>
                  <a:schemeClr val="lt1"/>
                </a:solidFill>
                <a:latin typeface="Calibri" panose="020F0502020204030204" pitchFamily="34" charset="0"/>
              </a:rPr>
              <a:t>P SD</a:t>
            </a:r>
            <a:endParaRPr lang="de-CH" sz="1100" b="1" spc="-12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585" name="OTLSHAPE_T_c47194f4f470419b86c7226eb3691c2e_Title"/>
          <p:cNvSpPr txBox="1"/>
          <p:nvPr>
            <p:custDataLst>
              <p:tags r:id="rId534"/>
            </p:custDataLst>
          </p:nvPr>
        </p:nvSpPr>
        <p:spPr>
          <a:xfrm>
            <a:off x="11547035" y="4470423"/>
            <a:ext cx="215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6" smtClean="0">
                <a:solidFill>
                  <a:schemeClr val="lt1"/>
                </a:solidFill>
                <a:latin typeface="Calibri" panose="020F0502020204030204" pitchFamily="34" charset="0"/>
              </a:rPr>
              <a:t>ZPT</a:t>
            </a:r>
            <a:endParaRPr lang="de-CH" sz="1100" b="1" spc="-1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593" name="OTLSHAPE_T_99a54392aed04387a9181ff78cf89f44_Title"/>
          <p:cNvSpPr txBox="1"/>
          <p:nvPr>
            <p:custDataLst>
              <p:tags r:id="rId535"/>
            </p:custDataLst>
          </p:nvPr>
        </p:nvSpPr>
        <p:spPr>
          <a:xfrm>
            <a:off x="11863566" y="4470423"/>
            <a:ext cx="2286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4" smtClean="0">
                <a:solidFill>
                  <a:schemeClr val="lt1"/>
                </a:solidFill>
                <a:latin typeface="Calibri" panose="020F0502020204030204" pitchFamily="34" charset="0"/>
              </a:rPr>
              <a:t>PSD</a:t>
            </a:r>
            <a:endParaRPr lang="de-CH" sz="1100" b="1" spc="-14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601" name="OTLSHAPE_T_911cf4d9a3fa45299546a832a513e871_Title"/>
          <p:cNvSpPr txBox="1"/>
          <p:nvPr>
            <p:custDataLst>
              <p:tags r:id="rId536"/>
            </p:custDataLst>
          </p:nvPr>
        </p:nvSpPr>
        <p:spPr>
          <a:xfrm>
            <a:off x="11949892" y="4470423"/>
            <a:ext cx="215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6" smtClean="0">
                <a:solidFill>
                  <a:schemeClr val="lt1"/>
                </a:solidFill>
                <a:latin typeface="Calibri" panose="020F0502020204030204" pitchFamily="34" charset="0"/>
              </a:rPr>
              <a:t>ZPT</a:t>
            </a:r>
            <a:endParaRPr lang="de-CH" sz="1100" b="1" spc="-16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614" name="OTLSHAPE_T_90a54532fcdf4b089e2db8bab1baa260_Duration" hidden="1"/>
          <p:cNvSpPr txBox="1"/>
          <p:nvPr>
            <p:custDataLst>
              <p:tags r:id="rId537"/>
            </p:custDataLst>
          </p:nvPr>
        </p:nvSpPr>
        <p:spPr>
          <a:xfrm>
            <a:off x="12700" y="-233521"/>
            <a:ext cx="3302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4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615" name="OTLSHAPE_T_90a54532fcdf4b089e2db8bab1baa260_TextPercentage" hidden="1"/>
          <p:cNvSpPr txBox="1"/>
          <p:nvPr>
            <p:custDataLst>
              <p:tags r:id="rId538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616" name="OTLSHAPE_T_90a54532fcdf4b089e2db8bab1baa260_StartDate" hidden="1"/>
          <p:cNvSpPr txBox="1"/>
          <p:nvPr>
            <p:custDataLst>
              <p:tags r:id="rId539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17" name="OTLSHAPE_T_90a54532fcdf4b089e2db8bab1baa260_EndDate" hidden="1"/>
          <p:cNvSpPr txBox="1"/>
          <p:nvPr>
            <p:custDataLst>
              <p:tags r:id="rId540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18" name="OTLSHAPE_T_90a54532fcdf4b089e2db8bab1baa260_JoinedDate" hidden="1"/>
          <p:cNvSpPr txBox="1"/>
          <p:nvPr>
            <p:custDataLst>
              <p:tags r:id="rId541"/>
            </p:custDataLst>
          </p:nvPr>
        </p:nvSpPr>
        <p:spPr>
          <a:xfrm>
            <a:off x="3006117" y="2717176"/>
            <a:ext cx="7874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2" smtClean="0">
                <a:solidFill>
                  <a:schemeClr val="dk2"/>
                </a:solidFill>
                <a:latin typeface="Calibri" panose="020F0502020204030204" pitchFamily="34" charset="0"/>
              </a:rPr>
              <a:t>Apr 15 - Apr 18</a:t>
            </a:r>
            <a:endParaRPr lang="de-CH" sz="1000" spc="-2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19" name="OTLSHAPE_T_90a54532fcdf4b089e2db8bab1baa260_Title"/>
          <p:cNvSpPr txBox="1"/>
          <p:nvPr>
            <p:custDataLst>
              <p:tags r:id="rId542"/>
            </p:custDataLst>
          </p:nvPr>
        </p:nvSpPr>
        <p:spPr>
          <a:xfrm>
            <a:off x="4782513" y="2170943"/>
            <a:ext cx="393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2" dirty="0" smtClean="0">
                <a:solidFill>
                  <a:schemeClr val="lt1"/>
                </a:solidFill>
                <a:latin typeface="Calibri" panose="020F0502020204030204" pitchFamily="34" charset="0"/>
              </a:rPr>
              <a:t>Ostern</a:t>
            </a:r>
            <a:endParaRPr lang="de-CH" sz="1100" b="1" spc="-12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622" name="OTLSHAPE_T_680167f0b5454720a3154b96827bb847_Duration" hidden="1"/>
          <p:cNvSpPr txBox="1"/>
          <p:nvPr>
            <p:custDataLst>
              <p:tags r:id="rId543"/>
            </p:custDataLst>
          </p:nvPr>
        </p:nvSpPr>
        <p:spPr>
          <a:xfrm>
            <a:off x="12700" y="-233521"/>
            <a:ext cx="3302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4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623" name="OTLSHAPE_T_680167f0b5454720a3154b96827bb847_TextPercentage" hidden="1"/>
          <p:cNvSpPr txBox="1"/>
          <p:nvPr>
            <p:custDataLst>
              <p:tags r:id="rId544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624" name="OTLSHAPE_T_680167f0b5454720a3154b96827bb847_StartDate" hidden="1"/>
          <p:cNvSpPr txBox="1"/>
          <p:nvPr>
            <p:custDataLst>
              <p:tags r:id="rId545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25" name="OTLSHAPE_T_680167f0b5454720a3154b96827bb847_EndDate" hidden="1"/>
          <p:cNvSpPr txBox="1"/>
          <p:nvPr>
            <p:custDataLst>
              <p:tags r:id="rId546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26" name="OTLSHAPE_T_680167f0b5454720a3154b96827bb847_JoinedDate" hidden="1"/>
          <p:cNvSpPr txBox="1"/>
          <p:nvPr>
            <p:custDataLst>
              <p:tags r:id="rId547"/>
            </p:custDataLst>
          </p:nvPr>
        </p:nvSpPr>
        <p:spPr>
          <a:xfrm>
            <a:off x="4157805" y="3066807"/>
            <a:ext cx="812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2" smtClean="0">
                <a:solidFill>
                  <a:schemeClr val="dk2"/>
                </a:solidFill>
                <a:latin typeface="Calibri" panose="020F0502020204030204" pitchFamily="34" charset="0"/>
              </a:rPr>
              <a:t>Mai 26 - Mai 29</a:t>
            </a:r>
            <a:endParaRPr lang="de-CH" sz="1000" spc="-2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27" name="OTLSHAPE_T_680167f0b5454720a3154b96827bb847_Title"/>
          <p:cNvSpPr txBox="1"/>
          <p:nvPr>
            <p:custDataLst>
              <p:tags r:id="rId548"/>
            </p:custDataLst>
          </p:nvPr>
        </p:nvSpPr>
        <p:spPr>
          <a:xfrm>
            <a:off x="5615732" y="2185233"/>
            <a:ext cx="4953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2" dirty="0" smtClean="0">
                <a:solidFill>
                  <a:schemeClr val="lt1"/>
                </a:solidFill>
                <a:latin typeface="Calibri" panose="020F0502020204030204" pitchFamily="34" charset="0"/>
              </a:rPr>
              <a:t>Auffahrt</a:t>
            </a:r>
            <a:endParaRPr lang="de-CH" sz="1100" b="1" spc="-12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630" name="OTLSHAPE_T_b8b97028b81d485ab25b3ba5c65ef561_Duration" hidden="1"/>
          <p:cNvSpPr txBox="1"/>
          <p:nvPr>
            <p:custDataLst>
              <p:tags r:id="rId549"/>
            </p:custDataLst>
          </p:nvPr>
        </p:nvSpPr>
        <p:spPr>
          <a:xfrm>
            <a:off x="12700" y="-233521"/>
            <a:ext cx="3302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3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631" name="OTLSHAPE_T_b8b97028b81d485ab25b3ba5c65ef561_TextPercentage" hidden="1"/>
          <p:cNvSpPr txBox="1"/>
          <p:nvPr>
            <p:custDataLst>
              <p:tags r:id="rId550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632" name="OTLSHAPE_T_b8b97028b81d485ab25b3ba5c65ef561_StartDate" hidden="1"/>
          <p:cNvSpPr txBox="1"/>
          <p:nvPr>
            <p:custDataLst>
              <p:tags r:id="rId551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33" name="OTLSHAPE_T_b8b97028b81d485ab25b3ba5c65ef561_EndDate" hidden="1"/>
          <p:cNvSpPr txBox="1"/>
          <p:nvPr>
            <p:custDataLst>
              <p:tags r:id="rId552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34" name="OTLSHAPE_T_b8b97028b81d485ab25b3ba5c65ef561_JoinedDate" hidden="1"/>
          <p:cNvSpPr txBox="1"/>
          <p:nvPr>
            <p:custDataLst>
              <p:tags r:id="rId553"/>
            </p:custDataLst>
          </p:nvPr>
        </p:nvSpPr>
        <p:spPr>
          <a:xfrm>
            <a:off x="4594754" y="3416438"/>
            <a:ext cx="6350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Jun 4 - Jun 6</a:t>
            </a:r>
            <a:endParaRPr lang="de-CH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35" name="OTLSHAPE_T_b8b97028b81d485ab25b3ba5c65ef561_Title"/>
          <p:cNvSpPr txBox="1"/>
          <p:nvPr>
            <p:custDataLst>
              <p:tags r:id="rId554"/>
            </p:custDataLst>
          </p:nvPr>
        </p:nvSpPr>
        <p:spPr>
          <a:xfrm>
            <a:off x="6010803" y="2170943"/>
            <a:ext cx="5461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0" dirty="0" smtClean="0">
                <a:solidFill>
                  <a:schemeClr val="lt1"/>
                </a:solidFill>
                <a:latin typeface="Calibri" panose="020F0502020204030204" pitchFamily="34" charset="0"/>
              </a:rPr>
              <a:t>Pfingsten</a:t>
            </a:r>
            <a:endParaRPr lang="de-CH" sz="1100" b="1" spc="-10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638" name="OTLSHAPE_T_647c713f85e7450b9cb5763ce223ba5b_Duration" hidden="1"/>
          <p:cNvSpPr txBox="1"/>
          <p:nvPr>
            <p:custDataLst>
              <p:tags r:id="rId555"/>
            </p:custDataLst>
          </p:nvPr>
        </p:nvSpPr>
        <p:spPr>
          <a:xfrm>
            <a:off x="12700" y="-233521"/>
            <a:ext cx="3302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4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639" name="OTLSHAPE_T_647c713f85e7450b9cb5763ce223ba5b_TextPercentage" hidden="1"/>
          <p:cNvSpPr txBox="1"/>
          <p:nvPr>
            <p:custDataLst>
              <p:tags r:id="rId556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640" name="OTLSHAPE_T_647c713f85e7450b9cb5763ce223ba5b_StartDate" hidden="1"/>
          <p:cNvSpPr txBox="1"/>
          <p:nvPr>
            <p:custDataLst>
              <p:tags r:id="rId557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41" name="OTLSHAPE_T_647c713f85e7450b9cb5763ce223ba5b_EndDate" hidden="1"/>
          <p:cNvSpPr txBox="1"/>
          <p:nvPr>
            <p:custDataLst>
              <p:tags r:id="rId558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42" name="OTLSHAPE_T_647c713f85e7450b9cb5763ce223ba5b_JoinedDate" hidden="1"/>
          <p:cNvSpPr txBox="1"/>
          <p:nvPr>
            <p:custDataLst>
              <p:tags r:id="rId559"/>
            </p:custDataLst>
          </p:nvPr>
        </p:nvSpPr>
        <p:spPr>
          <a:xfrm>
            <a:off x="4811283" y="3766069"/>
            <a:ext cx="7620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4" smtClean="0">
                <a:solidFill>
                  <a:schemeClr val="dk2"/>
                </a:solidFill>
                <a:latin typeface="Calibri" panose="020F0502020204030204" pitchFamily="34" charset="0"/>
              </a:rPr>
              <a:t>Jun 16 - Jun 19</a:t>
            </a:r>
            <a:endParaRPr lang="de-CH" sz="1000" spc="-4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43" name="OTLSHAPE_T_647c713f85e7450b9cb5763ce223ba5b_Title"/>
          <p:cNvSpPr txBox="1"/>
          <p:nvPr>
            <p:custDataLst>
              <p:tags r:id="rId560"/>
            </p:custDataLst>
          </p:nvPr>
        </p:nvSpPr>
        <p:spPr>
          <a:xfrm>
            <a:off x="6418991" y="2204148"/>
            <a:ext cx="8763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4" dirty="0" smtClean="0">
                <a:solidFill>
                  <a:schemeClr val="lt1"/>
                </a:solidFill>
                <a:latin typeface="Calibri" panose="020F0502020204030204" pitchFamily="34" charset="0"/>
              </a:rPr>
              <a:t>Fronleichnam</a:t>
            </a:r>
            <a:endParaRPr lang="de-CH" sz="1100" b="1" spc="-4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646" name="OTLSHAPE_T_c826d5fc77f94890bb4f7a8357c8ece4_Duration" hidden="1"/>
          <p:cNvSpPr txBox="1"/>
          <p:nvPr>
            <p:custDataLst>
              <p:tags r:id="rId561"/>
            </p:custDataLst>
          </p:nvPr>
        </p:nvSpPr>
        <p:spPr>
          <a:xfrm>
            <a:off x="12700" y="-156577"/>
            <a:ext cx="266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1 Tag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647" name="OTLSHAPE_T_c826d5fc77f94890bb4f7a8357c8ece4_TextPercentage" hidden="1"/>
          <p:cNvSpPr txBox="1"/>
          <p:nvPr>
            <p:custDataLst>
              <p:tags r:id="rId562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648" name="OTLSHAPE_T_c826d5fc77f94890bb4f7a8357c8ece4_StartDate" hidden="1"/>
          <p:cNvSpPr txBox="1"/>
          <p:nvPr>
            <p:custDataLst>
              <p:tags r:id="rId563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49" name="OTLSHAPE_T_c826d5fc77f94890bb4f7a8357c8ece4_EndDate" hidden="1"/>
          <p:cNvSpPr txBox="1"/>
          <p:nvPr>
            <p:custDataLst>
              <p:tags r:id="rId564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50" name="OTLSHAPE_T_c826d5fc77f94890bb4f7a8357c8ece4_JoinedDate" hidden="1"/>
          <p:cNvSpPr txBox="1"/>
          <p:nvPr>
            <p:custDataLst>
              <p:tags r:id="rId565"/>
            </p:custDataLst>
          </p:nvPr>
        </p:nvSpPr>
        <p:spPr>
          <a:xfrm>
            <a:off x="6601005" y="4115700"/>
            <a:ext cx="304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6" smtClean="0">
                <a:solidFill>
                  <a:schemeClr val="dk2"/>
                </a:solidFill>
                <a:latin typeface="Calibri" panose="020F0502020204030204" pitchFamily="34" charset="0"/>
              </a:rPr>
              <a:t>Aug 1</a:t>
            </a:r>
            <a:endParaRPr lang="de-CH" sz="10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51" name="OTLSHAPE_T_c826d5fc77f94890bb4f7a8357c8ece4_Title"/>
          <p:cNvSpPr txBox="1"/>
          <p:nvPr>
            <p:custDataLst>
              <p:tags r:id="rId566"/>
            </p:custDataLst>
          </p:nvPr>
        </p:nvSpPr>
        <p:spPr>
          <a:xfrm>
            <a:off x="9526567" y="2297330"/>
            <a:ext cx="6985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6" dirty="0" smtClean="0">
                <a:solidFill>
                  <a:schemeClr val="lt1"/>
                </a:solidFill>
                <a:latin typeface="Calibri" panose="020F0502020204030204" pitchFamily="34" charset="0"/>
              </a:rPr>
              <a:t>Bundesfeier</a:t>
            </a:r>
            <a:endParaRPr lang="de-CH" sz="1100" b="1" spc="-6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654" name="OTLSHAPE_T_dc8215104035439fa97fe865ee877865_Duration" hidden="1"/>
          <p:cNvSpPr txBox="1"/>
          <p:nvPr>
            <p:custDataLst>
              <p:tags r:id="rId567"/>
            </p:custDataLst>
          </p:nvPr>
        </p:nvSpPr>
        <p:spPr>
          <a:xfrm>
            <a:off x="12700" y="-156577"/>
            <a:ext cx="266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1 Tag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655" name="OTLSHAPE_T_dc8215104035439fa97fe865ee877865_TextPercentage" hidden="1"/>
          <p:cNvSpPr txBox="1"/>
          <p:nvPr>
            <p:custDataLst>
              <p:tags r:id="rId568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656" name="OTLSHAPE_T_dc8215104035439fa97fe865ee877865_StartDate" hidden="1"/>
          <p:cNvSpPr txBox="1"/>
          <p:nvPr>
            <p:custDataLst>
              <p:tags r:id="rId569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57" name="OTLSHAPE_T_dc8215104035439fa97fe865ee877865_EndDate" hidden="1"/>
          <p:cNvSpPr txBox="1"/>
          <p:nvPr>
            <p:custDataLst>
              <p:tags r:id="rId570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58" name="OTLSHAPE_T_dc8215104035439fa97fe865ee877865_JoinedDate" hidden="1"/>
          <p:cNvSpPr txBox="1"/>
          <p:nvPr>
            <p:custDataLst>
              <p:tags r:id="rId571"/>
            </p:custDataLst>
          </p:nvPr>
        </p:nvSpPr>
        <p:spPr>
          <a:xfrm>
            <a:off x="9242554" y="4465331"/>
            <a:ext cx="3048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6" smtClean="0">
                <a:solidFill>
                  <a:schemeClr val="dk2"/>
                </a:solidFill>
                <a:latin typeface="Calibri" panose="020F0502020204030204" pitchFamily="34" charset="0"/>
              </a:rPr>
              <a:t>Nov 1</a:t>
            </a:r>
            <a:endParaRPr lang="de-CH" sz="10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59" name="OTLSHAPE_T_dc8215104035439fa97fe865ee877865_Title"/>
          <p:cNvSpPr txBox="1"/>
          <p:nvPr>
            <p:custDataLst>
              <p:tags r:id="rId572"/>
            </p:custDataLst>
          </p:nvPr>
        </p:nvSpPr>
        <p:spPr>
          <a:xfrm>
            <a:off x="10466499" y="2215222"/>
            <a:ext cx="7366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6" dirty="0" smtClean="0">
                <a:solidFill>
                  <a:schemeClr val="lt1"/>
                </a:solidFill>
                <a:latin typeface="Calibri" panose="020F0502020204030204" pitchFamily="34" charset="0"/>
              </a:rPr>
              <a:t>Allerheiligen</a:t>
            </a:r>
            <a:endParaRPr lang="de-CH" sz="1100" b="1" spc="-6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662" name="OTLSHAPE_T_e8fd2bc4bf304d7aa091b2a02eff6330_Duration" hidden="1"/>
          <p:cNvSpPr txBox="1"/>
          <p:nvPr>
            <p:custDataLst>
              <p:tags r:id="rId573"/>
            </p:custDataLst>
          </p:nvPr>
        </p:nvSpPr>
        <p:spPr>
          <a:xfrm>
            <a:off x="12700" y="-233521"/>
            <a:ext cx="3302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8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663" name="OTLSHAPE_T_e8fd2bc4bf304d7aa091b2a02eff6330_TextPercentage" hidden="1"/>
          <p:cNvSpPr txBox="1"/>
          <p:nvPr>
            <p:custDataLst>
              <p:tags r:id="rId574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664" name="OTLSHAPE_T_e8fd2bc4bf304d7aa091b2a02eff6330_StartDate" hidden="1"/>
          <p:cNvSpPr txBox="1"/>
          <p:nvPr>
            <p:custDataLst>
              <p:tags r:id="rId575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65" name="OTLSHAPE_T_e8fd2bc4bf304d7aa091b2a02eff6330_EndDate" hidden="1"/>
          <p:cNvSpPr txBox="1"/>
          <p:nvPr>
            <p:custDataLst>
              <p:tags r:id="rId576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66" name="OTLSHAPE_T_e8fd2bc4bf304d7aa091b2a02eff6330_JoinedDate" hidden="1"/>
          <p:cNvSpPr txBox="1"/>
          <p:nvPr>
            <p:custDataLst>
              <p:tags r:id="rId577"/>
            </p:custDataLst>
          </p:nvPr>
        </p:nvSpPr>
        <p:spPr>
          <a:xfrm>
            <a:off x="10274812" y="4814962"/>
            <a:ext cx="8001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pc="-6" smtClean="0">
                <a:solidFill>
                  <a:schemeClr val="dk2"/>
                </a:solidFill>
                <a:latin typeface="Calibri" panose="020F0502020204030204" pitchFamily="34" charset="0"/>
              </a:rPr>
              <a:t>Dez 24 - Dez 31</a:t>
            </a:r>
            <a:endParaRPr lang="de-CH" sz="1000" spc="-6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67" name="OTLSHAPE_T_e8fd2bc4bf304d7aa091b2a02eff6330_Title"/>
          <p:cNvSpPr txBox="1"/>
          <p:nvPr>
            <p:custDataLst>
              <p:tags r:id="rId578"/>
            </p:custDataLst>
          </p:nvPr>
        </p:nvSpPr>
        <p:spPr>
          <a:xfrm>
            <a:off x="11863566" y="2192425"/>
            <a:ext cx="774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10" dirty="0" smtClean="0">
                <a:solidFill>
                  <a:schemeClr val="lt1"/>
                </a:solidFill>
                <a:latin typeface="Calibri" panose="020F0502020204030204" pitchFamily="34" charset="0"/>
              </a:rPr>
              <a:t>Weihnachten</a:t>
            </a:r>
            <a:endParaRPr lang="de-CH" sz="1100" b="1" spc="-10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670" name="OTLSHAPE_T_99d8331f6a544544b270b370b4efa4b6_Duration" hidden="1"/>
          <p:cNvSpPr txBox="1"/>
          <p:nvPr>
            <p:custDataLst>
              <p:tags r:id="rId579"/>
            </p:custDataLst>
          </p:nvPr>
        </p:nvSpPr>
        <p:spPr>
          <a:xfrm>
            <a:off x="12700" y="-233521"/>
            <a:ext cx="3302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2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671" name="OTLSHAPE_T_99d8331f6a544544b270b370b4efa4b6_TextPercentage" hidden="1"/>
          <p:cNvSpPr txBox="1"/>
          <p:nvPr>
            <p:custDataLst>
              <p:tags r:id="rId580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672" name="OTLSHAPE_T_99d8331f6a544544b270b370b4efa4b6_JoinedDate" hidden="1"/>
          <p:cNvSpPr txBox="1"/>
          <p:nvPr>
            <p:custDataLst>
              <p:tags r:id="rId581"/>
            </p:custDataLst>
          </p:nvPr>
        </p:nvSpPr>
        <p:spPr>
          <a:xfrm>
            <a:off x="12700" y="-541298"/>
            <a:ext cx="6223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mtClean="0">
                <a:solidFill>
                  <a:schemeClr val="dk2"/>
                </a:solidFill>
                <a:latin typeface="Calibri" panose="020F0502020204030204" pitchFamily="34" charset="0"/>
              </a:rPr>
              <a:t>Jan 1 - Jan 2</a:t>
            </a:r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73" name="OTLSHAPE_T_99d8331f6a544544b270b370b4efa4b6_StartDate" hidden="1"/>
          <p:cNvSpPr txBox="1"/>
          <p:nvPr>
            <p:custDataLst>
              <p:tags r:id="rId582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74" name="OTLSHAPE_T_99d8331f6a544544b270b370b4efa4b6_EndDate" hidden="1"/>
          <p:cNvSpPr txBox="1"/>
          <p:nvPr>
            <p:custDataLst>
              <p:tags r:id="rId583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75" name="OTLSHAPE_T_99d8331f6a544544b270b370b4efa4b6_Title"/>
          <p:cNvSpPr txBox="1"/>
          <p:nvPr>
            <p:custDataLst>
              <p:tags r:id="rId584"/>
            </p:custDataLst>
          </p:nvPr>
        </p:nvSpPr>
        <p:spPr>
          <a:xfrm>
            <a:off x="3076200" y="2218822"/>
            <a:ext cx="469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100" b="1" spc="-4" dirty="0" smtClean="0">
                <a:solidFill>
                  <a:schemeClr val="lt1"/>
                </a:solidFill>
                <a:latin typeface="Calibri" panose="020F0502020204030204" pitchFamily="34" charset="0"/>
              </a:rPr>
              <a:t>Neujahr</a:t>
            </a:r>
            <a:endParaRPr lang="de-CH" sz="1100" b="1" spc="-4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678" name="OTLSHAPE_T_e6f36a424bdc4ccc897518972a3e0736_Duration" hidden="1"/>
          <p:cNvSpPr txBox="1"/>
          <p:nvPr>
            <p:custDataLst>
              <p:tags r:id="rId585"/>
            </p:custDataLst>
          </p:nvPr>
        </p:nvSpPr>
        <p:spPr>
          <a:xfrm>
            <a:off x="12700" y="-310466"/>
            <a:ext cx="393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37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679" name="OTLSHAPE_T_e6f36a424bdc4ccc897518972a3e0736_TextPercentage" hidden="1"/>
          <p:cNvSpPr txBox="1"/>
          <p:nvPr>
            <p:custDataLst>
              <p:tags r:id="rId586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680" name="OTLSHAPE_T_e6f36a424bdc4ccc897518972a3e0736_JoinedDate" hidden="1"/>
          <p:cNvSpPr txBox="1"/>
          <p:nvPr>
            <p:custDataLst>
              <p:tags r:id="rId587"/>
            </p:custDataLst>
          </p:nvPr>
        </p:nvSpPr>
        <p:spPr>
          <a:xfrm>
            <a:off x="12700" y="-541298"/>
            <a:ext cx="6223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mtClean="0">
                <a:solidFill>
                  <a:schemeClr val="dk2"/>
                </a:solidFill>
                <a:latin typeface="Calibri" panose="020F0502020204030204" pitchFamily="34" charset="0"/>
              </a:rPr>
              <a:t>Jul 2 - Aug 7</a:t>
            </a:r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81" name="OTLSHAPE_T_e6f36a424bdc4ccc897518972a3e0736_StartDate" hidden="1"/>
          <p:cNvSpPr txBox="1"/>
          <p:nvPr>
            <p:custDataLst>
              <p:tags r:id="rId588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82" name="OTLSHAPE_T_e6f36a424bdc4ccc897518972a3e0736_EndDate" hidden="1"/>
          <p:cNvSpPr txBox="1"/>
          <p:nvPr>
            <p:custDataLst>
              <p:tags r:id="rId589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83" name="OTLSHAPE_T_e6f36a424bdc4ccc897518972a3e0736_Title"/>
          <p:cNvSpPr txBox="1"/>
          <p:nvPr>
            <p:custDataLst>
              <p:tags r:id="rId590"/>
            </p:custDataLst>
          </p:nvPr>
        </p:nvSpPr>
        <p:spPr>
          <a:xfrm>
            <a:off x="7328117" y="1490368"/>
            <a:ext cx="762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de-CH" sz="1100" b="1" spc="-24" dirty="0" smtClean="0">
                <a:solidFill>
                  <a:srgbClr val="FDCA00"/>
                </a:solidFill>
                <a:latin typeface="Calibri" panose="020F0502020204030204" pitchFamily="34" charset="0"/>
              </a:rPr>
              <a:t>F</a:t>
            </a:r>
            <a:endParaRPr lang="de-CH" sz="1100" b="1" spc="-24" dirty="0">
              <a:solidFill>
                <a:srgbClr val="FDCA00"/>
              </a:solidFill>
              <a:latin typeface="Calibri" panose="020F0502020204030204" pitchFamily="34" charset="0"/>
            </a:endParaRPr>
          </a:p>
        </p:txBody>
      </p:sp>
      <p:sp>
        <p:nvSpPr>
          <p:cNvPr id="686" name="OTLSHAPE_T_6c534b0ad72645aa887c60beaed7352e_Duration" hidden="1"/>
          <p:cNvSpPr txBox="1"/>
          <p:nvPr>
            <p:custDataLst>
              <p:tags r:id="rId591"/>
            </p:custDataLst>
          </p:nvPr>
        </p:nvSpPr>
        <p:spPr>
          <a:xfrm>
            <a:off x="12700" y="-233521"/>
            <a:ext cx="3302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9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687" name="OTLSHAPE_T_6c534b0ad72645aa887c60beaed7352e_TextPercentage" hidden="1"/>
          <p:cNvSpPr txBox="1"/>
          <p:nvPr>
            <p:custDataLst>
              <p:tags r:id="rId592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688" name="OTLSHAPE_T_6c534b0ad72645aa887c60beaed7352e_JoinedDate" hidden="1"/>
          <p:cNvSpPr txBox="1"/>
          <p:nvPr>
            <p:custDataLst>
              <p:tags r:id="rId593"/>
            </p:custDataLst>
          </p:nvPr>
        </p:nvSpPr>
        <p:spPr>
          <a:xfrm>
            <a:off x="12700" y="-541298"/>
            <a:ext cx="6223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mtClean="0">
                <a:solidFill>
                  <a:schemeClr val="dk2"/>
                </a:solidFill>
                <a:latin typeface="Calibri" panose="020F0502020204030204" pitchFamily="34" charset="0"/>
              </a:rPr>
              <a:t>Jan 1 - Jan 9</a:t>
            </a:r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89" name="OTLSHAPE_T_6c534b0ad72645aa887c60beaed7352e_StartDate" hidden="1"/>
          <p:cNvSpPr txBox="1"/>
          <p:nvPr>
            <p:custDataLst>
              <p:tags r:id="rId594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90" name="OTLSHAPE_T_6c534b0ad72645aa887c60beaed7352e_EndDate" hidden="1"/>
          <p:cNvSpPr txBox="1"/>
          <p:nvPr>
            <p:custDataLst>
              <p:tags r:id="rId595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91" name="OTLSHAPE_T_6c534b0ad72645aa887c60beaed7352e_Title"/>
          <p:cNvSpPr txBox="1"/>
          <p:nvPr>
            <p:custDataLst>
              <p:tags r:id="rId596"/>
            </p:custDataLst>
          </p:nvPr>
        </p:nvSpPr>
        <p:spPr>
          <a:xfrm>
            <a:off x="1688113" y="1490368"/>
            <a:ext cx="762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de-CH" sz="1100" b="1" spc="-24" dirty="0" smtClean="0">
                <a:solidFill>
                  <a:srgbClr val="FDCA00"/>
                </a:solidFill>
                <a:latin typeface="Calibri" panose="020F0502020204030204" pitchFamily="34" charset="0"/>
              </a:rPr>
              <a:t>F</a:t>
            </a:r>
            <a:endParaRPr lang="de-CH" sz="1100" b="1" spc="-24" dirty="0">
              <a:solidFill>
                <a:srgbClr val="FDCA00"/>
              </a:solidFill>
              <a:latin typeface="Calibri" panose="020F0502020204030204" pitchFamily="34" charset="0"/>
            </a:endParaRPr>
          </a:p>
        </p:txBody>
      </p:sp>
      <p:sp>
        <p:nvSpPr>
          <p:cNvPr id="694" name="OTLSHAPE_T_5b782cb8924540c0afb1f30d23de2c7d_Duration" hidden="1"/>
          <p:cNvSpPr txBox="1"/>
          <p:nvPr>
            <p:custDataLst>
              <p:tags r:id="rId597"/>
            </p:custDataLst>
          </p:nvPr>
        </p:nvSpPr>
        <p:spPr>
          <a:xfrm>
            <a:off x="12700" y="-310466"/>
            <a:ext cx="393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16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695" name="OTLSHAPE_T_5b782cb8924540c0afb1f30d23de2c7d_TextPercentage" hidden="1"/>
          <p:cNvSpPr txBox="1"/>
          <p:nvPr>
            <p:custDataLst>
              <p:tags r:id="rId598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696" name="OTLSHAPE_T_5b782cb8924540c0afb1f30d23de2c7d_JoinedDate" hidden="1"/>
          <p:cNvSpPr txBox="1"/>
          <p:nvPr>
            <p:custDataLst>
              <p:tags r:id="rId599"/>
            </p:custDataLst>
          </p:nvPr>
        </p:nvSpPr>
        <p:spPr>
          <a:xfrm>
            <a:off x="12700" y="-618242"/>
            <a:ext cx="7239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mtClean="0">
                <a:solidFill>
                  <a:schemeClr val="dk2"/>
                </a:solidFill>
                <a:latin typeface="Calibri" panose="020F0502020204030204" pitchFamily="34" charset="0"/>
              </a:rPr>
              <a:t>Feb 5 - Feb 20</a:t>
            </a:r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97" name="OTLSHAPE_T_5b782cb8924540c0afb1f30d23de2c7d_StartDate" hidden="1"/>
          <p:cNvSpPr txBox="1"/>
          <p:nvPr>
            <p:custDataLst>
              <p:tags r:id="rId600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98" name="OTLSHAPE_T_5b782cb8924540c0afb1f30d23de2c7d_EndDate" hidden="1"/>
          <p:cNvSpPr txBox="1"/>
          <p:nvPr>
            <p:custDataLst>
              <p:tags r:id="rId601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99" name="OTLSHAPE_T_5b782cb8924540c0afb1f30d23de2c7d_Title"/>
          <p:cNvSpPr txBox="1"/>
          <p:nvPr>
            <p:custDataLst>
              <p:tags r:id="rId602"/>
            </p:custDataLst>
          </p:nvPr>
        </p:nvSpPr>
        <p:spPr>
          <a:xfrm>
            <a:off x="2795971" y="1490368"/>
            <a:ext cx="762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de-CH" sz="1100" b="1" spc="-24" dirty="0" smtClean="0">
                <a:solidFill>
                  <a:srgbClr val="FDCA00"/>
                </a:solidFill>
                <a:latin typeface="Calibri" panose="020F0502020204030204" pitchFamily="34" charset="0"/>
              </a:rPr>
              <a:t>F</a:t>
            </a:r>
            <a:endParaRPr lang="de-CH" sz="1100" b="1" spc="-24" dirty="0">
              <a:solidFill>
                <a:srgbClr val="FDCA00"/>
              </a:solidFill>
              <a:latin typeface="Calibri" panose="020F0502020204030204" pitchFamily="34" charset="0"/>
            </a:endParaRPr>
          </a:p>
        </p:txBody>
      </p:sp>
      <p:sp>
        <p:nvSpPr>
          <p:cNvPr id="702" name="OTLSHAPE_T_848fab01ae1440669e5d6df87a797a78_Duration" hidden="1"/>
          <p:cNvSpPr txBox="1"/>
          <p:nvPr>
            <p:custDataLst>
              <p:tags r:id="rId603"/>
            </p:custDataLst>
          </p:nvPr>
        </p:nvSpPr>
        <p:spPr>
          <a:xfrm>
            <a:off x="12700" y="-310466"/>
            <a:ext cx="393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16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703" name="OTLSHAPE_T_848fab01ae1440669e5d6df87a797a78_TextPercentage" hidden="1"/>
          <p:cNvSpPr txBox="1"/>
          <p:nvPr>
            <p:custDataLst>
              <p:tags r:id="rId604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704" name="OTLSHAPE_T_848fab01ae1440669e5d6df87a797a78_JoinedDate" hidden="1"/>
          <p:cNvSpPr txBox="1"/>
          <p:nvPr>
            <p:custDataLst>
              <p:tags r:id="rId605"/>
            </p:custDataLst>
          </p:nvPr>
        </p:nvSpPr>
        <p:spPr>
          <a:xfrm>
            <a:off x="12700" y="-618242"/>
            <a:ext cx="7239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mtClean="0">
                <a:solidFill>
                  <a:schemeClr val="dk2"/>
                </a:solidFill>
                <a:latin typeface="Calibri" panose="020F0502020204030204" pitchFamily="34" charset="0"/>
              </a:rPr>
              <a:t>Apr 9 - Apr 24</a:t>
            </a:r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705" name="OTLSHAPE_T_848fab01ae1440669e5d6df87a797a78_StartDate" hidden="1"/>
          <p:cNvSpPr txBox="1"/>
          <p:nvPr>
            <p:custDataLst>
              <p:tags r:id="rId606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706" name="OTLSHAPE_T_848fab01ae1440669e5d6df87a797a78_EndDate" hidden="1"/>
          <p:cNvSpPr txBox="1"/>
          <p:nvPr>
            <p:custDataLst>
              <p:tags r:id="rId607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707" name="OTLSHAPE_T_848fab01ae1440669e5d6df87a797a78_Title"/>
          <p:cNvSpPr txBox="1"/>
          <p:nvPr>
            <p:custDataLst>
              <p:tags r:id="rId608"/>
            </p:custDataLst>
          </p:nvPr>
        </p:nvSpPr>
        <p:spPr>
          <a:xfrm>
            <a:off x="4608829" y="1490368"/>
            <a:ext cx="762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de-CH" sz="1100" b="1" spc="-24" dirty="0" smtClean="0">
                <a:solidFill>
                  <a:srgbClr val="FDCA00"/>
                </a:solidFill>
                <a:latin typeface="Calibri" panose="020F0502020204030204" pitchFamily="34" charset="0"/>
              </a:rPr>
              <a:t>F</a:t>
            </a:r>
            <a:endParaRPr lang="de-CH" sz="1100" b="1" spc="-24" dirty="0">
              <a:solidFill>
                <a:srgbClr val="FDCA00"/>
              </a:solidFill>
              <a:latin typeface="Calibri" panose="020F0502020204030204" pitchFamily="34" charset="0"/>
            </a:endParaRPr>
          </a:p>
        </p:txBody>
      </p:sp>
      <p:sp>
        <p:nvSpPr>
          <p:cNvPr id="710" name="OTLSHAPE_T_dc09f7fe4a404075a125d190bdf7691f_Duration" hidden="1"/>
          <p:cNvSpPr txBox="1"/>
          <p:nvPr>
            <p:custDataLst>
              <p:tags r:id="rId609"/>
            </p:custDataLst>
          </p:nvPr>
        </p:nvSpPr>
        <p:spPr>
          <a:xfrm>
            <a:off x="12700" y="-310466"/>
            <a:ext cx="3937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16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711" name="OTLSHAPE_T_dc09f7fe4a404075a125d190bdf7691f_TextPercentage" hidden="1"/>
          <p:cNvSpPr txBox="1"/>
          <p:nvPr>
            <p:custDataLst>
              <p:tags r:id="rId610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712" name="OTLSHAPE_T_dc09f7fe4a404075a125d190bdf7691f_JoinedDate" hidden="1"/>
          <p:cNvSpPr txBox="1"/>
          <p:nvPr>
            <p:custDataLst>
              <p:tags r:id="rId611"/>
            </p:custDataLst>
          </p:nvPr>
        </p:nvSpPr>
        <p:spPr>
          <a:xfrm>
            <a:off x="12700" y="-618242"/>
            <a:ext cx="7239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mtClean="0">
                <a:solidFill>
                  <a:schemeClr val="dk2"/>
                </a:solidFill>
                <a:latin typeface="Calibri" panose="020F0502020204030204" pitchFamily="34" charset="0"/>
              </a:rPr>
              <a:t>Okt 1 - Okt 16</a:t>
            </a:r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713" name="OTLSHAPE_T_dc09f7fe4a404075a125d190bdf7691f_StartDate" hidden="1"/>
          <p:cNvSpPr txBox="1"/>
          <p:nvPr>
            <p:custDataLst>
              <p:tags r:id="rId612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714" name="OTLSHAPE_T_dc09f7fe4a404075a125d190bdf7691f_EndDate" hidden="1"/>
          <p:cNvSpPr txBox="1"/>
          <p:nvPr>
            <p:custDataLst>
              <p:tags r:id="rId613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715" name="OTLSHAPE_T_dc09f7fe4a404075a125d190bdf7691f_Title"/>
          <p:cNvSpPr txBox="1"/>
          <p:nvPr>
            <p:custDataLst>
              <p:tags r:id="rId614"/>
            </p:custDataLst>
          </p:nvPr>
        </p:nvSpPr>
        <p:spPr>
          <a:xfrm>
            <a:off x="9644548" y="1490368"/>
            <a:ext cx="762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de-CH" sz="1100" b="1" spc="-24" dirty="0" smtClean="0">
                <a:solidFill>
                  <a:srgbClr val="FEBA0A"/>
                </a:solidFill>
                <a:latin typeface="Calibri" panose="020F0502020204030204" pitchFamily="34" charset="0"/>
              </a:rPr>
              <a:t>F</a:t>
            </a:r>
            <a:endParaRPr lang="de-CH" sz="1100" b="1" spc="-24" dirty="0">
              <a:solidFill>
                <a:srgbClr val="FEBA0A"/>
              </a:solidFill>
              <a:latin typeface="Calibri" panose="020F0502020204030204" pitchFamily="34" charset="0"/>
            </a:endParaRPr>
          </a:p>
        </p:txBody>
      </p:sp>
      <p:sp>
        <p:nvSpPr>
          <p:cNvPr id="718" name="OTLSHAPE_T_c88783796d33454ba5ea527a2513f4ec_Duration" hidden="1"/>
          <p:cNvSpPr txBox="1"/>
          <p:nvPr>
            <p:custDataLst>
              <p:tags r:id="rId615"/>
            </p:custDataLst>
          </p:nvPr>
        </p:nvSpPr>
        <p:spPr>
          <a:xfrm>
            <a:off x="12700" y="-233521"/>
            <a:ext cx="3302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de-CH" sz="1000" smtClean="0">
                <a:solidFill>
                  <a:schemeClr val="accent2"/>
                </a:solidFill>
                <a:latin typeface="Calibri" panose="020F0502020204030204" pitchFamily="34" charset="0"/>
              </a:rPr>
              <a:t>8 Tage</a:t>
            </a:r>
            <a:endParaRPr lang="de-CH" sz="100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719" name="OTLSHAPE_T_c88783796d33454ba5ea527a2513f4ec_TextPercentage" hidden="1"/>
          <p:cNvSpPr txBox="1"/>
          <p:nvPr>
            <p:custDataLst>
              <p:tags r:id="rId616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de-CH" sz="1000">
              <a:solidFill>
                <a:srgbClr val="C0504D"/>
              </a:solidFill>
              <a:latin typeface="Calibri" panose="020F0502020204030204" pitchFamily="34" charset="0"/>
            </a:endParaRPr>
          </a:p>
        </p:txBody>
      </p:sp>
      <p:sp>
        <p:nvSpPr>
          <p:cNvPr id="720" name="OTLSHAPE_T_c88783796d33454ba5ea527a2513f4ec_JoinedDate" hidden="1"/>
          <p:cNvSpPr txBox="1"/>
          <p:nvPr>
            <p:custDataLst>
              <p:tags r:id="rId617"/>
            </p:custDataLst>
          </p:nvPr>
        </p:nvSpPr>
        <p:spPr>
          <a:xfrm>
            <a:off x="12700" y="-695186"/>
            <a:ext cx="8001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de-CH" sz="1000" smtClean="0">
                <a:solidFill>
                  <a:schemeClr val="dk2"/>
                </a:solidFill>
                <a:latin typeface="Calibri" panose="020F0502020204030204" pitchFamily="34" charset="0"/>
              </a:rPr>
              <a:t>Dez 24 - Dez 31</a:t>
            </a:r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721" name="OTLSHAPE_T_c88783796d33454ba5ea527a2513f4ec_StartDate" hidden="1"/>
          <p:cNvSpPr txBox="1"/>
          <p:nvPr>
            <p:custDataLst>
              <p:tags r:id="rId618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722" name="OTLSHAPE_T_c88783796d33454ba5ea527a2513f4ec_EndDate" hidden="1"/>
          <p:cNvSpPr txBox="1"/>
          <p:nvPr>
            <p:custDataLst>
              <p:tags r:id="rId619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de-CH" sz="100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723" name="OTLSHAPE_T_c88783796d33454ba5ea527a2513f4ec_Title"/>
          <p:cNvSpPr txBox="1"/>
          <p:nvPr>
            <p:custDataLst>
              <p:tags r:id="rId620"/>
            </p:custDataLst>
          </p:nvPr>
        </p:nvSpPr>
        <p:spPr>
          <a:xfrm>
            <a:off x="11946590" y="1490368"/>
            <a:ext cx="762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de-CH" sz="1100" b="1" spc="-24" dirty="0" smtClean="0">
                <a:solidFill>
                  <a:srgbClr val="FDCA00"/>
                </a:solidFill>
                <a:latin typeface="Calibri" panose="020F0502020204030204" pitchFamily="34" charset="0"/>
              </a:rPr>
              <a:t>F</a:t>
            </a:r>
            <a:endParaRPr lang="de-CH" sz="1100" b="1" spc="-24" dirty="0">
              <a:solidFill>
                <a:srgbClr val="FDCA00"/>
              </a:solidFill>
              <a:latin typeface="Calibri" panose="020F0502020204030204" pitchFamily="34" charset="0"/>
            </a:endParaRPr>
          </a:p>
        </p:txBody>
      </p:sp>
      <p:sp>
        <p:nvSpPr>
          <p:cNvPr id="405" name="Textfeld 404"/>
          <p:cNvSpPr txBox="1"/>
          <p:nvPr/>
        </p:nvSpPr>
        <p:spPr>
          <a:xfrm>
            <a:off x="232756" y="2864040"/>
            <a:ext cx="638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smtClean="0"/>
              <a:t>HIPA</a:t>
            </a:r>
            <a:endParaRPr lang="de-CH" b="1" dirty="0"/>
          </a:p>
        </p:txBody>
      </p:sp>
      <p:sp>
        <p:nvSpPr>
          <p:cNvPr id="406" name="Textfeld 405"/>
          <p:cNvSpPr txBox="1"/>
          <p:nvPr/>
        </p:nvSpPr>
        <p:spPr>
          <a:xfrm>
            <a:off x="232756" y="3442139"/>
            <a:ext cx="500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smtClean="0"/>
              <a:t>SLS</a:t>
            </a:r>
            <a:endParaRPr lang="de-CH" b="1" dirty="0"/>
          </a:p>
        </p:txBody>
      </p:sp>
      <p:sp>
        <p:nvSpPr>
          <p:cNvPr id="407" name="Textfeld 406"/>
          <p:cNvSpPr txBox="1"/>
          <p:nvPr/>
        </p:nvSpPr>
        <p:spPr>
          <a:xfrm>
            <a:off x="232756" y="4019057"/>
            <a:ext cx="1017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err="1" smtClean="0"/>
              <a:t>SwissFEL</a:t>
            </a:r>
            <a:endParaRPr lang="de-CH" b="1" dirty="0"/>
          </a:p>
        </p:txBody>
      </p:sp>
      <p:sp>
        <p:nvSpPr>
          <p:cNvPr id="608" name="Textfeld 607"/>
          <p:cNvSpPr txBox="1"/>
          <p:nvPr/>
        </p:nvSpPr>
        <p:spPr>
          <a:xfrm>
            <a:off x="232756" y="4595976"/>
            <a:ext cx="1113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smtClean="0"/>
              <a:t>PROSCAN</a:t>
            </a:r>
            <a:endParaRPr lang="de-CH" b="1" dirty="0"/>
          </a:p>
        </p:txBody>
      </p:sp>
      <p:sp>
        <p:nvSpPr>
          <p:cNvPr id="611" name="Rechteck 610"/>
          <p:cNvSpPr/>
          <p:nvPr/>
        </p:nvSpPr>
        <p:spPr>
          <a:xfrm>
            <a:off x="2216423" y="467739"/>
            <a:ext cx="81132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i="0" dirty="0" smtClean="0">
                <a:solidFill>
                  <a:srgbClr val="1A63A0"/>
                </a:solidFill>
                <a:effectLst/>
                <a:latin typeface="Roboto"/>
              </a:rPr>
              <a:t>Betriebs- und </a:t>
            </a:r>
            <a:r>
              <a:rPr lang="de-DE" b="1" i="0" dirty="0" err="1" smtClean="0">
                <a:solidFill>
                  <a:srgbClr val="1A63A0"/>
                </a:solidFill>
                <a:effectLst/>
                <a:latin typeface="Roboto"/>
              </a:rPr>
              <a:t>Shutdownkoordination</a:t>
            </a:r>
            <a:r>
              <a:rPr lang="de-DE" b="1" i="0" dirty="0" smtClean="0">
                <a:solidFill>
                  <a:srgbClr val="1A63A0"/>
                </a:solidFill>
                <a:effectLst/>
                <a:latin typeface="Roboto"/>
              </a:rPr>
              <a:t> der Beschleunigeranlagen</a:t>
            </a:r>
            <a:endParaRPr lang="de-CH" dirty="0"/>
          </a:p>
        </p:txBody>
      </p:sp>
      <p:sp>
        <p:nvSpPr>
          <p:cNvPr id="729" name="Datumsplatzhalter 1"/>
          <p:cNvSpPr>
            <a:spLocks noGrp="1"/>
          </p:cNvSpPr>
          <p:nvPr>
            <p:ph type="dt" sz="half" idx="10"/>
          </p:nvPr>
        </p:nvSpPr>
        <p:spPr>
          <a:xfrm>
            <a:off x="0" y="6492980"/>
            <a:ext cx="2743200" cy="365125"/>
          </a:xfrm>
        </p:spPr>
        <p:txBody>
          <a:bodyPr/>
          <a:lstStyle/>
          <a:p>
            <a:fld id="{6BD6CC59-B09F-4593-BB75-FC72B0EAC2CE}" type="datetimeFigureOut">
              <a:rPr lang="de-CH" sz="1000" smtClean="0"/>
              <a:t>26.11.2021</a:t>
            </a:fld>
            <a:endParaRPr lang="de-CH" dirty="0"/>
          </a:p>
        </p:txBody>
      </p:sp>
      <p:sp>
        <p:nvSpPr>
          <p:cNvPr id="730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8077200" y="6492875"/>
            <a:ext cx="4114800" cy="365125"/>
          </a:xfrm>
        </p:spPr>
        <p:txBody>
          <a:bodyPr/>
          <a:lstStyle/>
          <a:p>
            <a:pPr algn="r"/>
            <a:r>
              <a:rPr lang="de-CH" sz="1000" dirty="0" smtClean="0"/>
              <a:t>Markus Lüthy Planungsbüro GFA</a:t>
            </a:r>
            <a:endParaRPr lang="de-CH" sz="1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9953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0" dur="500" fill="hold"/>
                                        <p:tgtEl>
                                          <p:spTgt spid="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5" dur="500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6" dur="500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9" dur="500" fill="hold"/>
                                        <p:tgtEl>
                                          <p:spTgt spid="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0" dur="500" fill="hold"/>
                                        <p:tgtEl>
                                          <p:spTgt spid="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3" dur="50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4" dur="50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7" dur="50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8" dur="50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1" dur="500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2" dur="500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5" dur="500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6" dur="500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9" dur="500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0" dur="500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3" dur="500" fill="hold"/>
                                        <p:tgtEl>
                                          <p:spTgt spid="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4" dur="500" fill="hold"/>
                                        <p:tgtEl>
                                          <p:spTgt spid="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7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8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1" dur="50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2" dur="50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5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6" dur="50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9" dur="500" fill="hold"/>
                                        <p:tgtEl>
                                          <p:spTgt spid="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0" dur="500" fill="hold"/>
                                        <p:tgtEl>
                                          <p:spTgt spid="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3" dur="500" fill="hold"/>
                                        <p:tgtEl>
                                          <p:spTgt spid="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4" dur="500" fill="hold"/>
                                        <p:tgtEl>
                                          <p:spTgt spid="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7" dur="500" fill="hold"/>
                                        <p:tgtEl>
                                          <p:spTgt spid="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8" dur="500" fill="hold"/>
                                        <p:tgtEl>
                                          <p:spTgt spid="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1" dur="500" fill="hold"/>
                                        <p:tgtEl>
                                          <p:spTgt spid="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2" dur="500" fill="hold"/>
                                        <p:tgtEl>
                                          <p:spTgt spid="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5" dur="50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6" dur="50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9" dur="50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0" dur="50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3" dur="500" fill="hold"/>
                                        <p:tgtEl>
                                          <p:spTgt spid="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4" dur="500" fill="hold"/>
                                        <p:tgtEl>
                                          <p:spTgt spid="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7" dur="500" fill="hold"/>
                                        <p:tgtEl>
                                          <p:spTgt spid="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8" dur="500" fill="hold"/>
                                        <p:tgtEl>
                                          <p:spTgt spid="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1" dur="500" fill="hold"/>
                                        <p:tgtEl>
                                          <p:spTgt spid="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2" dur="500" fill="hold"/>
                                        <p:tgtEl>
                                          <p:spTgt spid="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5" dur="500" fill="hold"/>
                                        <p:tgtEl>
                                          <p:spTgt spid="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6" dur="500" fill="hold"/>
                                        <p:tgtEl>
                                          <p:spTgt spid="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9" dur="500" fill="hold"/>
                                        <p:tgtEl>
                                          <p:spTgt spid="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0" dur="500" fill="hold"/>
                                        <p:tgtEl>
                                          <p:spTgt spid="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3" dur="500" fill="hold"/>
                                        <p:tgtEl>
                                          <p:spTgt spid="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4" dur="500" fill="hold"/>
                                        <p:tgtEl>
                                          <p:spTgt spid="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7" dur="500" fill="hold"/>
                                        <p:tgtEl>
                                          <p:spTgt spid="5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8" dur="500" fill="hold"/>
                                        <p:tgtEl>
                                          <p:spTgt spid="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1" dur="500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2" dur="500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5" dur="50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6" dur="50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9" dur="5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0" dur="5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3" dur="5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4" dur="5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7" dur="500" fill="hold"/>
                                        <p:tgtEl>
                                          <p:spTgt spid="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8" dur="500" fill="hold"/>
                                        <p:tgtEl>
                                          <p:spTgt spid="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1" dur="50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2" dur="50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5" dur="50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6" dur="50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9" dur="500" fill="hold"/>
                                        <p:tgtEl>
                                          <p:spTgt spid="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0" dur="500" fill="hold"/>
                                        <p:tgtEl>
                                          <p:spTgt spid="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3" dur="500" fill="hold"/>
                                        <p:tgtEl>
                                          <p:spTgt spid="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4" dur="500" fill="hold"/>
                                        <p:tgtEl>
                                          <p:spTgt spid="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7" dur="500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8" dur="500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1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2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5" dur="500" fill="hold"/>
                                        <p:tgtEl>
                                          <p:spTgt spid="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6" dur="500" fill="hold"/>
                                        <p:tgtEl>
                                          <p:spTgt spid="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9" dur="500" fill="hold"/>
                                        <p:tgtEl>
                                          <p:spTgt spid="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0" dur="500" fill="hold"/>
                                        <p:tgtEl>
                                          <p:spTgt spid="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3" dur="500" fill="hold"/>
                                        <p:tgtEl>
                                          <p:spTgt spid="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4" dur="500" fill="hold"/>
                                        <p:tgtEl>
                                          <p:spTgt spid="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7" dur="500" fill="hold"/>
                                        <p:tgtEl>
                                          <p:spTgt spid="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8" dur="500" fill="hold"/>
                                        <p:tgtEl>
                                          <p:spTgt spid="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1" dur="5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2" dur="5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5" dur="500" fill="hold"/>
                                        <p:tgtEl>
                                          <p:spTgt spid="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6" dur="500" fill="hold"/>
                                        <p:tgtEl>
                                          <p:spTgt spid="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9" dur="500" fill="hold"/>
                                        <p:tgtEl>
                                          <p:spTgt spid="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0" dur="500" fill="hold"/>
                                        <p:tgtEl>
                                          <p:spTgt spid="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3" dur="500" fill="hold"/>
                                        <p:tgtEl>
                                          <p:spTgt spid="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4" dur="500" fill="hold"/>
                                        <p:tgtEl>
                                          <p:spTgt spid="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7" dur="500" fill="hold"/>
                                        <p:tgtEl>
                                          <p:spTgt spid="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8" dur="500" fill="hold"/>
                                        <p:tgtEl>
                                          <p:spTgt spid="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1" dur="500" fill="hold"/>
                                        <p:tgtEl>
                                          <p:spTgt spid="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2" dur="500" fill="hold"/>
                                        <p:tgtEl>
                                          <p:spTgt spid="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5" dur="500" fill="hold"/>
                                        <p:tgtEl>
                                          <p:spTgt spid="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6" dur="500" fill="hold"/>
                                        <p:tgtEl>
                                          <p:spTgt spid="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9" dur="500" fill="hold"/>
                                        <p:tgtEl>
                                          <p:spTgt spid="5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0" dur="500" fill="hold"/>
                                        <p:tgtEl>
                                          <p:spTgt spid="5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3" dur="500" fill="hold"/>
                                        <p:tgtEl>
                                          <p:spTgt spid="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4" dur="500" fill="hold"/>
                                        <p:tgtEl>
                                          <p:spTgt spid="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7" dur="500" fill="hold"/>
                                        <p:tgtEl>
                                          <p:spTgt spid="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8" dur="500" fill="hold"/>
                                        <p:tgtEl>
                                          <p:spTgt spid="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9" fill="hold">
                      <p:stCondLst>
                        <p:cond delay="indefinite"/>
                      </p:stCondLst>
                      <p:childTnLst>
                        <p:par>
                          <p:cTn id="440" fill="hold">
                            <p:stCondLst>
                              <p:cond delay="0"/>
                            </p:stCondLst>
                            <p:childTnLst>
                              <p:par>
                                <p:cTn id="4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3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4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7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8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7" dur="500" fill="hold"/>
                                        <p:tgtEl>
                                          <p:spTgt spid="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8" dur="500" fill="hold"/>
                                        <p:tgtEl>
                                          <p:spTgt spid="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1" dur="500" fill="hold"/>
                                        <p:tgtEl>
                                          <p:spTgt spid="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2" dur="500" fill="hold"/>
                                        <p:tgtEl>
                                          <p:spTgt spid="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5" dur="500" fill="hold"/>
                                        <p:tgtEl>
                                          <p:spTgt spid="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6" dur="500" fill="hold"/>
                                        <p:tgtEl>
                                          <p:spTgt spid="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9" dur="500" fill="hold"/>
                                        <p:tgtEl>
                                          <p:spTgt spid="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0" dur="500" fill="hold"/>
                                        <p:tgtEl>
                                          <p:spTgt spid="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3" dur="500" fill="hold"/>
                                        <p:tgtEl>
                                          <p:spTgt spid="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4" dur="500" fill="hold"/>
                                        <p:tgtEl>
                                          <p:spTgt spid="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7" dur="500" fill="hold"/>
                                        <p:tgtEl>
                                          <p:spTgt spid="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8" dur="500" fill="hold"/>
                                        <p:tgtEl>
                                          <p:spTgt spid="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1" dur="500" fill="hold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2" dur="500" fill="hold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3" fill="hold">
                      <p:stCondLst>
                        <p:cond delay="indefinite"/>
                      </p:stCondLst>
                      <p:childTnLst>
                        <p:par>
                          <p:cTn id="494" fill="hold">
                            <p:stCondLst>
                              <p:cond delay="0"/>
                            </p:stCondLst>
                            <p:childTnLst>
                              <p:par>
                                <p:cTn id="4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7" dur="500"/>
                                        <p:tgtEl>
                                          <p:spTgt spid="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0" dur="500"/>
                                        <p:tgtEl>
                                          <p:spTgt spid="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3" dur="500"/>
                                        <p:tgtEl>
                                          <p:spTgt spid="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6" dur="500"/>
                                        <p:tgtEl>
                                          <p:spTgt spid="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9" dur="500"/>
                                        <p:tgtEl>
                                          <p:spTgt spid="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500"/>
                                        <p:tgtEl>
                                          <p:spTgt spid="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5" dur="500"/>
                                        <p:tgtEl>
                                          <p:spTgt spid="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8" dur="500"/>
                                        <p:tgtEl>
                                          <p:spTgt spid="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1" dur="500"/>
                                        <p:tgtEl>
                                          <p:spTgt spid="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2" fill="hold">
                      <p:stCondLst>
                        <p:cond delay="indefinite"/>
                      </p:stCondLst>
                      <p:childTnLst>
                        <p:par>
                          <p:cTn id="523" fill="hold">
                            <p:stCondLst>
                              <p:cond delay="0"/>
                            </p:stCondLst>
                            <p:childTnLst>
                              <p:par>
                                <p:cTn id="5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500"/>
                                        <p:tgtEl>
                                          <p:spTgt spid="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9" dur="500"/>
                                        <p:tgtEl>
                                          <p:spTgt spid="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2" dur="500"/>
                                        <p:tgtEl>
                                          <p:spTgt spid="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5" dur="500"/>
                                        <p:tgtEl>
                                          <p:spTgt spid="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8" dur="500"/>
                                        <p:tgtEl>
                                          <p:spTgt spid="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1" dur="500"/>
                                        <p:tgtEl>
                                          <p:spTgt spid="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4" dur="500"/>
                                        <p:tgtEl>
                                          <p:spTgt spid="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500"/>
                                        <p:tgtEl>
                                          <p:spTgt spid="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0" dur="500"/>
                                        <p:tgtEl>
                                          <p:spTgt spid="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3" dur="500"/>
                                        <p:tgtEl>
                                          <p:spTgt spid="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6" dur="500"/>
                                        <p:tgtEl>
                                          <p:spTgt spid="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9" dur="500"/>
                                        <p:tgtEl>
                                          <p:spTgt spid="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2" dur="500"/>
                                        <p:tgtEl>
                                          <p:spTgt spid="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5" grpId="0" animBg="1"/>
      <p:bldP spid="724" grpId="0" animBg="1"/>
      <p:bldP spid="214" grpId="0" animBg="1"/>
      <p:bldP spid="212" grpId="0" animBg="1"/>
      <p:bldP spid="218" grpId="0" animBg="1"/>
      <p:bldP spid="216" grpId="0" animBg="1"/>
      <p:bldP spid="220" grpId="0" animBg="1"/>
      <p:bldP spid="222" grpId="0" animBg="1"/>
      <p:bldP spid="224" grpId="0" animBg="1"/>
      <p:bldP spid="226" grpId="0" animBg="1"/>
      <p:bldP spid="228" grpId="0" animBg="1"/>
      <p:bldP spid="230" grpId="0" animBg="1"/>
      <p:bldP spid="232" grpId="0" animBg="1"/>
      <p:bldP spid="234" grpId="0" animBg="1"/>
      <p:bldP spid="236" grpId="0" animBg="1"/>
      <p:bldP spid="238" grpId="0" animBg="1"/>
      <p:bldP spid="240" grpId="0" animBg="1"/>
      <p:bldP spid="242" grpId="0" animBg="1"/>
      <p:bldP spid="244" grpId="0" animBg="1"/>
      <p:bldP spid="246" grpId="0" animBg="1"/>
      <p:bldP spid="248" grpId="0" animBg="1"/>
      <p:bldP spid="250" grpId="0" animBg="1"/>
      <p:bldP spid="258" grpId="0" animBg="1"/>
      <p:bldP spid="277" grpId="0" animBg="1"/>
      <p:bldP spid="285" grpId="0" animBg="1"/>
      <p:bldP spid="293" grpId="0" animBg="1"/>
      <p:bldP spid="301" grpId="0" animBg="1"/>
      <p:bldP spid="309" grpId="0" animBg="1"/>
      <p:bldP spid="317" grpId="0" animBg="1"/>
      <p:bldP spid="325" grpId="0" animBg="1"/>
      <p:bldP spid="333" grpId="0" animBg="1"/>
      <p:bldP spid="341" grpId="0" animBg="1"/>
      <p:bldP spid="349" grpId="0" animBg="1"/>
      <p:bldP spid="357" grpId="0" animBg="1"/>
      <p:bldP spid="365" grpId="0" animBg="1"/>
      <p:bldP spid="373" grpId="0" animBg="1"/>
      <p:bldP spid="381" grpId="0" animBg="1"/>
      <p:bldP spid="389" grpId="0" animBg="1"/>
      <p:bldP spid="397" grpId="0" animBg="1"/>
      <p:bldP spid="410" grpId="0" animBg="1"/>
      <p:bldP spid="418" grpId="0" animBg="1"/>
      <p:bldP spid="426" grpId="0" animBg="1"/>
      <p:bldP spid="434" grpId="0" animBg="1"/>
      <p:bldP spid="442" grpId="0" animBg="1"/>
      <p:bldP spid="450" grpId="0" animBg="1"/>
      <p:bldP spid="458" grpId="0" animBg="1"/>
      <p:bldP spid="466" grpId="0" animBg="1"/>
      <p:bldP spid="474" grpId="0" animBg="1"/>
      <p:bldP spid="482" grpId="0" animBg="1"/>
      <p:bldP spid="490" grpId="0" animBg="1"/>
      <p:bldP spid="498" grpId="0" animBg="1"/>
      <p:bldP spid="506" grpId="0" animBg="1"/>
      <p:bldP spid="514" grpId="0" animBg="1"/>
      <p:bldP spid="522" grpId="0" animBg="1"/>
      <p:bldP spid="530" grpId="0" animBg="1"/>
      <p:bldP spid="538" grpId="0" animBg="1"/>
      <p:bldP spid="546" grpId="0" animBg="1"/>
      <p:bldP spid="554" grpId="0" animBg="1"/>
      <p:bldP spid="562" grpId="0" animBg="1"/>
      <p:bldP spid="570" grpId="0" animBg="1"/>
      <p:bldP spid="578" grpId="0" animBg="1"/>
      <p:bldP spid="586" grpId="0" animBg="1"/>
      <p:bldP spid="594" grpId="0" animBg="1"/>
      <p:bldP spid="612" grpId="0" animBg="1"/>
      <p:bldP spid="620" grpId="0" animBg="1"/>
      <p:bldP spid="628" grpId="0" animBg="1"/>
      <p:bldP spid="636" grpId="0" animBg="1"/>
      <p:bldP spid="644" grpId="0" animBg="1"/>
      <p:bldP spid="652" grpId="0" animBg="1"/>
      <p:bldP spid="660" grpId="0" animBg="1"/>
      <p:bldP spid="668" grpId="0" animBg="1"/>
      <p:bldP spid="676" grpId="0" animBg="1"/>
      <p:bldP spid="684" grpId="0" animBg="1"/>
      <p:bldP spid="692" grpId="0" animBg="1"/>
      <p:bldP spid="700" grpId="0" animBg="1"/>
      <p:bldP spid="708" grpId="0" animBg="1"/>
      <p:bldP spid="716" grpId="0" animBg="1"/>
      <p:bldP spid="171" grpId="0"/>
      <p:bldP spid="537" grpId="0"/>
      <p:bldP spid="27" grpId="0"/>
      <p:bldP spid="28" grpId="0"/>
      <p:bldP spid="36" grpId="0"/>
      <p:bldP spid="44" grpId="0"/>
      <p:bldP spid="51" grpId="0"/>
      <p:bldP spid="52" grpId="0"/>
      <p:bldP spid="60" grpId="0"/>
      <p:bldP spid="68" grpId="0"/>
      <p:bldP spid="91" grpId="0"/>
      <p:bldP spid="123" grpId="0"/>
      <p:bldP spid="131" grpId="0"/>
      <p:bldP spid="139" grpId="0"/>
      <p:bldP spid="147" grpId="0"/>
      <p:bldP spid="155" grpId="0"/>
      <p:bldP spid="163" grpId="0"/>
      <p:bldP spid="179" grpId="0"/>
      <p:bldP spid="187" grpId="0"/>
      <p:bldP spid="195" grpId="0"/>
      <p:bldP spid="203" grpId="0"/>
      <p:bldP spid="211" grpId="0"/>
      <p:bldP spid="265" grpId="0"/>
      <p:bldP spid="274" grpId="0"/>
      <p:bldP spid="284" grpId="0"/>
      <p:bldP spid="417" grpId="0"/>
      <p:bldP spid="425" grpId="0"/>
      <p:bldP spid="433" grpId="0"/>
      <p:bldP spid="441" grpId="0"/>
      <p:bldP spid="449" grpId="0"/>
      <p:bldP spid="457" grpId="0"/>
      <p:bldP spid="465" grpId="0"/>
      <p:bldP spid="473" grpId="0"/>
      <p:bldP spid="481" grpId="0"/>
      <p:bldP spid="489" grpId="0"/>
      <p:bldP spid="497" grpId="0"/>
      <p:bldP spid="505" grpId="0"/>
      <p:bldP spid="513" grpId="0"/>
      <p:bldP spid="521" grpId="0"/>
      <p:bldP spid="529" grpId="0"/>
      <p:bldP spid="545" grpId="0"/>
      <p:bldP spid="553" grpId="0"/>
      <p:bldP spid="561" grpId="0"/>
      <p:bldP spid="569" grpId="0"/>
      <p:bldP spid="577" grpId="0"/>
      <p:bldP spid="585" grpId="0"/>
      <p:bldP spid="593" grpId="0"/>
      <p:bldP spid="601" grpId="0"/>
      <p:bldP spid="619" grpId="0"/>
      <p:bldP spid="627" grpId="0"/>
      <p:bldP spid="635" grpId="0"/>
      <p:bldP spid="643" grpId="0"/>
      <p:bldP spid="651" grpId="0"/>
      <p:bldP spid="659" grpId="0"/>
      <p:bldP spid="675" grpId="0"/>
      <p:bldP spid="683" grpId="0"/>
      <p:bldP spid="691" grpId="0"/>
      <p:bldP spid="699" grpId="0"/>
      <p:bldP spid="707" grpId="0"/>
      <p:bldP spid="715" grpId="0"/>
      <p:bldP spid="723" grpId="0"/>
      <p:bldP spid="405" grpId="0"/>
      <p:bldP spid="406" grpId="0"/>
      <p:bldP spid="407" grpId="0"/>
      <p:bldP spid="60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" name="Group 157"/>
          <p:cNvGrpSpPr>
            <a:grpSpLocks/>
          </p:cNvGrpSpPr>
          <p:nvPr/>
        </p:nvGrpSpPr>
        <p:grpSpPr bwMode="auto">
          <a:xfrm>
            <a:off x="0" y="1334814"/>
            <a:ext cx="12191999" cy="5098460"/>
            <a:chOff x="0" y="-39"/>
            <a:chExt cx="786" cy="533"/>
          </a:xfrm>
        </p:grpSpPr>
        <p:sp>
          <p:nvSpPr>
            <p:cNvPr id="103" name="Rectangle 260"/>
            <p:cNvSpPr>
              <a:spLocks noChangeArrowheads="1"/>
            </p:cNvSpPr>
            <p:nvPr/>
          </p:nvSpPr>
          <p:spPr bwMode="auto">
            <a:xfrm>
              <a:off x="0" y="0"/>
              <a:ext cx="786" cy="49"/>
            </a:xfrm>
            <a:prstGeom prst="rect">
              <a:avLst/>
            </a:prstGeom>
            <a:solidFill>
              <a:srgbClr val="FFFFFF"/>
            </a:solidFill>
            <a:ln w="1">
              <a:solidFill>
                <a:srgbClr val="44444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6" name="Rectangle 257" descr="2021"/>
            <p:cNvSpPr>
              <a:spLocks noChangeArrowheads="1"/>
            </p:cNvSpPr>
            <p:nvPr/>
          </p:nvSpPr>
          <p:spPr bwMode="auto">
            <a:xfrm>
              <a:off x="0" y="-16"/>
              <a:ext cx="28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2021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7" name="Freeform 256"/>
            <p:cNvSpPr>
              <a:spLocks noChangeArrowheads="1"/>
            </p:cNvSpPr>
            <p:nvPr/>
          </p:nvSpPr>
          <p:spPr bwMode="auto">
            <a:xfrm>
              <a:off x="0" y="-14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8" name="Rectangle 255" descr="2022"/>
            <p:cNvSpPr>
              <a:spLocks noChangeArrowheads="1"/>
            </p:cNvSpPr>
            <p:nvPr/>
          </p:nvSpPr>
          <p:spPr bwMode="auto">
            <a:xfrm>
              <a:off x="87" y="-16"/>
              <a:ext cx="28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2022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9" name="Freeform 254"/>
            <p:cNvSpPr>
              <a:spLocks noChangeArrowheads="1"/>
            </p:cNvSpPr>
            <p:nvPr/>
          </p:nvSpPr>
          <p:spPr bwMode="auto">
            <a:xfrm>
              <a:off x="87" y="-14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10" name="Rectangle 253" descr="2023"/>
            <p:cNvSpPr>
              <a:spLocks noChangeArrowheads="1"/>
            </p:cNvSpPr>
            <p:nvPr/>
          </p:nvSpPr>
          <p:spPr bwMode="auto">
            <a:xfrm>
              <a:off x="175" y="-16"/>
              <a:ext cx="28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2023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1" name="Freeform 252"/>
            <p:cNvSpPr>
              <a:spLocks noChangeArrowheads="1"/>
            </p:cNvSpPr>
            <p:nvPr/>
          </p:nvSpPr>
          <p:spPr bwMode="auto">
            <a:xfrm>
              <a:off x="175" y="-14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12" name="Rectangle 251" descr="2024"/>
            <p:cNvSpPr>
              <a:spLocks noChangeArrowheads="1"/>
            </p:cNvSpPr>
            <p:nvPr/>
          </p:nvSpPr>
          <p:spPr bwMode="auto">
            <a:xfrm>
              <a:off x="262" y="-16"/>
              <a:ext cx="28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2024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3" name="Freeform 250"/>
            <p:cNvSpPr>
              <a:spLocks noChangeArrowheads="1"/>
            </p:cNvSpPr>
            <p:nvPr/>
          </p:nvSpPr>
          <p:spPr bwMode="auto">
            <a:xfrm>
              <a:off x="262" y="-14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14" name="Rectangle 249" descr="2025"/>
            <p:cNvSpPr>
              <a:spLocks noChangeArrowheads="1"/>
            </p:cNvSpPr>
            <p:nvPr/>
          </p:nvSpPr>
          <p:spPr bwMode="auto">
            <a:xfrm>
              <a:off x="349" y="-16"/>
              <a:ext cx="28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2025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5" name="Freeform 248"/>
            <p:cNvSpPr>
              <a:spLocks noChangeArrowheads="1"/>
            </p:cNvSpPr>
            <p:nvPr/>
          </p:nvSpPr>
          <p:spPr bwMode="auto">
            <a:xfrm>
              <a:off x="349" y="-14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16" name="Rectangle 247" descr="2026"/>
            <p:cNvSpPr>
              <a:spLocks noChangeArrowheads="1"/>
            </p:cNvSpPr>
            <p:nvPr/>
          </p:nvSpPr>
          <p:spPr bwMode="auto">
            <a:xfrm>
              <a:off x="437" y="-16"/>
              <a:ext cx="28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2026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7" name="Freeform 246"/>
            <p:cNvSpPr>
              <a:spLocks noChangeArrowheads="1"/>
            </p:cNvSpPr>
            <p:nvPr/>
          </p:nvSpPr>
          <p:spPr bwMode="auto">
            <a:xfrm>
              <a:off x="437" y="-14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18" name="Rectangle 245" descr="2027"/>
            <p:cNvSpPr>
              <a:spLocks noChangeArrowheads="1"/>
            </p:cNvSpPr>
            <p:nvPr/>
          </p:nvSpPr>
          <p:spPr bwMode="auto">
            <a:xfrm>
              <a:off x="524" y="-16"/>
              <a:ext cx="28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2027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9" name="Freeform 244"/>
            <p:cNvSpPr>
              <a:spLocks noChangeArrowheads="1"/>
            </p:cNvSpPr>
            <p:nvPr/>
          </p:nvSpPr>
          <p:spPr bwMode="auto">
            <a:xfrm>
              <a:off x="524" y="-14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20" name="Rectangle 243" descr="2028"/>
            <p:cNvSpPr>
              <a:spLocks noChangeArrowheads="1"/>
            </p:cNvSpPr>
            <p:nvPr/>
          </p:nvSpPr>
          <p:spPr bwMode="auto">
            <a:xfrm>
              <a:off x="611" y="-16"/>
              <a:ext cx="28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2028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" name="Freeform 242"/>
            <p:cNvSpPr>
              <a:spLocks noChangeArrowheads="1"/>
            </p:cNvSpPr>
            <p:nvPr/>
          </p:nvSpPr>
          <p:spPr bwMode="auto">
            <a:xfrm>
              <a:off x="611" y="-14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22" name="Rectangle 241" descr="2029"/>
            <p:cNvSpPr>
              <a:spLocks noChangeArrowheads="1"/>
            </p:cNvSpPr>
            <p:nvPr/>
          </p:nvSpPr>
          <p:spPr bwMode="auto">
            <a:xfrm>
              <a:off x="699" y="-16"/>
              <a:ext cx="28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2029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3" name="Freeform 240"/>
            <p:cNvSpPr>
              <a:spLocks noChangeArrowheads="1"/>
            </p:cNvSpPr>
            <p:nvPr/>
          </p:nvSpPr>
          <p:spPr bwMode="auto">
            <a:xfrm>
              <a:off x="699" y="-14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24" name="Freeform 239"/>
            <p:cNvSpPr>
              <a:spLocks noChangeArrowheads="1"/>
            </p:cNvSpPr>
            <p:nvPr/>
          </p:nvSpPr>
          <p:spPr bwMode="auto">
            <a:xfrm>
              <a:off x="786" y="-14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25" name="Rectangle 238" descr="SLS 2.0 Vorbereitung&#10;01.01.21 - 30.09.23"/>
            <p:cNvSpPr>
              <a:spLocks noChangeArrowheads="1"/>
            </p:cNvSpPr>
            <p:nvPr/>
          </p:nvSpPr>
          <p:spPr bwMode="auto">
            <a:xfrm>
              <a:off x="1" y="1"/>
              <a:ext cx="239" cy="48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3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3">
                    <a:lumMod val="40000"/>
                    <a:lumOff val="6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1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SLS 2.0 Vorbereitung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6" name="Rectangle 237" descr="SLS 2.0 Dark Time&#10;01.10.23 - 31.12.24"/>
            <p:cNvSpPr>
              <a:spLocks noChangeArrowheads="1"/>
            </p:cNvSpPr>
            <p:nvPr/>
          </p:nvSpPr>
          <p:spPr bwMode="auto">
            <a:xfrm>
              <a:off x="241" y="1"/>
              <a:ext cx="108" cy="4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SLS 2.0 Dark Time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7" name="Rectangle 236" descr="Commissioning&#10;01.01.25 - 31.07.25"/>
            <p:cNvSpPr>
              <a:spLocks noChangeArrowheads="1"/>
            </p:cNvSpPr>
            <p:nvPr/>
          </p:nvSpPr>
          <p:spPr bwMode="auto">
            <a:xfrm>
              <a:off x="350" y="1"/>
              <a:ext cx="50" cy="4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1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Commissioning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8" name="Rectangle 235" descr="User Operation&#10;01.08.25 - 31.12.25"/>
            <p:cNvSpPr>
              <a:spLocks noChangeArrowheads="1"/>
            </p:cNvSpPr>
            <p:nvPr/>
          </p:nvSpPr>
          <p:spPr bwMode="auto">
            <a:xfrm>
              <a:off x="401" y="1"/>
              <a:ext cx="36" cy="4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1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User Operation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9" name="Rectangle 234" descr="Shut Down&#10;01.01.26 - 31.03.26"/>
            <p:cNvSpPr>
              <a:spLocks noChangeArrowheads="1"/>
            </p:cNvSpPr>
            <p:nvPr/>
          </p:nvSpPr>
          <p:spPr bwMode="auto">
            <a:xfrm>
              <a:off x="438" y="1"/>
              <a:ext cx="20" cy="4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Shut Down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0" name="Rectangle 233"/>
            <p:cNvSpPr>
              <a:spLocks noChangeArrowheads="1"/>
            </p:cNvSpPr>
            <p:nvPr/>
          </p:nvSpPr>
          <p:spPr bwMode="auto">
            <a:xfrm>
              <a:off x="0" y="99"/>
              <a:ext cx="786" cy="196"/>
            </a:xfrm>
            <a:prstGeom prst="rect">
              <a:avLst/>
            </a:prstGeom>
            <a:solidFill>
              <a:srgbClr val="FFFFFF"/>
            </a:solidFill>
            <a:ln w="1">
              <a:solidFill>
                <a:srgbClr val="44444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33" name="Rectangle 230" descr="2021"/>
            <p:cNvSpPr>
              <a:spLocks noChangeArrowheads="1"/>
            </p:cNvSpPr>
            <p:nvPr/>
          </p:nvSpPr>
          <p:spPr bwMode="auto">
            <a:xfrm>
              <a:off x="0" y="83"/>
              <a:ext cx="28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2021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4" name="Freeform 229"/>
            <p:cNvSpPr>
              <a:spLocks noChangeArrowheads="1"/>
            </p:cNvSpPr>
            <p:nvPr/>
          </p:nvSpPr>
          <p:spPr bwMode="auto">
            <a:xfrm>
              <a:off x="0" y="85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35" name="Rectangle 228" descr="2022"/>
            <p:cNvSpPr>
              <a:spLocks noChangeArrowheads="1"/>
            </p:cNvSpPr>
            <p:nvPr/>
          </p:nvSpPr>
          <p:spPr bwMode="auto">
            <a:xfrm>
              <a:off x="87" y="83"/>
              <a:ext cx="28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2022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6" name="Freeform 227"/>
            <p:cNvSpPr>
              <a:spLocks noChangeArrowheads="1"/>
            </p:cNvSpPr>
            <p:nvPr/>
          </p:nvSpPr>
          <p:spPr bwMode="auto">
            <a:xfrm>
              <a:off x="87" y="85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37" name="Rectangle 226" descr="2023"/>
            <p:cNvSpPr>
              <a:spLocks noChangeArrowheads="1"/>
            </p:cNvSpPr>
            <p:nvPr/>
          </p:nvSpPr>
          <p:spPr bwMode="auto">
            <a:xfrm>
              <a:off x="175" y="83"/>
              <a:ext cx="28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2023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8" name="Freeform 225"/>
            <p:cNvSpPr>
              <a:spLocks noChangeArrowheads="1"/>
            </p:cNvSpPr>
            <p:nvPr/>
          </p:nvSpPr>
          <p:spPr bwMode="auto">
            <a:xfrm>
              <a:off x="175" y="85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39" name="Rectangle 224" descr="2024"/>
            <p:cNvSpPr>
              <a:spLocks noChangeArrowheads="1"/>
            </p:cNvSpPr>
            <p:nvPr/>
          </p:nvSpPr>
          <p:spPr bwMode="auto">
            <a:xfrm>
              <a:off x="262" y="83"/>
              <a:ext cx="28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2024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0" name="Freeform 223"/>
            <p:cNvSpPr>
              <a:spLocks noChangeArrowheads="1"/>
            </p:cNvSpPr>
            <p:nvPr/>
          </p:nvSpPr>
          <p:spPr bwMode="auto">
            <a:xfrm>
              <a:off x="262" y="85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41" name="Rectangle 222" descr="2025"/>
            <p:cNvSpPr>
              <a:spLocks noChangeArrowheads="1"/>
            </p:cNvSpPr>
            <p:nvPr/>
          </p:nvSpPr>
          <p:spPr bwMode="auto">
            <a:xfrm>
              <a:off x="349" y="83"/>
              <a:ext cx="28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2025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2" name="Freeform 221"/>
            <p:cNvSpPr>
              <a:spLocks noChangeArrowheads="1"/>
            </p:cNvSpPr>
            <p:nvPr/>
          </p:nvSpPr>
          <p:spPr bwMode="auto">
            <a:xfrm>
              <a:off x="349" y="85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43" name="Rectangle 220" descr="2026"/>
            <p:cNvSpPr>
              <a:spLocks noChangeArrowheads="1"/>
            </p:cNvSpPr>
            <p:nvPr/>
          </p:nvSpPr>
          <p:spPr bwMode="auto">
            <a:xfrm>
              <a:off x="437" y="83"/>
              <a:ext cx="28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2026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4" name="Freeform 219"/>
            <p:cNvSpPr>
              <a:spLocks noChangeArrowheads="1"/>
            </p:cNvSpPr>
            <p:nvPr/>
          </p:nvSpPr>
          <p:spPr bwMode="auto">
            <a:xfrm>
              <a:off x="437" y="85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45" name="Rectangle 218" descr="2027"/>
            <p:cNvSpPr>
              <a:spLocks noChangeArrowheads="1"/>
            </p:cNvSpPr>
            <p:nvPr/>
          </p:nvSpPr>
          <p:spPr bwMode="auto">
            <a:xfrm>
              <a:off x="524" y="83"/>
              <a:ext cx="28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2027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6" name="Freeform 217"/>
            <p:cNvSpPr>
              <a:spLocks noChangeArrowheads="1"/>
            </p:cNvSpPr>
            <p:nvPr/>
          </p:nvSpPr>
          <p:spPr bwMode="auto">
            <a:xfrm>
              <a:off x="524" y="85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47" name="Rectangle 216" descr="2028"/>
            <p:cNvSpPr>
              <a:spLocks noChangeArrowheads="1"/>
            </p:cNvSpPr>
            <p:nvPr/>
          </p:nvSpPr>
          <p:spPr bwMode="auto">
            <a:xfrm>
              <a:off x="611" y="83"/>
              <a:ext cx="28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2028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8" name="Freeform 215"/>
            <p:cNvSpPr>
              <a:spLocks noChangeArrowheads="1"/>
            </p:cNvSpPr>
            <p:nvPr/>
          </p:nvSpPr>
          <p:spPr bwMode="auto">
            <a:xfrm>
              <a:off x="611" y="85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49" name="Rectangle 214" descr="2029"/>
            <p:cNvSpPr>
              <a:spLocks noChangeArrowheads="1"/>
            </p:cNvSpPr>
            <p:nvPr/>
          </p:nvSpPr>
          <p:spPr bwMode="auto">
            <a:xfrm>
              <a:off x="699" y="83"/>
              <a:ext cx="28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2029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0" name="Freeform 213"/>
            <p:cNvSpPr>
              <a:spLocks noChangeArrowheads="1"/>
            </p:cNvSpPr>
            <p:nvPr/>
          </p:nvSpPr>
          <p:spPr bwMode="auto">
            <a:xfrm>
              <a:off x="699" y="85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51" name="Freeform 212"/>
            <p:cNvSpPr>
              <a:spLocks noChangeArrowheads="1"/>
            </p:cNvSpPr>
            <p:nvPr/>
          </p:nvSpPr>
          <p:spPr bwMode="auto">
            <a:xfrm>
              <a:off x="786" y="85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52" name="Rectangle 211" descr="Injektor 2 Modernisierung&#10;01.01.21 - 31.12.25"/>
            <p:cNvSpPr>
              <a:spLocks noChangeArrowheads="1"/>
            </p:cNvSpPr>
            <p:nvPr/>
          </p:nvSpPr>
          <p:spPr bwMode="auto">
            <a:xfrm>
              <a:off x="1" y="149"/>
              <a:ext cx="436" cy="48"/>
            </a:xfrm>
            <a:prstGeom prst="rect">
              <a:avLst/>
            </a:prstGeom>
            <a:solidFill>
              <a:srgbClr val="DFEB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1" i="0" u="none" strike="noStrike" cap="none" normalizeH="0" baseline="0" dirty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Injektor 2 Modernisierung</a:t>
              </a:r>
              <a:endParaRPr kumimoji="0" lang="de-DE" alt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3" name="Rectangle 210" descr="neue Flat Top Cavity&#10;01.07.22 - 31.12.27"/>
            <p:cNvSpPr>
              <a:spLocks noChangeArrowheads="1"/>
            </p:cNvSpPr>
            <p:nvPr/>
          </p:nvSpPr>
          <p:spPr bwMode="auto">
            <a:xfrm>
              <a:off x="132" y="198"/>
              <a:ext cx="479" cy="48"/>
            </a:xfrm>
            <a:prstGeom prst="rect">
              <a:avLst/>
            </a:prstGeom>
            <a:solidFill>
              <a:srgbClr val="BDD7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1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neue Flat Top Cavity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4" name="Rectangle 209" descr="Impact Vorbereitung&#10;08.02.18 - 01.01.27"/>
            <p:cNvSpPr>
              <a:spLocks noChangeArrowheads="1"/>
            </p:cNvSpPr>
            <p:nvPr/>
          </p:nvSpPr>
          <p:spPr bwMode="auto">
            <a:xfrm>
              <a:off x="1" y="247"/>
              <a:ext cx="523" cy="48"/>
            </a:xfrm>
            <a:prstGeom prst="rect">
              <a:avLst/>
            </a:prstGeom>
            <a:gradFill flip="none" rotWithShape="1">
              <a:gsLst>
                <a:gs pos="0">
                  <a:srgbClr val="DFEBF7">
                    <a:shade val="30000"/>
                    <a:satMod val="115000"/>
                  </a:srgbClr>
                </a:gs>
                <a:gs pos="50000">
                  <a:srgbClr val="DFEBF7">
                    <a:shade val="67500"/>
                    <a:satMod val="115000"/>
                  </a:srgbClr>
                </a:gs>
                <a:gs pos="100000">
                  <a:srgbClr val="DFEBF7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1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Impact Vorbereitung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5" name="Rectangle 208" descr="Impact Ausführung&#10;01.01.27 - 01.06.28"/>
            <p:cNvSpPr>
              <a:spLocks noChangeArrowheads="1"/>
            </p:cNvSpPr>
            <p:nvPr/>
          </p:nvSpPr>
          <p:spPr bwMode="auto">
            <a:xfrm>
              <a:off x="525" y="247"/>
              <a:ext cx="123" cy="4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Impact Ausführung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6" name="Rectangle 207" descr="IP Modernisierung&#10;01.01.23 - 31.12.24"/>
            <p:cNvSpPr>
              <a:spLocks noChangeArrowheads="1"/>
            </p:cNvSpPr>
            <p:nvPr/>
          </p:nvSpPr>
          <p:spPr bwMode="auto">
            <a:xfrm>
              <a:off x="176" y="100"/>
              <a:ext cx="173" cy="48"/>
            </a:xfrm>
            <a:prstGeom prst="rect">
              <a:avLst/>
            </a:prstGeom>
            <a:solidFill>
              <a:srgbClr val="BDD7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1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IP Modernisierung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7" name="Rectangle 206"/>
            <p:cNvSpPr>
              <a:spLocks noChangeArrowheads="1"/>
            </p:cNvSpPr>
            <p:nvPr/>
          </p:nvSpPr>
          <p:spPr bwMode="auto">
            <a:xfrm>
              <a:off x="0" y="345"/>
              <a:ext cx="786" cy="49"/>
            </a:xfrm>
            <a:prstGeom prst="rect">
              <a:avLst/>
            </a:prstGeom>
            <a:solidFill>
              <a:srgbClr val="FFFFFF"/>
            </a:solidFill>
            <a:ln w="1">
              <a:solidFill>
                <a:srgbClr val="44444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60" name="Rectangle 203" descr="2021"/>
            <p:cNvSpPr>
              <a:spLocks noChangeArrowheads="1"/>
            </p:cNvSpPr>
            <p:nvPr/>
          </p:nvSpPr>
          <p:spPr bwMode="auto">
            <a:xfrm>
              <a:off x="0" y="329"/>
              <a:ext cx="28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2021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1" name="Freeform 202"/>
            <p:cNvSpPr>
              <a:spLocks noChangeArrowheads="1"/>
            </p:cNvSpPr>
            <p:nvPr/>
          </p:nvSpPr>
          <p:spPr bwMode="auto">
            <a:xfrm>
              <a:off x="0" y="331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62" name="Rectangle 201" descr="2022"/>
            <p:cNvSpPr>
              <a:spLocks noChangeArrowheads="1"/>
            </p:cNvSpPr>
            <p:nvPr/>
          </p:nvSpPr>
          <p:spPr bwMode="auto">
            <a:xfrm>
              <a:off x="87" y="329"/>
              <a:ext cx="28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2022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3" name="Freeform 200"/>
            <p:cNvSpPr>
              <a:spLocks noChangeArrowheads="1"/>
            </p:cNvSpPr>
            <p:nvPr/>
          </p:nvSpPr>
          <p:spPr bwMode="auto">
            <a:xfrm>
              <a:off x="87" y="331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64" name="Rectangle 199" descr="2023"/>
            <p:cNvSpPr>
              <a:spLocks noChangeArrowheads="1"/>
            </p:cNvSpPr>
            <p:nvPr/>
          </p:nvSpPr>
          <p:spPr bwMode="auto">
            <a:xfrm>
              <a:off x="175" y="329"/>
              <a:ext cx="28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2023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5" name="Freeform 198"/>
            <p:cNvSpPr>
              <a:spLocks noChangeArrowheads="1"/>
            </p:cNvSpPr>
            <p:nvPr/>
          </p:nvSpPr>
          <p:spPr bwMode="auto">
            <a:xfrm>
              <a:off x="175" y="331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66" name="Rectangle 197" descr="2024"/>
            <p:cNvSpPr>
              <a:spLocks noChangeArrowheads="1"/>
            </p:cNvSpPr>
            <p:nvPr/>
          </p:nvSpPr>
          <p:spPr bwMode="auto">
            <a:xfrm>
              <a:off x="262" y="329"/>
              <a:ext cx="28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2024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7" name="Freeform 196"/>
            <p:cNvSpPr>
              <a:spLocks noChangeArrowheads="1"/>
            </p:cNvSpPr>
            <p:nvPr/>
          </p:nvSpPr>
          <p:spPr bwMode="auto">
            <a:xfrm>
              <a:off x="262" y="331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68" name="Rectangle 195" descr="2025"/>
            <p:cNvSpPr>
              <a:spLocks noChangeArrowheads="1"/>
            </p:cNvSpPr>
            <p:nvPr/>
          </p:nvSpPr>
          <p:spPr bwMode="auto">
            <a:xfrm>
              <a:off x="349" y="329"/>
              <a:ext cx="28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2025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9" name="Freeform 194"/>
            <p:cNvSpPr>
              <a:spLocks noChangeArrowheads="1"/>
            </p:cNvSpPr>
            <p:nvPr/>
          </p:nvSpPr>
          <p:spPr bwMode="auto">
            <a:xfrm>
              <a:off x="349" y="331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70" name="Rectangle 193" descr="2026"/>
            <p:cNvSpPr>
              <a:spLocks noChangeArrowheads="1"/>
            </p:cNvSpPr>
            <p:nvPr/>
          </p:nvSpPr>
          <p:spPr bwMode="auto">
            <a:xfrm>
              <a:off x="437" y="329"/>
              <a:ext cx="28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2026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1" name="Freeform 192"/>
            <p:cNvSpPr>
              <a:spLocks noChangeArrowheads="1"/>
            </p:cNvSpPr>
            <p:nvPr/>
          </p:nvSpPr>
          <p:spPr bwMode="auto">
            <a:xfrm>
              <a:off x="437" y="331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72" name="Rectangle 191" descr="2027"/>
            <p:cNvSpPr>
              <a:spLocks noChangeArrowheads="1"/>
            </p:cNvSpPr>
            <p:nvPr/>
          </p:nvSpPr>
          <p:spPr bwMode="auto">
            <a:xfrm>
              <a:off x="524" y="329"/>
              <a:ext cx="28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2027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3" name="Freeform 190"/>
            <p:cNvSpPr>
              <a:spLocks noChangeArrowheads="1"/>
            </p:cNvSpPr>
            <p:nvPr/>
          </p:nvSpPr>
          <p:spPr bwMode="auto">
            <a:xfrm>
              <a:off x="524" y="331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74" name="Rectangle 189" descr="2028"/>
            <p:cNvSpPr>
              <a:spLocks noChangeArrowheads="1"/>
            </p:cNvSpPr>
            <p:nvPr/>
          </p:nvSpPr>
          <p:spPr bwMode="auto">
            <a:xfrm>
              <a:off x="611" y="329"/>
              <a:ext cx="28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2028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5" name="Freeform 188"/>
            <p:cNvSpPr>
              <a:spLocks noChangeArrowheads="1"/>
            </p:cNvSpPr>
            <p:nvPr/>
          </p:nvSpPr>
          <p:spPr bwMode="auto">
            <a:xfrm>
              <a:off x="611" y="331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76" name="Rectangle 187" descr="2029"/>
            <p:cNvSpPr>
              <a:spLocks noChangeArrowheads="1"/>
            </p:cNvSpPr>
            <p:nvPr/>
          </p:nvSpPr>
          <p:spPr bwMode="auto">
            <a:xfrm>
              <a:off x="699" y="329"/>
              <a:ext cx="28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2029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7" name="Freeform 186"/>
            <p:cNvSpPr>
              <a:spLocks noChangeArrowheads="1"/>
            </p:cNvSpPr>
            <p:nvPr/>
          </p:nvSpPr>
          <p:spPr bwMode="auto">
            <a:xfrm>
              <a:off x="699" y="331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78" name="Freeform 185"/>
            <p:cNvSpPr>
              <a:spLocks noChangeArrowheads="1"/>
            </p:cNvSpPr>
            <p:nvPr/>
          </p:nvSpPr>
          <p:spPr bwMode="auto">
            <a:xfrm>
              <a:off x="786" y="331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79" name="Rectangle 184" descr="Athos Optics, Beamlines &amp; Endstations&#10;01.07.21 - 31.12.26"/>
            <p:cNvSpPr>
              <a:spLocks noChangeArrowheads="1"/>
            </p:cNvSpPr>
            <p:nvPr/>
          </p:nvSpPr>
          <p:spPr bwMode="auto">
            <a:xfrm>
              <a:off x="44" y="346"/>
              <a:ext cx="480" cy="4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1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Athos Optics, Beamlines &amp; Endstations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0" name="Rectangle 183" descr="Porthos&#10;01.01.29 - 31.12.32"/>
            <p:cNvSpPr>
              <a:spLocks noChangeArrowheads="1"/>
            </p:cNvSpPr>
            <p:nvPr/>
          </p:nvSpPr>
          <p:spPr bwMode="auto">
            <a:xfrm>
              <a:off x="700" y="346"/>
              <a:ext cx="86" cy="4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1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Porthos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1" name="Rectangle 182"/>
            <p:cNvSpPr>
              <a:spLocks noChangeArrowheads="1"/>
            </p:cNvSpPr>
            <p:nvPr/>
          </p:nvSpPr>
          <p:spPr bwMode="auto">
            <a:xfrm>
              <a:off x="0" y="444"/>
              <a:ext cx="786" cy="49"/>
            </a:xfrm>
            <a:prstGeom prst="rect">
              <a:avLst/>
            </a:prstGeom>
            <a:solidFill>
              <a:srgbClr val="FFFFFF"/>
            </a:solidFill>
            <a:ln w="1">
              <a:solidFill>
                <a:srgbClr val="44444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84" name="Rectangle 179" descr="2021"/>
            <p:cNvSpPr>
              <a:spLocks noChangeArrowheads="1"/>
            </p:cNvSpPr>
            <p:nvPr/>
          </p:nvSpPr>
          <p:spPr bwMode="auto">
            <a:xfrm>
              <a:off x="0" y="428"/>
              <a:ext cx="28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2021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5" name="Freeform 178"/>
            <p:cNvSpPr>
              <a:spLocks noChangeArrowheads="1"/>
            </p:cNvSpPr>
            <p:nvPr/>
          </p:nvSpPr>
          <p:spPr bwMode="auto">
            <a:xfrm>
              <a:off x="0" y="430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86" name="Rectangle 177" descr="2022"/>
            <p:cNvSpPr>
              <a:spLocks noChangeArrowheads="1"/>
            </p:cNvSpPr>
            <p:nvPr/>
          </p:nvSpPr>
          <p:spPr bwMode="auto">
            <a:xfrm>
              <a:off x="87" y="428"/>
              <a:ext cx="28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2022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7" name="Freeform 176"/>
            <p:cNvSpPr>
              <a:spLocks noChangeArrowheads="1"/>
            </p:cNvSpPr>
            <p:nvPr/>
          </p:nvSpPr>
          <p:spPr bwMode="auto">
            <a:xfrm>
              <a:off x="87" y="430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88" name="Rectangle 175" descr="2023"/>
            <p:cNvSpPr>
              <a:spLocks noChangeArrowheads="1"/>
            </p:cNvSpPr>
            <p:nvPr/>
          </p:nvSpPr>
          <p:spPr bwMode="auto">
            <a:xfrm>
              <a:off x="175" y="428"/>
              <a:ext cx="28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2023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9" name="Freeform 174"/>
            <p:cNvSpPr>
              <a:spLocks noChangeArrowheads="1"/>
            </p:cNvSpPr>
            <p:nvPr/>
          </p:nvSpPr>
          <p:spPr bwMode="auto">
            <a:xfrm>
              <a:off x="175" y="430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90" name="Rectangle 173" descr="2024"/>
            <p:cNvSpPr>
              <a:spLocks noChangeArrowheads="1"/>
            </p:cNvSpPr>
            <p:nvPr/>
          </p:nvSpPr>
          <p:spPr bwMode="auto">
            <a:xfrm>
              <a:off x="262" y="428"/>
              <a:ext cx="28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2024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1" name="Freeform 172"/>
            <p:cNvSpPr>
              <a:spLocks noChangeArrowheads="1"/>
            </p:cNvSpPr>
            <p:nvPr/>
          </p:nvSpPr>
          <p:spPr bwMode="auto">
            <a:xfrm>
              <a:off x="262" y="430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92" name="Rectangle 171" descr="2025"/>
            <p:cNvSpPr>
              <a:spLocks noChangeArrowheads="1"/>
            </p:cNvSpPr>
            <p:nvPr/>
          </p:nvSpPr>
          <p:spPr bwMode="auto">
            <a:xfrm>
              <a:off x="349" y="428"/>
              <a:ext cx="28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2025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3" name="Freeform 170"/>
            <p:cNvSpPr>
              <a:spLocks noChangeArrowheads="1"/>
            </p:cNvSpPr>
            <p:nvPr/>
          </p:nvSpPr>
          <p:spPr bwMode="auto">
            <a:xfrm>
              <a:off x="349" y="430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94" name="Rectangle 169" descr="2026"/>
            <p:cNvSpPr>
              <a:spLocks noChangeArrowheads="1"/>
            </p:cNvSpPr>
            <p:nvPr/>
          </p:nvSpPr>
          <p:spPr bwMode="auto">
            <a:xfrm>
              <a:off x="437" y="428"/>
              <a:ext cx="28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2026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5" name="Freeform 168"/>
            <p:cNvSpPr>
              <a:spLocks noChangeArrowheads="1"/>
            </p:cNvSpPr>
            <p:nvPr/>
          </p:nvSpPr>
          <p:spPr bwMode="auto">
            <a:xfrm>
              <a:off x="437" y="430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96" name="Rectangle 167" descr="2027"/>
            <p:cNvSpPr>
              <a:spLocks noChangeArrowheads="1"/>
            </p:cNvSpPr>
            <p:nvPr/>
          </p:nvSpPr>
          <p:spPr bwMode="auto">
            <a:xfrm>
              <a:off x="524" y="428"/>
              <a:ext cx="28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2027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7" name="Freeform 166"/>
            <p:cNvSpPr>
              <a:spLocks noChangeArrowheads="1"/>
            </p:cNvSpPr>
            <p:nvPr/>
          </p:nvSpPr>
          <p:spPr bwMode="auto">
            <a:xfrm>
              <a:off x="524" y="430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98" name="Rectangle 165" descr="2028"/>
            <p:cNvSpPr>
              <a:spLocks noChangeArrowheads="1"/>
            </p:cNvSpPr>
            <p:nvPr/>
          </p:nvSpPr>
          <p:spPr bwMode="auto">
            <a:xfrm>
              <a:off x="611" y="428"/>
              <a:ext cx="28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2028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9" name="Freeform 164"/>
            <p:cNvSpPr>
              <a:spLocks noChangeArrowheads="1"/>
            </p:cNvSpPr>
            <p:nvPr/>
          </p:nvSpPr>
          <p:spPr bwMode="auto">
            <a:xfrm>
              <a:off x="611" y="430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00" name="Rectangle 163" descr="2029"/>
            <p:cNvSpPr>
              <a:spLocks noChangeArrowheads="1"/>
            </p:cNvSpPr>
            <p:nvPr/>
          </p:nvSpPr>
          <p:spPr bwMode="auto">
            <a:xfrm>
              <a:off x="699" y="428"/>
              <a:ext cx="28" cy="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28575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0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2029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1" name="Freeform 162"/>
            <p:cNvSpPr>
              <a:spLocks noChangeArrowheads="1"/>
            </p:cNvSpPr>
            <p:nvPr/>
          </p:nvSpPr>
          <p:spPr bwMode="auto">
            <a:xfrm>
              <a:off x="699" y="430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02" name="Freeform 161"/>
            <p:cNvSpPr>
              <a:spLocks noChangeArrowheads="1"/>
            </p:cNvSpPr>
            <p:nvPr/>
          </p:nvSpPr>
          <p:spPr bwMode="auto">
            <a:xfrm>
              <a:off x="786" y="430"/>
              <a:ext cx="0" cy="14"/>
            </a:xfrm>
            <a:custGeom>
              <a:avLst/>
              <a:gdLst>
                <a:gd name="T0" fmla="*/ 14 h 14"/>
                <a:gd name="T1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1">
              <a:solidFill>
                <a:srgbClr val="44444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203" name="Rectangle 160" descr="Chart 2&#10;01.01.19 - 31.12.24"/>
            <p:cNvSpPr>
              <a:spLocks noChangeArrowheads="1"/>
            </p:cNvSpPr>
            <p:nvPr/>
          </p:nvSpPr>
          <p:spPr bwMode="auto">
            <a:xfrm>
              <a:off x="1" y="445"/>
              <a:ext cx="348" cy="48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5250" tIns="9525" rIns="9525" bIns="95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1" i="0" u="none" strike="noStrike" cap="none" normalizeH="0" baseline="0" smtClean="0">
                  <a:ln>
                    <a:noFill/>
                  </a:ln>
                  <a:solidFill>
                    <a:srgbClr val="444444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Chart 2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4" name="AutoShape 159" descr="Heute"/>
            <p:cNvSpPr>
              <a:spLocks noChangeArrowheads="1"/>
            </p:cNvSpPr>
            <p:nvPr/>
          </p:nvSpPr>
          <p:spPr bwMode="auto">
            <a:xfrm>
              <a:off x="55" y="-39"/>
              <a:ext cx="48" cy="16"/>
            </a:xfrm>
            <a:prstGeom prst="roundRect">
              <a:avLst>
                <a:gd name="adj" fmla="val 10000"/>
              </a:avLst>
            </a:prstGeom>
            <a:solidFill>
              <a:srgbClr val="3175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8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Heute</a:t>
              </a:r>
              <a:endParaRPr kumimoji="0" lang="de-DE" alt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5" name="Freeform 158"/>
            <p:cNvSpPr>
              <a:spLocks noChangeArrowheads="1"/>
            </p:cNvSpPr>
            <p:nvPr/>
          </p:nvSpPr>
          <p:spPr bwMode="auto">
            <a:xfrm>
              <a:off x="79" y="-23"/>
              <a:ext cx="0" cy="517"/>
            </a:xfrm>
            <a:custGeom>
              <a:avLst/>
              <a:gdLst>
                <a:gd name="T0" fmla="*/ 0 h 517"/>
                <a:gd name="T1" fmla="*/ 517 h 51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517">
                  <a:moveTo>
                    <a:pt x="0" y="0"/>
                  </a:moveTo>
                  <a:lnTo>
                    <a:pt x="0" y="517"/>
                  </a:lnTo>
                </a:path>
              </a:pathLst>
            </a:custGeom>
            <a:solidFill>
              <a:srgbClr val="FFFFFF"/>
            </a:solidFill>
            <a:ln w="3">
              <a:solidFill>
                <a:srgbClr val="31752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</p:grpSp>
      <p:sp>
        <p:nvSpPr>
          <p:cNvPr id="206" name="Rechteck 205"/>
          <p:cNvSpPr/>
          <p:nvPr/>
        </p:nvSpPr>
        <p:spPr>
          <a:xfrm>
            <a:off x="2216423" y="467739"/>
            <a:ext cx="81132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i="0" dirty="0" smtClean="0">
                <a:solidFill>
                  <a:srgbClr val="1A63A0"/>
                </a:solidFill>
                <a:effectLst/>
                <a:latin typeface="Roboto"/>
              </a:rPr>
              <a:t>laufende un</a:t>
            </a:r>
            <a:r>
              <a:rPr lang="de-DE" b="1" dirty="0" smtClean="0">
                <a:solidFill>
                  <a:srgbClr val="1A63A0"/>
                </a:solidFill>
                <a:latin typeface="Roboto"/>
              </a:rPr>
              <a:t>d geplante Projekte</a:t>
            </a:r>
            <a:endParaRPr lang="de-CH" dirty="0"/>
          </a:p>
        </p:txBody>
      </p:sp>
      <p:sp>
        <p:nvSpPr>
          <p:cNvPr id="208" name="Datumsplatzhalter 1"/>
          <p:cNvSpPr>
            <a:spLocks noGrp="1"/>
          </p:cNvSpPr>
          <p:nvPr>
            <p:ph type="dt" sz="half" idx="10"/>
          </p:nvPr>
        </p:nvSpPr>
        <p:spPr>
          <a:xfrm>
            <a:off x="0" y="6492980"/>
            <a:ext cx="2743200" cy="365125"/>
          </a:xfrm>
        </p:spPr>
        <p:txBody>
          <a:bodyPr/>
          <a:lstStyle/>
          <a:p>
            <a:fld id="{6BD6CC59-B09F-4593-BB75-FC72B0EAC2CE}" type="datetimeFigureOut">
              <a:rPr lang="de-CH" sz="1000" smtClean="0"/>
              <a:t>26.11.2021</a:t>
            </a:fld>
            <a:endParaRPr lang="de-CH" dirty="0"/>
          </a:p>
        </p:txBody>
      </p:sp>
      <p:sp>
        <p:nvSpPr>
          <p:cNvPr id="209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8077200" y="6492875"/>
            <a:ext cx="4114800" cy="365125"/>
          </a:xfrm>
        </p:spPr>
        <p:txBody>
          <a:bodyPr/>
          <a:lstStyle/>
          <a:p>
            <a:pPr algn="r"/>
            <a:r>
              <a:rPr lang="de-CH" sz="1000" dirty="0" smtClean="0"/>
              <a:t>Markus Lüthy Planungsbüro GFA</a:t>
            </a:r>
            <a:endParaRPr lang="de-CH" sz="1000" dirty="0"/>
          </a:p>
        </p:txBody>
      </p:sp>
    </p:spTree>
    <p:extLst>
      <p:ext uri="{BB962C8B-B14F-4D97-AF65-F5344CB8AC3E}">
        <p14:creationId xmlns:p14="http://schemas.microsoft.com/office/powerpoint/2010/main" val="1168462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X3N3aW1sYW5lc1YyIjpbXSwiQ3VsdHVyZUluZm9OYW1lIjoiZGUtQ0giLCJTdHlsZU5hbWUiOm51bGwsIlZlcnNpb24iOnsiJGlkIjoiMiIsIlZlcnNpb24iOiIzLjUuMCIsIk9yaWdpbmFsQXNzZW1ibHlWZXJzaW9uIjoiNi4wMC4wNi4wMCIsIkVkaXRpb24iOm51bGwsIkxhc3RTYXZlZEVkaXRpb24iOjEsIklzUGx1c0VkaXRpb24iOmZhbHNlLCJJc1Byb0VkaXRpb24iOmZhbHNlfSwiRWZmZWN0IjoxLCJTdHlsZSI6eyIkaWQiOiIzIiwiVGltZWJhbmRTdHlsZSI6eyIkaWQiOiI0IiwiU2NhbGVNYXJraW5nIjoxLCJTaGFwZSI6MCwiU2hhcGVTdHlsZSI6eyIkaWQiOiI1IiwiTWFyZ2luIjp7IiRpZCI6IjYiLCJUb3AiOjAuMCwiTGVmdCI6MTAuMCwiUmlnaHQiOjEwLjAsIkJvdHRvbSI6MC4wfSwiUGFkZGluZyI6eyIkaWQiOiI3IiwiVG9wIjozLjAsIkxlZnQiOjAuMCwiUmlnaHQiOjAuMCwiQm90dG9tIjozLjB9LCJCYWNrZ3JvdW5kIjp7IiRpZCI6IjgiLCJDb2xvciI6eyIkaWQiOiI5IiwiQSI6MjU1LCJSIjowLCJHIjowLCJCIjowfX0sIklzVmlzaWJsZSI6dHJ1ZSwiV2lkdGgiOjg1OC4wLCJIZWlnaHQiOjIwLjAsIkJvcmRlclN0eWxlIjp7IiRpZCI6IjEwIiwiTGluZUNvbG9yIjp7IiRpZCI6IjExIiwiJHR5cGUiOiJOTFJFLkNvbW1vbi5Eb20uU29saWRDb2xvckJydXNoLCBOTFJFLkNvbW1vbiIsIkNvbG9yIjp7IiRpZCI6IjEyIiwiQSI6MjU1LCJSIjoyNTUsIkciOjAsIkIiOjB9fSwiTGluZVdlaWdodCI6MC4wLCJMaW5lVHlwZSI6MCwiUGFyZW50U3R5bGUiOm51bGx9LCJQYXJlbnRTdHlsZSI6bnVsbH0sIk1pZGRsZVRpZXJTaGFwZVN0eWxlIjp7IiRpZCI6IjEzIiwiTWFyZ2luIjp7IiRpZCI6IjE0IiwiVG9wIjowLjAsIkxlZnQiOjEwLjAsIlJpZ2h0IjoxMC4wLCJCb3R0b20iOjAuMH0sIlBhZGRpbmciOnsiJGlkIjoiMTUiLCJUb3AiOjMuMCwiTGVmdCI6MC4wLCJSaWdodCI6MC4wLCJCb3R0b20iOjMuMH0sIkJhY2tncm91bmQiOnsiJGlkIjoiMTYiLCJDb2xvciI6eyIkaWQiOiIxNyIsIkEiOjI1NSwiUiI6NjgsIkciOjg0LCJCIjoxMDZ9fSwiSXNWaXNpYmxlIjp0cnVlLCJXaWR0aCI6ODU4LjAsIkhlaWdodCI6MjAuMCwiQm9yZGVyU3R5bGUiOnsiJGlkIjoiMTgiLCJMaW5lQ29sb3IiOnsiJGlkIjoiMTkiLCIkdHlwZSI6Ik5MUkUuQ29tbW9uLkRvbS5Tb2xpZENvbG9yQnJ1c2gsIE5MUkUuQ29tbW9uIiwiQ29sb3IiOnsiJGlkIjoiMjAiLCJBIjoyNTUsIlIiOjI1NSwiRyI6MCwiQiI6MH19LCJMaW5lV2VpZ2h0IjowLjAsIkxpbmVUeXBlIjowLCJQYXJlbnRTdHlsZSI6bnVsbH0sIlBhcmVudFN0eWxlIjpudWxsfSwiQm90dG9tVGllclNoYXBlU3R5bGUiOnsiJGlkIjoiMjEiLCJNYXJnaW4iOnsiJGlkIjoiMjIiLCJUb3AiOjAuMCwiTGVmdCI6MTAuMCwiUmlnaHQiOjEwLjAsIkJvdHRvbSI6MC4wfSwiUGFkZGluZyI6eyIkaWQiOiIyMyIsIlRvcCI6My4wLCJMZWZ0IjowLjAsIlJpZ2h0IjowLjAsIkJvdHRvbSI6My4wfSwiQmFja2dyb3VuZCI6eyIkaWQiOiIyNCIsIkNvbG9yIjp7IiRpZCI6IjI1IiwiQSI6MjU1LCJSIjo2OCwiRyI6ODQsIkIiOjEwNn19LCJJc1Zpc2libGUiOnRydWUsIldpZHRoIjo4NTguMCwiSGVpZ2h0IjoyMC4wLCJCb3JkZXJTdHlsZSI6eyIkaWQiOiIyNiIsIkxpbmVDb2xvciI6eyIkaWQiOiIyNyIsIiR0eXBlIjoiTkxSRS5Db21tb24uRG9tLlNvbGlkQ29sb3JCcnVzaCwgTkxSRS5Db21tb24iLCJDb2xvciI6eyIkaWQiOiIyOCIsIkEiOjI1NSwiUiI6MjU1LCJHIjowLCJCIjowfX0sIkxpbmVXZWlnaHQiOjAuMCwiTGluZVR5cGUiOjAsIlBhcmVudFN0eWxlIjpudWxsfSwiUGFyZW50U3R5bGUiOm51bGx9LCJSaWdodEVuZENhcHNTdHlsZSI6eyIkaWQiOiIyOSIsIkZvbnRTZXR0aW5ncyI6eyIkaWQiOiIzMCIsIkZvbnRTaXplIjoxOCwiRm9udE5hbWUiOiJDYWxpYnJpIiwiSXNCb2xkIjp0cnVlLCJJc0l0YWxpYyI6ZmFsc2UsIklzVW5kZXJsaW5lZCI6ZmFsc2UsIlBhcmVudFN0eWxlIjpudWxsfSwiQXV0b1NpemUiOjAsIkZvcmVncm91bmQiOnsiJGlkIjoiMzEiLCJDb2xvciI6eyIkaWQiOiIzMiIsIkEiOjI1NSwiUiI6MjM3LCJHIjoxMjUsIkIiOjQ5fX0sIk1heFdpZHRoIjoiSW5maW5pdHkiLCJNYXhIZWlnaHQiOiJJbmZpbml0eSIsIlNtYXJ0Rm9yZWdyb3VuZElzQWN0aXZlIjpmYWxzZSwiSG9yaXpvbnRhbEFsaWdubWVudCI6MCwiVmVydGljYWxBbGlnbm1lbnQiOjAsIlNtYXJ0Rm9yZWdyb3VuZCI6bnVsbCwiQmFja2dyb3VuZEZpbGxUeXBlIjowLCJNYXJnaW4iOnsiJGlkIjoiMzMiLCJUb3AiOjAuMCwiTGVmdCI6MC4wLCJSaWdodCI6MjAuMCwiQm90dG9tIjowLjB9LCJQYWRkaW5nIjp7IiRpZCI6IjM0IiwiVG9wIjowLjAsIkxlZnQiOjAuMCwiUmlnaHQiOjAuMCwiQm90dG9tIjowLjB9LCJCYWNrZ3JvdW5kIjp7IiRpZCI6IjM1IiwiQ29sb3IiOnsiJGlkIjoiMzYiLCJBIjo4OSwiUiI6MCwiRyI6MCwiQiI6MH19LCJJc1Zpc2libGUiOmZhbHNlLCJXaWR0aCI6MC4wLCJIZWlnaHQiOjAuMCwiQm9yZGVyU3R5bGUiOm51bGwsIlBhcmVudFN0eWxlIjpudWxsfSwiTGVmdEVuZENhcHNTdHlsZSI6eyIkaWQiOiIzNyIsIkZvbnRTZXR0aW5ncyI6eyIkaWQiOiIzOCIsIkZvbnRTaXplIjoxOCwiRm9udE5hbWUiOiJDYWxpYnJpIiwiSXNCb2xkIjp0cnVlLCJJc0l0YWxpYyI6ZmFsc2UsIklzVW5kZXJsaW5lZCI6ZmFsc2UsIlBhcmVudFN0eWxlIjpudWxsfSwiQXV0b1NpemUiOjAsIkZvcmVncm91bmQiOnsiJGlkIjoiMzkiLCJDb2xvciI6eyIkaWQiOiI0MCIsIkEiOjI1NSwiUiI6MjM3LCJHIjoxMjUsIkIiOjQ5fX0sIk1heFdpZHRoIjoiSW5maW5pdHkiLCJNYXhIZWlnaHQiOiJJbmZpbml0eSIsIlNtYXJ0Rm9yZWdyb3VuZElzQWN0aXZlIjpmYWxzZSwiSG9yaXpvbnRhbEFsaWdubWVudCI6MCwiVmVydGljYWxBbGlnbm1lbnQiOjAsIlNtYXJ0Rm9yZWdyb3VuZCI6bnVsbCwiQmFja2dyb3VuZEZpbGxUeXBlIjowLCJNYXJnaW4iOnsiJGlkIjoiNDEiLCJUb3AiOjAuMCwiTGVmdCI6MjAuMCwiUmlnaHQiOjAuMCwiQm90dG9tIjowLjB9LCJQYWRkaW5nIjp7IiRpZCI6IjQyIiwiVG9wIjowLjAsIkxlZnQiOjAuMCwiUmlnaHQiOjAuMCwiQm90dG9tIjowLjB9LCJCYWNrZ3JvdW5kIjp7IiRpZCI6IjQzIiwiQ29sb3IiOnsiJHJlZiI6IjM2In19LCJJc1Zpc2libGUiOmZhbHNlLCJXaWR0aCI6MC4wLCJIZWlnaHQiOjAuMCwiQm9yZGVyU3R5bGUiOm51bGwsIlBhcmVudFN0eWxlIjpudWxsfSwiVG9kYXlUZXh0U3R5bGUiOnsiJGlkIjoiNDQiLCJGb250U2V0dGluZ3MiOnsiJGlkIjoiNDUiLCJGb250U2l6ZSI6MTIsIkZvbnROYW1lIjoiQ2FsaWJyaSIsIklzQm9sZCI6ZmFsc2UsIklzSXRhbGljIjpmYWxzZSwiSXNVbmRlcmxpbmVkIjpmYWxzZSwiUGFyZW50U3R5bGUiOm51bGx9LCJBdXRvU2l6ZSI6MCwiRm9yZWdyb3VuZCI6eyIkaWQiOiI0NiIsIkNvbG9yIjp7IiRpZCI6IjQ3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Q4IiwiVG9wIjowLjAsIkxlZnQiOjAuMCwiUmlnaHQiOjAuMCwiQm90dG9tIjowLjB9LCJQYWRkaW5nIjp7IiRpZCI6IjQ5IiwiVG9wIjowLjAsIkxlZnQiOjAuMCwiUmlnaHQiOjAuMCwiQm90dG9tIjowLjB9LCJCYWNrZ3JvdW5kIjp7IiRpZCI6IjUwIiwiQ29sb3IiOnsiJHJlZiI6IjM2In19LCJJc1Zpc2libGUiOnRydWUsIldpZHRoIjowLjAsIkhlaWdodCI6MC4wLCJCb3JkZXJTdHlsZSI6bnVsbCwiUGFyZW50U3R5bGUiOm51bGx9LCJUb2RheU1hcmtlclN0eWxlIjp7IiRpZCI6IjUxIiwiTWFyZ2luIjp7IiRpZCI6IjUyIiwiVG9wIjowLjAsIkxlZnQiOjAuMCwiUmlnaHQiOjAuMCwiQm90dG9tIjowLjB9LCJQYWRkaW5nIjp7IiRpZCI6IjUzIiwiVG9wIjowLjAsIkxlZnQiOjAuMCwiUmlnaHQiOjAuMCwiQm90dG9tIjowLjB9LCJCYWNrZ3JvdW5kIjp7IiRpZCI6IjU0IiwiQ29sb3IiOnsiJGlkIjoiNTUiLCJBIjoyNTUsIlIiOjI1NSwiRyI6MCwiQiI6MH19LCJJc1Zpc2libGUiOnRydWUsIldpZHRoIjowLjAsIkhlaWdodCI6MC4wLCJCb3JkZXJTdHlsZSI6bnVsbCwiUGFyZW50U3R5bGUiOm51bGx9LCJTY2FsZVN0eWxlIjp7IiRpZCI6IjU2IiwiU2hhcGUiOjMsIlNob3dTZWdtZW50U2VwYXJhdG9ycyI6ZmFsc2UsIlNlZ21lbnRTZXBhcmF0b3JPcGFjaXR5IjozMCwiSGFzQmVlblZpc2libGVCZWZvcmUiOnRydWUsIkZvbnRTZXR0aW5ncyI6eyIkaWQiOiI1NyIsIkZvbnRTaXplIjoxMiwiRm9udE5hbWUiOiJDYWxpYnJpIiwiSXNCb2xkIjpmYWxzZSwiSXNJdGFsaWMiOmZhbHNlLCJJc1VuZGVybGluZWQiOmZhbHNlLCJQYXJlbnRTdHlsZSI6bnVsbH0sIkF1dG9TaXplIjowLCJGb3JlZ3JvdW5kIjp7IiRpZCI6IjU4IiwiQ29sb3IiOnsiJGlkIjoiNTkiLCJBIjoyNTUsIlIiOjI1NSwiRyI6MjU1LCJCIjoyNTV9fSwiTWF4V2lkdGgiOjIwMC4wLCJNYXhIZWlnaHQiOiJJbmZpbml0eSIsIlNtYXJ0Rm9yZWdyb3VuZElzQWN0aXZlIjpmYWxzZSwiSG9yaXpvbnRhbEFsaWdubWVudCI6MCwiVmVydGljYWxBbGlnbm1lbnQiOjEsIlNtYXJ0Rm9yZWdyb3VuZCI6bnVsbCwiQmFja2dyb3VuZEZpbGxUeXBlIjowLCJNYXJnaW4iOnsiJGlkIjoiNjAiLCJUb3AiOjAuMCwiTGVmdCI6NS4wLCJSaWdodCI6MC4wLCJCb3R0b20iOjAuMH0sIlBhZGRpbmciOnsiJGlkIjoiNjEiLCJUb3AiOjAuMCwiTGVmdCI6MC4wLCJSaWdodCI6MC4wLCJCb3R0b20iOjAuMH0sIkJhY2tncm91bmQiOnsiJGlkIjoiNjIiLCJDb2xvciI6eyIkcmVmIjoiMzYifX0sIklzVmlzaWJsZSI6dHJ1ZSwiV2lkdGgiOjAuMCwiSGVpZ2h0IjowLjAsIkJvcmRlclN0eWxlIjpudWxsLCJQYXJlbnRTdHlsZSI6bnVsbH0sIlNpbmdsZVNjYWxlU2hhcGVTdHlsZSI6eyIkaWQiOiI2MyIsIlNoYXBlIjowLCJIZWlnaHQiOjAuMH0sIk1pZGRsZVRpZXJTY2FsZVN0eWxlIjp7IiRpZCI6IjY0IiwiU2hhcGUiOjMsIlNob3dTZWdtZW50U2VwYXJhdG9ycyI6ZmFsc2UsIlNlZ21lbnRTZXBhcmF0b3JPcGFjaXR5IjozMCwiSGFzQmVlblZpc2libGVCZWZvcmUiOmZhbHNlLCJGb250U2V0dGluZ3MiOnsiJGlkIjoiNjUiLCJGb250U2l6ZSI6MTIsIkZvbnROYW1lIjoiQ2FsaWJyaSIsIklzQm9sZCI6ZmFsc2UsIklzSXRhbGljIjpmYWxzZSwiSXNVbmRlcmxpbmVkIjpmYWxzZSwiUGFyZW50U3R5bGUiOm51bGx9LCJBdXRvU2l6ZSI6MCwiRm9yZWdyb3VuZCI6eyIkaWQiOiI2NiIsIkNvbG9yIjp7IiRpZCI6IjY3IiwiQSI6MjU1LCJSIjoyNTUsIkciOjI1NSwiQiI6MjU1fX0sIk1heFdpZHRoIjoyMDAuMCwiTWF4SGVpZ2h0IjoiSW5maW5pdHkiLCJTbWFydEZvcmVncm91bmRJc0FjdGl2ZSI6ZmFsc2UsIkhvcml6b250YWxBbGlnbm1lbnQiOjAsIlZlcnRpY2FsQWxpZ25tZW50IjoxLCJTbWFydEZvcmVncm91bmQiOm51bGwsIkJhY2tncm91bmRGaWxsVHlwZSI6MCwiTWFyZ2luIjp7IiRpZCI6IjY4IiwiVG9wIjowLjAsIkxlZnQiOjUuMCwiUmlnaHQiOjAuMCwiQm90dG9tIjowLjB9LCJQYWRkaW5nIjp7IiRpZCI6IjY5IiwiVG9wIjowLjAsIkxlZnQiOjAuMCwiUmlnaHQiOjAuMCwiQm90dG9tIjowLjB9LCJCYWNrZ3JvdW5kIjp7IiRpZCI6IjcwIiwiQ29sb3IiOnsiJGlkIjoiNzEiLCJBIjowLCJSIjowLCJHIjowLCJCIjowfX0sIklzVmlzaWJsZSI6ZmFsc2UsIldpZHRoIjowLjAsIkhlaWdodCI6MC4wLCJCb3JkZXJTdHlsZSI6bnVsbCwiUGFyZW50U3R5bGUiOm51bGx9LCJCb3R0b21UaWVyU2NhbGVTdHlsZSI6eyIkaWQiOiI3MiIsIlNoYXBlIjozLCJTaG93U2VnbWVudFNlcGFyYXRvcnMiOmZhbHNlLCJTZWdtZW50U2VwYXJhdG9yT3BhY2l0eSI6MzAsIkhhc0JlZW5WaXNpYmxlQmVmb3JlIjpmYWxzZSwiRm9udFNldHRpbmdzIjp7IiRpZCI6IjczIiwiRm9udFNpemUiOjEyLCJGb250TmFtZSI6IkNhbGlicmkiLCJJc0JvbGQiOmZhbHNlLCJJc0l0YWxpYyI6ZmFsc2UsIklzVW5kZXJsaW5lZCI6ZmFsc2UsIlBhcmVudFN0eWxlIjpudWxsfSwiQXV0b1NpemUiOjAsIkZvcmVncm91bmQiOnsiJGlkIjoiNzQiLCJDb2xvciI6eyIkaWQiOiI3NSIsIkEiOjI1NSwiUiI6MjU1LCJHIjoyNTUsIkIiOjI1NX19LCJNYXhXaWR0aCI6MjAwLjAsIk1heEhlaWdodCI6IkluZmluaXR5IiwiU21hcnRGb3JlZ3JvdW5kSXNBY3RpdmUiOmZhbHNlLCJIb3Jpem9udGFsQWxpZ25tZW50IjowLCJWZXJ0aWNhbEFsaWdubWVudCI6MSwiU21hcnRGb3JlZ3JvdW5kIjpudWxsLCJCYWNrZ3JvdW5kRmlsbFR5cGUiOjAsIk1hcmdpbiI6eyIkaWQiOiI3NiIsIlRvcCI6MC4wLCJMZWZ0Ijo1LjAsIlJpZ2h0IjowLjAsIkJvdHRvbSI6MC4wfSwiUGFkZGluZyI6eyIkaWQiOiI3NyIsIlRvcCI6MC4wLCJMZWZ0IjowLjAsIlJpZ2h0IjowLjAsIkJvdHRvbSI6MC4wfSwiQmFja2dyb3VuZCI6eyIkaWQiOiI3OCIsIkNvbG9yIjp7IiRpZCI6Ijc5IiwiQSI6MCwiUiI6MCwiRyI6MCwiQiI6MH19LCJJc1Zpc2libGUiOmZhbHNlLCJXaWR0aCI6MC4wLCJIZWlnaHQiOjAuMCwiQm9yZGVyU3R5bGUiOm51bGwsIlBhcmVudFN0eWxlIjpudWxsfSwiRWxhcHNlZFRpbWVCYWNrZ3JvdW5kIjp7IiRpZCI6IjgwIiwiQ29sb3IiOnsiJGlkIjoiODEiLCJBIjoxOTEsIlIiOjI1NSwiRyI6MCwiQiI6MH19LCJBcHBlbmRZZWFyT25ZZWFyQ2hhbmdlIjpmYWxzZSwiRWxhcHNlZFRpbWVGb3JtYXQiOjAsIlRvZGF5TWFya2VyUG9zaXRpb24iOjMsIlF1aWNrUG9zaXRpb24iOjMsIkFic29sdXRlUG9zaXRpb24iOjQwMy40Mjg1LCJNYXJnaW4iOnsiJGlkIjoiODIiLCJUb3AiOjAuMCwiTGVmdCI6MTAuMCwiUmlnaHQiOjEwLjAsIkJvdHRvbSI6MC4wfSwiUGFkZGluZyI6eyIkaWQiOiI4MyIsIlRvcCI6MC4wLCJMZWZ0IjowLjAsIlJpZ2h0IjowLjAsIkJvdHRvbSI6MC4wfSwiQmFja2dyb3VuZCI6eyIkaWQiOiI4NCIsIkNvbG9yIjp7IiRpZCI6Ijg1IiwiQSI6MjU1LCJSIjo0NywiRyI6NTQsIkIiOjE1M319LCJJc1Zpc2libGUiOnRydWUsIldpZHRoIjowLjAsIkhlaWdodCI6MC4wLCJCb3JkZXJTdHlsZSI6bnVsbCwiUGFyZW50U3R5bGUiOm51bGx9LCJEZWZhdWx0TWlsZXN0b25lU3R5bGUiOnsiJGlkIjoiODYiLCJTaGFwZSI6MiwiQ29ubmVjdG9yTWFyZ2luIjp7IiRpZCI6Ijg3IiwiVG9wIjowLjAsIkxlZnQiOjIuMCwiUmlnaHQiOjIuMCwiQm90dG9tIjowLjB9LCJDb25uZWN0b3JTdHlsZSI6eyIkaWQiOiI4OCIsIkxpbmVDb2xvciI6eyIkaWQiOiI4OSIsIiR0eXBlIjoiTkxSRS5Db21tb24uRG9tLlNvbGlkQ29sb3JCcnVzaCwgTkxSRS5Db21tb24iLCJDb2xvciI6eyIkaWQiOiI5MCIsIkEiOjEyNywiUiI6NzksIkciOjEyOSwiQiI6MTg5fX0sIkxpbmVXZWlnaHQiOjEuMCwiTGluZVR5cGUiOjAsIlBhcmVudFN0eWxlIjpudWxsfSwiSXNCZWxvd1RpbWViYW5kIjpmYWxzZSwiUG9zaXRpb25PblRhc2siOjAsIkhpZGVEYXRlIjpmYWxzZSwiU2hhcGVTaXplIjoxLCJTcGFjaW5nIjoyLjAsIlBhZGRpbmciOnsiJGlkIjoiOTEiLCJUb3AiOjcuMCwiTGVmdCI6My4wLCJSaWdodCI6MC4wLCJCb3R0b20iOjIuMH0sIlNoYXBlU3R5bGUiOnsiJGlkIjoiOTIiLCJNYXJnaW4iOnsiJGlkIjoiOTMiLCJUb3AiOjAuMCwiTGVmdCI6MC4wLCJSaWdodCI6MC4wLCJCb3R0b20iOjAuMH0sIlBhZGRpbmciOnsiJGlkIjoiOTQiLCJUb3AiOjAuMCwiTGVmdCI6MC4wLCJSaWdodCI6MC4wLCJCb3R0b20iOjAuMH0sIkJhY2tncm91bmQiOnsiJGlkIjoiOTUiLCJDb2xvciI6eyIkaWQiOiI5NiIsIkEiOjI1NSwiUiI6MCwiRyI6MTE0LCJCIjoxODh9fSwiSXNWaXNpYmxlIjp0cnVlLCJXaWR0aCI6MTMuMCwiSGVpZ2h0IjoxMy4wLCJCb3JkZXJTdHlsZSI6eyIkaWQiOiI5NyIsIkxpbmVDb2xvciI6eyIkaWQiOiI5OCIsIiR0eXBlIjoiTkxSRS5Db21tb24uRG9tLlNvbGlkQ29sb3JCcnVzaCwgTkxSRS5Db21tb24iLCJDb2xvciI6eyIkaWQiOiI5OSIsIkEiOjI1NSwiUiI6MjU1LCJHIjowLCJCIjowfX0sIkxpbmVXZWlnaHQiOjAuMCwiTGluZVR5cGUiOjAsIlBhcmVudFN0eWxlIjpudWxsfSwiUGFyZW50U3R5bGUiOm51bGx9LCJUaXRsZVN0eWxlIjp7IiRpZCI6IjEwMCIsIkZvbnRTZXR0aW5ncyI6eyIkaWQiOiIxMDEiLCJGb250U2l6ZSI6MTEsIkZvbnROYW1lIjoiQ2FsaWJyaSIsIklzQm9sZCI6dHJ1ZSwiSXNJdGFsaWMiOmZhbHNlLCJJc1VuZGVybGluZWQiOmZhbHNlLCJQYXJlbnRTdHlsZSI6bnVsbH0sIkF1dG9TaXplIjowLCJGb3JlZ3JvdW5kIjp7IiRpZCI6IjEwMiIsIkNvbG9yIjp7IiRpZCI6IjEwMyIsIkEiOjI1NSwiUiI6MCwiRyI6MCwiQiI6MH19LCJNYXhXaWR0aCI6MjAwLjAsIk1heEhlaWdodCI6IkluZmluaXR5IiwiU21hcnRGb3JlZ3JvdW5kSXNBY3RpdmUiOmZhbHNlLCJIb3Jpem9udGFsQWxpZ25tZW50IjowLCJWZXJ0aWNhbEFsaWdubWVudCI6MCwiU21hcnRGb3JlZ3JvdW5kIjpudWxsLCJCYWNrZ3JvdW5kRmlsbFR5cGUiOjAsIk1hcmdpbiI6eyIkaWQiOiIxMDQiLCJUb3AiOjAuMCwiTGVmdCI6MC4wLCJSaWdodCI6MC4wLCJCb3R0b20iOjAuMH0sIlBhZGRpbmciOnsiJGlkIjoiMTA1IiwiVG9wIjowLjAsIkxlZnQiOjAuMCwiUmlnaHQiOjAuMCwiQm90dG9tIjowLjB9LCJCYWNrZ3JvdW5kIjp7IiRpZCI6IjEwNiIsIkNvbG9yIjp7IiRyZWYiOiIzNiJ9fSwiSXNWaXNpYmxlIjp0cnVlLCJXaWR0aCI6MC4wLCJIZWlnaHQiOjAuMCwiQm9yZGVyU3R5bGUiOm51bGwsIlBhcmVudFN0eWxlIjpudWxsfSwiRGF0ZVN0eWxlIjp7IiRpZCI6IjEwNyIsIkZvbnRTZXR0aW5ncyI6eyIkaWQiOiIxMDgiLCJGb250U2l6ZSI6MTAsIkZvbnROYW1lIjoiQ2FsaWJyaSIsIklzQm9sZCI6ZmFsc2UsIklzSXRhbGljIjpmYWxzZSwiSXNVbmRlcmxpbmVkIjpmYWxzZSwiUGFyZW50U3R5bGUiOm51bGx9LCJBdXRvU2l6ZSI6MCwiRm9yZWdyb3VuZCI6eyIkaWQiOiIxMDkiLCJDb2xvciI6eyIkaWQiOiIxMTA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ExMSIsIlRvcCI6MC4wLCJMZWZ0IjowLjAsIlJpZ2h0IjowLjAsIkJvdHRvbSI6MC4wfSwiUGFkZGluZyI6eyIkaWQiOiIxMTIiLCJUb3AiOjAuMCwiTGVmdCI6MC4wLCJSaWdodCI6MC4wLCJCb3R0b20iOjAuMH0sIkJhY2tncm91bmQiOnsiJGlkIjoiMTEzIiwiQ29sb3IiOnsiJHJlZiI6IjM2In19LCJJc1Zpc2libGUiOnRydWUsIldpZHRoIjowLjAsIkhlaWdodCI6MC4wLCJCb3JkZXJTdHlsZSI6bnVsbCwiUGFyZW50U3R5bGUiOm51bGx9LCJEYXRlRm9ybWF0Ijp7IiRpZCI6IjExNC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xMTUiLCJGb3JtYXQiOjAsIklzVmlzaWJsZSI6ZmFsc2UsIkxhc3RLbm93blZpc2liaWxpdHlTdGF0ZSI6ZmFsc2V9LCJJc1Zpc2libGUiOnRydWUsIlBhcmVudFN0eWxlIjpudWxsfSwiRGVmYXVsdFRhc2tTdHlsZSI6eyIkaWQiOiIxMTYiLCJTaGFwZSI6MCwiU2hhcGVUaGlja25lc3MiOjAsIkR1cmF0aW9uRm9ybWF0IjowLCJJbmNsdWRlTm9uV29ya2luZ0RheXNJbkR1cmF0aW9uIjpmYWxzZSwiUGVyY2VudGFnZUNvbXBsZXRlU3R5bGUiOnsiJGlkIjoiMTE3IiwiRm9udFNldHRpbmdzIjp7IiRpZCI6IjExOCIsIkZvbnRTaXplIjoxMCwiRm9udE5hbWUiOiJDYWxpYnJpIiwiSXNCb2xkIjpmYWxzZSwiSXNJdGFsaWMiOmZhbHNlLCJJc1VuZGVybGluZWQiOmZhbHNlLCJQYXJlbnRTdHlsZSI6bnVsbH0sIkF1dG9TaXplIjowLCJGb3JlZ3JvdW5kIjp7IiRpZCI6IjExOSIsIkNvbG9yIjp7IiRpZCI6IjEyMC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MTIxIiwiVG9wIjowLjAsIkxlZnQiOjAuMCwiUmlnaHQiOjAuMCwiQm90dG9tIjowLjB9LCJQYWRkaW5nIjp7IiRpZCI6IjEyMiIsIlRvcCI6MC4wLCJMZWZ0IjowLjAsIlJpZ2h0IjowLjAsIkJvdHRvbSI6MC4wfSwiQmFja2dyb3VuZCI6eyIkaWQiOiIxMjMiLCJDb2xvciI6eyIkcmVmIjoiMzYifX0sIklzVmlzaWJsZSI6dHJ1ZSwiV2lkdGgiOjAuMCwiSGVpZ2h0IjowLjAsIkJvcmRlclN0eWxlIjpudWxsLCJQYXJlbnRTdHlsZSI6bnVsbH0sIkR1cmF0aW9uU3R5bGUiOnsiJGlkIjoiMTI0IiwiRm9udFNldHRpbmdzIjp7IiRpZCI6IjEyNSIsIkZvbnRTaXplIjoxMCwiRm9udE5hbWUiOiJDYWxpYnJpIiwiSXNCb2xkIjpmYWxzZSwiSXNJdGFsaWMiOmZhbHNlLCJJc1VuZGVybGluZWQiOmZhbHNlLCJQYXJlbnRTdHlsZSI6bnVsbH0sIkF1dG9TaXplIjowLCJGb3JlZ3JvdW5kIjp7IiRpZCI6IjEyNiIsIkNvbG9yIjp7IiRpZCI6IjEyNy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EyOCIsIlRvcCI6MC4wLCJMZWZ0IjowLjAsIlJpZ2h0IjowLjAsIkJvdHRvbSI6MC4wfSwiUGFkZGluZyI6eyIkaWQiOiIxMjkiLCJUb3AiOjAuMCwiTGVmdCI6MC4wLCJSaWdodCI6MC4wLCJCb3R0b20iOjAuMH0sIkJhY2tncm91bmQiOnsiJGlkIjoiMTMwIiwiQ29sb3IiOnsiJHJlZiI6IjM2In19LCJJc1Zpc2libGUiOnRydWUsIldpZHRoIjowLjAsIkhlaWdodCI6MC4wLCJCb3JkZXJTdHlsZSI6bnVsbCwiUGFyZW50U3R5bGUiOm51bGx9LCJIb3Jpem9udGFsQ29ubmVjdG9yU3R5bGUiOnsiJGlkIjoiMTMxIiwiTGluZUNvbG9yIjp7IiRpZCI6IjEzMiIsIiR0eXBlIjoiTkxSRS5Db21tb24uRG9tLlNvbGlkQ29sb3JCcnVzaCwgTkxSRS5Db21tb24iLCJDb2xvciI6eyIkaWQiOiIxMzMiLCJBIjoyNTUsIlIiOjIwNCwiRyI6MjA0LCJCIjoyMDR9fSwiTGluZVdlaWdodCI6MS4wLCJMaW5lVHlwZSI6MCwiUGFyZW50U3R5bGUiOm51bGx9LCJWZXJ0aWNhbENvbm5lY3RvclN0eWxlIjp7IiRpZCI6IjEzNCIsIkxpbmVDb2xvciI6eyIkaWQiOiIxMzUiLCIkdHlwZSI6Ik5MUkUuQ29tbW9uLkRvbS5Tb2xpZENvbG9yQnJ1c2gsIE5MUkUuQ29tbW9uIiwiQ29sb3IiOnsiJGlkIjoiMTM2IiwiQSI6MjU1LCJSIjoyMDQsIkciOjIwNCwiQiI6MjA0fX0sIkxpbmVXZWlnaHQiOjAuMCwiTGluZVR5cGUiOjAsIlBhcmVudFN0eWxlIjpudWxsfSwiTWFyZ2luIjpudWxsLCJTdGFydERhdGVQb3NpdGlvbiI6MywiRW5kRGF0ZVBvc2l0aW9uIjozLCJEYXRlSXNWaXNpYmxlIjp0cnVlLCJUaXRsZVBvc2l0aW9uIjowLCJEdXJhdGlvblBvc2l0aW9uIjo2LCJQZXJjZW50YWdlQ29tcGxldGVkUG9zaXRpb24iOjYsIlNwYWNpbmciOjMsIklzQmVsb3dUaW1lYmFuZCI6ZmFsc2UsIlBlcmNlbnRhZ2VDb21wbGV0ZVNoYXBlT3BhY2l0eSI6MzUsIlNoYXBlU3R5bGUiOnsiJGlkIjoiMTM3IiwiTWFyZ2luIjp7IiRpZCI6IjEzOCIsIlRvcCI6MC4wLCJMZWZ0Ijo0LjAsIlJpZ2h0Ijo0LjAsIkJvdHRvbSI6MC4wfSwiUGFkZGluZyI6eyIkaWQiOiIxMzkiLCJUb3AiOjAuMCwiTGVmdCI6MC4wLCJSaWdodCI6MC4wLCJCb3R0b20iOjAuMH0sIkJhY2tncm91bmQiOnsiJGlkIjoiMTQwIiwiQ29sb3IiOnsiJGlkIjoiMTQxIiwiQSI6MjU1LCJSIjowLCJHIjoxMTQsIkIiOjE4OH19LCJJc1Zpc2libGUiOnRydWUsIldpZHRoIjowLjAsIkhlaWdodCI6MTAuMCwiQm9yZGVyU3R5bGUiOnsiJGlkIjoiMTQyIiwiTGluZUNvbG9yIjp7IiRpZCI6IjE0MyIsIiR0eXBlIjoiTkxSRS5Db21tb24uRG9tLlNvbGlkQ29sb3JCcnVzaCwgTkxSRS5Db21tb24iLCJDb2xvciI6eyIkaWQiOiIxNDQiLCJBIjoyNTUsIlIiOjI1NSwiRyI6MCwiQiI6MH19LCJMaW5lV2VpZ2h0IjowLjAsIkxpbmVUeXBlIjowLCJQYXJlbnRTdHlsZSI6bnVsbH0sIlBhcmVudFN0eWxlIjpudWxsfSwiVGl0bGVTdHlsZSI6eyIkaWQiOiIxNDUiLCJGb250U2V0dGluZ3MiOnsiJGlkIjoiMTQ2IiwiRm9udFNpemUiOjExLCJGb250TmFtZSI6IkNhbGlicmkiLCJJc0JvbGQiOnRydWUsIklzSXRhbGljIjpmYWxzZSwiSXNVbmRlcmxpbmVkIjpmYWxzZSwiUGFyZW50U3R5bGUiOm51bGx9LCJBdXRvU2l6ZSI6MCwiRm9yZWdyb3VuZCI6eyIkaWQiOiIxNDciLCJDb2xvciI6eyIkaWQiOiIxNDgiLCJBIjoyNTUsIlIiOjAsIkciOjAsIkIiOjB9fSwiTWF4V2lkdGgiOjk2MC4wLCJNYXhIZWlnaHQiOiJJbmZpbml0eSIsIlNtYXJ0Rm9yZWdyb3VuZElzQWN0aXZlIjpmYWxzZSwiSG9yaXpvbnRhbEFsaWdubWVudCI6MCwiVmVydGljYWxBbGlnbm1lbnQiOjAsIlNtYXJ0Rm9yZWdyb3VuZCI6bnVsbCwiQmFja2dyb3VuZEZpbGxUeXBlIjowLCJNYXJnaW4iOnsiJGlkIjoiMTQ5IiwiVG9wIjowLjAsIkxlZnQiOjAuMCwiUmlnaHQiOjAuMCwiQm90dG9tIjowLjB9LCJQYWRkaW5nIjp7IiRpZCI6IjE1MCIsIlRvcCI6MC4wLCJMZWZ0IjowLjAsIlJpZ2h0IjowLjAsIkJvdHRvbSI6MC4wfSwiQmFja2dyb3VuZCI6eyIkaWQiOiIxNTEiLCJDb2xvciI6eyIkcmVmIjoiMzYifX0sIklzVmlzaWJsZSI6dHJ1ZSwiV2lkdGgiOjAuMCwiSGVpZ2h0IjowLjAsIkJvcmRlclN0eWxlIjpudWxsLCJQYXJlbnRTdHlsZSI6bnVsbH0sIkRhdGVTdHlsZSI6eyIkaWQiOiIxNTIiLCJGb250U2V0dGluZ3MiOnsiJGlkIjoiMTUzIiwiRm9udFNpemUiOjEwLCJGb250TmFtZSI6IkNhbGlicmkiLCJJc0JvbGQiOmZhbHNlLCJJc0l0YWxpYyI6ZmFsc2UsIklzVW5kZXJsaW5lZCI6ZmFsc2UsIlBhcmVudFN0eWxlIjpudWxsfSwiQXV0b1NpemUiOjAsIkZvcmVncm91bmQiOnsiJGlkIjoiMTU0IiwiQ29sb3IiOnsiJGlkIjoiMTU1IiwiQSI6MjU1LCJSIjo2OCwiRyI6ODQsIkIiOjEwNn19LCJNYXhXaWR0aCI6MjAwLjAsIk1heEhlaWdodCI6IkluZmluaXR5IiwiU21hcnRGb3JlZ3JvdW5kSXNBY3RpdmUiOmZhbHNlLCJIb3Jpem9udGFsQWxpZ25tZW50IjoyLCJWZXJ0aWNhbEFsaWdubWVudCI6MCwiU21hcnRGb3JlZ3JvdW5kIjpudWxsLCJCYWNrZ3JvdW5kRmlsbFR5cGUiOjAsIk1hcmdpbiI6eyIkaWQiOiIxNTYiLCJUb3AiOjAuMCwiTGVmdCI6MC4wLCJSaWdodCI6MC4wLCJCb3R0b20iOjAuMH0sIlBhZGRpbmciOnsiJGlkIjoiMTU3IiwiVG9wIjowLjAsIkxlZnQiOjAuMCwiUmlnaHQiOjAuMCwiQm90dG9tIjowLjB9LCJCYWNrZ3JvdW5kIjp7IiRpZCI6IjE1OCIsIkNvbG9yIjp7IiRyZWYiOiIzNiJ9fSwiSXNWaXNpYmxlIjp0cnVlLCJXaWR0aCI6MC4wLCJIZWlnaHQiOjAuMCwiQm9yZGVyU3R5bGUiOm51bGwsIlBhcmVudFN0eWxlIjpudWxsfSwiRGF0ZUZvcm1hdCI6eyIkaWQiOiIxNTk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MTYwIiwiRm9ybWF0IjowLCJJc1Zpc2libGUiOmZhbHNlLCJMYXN0S25vd25WaXNpYmlsaXR5U3RhdGUiOmZhbHNlfSwiSXNWaXNpYmxlIjp0cnVlLCJQYXJlbnRTdHlsZSI6bnVsbCwiX2V4cGxpY2l0bHlTZXQiOnsiJGlkIjoiMTYxIiwiU2hhcGVTdHlsZSI6ZmFsc2UsIlRpdGxlU3R5bGUiOmZhbHNlLCJEYXRlU3R5bGUiOmZhbHNlLCJIb3Jpem9udGFsQ29ubmVjdG9yU3R5bGUiOmZhbHNlLCJWZXJ0aWNhbENvbm5lY3RvclN0eWxlIjpmYWxzZSwiUGVyY2VudGFnZUNvbXBsZXRlU2hhcGVPcGFjaXR5IjpmYWxzZSwiU2hhcGUiOmZhbHNlLCJTaGFwZVRoaWNrbmVzcyI6ZmFsc2UsIkR1cmF0aW9uRm9ybWF0IjpmYWxzZSwiSW5jbHVkZU5vbldvcmtpbmdEYXlzSW5EdXJhdGlvbiI6ZmFsc2UsIk1hcmdpbiI6ZmFsc2UsIlN0YXJ0RGF0ZVBvc2l0aW9uIjpmYWxzZSwiRW5kRGF0ZVBvc2l0aW9uIjpmYWxzZSwiVGl0bGVQb3NpdGlvbiI6ZmFsc2UsIkR1cmF0aW9uUG9zaXRpb24iOmZhbHNlLCJQZXJjZW50YWdlQ29tcGxldGVkUG9zaXRpb24iOmZhbHNlLCJTcGFjaW5nIjpmYWxzZSwiSXNCZWxvd1RpbWViYW5kIjpmYWxzZSwiRGF0ZUZvcm1hdCI6ZmFsc2UsIldlZWtOdW1iZXJpbmciOmZhbHNlLCJJc1Zpc2libGUiOmZhbHNlfX0sIkdyaWRsaW5lUGFuZWxTdHlsZSI6eyIkaWQiOiIxNjIiLCJHcmlkbGluZVN0eWxlIjp7IiRpZCI6IjE2MyIsIkxpbmVDb2xvciI6eyIkaWQiOiIxNjQiLCIkdHlwZSI6Ik5MUkUuQ29tbW9uLkRvbS5Tb2xpZENvbG9yQnJ1c2gsIE5MUkUuQ29tbW9uIiwiQ29sb3IiOnsiJGlkIjoiMTY1IiwiQSI6MzgsIlIiOjkxLCJHIjoxNTUsIkIiOjIxM319LCJMaW5lV2VpZ2h0IjoxLjAsIkxpbmVUeXBlIjowLCJQYXJlbnRTdHlsZSI6bnVsbH0sIk1hcmdpbiI6eyIkaWQiOiIxNjYiLCJUb3AiOjAuMCwiTGVmdCI6MC4wLCJSaWdodCI6MC4wLCJCb3R0b20iOjAuMH0sIlBhZGRpbmciOnsiJGlkIjoiMTY3IiwiVG9wIjowLjAsIkxlZnQiOjAuMCwiUmlnaHQiOjAuMCwiQm90dG9tIjowLjB9LCJCYWNrZ3JvdW5kIjpudWxsLCJJc1Zpc2libGUiOnRydWUsIldpZHRoIjowLjAsIkhlaWdodCI6MC4wLCJCb3JkZXJTdHlsZSI6eyIkaWQiOiIxNjgiLCJMaW5lQ29sb3IiOm51bGwsIkxpbmVXZWlnaHQiOjAuMCwiTGluZVR5cGUiOjAsIlBhcmVudFN0eWxlIjpudWxsfSwiUGFyZW50U3R5bGUiOm51bGx9LCJBY3Rpdml0eUxpbmVQYW5lbFN0eWxlIjp7IiRpZCI6IjE2OSIsIkFjdGl2aXR5TGluZVN0eWxlIjp7IiRpZCI6IjE3MCIsIkxpbmVDb2xvciI6eyIkaWQiOiIxNzEiLCIkdHlwZSI6Ik5MUkUuQ29tbW9uLkRvbS5Tb2xpZENvbG9yQnJ1c2gsIE5MUkUuQ29tbW9uIiwiQ29sb3IiOnsiJGlkIjoiMTcyIiwiQSI6MzgsIlIiOjY4LCJHIjoxMTQsIkIiOjE5Nn19LCJMaW5lV2VpZ2h0IjoxLjAsIkxpbmVUeXBlIjowLCJQYXJlbnRTdHlsZSI6bnVsbH0sIk1hcmdpbiI6eyIkaWQiOiIxNzMiLCJUb3AiOjAuMCwiTGVmdCI6MC4wLCJSaWdodCI6MC4wLCJCb3R0b20iOjAuMH0sIlBhZGRpbmciOnsiJGlkIjoiMTc0IiwiVG9wIjowLjAsIkxlZnQiOjAuMCwiUmlnaHQiOjAuMCwiQm90dG9tIjowLjB9LCJCYWNrZ3JvdW5kIjpudWxsLCJJc1Zpc2libGUiOnRydWUsIldpZHRoIjowLjAsIkhlaWdodCI6MC4wLCJCb3JkZXJTdHlsZSI6eyIkaWQiOiIxNzUiLCJMaW5lQ29sb3IiOm51bGwsIkxpbmVXZWlnaHQiOjAuMCwiTGluZVR5cGUiOjAsIlBhcmVudFN0eWxlIjpudWxsfSwiUGFyZW50U3R5bGUiOm51bGx9LCJTaG93RWxhcHNlZFRpbWVHcmFkaWVudFN0eWxlIjpmYWxzZSwiVGltZWJhbmRSZXNlcnZlZExlZnRBcmVhU3R5bGUiOnsiJGlkIjoiMTc2IiwiQWN0aXZpdHlIZWFkZXJXaWR0aCI6MC4wLCJJc1NldCI6ZmFsc2V9LCJEZWZhdWx0U3dpbWxhbmVTdHlsZSI6bnVsbH0sIlNjYWxlIjpudWxsLCJTY2FsZVYyIjp7IiRpZCI6IjE3NyIsIlN0YXJ0RGF0ZSI6IjAwMDEtMDEtMDFUMDA6MDA6MDAiLCJFbmREYXRlIjoiMjAyMi0xMi0zMVQyMzo1OTowMCIsIkF1dG9EYXRlUmFuZ2UiOnRydWUsIldvcmtpbmdEYXlzIjoxMjcsIkZpc2NhbFllYXIiOnsiJGlkIjoiMTc4IiwiU3RhcnRNb250aCI6MSwiVXNlU3RhcnRpbmdZZWFyRm9yTnVtYmVyaW5nIjp0cnVlLCJTaG93RmlzY2FsWWVhckxhYmVsIjp0cnVlfSwiVG9kYXlNYXJrZXJUZXh0IjoiSGV1dGUiLCJBdXRvU2NhbGVUeXBlIjp0cnVlLCJUaW1lYmFuZFNjYWxlcyI6eyIkaWQiOiIxNzkiLCJUb3BTY2FsZUxheWVyIjp7IiRpZCI6IjE4MCIsIkZvcm1hdCI6Ik1NTSIsIlR5cGUiOjJ9LCJNaWRkbGVTY2FsZUxheWVyIjp7IiRpZCI6IjE4MSIsIkZvcm1hdCI6bnVsbCwiVHlwZSI6MH0sIkJvdHRvbVNjYWxlTGF5ZXIiOnsiJGlkIjoiMTgyIiwiRm9ybWF0IjpudWxsLCJUeXBlIjowfX19LCJNaWxlc3RvbmVzIjpbXSwiVGFza3MiOlt7IiRpZCI6IjE4MyIsIkdyb3VwTmFtZSI6ImNiYzIxMDFiLWE5MGYtNDRjYi05MzNmLTk0OTNiYzc3MDkyMyIsIlN0YXJ0RGF0ZSI6IjIwMjItMDEtMDFUMDA6MDA6MDBaIiwiRW5kRGF0ZSI6IjIwMjItMDEtMDlUMjM6NTk6MDBaIiwiUGVyY2VudGFnZUNvbXBsZXRlIjpudWxsLCJTdHlsZSI6eyIkaWQiOiIxODQiLCJTaGFwZSI6MCwiU2hhcGVUaGlja25lc3MiOjAsIkR1cmF0aW9uRm9ybWF0IjowLCJJbmNsdWRlTm9uV29ya2luZ0RheXNJbkR1cmF0aW9uIjpmYWxzZSwiUGVyY2VudGFnZUNvbXBsZXRlU3R5bGUiOnsiJGlkIjoiMTg1IiwiRm9udFNldHRpbmdzIjp7IiRpZCI6IjE4NiIsIkZvbnRTaXplIjoxMCwiRm9udE5hbWUiOiJDYWxpYnJpIiwiSXNCb2xkIjpmYWxzZSwiSXNJdGFsaWMiOmZhbHNlLCJJc1VuZGVybGluZWQiOmZhbHNlLCJQYXJlbnRTdHlsZSI6bnVsbH0sIkF1dG9TaXplIjowLCJGb3JlZ3JvdW5kIjp7IiRyZWYiOiIxMTkifSwiTWF4V2lkdGgiOjIwMC4wLCJNYXhIZWlnaHQiOiJJbmZpbml0eSIsIlNtYXJ0Rm9yZWdyb3VuZElzQWN0aXZlIjpmYWxzZSwiSG9yaXpvbnRhbEFsaWdubWVudCI6MCwiVmVydGljYWxBbGlnbm1lbnQiOjAsIlNtYXJ0Rm9yZWdyb3VuZCI6bnVsbCwiQmFja2dyb3VuZEZpbGxUeXBlIjowLCJNYXJnaW4iOnsiJHJlZiI6IjEyMSJ9LCJQYWRkaW5nIjp7IiRyZWYiOiIxMjIifSwiQmFja2dyb3VuZCI6eyIkcmVmIjoiMTIzIn0sIklzVmlzaWJsZSI6dHJ1ZSwiV2lkdGgiOjAuMCwiSGVpZ2h0IjowLjAsIkJvcmRlclN0eWxlIjp7IiRpZCI6IjE4NyIsIkxpbmVDb2xvciI6bnVsbCwiTGluZVdlaWdodCI6MC4wLCJMaW5lVHlwZSI6MCwiUGFyZW50U3R5bGUiOm51bGx9LCJQYXJlbnRTdHlsZSI6bnVsbH0sIkR1cmF0aW9uU3R5bGUiOnsiJGlkIjoiMTg4IiwiRm9udFNldHRpbmdzIjp7IiRpZCI6IjE4OSIsIkZvbnRTaXplIjoxMCwiRm9udE5hbWUiOiJDYWxpYnJpIiwiSXNCb2xkIjpmYWxzZSwiSXNJdGFsaWMiOmZhbHNlLCJJc1VuZGVybGluZWQiOmZhbHNlLCJQYXJlbnRTdHlsZSI6bnVsbH0sIkF1dG9TaXplIjowLCJGb3JlZ3JvdW5kIjp7IiRyZWYiOiIxMjYifSwiTWF4V2lkdGgiOjIwMC4wLCJNYXhIZWlnaHQiOiJJbmZpbml0eSIsIlNtYXJ0Rm9yZWdyb3VuZElzQWN0aXZlIjpmYWxzZSwiSG9yaXpvbnRhbEFsaWdubWVudCI6MCwiVmVydGljYWxBbGlnbm1lbnQiOjAsIlNtYXJ0Rm9yZWdyb3VuZCI6bnVsbCwiQmFja2dyb3VuZEZpbGxUeXBlIjowLCJNYXJnaW4iOnsiJHJlZiI6IjEyOCJ9LCJQYWRkaW5nIjp7IiRyZWYiOiIxMjkifSwiQmFja2dyb3VuZCI6eyIkcmVmIjoiMTMwIn0sIklzVmlzaWJsZSI6dHJ1ZSwiV2lkdGgiOjAuMCwiSGVpZ2h0IjowLjAsIkJvcmRlclN0eWxlIjp7IiRpZCI6IjE5MCIsIkxpbmVDb2xvciI6bnVsbCwiTGluZVdlaWdodCI6MC4wLCJMaW5lVHlwZSI6MCwiUGFyZW50U3R5bGUiOm51bGx9LCJQYXJlbnRTdHlsZSI6bnVsbH0sIkhvcml6b250YWxDb25uZWN0b3JTdHlsZSI6eyIkaWQiOiIxOTEiLCJMaW5lQ29sb3IiOnsiJHJlZiI6IjEzMiJ9LCJMaW5lV2VpZ2h0IjoxLjAsIkxpbmVUeXBlIjowLCJQYXJlbnRTdHlsZSI6bnVsbH0sIlZlcnRpY2FsQ29ubmVjdG9yU3R5bGUiOnsiJGlkIjoiMTkyIiwiTGluZUNvbG9yIjp7IiRyZWYiOiIxMzUifSwiTGluZVdlaWdodCI6MC4wLCJMaW5lVHlwZSI6MCwiUGFyZW50U3R5bGUiOm51bGx9LCJNYXJnaW4iOm51bGwsIlN0YXJ0RGF0ZVBvc2l0aW9uIjo2LCJFbmREYXRlUG9zaXRpb24iOjYsIkRhdGVJc1Zpc2libGUiOmZhbHNlLCJUaXRsZVBvc2l0aW9uIjoyLCJEdXJhdGlvblBvc2l0aW9uIjo2LCJQZXJjZW50YWdlQ29tcGxldGVkUG9zaXRpb24iOjYsIlNwYWNpbmciOjMsIklzQmVsb3dUaW1lYmFuZCI6ZmFsc2UsIlBlcmNlbnRhZ2VDb21wbGV0ZVNoYXBlT3BhY2l0eSI6MzUsIlNoYXBlU3R5bGUiOnsiJGlkIjoiMTkzIiwiTWFyZ2luIjp7IiRyZWYiOiIxMzgifSwiUGFkZGluZyI6eyIkcmVmIjoiMTM5In0sIkJhY2tncm91bmQiOnsiJGlkIjoiMTk0IiwiQ29sb3IiOnsiJGlkIjoiMTk1IiwiQSI6MjU1LCJSIjoyNTMsIkciOjIwMiwiQiI6MH19LCJJc1Zpc2libGUiOnRydWUsIldpZHRoIjowLjAsIkhlaWdodCI6MTAuMCwiQm9yZGVyU3R5bGUiOnsiJGlkIjoiMTk2IiwiTGluZUNvbG9yIjp7IiRpZCI6IjE5NyIsIiR0eXBlIjoiTkxSRS5Db21tb24uRG9tLlNvbGlkQ29sb3JCcnVzaCwgTkxSRS5Db21tb24iLCJDb2xvciI6eyIkaWQiOiIxOTgiLCJBIjoyNTUsIlIiOjI1NSwiRyI6MCwiQiI6MH19LCJMaW5lV2VpZ2h0IjowLjAsIkxpbmVUeXBlIjowLCJQYXJlbnRTdHlsZSI6bnVsbH0sIlBhcmVudFN0eWxlIjpudWxsfSwiVGl0bGVTdHlsZSI6eyIkaWQiOiIxOTkiLCJGb250U2V0dGluZ3MiOnsiJGlkIjoiMjAwIiwiRm9udFNpemUiOjExLCJGb250TmFtZSI6IkNhbGlicmkiLCJJc0JvbGQiOnRydWUsIklzSXRhbGljIjpmYWxzZSwiSXNVbmRlcmxpbmVkIjpmYWxzZSwiUGFyZW50U3R5bGUiOm51bGx9LCJBdXRvU2l6ZSI6MCwiRm9yZWdyb3VuZCI6eyIkaWQiOiIyMDEiLCJDb2xvciI6eyIkaWQiOiIyMDIiLCJBIjoyNTUsIlIiOjI1MywiRyI6MjAyLCJCIjowfX0sIk1heFdpZHRoIjo3MjAuMCwiTWF4SGVpZ2h0IjoiSW5maW5pdHkiLCJTbWFydEZvcmVncm91bmRJc0FjdGl2ZSI6ZmFsc2UsIkhvcml6b250YWxBbGlnbm1lbnQiOjEsIlZlcnRpY2FsQWxpZ25tZW50IjowLCJTbWFydEZvcmVncm91bmQiOm51bGwsIkJhY2tncm91bmRGaWxsVHlwZSI6MCwiTWFyZ2luIjp7IiRyZWYiOiIxNDkifSwiUGFkZGluZyI6eyIkcmVmIjoiMTUwIn0sIkJhY2tncm91bmQiOnsiJGlkIjoiMjAzIiwiQ29sb3IiOnsiJGlkIjoiMjA0IiwiQSI6MCwiUiI6MjU1LCJHIjoyNTUsIkIiOjI1NX19LCJJc1Zpc2libGUiOnRydWUsIldpZHRoIjowLjAsIkhlaWdodCI6MC4wLCJCb3JkZXJTdHlsZSI6eyIkaWQiOiIyMDUiLCJMaW5lQ29sb3IiOm51bGwsIkxpbmVXZWlnaHQiOjAuMCwiTGluZVR5cGUiOjAsIlBhcmVudFN0eWxlIjpudWxsfSwiUGFyZW50U3R5bGUiOm51bGx9LCJEYXRlU3R5bGUiOnsiJGlkIjoiMjA2IiwiRm9udFNldHRpbmdzIjp7IiRpZCI6IjIwNyIsIkZvbnRTaXplIjoxMCwiRm9udE5hbWUiOiJDYWxpYnJpIiwiSXNCb2xkIjpmYWxzZSwiSXNJdGFsaWMiOmZhbHNlLCJJc1VuZGVybGluZWQiOmZhbHNlLCJQYXJlbnRTdHlsZSI6bnVsbH0sIkF1dG9TaXplIjowLCJGb3JlZ3JvdW5kIjp7IiRpZCI6IjIwOCIsIkNvbG9yIjp7IiRpZCI6IjIwOSIsIkEiOjI1NSwiUiI6NjgsIkciOjg0LCJCIjoxMDZ9fSwiTWF4V2lkdGgiOjIwMC4wLCJNYXhIZWlnaHQiOiJJbmZpbml0eSIsIlNtYXJ0Rm9yZWdyb3VuZElzQWN0aXZlIjpmYWxzZSwiSG9yaXpvbnRhbEFsaWdubWVudCI6MiwiVmVydGljYWxBbGlnbm1lbnQiOjAsIlNtYXJ0Rm9yZWdyb3VuZCI6bnVsbCwiQmFja2dyb3VuZEZpbGxUeXBlIjowLCJNYXJnaW4iOnsiJHJlZiI6IjE1NiJ9LCJQYWRkaW5nIjp7IiRyZWYiOiIxNTcifSwiQmFja2dyb3VuZCI6eyIkaWQiOiIyMTAiLCJDb2xvciI6eyIkaWQiOiIyMTEiLCJBIjowLCJSIjoyNTUsIkciOjI1NSwiQiI6MjU1fX0sIklzVmlzaWJsZSI6dHJ1ZSwiV2lkdGgiOjAuMCwiSGVpZ2h0IjowLjAsIkJvcmRlclN0eWxlIjp7IiRpZCI6IjIxMiIsIkxpbmVDb2xvciI6bnVsbCwiTGluZVdlaWdodCI6MC4wLCJMaW5lVHlwZSI6MCwiUGFyZW50U3R5bGUiOm51bGx9LCJQYXJlbnRTdHlsZSI6bnVsbH0sIkRhdGVGb3JtYXQiOnsiJGlkIjoiMjEz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IxNCIsIkZvcm1hdCI6MCwiSXNWaXNpYmxlIjpmYWxzZSwiTGFzdEtub3duVmlzaWJpbGl0eVN0YXRlIjpmYWxzZX0sIklzVmlzaWJsZSI6dHJ1ZSwiUGFyZW50U3R5bGUiOm51bGx9LCJJbmRleCI6MCwiU21hcnREdXJhdGlvbkFjdGl2YXRlZCI6ZmFsc2UsIkRhdGVGb3JtYXQiOnsiJHJlZiI6IjIxMyJ9LCJXZWVrTnVtYmVyaW5nIjp7IiRpZCI6IjIxNSIsIkZvcm1hdCI6MCwiSXNWaXNpYmxlIjpmYWxzZSwiTGFzdEtub3duVmlzaWJpbGl0eVN0YXRlIjpmYWxzZX0sIklkIjoiNmM1MzRiMGEtZDcyNi00NWFhLTg4N2MtNjBiZWFlZDczNTJlIiwiSW1wb3J0SWQiOm51bGwsIlRpdGxlIjoiRiIsIk5vdGUiOm51bGwsIkh5cGVybGluayI6eyIkaWQiOiIyMTYiLCJBZGRyZXNzIjpudWxsLCJTdWJBZGRyZXNzIjpudWxsfSwiSXNDaGFuZ2VkIjpmYWxzZSwiSXNOZXciOmZhbHNlfSx7IiRpZCI6IjIxNyIsIkdyb3VwTmFtZSI6ImNiYzIxMDFiLWE5MGYtNDRjYi05MzNmLTk0OTNiYzc3MDkyMyIsIlN0YXJ0RGF0ZSI6IjIwMjItMDItMDVUMDA6MDA6MDBaIiwiRW5kRGF0ZSI6IjIwMjItMDItMjBUMjM6NTk6MDBaIiwiUGVyY2VudGFnZUNvbXBsZXRlIjpudWxsLCJTdHlsZSI6eyIkaWQiOiIyMTgiLCJTaGFwZSI6MCwiU2hhcGVUaGlja25lc3MiOjAsIkR1cmF0aW9uRm9ybWF0IjowLCJJbmNsdWRlTm9uV29ya2luZ0RheXNJbkR1cmF0aW9uIjpmYWxzZSwiUGVyY2VudGFnZUNvbXBsZXRlU3R5bGUiOnsiJGlkIjoiMjE5IiwiRm9udFNldHRpbmdzIjp7IiRpZCI6IjIyMCIsIkZvbnRTaXplIjoxMCwiRm9udE5hbWUiOiJDYWxpYnJpIiwiSXNCb2xkIjpmYWxzZSwiSXNJdGFsaWMiOmZhbHNlLCJJc1VuZGVybGluZWQiOmZhbHNlLCJQYXJlbnRTdHlsZSI6bnVsbH0sIkF1dG9TaXplIjowLCJGb3JlZ3JvdW5kIjp7IiRyZWYiOiIxMTkifSwiTWF4V2lkdGgiOjIwMC4wLCJNYXhIZWlnaHQiOiJJbmZpbml0eSIsIlNtYXJ0Rm9yZWdyb3VuZElzQWN0aXZlIjpmYWxzZSwiSG9yaXpvbnRhbEFsaWdubWVudCI6MCwiVmVydGljYWxBbGlnbm1lbnQiOjAsIlNtYXJ0Rm9yZWdyb3VuZCI6bnVsbCwiQmFja2dyb3VuZEZpbGxUeXBlIjowLCJNYXJnaW4iOnsiJHJlZiI6IjEyMSJ9LCJQYWRkaW5nIjp7IiRyZWYiOiIxMjIifSwiQmFja2dyb3VuZCI6eyIkcmVmIjoiMTIzIn0sIklzVmlzaWJsZSI6dHJ1ZSwiV2lkdGgiOjAuMCwiSGVpZ2h0IjowLjAsIkJvcmRlclN0eWxlIjp7IiRpZCI6IjIyMSIsIkxpbmVDb2xvciI6bnVsbCwiTGluZVdlaWdodCI6MC4wLCJMaW5lVHlwZSI6MCwiUGFyZW50U3R5bGUiOm51bGx9LCJQYXJlbnRTdHlsZSI6bnVsbH0sIkR1cmF0aW9uU3R5bGUiOnsiJGlkIjoiMjIyIiwiRm9udFNldHRpbmdzIjp7IiRpZCI6IjIyMyIsIkZvbnRTaXplIjoxMCwiRm9udE5hbWUiOiJDYWxpYnJpIiwiSXNCb2xkIjpmYWxzZSwiSXNJdGFsaWMiOmZhbHNlLCJJc1VuZGVybGluZWQiOmZhbHNlLCJQYXJlbnRTdHlsZSI6bnVsbH0sIkF1dG9TaXplIjowLCJGb3JlZ3JvdW5kIjp7IiRyZWYiOiIxMjYifSwiTWF4V2lkdGgiOjIwMC4wLCJNYXhIZWlnaHQiOiJJbmZpbml0eSIsIlNtYXJ0Rm9yZWdyb3VuZElzQWN0aXZlIjpmYWxzZSwiSG9yaXpvbnRhbEFsaWdubWVudCI6MCwiVmVydGljYWxBbGlnbm1lbnQiOjAsIlNtYXJ0Rm9yZWdyb3VuZCI6bnVsbCwiQmFja2dyb3VuZEZpbGxUeXBlIjowLCJNYXJnaW4iOnsiJHJlZiI6IjEyOCJ9LCJQYWRkaW5nIjp7IiRyZWYiOiIxMjkifSwiQmFja2dyb3VuZCI6eyIkcmVmIjoiMTMwIn0sIklzVmlzaWJsZSI6dHJ1ZSwiV2lkdGgiOjAuMCwiSGVpZ2h0IjowLjAsIkJvcmRlclN0eWxlIjp7IiRpZCI6IjIyNCIsIkxpbmVDb2xvciI6bnVsbCwiTGluZVdlaWdodCI6MC4wLCJMaW5lVHlwZSI6MCwiUGFyZW50U3R5bGUiOm51bGx9LCJQYXJlbnRTdHlsZSI6bnVsbH0sIkhvcml6b250YWxDb25uZWN0b3JTdHlsZSI6eyIkaWQiOiIyMjUiLCJMaW5lQ29sb3IiOnsiJHJlZiI6IjEzMiJ9LCJMaW5lV2VpZ2h0IjoxLjAsIkxpbmVUeXBlIjowLCJQYXJlbnRTdHlsZSI6bnVsbH0sIlZlcnRpY2FsQ29ubmVjdG9yU3R5bGUiOnsiJGlkIjoiMjI2IiwiTGluZUNvbG9yIjp7IiRyZWYiOiIxMzUifSwiTGluZVdlaWdodCI6MC4wLCJMaW5lVHlwZSI6MCwiUGFyZW50U3R5bGUiOm51bGx9LCJNYXJnaW4iOm51bGwsIlN0YXJ0RGF0ZVBvc2l0aW9uIjo2LCJFbmREYXRlUG9zaXRpb24iOjYsIkRhdGVJc1Zpc2libGUiOmZhbHNlLCJUaXRsZVBvc2l0aW9uIjoyLCJEdXJhdGlvblBvc2l0aW9uIjo2LCJQZXJjZW50YWdlQ29tcGxldGVkUG9zaXRpb24iOjYsIlNwYWNpbmciOjMsIklzQmVsb3dUaW1lYmFuZCI6ZmFsc2UsIlBlcmNlbnRhZ2VDb21wbGV0ZVNoYXBlT3BhY2l0eSI6MzUsIlNoYXBlU3R5bGUiOnsiJGlkIjoiMjI3IiwiTWFyZ2luIjp7IiRyZWYiOiIxMzgifSwiUGFkZGluZyI6eyIkcmVmIjoiMTM5In0sIkJhY2tncm91bmQiOnsiJGlkIjoiMjI4IiwiQ29sb3IiOnsiJGlkIjoiMjI5IiwiQSI6MjU1LCJSIjoyNTMsIkciOjIwMiwiQiI6MH19LCJJc1Zpc2libGUiOnRydWUsIldpZHRoIjowLjAsIkhlaWdodCI6MTAuMCwiQm9yZGVyU3R5bGUiOnsiJGlkIjoiMjMwIiwiTGluZUNvbG9yIjp7IiRyZWYiOiIxOTcifSwiTGluZVdlaWdodCI6MC4wLCJMaW5lVHlwZSI6MCwiUGFyZW50U3R5bGUiOm51bGx9LCJQYXJlbnRTdHlsZSI6bnVsbH0sIlRpdGxlU3R5bGUiOnsiJGlkIjoiMjMxIiwiRm9udFNldHRpbmdzIjp7IiRpZCI6IjIzMiIsIkZvbnRTaXplIjoxMSwiRm9udE5hbWUiOiJDYWxpYnJpIiwiSXNCb2xkIjp0cnVlLCJJc0l0YWxpYyI6ZmFsc2UsIklzVW5kZXJsaW5lZCI6ZmFsc2UsIlBhcmVudFN0eWxlIjpudWxsfSwiQXV0b1NpemUiOjAsIkZvcmVncm91bmQiOnsiJGlkIjoiMjMzIiwiQ29sb3IiOnsiJGlkIjoiMjM0IiwiQSI6MjU1LCJSIjoyNTMsIkciOjIwMiwiQiI6MH19LCJNYXhXaWR0aCI6NzIwLjAsIk1heEhlaWdodCI6IkluZmluaXR5IiwiU21hcnRGb3JlZ3JvdW5kSXNBY3RpdmUiOmZhbHNlLCJIb3Jpem9udGFsQWxpZ25tZW50IjoxLCJWZXJ0aWNhbEFsaWdubWVudCI6MCwiU21hcnRGb3JlZ3JvdW5kIjpudWxsLCJCYWNrZ3JvdW5kRmlsbFR5cGUiOjAsIk1hcmdpbiI6eyIkcmVmIjoiMTQ5In0sIlBhZGRpbmciOnsiJHJlZiI6IjE1MCJ9LCJCYWNrZ3JvdW5kIjp7IiRpZCI6IjIzNSIsIkNvbG9yIjp7IiRpZCI6IjIzNiIsIkEiOjAsIlIiOjI1NSwiRyI6MjU1LCJCIjoyNTV9fSwiSXNWaXNpYmxlIjp0cnVlLCJXaWR0aCI6MC4wLCJIZWlnaHQiOjAuMCwiQm9yZGVyU3R5bGUiOnsiJGlkIjoiMjM3IiwiTGluZUNvbG9yIjpudWxsLCJMaW5lV2VpZ2h0IjowLjAsIkxpbmVUeXBlIjowLCJQYXJlbnRTdHlsZSI6bnVsbH0sIlBhcmVudFN0eWxlIjpudWxsfSwiRGF0ZVN0eWxlIjp7IiRpZCI6IjIzOCIsIkZvbnRTZXR0aW5ncyI6eyIkaWQiOiIyMzkiLCJGb250U2l6ZSI6MTAsIkZvbnROYW1lIjoiQ2FsaWJyaSIsIklzQm9sZCI6ZmFsc2UsIklzSXRhbGljIjpmYWxzZSwiSXNVbmRlcmxpbmVkIjpmYWxzZSwiUGFyZW50U3R5bGUiOm51bGx9LCJBdXRvU2l6ZSI6MCwiRm9yZWdyb3VuZCI6eyIkaWQiOiIyNDAiLCJDb2xvciI6eyIkaWQiOiIyNDEiLCJBIjoyNTUsIlIiOjY4LCJHIjo4NCwiQiI6MTA2fX0sIk1heFdpZHRoIjoyMDAuMCwiTWF4SGVpZ2h0IjoiSW5maW5pdHkiLCJTbWFydEZvcmVncm91bmRJc0FjdGl2ZSI6ZmFsc2UsIkhvcml6b250YWxBbGlnbm1lbnQiOjIsIlZlcnRpY2FsQWxpZ25tZW50IjowLCJTbWFydEZvcmVncm91bmQiOm51bGwsIkJhY2tncm91bmRGaWxsVHlwZSI6MCwiTWFyZ2luIjp7IiRyZWYiOiIxNTYifSwiUGFkZGluZyI6eyIkcmVmIjoiMTU3In0sIkJhY2tncm91bmQiOnsiJGlkIjoiMjQyIiwiQ29sb3IiOnsiJGlkIjoiMjQzIiwiQSI6MCwiUiI6MjU1LCJHIjoyNTUsIkIiOjI1NX19LCJJc1Zpc2libGUiOnRydWUsIldpZHRoIjowLjAsIkhlaWdodCI6MC4wLCJCb3JkZXJTdHlsZSI6eyIkaWQiOiIyNDQiLCJMaW5lQ29sb3IiOm51bGwsIkxpbmVXZWlnaHQiOjAuMCwiTGluZVR5cGUiOjAsIlBhcmVudFN0eWxlIjpudWxsfSwiUGFyZW50U3R5bGUiOm51bGx9LCJEYXRlRm9ybWF0Ijp7IiRyZWYiOiIyMTMifSwiV2Vla051bWJlcmluZyI6eyIkaWQiOiIyNDUiLCJGb3JtYXQiOjAsIklzVmlzaWJsZSI6ZmFsc2UsIkxhc3RLbm93blZpc2liaWxpdHlTdGF0ZSI6ZmFsc2V9LCJJc1Zpc2libGUiOnRydWUsIlBhcmVudFN0eWxlIjpudWxsfSwiSW5kZXgiOjEsIlNtYXJ0RHVyYXRpb25BY3RpdmF0ZWQiOmZhbHNlLCJEYXRlRm9ybWF0Ijp7IiRyZWYiOiIyMTMifSwiV2Vla051bWJlcmluZyI6eyIkaWQiOiIyNDYiLCJGb3JtYXQiOjAsIklzVmlzaWJsZSI6ZmFsc2UsIkxhc3RLbm93blZpc2liaWxpdHlTdGF0ZSI6ZmFsc2V9LCJJZCI6IjViNzgyY2I4LTkyNDUtNDBjMC1hZmIxLWYzMGQyM2RlMmM3ZCIsIkltcG9ydElkIjpudWxsLCJUaXRsZSI6IkYiLCJOb3RlIjpudWxsLCJIeXBlcmxpbmsiOnsiJGlkIjoiMjQ3IiwiQWRkcmVzcyI6bnVsbCwiU3ViQWRkcmVzcyI6bnVsbH0sIklzQ2hhbmdlZCI6ZmFsc2UsIklzTmV3IjpmYWxzZX0seyIkaWQiOiIyNDgiLCJHcm91cE5hbWUiOiJjYmMyMTAxYi1hOTBmLTQ0Y2ItOTMzZi05NDkzYmM3NzA5MjMiLCJTdGFydERhdGUiOiIyMDIyLTA0LTA5VDAwOjAwOjAwWiIsIkVuZERhdGUiOiIyMDIyLTA0LTI0VDIzOjU5OjAwWiIsIlBlcmNlbnRhZ2VDb21wbGV0ZSI6bnVsbCwiU3R5bGUiOnsiJGlkIjoiMjQ5IiwiU2hhcGUiOjAsIlNoYXBlVGhpY2tuZXNzIjowLCJEdXJhdGlvbkZvcm1hdCI6MCwiSW5jbHVkZU5vbldvcmtpbmdEYXlzSW5EdXJhdGlvbiI6ZmFsc2UsIlBlcmNlbnRhZ2VDb21wbGV0ZVN0eWxlIjp7IiRpZCI6IjI1MCIsIkZvbnRTZXR0aW5ncyI6eyIkaWQiOiIyNTEiLCJGb250U2l6ZSI6MTAsIkZvbnROYW1lIjoiQ2FsaWJyaSIsIklzQm9sZCI6ZmFsc2UsIklzSXRhbGljIjpmYWxzZSwiSXNVbmRlcmxpbmVkIjpmYWxzZSwiUGFyZW50U3R5bGUiOm51bGx9LCJBdXRvU2l6ZSI6MCwiRm9yZWdyb3VuZCI6eyIkcmVmIjoiMTE5In0sIk1heFdpZHRoIjoyMDAuMCwiTWF4SGVpZ2h0IjoiSW5maW5pdHkiLCJTbWFydEZvcmVncm91bmRJc0FjdGl2ZSI6ZmFsc2UsIkhvcml6b250YWxBbGlnbm1lbnQiOjAsIlZlcnRpY2FsQWxpZ25tZW50IjowLCJTbWFydEZvcmVncm91bmQiOm51bGwsIkJhY2tncm91bmRGaWxsVHlwZSI6MCwiTWFyZ2luIjp7IiRyZWYiOiIxMjEifSwiUGFkZGluZyI6eyIkcmVmIjoiMTIyIn0sIkJhY2tncm91bmQiOnsiJHJlZiI6IjEyMyJ9LCJJc1Zpc2libGUiOnRydWUsIldpZHRoIjowLjAsIkhlaWdodCI6MC4wLCJCb3JkZXJTdHlsZSI6eyIkaWQiOiIyNTIiLCJMaW5lQ29sb3IiOm51bGwsIkxpbmVXZWlnaHQiOjAuMCwiTGluZVR5cGUiOjAsIlBhcmVudFN0eWxlIjpudWxsfSwiUGFyZW50U3R5bGUiOm51bGx9LCJEdXJhdGlvblN0eWxlIjp7IiRpZCI6IjI1MyIsIkZvbnRTZXR0aW5ncyI6eyIkaWQiOiIyNTQiLCJGb250U2l6ZSI6MTAsIkZvbnROYW1lIjoiQ2FsaWJyaSIsIklzQm9sZCI6ZmFsc2UsIklzSXRhbGljIjpmYWxzZSwiSXNVbmRlcmxpbmVkIjpmYWxzZSwiUGFyZW50U3R5bGUiOm51bGx9LCJBdXRvU2l6ZSI6MCwiRm9yZWdyb3VuZCI6eyIkcmVmIjoiMTI2In0sIk1heFdpZHRoIjoyMDAuMCwiTWF4SGVpZ2h0IjoiSW5maW5pdHkiLCJTbWFydEZvcmVncm91bmRJc0FjdGl2ZSI6ZmFsc2UsIkhvcml6b250YWxBbGlnbm1lbnQiOjAsIlZlcnRpY2FsQWxpZ25tZW50IjowLCJTbWFydEZvcmVncm91bmQiOm51bGwsIkJhY2tncm91bmRGaWxsVHlwZSI6MCwiTWFyZ2luIjp7IiRyZWYiOiIxMjgifSwiUGFkZGluZyI6eyIkcmVmIjoiMTI5In0sIkJhY2tncm91bmQiOnsiJHJlZiI6IjEzMCJ9LCJJc1Zpc2libGUiOnRydWUsIldpZHRoIjowLjAsIkhlaWdodCI6MC4wLCJCb3JkZXJTdHlsZSI6eyIkaWQiOiIyNTUiLCJMaW5lQ29sb3IiOm51bGwsIkxpbmVXZWlnaHQiOjAuMCwiTGluZVR5cGUiOjAsIlBhcmVudFN0eWxlIjpudWxsfSwiUGFyZW50U3R5bGUiOm51bGx9LCJIb3Jpem9udGFsQ29ubmVjdG9yU3R5bGUiOnsiJGlkIjoiMjU2IiwiTGluZUNvbG9yIjp7IiRyZWYiOiIxMzIifSwiTGluZVdlaWdodCI6MS4wLCJMaW5lVHlwZSI6MCwiUGFyZW50U3R5bGUiOm51bGx9LCJWZXJ0aWNhbENvbm5lY3RvclN0eWxlIjp7IiRpZCI6IjI1NyIsIkxpbmVDb2xvciI6eyIkcmVmIjoiMTM1In0sIkxpbmVXZWlnaHQiOjAuMCwiTGluZVR5cGUiOjAsIlBhcmVudFN0eWxlIjpudWxsfSwiTWFyZ2luIjpudWxsLCJTdGFydERhdGVQb3NpdGlvbiI6NiwiRW5kRGF0ZVBvc2l0aW9uIjo2LCJEYXRlSXNWaXNpYmxlIjpmYWxzZSwiVGl0bGVQb3NpdGlvbiI6MiwiRHVyYXRpb25Qb3NpdGlvbiI6NiwiUGVyY2VudGFnZUNvbXBsZXRlZFBvc2l0aW9uIjo2LCJTcGFjaW5nIjozLCJJc0JlbG93VGltZWJhbmQiOmZhbHNlLCJQZXJjZW50YWdlQ29tcGxldGVTaGFwZU9wYWNpdHkiOjM1LCJTaGFwZVN0eWxlIjp7IiRpZCI6IjI1OCIsIk1hcmdpbiI6eyIkcmVmIjoiMTM4In0sIlBhZGRpbmciOnsiJHJlZiI6IjEzOSJ9LCJCYWNrZ3JvdW5kIjp7IiRpZCI6IjI1OSIsIkNvbG9yIjp7IiRpZCI6IjI2MCIsIkEiOjI1NSwiUiI6MjUzLCJHIjoyMDIsIkIiOjB9fSwiSXNWaXNpYmxlIjp0cnVlLCJXaWR0aCI6MC4wLCJIZWlnaHQiOjEwLjAsIkJvcmRlclN0eWxlIjp7IiRpZCI6IjI2MSIsIkxpbmVDb2xvciI6eyIkcmVmIjoiMTk3In0sIkxpbmVXZWlnaHQiOjAuMCwiTGluZVR5cGUiOjAsIlBhcmVudFN0eWxlIjpudWxsfSwiUGFyZW50U3R5bGUiOm51bGx9LCJUaXRsZVN0eWxlIjp7IiRpZCI6IjI2MiIsIkZvbnRTZXR0aW5ncyI6eyIkaWQiOiIyNjMiLCJGb250U2l6ZSI6MTEsIkZvbnROYW1lIjoiQ2FsaWJyaSIsIklzQm9sZCI6dHJ1ZSwiSXNJdGFsaWMiOmZhbHNlLCJJc1VuZGVybGluZWQiOmZhbHNlLCJQYXJlbnRTdHlsZSI6bnVsbH0sIkF1dG9TaXplIjowLCJGb3JlZ3JvdW5kIjp7IiRpZCI6IjI2NCIsIkNvbG9yIjp7IiRpZCI6IjI2NSIsIkEiOjI1NSwiUiI6MjUzLCJHIjoyMDIsIkIiOjB9fSwiTWF4V2lkdGgiOjcyMC4wLCJNYXhIZWlnaHQiOiJJbmZpbml0eSIsIlNtYXJ0Rm9yZWdyb3VuZElzQWN0aXZlIjpmYWxzZSwiSG9yaXpvbnRhbEFsaWdubWVudCI6MSwiVmVydGljYWxBbGlnbm1lbnQiOjAsIlNtYXJ0Rm9yZWdyb3VuZCI6bnVsbCwiQmFja2dyb3VuZEZpbGxUeXBlIjowLCJNYXJnaW4iOnsiJHJlZiI6IjE0OSJ9LCJQYWRkaW5nIjp7IiRyZWYiOiIxNTAifSwiQmFja2dyb3VuZCI6eyIkaWQiOiIyNjYiLCJDb2xvciI6eyIkaWQiOiIyNjciLCJBIjowLCJSIjoyNTUsIkciOjI1NSwiQiI6MjU1fX0sIklzVmlzaWJsZSI6dHJ1ZSwiV2lkdGgiOjAuMCwiSGVpZ2h0IjowLjAsIkJvcmRlclN0eWxlIjp7IiRpZCI6IjI2OCIsIkxpbmVDb2xvciI6bnVsbCwiTGluZVdlaWdodCI6MC4wLCJMaW5lVHlwZSI6MCwiUGFyZW50U3R5bGUiOm51bGx9LCJQYXJlbnRTdHlsZSI6bnVsbH0sIkRhdGVTdHlsZSI6eyIkaWQiOiIyNjkiLCJGb250U2V0dGluZ3MiOnsiJGlkIjoiMjcwIiwiRm9udFNpemUiOjEwLCJGb250TmFtZSI6IkNhbGlicmkiLCJJc0JvbGQiOmZhbHNlLCJJc0l0YWxpYyI6ZmFsc2UsIklzVW5kZXJsaW5lZCI6ZmFsc2UsIlBhcmVudFN0eWxlIjpudWxsfSwiQXV0b1NpemUiOjAsIkZvcmVncm91bmQiOnsiJGlkIjoiMjcxIiwiQ29sb3IiOnsiJGlkIjoiMjcyIiwiQSI6MjU1LCJSIjo2OCwiRyI6ODQsIkIiOjEwNn19LCJNYXhXaWR0aCI6MjAwLjAsIk1heEhlaWdodCI6IkluZmluaXR5IiwiU21hcnRGb3JlZ3JvdW5kSXNBY3RpdmUiOmZhbHNlLCJIb3Jpem9udGFsQWxpZ25tZW50IjoyLCJWZXJ0aWNhbEFsaWdubWVudCI6MCwiU21hcnRGb3JlZ3JvdW5kIjpudWxsLCJCYWNrZ3JvdW5kRmlsbFR5cGUiOjAsIk1hcmdpbiI6eyIkcmVmIjoiMTU2In0sIlBhZGRpbmciOnsiJHJlZiI6IjE1NyJ9LCJCYWNrZ3JvdW5kIjp7IiRpZCI6IjI3MyIsIkNvbG9yIjp7IiRpZCI6IjI3NCIsIkEiOjAsIlIiOjI1NSwiRyI6MjU1LCJCIjoyNTV9fSwiSXNWaXNpYmxlIjp0cnVlLCJXaWR0aCI6MC4wLCJIZWlnaHQiOjAuMCwiQm9yZGVyU3R5bGUiOnsiJGlkIjoiMjc1IiwiTGluZUNvbG9yIjpudWxsLCJMaW5lV2VpZ2h0IjowLjAsIkxpbmVUeXBlIjowLCJQYXJlbnRTdHlsZSI6bnVsbH0sIlBhcmVudFN0eWxlIjpudWxsfSwiRGF0ZUZvcm1hdCI6eyIkcmVmIjoiMjEzIn0sIldlZWtOdW1iZXJpbmciOnsiJGlkIjoiMjc2IiwiRm9ybWF0IjowLCJJc1Zpc2libGUiOmZhbHNlLCJMYXN0S25vd25WaXNpYmlsaXR5U3RhdGUiOmZhbHNlfSwiSXNWaXNpYmxlIjp0cnVlLCJQYXJlbnRTdHlsZSI6bnVsbH0sIkluZGV4IjoyLCJTbWFydER1cmF0aW9uQWN0aXZhdGVkIjpmYWxzZSwiRGF0ZUZvcm1hdCI6eyIkcmVmIjoiMjEzIn0sIldlZWtOdW1iZXJpbmciOnsiJGlkIjoiMjc3IiwiRm9ybWF0IjowLCJJc1Zpc2libGUiOmZhbHNlLCJMYXN0S25vd25WaXNpYmlsaXR5U3RhdGUiOmZhbHNlfSwiSWQiOiI4NDhmYWIwMS1hZTE0LTQwNjYtOWU1ZC02ZGY4N2E3OTdhNzgiLCJJbXBvcnRJZCI6bnVsbCwiVGl0bGUiOiJGIiwiTm90ZSI6bnVsbCwiSHlwZXJsaW5rIjp7IiRpZCI6IjI3OCIsIkFkZHJlc3MiOm51bGwsIlN1YkFkZHJlc3MiOm51bGx9LCJJc0NoYW5nZWQiOmZhbHNlLCJJc05ldyI6ZmFsc2V9LHsiJGlkIjoiMjc5IiwiR3JvdXBOYW1lIjoiY2JjMjEwMWItYTkwZi00NGNiLTkzM2YtOTQ5M2JjNzcwOTIzIiwiU3RhcnREYXRlIjoiMjAyMi0wNy0wMlQwMDowMDowMFoiLCJFbmREYXRlIjoiMjAyMi0wOC0wN1QyMzo1OTowMFoiLCJQZXJjZW50YWdlQ29tcGxldGUiOm51bGwsIlN0eWxlIjp7IiRpZCI6IjI4MCIsIlNoYXBlIjowLCJTaGFwZVRoaWNrbmVzcyI6MCwiRHVyYXRpb25Gb3JtYXQiOjAsIkluY2x1ZGVOb25Xb3JraW5nRGF5c0luRHVyYXRpb24iOmZhbHNlLCJQZXJjZW50YWdlQ29tcGxldGVTdHlsZSI6eyIkaWQiOiIyODEiLCJGb250U2V0dGluZ3MiOnsiJGlkIjoiMjgyIiwiRm9udFNpemUiOjEwLCJGb250TmFtZSI6IkNhbGlicmkiLCJJc0JvbGQiOmZhbHNlLCJJc0l0YWxpYyI6ZmFsc2UsIklzVW5kZXJsaW5lZCI6ZmFsc2UsIlBhcmVudFN0eWxlIjpudWxsfSwiQXV0b1NpemUiOjAsIkZvcmVncm91bmQiOnsiJHJlZiI6IjExOSJ9LCJNYXhXaWR0aCI6MjAwLjAsIk1heEhlaWdodCI6IkluZmluaXR5IiwiU21hcnRGb3JlZ3JvdW5kSXNBY3RpdmUiOmZhbHNlLCJIb3Jpem9udGFsQWxpZ25tZW50IjowLCJWZXJ0aWNhbEFsaWdubWVudCI6MCwiU21hcnRGb3JlZ3JvdW5kIjpudWxsLCJCYWNrZ3JvdW5kRmlsbFR5cGUiOjAsIk1hcmdpbiI6eyIkcmVmIjoiMTIxIn0sIlBhZGRpbmciOnsiJHJlZiI6IjEyMiJ9LCJCYWNrZ3JvdW5kIjp7IiRyZWYiOiIxMjMifSwiSXNWaXNpYmxlIjp0cnVlLCJXaWR0aCI6MC4wLCJIZWlnaHQiOjAuMCwiQm9yZGVyU3R5bGUiOnsiJGlkIjoiMjgzIiwiTGluZUNvbG9yIjpudWxsLCJMaW5lV2VpZ2h0IjowLjAsIkxpbmVUeXBlIjowLCJQYXJlbnRTdHlsZSI6bnVsbH0sIlBhcmVudFN0eWxlIjpudWxsfSwiRHVyYXRpb25TdHlsZSI6eyIkaWQiOiIyODQiLCJGb250U2V0dGluZ3MiOnsiJGlkIjoiMjg1IiwiRm9udFNpemUiOjEwLCJGb250TmFtZSI6IkNhbGlicmkiLCJJc0JvbGQiOmZhbHNlLCJJc0l0YWxpYyI6ZmFsc2UsIklzVW5kZXJsaW5lZCI6ZmFsc2UsIlBhcmVudFN0eWxlIjpudWxsfSwiQXV0b1NpemUiOjAsIkZvcmVncm91bmQiOnsiJHJlZiI6IjEyNiJ9LCJNYXhXaWR0aCI6MjAwLjAsIk1heEhlaWdodCI6IkluZmluaXR5IiwiU21hcnRGb3JlZ3JvdW5kSXNBY3RpdmUiOmZhbHNlLCJIb3Jpem9udGFsQWxpZ25tZW50IjowLCJWZXJ0aWNhbEFsaWdubWVudCI6MCwiU21hcnRGb3JlZ3JvdW5kIjpudWxsLCJCYWNrZ3JvdW5kRmlsbFR5cGUiOjAsIk1hcmdpbiI6eyIkcmVmIjoiMTI4In0sIlBhZGRpbmciOnsiJHJlZiI6IjEyOSJ9LCJCYWNrZ3JvdW5kIjp7IiRyZWYiOiIxMzAifSwiSXNWaXNpYmxlIjp0cnVlLCJXaWR0aCI6MC4wLCJIZWlnaHQiOjAuMCwiQm9yZGVyU3R5bGUiOnsiJGlkIjoiMjg2IiwiTGluZUNvbG9yIjpudWxsLCJMaW5lV2VpZ2h0IjowLjAsIkxpbmVUeXBlIjowLCJQYXJlbnRTdHlsZSI6bnVsbH0sIlBhcmVudFN0eWxlIjpudWxsfSwiSG9yaXpvbnRhbENvbm5lY3RvclN0eWxlIjp7IiRpZCI6IjI4NyIsIkxpbmVDb2xvciI6eyIkcmVmIjoiMTMyIn0sIkxpbmVXZWlnaHQiOjEuMCwiTGluZVR5cGUiOjAsIlBhcmVudFN0eWxlIjpudWxsfSwiVmVydGljYWxDb25uZWN0b3JTdHlsZSI6eyIkaWQiOiIyODgiLCJMaW5lQ29sb3IiOnsiJHJlZiI6IjEzNSJ9LCJMaW5lV2VpZ2h0IjowLjAsIkxpbmVUeXBlIjowLCJQYXJlbnRTdHlsZSI6bnVsbH0sIk1hcmdpbiI6bnVsbCwiU3RhcnREYXRlUG9zaXRpb24iOjYsIkVuZERhdGVQb3NpdGlvbiI6NiwiRGF0ZUlzVmlzaWJsZSI6ZmFsc2UsIlRpdGxlUG9zaXRpb24iOjIsIkR1cmF0aW9uUG9zaXRpb24iOjYsIlBlcmNlbnRhZ2VDb21wbGV0ZWRQb3NpdGlvbiI6NiwiU3BhY2luZyI6MywiSXNCZWxvd1RpbWViYW5kIjpmYWxzZSwiUGVyY2VudGFnZUNvbXBsZXRlU2hhcGVPcGFjaXR5IjozNSwiU2hhcGVTdHlsZSI6eyIkaWQiOiIyODkiLCJNYXJnaW4iOnsiJHJlZiI6IjEzOCJ9LCJQYWRkaW5nIjp7IiRyZWYiOiIxMzkifSwiQmFja2dyb3VuZCI6eyIkaWQiOiIyOTAiLCJDb2xvciI6eyIkaWQiOiIyOTEiLCJBIjoyNTUsIlIiOjI1MywiRyI6MjAyLCJCIjowfX0sIklzVmlzaWJsZSI6dHJ1ZSwiV2lkdGgiOjAuMCwiSGVpZ2h0IjoxMC4wLCJCb3JkZXJTdHlsZSI6eyIkaWQiOiIyOTIiLCJMaW5lQ29sb3IiOnsiJHJlZiI6IjE5NyJ9LCJMaW5lV2VpZ2h0IjowLjAsIkxpbmVUeXBlIjowLCJQYXJlbnRTdHlsZSI6bnVsbH0sIlBhcmVudFN0eWxlIjpudWxsfSwiVGl0bGVTdHlsZSI6eyIkaWQiOiIyOTMiLCJGb250U2V0dGluZ3MiOnsiJGlkIjoiMjk0IiwiRm9udFNpemUiOjExLCJGb250TmFtZSI6IkNhbGlicmkiLCJJc0JvbGQiOnRydWUsIklzSXRhbGljIjpmYWxzZSwiSXNVbmRlcmxpbmVkIjpmYWxzZSwiUGFyZW50U3R5bGUiOm51bGx9LCJBdXRvU2l6ZSI6MCwiRm9yZWdyb3VuZCI6eyIkaWQiOiIyOTUiLCJDb2xvciI6eyIkaWQiOiIyOTYiLCJBIjoyNTUsIlIiOjI1MywiRyI6MjAyLCJCIjowfX0sIk1heFdpZHRoIjo3MjAuMCwiTWF4SGVpZ2h0IjoiSW5maW5pdHkiLCJTbWFydEZvcmVncm91bmRJc0FjdGl2ZSI6ZmFsc2UsIkhvcml6b250YWxBbGlnbm1lbnQiOjEsIlZlcnRpY2FsQWxpZ25tZW50IjowLCJTbWFydEZvcmVncm91bmQiOm51bGwsIkJhY2tncm91bmRGaWxsVHlwZSI6MCwiTWFyZ2luIjp7IiRyZWYiOiIxNDkifSwiUGFkZGluZyI6eyIkcmVmIjoiMTUwIn0sIkJhY2tncm91bmQiOnsiJGlkIjoiMjk3IiwiQ29sb3IiOnsiJGlkIjoiMjk4IiwiQSI6MCwiUiI6MjU1LCJHIjoyNTUsIkIiOjI1NX19LCJJc1Zpc2libGUiOnRydWUsIldpZHRoIjowLjAsIkhlaWdodCI6MC4wLCJCb3JkZXJTdHlsZSI6eyIkaWQiOiIyOTkiLCJMaW5lQ29sb3IiOm51bGwsIkxpbmVXZWlnaHQiOjAuMCwiTGluZVR5cGUiOjAsIlBhcmVudFN0eWxlIjpudWxsfSwiUGFyZW50U3R5bGUiOm51bGx9LCJEYXRlU3R5bGUiOnsiJGlkIjoiMzAwIiwiRm9udFNldHRpbmdzIjp7IiRpZCI6IjMwMSIsIkZvbnRTaXplIjoxMCwiRm9udE5hbWUiOiJDYWxpYnJpIiwiSXNCb2xkIjpmYWxzZSwiSXNJdGFsaWMiOmZhbHNlLCJJc1VuZGVybGluZWQiOmZhbHNlLCJQYXJlbnRTdHlsZSI6bnVsbH0sIkF1dG9TaXplIjowLCJGb3JlZ3JvdW5kIjp7IiRpZCI6IjMwMiIsIkNvbG9yIjp7IiRpZCI6IjMwMyIsIkEiOjI1NSwiUiI6NjgsIkciOjg0LCJCIjoxMDZ9fSwiTWF4V2lkdGgiOjIwMC4wLCJNYXhIZWlnaHQiOiJJbmZpbml0eSIsIlNtYXJ0Rm9yZWdyb3VuZElzQWN0aXZlIjpmYWxzZSwiSG9yaXpvbnRhbEFsaWdubWVudCI6MiwiVmVydGljYWxBbGlnbm1lbnQiOjAsIlNtYXJ0Rm9yZWdyb3VuZCI6bnVsbCwiQmFja2dyb3VuZEZpbGxUeXBlIjowLCJNYXJnaW4iOnsiJHJlZiI6IjE1NiJ9LCJQYWRkaW5nIjp7IiRyZWYiOiIxNTcifSwiQmFja2dyb3VuZCI6eyIkaWQiOiIzMDQiLCJDb2xvciI6eyIkaWQiOiIzMDUiLCJBIjowLCJSIjoyNTUsIkciOjI1NSwiQiI6MjU1fX0sIklzVmlzaWJsZSI6dHJ1ZSwiV2lkdGgiOjAuMCwiSGVpZ2h0IjowLjAsIkJvcmRlclN0eWxlIjp7IiRpZCI6IjMwNiIsIkxpbmVDb2xvciI6bnVsbCwiTGluZVdlaWdodCI6MC4wLCJMaW5lVHlwZSI6MCwiUGFyZW50U3R5bGUiOm51bGx9LCJQYXJlbnRTdHlsZSI6bnVsbH0sIkRhdGVGb3JtYXQiOnsiJHJlZiI6IjIxMyJ9LCJXZWVrTnVtYmVyaW5nIjp7IiRpZCI6IjMwNyIsIkZvcm1hdCI6MCwiSXNWaXNpYmxlIjpmYWxzZSwiTGFzdEtub3duVmlzaWJpbGl0eVN0YXRlIjpmYWxzZX0sIklzVmlzaWJsZSI6dHJ1ZSwiUGFyZW50U3R5bGUiOm51bGx9LCJJbmRleCI6MywiU21hcnREdXJhdGlvbkFjdGl2YXRlZCI6ZmFsc2UsIkRhdGVGb3JtYXQiOnsiJHJlZiI6IjIxMyJ9LCJXZWVrTnVtYmVyaW5nIjp7IiRpZCI6IjMwOCIsIkZvcm1hdCI6MCwiSXNWaXNpYmxlIjpmYWxzZSwiTGFzdEtub3duVmlzaWJpbGl0eVN0YXRlIjpmYWxzZX0sIklkIjoiZTZmMzZhNDItNGJkYy00Y2NjLTg5NzUtMTg5NzJhM2UwNzM2IiwiSW1wb3J0SWQiOm51bGwsIlRpdGxlIjoiRiIsIk5vdGUiOm51bGwsIkh5cGVybGluayI6eyIkaWQiOiIzMDkiLCJBZGRyZXNzIjpudWxsLCJTdWJBZGRyZXNzIjpudWxsfSwiSXNDaGFuZ2VkIjpmYWxzZSwiSXNOZXciOmZhbHNlfSx7IiRpZCI6IjMxMCIsIkdyb3VwTmFtZSI6ImNiYzIxMDFiLWE5MGYtNDRjYi05MzNmLTk0OTNiYzc3MDkyMyIsIlN0YXJ0RGF0ZSI6IjIwMjItMTAtMDFUMDA6MDA6MDBaIiwiRW5kRGF0ZSI6IjIwMjItMTAtMTZUMjM6NTk6MDBaIiwiUGVyY2VudGFnZUNvbXBsZXRlIjpudWxsLCJTdHlsZSI6eyIkaWQiOiIzMTEiLCJTaGFwZSI6MCwiU2hhcGVUaGlja25lc3MiOjAsIkR1cmF0aW9uRm9ybWF0IjowLCJJbmNsdWRlTm9uV29ya2luZ0RheXNJbkR1cmF0aW9uIjpmYWxzZSwiUGVyY2VudGFnZUNvbXBsZXRlU3R5bGUiOnsiJGlkIjoiMzEyIiwiRm9udFNldHRpbmdzIjp7IiRpZCI6IjMxMyIsIkZvbnRTaXplIjoxMCwiRm9udE5hbWUiOiJDYWxpYnJpIiwiSXNCb2xkIjpmYWxzZSwiSXNJdGFsaWMiOmZhbHNlLCJJc1VuZGVybGluZWQiOmZhbHNlLCJQYXJlbnRTdHlsZSI6bnVsbH0sIkF1dG9TaXplIjowLCJGb3JlZ3JvdW5kIjp7IiRyZWYiOiIxMTkifSwiTWF4V2lkdGgiOjIwMC4wLCJNYXhIZWlnaHQiOiJJbmZpbml0eSIsIlNtYXJ0Rm9yZWdyb3VuZElzQWN0aXZlIjpmYWxzZSwiSG9yaXpvbnRhbEFsaWdubWVudCI6MCwiVmVydGljYWxBbGlnbm1lbnQiOjAsIlNtYXJ0Rm9yZWdyb3VuZCI6bnVsbCwiQmFja2dyb3VuZEZpbGxUeXBlIjowLCJNYXJnaW4iOnsiJHJlZiI6IjEyMSJ9LCJQYWRkaW5nIjp7IiRyZWYiOiIxMjIifSwiQmFja2dyb3VuZCI6eyIkcmVmIjoiMTIzIn0sIklzVmlzaWJsZSI6dHJ1ZSwiV2lkdGgiOjAuMCwiSGVpZ2h0IjowLjAsIkJvcmRlclN0eWxlIjp7IiRpZCI6IjMxNCIsIkxpbmVDb2xvciI6bnVsbCwiTGluZVdlaWdodCI6MC4wLCJMaW5lVHlwZSI6MCwiUGFyZW50U3R5bGUiOm51bGx9LCJQYXJlbnRTdHlsZSI6bnVsbH0sIkR1cmF0aW9uU3R5bGUiOnsiJGlkIjoiMzE1IiwiRm9udFNldHRpbmdzIjp7IiRpZCI6IjMxNiIsIkZvbnRTaXplIjoxMCwiRm9udE5hbWUiOiJDYWxpYnJpIiwiSXNCb2xkIjpmYWxzZSwiSXNJdGFsaWMiOmZhbHNlLCJJc1VuZGVybGluZWQiOmZhbHNlLCJQYXJlbnRTdHlsZSI6bnVsbH0sIkF1dG9TaXplIjowLCJGb3JlZ3JvdW5kIjp7IiRyZWYiOiIxMjYifSwiTWF4V2lkdGgiOjIwMC4wLCJNYXhIZWlnaHQiOiJJbmZpbml0eSIsIlNtYXJ0Rm9yZWdyb3VuZElzQWN0aXZlIjpmYWxzZSwiSG9yaXpvbnRhbEFsaWdubWVudCI6MCwiVmVydGljYWxBbGlnbm1lbnQiOjAsIlNtYXJ0Rm9yZWdyb3VuZCI6bnVsbCwiQmFja2dyb3VuZEZpbGxUeXBlIjowLCJNYXJnaW4iOnsiJHJlZiI6IjEyOCJ9LCJQYWRkaW5nIjp7IiRyZWYiOiIxMjkifSwiQmFja2dyb3VuZCI6eyIkcmVmIjoiMTMwIn0sIklzVmlzaWJsZSI6dHJ1ZSwiV2lkdGgiOjAuMCwiSGVpZ2h0IjowLjAsIkJvcmRlclN0eWxlIjp7IiRpZCI6IjMxNyIsIkxpbmVDb2xvciI6bnVsbCwiTGluZVdlaWdodCI6MC4wLCJMaW5lVHlwZSI6MCwiUGFyZW50U3R5bGUiOm51bGx9LCJQYXJlbnRTdHlsZSI6bnVsbH0sIkhvcml6b250YWxDb25uZWN0b3JTdHlsZSI6eyIkaWQiOiIzMTgiLCJMaW5lQ29sb3IiOnsiJHJlZiI6IjEzMiJ9LCJMaW5lV2VpZ2h0IjoxLjAsIkxpbmVUeXBlIjowLCJQYXJlbnRTdHlsZSI6bnVsbH0sIlZlcnRpY2FsQ29ubmVjdG9yU3R5bGUiOnsiJGlkIjoiMzE5IiwiTGluZUNvbG9yIjp7IiRyZWYiOiIxMzUifSwiTGluZVdlaWdodCI6MC4wLCJMaW5lVHlwZSI6MCwiUGFyZW50U3R5bGUiOm51bGx9LCJNYXJnaW4iOm51bGwsIlN0YXJ0RGF0ZVBvc2l0aW9uIjo2LCJFbmREYXRlUG9zaXRpb24iOjYsIkRhdGVJc1Zpc2libGUiOmZhbHNlLCJUaXRsZVBvc2l0aW9uIjoyLCJEdXJhdGlvblBvc2l0aW9uIjo2LCJQZXJjZW50YWdlQ29tcGxldGVkUG9zaXRpb24iOjYsIlNwYWNpbmciOjMsIklzQmVsb3dUaW1lYmFuZCI6ZmFsc2UsIlBlcmNlbnRhZ2VDb21wbGV0ZVNoYXBlT3BhY2l0eSI6MzUsIlNoYXBlU3R5bGUiOnsiJGlkIjoiMzIwIiwiTWFyZ2luIjp7IiRyZWYiOiIxMzgifSwiUGFkZGluZyI6eyIkcmVmIjoiMTM5In0sIkJhY2tncm91bmQiOnsiJGlkIjoiMzIxIiwiQ29sb3IiOnsiJGlkIjoiMzIyIiwiQSI6MjU1LCJSIjoyNTMsIkciOjIwMiwiQiI6MH19LCJJc1Zpc2libGUiOnRydWUsIldpZHRoIjowLjAsIkhlaWdodCI6MTAuMCwiQm9yZGVyU3R5bGUiOnsiJGlkIjoiMzIzIiwiTGluZUNvbG9yIjp7IiRyZWYiOiIxOTcifSwiTGluZVdlaWdodCI6MC4wLCJMaW5lVHlwZSI6MCwiUGFyZW50U3R5bGUiOm51bGx9LCJQYXJlbnRTdHlsZSI6bnVsbH0sIlRpdGxlU3R5bGUiOnsiJGlkIjoiMzI0IiwiRm9udFNldHRpbmdzIjp7IiRpZCI6IjMyNSIsIkZvbnRTaXplIjoxMSwiRm9udE5hbWUiOiJDYWxpYnJpIiwiSXNCb2xkIjp0cnVlLCJJc0l0YWxpYyI6ZmFsc2UsIklzVW5kZXJsaW5lZCI6ZmFsc2UsIlBhcmVudFN0eWxlIjpudWxsfSwiQXV0b1NpemUiOjAsIkZvcmVncm91bmQiOnsiJGlkIjoiMzI2IiwiQ29sb3IiOnsiJGlkIjoiMzI3IiwiQSI6MjU1LCJSIjoyNTQsIkciOjE4NiwiQiI6MTB9fSwiTWF4V2lkdGgiOjcyMC4wLCJNYXhIZWlnaHQiOiJJbmZpbml0eSIsIlNtYXJ0Rm9yZWdyb3VuZElzQWN0aXZlIjpmYWxzZSwiSG9yaXpvbnRhbEFsaWdubWVudCI6MSwiVmVydGljYWxBbGlnbm1lbnQiOjAsIlNtYXJ0Rm9yZWdyb3VuZCI6bnVsbCwiQmFja2dyb3VuZEZpbGxUeXBlIjowLCJNYXJnaW4iOnsiJHJlZiI6IjE0OSJ9LCJQYWRkaW5nIjp7IiRyZWYiOiIxNTAifSwiQmFja2dyb3VuZCI6eyIkaWQiOiIzMjgiLCJDb2xvciI6eyIkaWQiOiIzMjkiLCJBIjowLCJSIjoyNTUsIkciOjI1NSwiQiI6MjU1fX0sIklzVmlzaWJsZSI6dHJ1ZSwiV2lkdGgiOjAuMCwiSGVpZ2h0IjowLjAsIkJvcmRlclN0eWxlIjp7IiRpZCI6IjMzMCIsIkxpbmVDb2xvciI6bnVsbCwiTGluZVdlaWdodCI6MC4wLCJMaW5lVHlwZSI6MCwiUGFyZW50U3R5bGUiOm51bGx9LCJQYXJlbnRTdHlsZSI6bnVsbH0sIkRhdGVTdHlsZSI6eyIkaWQiOiIzMzEiLCJGb250U2V0dGluZ3MiOnsiJGlkIjoiMzMyIiwiRm9udFNpemUiOjEwLCJGb250TmFtZSI6IkNhbGlicmkiLCJJc0JvbGQiOmZhbHNlLCJJc0l0YWxpYyI6ZmFsc2UsIklzVW5kZXJsaW5lZCI6ZmFsc2UsIlBhcmVudFN0eWxlIjpudWxsfSwiQXV0b1NpemUiOjAsIkZvcmVncm91bmQiOnsiJGlkIjoiMzMzIiwiQ29sb3IiOnsiJGlkIjoiMzM0IiwiQSI6MjU1LCJSIjo2OCwiRyI6ODQsIkIiOjEwNn19LCJNYXhXaWR0aCI6MjAwLjAsIk1heEhlaWdodCI6IkluZmluaXR5IiwiU21hcnRGb3JlZ3JvdW5kSXNBY3RpdmUiOmZhbHNlLCJIb3Jpem9udGFsQWxpZ25tZW50IjoyLCJWZXJ0aWNhbEFsaWdubWVudCI6MCwiU21hcnRGb3JlZ3JvdW5kIjpudWxsLCJCYWNrZ3JvdW5kRmlsbFR5cGUiOjAsIk1hcmdpbiI6eyIkcmVmIjoiMTU2In0sIlBhZGRpbmciOnsiJHJlZiI6IjE1NyJ9LCJCYWNrZ3JvdW5kIjp7IiRpZCI6IjMzNSIsIkNvbG9yIjp7IiRpZCI6IjMzNiIsIkEiOjAsIlIiOjI1NSwiRyI6MjU1LCJCIjoyNTV9fSwiSXNWaXNpYmxlIjp0cnVlLCJXaWR0aCI6MC4wLCJIZWlnaHQiOjAuMCwiQm9yZGVyU3R5bGUiOnsiJGlkIjoiMzM3IiwiTGluZUNvbG9yIjpudWxsLCJMaW5lV2VpZ2h0IjowLjAsIkxpbmVUeXBlIjowLCJQYXJlbnRTdHlsZSI6bnVsbH0sIlBhcmVudFN0eWxlIjpudWxsfSwiRGF0ZUZvcm1hdCI6eyIkcmVmIjoiMjEzIn0sIldlZWtOdW1iZXJpbmciOnsiJGlkIjoiMzM4IiwiRm9ybWF0IjowLCJJc1Zpc2libGUiOmZhbHNlLCJMYXN0S25vd25WaXNpYmlsaXR5U3RhdGUiOmZhbHNlfSwiSXNWaXNpYmxlIjp0cnVlLCJQYXJlbnRTdHlsZSI6bnVsbH0sIkluZGV4Ijo0LCJTbWFydER1cmF0aW9uQWN0aXZhdGVkIjpmYWxzZSwiRGF0ZUZvcm1hdCI6eyIkcmVmIjoiMjEzIn0sIldlZWtOdW1iZXJpbmciOnsiJGlkIjoiMzM5IiwiRm9ybWF0IjowLCJJc1Zpc2libGUiOmZhbHNlLCJMYXN0S25vd25WaXNpYmlsaXR5U3RhdGUiOmZhbHNlfSwiSWQiOiJkYzA5ZjdmZS00YTQwLTQwNzUtYTEyNS1kMTkwYmRmNzY5MWYiLCJJbXBvcnRJZCI6bnVsbCwiVGl0bGUiOiJGIiwiTm90ZSI6bnVsbCwiSHlwZXJsaW5rIjp7IiRpZCI6IjM0MCIsIkFkZHJlc3MiOm51bGwsIlN1YkFkZHJlc3MiOm51bGx9LCJJc0NoYW5nZWQiOmZhbHNlLCJJc05ldyI6ZmFsc2V9LHsiJGlkIjoiMzQxIiwiR3JvdXBOYW1lIjoiY2JjMjEwMWItYTkwZi00NGNiLTkzM2YtOTQ5M2JjNzcwOTIzIiwiU3RhcnREYXRlIjoiMjAyMi0xMi0yNFQwMDowMDowMFoiLCJFbmREYXRlIjoiMjAyMi0xMi0zMVQyMzo1OTowMFoiLCJQZXJjZW50YWdlQ29tcGxldGUiOm51bGwsIlN0eWxlIjp7IiRpZCI6IjM0MiIsIlNoYXBlIjowLCJTaGFwZVRoaWNrbmVzcyI6MCwiRHVyYXRpb25Gb3JtYXQiOjAsIkluY2x1ZGVOb25Xb3JraW5nRGF5c0luRHVyYXRpb24iOmZhbHNlLCJQZXJjZW50YWdlQ29tcGxldGVTdHlsZSI6eyIkaWQiOiIzNDMiLCJGb250U2V0dGluZ3MiOnsiJGlkIjoiMzQ0IiwiRm9udFNpemUiOjEwLCJGb250TmFtZSI6IkNhbGlicmkiLCJJc0JvbGQiOmZhbHNlLCJJc0l0YWxpYyI6ZmFsc2UsIklzVW5kZXJsaW5lZCI6ZmFsc2UsIlBhcmVudFN0eWxlIjpudWxsfSwiQXV0b1NpemUiOjAsIkZvcmVncm91bmQiOnsiJHJlZiI6IjExOSJ9LCJNYXhXaWR0aCI6MjAwLjAsIk1heEhlaWdodCI6IkluZmluaXR5IiwiU21hcnRGb3JlZ3JvdW5kSXNBY3RpdmUiOmZhbHNlLCJIb3Jpem9udGFsQWxpZ25tZW50IjowLCJWZXJ0aWNhbEFsaWdubWVudCI6MCwiU21hcnRGb3JlZ3JvdW5kIjpudWxsLCJCYWNrZ3JvdW5kRmlsbFR5cGUiOjAsIk1hcmdpbiI6eyIkcmVmIjoiMTIxIn0sIlBhZGRpbmciOnsiJHJlZiI6IjEyMiJ9LCJCYWNrZ3JvdW5kIjp7IiRyZWYiOiIxMjMifSwiSXNWaXNpYmxlIjp0cnVlLCJXaWR0aCI6MC4wLCJIZWlnaHQiOjAuMCwiQm9yZGVyU3R5bGUiOnsiJGlkIjoiMzQ1IiwiTGluZUNvbG9yIjpudWxsLCJMaW5lV2VpZ2h0IjowLjAsIkxpbmVUeXBlIjowLCJQYXJlbnRTdHlsZSI6bnVsbH0sIlBhcmVudFN0eWxlIjpudWxsfSwiRHVyYXRpb25TdHlsZSI6eyIkaWQiOiIzNDYiLCJGb250U2V0dGluZ3MiOnsiJGlkIjoiMzQ3IiwiRm9udFNpemUiOjEwLCJGb250TmFtZSI6IkNhbGlicmkiLCJJc0JvbGQiOmZhbHNlLCJJc0l0YWxpYyI6ZmFsc2UsIklzVW5kZXJsaW5lZCI6ZmFsc2UsIlBhcmVudFN0eWxlIjpudWxsfSwiQXV0b1NpemUiOjAsIkZvcmVncm91bmQiOnsiJHJlZiI6IjEyNiJ9LCJNYXhXaWR0aCI6MjAwLjAsIk1heEhlaWdodCI6IkluZmluaXR5IiwiU21hcnRGb3JlZ3JvdW5kSXNBY3RpdmUiOmZhbHNlLCJIb3Jpem9udGFsQWxpZ25tZW50IjowLCJWZXJ0aWNhbEFsaWdubWVudCI6MCwiU21hcnRGb3JlZ3JvdW5kIjpudWxsLCJCYWNrZ3JvdW5kRmlsbFR5cGUiOjAsIk1hcmdpbiI6eyIkcmVmIjoiMTI4In0sIlBhZGRpbmciOnsiJHJlZiI6IjEyOSJ9LCJCYWNrZ3JvdW5kIjp7IiRyZWYiOiIxMzAifSwiSXNWaXNpYmxlIjp0cnVlLCJXaWR0aCI6MC4wLCJIZWlnaHQiOjAuMCwiQm9yZGVyU3R5bGUiOnsiJGlkIjoiMzQ4IiwiTGluZUNvbG9yIjpudWxsLCJMaW5lV2VpZ2h0IjowLjAsIkxpbmVUeXBlIjowLCJQYXJlbnRTdHlsZSI6bnVsbH0sIlBhcmVudFN0eWxlIjpudWxsfSwiSG9yaXpvbnRhbENvbm5lY3RvclN0eWxlIjp7IiRpZCI6IjM0OSIsIkxpbmVDb2xvciI6eyIkcmVmIjoiMTMyIn0sIkxpbmVXZWlnaHQiOjEuMCwiTGluZVR5cGUiOjAsIlBhcmVudFN0eWxlIjpudWxsfSwiVmVydGljYWxDb25uZWN0b3JTdHlsZSI6eyIkaWQiOiIzNTAiLCJMaW5lQ29sb3IiOnsiJHJlZiI6IjEzNSJ9LCJMaW5lV2VpZ2h0IjowLjAsIkxpbmVUeXBlIjowLCJQYXJlbnRTdHlsZSI6bnVsbH0sIk1hcmdpbiI6bnVsbCwiU3RhcnREYXRlUG9zaXRpb24iOjYsIkVuZERhdGVQb3NpdGlvbiI6NiwiRGF0ZUlzVmlzaWJsZSI6ZmFsc2UsIlRpdGxlUG9zaXRpb24iOjIsIkR1cmF0aW9uUG9zaXRpb24iOjYsIlBlcmNlbnRhZ2VDb21wbGV0ZWRQb3NpdGlvbiI6NiwiU3BhY2luZyI6MywiSXNCZWxvd1RpbWViYW5kIjpmYWxzZSwiUGVyY2VudGFnZUNvbXBsZXRlU2hhcGVPcGFjaXR5IjozNSwiU2hhcGVTdHlsZSI6eyIkaWQiOiIzNTEiLCJNYXJnaW4iOnsiJHJlZiI6IjEzOCJ9LCJQYWRkaW5nIjp7IiRyZWYiOiIxMzkifSwiQmFja2dyb3VuZCI6eyIkaWQiOiIzNTIiLCJDb2xvciI6eyIkaWQiOiIzNTMiLCJBIjoyNTUsIlIiOjI1MywiRyI6MjAyLCJCIjowfX0sIklzVmlzaWJsZSI6dHJ1ZSwiV2lkdGgiOjAuMCwiSGVpZ2h0IjoxMC4wLCJCb3JkZXJTdHlsZSI6eyIkaWQiOiIzNTQiLCJMaW5lQ29sb3IiOnsiJHJlZiI6IjE5NyJ9LCJMaW5lV2VpZ2h0IjowLjAsIkxpbmVUeXBlIjowLCJQYXJlbnRTdHlsZSI6bnVsbH0sIlBhcmVudFN0eWxlIjpudWxsfSwiVGl0bGVTdHlsZSI6eyIkaWQiOiIzNTUiLCJGb250U2V0dGluZ3MiOnsiJGlkIjoiMzU2IiwiRm9udFNpemUiOjExLCJGb250TmFtZSI6IkNhbGlicmkiLCJJc0JvbGQiOnRydWUsIklzSXRhbGljIjpmYWxzZSwiSXNVbmRlcmxpbmVkIjpmYWxzZSwiUGFyZW50U3R5bGUiOm51bGx9LCJBdXRvU2l6ZSI6MCwiRm9yZWdyb3VuZCI6eyIkaWQiOiIzNTciLCJDb2xvciI6eyIkaWQiOiIzNTgiLCJBIjoyNTUsIlIiOjI1MywiRyI6MjAyLCJCIjowfX0sIk1heFdpZHRoIjo3MjAuMCwiTWF4SGVpZ2h0IjoiSW5maW5pdHkiLCJTbWFydEZvcmVncm91bmRJc0FjdGl2ZSI6ZmFsc2UsIkhvcml6b250YWxBbGlnbm1lbnQiOjEsIlZlcnRpY2FsQWxpZ25tZW50IjowLCJTbWFydEZvcmVncm91bmQiOm51bGwsIkJhY2tncm91bmRGaWxsVHlwZSI6MCwiTWFyZ2luIjp7IiRyZWYiOiIxNDkifSwiUGFkZGluZyI6eyIkcmVmIjoiMTUwIn0sIkJhY2tncm91bmQiOnsiJGlkIjoiMzU5IiwiQ29sb3IiOnsiJGlkIjoiMzYwIiwiQSI6MCwiUiI6MjU1LCJHIjoyNTUsIkIiOjI1NX19LCJJc1Zpc2libGUiOnRydWUsIldpZHRoIjowLjAsIkhlaWdodCI6MC4wLCJCb3JkZXJTdHlsZSI6eyIkaWQiOiIzNjEiLCJMaW5lQ29sb3IiOm51bGwsIkxpbmVXZWlnaHQiOjAuMCwiTGluZVR5cGUiOjAsIlBhcmVudFN0eWxlIjpudWxsfSwiUGFyZW50U3R5bGUiOm51bGx9LCJEYXRlU3R5bGUiOnsiJGlkIjoiMzYyIiwiRm9udFNldHRpbmdzIjp7IiRpZCI6IjM2MyIsIkZvbnRTaXplIjoxMCwiRm9udE5hbWUiOiJDYWxpYnJpIiwiSXNCb2xkIjpmYWxzZSwiSXNJdGFsaWMiOmZhbHNlLCJJc1VuZGVybGluZWQiOmZhbHNlLCJQYXJlbnRTdHlsZSI6bnVsbH0sIkF1dG9TaXplIjowLCJGb3JlZ3JvdW5kIjp7IiRpZCI6IjM2NCIsIkNvbG9yIjp7IiRpZCI6IjM2NSIsIkEiOjI1NSwiUiI6NjgsIkciOjg0LCJCIjoxMDZ9fSwiTWF4V2lkdGgiOjIwMC4wLCJNYXhIZWlnaHQiOiJJbmZpbml0eSIsIlNtYXJ0Rm9yZWdyb3VuZElzQWN0aXZlIjpmYWxzZSwiSG9yaXpvbnRhbEFsaWdubWVudCI6MiwiVmVydGljYWxBbGlnbm1lbnQiOjAsIlNtYXJ0Rm9yZWdyb3VuZCI6bnVsbCwiQmFja2dyb3VuZEZpbGxUeXBlIjowLCJNYXJnaW4iOnsiJHJlZiI6IjE1NiJ9LCJQYWRkaW5nIjp7IiRyZWYiOiIxNTcifSwiQmFja2dyb3VuZCI6eyIkaWQiOiIzNjYiLCJDb2xvciI6eyIkaWQiOiIzNjciLCJBIjowLCJSIjoyNTUsIkciOjI1NSwiQiI6MjU1fX0sIklzVmlzaWJsZSI6dHJ1ZSwiV2lkdGgiOjAuMCwiSGVpZ2h0IjowLjAsIkJvcmRlclN0eWxlIjp7IiRpZCI6IjM2OCIsIkxpbmVDb2xvciI6bnVsbCwiTGluZVdlaWdodCI6MC4wLCJMaW5lVHlwZSI6MCwiUGFyZW50U3R5bGUiOm51bGx9LCJQYXJlbnRTdHlsZSI6bnVsbH0sIkRhdGVGb3JtYXQiOnsiJHJlZiI6IjIxMyJ9LCJXZWVrTnVtYmVyaW5nIjp7IiRpZCI6IjM2OSIsIkZvcm1hdCI6MCwiSXNWaXNpYmxlIjpmYWxzZSwiTGFzdEtub3duVmlzaWJpbGl0eVN0YXRlIjpmYWxzZX0sIklzVmlzaWJsZSI6dHJ1ZSwiUGFyZW50U3R5bGUiOm51bGx9LCJJbmRleCI6NSwiU21hcnREdXJhdGlvbkFjdGl2YXRlZCI6ZmFsc2UsIkRhdGVGb3JtYXQiOnsiJHJlZiI6IjIxMyJ9LCJXZWVrTnVtYmVyaW5nIjp7IiRpZCI6IjM3MCIsIkZvcm1hdCI6MCwiSXNWaXNpYmxlIjpmYWxzZSwiTGFzdEtub3duVmlzaWJpbGl0eVN0YXRlIjpmYWxzZX0sIklkIjoiYzg4NzgzNzktNmQzMy00NTRiLWE1ZWEtNTI3YTI1MTNmNGVjIiwiSW1wb3J0SWQiOm51bGwsIlRpdGxlIjoiRiIsIk5vdGUiOm51bGwsIkh5cGVybGluayI6eyIkaWQiOiIzNzEiLCJBZGRyZXNzIjpudWxsLCJTdWJBZGRyZXNzIjpudWxsfSwiSXNDaGFuZ2VkIjpmYWxzZSwiSXNOZXciOmZhbHNlfSx7IiRpZCI6IjM3MiIsIkdyb3VwTmFtZSI6ImUxZDdiMGIyLTMwMjQtNGMwYS05NzRkLTgwNWRhZmRmMWQyNiIsIlN0YXJ0RGF0ZSI6IjIwMjItMDEtMDFUMDA6MDA6MDBaIiwiRW5kRGF0ZSI6IjIwMjItMDEtMDJUMjM6NTk6MDBaIiwiUGVyY2VudGFnZUNvbXBsZXRlIjpudWxsLCJTdHlsZSI6eyIkaWQiOiIzNzMiLCJTaGFwZSI6MCwiU2hhcGVUaGlja25lc3MiOjAsIkR1cmF0aW9uRm9ybWF0IjowLCJJbmNsdWRlTm9uV29ya2luZ0RheXNJbkR1cmF0aW9uIjpmYWxzZSwiUGVyY2VudGFnZUNvbXBsZXRlU3R5bGUiOnsiJGlkIjoiMzc0IiwiRm9udFNldHRpbmdzIjp7IiRpZCI6IjM3NSIsIkZvbnRTaXplIjoxMCwiRm9udE5hbWUiOiJDYWxpYnJpIiwiSXNCb2xkIjpmYWxzZSwiSXNJdGFsaWMiOmZhbHNlLCJJc1VuZGVybGluZWQiOmZhbHNlLCJQYXJlbnRTdHlsZSI6bnVsbH0sIkF1dG9TaXplIjowLCJGb3JlZ3JvdW5kIjp7IiRyZWYiOiIxMTkifSwiTWF4V2lkdGgiOjIwMC4wLCJNYXhIZWlnaHQiOiJJbmZpbml0eSIsIlNtYXJ0Rm9yZWdyb3VuZElzQWN0aXZlIjpmYWxzZSwiSG9yaXpvbnRhbEFsaWdubWVudCI6MCwiVmVydGljYWxBbGlnbm1lbnQiOjAsIlNtYXJ0Rm9yZWdyb3VuZCI6bnVsbCwiQmFja2dyb3VuZEZpbGxUeXBlIjowLCJNYXJnaW4iOnsiJHJlZiI6IjEyMSJ9LCJQYWRkaW5nIjp7IiRyZWYiOiIxMjIifSwiQmFja2dyb3VuZCI6eyIkcmVmIjoiMTIzIn0sIklzVmlzaWJsZSI6dHJ1ZSwiV2lkdGgiOjAuMCwiSGVpZ2h0IjowLjAsIkJvcmRlclN0eWxlIjp7IiRpZCI6IjM3NiIsIkxpbmVDb2xvciI6bnVsbCwiTGluZVdlaWdodCI6MC4wLCJMaW5lVHlwZSI6MCwiUGFyZW50U3R5bGUiOm51bGx9LCJQYXJlbnRTdHlsZSI6bnVsbH0sIkR1cmF0aW9uU3R5bGUiOnsiJGlkIjoiMzc3IiwiRm9udFNldHRpbmdzIjp7IiRpZCI6IjM3OCIsIkZvbnRTaXplIjoxMCwiRm9udE5hbWUiOiJDYWxpYnJpIiwiSXNCb2xkIjpmYWxzZSwiSXNJdGFsaWMiOmZhbHNlLCJJc1VuZGVybGluZWQiOmZhbHNlLCJQYXJlbnRTdHlsZSI6bnVsbH0sIkF1dG9TaXplIjowLCJGb3JlZ3JvdW5kIjp7IiRyZWYiOiIxMjYifSwiTWF4V2lkdGgiOjIwMC4wLCJNYXhIZWlnaHQiOiJJbmZpbml0eSIsIlNtYXJ0Rm9yZWdyb3VuZElzQWN0aXZlIjpmYWxzZSwiSG9yaXpvbnRhbEFsaWdubWVudCI6MCwiVmVydGljYWxBbGlnbm1lbnQiOjAsIlNtYXJ0Rm9yZWdyb3VuZCI6bnVsbCwiQmFja2dyb3VuZEZpbGxUeXBlIjowLCJNYXJnaW4iOnsiJHJlZiI6IjEyOCJ9LCJQYWRkaW5nIjp7IiRyZWYiOiIxMjkifSwiQmFja2dyb3VuZCI6eyIkcmVmIjoiMTMwIn0sIklzVmlzaWJsZSI6dHJ1ZSwiV2lkdGgiOjAuMCwiSGVpZ2h0IjowLjAsIkJvcmRlclN0eWxlIjp7IiRpZCI6IjM3OSIsIkxpbmVDb2xvciI6bnVsbCwiTGluZVdlaWdodCI6MC4wLCJMaW5lVHlwZSI6MCwiUGFyZW50U3R5bGUiOm51bGx9LCJQYXJlbnRTdHlsZSI6bnVsbH0sIkhvcml6b250YWxDb25uZWN0b3JTdHlsZSI6eyIkaWQiOiIzODAiLCJMaW5lQ29sb3IiOnsiJHJlZiI6IjEzMiJ9LCJMaW5lV2VpZ2h0IjoxLjAsIkxpbmVUeXBlIjowLCJQYXJlbnRTdHlsZSI6bnVsbH0sIlZlcnRpY2FsQ29ubmVjdG9yU3R5bGUiOnsiJGlkIjoiMzgxIiwiTGluZUNvbG9yIjp7IiRyZWYiOiIxMzUifSwiTGluZVdlaWdodCI6MC4wLCJMaW5lVHlwZSI6MCwiUGFyZW50U3R5bGUiOm51bGx9LCJNYXJnaW4iOm51bGwsIlN0YXJ0RGF0ZVBvc2l0aW9uIjo2LCJFbmREYXRlUG9zaXRpb24iOjYsIkRhdGVJc1Zpc2libGUiOmZhbHNlLCJUaXRsZVBvc2l0aW9uIjo0LCJEdXJhdGlvblBvc2l0aW9uIjo2LCJQZXJjZW50YWdlQ29tcGxldGVkUG9zaXRpb24iOjYsIlNwYWNpbmciOjMsIklzQmVsb3dUaW1lYmFuZCI6ZmFsc2UsIlBlcmNlbnRhZ2VDb21wbGV0ZVNoYXBlT3BhY2l0eSI6MzUsIlNoYXBlU3R5bGUiOnsiJGlkIjoiMzgyIiwiTWFyZ2luIjp7IiRyZWYiOiIxMzgifSwiUGFkZGluZyI6eyIkcmVmIjoiMTM5In0sIkJhY2tncm91bmQiOnsiJGlkIjoiMzgzIiwiQ29sb3IiOnsiJGlkIjoiMzg0IiwiQSI6MjU1LCJSIjoyLCJHIjoxNzgsIkIiOjIzOH19LCJJc1Zpc2libGUiOnRydWUsIldpZHRoIjowLjAsIkhlaWdodCI6MTAuMCwiQm9yZGVyU3R5bGUiOnsiJGlkIjoiMzg1IiwiTGluZUNvbG9yIjp7IiRpZCI6IjM4NiIsIiR0eXBlIjoiTkxSRS5Db21tb24uRG9tLlNvbGlkQ29sb3JCcnVzaCwgTkxSRS5Db21tb24iLCJDb2xvciI6eyIkaWQiOiIzODciLCJBIjoyNTUsIlIiOjI1NSwiRyI6MCwiQiI6MH19LCJMaW5lV2VpZ2h0IjowLjAsIkxpbmVUeXBlIjowLCJQYXJlbnRTdHlsZSI6bnVsbH0sIlBhcmVudFN0eWxlIjpudWxsfSwiVGl0bGVTdHlsZSI6eyIkaWQiOiIzODgiLCJGb250U2V0dGluZ3MiOnsiJGlkIjoiMzg5IiwiRm9udFNpemUiOjExLCJGb250TmFtZSI6IkNhbGlicmkiLCJJc0JvbGQiOnRydWUsIklzSXRhbGljIjpmYWxzZSwiSXNVbmRlcmxpbmVkIjpmYWxzZSwiUGFyZW50U3R5bGUiOm51bGx9LCJBdXRvU2l6ZSI6MCwiRm9yZWdyb3VuZCI6eyIkaWQiOiIzOTAiLCJDb2xvciI6eyIkaWQiOiIzOTEiLCJBIjoyNTUsIlIiOjI1NSwiRyI6MjU1LCJCIjoyNTV9fSwiTWF4V2lkdGgiOjcyMC4wLCJNYXhIZWlnaHQiOiJJbmZpbml0eSIsIlNtYXJ0Rm9yZWdyb3VuZElzQWN0aXZlIjpmYWxzZSwiSG9yaXpvbnRhbEFsaWdubWVudCI6MCwiVmVydGljYWxBbGlnbm1lbnQiOjAsIlNtYXJ0Rm9yZWdyb3VuZCI6bnVsbCwiQmFja2dyb3VuZEZpbGxUeXBlIjowLCJNYXJnaW4iOnsiJHJlZiI6IjE0OSJ9LCJQYWRkaW5nIjp7IiRyZWYiOiIxNTAifSwiQmFja2dyb3VuZCI6eyIkaWQiOiIzOTIiLCJDb2xvciI6eyIkaWQiOiIzOTMiLCJBIjowLCJSIjoyNTUsIkciOjI1NSwiQiI6MjU1fX0sIklzVmlzaWJsZSI6dHJ1ZSwiV2lkdGgiOjAuMCwiSGVpZ2h0IjowLjAsIkJvcmRlclN0eWxlIjp7IiRpZCI6IjM5NCIsIkxpbmVDb2xvciI6bnVsbCwiTGluZVdlaWdodCI6MC4wLCJMaW5lVHlwZSI6MCwiUGFyZW50U3R5bGUiOm51bGx9LCJQYXJlbnRTdHlsZSI6bnVsbH0sIkRhdGVTdHlsZSI6eyIkaWQiOiIzOTUiLCJGb250U2V0dGluZ3MiOnsiJGlkIjoiMzk2IiwiRm9udFNpemUiOjEwLCJGb250TmFtZSI6IkNhbGlicmkiLCJJc0JvbGQiOmZhbHNlLCJJc0l0YWxpYyI6ZmFsc2UsIklzVW5kZXJsaW5lZCI6ZmFsc2UsIlBhcmVudFN0eWxlIjpudWxsfSwiQXV0b1NpemUiOjAsIkZvcmVncm91bmQiOnsiJGlkIjoiMzk3IiwiQ29sb3IiOnsiJGlkIjoiMzk4IiwiQSI6MjU1LCJSIjo2OCwiRyI6ODQsIkIiOjEwNn19LCJNYXhXaWR0aCI6MjAwLjAsIk1heEhlaWdodCI6IkluZmluaXR5IiwiU21hcnRGb3JlZ3JvdW5kSXNBY3RpdmUiOmZhbHNlLCJIb3Jpem9udGFsQWxpZ25tZW50IjoyLCJWZXJ0aWNhbEFsaWdubWVudCI6MCwiU21hcnRGb3JlZ3JvdW5kIjpudWxsLCJCYWNrZ3JvdW5kRmlsbFR5cGUiOjAsIk1hcmdpbiI6eyIkcmVmIjoiMTU2In0sIlBhZGRpbmciOnsiJHJlZiI6IjE1NyJ9LCJCYWNrZ3JvdW5kIjp7IiRpZCI6IjM5OSIsIkNvbG9yIjp7IiRpZCI6IjQwMCIsIkEiOjAsIlIiOjI1NSwiRyI6MjU1LCJCIjoyNTV9fSwiSXNWaXNpYmxlIjp0cnVlLCJXaWR0aCI6MC4wLCJIZWlnaHQiOjAuMCwiQm9yZGVyU3R5bGUiOnsiJGlkIjoiNDAxIiwiTGluZUNvbG9yIjpudWxsLCJMaW5lV2VpZ2h0IjowLjAsIkxpbmVUeXBlIjowLCJQYXJlbnRTdHlsZSI6bnVsbH0sIlBhcmVudFN0eWxlIjpudWxsfSwiRGF0ZUZvcm1hdCI6eyIkaWQiOiI0MDI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NDAzIiwiRm9ybWF0IjowLCJJc1Zpc2libGUiOmZhbHNlLCJMYXN0S25vd25WaXNpYmlsaXR5U3RhdGUiOmZhbHNlfSwiSXNWaXNpYmxlIjp0cnVlLCJQYXJlbnRTdHlsZSI6bnVsbH0sIkluZGV4Ijo2LCJTbWFydER1cmF0aW9uQWN0aXZhdGVkIjpmYWxzZSwiRGF0ZUZvcm1hdCI6eyIkcmVmIjoiNDAyIn0sIldlZWtOdW1iZXJpbmciOnsiJGlkIjoiNDA0IiwiRm9ybWF0IjowLCJJc1Zpc2libGUiOmZhbHNlLCJMYXN0S25vd25WaXNpYmlsaXR5U3RhdGUiOmZhbHNlfSwiSWQiOiI5OWQ4MzMxZi02YTU0LTQ1NDQtYjI3MC1iMzcwYjRlZmE0YjYiLCJJbXBvcnRJZCI6bnVsbCwiVGl0bGUiOiJOZXVqYWhyIiwiTm90ZSI6bnVsbCwiSHlwZXJsaW5rIjp7IiRpZCI6IjQwNSIsIkFkZHJlc3MiOm51bGwsIlN1YkFkZHJlc3MiOm51bGx9LCJJc0NoYW5nZWQiOmZhbHNlLCJJc05ldyI6ZmFsc2V9LHsiJGlkIjoiNDA2IiwiR3JvdXBOYW1lIjoiZTFkN2IwYjItMzAyNC00YzBhLTk3NGQtODA1ZGFmZGYxZDI2IiwiU3RhcnREYXRlIjoiMjAyMi0wNC0xNVQwMDowMDowMFoiLCJFbmREYXRlIjoiMjAyMi0wNC0xOFQyMzo1OTowMFoiLCJQZXJjZW50YWdlQ29tcGxldGUiOm51bGwsIlN0eWxlIjp7IiRpZCI6IjQwNyIsIlNoYXBlIjowLCJTaGFwZVRoaWNrbmVzcyI6MCwiRHVyYXRpb25Gb3JtYXQiOjAsIkluY2x1ZGVOb25Xb3JraW5nRGF5c0luRHVyYXRpb24iOmZhbHNlLCJQZXJjZW50YWdlQ29tcGxldGVTdHlsZSI6eyIkaWQiOiI0MDgiLCJGb250U2V0dGluZ3MiOnsiJGlkIjoiNDA5IiwiRm9udFNpemUiOjEwLCJGb250TmFtZSI6IkNhbGlicmkiLCJJc0JvbGQiOmZhbHNlLCJJc0l0YWxpYyI6ZmFsc2UsIklzVW5kZXJsaW5lZCI6ZmFsc2UsIlBhcmVudFN0eWxlIjpudWxsfSwiQXV0b1NpemUiOjAsIkZvcmVncm91bmQiOnsiJHJlZiI6IjExOSJ9LCJNYXhXaWR0aCI6MjAwLjAsIk1heEhlaWdodCI6IkluZmluaXR5IiwiU21hcnRGb3JlZ3JvdW5kSXNBY3RpdmUiOmZhbHNlLCJIb3Jpem9udGFsQWxpZ25tZW50IjowLCJWZXJ0aWNhbEFsaWdubWVudCI6MCwiU21hcnRGb3JlZ3JvdW5kIjpudWxsLCJCYWNrZ3JvdW5kRmlsbFR5cGUiOjAsIk1hcmdpbiI6eyIkcmVmIjoiMTIxIn0sIlBhZGRpbmciOnsiJHJlZiI6IjEyMiJ9LCJCYWNrZ3JvdW5kIjp7IiRyZWYiOiIxMjMifSwiSXNWaXNpYmxlIjp0cnVlLCJXaWR0aCI6MC4wLCJIZWlnaHQiOjAuMCwiQm9yZGVyU3R5bGUiOnsiJGlkIjoiNDEwIiwiTGluZUNvbG9yIjpudWxsLCJMaW5lV2VpZ2h0IjowLjAsIkxpbmVUeXBlIjowLCJQYXJlbnRTdHlsZSI6bnVsbH0sIlBhcmVudFN0eWxlIjpudWxsfSwiRHVyYXRpb25TdHlsZSI6eyIkaWQiOiI0MTEiLCJGb250U2V0dGluZ3MiOnsiJGlkIjoiNDEyIiwiRm9udFNpemUiOjEwLCJGb250TmFtZSI6IkNhbGlicmkiLCJJc0JvbGQiOmZhbHNlLCJJc0l0YWxpYyI6ZmFsc2UsIklzVW5kZXJsaW5lZCI6ZmFsc2UsIlBhcmVudFN0eWxlIjpudWxsfSwiQXV0b1NpemUiOjAsIkZvcmVncm91bmQiOnsiJHJlZiI6IjEyNiJ9LCJNYXhXaWR0aCI6MjAwLjAsIk1heEhlaWdodCI6IkluZmluaXR5IiwiU21hcnRGb3JlZ3JvdW5kSXNBY3RpdmUiOmZhbHNlLCJIb3Jpem9udGFsQWxpZ25tZW50IjowLCJWZXJ0aWNhbEFsaWdubWVudCI6MCwiU21hcnRGb3JlZ3JvdW5kIjpudWxsLCJCYWNrZ3JvdW5kRmlsbFR5cGUiOjAsIk1hcmdpbiI6eyIkcmVmIjoiMTI4In0sIlBhZGRpbmciOnsiJHJlZiI6IjEyOSJ9LCJCYWNrZ3JvdW5kIjp7IiRyZWYiOiIxMzAifSwiSXNWaXNpYmxlIjp0cnVlLCJXaWR0aCI6MC4wLCJIZWlnaHQiOjAuMCwiQm9yZGVyU3R5bGUiOnsiJGlkIjoiNDEzIiwiTGluZUNvbG9yIjpudWxsLCJMaW5lV2VpZ2h0IjowLjAsIkxpbmVUeXBlIjowLCJQYXJlbnRTdHlsZSI6bnVsbH0sIlBhcmVudFN0eWxlIjpudWxsfSwiSG9yaXpvbnRhbENvbm5lY3RvclN0eWxlIjp7IiRpZCI6IjQxNCIsIkxpbmVDb2xvciI6eyIkcmVmIjoiMTMyIn0sIkxpbmVXZWlnaHQiOjEuMCwiTGluZVR5cGUiOjAsIlBhcmVudFN0eWxlIjpudWxsfSwiVmVydGljYWxDb25uZWN0b3JTdHlsZSI6eyIkaWQiOiI0MTUiLCJMaW5lQ29sb3IiOnsiJHJlZiI6IjEzNSJ9LCJMaW5lV2VpZ2h0IjowLjAsIkxpbmVUeXBlIjowLCJQYXJlbnRTdHlsZSI6bnVsbH0sIk1hcmdpbiI6bnVsbCwiU3RhcnREYXRlUG9zaXRpb24iOjYsIkVuZERhdGVQb3NpdGlvbiI6NiwiRGF0ZUlzVmlzaWJsZSI6ZmFsc2UsIlRpdGxlUG9zaXRpb24iOjQsIkR1cmF0aW9uUG9zaXRpb24iOjYsIlBlcmNlbnRhZ2VDb21wbGV0ZWRQb3NpdGlvbiI6NiwiU3BhY2luZyI6MywiSXNCZWxvd1RpbWViYW5kIjpmYWxzZSwiUGVyY2VudGFnZUNvbXBsZXRlU2hhcGVPcGFjaXR5IjozNSwiU2hhcGVTdHlsZSI6eyIkaWQiOiI0MTYiLCJNYXJnaW4iOnsiJHJlZiI6IjEzOCJ9LCJQYWRkaW5nIjp7IiRyZWYiOiIxMzkifSwiQmFja2dyb3VuZCI6eyIkaWQiOiI0MTciLCJDb2xvciI6eyIkaWQiOiI0MTgiLCJBIjoyNTUsIlIiOjIsIkciOjE3OCwiQiI6MjM4fX0sIklzVmlzaWJsZSI6dHJ1ZSwiV2lkdGgiOjAuMCwiSGVpZ2h0IjoxMC4wLCJCb3JkZXJTdHlsZSI6eyIkaWQiOiI0MTkiLCJMaW5lQ29sb3IiOnsiJGlkIjoiNDIwIiwiJHR5cGUiOiJOTFJFLkNvbW1vbi5Eb20uU29saWRDb2xvckJydXNoLCBOTFJFLkNvbW1vbiIsIkNvbG9yIjp7IiRpZCI6IjQyMSIsIkEiOjI1NSwiUiI6MjU1LCJHIjowLCJCIjowfX0sIkxpbmVXZWlnaHQiOjAuMCwiTGluZVR5cGUiOjAsIlBhcmVudFN0eWxlIjpudWxsfSwiUGFyZW50U3R5bGUiOm51bGx9LCJUaXRsZVN0eWxlIjp7IiRpZCI6IjQyMiIsIkZvbnRTZXR0aW5ncyI6eyIkaWQiOiI0MjMiLCJGb250U2l6ZSI6MTEsIkZvbnROYW1lIjoiQ2FsaWJyaSIsIklzQm9sZCI6dHJ1ZSwiSXNJdGFsaWMiOmZhbHNlLCJJc1VuZGVybGluZWQiOmZhbHNlLCJQYXJlbnRTdHlsZSI6bnVsbH0sIkF1dG9TaXplIjowLCJGb3JlZ3JvdW5kIjp7IiRpZCI6IjQyNCIsIkNvbG9yIjp7IiRpZCI6IjQyNSIsIkEiOjI1NSwiUiI6MjU1LCJHIjoyNTUsIkIiOjI1NX19LCJNYXhXaWR0aCI6NzIwLjAsIk1heEhlaWdodCI6IkluZmluaXR5IiwiU21hcnRGb3JlZ3JvdW5kSXNBY3RpdmUiOmZhbHNlLCJIb3Jpem9udGFsQWxpZ25tZW50IjowLCJWZXJ0aWNhbEFsaWdubWVudCI6MCwiU21hcnRGb3JlZ3JvdW5kIjpudWxsLCJCYWNrZ3JvdW5kRmlsbFR5cGUiOjAsIk1hcmdpbiI6eyIkcmVmIjoiMTQ5In0sIlBhZGRpbmciOnsiJHJlZiI6IjE1MCJ9LCJCYWNrZ3JvdW5kIjp7IiRpZCI6IjQyNiIsIkNvbG9yIjp7IiRpZCI6IjQyNyIsIkEiOjAsIlIiOjI1NSwiRyI6MjU1LCJCIjoyNTV9fSwiSXNWaXNpYmxlIjp0cnVlLCJXaWR0aCI6MC4wLCJIZWlnaHQiOjAuMCwiQm9yZGVyU3R5bGUiOnsiJGlkIjoiNDI4IiwiTGluZUNvbG9yIjpudWxsLCJMaW5lV2VpZ2h0IjowLjAsIkxpbmVUeXBlIjowLCJQYXJlbnRTdHlsZSI6bnVsbH0sIlBhcmVudFN0eWxlIjpudWxsfSwiRGF0ZVN0eWxlIjp7IiRpZCI6IjQyOSIsIkZvbnRTZXR0aW5ncyI6eyIkaWQiOiI0MzAiLCJGb250U2l6ZSI6MTAsIkZvbnROYW1lIjoiQ2FsaWJyaSIsIklzQm9sZCI6ZmFsc2UsIklzSXRhbGljIjpmYWxzZSwiSXNVbmRlcmxpbmVkIjpmYWxzZSwiUGFyZW50U3R5bGUiOm51bGx9LCJBdXRvU2l6ZSI6MCwiRm9yZWdyb3VuZCI6eyIkaWQiOiI0MzEiLCJDb2xvciI6eyIkaWQiOiI0MzIiLCJBIjoyNTUsIlIiOjY4LCJHIjo4NCwiQiI6MTA2fX0sIk1heFdpZHRoIjoyMDAuMCwiTWF4SGVpZ2h0IjoiSW5maW5pdHkiLCJTbWFydEZvcmVncm91bmRJc0FjdGl2ZSI6ZmFsc2UsIkhvcml6b250YWxBbGlnbm1lbnQiOjIsIlZlcnRpY2FsQWxpZ25tZW50IjowLCJTbWFydEZvcmVncm91bmQiOm51bGwsIkJhY2tncm91bmRGaWxsVHlwZSI6MCwiTWFyZ2luIjp7IiRyZWYiOiIxNTYifSwiUGFkZGluZyI6eyIkcmVmIjoiMTU3In0sIkJhY2tncm91bmQiOnsiJGlkIjoiNDMzIiwiQ29sb3IiOnsiJGlkIjoiNDM0IiwiQSI6MCwiUiI6MjU1LCJHIjoyNTUsIkIiOjI1NX19LCJJc1Zpc2libGUiOnRydWUsIldpZHRoIjowLjAsIkhlaWdodCI6MC4wLCJCb3JkZXJTdHlsZSI6eyIkaWQiOiI0MzUiLCJMaW5lQ29sb3IiOm51bGwsIkxpbmVXZWlnaHQiOjAuMCwiTGluZVR5cGUiOjAsIlBhcmVudFN0eWxlIjpudWxsfSwiUGFyZW50U3R5bGUiOm51bGx9LCJEYXRlRm9ybWF0Ijp7IiRpZCI6IjQzNi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0MzciLCJGb3JtYXQiOjAsIklzVmlzaWJsZSI6ZmFsc2UsIkxhc3RLbm93blZpc2liaWxpdHlTdGF0ZSI6ZmFsc2V9LCJJc1Zpc2libGUiOnRydWUsIlBhcmVudFN0eWxlIjpudWxsfSwiSW5kZXgiOjcsIlNtYXJ0RHVyYXRpb25BY3RpdmF0ZWQiOmZhbHNlLCJEYXRlRm9ybWF0Ijp7IiRyZWYiOiI0MzYifSwiV2Vla051bWJlcmluZyI6eyIkaWQiOiI0MzgiLCJGb3JtYXQiOjAsIklzVmlzaWJsZSI6ZmFsc2UsIkxhc3RLbm93blZpc2liaWxpdHlTdGF0ZSI6ZmFsc2V9LCJJZCI6IjkwYTU0NTMyLWZjZGYtNGIwOC05ZTJkLWI4YmFiMWJhYTI2MCIsIkltcG9ydElkIjpudWxsLCJUaXRsZSI6Ik9zdGVybiIsIk5vdGUiOm51bGwsIkh5cGVybGluayI6eyIkaWQiOiI0MzkiLCJBZGRyZXNzIjpudWxsLCJTdWJBZGRyZXNzIjpudWxsfSwiSXNDaGFuZ2VkIjpmYWxzZSwiSXNOZXciOmZhbHNlfSx7IiRpZCI6IjQ0MCIsIkdyb3VwTmFtZSI6ImUxZDdiMGIyLTMwMjQtNGMwYS05NzRkLTgwNWRhZmRmMWQyNiIsIlN0YXJ0RGF0ZSI6IjIwMjItMDUtMjZUMDA6MDA6MDBaIiwiRW5kRGF0ZSI6IjIwMjItMDUtMjlUMjM6NTk6MDBaIiwiUGVyY2VudGFnZUNvbXBsZXRlIjpudWxsLCJTdHlsZSI6eyIkaWQiOiI0NDEiLCJTaGFwZSI6MCwiU2hhcGVUaGlja25lc3MiOjAsIkR1cmF0aW9uRm9ybWF0IjowLCJJbmNsdWRlTm9uV29ya2luZ0RheXNJbkR1cmF0aW9uIjpmYWxzZSwiUGVyY2VudGFnZUNvbXBsZXRlU3R5bGUiOnsiJGlkIjoiNDQyIiwiRm9udFNldHRpbmdzIjp7IiRpZCI6IjQ0MyIsIkZvbnRTaXplIjoxMCwiRm9udE5hbWUiOiJDYWxpYnJpIiwiSXNCb2xkIjpmYWxzZSwiSXNJdGFsaWMiOmZhbHNlLCJJc1VuZGVybGluZWQiOmZhbHNlLCJQYXJlbnRTdHlsZSI6bnVsbH0sIkF1dG9TaXplIjowLCJGb3JlZ3JvdW5kIjp7IiRyZWYiOiIxMTkifSwiTWF4V2lkdGgiOjIwMC4wLCJNYXhIZWlnaHQiOiJJbmZpbml0eSIsIlNtYXJ0Rm9yZWdyb3VuZElzQWN0aXZlIjpmYWxzZSwiSG9yaXpvbnRhbEFsaWdubWVudCI6MCwiVmVydGljYWxBbGlnbm1lbnQiOjAsIlNtYXJ0Rm9yZWdyb3VuZCI6bnVsbCwiQmFja2dyb3VuZEZpbGxUeXBlIjowLCJNYXJnaW4iOnsiJHJlZiI6IjEyMSJ9LCJQYWRkaW5nIjp7IiRyZWYiOiIxMjIifSwiQmFja2dyb3VuZCI6eyIkcmVmIjoiMTIzIn0sIklzVmlzaWJsZSI6dHJ1ZSwiV2lkdGgiOjAuMCwiSGVpZ2h0IjowLjAsIkJvcmRlclN0eWxlIjp7IiRpZCI6IjQ0NCIsIkxpbmVDb2xvciI6bnVsbCwiTGluZVdlaWdodCI6MC4wLCJMaW5lVHlwZSI6MCwiUGFyZW50U3R5bGUiOm51bGx9LCJQYXJlbnRTdHlsZSI6bnVsbH0sIkR1cmF0aW9uU3R5bGUiOnsiJGlkIjoiNDQ1IiwiRm9udFNldHRpbmdzIjp7IiRpZCI6IjQ0NiIsIkZvbnRTaXplIjoxMCwiRm9udE5hbWUiOiJDYWxpYnJpIiwiSXNCb2xkIjpmYWxzZSwiSXNJdGFsaWMiOmZhbHNlLCJJc1VuZGVybGluZWQiOmZhbHNlLCJQYXJlbnRTdHlsZSI6bnVsbH0sIkF1dG9TaXplIjowLCJGb3JlZ3JvdW5kIjp7IiRyZWYiOiIxMjYifSwiTWF4V2lkdGgiOjIwMC4wLCJNYXhIZWlnaHQiOiJJbmZpbml0eSIsIlNtYXJ0Rm9yZWdyb3VuZElzQWN0aXZlIjpmYWxzZSwiSG9yaXpvbnRhbEFsaWdubWVudCI6MCwiVmVydGljYWxBbGlnbm1lbnQiOjAsIlNtYXJ0Rm9yZWdyb3VuZCI6bnVsbCwiQmFja2dyb3VuZEZpbGxUeXBlIjowLCJNYXJnaW4iOnsiJHJlZiI6IjEyOCJ9LCJQYWRkaW5nIjp7IiRyZWYiOiIxMjkifSwiQmFja2dyb3VuZCI6eyIkcmVmIjoiMTMwIn0sIklzVmlzaWJsZSI6dHJ1ZSwiV2lkdGgiOjAuMCwiSGVpZ2h0IjowLjAsIkJvcmRlclN0eWxlIjp7IiRpZCI6IjQ0NyIsIkxpbmVDb2xvciI6bnVsbCwiTGluZVdlaWdodCI6MC4wLCJMaW5lVHlwZSI6MCwiUGFyZW50U3R5bGUiOm51bGx9LCJQYXJlbnRTdHlsZSI6bnVsbH0sIkhvcml6b250YWxDb25uZWN0b3JTdHlsZSI6eyIkaWQiOiI0NDgiLCJMaW5lQ29sb3IiOnsiJHJlZiI6IjEzMiJ9LCJMaW5lV2VpZ2h0IjoxLjAsIkxpbmVUeXBlIjowLCJQYXJlbnRTdHlsZSI6bnVsbH0sIlZlcnRpY2FsQ29ubmVjdG9yU3R5bGUiOnsiJGlkIjoiNDQ5IiwiTGluZUNvbG9yIjp7IiRyZWYiOiIxMzUifSwiTGluZVdlaWdodCI6MC4wLCJMaW5lVHlwZSI6MCwiUGFyZW50U3R5bGUiOm51bGx9LCJNYXJnaW4iOm51bGwsIlN0YXJ0RGF0ZVBvc2l0aW9uIjo2LCJFbmREYXRlUG9zaXRpb24iOjYsIkRhdGVJc1Zpc2libGUiOmZhbHNlLCJUaXRsZVBvc2l0aW9uIjo1LCJEdXJhdGlvblBvc2l0aW9uIjo2LCJQZXJjZW50YWdlQ29tcGxldGVkUG9zaXRpb24iOjYsIlNwYWNpbmciOjMsIklzQmVsb3dUaW1lYmFuZCI6ZmFsc2UsIlBlcmNlbnRhZ2VDb21wbGV0ZVNoYXBlT3BhY2l0eSI6MzUsIlNoYXBlU3R5bGUiOnsiJGlkIjoiNDUwIiwiTWFyZ2luIjp7IiRyZWYiOiIxMzgifSwiUGFkZGluZyI6eyIkcmVmIjoiMTM5In0sIkJhY2tncm91bmQiOnsiJGlkIjoiNDUxIiwiQ29sb3IiOnsiJGlkIjoiNDUyIiwiQSI6MjU1LCJSIjoyLCJHIjoxNzgsIkIiOjIzOH19LCJJc1Zpc2libGUiOnRydWUsIldpZHRoIjowLjAsIkhlaWdodCI6MTAuMCwiQm9yZGVyU3R5bGUiOnsiJGlkIjoiNDUzIiwiTGluZUNvbG9yIjp7IiRyZWYiOiI0MjAifSwiTGluZVdlaWdodCI6MC4wLCJMaW5lVHlwZSI6MCwiUGFyZW50U3R5bGUiOm51bGx9LCJQYXJlbnRTdHlsZSI6bnVsbH0sIlRpdGxlU3R5bGUiOnsiJGlkIjoiNDU0IiwiRm9udFNldHRpbmdzIjp7IiRpZCI6IjQ1NSIsIkZvbnRTaXplIjoxMSwiRm9udE5hbWUiOiJDYWxpYnJpIiwiSXNCb2xkIjp0cnVlLCJJc0l0YWxpYyI6ZmFsc2UsIklzVW5kZXJsaW5lZCI6ZmFsc2UsIlBhcmVudFN0eWxlIjpudWxsfSwiQXV0b1NpemUiOjAsIkZvcmVncm91bmQiOnsiJGlkIjoiNDU2IiwiQ29sb3IiOnsiJGlkIjoiNDU3IiwiQSI6MjU1LCJSIjoyNTUsIkciOjI1NSwiQiI6MjU1fX0sIk1heFdpZHRoIjo3MjAuMCwiTWF4SGVpZ2h0IjoiSW5maW5pdHkiLCJTbWFydEZvcmVncm91bmRJc0FjdGl2ZSI6ZmFsc2UsIkhvcml6b250YWxBbGlnbm1lbnQiOjAsIlZlcnRpY2FsQWxpZ25tZW50IjowLCJTbWFydEZvcmVncm91bmQiOm51bGwsIkJhY2tncm91bmRGaWxsVHlwZSI6MCwiTWFyZ2luIjp7IiRyZWYiOiIxNDkifSwiUGFkZGluZyI6eyIkcmVmIjoiMTUwIn0sIkJhY2tncm91bmQiOnsiJGlkIjoiNDU4IiwiQ29sb3IiOnsiJGlkIjoiNDU5IiwiQSI6MCwiUiI6MjU1LCJHIjoyNTUsIkIiOjI1NX19LCJJc1Zpc2libGUiOnRydWUsIldpZHRoIjowLjAsIkhlaWdodCI6MC4wLCJCb3JkZXJTdHlsZSI6eyIkaWQiOiI0NjAiLCJMaW5lQ29sb3IiOm51bGwsIkxpbmVXZWlnaHQiOjAuMCwiTGluZVR5cGUiOjAsIlBhcmVudFN0eWxlIjpudWxsfSwiUGFyZW50U3R5bGUiOm51bGx9LCJEYXRlU3R5bGUiOnsiJGlkIjoiNDYxIiwiRm9udFNldHRpbmdzIjp7IiRpZCI6IjQ2MiIsIkZvbnRTaXplIjoxMCwiRm9udE5hbWUiOiJDYWxpYnJpIiwiSXNCb2xkIjpmYWxzZSwiSXNJdGFsaWMiOmZhbHNlLCJJc1VuZGVybGluZWQiOmZhbHNlLCJQYXJlbnRTdHlsZSI6bnVsbH0sIkF1dG9TaXplIjowLCJGb3JlZ3JvdW5kIjp7IiRpZCI6IjQ2MyIsIkNvbG9yIjp7IiRpZCI6IjQ2NCIsIkEiOjI1NSwiUiI6NjgsIkciOjg0LCJCIjoxMDZ9fSwiTWF4V2lkdGgiOjIwMC4wLCJNYXhIZWlnaHQiOiJJbmZpbml0eSIsIlNtYXJ0Rm9yZWdyb3VuZElzQWN0aXZlIjpmYWxzZSwiSG9yaXpvbnRhbEFsaWdubWVudCI6MiwiVmVydGljYWxBbGlnbm1lbnQiOjAsIlNtYXJ0Rm9yZWdyb3VuZCI6bnVsbCwiQmFja2dyb3VuZEZpbGxUeXBlIjowLCJNYXJnaW4iOnsiJHJlZiI6IjE1NiJ9LCJQYWRkaW5nIjp7IiRyZWYiOiIxNTcifSwiQmFja2dyb3VuZCI6eyIkaWQiOiI0NjUiLCJDb2xvciI6eyIkaWQiOiI0NjYiLCJBIjowLCJSIjoyNTUsIkciOjI1NSwiQiI6MjU1fX0sIklzVmlzaWJsZSI6dHJ1ZSwiV2lkdGgiOjAuMCwiSGVpZ2h0IjowLjAsIkJvcmRlclN0eWxlIjp7IiRpZCI6IjQ2NyIsIkxpbmVDb2xvciI6bnVsbCwiTGluZVdlaWdodCI6MC4wLCJMaW5lVHlwZSI6MCwiUGFyZW50U3R5bGUiOm51bGx9LCJQYXJlbnRTdHlsZSI6bnVsbH0sIkRhdGVGb3JtYXQiOnsiJHJlZiI6IjQzNiJ9LCJXZWVrTnVtYmVyaW5nIjp7IiRpZCI6IjQ2OCIsIkZvcm1hdCI6MCwiSXNWaXNpYmxlIjpmYWxzZSwiTGFzdEtub3duVmlzaWJpbGl0eVN0YXRlIjpmYWxzZX0sIklzVmlzaWJsZSI6dHJ1ZSwiUGFyZW50U3R5bGUiOm51bGx9LCJJbmRleCI6OCwiU21hcnREdXJhdGlvbkFjdGl2YXRlZCI6ZmFsc2UsIkRhdGVGb3JtYXQiOnsiJHJlZiI6IjQzNiJ9LCJXZWVrTnVtYmVyaW5nIjp7IiRpZCI6IjQ2OSIsIkZvcm1hdCI6MCwiSXNWaXNpYmxlIjpmYWxzZSwiTGFzdEtub3duVmlzaWJpbGl0eVN0YXRlIjpmYWxzZX0sIklkIjoiNjgwMTY3ZjAtYjU0NS00NzIwLWEzMTUtNGI5NjgyN2JiODQ3IiwiSW1wb3J0SWQiOm51bGwsIlRpdGxlIjoiQXVmZmFocnQiLCJOb3RlIjpudWxsLCJIeXBlcmxpbmsiOnsiJGlkIjoiNDcwIiwiQWRkcmVzcyI6bnVsbCwiU3ViQWRkcmVzcyI6bnVsbH0sIklzQ2hhbmdlZCI6ZmFsc2UsIklzTmV3IjpmYWxzZX0seyIkaWQiOiI0NzEiLCJHcm91cE5hbWUiOiJlMWQ3YjBiMi0zMDI0LTRjMGEtOTc0ZC04MDVkYWZkZjFkMjYiLCJTdGFydERhdGUiOiIyMDIyLTA2LTA0VDAwOjAwOjAwWiIsIkVuZERhdGUiOiIyMDIyLTA2LTA2VDIzOjU5OjAwWiIsIlBlcmNlbnRhZ2VDb21wbGV0ZSI6bnVsbCwiU3R5bGUiOnsiJGlkIjoiNDcyIiwiU2hhcGUiOjAsIlNoYXBlVGhpY2tuZXNzIjowLCJEdXJhdGlvbkZvcm1hdCI6MCwiSW5jbHVkZU5vbldvcmtpbmdEYXlzSW5EdXJhdGlvbiI6ZmFsc2UsIlBlcmNlbnRhZ2VDb21wbGV0ZVN0eWxlIjp7IiRpZCI6IjQ3MyIsIkZvbnRTZXR0aW5ncyI6eyIkaWQiOiI0NzQiLCJGb250U2l6ZSI6MTAsIkZvbnROYW1lIjoiQ2FsaWJyaSIsIklzQm9sZCI6ZmFsc2UsIklzSXRhbGljIjpmYWxzZSwiSXNVbmRlcmxpbmVkIjpmYWxzZSwiUGFyZW50U3R5bGUiOm51bGx9LCJBdXRvU2l6ZSI6MCwiRm9yZWdyb3VuZCI6eyIkcmVmIjoiMTE5In0sIk1heFdpZHRoIjoyMDAuMCwiTWF4SGVpZ2h0IjoiSW5maW5pdHkiLCJTbWFydEZvcmVncm91bmRJc0FjdGl2ZSI6ZmFsc2UsIkhvcml6b250YWxBbGlnbm1lbnQiOjAsIlZlcnRpY2FsQWxpZ25tZW50IjowLCJTbWFydEZvcmVncm91bmQiOm51bGwsIkJhY2tncm91bmRGaWxsVHlwZSI6MCwiTWFyZ2luIjp7IiRyZWYiOiIxMjEifSwiUGFkZGluZyI6eyIkcmVmIjoiMTIyIn0sIkJhY2tncm91bmQiOnsiJHJlZiI6IjEyMyJ9LCJJc1Zpc2libGUiOnRydWUsIldpZHRoIjowLjAsIkhlaWdodCI6MC4wLCJCb3JkZXJTdHlsZSI6eyIkaWQiOiI0NzUiLCJMaW5lQ29sb3IiOm51bGwsIkxpbmVXZWlnaHQiOjAuMCwiTGluZVR5cGUiOjAsIlBhcmVudFN0eWxlIjpudWxsfSwiUGFyZW50U3R5bGUiOm51bGx9LCJEdXJhdGlvblN0eWxlIjp7IiRpZCI6IjQ3NiIsIkZvbnRTZXR0aW5ncyI6eyIkaWQiOiI0NzciLCJGb250U2l6ZSI6MTAsIkZvbnROYW1lIjoiQ2FsaWJyaSIsIklzQm9sZCI6ZmFsc2UsIklzSXRhbGljIjpmYWxzZSwiSXNVbmRlcmxpbmVkIjpmYWxzZSwiUGFyZW50U3R5bGUiOm51bGx9LCJBdXRvU2l6ZSI6MCwiRm9yZWdyb3VuZCI6eyIkcmVmIjoiMTI2In0sIk1heFdpZHRoIjoyMDAuMCwiTWF4SGVpZ2h0IjoiSW5maW5pdHkiLCJTbWFydEZvcmVncm91bmRJc0FjdGl2ZSI6ZmFsc2UsIkhvcml6b250YWxBbGlnbm1lbnQiOjAsIlZlcnRpY2FsQWxpZ25tZW50IjowLCJTbWFydEZvcmVncm91bmQiOm51bGwsIkJhY2tncm91bmRGaWxsVHlwZSI6MCwiTWFyZ2luIjp7IiRyZWYiOiIxMjgifSwiUGFkZGluZyI6eyIkcmVmIjoiMTI5In0sIkJhY2tncm91bmQiOnsiJHJlZiI6IjEzMCJ9LCJJc1Zpc2libGUiOnRydWUsIldpZHRoIjowLjAsIkhlaWdodCI6MC4wLCJCb3JkZXJTdHlsZSI6eyIkaWQiOiI0NzgiLCJMaW5lQ29sb3IiOm51bGwsIkxpbmVXZWlnaHQiOjAuMCwiTGluZVR5cGUiOjAsIlBhcmVudFN0eWxlIjpudWxsfSwiUGFyZW50U3R5bGUiOm51bGx9LCJIb3Jpem9udGFsQ29ubmVjdG9yU3R5bGUiOnsiJGlkIjoiNDc5IiwiTGluZUNvbG9yIjp7IiRyZWYiOiIxMzIifSwiTGluZVdlaWdodCI6MS4wLCJMaW5lVHlwZSI6MCwiUGFyZW50U3R5bGUiOm51bGx9LCJWZXJ0aWNhbENvbm5lY3RvclN0eWxlIjp7IiRpZCI6IjQ4MCIsIkxpbmVDb2xvciI6eyIkcmVmIjoiMTM1In0sIkxpbmVXZWlnaHQiOjAuMCwiTGluZVR5cGUiOjAsIlBhcmVudFN0eWxlIjpudWxsfSwiTWFyZ2luIjpudWxsLCJTdGFydERhdGVQb3NpdGlvbiI6NiwiRW5kRGF0ZVBvc2l0aW9uIjo2LCJEYXRlSXNWaXNpYmxlIjpmYWxzZSwiVGl0bGVQb3NpdGlvbiI6NSwiRHVyYXRpb25Qb3NpdGlvbiI6NiwiUGVyY2VudGFnZUNvbXBsZXRlZFBvc2l0aW9uIjo2LCJTcGFjaW5nIjozLCJJc0JlbG93VGltZWJhbmQiOmZhbHNlLCJQZXJjZW50YWdlQ29tcGxldGVTaGFwZU9wYWNpdHkiOjM1LCJTaGFwZVN0eWxlIjp7IiRpZCI6IjQ4MSIsIk1hcmdpbiI6eyIkcmVmIjoiMTM4In0sIlBhZGRpbmciOnsiJHJlZiI6IjEzOSJ9LCJCYWNrZ3JvdW5kIjp7IiRpZCI6IjQ4MiIsIkNvbG9yIjp7IiRpZCI6IjQ4MyIsIkEiOjI1NSwiUiI6MiwiRyI6MTc4LCJCIjoyMzh9fSwiSXNWaXNpYmxlIjp0cnVlLCJXaWR0aCI6MC4wLCJIZWlnaHQiOjEwLjAsIkJvcmRlclN0eWxlIjp7IiRpZCI6IjQ4NCIsIkxpbmVDb2xvciI6eyIkcmVmIjoiNDIwIn0sIkxpbmVXZWlnaHQiOjAuMCwiTGluZVR5cGUiOjAsIlBhcmVudFN0eWxlIjpudWxsfSwiUGFyZW50U3R5bGUiOm51bGx9LCJUaXRsZVN0eWxlIjp7IiRpZCI6IjQ4NSIsIkZvbnRTZXR0aW5ncyI6eyIkaWQiOiI0ODYiLCJGb250U2l6ZSI6MTEsIkZvbnROYW1lIjoiQ2FsaWJyaSIsIklzQm9sZCI6dHJ1ZSwiSXNJdGFsaWMiOmZhbHNlLCJJc1VuZGVybGluZWQiOmZhbHNlLCJQYXJlbnRTdHlsZSI6bnVsbH0sIkF1dG9TaXplIjowLCJGb3JlZ3JvdW5kIjp7IiRpZCI6IjQ4NyIsIkNvbG9yIjp7IiRpZCI6IjQ4OCIsIkEiOjI1NSwiUiI6MjU1LCJHIjoyNTUsIkIiOjI1NX19LCJNYXhXaWR0aCI6NzIwLjAsIk1heEhlaWdodCI6IkluZmluaXR5IiwiU21hcnRGb3JlZ3JvdW5kSXNBY3RpdmUiOmZhbHNlLCJIb3Jpem9udGFsQWxpZ25tZW50IjowLCJWZXJ0aWNhbEFsaWdubWVudCI6MCwiU21hcnRGb3JlZ3JvdW5kIjpudWxsLCJCYWNrZ3JvdW5kRmlsbFR5cGUiOjAsIk1hcmdpbiI6eyIkcmVmIjoiMTQ5In0sIlBhZGRpbmciOnsiJHJlZiI6IjE1MCJ9LCJCYWNrZ3JvdW5kIjp7IiRpZCI6IjQ4OSIsIkNvbG9yIjp7IiRpZCI6IjQ5MCIsIkEiOjAsIlIiOjI1NSwiRyI6MjU1LCJCIjoyNTV9fSwiSXNWaXNpYmxlIjp0cnVlLCJXaWR0aCI6MC4wLCJIZWlnaHQiOjAuMCwiQm9yZGVyU3R5bGUiOnsiJGlkIjoiNDkxIiwiTGluZUNvbG9yIjpudWxsLCJMaW5lV2VpZ2h0IjowLjAsIkxpbmVUeXBlIjowLCJQYXJlbnRTdHlsZSI6bnVsbH0sIlBhcmVudFN0eWxlIjpudWxsfSwiRGF0ZVN0eWxlIjp7IiRpZCI6IjQ5MiIsIkZvbnRTZXR0aW5ncyI6eyIkaWQiOiI0OTMiLCJGb250U2l6ZSI6MTAsIkZvbnROYW1lIjoiQ2FsaWJyaSIsIklzQm9sZCI6ZmFsc2UsIklzSXRhbGljIjpmYWxzZSwiSXNVbmRlcmxpbmVkIjpmYWxzZSwiUGFyZW50U3R5bGUiOm51bGx9LCJBdXRvU2l6ZSI6MCwiRm9yZWdyb3VuZCI6eyIkaWQiOiI0OTQiLCJDb2xvciI6eyIkaWQiOiI0OTUiLCJBIjoyNTUsIlIiOjY4LCJHIjo4NCwiQiI6MTA2fX0sIk1heFdpZHRoIjoyMDAuMCwiTWF4SGVpZ2h0IjoiSW5maW5pdHkiLCJTbWFydEZvcmVncm91bmRJc0FjdGl2ZSI6ZmFsc2UsIkhvcml6b250YWxBbGlnbm1lbnQiOjIsIlZlcnRpY2FsQWxpZ25tZW50IjowLCJTbWFydEZvcmVncm91bmQiOm51bGwsIkJhY2tncm91bmRGaWxsVHlwZSI6MCwiTWFyZ2luIjp7IiRyZWYiOiIxNTYifSwiUGFkZGluZyI6eyIkcmVmIjoiMTU3In0sIkJhY2tncm91bmQiOnsiJGlkIjoiNDk2IiwiQ29sb3IiOnsiJGlkIjoiNDk3IiwiQSI6MCwiUiI6MjU1LCJHIjoyNTUsIkIiOjI1NX19LCJJc1Zpc2libGUiOnRydWUsIldpZHRoIjowLjAsIkhlaWdodCI6MC4wLCJCb3JkZXJTdHlsZSI6eyIkaWQiOiI0OTgiLCJMaW5lQ29sb3IiOm51bGwsIkxpbmVXZWlnaHQiOjAuMCwiTGluZVR5cGUiOjAsIlBhcmVudFN0eWxlIjpudWxsfSwiUGFyZW50U3R5bGUiOm51bGx9LCJEYXRlRm9ybWF0Ijp7IiRyZWYiOiI0MzYifSwiV2Vla051bWJlcmluZyI6eyIkaWQiOiI0OTkiLCJGb3JtYXQiOjAsIklzVmlzaWJsZSI6ZmFsc2UsIkxhc3RLbm93blZpc2liaWxpdHlTdGF0ZSI6ZmFsc2V9LCJJc1Zpc2libGUiOnRydWUsIlBhcmVudFN0eWxlIjpudWxsfSwiSW5kZXgiOjksIlNtYXJ0RHVyYXRpb25BY3RpdmF0ZWQiOmZhbHNlLCJEYXRlRm9ybWF0Ijp7IiRyZWYiOiI0MzYifSwiV2Vla051bWJlcmluZyI6eyIkaWQiOiI1MDAiLCJGb3JtYXQiOjAsIklzVmlzaWJsZSI6ZmFsc2UsIkxhc3RLbm93blZpc2liaWxpdHlTdGF0ZSI6ZmFsc2V9LCJJZCI6ImI4Yjk3MDI4LWI4MWQtNDg1YS1iMjViLTNiYTVjNjVlZjU2MSIsIkltcG9ydElkIjpudWxsLCJUaXRsZSI6IlBmaW5nc3RlbiIsIk5vdGUiOm51bGwsIkh5cGVybGluayI6eyIkaWQiOiI1MDEiLCJBZGRyZXNzIjpudWxsLCJTdWJBZGRyZXNzIjpudWxsfSwiSXNDaGFuZ2VkIjpmYWxzZSwiSXNOZXciOmZhbHNlfSx7IiRpZCI6IjUwMiIsIkdyb3VwTmFtZSI6ImUxZDdiMGIyLTMwMjQtNGMwYS05NzRkLTgwNWRhZmRmMWQyNiIsIlN0YXJ0RGF0ZSI6IjIwMjItMDYtMTZUMDA6MDA6MDBaIiwiRW5kRGF0ZSI6IjIwMjItMDYtMTlUMjM6NTk6MDBaIiwiUGVyY2VudGFnZUNvbXBsZXRlIjpudWxsLCJTdHlsZSI6eyIkaWQiOiI1MDMiLCJTaGFwZSI6MCwiU2hhcGVUaGlja25lc3MiOjAsIkR1cmF0aW9uRm9ybWF0IjowLCJJbmNsdWRlTm9uV29ya2luZ0RheXNJbkR1cmF0aW9uIjpmYWxzZSwiUGVyY2VudGFnZUNvbXBsZXRlU3R5bGUiOnsiJGlkIjoiNTA0IiwiRm9udFNldHRpbmdzIjp7IiRpZCI6IjUwNSIsIkZvbnRTaXplIjoxMCwiRm9udE5hbWUiOiJDYWxpYnJpIiwiSXNCb2xkIjpmYWxzZSwiSXNJdGFsaWMiOmZhbHNlLCJJc1VuZGVybGluZWQiOmZhbHNlLCJQYXJlbnRTdHlsZSI6bnVsbH0sIkF1dG9TaXplIjowLCJGb3JlZ3JvdW5kIjp7IiRyZWYiOiIxMTkifSwiTWF4V2lkdGgiOjIwMC4wLCJNYXhIZWlnaHQiOiJJbmZpbml0eSIsIlNtYXJ0Rm9yZWdyb3VuZElzQWN0aXZlIjpmYWxzZSwiSG9yaXpvbnRhbEFsaWdubWVudCI6MCwiVmVydGljYWxBbGlnbm1lbnQiOjAsIlNtYXJ0Rm9yZWdyb3VuZCI6bnVsbCwiQmFja2dyb3VuZEZpbGxUeXBlIjowLCJNYXJnaW4iOnsiJHJlZiI6IjEyMSJ9LCJQYWRkaW5nIjp7IiRyZWYiOiIxMjIifSwiQmFja2dyb3VuZCI6eyIkcmVmIjoiMTIzIn0sIklzVmlzaWJsZSI6dHJ1ZSwiV2lkdGgiOjAuMCwiSGVpZ2h0IjowLjAsIkJvcmRlclN0eWxlIjp7IiRpZCI6IjUwNiIsIkxpbmVDb2xvciI6bnVsbCwiTGluZVdlaWdodCI6MC4wLCJMaW5lVHlwZSI6MCwiUGFyZW50U3R5bGUiOm51bGx9LCJQYXJlbnRTdHlsZSI6bnVsbH0sIkR1cmF0aW9uU3R5bGUiOnsiJGlkIjoiNTA3IiwiRm9udFNldHRpbmdzIjp7IiRpZCI6IjUwOCIsIkZvbnRTaXplIjoxMCwiRm9udE5hbWUiOiJDYWxpYnJpIiwiSXNCb2xkIjpmYWxzZSwiSXNJdGFsaWMiOmZhbHNlLCJJc1VuZGVybGluZWQiOmZhbHNlLCJQYXJlbnRTdHlsZSI6bnVsbH0sIkF1dG9TaXplIjowLCJGb3JlZ3JvdW5kIjp7IiRyZWYiOiIxMjYifSwiTWF4V2lkdGgiOjIwMC4wLCJNYXhIZWlnaHQiOiJJbmZpbml0eSIsIlNtYXJ0Rm9yZWdyb3VuZElzQWN0aXZlIjpmYWxzZSwiSG9yaXpvbnRhbEFsaWdubWVudCI6MCwiVmVydGljYWxBbGlnbm1lbnQiOjAsIlNtYXJ0Rm9yZWdyb3VuZCI6bnVsbCwiQmFja2dyb3VuZEZpbGxUeXBlIjowLCJNYXJnaW4iOnsiJHJlZiI6IjEyOCJ9LCJQYWRkaW5nIjp7IiRyZWYiOiIxMjkifSwiQmFja2dyb3VuZCI6eyIkcmVmIjoiMTMwIn0sIklzVmlzaWJsZSI6dHJ1ZSwiV2lkdGgiOjAuMCwiSGVpZ2h0IjowLjAsIkJvcmRlclN0eWxlIjp7IiRpZCI6IjUwOSIsIkxpbmVDb2xvciI6bnVsbCwiTGluZVdlaWdodCI6MC4wLCJMaW5lVHlwZSI6MCwiUGFyZW50U3R5bGUiOm51bGx9LCJQYXJlbnRTdHlsZSI6bnVsbH0sIkhvcml6b250YWxDb25uZWN0b3JTdHlsZSI6eyIkaWQiOiI1MTAiLCJMaW5lQ29sb3IiOnsiJHJlZiI6IjEzMiJ9LCJMaW5lV2VpZ2h0IjoxLjAsIkxpbmVUeXBlIjowLCJQYXJlbnRTdHlsZSI6bnVsbH0sIlZlcnRpY2FsQ29ubmVjdG9yU3R5bGUiOnsiJGlkIjoiNTExIiwiTGluZUNvbG9yIjp7IiRyZWYiOiIxMzUifSwiTGluZVdlaWdodCI6MC4wLCJMaW5lVHlwZSI6MCwiUGFyZW50U3R5bGUiOm51bGx9LCJNYXJnaW4iOm51bGwsIlN0YXJ0RGF0ZVBvc2l0aW9uIjo2LCJFbmREYXRlUG9zaXRpb24iOjYsIkRhdGVJc1Zpc2libGUiOmZhbHNlLCJUaXRsZVBvc2l0aW9uIjoxLCJEdXJhdGlvblBvc2l0aW9uIjo2LCJQZXJjZW50YWdlQ29tcGxldGVkUG9zaXRpb24iOjYsIlNwYWNpbmciOjMsIklzQmVsb3dUaW1lYmFuZCI6ZmFsc2UsIlBlcmNlbnRhZ2VDb21wbGV0ZVNoYXBlT3BhY2l0eSI6MzUsIlNoYXBlU3R5bGUiOnsiJGlkIjoiNTEyIiwiTWFyZ2luIjp7IiRyZWYiOiIxMzgifSwiUGFkZGluZyI6eyIkcmVmIjoiMTM5In0sIkJhY2tncm91bmQiOnsiJGlkIjoiNTEzIiwiQ29sb3IiOnsiJGlkIjoiNTE0IiwiQSI6MjU1LCJSIjoyLCJHIjoxNzgsIkIiOjIzOH19LCJJc1Zpc2libGUiOnRydWUsIldpZHRoIjowLjAsIkhlaWdodCI6MTAuMCwiQm9yZGVyU3R5bGUiOnsiJGlkIjoiNTE1IiwiTGluZUNvbG9yIjp7IiRyZWYiOiI0MjAifSwiTGluZVdlaWdodCI6MC4wLCJMaW5lVHlwZSI6MCwiUGFyZW50U3R5bGUiOm51bGx9LCJQYXJlbnRTdHlsZSI6bnVsbH0sIlRpdGxlU3R5bGUiOnsiJGlkIjoiNTE2IiwiRm9udFNldHRpbmdzIjp7IiRpZCI6IjUxNyIsIkZvbnRTaXplIjoxMSwiRm9udE5hbWUiOiJDYWxpYnJpIiwiSXNCb2xkIjp0cnVlLCJJc0l0YWxpYyI6ZmFsc2UsIklzVW5kZXJsaW5lZCI6ZmFsc2UsIlBhcmVudFN0eWxlIjpudWxsfSwiQXV0b1NpemUiOjAsIkZvcmVncm91bmQiOnsiJGlkIjoiNTE4IiwiQ29sb3IiOnsiJGlkIjoiNTE5IiwiQSI6MjU1LCJSIjoyNTUsIkciOjI1NSwiQiI6MjU1fX0sIk1heFdpZHRoIjo3MjAuMCwiTWF4SGVpZ2h0IjoiSW5maW5pdHkiLCJTbWFydEZvcmVncm91bmRJc0FjdGl2ZSI6ZmFsc2UsIkhvcml6b250YWxBbGlnbm1lbnQiOjAsIlZlcnRpY2FsQWxpZ25tZW50IjowLCJTbWFydEZvcmVncm91bmQiOm51bGwsIkJhY2tncm91bmRGaWxsVHlwZSI6MCwiTWFyZ2luIjp7IiRyZWYiOiIxNDkifSwiUGFkZGluZyI6eyIkcmVmIjoiMTUwIn0sIkJhY2tncm91bmQiOnsiJGlkIjoiNTIwIiwiQ29sb3IiOnsiJGlkIjoiNTIxIiwiQSI6MCwiUiI6MjU1LCJHIjoyNTUsIkIiOjI1NX19LCJJc1Zpc2libGUiOnRydWUsIldpZHRoIjowLjAsIkhlaWdodCI6MC4wLCJCb3JkZXJTdHlsZSI6eyIkaWQiOiI1MjIiLCJMaW5lQ29sb3IiOm51bGwsIkxpbmVXZWlnaHQiOjAuMCwiTGluZVR5cGUiOjAsIlBhcmVudFN0eWxlIjpudWxsfSwiUGFyZW50U3R5bGUiOm51bGx9LCJEYXRlU3R5bGUiOnsiJGlkIjoiNTIzIiwiRm9udFNldHRpbmdzIjp7IiRpZCI6IjUyNCIsIkZvbnRTaXplIjoxMCwiRm9udE5hbWUiOiJDYWxpYnJpIiwiSXNCb2xkIjpmYWxzZSwiSXNJdGFsaWMiOmZhbHNlLCJJc1VuZGVybGluZWQiOmZhbHNlLCJQYXJlbnRTdHlsZSI6bnVsbH0sIkF1dG9TaXplIjowLCJGb3JlZ3JvdW5kIjp7IiRpZCI6IjUyNSIsIkNvbG9yIjp7IiRpZCI6IjUyNiIsIkEiOjI1NSwiUiI6NjgsIkciOjg0LCJCIjoxMDZ9fSwiTWF4V2lkdGgiOjIwMC4wLCJNYXhIZWlnaHQiOiJJbmZpbml0eSIsIlNtYXJ0Rm9yZWdyb3VuZElzQWN0aXZlIjpmYWxzZSwiSG9yaXpvbnRhbEFsaWdubWVudCI6MiwiVmVydGljYWxBbGlnbm1lbnQiOjAsIlNtYXJ0Rm9yZWdyb3VuZCI6bnVsbCwiQmFja2dyb3VuZEZpbGxUeXBlIjowLCJNYXJnaW4iOnsiJHJlZiI6IjE1NiJ9LCJQYWRkaW5nIjp7IiRyZWYiOiIxNTcifSwiQmFja2dyb3VuZCI6eyIkaWQiOiI1MjciLCJDb2xvciI6eyIkaWQiOiI1MjgiLCJBIjowLCJSIjoyNTUsIkciOjI1NSwiQiI6MjU1fX0sIklzVmlzaWJsZSI6dHJ1ZSwiV2lkdGgiOjAuMCwiSGVpZ2h0IjowLjAsIkJvcmRlclN0eWxlIjp7IiRpZCI6IjUyOSIsIkxpbmVDb2xvciI6bnVsbCwiTGluZVdlaWdodCI6MC4wLCJMaW5lVHlwZSI6MCwiUGFyZW50U3R5bGUiOm51bGx9LCJQYXJlbnRTdHlsZSI6bnVsbH0sIkRhdGVGb3JtYXQiOnsiJHJlZiI6IjQzNiJ9LCJXZWVrTnVtYmVyaW5nIjp7IiRpZCI6IjUzMCIsIkZvcm1hdCI6MCwiSXNWaXNpYmxlIjpmYWxzZSwiTGFzdEtub3duVmlzaWJpbGl0eVN0YXRlIjpmYWxzZX0sIklzVmlzaWJsZSI6dHJ1ZSwiUGFyZW50U3R5bGUiOm51bGx9LCJJbmRleCI6MTAsIlNtYXJ0RHVyYXRpb25BY3RpdmF0ZWQiOmZhbHNlLCJEYXRlRm9ybWF0Ijp7IiRyZWYiOiI0MzYifSwiV2Vla051bWJlcmluZyI6eyIkaWQiOiI1MzEiLCJGb3JtYXQiOjAsIklzVmlzaWJsZSI6ZmFsc2UsIkxhc3RLbm93blZpc2liaWxpdHlTdGF0ZSI6ZmFsc2V9LCJJZCI6IjY0N2M3MTNmLTg1ZTctNDUwYi05Y2I1LTc2M2NlMjIzYmE1YiIsIkltcG9ydElkIjpudWxsLCJUaXRsZSI6IkZyb25sZWljaG5hbSIsIk5vdGUiOm51bGwsIkh5cGVybGluayI6eyIkaWQiOiI1MzIiLCJBZGRyZXNzIjpudWxsLCJTdWJBZGRyZXNzIjpudWxsfSwiSXNDaGFuZ2VkIjpmYWxzZSwiSXNOZXciOmZhbHNlfSx7IiRpZCI6IjUzMyIsIkdyb3VwTmFtZSI6ImUxZDdiMGIyLTMwMjQtNGMwYS05NzRkLTgwNWRhZmRmMWQyNiIsIlN0YXJ0RGF0ZSI6IjIwMjItMDgtMDFUMDA6MDA6MDBaIiwiRW5kRGF0ZSI6IjIwMjItMDgtMDFUMjM6NTk6MDBaIiwiUGVyY2VudGFnZUNvbXBsZXRlIjpudWxsLCJTdHlsZSI6eyIkaWQiOiI1MzQiLCJTaGFwZSI6MCwiU2hhcGVUaGlja25lc3MiOjAsIkR1cmF0aW9uRm9ybWF0IjowLCJJbmNsdWRlTm9uV29ya2luZ0RheXNJbkR1cmF0aW9uIjpmYWxzZSwiUGVyY2VudGFnZUNvbXBsZXRlU3R5bGUiOnsiJGlkIjoiNTM1IiwiRm9udFNldHRpbmdzIjp7IiRpZCI6IjUzNiIsIkZvbnRTaXplIjoxMCwiRm9udE5hbWUiOiJDYWxpYnJpIiwiSXNCb2xkIjpmYWxzZSwiSXNJdGFsaWMiOmZhbHNlLCJJc1VuZGVybGluZWQiOmZhbHNlLCJQYXJlbnRTdHlsZSI6bnVsbH0sIkF1dG9TaXplIjowLCJGb3JlZ3JvdW5kIjp7IiRyZWYiOiIxMTkifSwiTWF4V2lkdGgiOjIwMC4wLCJNYXhIZWlnaHQiOiJJbmZpbml0eSIsIlNtYXJ0Rm9yZWdyb3VuZElzQWN0aXZlIjpmYWxzZSwiSG9yaXpvbnRhbEFsaWdubWVudCI6MCwiVmVydGljYWxBbGlnbm1lbnQiOjAsIlNtYXJ0Rm9yZWdyb3VuZCI6bnVsbCwiQmFja2dyb3VuZEZpbGxUeXBlIjowLCJNYXJnaW4iOnsiJHJlZiI6IjEyMSJ9LCJQYWRkaW5nIjp7IiRyZWYiOiIxMjIifSwiQmFja2dyb3VuZCI6eyIkcmVmIjoiMTIzIn0sIklzVmlzaWJsZSI6dHJ1ZSwiV2lkdGgiOjAuMCwiSGVpZ2h0IjowLjAsIkJvcmRlclN0eWxlIjp7IiRpZCI6IjUzNyIsIkxpbmVDb2xvciI6bnVsbCwiTGluZVdlaWdodCI6MC4wLCJMaW5lVHlwZSI6MCwiUGFyZW50U3R5bGUiOm51bGx9LCJQYXJlbnRTdHlsZSI6bnVsbH0sIkR1cmF0aW9uU3R5bGUiOnsiJGlkIjoiNTM4IiwiRm9udFNldHRpbmdzIjp7IiRpZCI6IjUzOSIsIkZvbnRTaXplIjoxMCwiRm9udE5hbWUiOiJDYWxpYnJpIiwiSXNCb2xkIjpmYWxzZSwiSXNJdGFsaWMiOmZhbHNlLCJJc1VuZGVybGluZWQiOmZhbHNlLCJQYXJlbnRTdHlsZSI6bnVsbH0sIkF1dG9TaXplIjowLCJGb3JlZ3JvdW5kIjp7IiRyZWYiOiIxMjYifSwiTWF4V2lkdGgiOjIwMC4wLCJNYXhIZWlnaHQiOiJJbmZpbml0eSIsIlNtYXJ0Rm9yZWdyb3VuZElzQWN0aXZlIjpmYWxzZSwiSG9yaXpvbnRhbEFsaWdubWVudCI6MCwiVmVydGljYWxBbGlnbm1lbnQiOjAsIlNtYXJ0Rm9yZWdyb3VuZCI6bnVsbCwiQmFja2dyb3VuZEZpbGxUeXBlIjowLCJNYXJnaW4iOnsiJHJlZiI6IjEyOCJ9LCJQYWRkaW5nIjp7IiRyZWYiOiIxMjkifSwiQmFja2dyb3VuZCI6eyIkcmVmIjoiMTMwIn0sIklzVmlzaWJsZSI6dHJ1ZSwiV2lkdGgiOjAuMCwiSGVpZ2h0IjowLjAsIkJvcmRlclN0eWxlIjp7IiRpZCI6IjU0MCIsIkxpbmVDb2xvciI6bnVsbCwiTGluZVdlaWdodCI6MC4wLCJMaW5lVHlwZSI6MCwiUGFyZW50U3R5bGUiOm51bGx9LCJQYXJlbnRTdHlsZSI6bnVsbH0sIkhvcml6b250YWxDb25uZWN0b3JTdHlsZSI6eyIkaWQiOiI1NDEiLCJMaW5lQ29sb3IiOnsiJHJlZiI6IjEzMiJ9LCJMaW5lV2VpZ2h0IjoxLjAsIkxpbmVUeXBlIjowLCJQYXJlbnRTdHlsZSI6bnVsbH0sIlZlcnRpY2FsQ29ubmVjdG9yU3R5bGUiOnsiJGlkIjoiNTQyIiwiTGluZUNvbG9yIjp7IiRyZWYiOiIxMzUifSwiTGluZVdlaWdodCI6MC4wLCJMaW5lVHlwZSI6MCwiUGFyZW50U3R5bGUiOm51bGx9LCJNYXJnaW4iOm51bGwsIlN0YXJ0RGF0ZVBvc2l0aW9uIjo2LCJFbmREYXRlUG9zaXRpb24iOjYsIkRhdGVJc1Zpc2libGUiOmZhbHNlLCJUaXRsZVBvc2l0aW9uIjo0LCJEdXJhdGlvblBvc2l0aW9uIjo2LCJQZXJjZW50YWdlQ29tcGxldGVkUG9zaXRpb24iOjYsIlNwYWNpbmciOjMsIklzQmVsb3dUaW1lYmFuZCI6ZmFsc2UsIlBlcmNlbnRhZ2VDb21wbGV0ZVNoYXBlT3BhY2l0eSI6MzUsIlNoYXBlU3R5bGUiOnsiJGlkIjoiNTQzIiwiTWFyZ2luIjp7IiRyZWYiOiIxMzgifSwiUGFkZGluZyI6eyIkcmVmIjoiMTM5In0sIkJhY2tncm91bmQiOnsiJGlkIjoiNTQ0IiwiQ29sb3IiOnsiJGlkIjoiNTQ1IiwiQSI6MjU1LCJSIjoyLCJHIjoxNzgsIkIiOjIzOH19LCJJc1Zpc2libGUiOnRydWUsIldpZHRoIjowLjAsIkhlaWdodCI6MTAuMCwiQm9yZGVyU3R5bGUiOnsiJGlkIjoiNTQ2IiwiTGluZUNvbG9yIjp7IiRyZWYiOiI0MjAifSwiTGluZVdlaWdodCI6MC4wLCJMaW5lVHlwZSI6MCwiUGFyZW50U3R5bGUiOm51bGx9LCJQYXJlbnRTdHlsZSI6bnVsbH0sIlRpdGxlU3R5bGUiOnsiJGlkIjoiNTQ3IiwiRm9udFNldHRpbmdzIjp7IiRpZCI6IjU0OCIsIkZvbnRTaXplIjoxMSwiRm9udE5hbWUiOiJDYWxpYnJpIiwiSXNCb2xkIjp0cnVlLCJJc0l0YWxpYyI6ZmFsc2UsIklzVW5kZXJsaW5lZCI6ZmFsc2UsIlBhcmVudFN0eWxlIjpudWxsfSwiQXV0b1NpemUiOjAsIkZvcmVncm91bmQiOnsiJGlkIjoiNTQ5IiwiQ29sb3IiOnsiJGlkIjoiNTUwIiwiQSI6MjU1LCJSIjoyNTUsIkciOjI1NSwiQiI6MjU1fX0sIk1heFdpZHRoIjo3MjAuMCwiTWF4SGVpZ2h0IjoiSW5maW5pdHkiLCJTbWFydEZvcmVncm91bmRJc0FjdGl2ZSI6ZmFsc2UsIkhvcml6b250YWxBbGlnbm1lbnQiOjAsIlZlcnRpY2FsQWxpZ25tZW50IjowLCJTbWFydEZvcmVncm91bmQiOm51bGwsIkJhY2tncm91bmRGaWxsVHlwZSI6MCwiTWFyZ2luIjp7IiRyZWYiOiIxNDkifSwiUGFkZGluZyI6eyIkcmVmIjoiMTUwIn0sIkJhY2tncm91bmQiOnsiJGlkIjoiNTUxIiwiQ29sb3IiOnsiJGlkIjoiNTUyIiwiQSI6MCwiUiI6MjU1LCJHIjoyNTUsIkIiOjI1NX19LCJJc1Zpc2libGUiOnRydWUsIldpZHRoIjowLjAsIkhlaWdodCI6MC4wLCJCb3JkZXJTdHlsZSI6eyIkaWQiOiI1NTMiLCJMaW5lQ29sb3IiOm51bGwsIkxpbmVXZWlnaHQiOjAuMCwiTGluZVR5cGUiOjAsIlBhcmVudFN0eWxlIjpudWxsfSwiUGFyZW50U3R5bGUiOm51bGx9LCJEYXRlU3R5bGUiOnsiJGlkIjoiNTU0IiwiRm9udFNldHRpbmdzIjp7IiRpZCI6IjU1NSIsIkZvbnRTaXplIjoxMCwiRm9udE5hbWUiOiJDYWxpYnJpIiwiSXNCb2xkIjpmYWxzZSwiSXNJdGFsaWMiOmZhbHNlLCJJc1VuZGVybGluZWQiOmZhbHNlLCJQYXJlbnRTdHlsZSI6bnVsbH0sIkF1dG9TaXplIjowLCJGb3JlZ3JvdW5kIjp7IiRpZCI6IjU1NiIsIkNvbG9yIjp7IiRpZCI6IjU1NyIsIkEiOjI1NSwiUiI6NjgsIkciOjg0LCJCIjoxMDZ9fSwiTWF4V2lkdGgiOjIwMC4wLCJNYXhIZWlnaHQiOiJJbmZpbml0eSIsIlNtYXJ0Rm9yZWdyb3VuZElzQWN0aXZlIjpmYWxzZSwiSG9yaXpvbnRhbEFsaWdubWVudCI6MiwiVmVydGljYWxBbGlnbm1lbnQiOjAsIlNtYXJ0Rm9yZWdyb3VuZCI6bnVsbCwiQmFja2dyb3VuZEZpbGxUeXBlIjowLCJNYXJnaW4iOnsiJHJlZiI6IjE1NiJ9LCJQYWRkaW5nIjp7IiRyZWYiOiIxNTcifSwiQmFja2dyb3VuZCI6eyIkaWQiOiI1NTgiLCJDb2xvciI6eyIkaWQiOiI1NTkiLCJBIjowLCJSIjoyNTUsIkciOjI1NSwiQiI6MjU1fX0sIklzVmlzaWJsZSI6dHJ1ZSwiV2lkdGgiOjAuMCwiSGVpZ2h0IjowLjAsIkJvcmRlclN0eWxlIjp7IiRpZCI6IjU2MCIsIkxpbmVDb2xvciI6bnVsbCwiTGluZVdlaWdodCI6MC4wLCJMaW5lVHlwZSI6MCwiUGFyZW50U3R5bGUiOm51bGx9LCJQYXJlbnRTdHlsZSI6bnVsbH0sIkRhdGVGb3JtYXQiOnsiJHJlZiI6IjQzNiJ9LCJXZWVrTnVtYmVyaW5nIjp7IiRpZCI6IjU2MSIsIkZvcm1hdCI6MCwiSXNWaXNpYmxlIjpmYWxzZSwiTGFzdEtub3duVmlzaWJpbGl0eVN0YXRlIjpmYWxzZX0sIklzVmlzaWJsZSI6dHJ1ZSwiUGFyZW50U3R5bGUiOm51bGx9LCJJbmRleCI6MTEsIlNtYXJ0RHVyYXRpb25BY3RpdmF0ZWQiOmZhbHNlLCJEYXRlRm9ybWF0Ijp7IiRyZWYiOiI0MzYifSwiV2Vla051bWJlcmluZyI6eyIkaWQiOiI1NjIiLCJGb3JtYXQiOjAsIklzVmlzaWJsZSI6ZmFsc2UsIkxhc3RLbm93blZpc2liaWxpdHlTdGF0ZSI6ZmFsc2V9LCJJZCI6ImM4MjZkNWZjLTc3ZjktNDg5MC1iYjRmLTdhODM1N2M4ZWNlNCIsIkltcG9ydElkIjpudWxsLCJUaXRsZSI6IkJ1bmRlc2ZlaWVyIiwiTm90ZSI6bnVsbCwiSHlwZXJsaW5rIjp7IiRpZCI6IjU2MyIsIkFkZHJlc3MiOm51bGwsIlN1YkFkZHJlc3MiOm51bGx9LCJJc0NoYW5nZWQiOmZhbHNlLCJJc05ldyI6ZmFsc2V9LHsiJGlkIjoiNTY0IiwiR3JvdXBOYW1lIjoiZTFkN2IwYjItMzAyNC00YzBhLTk3NGQtODA1ZGFmZGYxZDI2IiwiU3RhcnREYXRlIjoiMjAyMi0xMS0wMVQwMDowMDowMFoiLCJFbmREYXRlIjoiMjAyMi0xMS0wMVQyMzo1OTowMFoiLCJQZXJjZW50YWdlQ29tcGxldGUiOm51bGwsIlN0eWxlIjp7IiRpZCI6IjU2NSIsIlNoYXBlIjowLCJTaGFwZVRoaWNrbmVzcyI6MCwiRHVyYXRpb25Gb3JtYXQiOjAsIkluY2x1ZGVOb25Xb3JraW5nRGF5c0luRHVyYXRpb24iOmZhbHNlLCJQZXJjZW50YWdlQ29tcGxldGVTdHlsZSI6eyIkaWQiOiI1NjYiLCJGb250U2V0dGluZ3MiOnsiJGlkIjoiNTY3IiwiRm9udFNpemUiOjEwLCJGb250TmFtZSI6IkNhbGlicmkiLCJJc0JvbGQiOmZhbHNlLCJJc0l0YWxpYyI6ZmFsc2UsIklzVW5kZXJsaW5lZCI6ZmFsc2UsIlBhcmVudFN0eWxlIjpudWxsfSwiQXV0b1NpemUiOjAsIkZvcmVncm91bmQiOnsiJHJlZiI6IjExOSJ9LCJNYXhXaWR0aCI6MjAwLjAsIk1heEhlaWdodCI6IkluZmluaXR5IiwiU21hcnRGb3JlZ3JvdW5kSXNBY3RpdmUiOmZhbHNlLCJIb3Jpem9udGFsQWxpZ25tZW50IjowLCJWZXJ0aWNhbEFsaWdubWVudCI6MCwiU21hcnRGb3JlZ3JvdW5kIjpudWxsLCJCYWNrZ3JvdW5kRmlsbFR5cGUiOjAsIk1hcmdpbiI6eyIkcmVmIjoiMTIxIn0sIlBhZGRpbmciOnsiJHJlZiI6IjEyMiJ9LCJCYWNrZ3JvdW5kIjp7IiRyZWYiOiIxMjMifSwiSXNWaXNpYmxlIjp0cnVlLCJXaWR0aCI6MC4wLCJIZWlnaHQiOjAuMCwiQm9yZGVyU3R5bGUiOnsiJGlkIjoiNTY4IiwiTGluZUNvbG9yIjpudWxsLCJMaW5lV2VpZ2h0IjowLjAsIkxpbmVUeXBlIjowLCJQYXJlbnRTdHlsZSI6bnVsbH0sIlBhcmVudFN0eWxlIjpudWxsfSwiRHVyYXRpb25TdHlsZSI6eyIkaWQiOiI1NjkiLCJGb250U2V0dGluZ3MiOnsiJGlkIjoiNTcwIiwiRm9udFNpemUiOjEwLCJGb250TmFtZSI6IkNhbGlicmkiLCJJc0JvbGQiOmZhbHNlLCJJc0l0YWxpYyI6ZmFsc2UsIklzVW5kZXJsaW5lZCI6ZmFsc2UsIlBhcmVudFN0eWxlIjpudWxsfSwiQXV0b1NpemUiOjAsIkZvcmVncm91bmQiOnsiJHJlZiI6IjEyNiJ9LCJNYXhXaWR0aCI6MjAwLjAsIk1heEhlaWdodCI6IkluZmluaXR5IiwiU21hcnRGb3JlZ3JvdW5kSXNBY3RpdmUiOmZhbHNlLCJIb3Jpem9udGFsQWxpZ25tZW50IjowLCJWZXJ0aWNhbEFsaWdubWVudCI6MCwiU21hcnRGb3JlZ3JvdW5kIjpudWxsLCJCYWNrZ3JvdW5kRmlsbFR5cGUiOjAsIk1hcmdpbiI6eyIkcmVmIjoiMTI4In0sIlBhZGRpbmciOnsiJHJlZiI6IjEyOSJ9LCJCYWNrZ3JvdW5kIjp7IiRyZWYiOiIxMzAifSwiSXNWaXNpYmxlIjp0cnVlLCJXaWR0aCI6MC4wLCJIZWlnaHQiOjAuMCwiQm9yZGVyU3R5bGUiOnsiJGlkIjoiNTcxIiwiTGluZUNvbG9yIjpudWxsLCJMaW5lV2VpZ2h0IjowLjAsIkxpbmVUeXBlIjowLCJQYXJlbnRTdHlsZSI6bnVsbH0sIlBhcmVudFN0eWxlIjpudWxsfSwiSG9yaXpvbnRhbENvbm5lY3RvclN0eWxlIjp7IiRpZCI6IjU3MiIsIkxpbmVDb2xvciI6eyIkcmVmIjoiMTMyIn0sIkxpbmVXZWlnaHQiOjEuMCwiTGluZVR5cGUiOjAsIlBhcmVudFN0eWxlIjpudWxsfSwiVmVydGljYWxDb25uZWN0b3JTdHlsZSI6eyIkaWQiOiI1NzMiLCJMaW5lQ29sb3IiOnsiJHJlZiI6IjEzNSJ9LCJMaW5lV2VpZ2h0IjowLjAsIkxpbmVUeXBlIjowLCJQYXJlbnRTdHlsZSI6bnVsbH0sIk1hcmdpbiI6bnVsbCwiU3RhcnREYXRlUG9zaXRpb24iOjYsIkVuZERhdGVQb3NpdGlvbiI6NiwiRGF0ZUlzVmlzaWJsZSI6ZmFsc2UsIlRpdGxlUG9zaXRpb24iOjQsIkR1cmF0aW9uUG9zaXRpb24iOjYsIlBlcmNlbnRhZ2VDb21wbGV0ZWRQb3NpdGlvbiI6NiwiU3BhY2luZyI6MywiSXNCZWxvd1RpbWViYW5kIjpmYWxzZSwiUGVyY2VudGFnZUNvbXBsZXRlU2hhcGVPcGFjaXR5IjozNSwiU2hhcGVTdHlsZSI6eyIkaWQiOiI1NzQiLCJNYXJnaW4iOnsiJHJlZiI6IjEzOCJ9LCJQYWRkaW5nIjp7IiRyZWYiOiIxMzkifSwiQmFja2dyb3VuZCI6eyIkaWQiOiI1NzUiLCJDb2xvciI6eyIkaWQiOiI1NzYiLCJBIjoyNTUsIlIiOjIsIkciOjE3OCwiQiI6MjM4fX0sIklzVmlzaWJsZSI6dHJ1ZSwiV2lkdGgiOjAuMCwiSGVpZ2h0IjoxMC4wLCJCb3JkZXJTdHlsZSI6eyIkaWQiOiI1NzciLCJMaW5lQ29sb3IiOnsiJHJlZiI6IjQyMCJ9LCJMaW5lV2VpZ2h0IjowLjAsIkxpbmVUeXBlIjowLCJQYXJlbnRTdHlsZSI6bnVsbH0sIlBhcmVudFN0eWxlIjpudWxsfSwiVGl0bGVTdHlsZSI6eyIkaWQiOiI1NzgiLCJGb250U2V0dGluZ3MiOnsiJGlkIjoiNTc5IiwiRm9udFNpemUiOjExLCJGb250TmFtZSI6IkNhbGlicmkiLCJJc0JvbGQiOnRydWUsIklzSXRhbGljIjpmYWxzZSwiSXNVbmRlcmxpbmVkIjpmYWxzZSwiUGFyZW50U3R5bGUiOm51bGx9LCJBdXRvU2l6ZSI6MCwiRm9yZWdyb3VuZCI6eyIkaWQiOiI1ODAiLCJDb2xvciI6eyIkaWQiOiI1ODEiLCJBIjoyNTUsIlIiOjI1NSwiRyI6MjU1LCJCIjoyNTV9fSwiTWF4V2lkdGgiOjcyMC4wLCJNYXhIZWlnaHQiOiJJbmZpbml0eSIsIlNtYXJ0Rm9yZWdyb3VuZElzQWN0aXZlIjpmYWxzZSwiSG9yaXpvbnRhbEFsaWdubWVudCI6MCwiVmVydGljYWxBbGlnbm1lbnQiOjAsIlNtYXJ0Rm9yZWdyb3VuZCI6bnVsbCwiQmFja2dyb3VuZEZpbGxUeXBlIjowLCJNYXJnaW4iOnsiJHJlZiI6IjE0OSJ9LCJQYWRkaW5nIjp7IiRyZWYiOiIxNTAifSwiQmFja2dyb3VuZCI6eyIkaWQiOiI1ODIiLCJDb2xvciI6eyIkaWQiOiI1ODMiLCJBIjowLCJSIjoyNTUsIkciOjI1NSwiQiI6MjU1fX0sIklzVmlzaWJsZSI6dHJ1ZSwiV2lkdGgiOjAuMCwiSGVpZ2h0IjowLjAsIkJvcmRlclN0eWxlIjp7IiRpZCI6IjU4NCIsIkxpbmVDb2xvciI6bnVsbCwiTGluZVdlaWdodCI6MC4wLCJMaW5lVHlwZSI6MCwiUGFyZW50U3R5bGUiOm51bGx9LCJQYXJlbnRTdHlsZSI6bnVsbH0sIkRhdGVTdHlsZSI6eyIkaWQiOiI1ODUiLCJGb250U2V0dGluZ3MiOnsiJGlkIjoiNTg2IiwiRm9udFNpemUiOjEwLCJGb250TmFtZSI6IkNhbGlicmkiLCJJc0JvbGQiOmZhbHNlLCJJc0l0YWxpYyI6ZmFsc2UsIklzVW5kZXJsaW5lZCI6ZmFsc2UsIlBhcmVudFN0eWxlIjpudWxsfSwiQXV0b1NpemUiOjAsIkZvcmVncm91bmQiOnsiJGlkIjoiNTg3IiwiQ29sb3IiOnsiJGlkIjoiNTg4IiwiQSI6MjU1LCJSIjo2OCwiRyI6ODQsIkIiOjEwNn19LCJNYXhXaWR0aCI6MjAwLjAsIk1heEhlaWdodCI6IkluZmluaXR5IiwiU21hcnRGb3JlZ3JvdW5kSXNBY3RpdmUiOmZhbHNlLCJIb3Jpem9udGFsQWxpZ25tZW50IjoyLCJWZXJ0aWNhbEFsaWdubWVudCI6MCwiU21hcnRGb3JlZ3JvdW5kIjpudWxsLCJCYWNrZ3JvdW5kRmlsbFR5cGUiOjAsIk1hcmdpbiI6eyIkcmVmIjoiMTU2In0sIlBhZGRpbmciOnsiJHJlZiI6IjE1NyJ9LCJCYWNrZ3JvdW5kIjp7IiRpZCI6IjU4OSIsIkNvbG9yIjp7IiRpZCI6IjU5MCIsIkEiOjAsIlIiOjI1NSwiRyI6MjU1LCJCIjoyNTV9fSwiSXNWaXNpYmxlIjp0cnVlLCJXaWR0aCI6MC4wLCJIZWlnaHQiOjAuMCwiQm9yZGVyU3R5bGUiOnsiJGlkIjoiNTkxIiwiTGluZUNvbG9yIjpudWxsLCJMaW5lV2VpZ2h0IjowLjAsIkxpbmVUeXBlIjowLCJQYXJlbnRTdHlsZSI6bnVsbH0sIlBhcmVudFN0eWxlIjpudWxsfSwiRGF0ZUZvcm1hdCI6eyIkcmVmIjoiNDM2In0sIldlZWtOdW1iZXJpbmciOnsiJGlkIjoiNTkyIiwiRm9ybWF0IjowLCJJc1Zpc2libGUiOmZhbHNlLCJMYXN0S25vd25WaXNpYmlsaXR5U3RhdGUiOmZhbHNlfSwiSXNWaXNpYmxlIjp0cnVlLCJQYXJlbnRTdHlsZSI6bnVsbH0sIkluZGV4IjoxMiwiU21hcnREdXJhdGlvbkFjdGl2YXRlZCI6ZmFsc2UsIkRhdGVGb3JtYXQiOnsiJHJlZiI6IjQzNiJ9LCJXZWVrTnVtYmVyaW5nIjp7IiRpZCI6IjU5MyIsIkZvcm1hdCI6MCwiSXNWaXNpYmxlIjpmYWxzZSwiTGFzdEtub3duVmlzaWJpbGl0eVN0YXRlIjpmYWxzZX0sIklkIjoiZGM4MjE1MTAtNDAzNS00MzlmLWE5N2YtZTg2NWVlODc3ODY1IiwiSW1wb3J0SWQiOm51bGwsIlRpdGxlIjoiQWxsZXJoZWlsaWdlbiIsIk5vdGUiOm51bGwsIkh5cGVybGluayI6eyIkaWQiOiI1OTQiLCJBZGRyZXNzIjpudWxsLCJTdWJBZGRyZXNzIjpudWxsfSwiSXNDaGFuZ2VkIjpmYWxzZSwiSXNOZXciOmZhbHNlfSx7IiRpZCI6IjU5NSIsIkdyb3VwTmFtZSI6ImUxZDdiMGIyLTMwMjQtNGMwYS05NzRkLTgwNWRhZmRmMWQyNiIsIlN0YXJ0RGF0ZSI6IjIwMjItMTItMjRUMDA6MDA6MDBaIiwiRW5kRGF0ZSI6IjIwMjItMTItMzFUMjM6NTk6MDBaIiwiUGVyY2VudGFnZUNvbXBsZXRlIjpudWxsLCJTdHlsZSI6eyIkaWQiOiI1OTYiLCJTaGFwZSI6MCwiU2hhcGVUaGlja25lc3MiOjAsIkR1cmF0aW9uRm9ybWF0IjowLCJJbmNsdWRlTm9uV29ya2luZ0RheXNJbkR1cmF0aW9uIjpmYWxzZSwiUGVyY2VudGFnZUNvbXBsZXRlU3R5bGUiOnsiJGlkIjoiNTk3IiwiRm9udFNldHRpbmdzIjp7IiRpZCI6IjU5OCIsIkZvbnRTaXplIjoxMCwiRm9udE5hbWUiOiJDYWxpYnJpIiwiSXNCb2xkIjpmYWxzZSwiSXNJdGFsaWMiOmZhbHNlLCJJc1VuZGVybGluZWQiOmZhbHNlLCJQYXJlbnRTdHlsZSI6bnVsbH0sIkF1dG9TaXplIjowLCJGb3JlZ3JvdW5kIjp7IiRyZWYiOiIxMTkifSwiTWF4V2lkdGgiOjIwMC4wLCJNYXhIZWlnaHQiOiJJbmZpbml0eSIsIlNtYXJ0Rm9yZWdyb3VuZElzQWN0aXZlIjpmYWxzZSwiSG9yaXpvbnRhbEFsaWdubWVudCI6MCwiVmVydGljYWxBbGlnbm1lbnQiOjAsIlNtYXJ0Rm9yZWdyb3VuZCI6bnVsbCwiQmFja2dyb3VuZEZpbGxUeXBlIjowLCJNYXJnaW4iOnsiJHJlZiI6IjEyMSJ9LCJQYWRkaW5nIjp7IiRyZWYiOiIxMjIifSwiQmFja2dyb3VuZCI6eyIkcmVmIjoiMTIzIn0sIklzVmlzaWJsZSI6dHJ1ZSwiV2lkdGgiOjAuMCwiSGVpZ2h0IjowLjAsIkJvcmRlclN0eWxlIjp7IiRpZCI6IjU5OSIsIkxpbmVDb2xvciI6bnVsbCwiTGluZVdlaWdodCI6MC4wLCJMaW5lVHlwZSI6MCwiUGFyZW50U3R5bGUiOm51bGx9LCJQYXJlbnRTdHlsZSI6bnVsbH0sIkR1cmF0aW9uU3R5bGUiOnsiJGlkIjoiNjAwIiwiRm9udFNldHRpbmdzIjp7IiRpZCI6IjYwMSIsIkZvbnRTaXplIjoxMCwiRm9udE5hbWUiOiJDYWxpYnJpIiwiSXNCb2xkIjpmYWxzZSwiSXNJdGFsaWMiOmZhbHNlLCJJc1VuZGVybGluZWQiOmZhbHNlLCJQYXJlbnRTdHlsZSI6bnVsbH0sIkF1dG9TaXplIjowLCJGb3JlZ3JvdW5kIjp7IiRyZWYiOiIxMjYifSwiTWF4V2lkdGgiOjIwMC4wLCJNYXhIZWlnaHQiOiJJbmZpbml0eSIsIlNtYXJ0Rm9yZWdyb3VuZElzQWN0aXZlIjpmYWxzZSwiSG9yaXpvbnRhbEFsaWdubWVudCI6MCwiVmVydGljYWxBbGlnbm1lbnQiOjAsIlNtYXJ0Rm9yZWdyb3VuZCI6bnVsbCwiQmFja2dyb3VuZEZpbGxUeXBlIjowLCJNYXJnaW4iOnsiJHJlZiI6IjEyOCJ9LCJQYWRkaW5nIjp7IiRyZWYiOiIxMjkifSwiQmFja2dyb3VuZCI6eyIkcmVmIjoiMTMwIn0sIklzVmlzaWJsZSI6dHJ1ZSwiV2lkdGgiOjAuMCwiSGVpZ2h0IjowLjAsIkJvcmRlclN0eWxlIjp7IiRpZCI6IjYwMiIsIkxpbmVDb2xvciI6bnVsbCwiTGluZVdlaWdodCI6MC4wLCJMaW5lVHlwZSI6MCwiUGFyZW50U3R5bGUiOm51bGx9LCJQYXJlbnRTdHlsZSI6bnVsbH0sIkhvcml6b250YWxDb25uZWN0b3JTdHlsZSI6eyIkaWQiOiI2MDMiLCJMaW5lQ29sb3IiOnsiJHJlZiI6IjEzMiJ9LCJMaW5lV2VpZ2h0IjoxLjAsIkxpbmVUeXBlIjowLCJQYXJlbnRTdHlsZSI6bnVsbH0sIlZlcnRpY2FsQ29ubmVjdG9yU3R5bGUiOnsiJGlkIjoiNjA0IiwiTGluZUNvbG9yIjp7IiRyZWYiOiIxMzUifSwiTGluZVdlaWdodCI6MC4wLCJMaW5lVHlwZSI6MCwiUGFyZW50U3R5bGUiOm51bGx9LCJNYXJnaW4iOm51bGwsIlN0YXJ0RGF0ZVBvc2l0aW9uIjo2LCJFbmREYXRlUG9zaXRpb24iOjYsIkRhdGVJc1Zpc2libGUiOmZhbHNlLCJUaXRsZVBvc2l0aW9uIjoxLCJEdXJhdGlvblBvc2l0aW9uIjo2LCJQZXJjZW50YWdlQ29tcGxldGVkUG9zaXRpb24iOjYsIlNwYWNpbmciOjMsIklzQmVsb3dUaW1lYmFuZCI6ZmFsc2UsIlBlcmNlbnRhZ2VDb21wbGV0ZVNoYXBlT3BhY2l0eSI6MzUsIlNoYXBlU3R5bGUiOnsiJGlkIjoiNjA1IiwiTWFyZ2luIjp7IiRyZWYiOiIxMzgifSwiUGFkZGluZyI6eyIkcmVmIjoiMTM5In0sIkJhY2tncm91bmQiOnsiJGlkIjoiNjA2IiwiQ29sb3IiOnsiJGlkIjoiNjA3IiwiQSI6MjU1LCJSIjoyLCJHIjoxNzgsIkIiOjIzOH19LCJJc1Zpc2libGUiOnRydWUsIldpZHRoIjowLjAsIkhlaWdodCI6MTAuMCwiQm9yZGVyU3R5bGUiOnsiJGlkIjoiNjA4IiwiTGluZUNvbG9yIjp7IiRyZWYiOiI0MjAifSwiTGluZVdlaWdodCI6MC4wLCJMaW5lVHlwZSI6MCwiUGFyZW50U3R5bGUiOm51bGx9LCJQYXJlbnRTdHlsZSI6bnVsbH0sIlRpdGxlU3R5bGUiOnsiJGlkIjoiNjA5IiwiRm9udFNldHRpbmdzIjp7IiRpZCI6IjYxMCIsIkZvbnRTaXplIjoxMSwiRm9udE5hbWUiOiJDYWxpYnJpIiwiSXNCb2xkIjp0cnVlLCJJc0l0YWxpYyI6ZmFsc2UsIklzVW5kZXJsaW5lZCI6ZmFsc2UsIlBhcmVudFN0eWxlIjpudWxsfSwiQXV0b1NpemUiOjAsIkZvcmVncm91bmQiOnsiJGlkIjoiNjExIiwiQ29sb3IiOnsiJGlkIjoiNjEyIiwiQSI6MjU1LCJSIjoyNTUsIkciOjI1NSwiQiI6MjU1fX0sIk1heFdpZHRoIjo3MjAuMCwiTWF4SGVpZ2h0IjoiSW5maW5pdHkiLCJTbWFydEZvcmVncm91bmRJc0FjdGl2ZSI6ZmFsc2UsIkhvcml6b250YWxBbGlnbm1lbnQiOjAsIlZlcnRpY2FsQWxpZ25tZW50IjowLCJTbWFydEZvcmVncm91bmQiOm51bGwsIkJhY2tncm91bmRGaWxsVHlwZSI6MCwiTWFyZ2luIjp7IiRyZWYiOiIxNDkifSwiUGFkZGluZyI6eyIkcmVmIjoiMTUwIn0sIkJhY2tncm91bmQiOnsiJGlkIjoiNjEzIiwiQ29sb3IiOnsiJGlkIjoiNjE0IiwiQSI6MCwiUiI6MjU1LCJHIjoyNTUsIkIiOjI1NX19LCJJc1Zpc2libGUiOnRydWUsIldpZHRoIjowLjAsIkhlaWdodCI6MC4wLCJCb3JkZXJTdHlsZSI6eyIkaWQiOiI2MTUiLCJMaW5lQ29sb3IiOm51bGwsIkxpbmVXZWlnaHQiOjAuMCwiTGluZVR5cGUiOjAsIlBhcmVudFN0eWxlIjpudWxsfSwiUGFyZW50U3R5bGUiOm51bGx9LCJEYXRlU3R5bGUiOnsiJGlkIjoiNjE2IiwiRm9udFNldHRpbmdzIjp7IiRpZCI6IjYxNyIsIkZvbnRTaXplIjoxMCwiRm9udE5hbWUiOiJDYWxpYnJpIiwiSXNCb2xkIjpmYWxzZSwiSXNJdGFsaWMiOmZhbHNlLCJJc1VuZGVybGluZWQiOmZhbHNlLCJQYXJlbnRTdHlsZSI6bnVsbH0sIkF1dG9TaXplIjowLCJGb3JlZ3JvdW5kIjp7IiRpZCI6IjYxOCIsIkNvbG9yIjp7IiRpZCI6IjYxOSIsIkEiOjI1NSwiUiI6NjgsIkciOjg0LCJCIjoxMDZ9fSwiTWF4V2lkdGgiOjIwMC4wLCJNYXhIZWlnaHQiOiJJbmZpbml0eSIsIlNtYXJ0Rm9yZWdyb3VuZElzQWN0aXZlIjpmYWxzZSwiSG9yaXpvbnRhbEFsaWdubWVudCI6MiwiVmVydGljYWxBbGlnbm1lbnQiOjAsIlNtYXJ0Rm9yZWdyb3VuZCI6bnVsbCwiQmFja2dyb3VuZEZpbGxUeXBlIjowLCJNYXJnaW4iOnsiJHJlZiI6IjE1NiJ9LCJQYWRkaW5nIjp7IiRyZWYiOiIxNTcifSwiQmFja2dyb3VuZCI6eyIkaWQiOiI2MjAiLCJDb2xvciI6eyIkaWQiOiI2MjEiLCJBIjowLCJSIjoyNTUsIkciOjI1NSwiQiI6MjU1fX0sIklzVmlzaWJsZSI6dHJ1ZSwiV2lkdGgiOjAuMCwiSGVpZ2h0IjowLjAsIkJvcmRlclN0eWxlIjp7IiRpZCI6IjYyMiIsIkxpbmVDb2xvciI6bnVsbCwiTGluZVdlaWdodCI6MC4wLCJMaW5lVHlwZSI6MCwiUGFyZW50U3R5bGUiOm51bGx9LCJQYXJlbnRTdHlsZSI6bnVsbH0sIkRhdGVGb3JtYXQiOnsiJHJlZiI6IjQzNiJ9LCJXZWVrTnVtYmVyaW5nIjp7IiRpZCI6IjYyMyIsIkZvcm1hdCI6MCwiSXNWaXNpYmxlIjpmYWxzZSwiTGFzdEtub3duVmlzaWJpbGl0eVN0YXRlIjpmYWxzZX0sIklzVmlzaWJsZSI6dHJ1ZSwiUGFyZW50U3R5bGUiOm51bGx9LCJJbmRleCI6MTMsIlNtYXJ0RHVyYXRpb25BY3RpdmF0ZWQiOmZhbHNlLCJEYXRlRm9ybWF0Ijp7IiRyZWYiOiI0MzYifSwiV2Vla051bWJlcmluZyI6eyIkaWQiOiI2MjQiLCJGb3JtYXQiOjAsIklzVmlzaWJsZSI6ZmFsc2UsIkxhc3RLbm93blZpc2liaWxpdHlTdGF0ZSI6ZmFsc2V9LCJJZCI6ImU4ZmQyYmM0LWJmMzAtNGQ3YS1hMDkxLWIyYTAyZWZmNjMzMCIsIkltcG9ydElkIjpudWxsLCJUaXRsZSI6IldlaWhuYWNodGVuIiwiTm90ZSI6bnVsbCwiSHlwZXJsaW5rIjp7IiRpZCI6IjYyNSIsIkFkZHJlc3MiOm51bGwsIlN1YkFkZHJlc3MiOm51bGx9LCJJc0NoYW5nZWQiOmZhbHNlLCJJc05ldyI6ZmFsc2V9LHsiJGlkIjoiNjI2IiwiR3JvdXBOYW1lIjoiYTY5ZGZhMmEtMjRkMS00ZThiLTg3NTYtNjllZTM0ZDQzOTZmIiwiU3RhcnREYXRlIjoiMjAyMi0wMS0wOFQwMDowMDowMFoiLCJFbmREYXRlIjoiMjAyMi0wMS0wOVQyMzo1OTowMFoiLCJQZXJjZW50YWdlQ29tcGxldGUiOm51bGwsIlN0eWxlIjp7IiRpZCI6IjYyNyIsIlNoYXBlIjowLCJTaGFwZVRoaWNrbmVzcyI6MiwiRHVyYXRpb25Gb3JtYXQiOjAsIkluY2x1ZGVOb25Xb3JraW5nRGF5c0luRHVyYXRpb24iOmZhbHNlLCJQZXJjZW50YWdlQ29tcGxldGVTdHlsZSI6eyIkaWQiOiI2MjgiLCJGb250U2V0dGluZ3MiOnsiJGlkIjoiNjI5IiwiRm9udFNpemUiOjEwLCJGb250TmFtZSI6IkNhbGlicmkiLCJJc0JvbGQiOmZhbHNlLCJJc0l0YWxpYyI6ZmFsc2UsIklzVW5kZXJsaW5lZCI6ZmFsc2UsIlBhcmVudFN0eWxlIjpudWxsfSwiQXV0b1NpemUiOjAsIkZvcmVncm91bmQiOnsiJGlkIjoiNjMwIiwiQ29sb3IiOnsiJGlkIjoiNjMxIiwiQSI6MjU1LCJSIjoxOTIsIkciOjgwLCJCIjo3N319LCJNYXhXaWR0aCI6MjAwLjAsIk1heEhlaWdodCI6IkluZmluaXR5IiwiU21hcnRGb3JlZ3JvdW5kSXNBY3RpdmUiOmZhbHNlLCJIb3Jpem9udGFsQWxpZ25tZW50IjowLCJWZXJ0aWNhbEFsaWdubWVudCI6MCwiU21hcnRGb3JlZ3JvdW5kIjpudWxsLCJCYWNrZ3JvdW5kRmlsbFR5cGUiOjAsIk1hcmdpbiI6eyIkaWQiOiI2MzIiLCJUb3AiOjAuMCwiTGVmdCI6MC4wLCJSaWdodCI6MC4wLCJCb3R0b20iOjAuMH0sIlBhZGRpbmciOnsiJGlkIjoiNjMzIiwiVG9wIjowLjAsIkxlZnQiOjAuMCwiUmlnaHQiOjAuMCwiQm90dG9tIjowLjB9LCJCYWNrZ3JvdW5kIjp7IiRpZCI6IjYzNCIsIkNvbG9yIjp7IiRpZCI6IjYzNSIsIkEiOjg5LCJSIjowLCJHIjowLCJCIjowfX0sIklzVmlzaWJsZSI6dHJ1ZSwiV2lkdGgiOjAuMCwiSGVpZ2h0IjowLjAsIkJvcmRlclN0eWxlIjp7IiRpZCI6IjYzNiIsIkxpbmVDb2xvciI6bnVsbCwiTGluZVdlaWdodCI6MC4wLCJMaW5lVHlwZSI6MCwiUGFyZW50U3R5bGUiOm51bGx9LCJQYXJlbnRTdHlsZSI6bnVsbH0sIkR1cmF0aW9uU3R5bGUiOnsiJGlkIjoiNjM3IiwiRm9udFNldHRpbmdzIjp7IiRpZCI6IjYzOCIsIkZvbnRTaXplIjoxMCwiRm9udE5hbWUiOiJDYWxpYnJpIiwiSXNCb2xkIjpmYWxzZSwiSXNJdGFsaWMiOmZhbHNlLCJJc1VuZGVybGluZWQiOmZhbHNlLCJQYXJlbnRTdHlsZSI6bnVsbH0sIkF1dG9TaXplIjowLCJGb3JlZ3JvdW5kIjp7IiRpZCI6IjYzOSIsIkNvbG9yIjp7IiRpZCI6IjY0MC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Y0MSIsIlRvcCI6MC4wLCJMZWZ0IjowLjAsIlJpZ2h0IjowLjAsIkJvdHRvbSI6MC4wfSwiUGFkZGluZyI6eyIkaWQiOiI2NDIiLCJUb3AiOjAuMCwiTGVmdCI6MC4wLCJSaWdodCI6MC4wLCJCb3R0b20iOjAuMH0sIkJhY2tncm91bmQiOnsiJGlkIjoiNjQzIiwiQ29sb3IiOnsiJHJlZiI6IjYzNSJ9fSwiSXNWaXNpYmxlIjp0cnVlLCJXaWR0aCI6MC4wLCJIZWlnaHQiOjAuMCwiQm9yZGVyU3R5bGUiOnsiJGlkIjoiNjQ0IiwiTGluZUNvbG9yIjpudWxsLCJMaW5lV2VpZ2h0IjowLjAsIkxpbmVUeXBlIjowLCJQYXJlbnRTdHlsZSI6bnVsbH0sIlBhcmVudFN0eWxlIjpudWxsfSwiSG9yaXpvbnRhbENvbm5lY3RvclN0eWxlIjp7IiRpZCI6IjY0NSIsIkxpbmVDb2xvciI6eyIkaWQiOiI2NDYiLCIkdHlwZSI6Ik5MUkUuQ29tbW9uLkRvbS5Tb2xpZENvbG9yQnJ1c2gsIE5MUkUuQ29tbW9uIiwiQ29sb3IiOnsiJGlkIjoiNjQ3IiwiQSI6MjU1LCJSIjoyMDQsIkciOjIwNCwiQiI6MjA0fX0sIkxpbmVXZWlnaHQiOjEuMCwiTGluZVR5cGUiOjAsIlBhcmVudFN0eWxlIjpudWxsfSwiVmVydGljYWxDb25uZWN0b3JTdHlsZSI6eyIkaWQiOiI2NDgiLCJMaW5lQ29sb3IiOnsiJGlkIjoiNjQ5IiwiJHR5cGUiOiJOTFJFLkNvbW1vbi5Eb20uU29saWRDb2xvckJydXNoLCBOTFJFLkNvbW1vbiIsIkNvbG9yIjp7IiRpZCI6IjY1MCIsIkEiOjI1NSwiUiI6MjA0LCJHIjoyMDQsIkIiOjIwNH19LCJMaW5lV2VpZ2h0IjowLjAsIkxpbmVUeXBlIjowLCJQYXJlbnRTdHlsZSI6bnVsbH0sIk1hcmdpbiI6bnVsbCwiU3RhcnREYXRlUG9zaXRpb24iOjQsIkVuZERhdGVQb3NpdGlvbiI6NCwiRGF0ZUlzVmlzaWJsZSI6dHJ1ZSwiVGl0bGVQb3NpdGlvbiI6MCwiRHVyYXRpb25Qb3NpdGlvbiI6NiwiUGVyY2VudGFnZUNvbXBsZXRlZFBvc2l0aW9uIjo2LCJTcGFjaW5nIjozLCJJc0JlbG93VGltZWJhbmQiOmZhbHNlLCJQZXJjZW50YWdlQ29tcGxldGVTaGFwZU9wYWNpdHkiOjM1LCJTaGFwZVN0eWxlIjp7IiRpZCI6IjY1MSIsIk1hcmdpbiI6eyIkaWQiOiI2NTIiLCJUb3AiOjAuMCwiTGVmdCI6NC4wLCJSaWdodCI6NC4wLCJCb3R0b20iOjAuMH0sIlBhZGRpbmciOnsiJGlkIjoiNjUzIiwiVG9wIjowLjAsIkxlZnQiOjAuMCwiUmlnaHQiOjAuMCwiQm90dG9tIjowLjB9LCJCYWNrZ3JvdW5kIjp7IiRpZCI6IjY1NCIsIkNvbG9yIjp7IiRpZCI6IjY1NSIsIkEiOjI1NSwiUiI6OTEsIkciOjE1NSwiQiI6MjEzfX0sIklzVmlzaWJsZSI6dHJ1ZSwiV2lkdGgiOjAuMCwiSGVpZ2h0IjoyMi4wLCJCb3JkZXJTdHlsZSI6eyIkaWQiOiI2NTYiLCJMaW5lQ29sb3IiOnsiJGlkIjoiNjU3IiwiJHR5cGUiOiJOTFJFLkNvbW1vbi5Eb20uU29saWRDb2xvckJydXNoLCBOTFJFLkNvbW1vbiIsIkNvbG9yIjp7IiRpZCI6IjY1OCIsIkEiOjI1NSwiUiI6MjU1LCJHIjowLCJCIjowfX0sIkxpbmVXZWlnaHQiOjAuMCwiTGluZVR5cGUiOjAsIlBhcmVudFN0eWxlIjpudWxsfSwiUGFyZW50U3R5bGUiOm51bGx9LCJUaXRsZVN0eWxlIjp7IiRpZCI6IjY1OSIsIkZvbnRTZXR0aW5ncyI6eyIkaWQiOiI2NjAiLCJGb250U2l6ZSI6MTQsIkZvbnROYW1lIjoiQ2FsaWJyaSIsIklzQm9sZCI6dHJ1ZSwiSXNJdGFsaWMiOmZhbHNlLCJJc1VuZGVybGluZWQiOmZhbHNlLCJQYXJlbnRTdHlsZSI6bnVsbH0sIkF1dG9TaXplIjowLCJGb3JlZ3JvdW5kIjp7IiRpZCI6IjY2MSIsIkNvbG9yIjp7IiRpZCI6IjY2MiIsIkEiOjI1NSwiUiI6MCwiRyI6MCwiQiI6MH19LCJNYXhXaWR0aCI6NTY1LjcxNDI4NTcxNDI4NTY3LCJNYXhIZWlnaHQiOiJJbmZpbml0eSIsIlNtYXJ0Rm9yZWdyb3VuZElzQWN0aXZlIjpmYWxzZSwiSG9yaXpvbnRhbEFsaWdubWVudCI6MCwiVmVydGljYWxBbGlnbm1lbnQiOjAsIlNtYXJ0Rm9yZWdyb3VuZCI6bnVsbCwiQmFja2dyb3VuZEZpbGxUeXBlIjowLCJNYXJnaW4iOnsiJGlkIjoiNjYzIiwiVG9wIjowLjAsIkxlZnQiOjAuMCwiUmlnaHQiOjAuMCwiQm90dG9tIjowLjB9LCJQYWRkaW5nIjp7IiRpZCI6IjY2NCIsIlRvcCI6MC4wLCJMZWZ0IjowLjAsIlJpZ2h0IjowLjAsIkJvdHRvbSI6MC4wfSwiQmFja2dyb3VuZCI6eyIkaWQiOiI2NjUiLCJDb2xvciI6eyIkaWQiOiI2NjYiLCJBIjowLCJSIjoyNTUsIkciOjI1NSwiQiI6MjU1fX0sIklzVmlzaWJsZSI6dHJ1ZSwiV2lkdGgiOjAuMCwiSGVpZ2h0IjowLjAsIkJvcmRlclN0eWxlIjp7IiRpZCI6IjY2NyIsIkxpbmVDb2xvciI6bnVsbCwiTGluZVdlaWdodCI6MC4wLCJMaW5lVHlwZSI6MCwiUGFyZW50U3R5bGUiOm51bGx9LCJQYXJlbnRTdHlsZSI6bnVsbH0sIkRhdGVTdHlsZSI6eyIkaWQiOiI2NjgiLCJGb250U2V0dGluZ3MiOnsiJGlkIjoiNjY5IiwiRm9udFNpemUiOjE0LCJGb250TmFtZSI6IkNhbGlicmkiLCJJc0JvbGQiOmZhbHNlLCJJc0l0YWxpYyI6ZmFsc2UsIklzVW5kZXJsaW5lZCI6ZmFsc2UsIlBhcmVudFN0eWxlIjpudWxsfSwiQXV0b1NpemUiOjAsIkZvcmVncm91bmQiOnsiJGlkIjoiNjcwIiwiQ29sb3IiOnsiJGlkIjoiNjcx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2NzIiLCJUb3AiOjAuMCwiTGVmdCI6MC4wLCJSaWdodCI6MC4wLCJCb3R0b20iOjAuMH0sIlBhZGRpbmciOnsiJGlkIjoiNjczIiwiVG9wIjowLjAsIkxlZnQiOjAuMCwiUmlnaHQiOjAuMCwiQm90dG9tIjowLjB9LCJCYWNrZ3JvdW5kIjp7IiRpZCI6IjY3NCIsIkNvbG9yIjp7IiRpZCI6IjY3NSIsIkEiOjAsIlIiOjI1NSwiRyI6MjU1LCJCIjoyNTV9fSwiSXNWaXNpYmxlIjp0cnVlLCJXaWR0aCI6MC4wLCJIZWlnaHQiOjAuMCwiQm9yZGVyU3R5bGUiOnsiJGlkIjoiNjc2IiwiTGluZUNvbG9yIjpudWxsLCJMaW5lV2VpZ2h0IjowLjAsIkxpbmVUeXBlIjowLCJQYXJlbnRTdHlsZSI6bnVsbH0sIlBhcmVudFN0eWxlIjpudWxsfSwiRGF0ZUZvcm1hdCI6eyIkaWQiOiI2NzciLCJGb3JtYXRTdHJpbmciOiJkIE1NTSIsIlNlcGFyYXRvciI6Ii8iLCJVc2VJbnRlcm5hdGlvbmFsRGF0ZUZvcm1hdCI6dHJ1ZSwiRGF0ZUlzVmlzaWJsZSI6dHJ1ZSwiVGltZUlzVmlzaWJsZSI6ZmFsc2UsIkhvdXJEaWdpdHMiOjEsIkFtUG1EZXNpZ25hdG9yIjoyLCJUcmltMDBNaW51dGVzIjpmYWxzZSwiTGFzdEtub3duVmlzaWJpbGl0eVN0YXRlIjpudWxsfSwiV2Vla051bWJlcmluZyI6eyIkaWQiOiI2NzgiLCJGb3JtYXQiOjAsIklzVmlzaWJsZSI6ZmFsc2UsIkxhc3RLbm93blZpc2liaWxpdHlTdGF0ZSI6ZmFsc2V9LCJJc1Zpc2libGUiOnRydWUsIlBhcmVudFN0eWxlIjpudWxsfSwiSW5kZXgiOjE0LCJTbWFydER1cmF0aW9uQWN0aXZhdGVkIjpmYWxzZSwiRGF0ZUZvcm1hdCI6eyIkcmVmIjoiNjc3In0sIldlZWtOdW1iZXJpbmciOnsiJGlkIjoiNjc5IiwiRm9ybWF0IjowLCJJc1Zpc2libGUiOmZhbHNlLCJMYXN0S25vd25WaXNpYmlsaXR5U3RhdGUiOmZhbHNlfSwiSWQiOiJhOWQyYjIzOC03NzNlLTQ3ZDMtOTcwZC04MDNmM2UzMDI1OTQiLCJJbXBvcnRJZCI6bnVsbCwiVGl0bGUiOiJTY2hhbHRlcnRlc3QiLCJOb3RlIjpudWxsLCJIeXBlcmxpbmsiOnsiJGlkIjoiNjgwIiwiQWRkcmVzcyI6bnVsbCwiU3ViQWRkcmVzcyI6bnVsbH0sIklzQ2hhbmdlZCI6ZmFsc2UsIklzTmV3IjpmYWxzZX0seyIkaWQiOiI2ODEiLCJHcm91cE5hbWUiOiJhNjlkZmEyYS0yNGQxLTRlOGItODc1Ni02OWVlMzRkNDM5NmYiLCJTdGFydERhdGUiOiIyMDIyLTA4LTA1VDAwOjAwOjAwWiIsIkVuZERhdGUiOiIyMDIyLTA4LTA2VDIzOjU5OjAwWiIsIlBlcmNlbnRhZ2VDb21wbGV0ZSI6bnVsbCwiU3R5bGUiOnsiJGlkIjoiNjgyIiwiU2hhcGUiOjAsIlNoYXBlVGhpY2tuZXNzIjowLCJEdXJhdGlvbkZvcm1hdCI6MCwiSW5jbHVkZU5vbldvcmtpbmdEYXlzSW5EdXJhdGlvbiI6ZmFsc2UsIlBlcmNlbnRhZ2VDb21wbGV0ZVN0eWxlIjp7IiRpZCI6IjY4MyIsIkZvbnRTZXR0aW5ncyI6eyIkaWQiOiI2ODQiLCJGb250U2l6ZSI6MTAsIkZvbnROYW1lIjoiQ2FsaWJyaSIsIklzQm9sZCI6ZmFsc2UsIklzSXRhbGljIjpmYWxzZSwiSXNVbmRlcmxpbmVkIjpmYWxzZSwiUGFyZW50U3R5bGUiOm51bGx9LCJBdXRvU2l6ZSI6MCwiRm9yZWdyb3VuZCI6eyIkaWQiOiI2ODUiLCJDb2xvciI6eyIkaWQiOiI2ODY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yZWYiOiIxMjEifSwiUGFkZGluZyI6eyIkcmVmIjoiMTIyIn0sIkJhY2tncm91bmQiOnsiJHJlZiI6IjEyMyJ9LCJJc1Zpc2libGUiOnRydWUsIldpZHRoIjowLjAsIkhlaWdodCI6MC4wLCJCb3JkZXJTdHlsZSI6eyIkaWQiOiI2ODciLCJMaW5lQ29sb3IiOm51bGwsIkxpbmVXZWlnaHQiOjAuMCwiTGluZVR5cGUiOjAsIlBhcmVudFN0eWxlIjpudWxsfSwiUGFyZW50U3R5bGUiOm51bGx9LCJEdXJhdGlvblN0eWxlIjp7IiRpZCI6IjY4OCIsIkZvbnRTZXR0aW5ncyI6eyIkaWQiOiI2ODkiLCJGb250U2l6ZSI6MTAsIkZvbnROYW1lIjoiQ2FsaWJyaSIsIklzQm9sZCI6ZmFsc2UsIklzSXRhbGljIjpmYWxzZSwiSXNVbmRlcmxpbmVkIjpmYWxzZSwiUGFyZW50U3R5bGUiOm51bGx9LCJBdXRvU2l6ZSI6MCwiRm9yZWdyb3VuZCI6eyIkcmVmIjoiMTI2In0sIk1heFdpZHRoIjoyMDAuMCwiTWF4SGVpZ2h0IjoiSW5maW5pdHkiLCJTbWFydEZvcmVncm91bmRJc0FjdGl2ZSI6ZmFsc2UsIkhvcml6b250YWxBbGlnbm1lbnQiOjAsIlZlcnRpY2FsQWxpZ25tZW50IjowLCJTbWFydEZvcmVncm91bmQiOm51bGwsIkJhY2tncm91bmRGaWxsVHlwZSI6MCwiTWFyZ2luIjp7IiRyZWYiOiIxMjgifSwiUGFkZGluZyI6eyIkcmVmIjoiMTI5In0sIkJhY2tncm91bmQiOnsiJHJlZiI6IjEzMCJ9LCJJc1Zpc2libGUiOnRydWUsIldpZHRoIjowLjAsIkhlaWdodCI6MC4wLCJCb3JkZXJTdHlsZSI6eyIkaWQiOiI2OTAiLCJMaW5lQ29sb3IiOm51bGwsIkxpbmVXZWlnaHQiOjAuMCwiTGluZVR5cGUiOjAsIlBhcmVudFN0eWxlIjpudWxsfSwiUGFyZW50U3R5bGUiOm51bGx9LCJIb3Jpem9udGFsQ29ubmVjdG9yU3R5bGUiOnsiJGlkIjoiNjkxIiwiTGluZUNvbG9yIjp7IiRyZWYiOiIxMzIifSwiTGluZVdlaWdodCI6MS4wLCJMaW5lVHlwZSI6MCwiUGFyZW50U3R5bGUiOm51bGx9LCJWZXJ0aWNhbENvbm5lY3RvclN0eWxlIjp7IiRpZCI6IjY5MiIsIkxpbmVDb2xvciI6eyIkcmVmIjoiMTM1In0sIkxpbmVXZWlnaHQiOjAuMCwiTGluZVR5cGUiOjAsIlBhcmVudFN0eWxlIjpudWxsfSwiTWFyZ2luIjpudWxsLCJTdGFydERhdGVQb3NpdGlvbiI6NCwiRW5kRGF0ZVBvc2l0aW9uIjo0LCJEYXRlSXNWaXNpYmxlIjp0cnVlLCJUaXRsZVBvc2l0aW9uIjowLCJEdXJhdGlvblBvc2l0aW9uIjo2LCJQZXJjZW50YWdlQ29tcGxldGVkUG9zaXRpb24iOjYsIlNwYWNpbmciOjMsIklzQmVsb3dUaW1lYmFuZCI6ZmFsc2UsIlBlcmNlbnRhZ2VDb21wbGV0ZVNoYXBlT3BhY2l0eSI6MzUsIlNoYXBlU3R5bGUiOnsiJGlkIjoiNjkzIiwiTWFyZ2luIjp7IiRyZWYiOiIxMzgifSwiUGFkZGluZyI6eyIkcmVmIjoiMTM5In0sIkJhY2tncm91bmQiOnsiJGlkIjoiNjk0IiwiQ29sb3IiOnsiJGlkIjoiNjk1IiwiQSI6MjU1LCJSIjo5MSwiRyI6MTU1LCJCIjoyMTN9fSwiSXNWaXNpYmxlIjp0cnVlLCJXaWR0aCI6MC4wLCJIZWlnaHQiOjEwLjAsIkJvcmRlclN0eWxlIjp7IiRpZCI6IjY5NiIsIkxpbmVDb2xvciI6eyIkaWQiOiI2OTciLCIkdHlwZSI6Ik5MUkUuQ29tbW9uLkRvbS5Tb2xpZENvbG9yQnJ1c2gsIE5MUkUuQ29tbW9uIiwiQ29sb3IiOnsiJGlkIjoiNjk4IiwiQSI6MjU1LCJSIjoyNTUsIkciOjAsIkIiOjB9fSwiTGluZVdlaWdodCI6MC4wLCJMaW5lVHlwZSI6MCwiUGFyZW50U3R5bGUiOm51bGx9LCJQYXJlbnRTdHlsZSI6bnVsbH0sIlRpdGxlU3R5bGUiOnsiJGlkIjoiNjk5IiwiRm9udFNldHRpbmdzIjp7IiRpZCI6IjcwMCIsIkZvbnRTaXplIjoxNCwiRm9udE5hbWUiOiJDYWxpYnJpIiwiSXNCb2xkIjp0cnVlLCJJc0l0YWxpYyI6ZmFsc2UsIklzVW5kZXJsaW5lZCI6ZmFsc2UsIlBhcmVudFN0eWxlIjpudWxsfSwiQXV0b1NpemUiOjAsIkZvcmVncm91bmQiOnsiJGlkIjoiNzAxIiwiQ29sb3IiOnsiJGlkIjoiNzAyIiwiQSI6MjU1LCJSIjowLCJHIjowLCJCIjowfX0sIk1heFdpZHRoIjo1NjUuNzE0Mjg1NzE0Mjg1NjcsIk1heEhlaWdodCI6IkluZmluaXR5IiwiU21hcnRGb3JlZ3JvdW5kSXNBY3RpdmUiOmZhbHNlLCJIb3Jpem9udGFsQWxpZ25tZW50IjowLCJWZXJ0aWNhbEFsaWdubWVudCI6MCwiU21hcnRGb3JlZ3JvdW5kIjpudWxsLCJCYWNrZ3JvdW5kRmlsbFR5cGUiOjAsIk1hcmdpbiI6eyIkcmVmIjoiMTQ5In0sIlBhZGRpbmciOnsiJHJlZiI6IjE1MCJ9LCJCYWNrZ3JvdW5kIjp7IiRpZCI6IjcwMyIsIkNvbG9yIjp7IiRpZCI6IjcwNCIsIkEiOjAsIlIiOjI1NSwiRyI6MjU1LCJCIjoyNTV9fSwiSXNWaXNpYmxlIjp0cnVlLCJXaWR0aCI6MC4wLCJIZWlnaHQiOjAuMCwiQm9yZGVyU3R5bGUiOnsiJGlkIjoiNzA1IiwiTGluZUNvbG9yIjpudWxsLCJMaW5lV2VpZ2h0IjowLjAsIkxpbmVUeXBlIjowLCJQYXJlbnRTdHlsZSI6bnVsbH0sIlBhcmVudFN0eWxlIjpudWxsfSwiRGF0ZVN0eWxlIjp7IiRpZCI6IjcwNiIsIkZvbnRTZXR0aW5ncyI6eyIkaWQiOiI3MDciLCJGb250U2l6ZSI6MTQsIkZvbnROYW1lIjoiQ2FsaWJyaSIsIklzQm9sZCI6ZmFsc2UsIklzSXRhbGljIjpmYWxzZSwiSXNVbmRlcmxpbmVkIjpmYWxzZSwiUGFyZW50U3R5bGUiOm51bGx9LCJBdXRvU2l6ZSI6MCwiRm9yZWdyb3VuZCI6eyIkaWQiOiI3MDgiLCJDb2xvciI6eyIkaWQiOiI3MDk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yZWYiOiIxNTYifSwiUGFkZGluZyI6eyIkcmVmIjoiMTU3In0sIkJhY2tncm91bmQiOnsiJGlkIjoiNzEwIiwiQ29sb3IiOnsiJGlkIjoiNzExIiwiQSI6MCwiUiI6MjU1LCJHIjoyNTUsIkIiOjI1NX19LCJJc1Zpc2libGUiOnRydWUsIldpZHRoIjowLjAsIkhlaWdodCI6MC4wLCJCb3JkZXJTdHlsZSI6eyIkaWQiOiI3MTIiLCJMaW5lQ29sb3IiOm51bGwsIkxpbmVXZWlnaHQiOjAuMCwiTGluZVR5cGUiOjAsIlBhcmVudFN0eWxlIjpudWxsfSwiUGFyZW50U3R5bGUiOm51bGx9LCJEYXRlRm9ybWF0Ijp7IiRpZCI6IjcxMyIsIkZvcm1hdFN0cmluZyI6ImQgTU1NIiwiU2VwYXJhdG9yIjoiLyIsIlVzZUludGVybmF0aW9uYWxEYXRlRm9ybWF0Ijp0cnVlLCJEYXRlSXNWaXNpYmxlIjp0cnVlLCJUaW1lSXNWaXNpYmxlIjpmYWxzZSwiSG91ckRpZ2l0cyI6MSwiQW1QbURlc2lnbmF0b3IiOjIsIlRyaW0wME1pbnV0ZXMiOmZhbHNlLCJMYXN0S25vd25WaXNpYmlsaXR5U3RhdGUiOm51bGx9LCJXZWVrTnVtYmVyaW5nIjp7IiRpZCI6IjcxNCIsIkZvcm1hdCI6MCwiSXNWaXNpYmxlIjpmYWxzZSwiTGFzdEtub3duVmlzaWJpbGl0eVN0YXRlIjpmYWxzZX0sIklzVmlzaWJsZSI6dHJ1ZSwiUGFyZW50U3R5bGUiOm51bGx9LCJJbmRleCI6MTUsIlNtYXJ0RHVyYXRpb25BY3RpdmF0ZWQiOmZhbHNlLCJEYXRlRm9ybWF0Ijp7IiRyZWYiOiI3MTMifSwiV2Vla051bWJlcmluZyI6eyIkaWQiOiI3MTUiLCJGb3JtYXQiOjAsIklzVmlzaWJsZSI6ZmFsc2UsIkxhc3RLbm93blZpc2liaWxpdHlTdGF0ZSI6ZmFsc2V9LCJJZCI6ImEzOTg3N2FhLTk3OTQtNDc4NC1iZTY0LWYyNGM1ZTI0MWVmOCIsIkltcG9ydElkIjpudWxsLCJUaXRsZSI6IklDVCBNYWludGVuYW5jZSBEYXkiLCJOb3RlIjpudWxsLCJIeXBlcmxpbmsiOnsiJGlkIjoiNzE2IiwiQWRkcmVzcyI6bnVsbCwiU3ViQWRkcmVzcyI6bnVsbH0sIklzQ2hhbmdlZCI6ZmFsc2UsIklzTmV3IjpmYWxzZX0seyIkaWQiOiI3MTciLCJHcm91cE5hbWUiOiJlOTE3OGE0ZS04MDAxLTQ4OGEtYjI2NC01OTAwMjlhZDJmODciLCJTdGFydERhdGUiOiIyMDIyLTAxLTAxVDAwOjAwOjAwWiIsIkVuZERhdGUiOiIyMDIyLTA1LTAxVDIzOjU5OjAwWiIsIlBlcmNlbnRhZ2VDb21wbGV0ZSI6bnVsbCwiU3R5bGUiOnsiJGlkIjoiNzE4IiwiU2hhcGUiOjAsIlNoYXBlVGhpY2tuZXNzIjowLCJEdXJhdGlvbkZvcm1hdCI6MCwiSW5jbHVkZU5vbldvcmtpbmdEYXlzSW5EdXJhdGlvbiI6ZmFsc2UsIlBlcmNlbnRhZ2VDb21wbGV0ZVN0eWxlIjp7IiRpZCI6IjcxOSIsIkZvbnRTZXR0aW5ncyI6eyIkaWQiOiI3MjAiLCJGb250U2l6ZSI6MTAsIkZvbnROYW1lIjoiQ2FsaWJyaSIsIklzQm9sZCI6ZmFsc2UsIklzSXRhbGljIjpmYWxzZSwiSXNVbmRlcmxpbmVkIjpmYWxzZSwiUGFyZW50U3R5bGUiOm51bGx9LCJBdXRvU2l6ZSI6MCwiRm9yZWdyb3VuZCI6eyIkaWQiOiI3MjEiLCJDb2xvciI6eyIkaWQiOiI3MjI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yZWYiOiIxMjEifSwiUGFkZGluZyI6eyIkcmVmIjoiMTIyIn0sIkJhY2tncm91bmQiOnsiJHJlZiI6IjEyMyJ9LCJJc1Zpc2libGUiOnRydWUsIldpZHRoIjowLjAsIkhlaWdodCI6MC4wLCJCb3JkZXJTdHlsZSI6eyIkaWQiOiI3MjMiLCJMaW5lQ29sb3IiOm51bGwsIkxpbmVXZWlnaHQiOjAuMCwiTGluZVR5cGUiOjAsIlBhcmVudFN0eWxlIjpudWxsfSwiUGFyZW50U3R5bGUiOm51bGx9LCJEdXJhdGlvblN0eWxlIjp7IiRpZCI6IjcyNCIsIkZvbnRTZXR0aW5ncyI6eyIkaWQiOiI3MjUiLCJGb250U2l6ZSI6MTAsIkZvbnROYW1lIjoiQ2FsaWJyaSIsIklzQm9sZCI6ZmFsc2UsIklzSXRhbGljIjpmYWxzZSwiSXNVbmRlcmxpbmVkIjpmYWxzZSwiUGFyZW50U3R5bGUiOm51bGx9LCJBdXRvU2l6ZSI6MCwiRm9yZWdyb3VuZCI6eyIkcmVmIjoiMTI2In0sIk1heFdpZHRoIjoyMDAuMCwiTWF4SGVpZ2h0IjoiSW5maW5pdHkiLCJTbWFydEZvcmVncm91bmRJc0FjdGl2ZSI6ZmFsc2UsIkhvcml6b250YWxBbGlnbm1lbnQiOjAsIlZlcnRpY2FsQWxpZ25tZW50IjowLCJTbWFydEZvcmVncm91bmQiOm51bGwsIkJhY2tncm91bmRGaWxsVHlwZSI6MCwiTWFyZ2luIjp7IiRyZWYiOiIxMjgifSwiUGFkZGluZyI6eyIkcmVmIjoiMTI5In0sIkJhY2tncm91bmQiOnsiJHJlZiI6IjEzMCJ9LCJJc1Zpc2libGUiOnRydWUsIldpZHRoIjowLjAsIkhlaWdodCI6MC4wLCJCb3JkZXJTdHlsZSI6eyIkaWQiOiI3MjYiLCJMaW5lQ29sb3IiOm51bGwsIkxpbmVXZWlnaHQiOjAuMCwiTGluZVR5cGUiOjAsIlBhcmVudFN0eWxlIjpudWxsfSwiUGFyZW50U3R5bGUiOm51bGx9LCJIb3Jpem9udGFsQ29ubmVjdG9yU3R5bGUiOnsiJGlkIjoiNzI3IiwiTGluZUNvbG9yIjp7IiRyZWYiOiIxMzIifSwiTGluZVdlaWdodCI6MS4wLCJMaW5lVHlwZSI6MCwiUGFyZW50U3R5bGUiOm51bGx9LCJWZXJ0aWNhbENvbm5lY3RvclN0eWxlIjp7IiRpZCI6IjcyOCIsIkxpbmVDb2xvciI6eyIkcmVmIjoiMTM1In0sIkxpbmVXZWlnaHQiOjAuMCwiTGluZVR5cGUiOjAsIlBhcmVudFN0eWxlIjpudWxsfSwiTWFyZ2luIjpudWxsLCJTdGFydERhdGVQb3NpdGlvbiI6NiwiRW5kRGF0ZVBvc2l0aW9uIjo2LCJEYXRlSXNWaXNpYmxlIjpmYWxzZSwiVGl0bGVQb3NpdGlvbiI6MCwiRHVyYXRpb25Qb3NpdGlvbiI6NiwiUGVyY2VudGFnZUNvbXBsZXRlZFBvc2l0aW9uIjo2LCJTcGFjaW5nIjozLCJJc0JlbG93VGltZWJhbmQiOmZhbHNlLCJQZXJjZW50YWdlQ29tcGxldGVTaGFwZU9wYWNpdHkiOjM1LCJTaGFwZVN0eWxlIjp7IiRpZCI6IjcyOSIsIk1hcmdpbiI6eyIkcmVmIjoiMTM4In0sIlBhZGRpbmciOnsiJHJlZiI6IjEzOSJ9LCJCYWNrZ3JvdW5kIjp7IiRpZCI6IjczMCIsIkNvbG9yIjp7IiRpZCI6IjczMSIsIkEiOjI1NSwiUiI6MjM0LCJHIjoyMiwiQiI6MzB9fSwiSXNWaXNpYmxlIjp0cnVlLCJXaWR0aCI6MC4wLCJIZWlnaHQiOjEwLjAsIkJvcmRlclN0eWxlIjp7IiRpZCI6IjczMiIsIkxpbmVDb2xvciI6eyIkaWQiOiI3MzMiLCIkdHlwZSI6Ik5MUkUuQ29tbW9uLkRvbS5Tb2xpZENvbG9yQnJ1c2gsIE5MUkUuQ29tbW9uIiwiQ29sb3IiOnsiJGlkIjoiNzM0IiwiQSI6MjU1LCJSIjoyNTUsIkciOjAsIkIiOjB9fSwiTGluZVdlaWdodCI6MC4wLCJMaW5lVHlwZSI6MCwiUGFyZW50U3R5bGUiOm51bGx9LCJQYXJlbnRTdHlsZSI6bnVsbH0sIlRpdGxlU3R5bGUiOnsiJGlkIjoiNzM1IiwiRm9udFNldHRpbmdzIjp7IiRpZCI6IjczNiIsIkZvbnRTaXplIjoxMSwiRm9udE5hbWUiOiJDYWxpYnJpIiwiSXNCb2xkIjp0cnVlLCJJc0l0YWxpYyI6ZmFsc2UsIklzVW5kZXJsaW5lZCI6ZmFsc2UsIlBhcmVudFN0eWxlIjpudWxsfSwiQXV0b1NpemUiOjAsIkZvcmVncm91bmQiOnsiJGlkIjoiNzM3IiwiQ29sb3IiOnsiJGlkIjoiNzM4IiwiQSI6MjU1LCJSIjoyNTUsIkciOjI1NSwiQiI6MjU1fX0sIk1heFdpZHRoIjo3MjAuMCwiTWF4SGVpZ2h0IjoiSW5maW5pdHkiLCJTbWFydEZvcmVncm91bmRJc0FjdGl2ZSI6ZmFsc2UsIkhvcml6b250YWxBbGlnbm1lbnQiOjAsIlZlcnRpY2FsQWxpZ25tZW50IjowLCJTbWFydEZvcmVncm91bmQiOm51bGwsIkJhY2tncm91bmRGaWxsVHlwZSI6MCwiTWFyZ2luIjp7IiRyZWYiOiIxNDkifSwiUGFkZGluZyI6eyIkcmVmIjoiMTUwIn0sIkJhY2tncm91bmQiOnsiJGlkIjoiNzM5IiwiQ29sb3IiOnsiJGlkIjoiNzQwIiwiQSI6MCwiUiI6MjU1LCJHIjoyNTUsIkIiOjI1NX19LCJJc1Zpc2libGUiOnRydWUsIldpZHRoIjowLjAsIkhlaWdodCI6MC4wLCJCb3JkZXJTdHlsZSI6eyIkaWQiOiI3NDEiLCJMaW5lQ29sb3IiOm51bGwsIkxpbmVXZWlnaHQiOjAuMCwiTGluZVR5cGUiOjAsIlBhcmVudFN0eWxlIjpudWxsfSwiUGFyZW50U3R5bGUiOm51bGx9LCJEYXRlU3R5bGUiOnsiJGlkIjoiNzQyIiwiRm9udFNldHRpbmdzIjp7IiRpZCI6Ijc0MyIsIkZvbnRTaXplIjoxMCwiRm9udE5hbWUiOiJDYWxpYnJpIiwiSXNCb2xkIjpmYWxzZSwiSXNJdGFsaWMiOmZhbHNlLCJJc1VuZGVybGluZWQiOmZhbHNlLCJQYXJlbnRTdHlsZSI6bnVsbH0sIkF1dG9TaXplIjowLCJGb3JlZ3JvdW5kIjp7IiRpZCI6Ijc0NCIsIkNvbG9yIjp7IiRpZCI6Ijc0NSIsIkEiOjI1NSwiUiI6NjgsIkciOjg0LCJCIjoxMDZ9fSwiTWF4V2lkdGgiOjIwMC4wLCJNYXhIZWlnaHQiOiJJbmZpbml0eSIsIlNtYXJ0Rm9yZWdyb3VuZElzQWN0aXZlIjpmYWxzZSwiSG9yaXpvbnRhbEFsaWdubWVudCI6MiwiVmVydGljYWxBbGlnbm1lbnQiOjAsIlNtYXJ0Rm9yZWdyb3VuZCI6bnVsbCwiQmFja2dyb3VuZEZpbGxUeXBlIjowLCJNYXJnaW4iOnsiJHJlZiI6IjE1NiJ9LCJQYWRkaW5nIjp7IiRyZWYiOiIxNTcifSwiQmFja2dyb3VuZCI6eyIkaWQiOiI3NDYiLCJDb2xvciI6eyIkaWQiOiI3NDciLCJBIjowLCJSIjoyNTUsIkciOjI1NSwiQiI6MjU1fX0sIklzVmlzaWJsZSI6dHJ1ZSwiV2lkdGgiOjAuMCwiSGVpZ2h0IjowLjAsIkJvcmRlclN0eWxlIjp7IiRpZCI6Ijc0OCIsIkxpbmVDb2xvciI6bnVsbCwiTGluZVdlaWdodCI6MC4wLCJMaW5lVHlwZSI6MCwiUGFyZW50U3R5bGUiOm51bGx9LCJQYXJlbnRTdHlsZSI6bnVsbH0sIkRhdGVGb3JtYXQiOnsiJGlkIjoiNzQ5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c1MCIsIkZvcm1hdCI6MCwiSXNWaXNpYmxlIjpmYWxzZSwiTGFzdEtub3duVmlzaWJpbGl0eVN0YXRlIjpmYWxzZX0sIklzVmlzaWJsZSI6dHJ1ZSwiUGFyZW50U3R5bGUiOm51bGx9LCJJbmRleCI6MTYsIlNtYXJ0RHVyYXRpb25BY3RpdmF0ZWQiOmZhbHNlLCJEYXRlRm9ybWF0Ijp7IiRyZWYiOiI3NDkifSwiV2Vla051bWJlcmluZyI6eyIkaWQiOiI3NTEiLCJGb3JtYXQiOjAsIklzVmlzaWJsZSI6ZmFsc2UsIkxhc3RLbm93blZpc2liaWxpdHlTdGF0ZSI6ZmFsc2V9LCJJZCI6IjYwMGU4MThlLThkNzQtNDJiMS04MmYzLTYwMGViZGQ3YzViNiIsIkltcG9ydElkIjpudWxsLCJUaXRsZSI6IkhJUEEgU0QiLCJOb3RlIjpudWxsLCJIeXBlcmxpbmsiOnsiJGlkIjoiNzUyIiwiQWRkcmVzcyI6bnVsbCwiU3ViQWRkcmVzcyI6bnVsbH0sIklzQ2hhbmdlZCI6ZmFsc2UsIklzTmV3IjpmYWxzZX0seyIkaWQiOiI3NTMiLCJHcm91cE5hbWUiOiJlOTE3OGE0ZS04MDAxLTQ4OGEtYjI2NC01OTAwMjlhZDJmODciLCJTdGFydERhdGUiOiIyMDIyLTA1LTAyVDAwOjAwOjAwWiIsIkVuZERhdGUiOiIyMDIyLTA4LTA1VDIzOjU5OjAwWiIsIlBlcmNlbnRhZ2VDb21wbGV0ZSI6bnVsbCwiU3R5bGUiOnsiJGlkIjoiNzU0IiwiU2hhcGUiOjAsIlNoYXBlVGhpY2tuZXNzIjoyLCJEdXJhdGlvbkZvcm1hdCI6MCwiSW5jbHVkZU5vbldvcmtpbmdEYXlzSW5EdXJhdGlvbiI6ZmFsc2UsIlBlcmNlbnRhZ2VDb21wbGV0ZVN0eWxlIjp7IiRpZCI6Ijc1NSIsIkZvbnRTZXR0aW5ncyI6eyIkaWQiOiI3NTYiLCJGb250U2l6ZSI6MTAsIkZvbnROYW1lIjoiQ2FsaWJyaSIsIklzQm9sZCI6ZmFsc2UsIklzSXRhbGljIjpmYWxzZSwiSXNVbmRlcmxpbmVkIjpmYWxzZSwiUGFyZW50U3R5bGUiOm51bGx9LCJBdXRvU2l6ZSI6MCwiRm9yZWdyb3VuZCI6eyIkaWQiOiI3NTciLCJDb2xvciI6eyIkaWQiOiI3NTg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yZWYiOiIxMjEifSwiUGFkZGluZyI6eyIkcmVmIjoiMTIyIn0sIkJhY2tncm91bmQiOnsiJHJlZiI6IjEyMyJ9LCJJc1Zpc2libGUiOnRydWUsIldpZHRoIjowLjAsIkhlaWdodCI6MC4wLCJCb3JkZXJTdHlsZSI6eyIkaWQiOiI3NTkiLCJMaW5lQ29sb3IiOm51bGwsIkxpbmVXZWlnaHQiOjAuMCwiTGluZVR5cGUiOjAsIlBhcmVudFN0eWxlIjpudWxsfSwiUGFyZW50U3R5bGUiOm51bGx9LCJEdXJhdGlvblN0eWxlIjp7IiRpZCI6Ijc2MCIsIkZvbnRTZXR0aW5ncyI6eyIkaWQiOiI3NjEiLCJGb250U2l6ZSI6MTAsIkZvbnROYW1lIjoiQ2FsaWJyaSIsIklzQm9sZCI6ZmFsc2UsIklzSXRhbGljIjpmYWxzZSwiSXNVbmRlcmxpbmVkIjpmYWxzZSwiUGFyZW50U3R5bGUiOm51bGx9LCJBdXRvU2l6ZSI6MCwiRm9yZWdyb3VuZCI6eyIkcmVmIjoiMTI2In0sIk1heFdpZHRoIjoyMDAuMCwiTWF4SGVpZ2h0IjoiSW5maW5pdHkiLCJTbWFydEZvcmVncm91bmRJc0FjdGl2ZSI6ZmFsc2UsIkhvcml6b250YWxBbGlnbm1lbnQiOjAsIlZlcnRpY2FsQWxpZ25tZW50IjowLCJTbWFydEZvcmVncm91bmQiOm51bGwsIkJhY2tncm91bmRGaWxsVHlwZSI6MCwiTWFyZ2luIjp7IiRyZWYiOiIxMjgifSwiUGFkZGluZyI6eyIkcmVmIjoiMTI5In0sIkJhY2tncm91bmQiOnsiJHJlZiI6IjEzMCJ9LCJJc1Zpc2libGUiOnRydWUsIldpZHRoIjowLjAsIkhlaWdodCI6MC4wLCJCb3JkZXJTdHlsZSI6eyIkaWQiOiI3NjIiLCJMaW5lQ29sb3IiOm51bGwsIkxpbmVXZWlnaHQiOjAuMCwiTGluZVR5cGUiOjAsIlBhcmVudFN0eWxlIjpudWxsfSwiUGFyZW50U3R5bGUiOm51bGx9LCJIb3Jpem9udGFsQ29ubmVjdG9yU3R5bGUiOnsiJGlkIjoiNzYzIiwiTGluZUNvbG9yIjp7IiRyZWYiOiIxMzIifSwiTGluZVdlaWdodCI6MS4wLCJMaW5lVHlwZSI6MCwiUGFyZW50U3R5bGUiOm51bGx9LCJWZXJ0aWNhbENvbm5lY3RvclN0eWxlIjp7IiRpZCI6Ijc2NCIsIkxpbmVDb2xvciI6eyIkcmVmIjoiMTM1In0sIkxpbmVXZWlnaHQiOjAuMCwiTGluZVR5cGUiOjAsIlBhcmVudFN0eWxlIjpudWxsfSwiTWFyZ2luIjpudWxsLCJTdGFydERhdGVQb3NpdGlvbiI6NiwiRW5kRGF0ZVBvc2l0aW9uIjo2LCJEYXRlSXNWaXNpYmxlIjpmYWxzZSwiVGl0bGVQb3NpdGlvbiI6MCwiRHVyYXRpb25Qb3NpdGlvbiI6NiwiUGVyY2VudGFnZUNvbXBsZXRlZFBvc2l0aW9uIjo2LCJTcGFjaW5nIjoxMCwiSXNCZWxvd1RpbWViYW5kIjpmYWxzZSwiUGVyY2VudGFnZUNvbXBsZXRlU2hhcGVPcGFjaXR5IjozNSwiU2hhcGVTdHlsZSI6eyIkaWQiOiI3NjUiLCJNYXJnaW4iOnsiJHJlZiI6IjEzOCJ9LCJQYWRkaW5nIjp7IiRyZWYiOiIxMzkifSwiQmFja2dyb3VuZCI6eyIkaWQiOiI3NjYiLCJDb2xvciI6eyIkaWQiOiI3NjciLCJBIjoyNTUsIlIiOjE1MCwiRyI6MjE0LCJCIjo2Nn19LCJJc1Zpc2libGUiOnRydWUsIldpZHRoIjowLjAsIkhlaWdodCI6MjIuMCwiQm9yZGVyU3R5bGUiOnsiJGlkIjoiNzY4IiwiTGluZUNvbG9yIjp7IiRpZCI6Ijc2OSIsIiR0eXBlIjoiTkxSRS5Db21tb24uRG9tLlNvbGlkQ29sb3JCcnVzaCwgTkxSRS5Db21tb24iLCJDb2xvciI6eyIkaWQiOiI3NzAiLCJBIjoyNTUsIlIiOjI1NSwiRyI6MCwiQiI6MH19LCJMaW5lV2VpZ2h0IjowLjAsIkxpbmVUeXBlIjowLCJQYXJlbnRTdHlsZSI6bnVsbH0sIlBhcmVudFN0eWxlIjpudWxsfSwiVGl0bGVTdHlsZSI6eyIkaWQiOiI3NzEiLCJGb250U2V0dGluZ3MiOnsiJGlkIjoiNzcyIiwiRm9udFNpemUiOjExLCJGb250TmFtZSI6IkNhbGlicmkiLCJJc0JvbGQiOnRydWUsIklzSXRhbGljIjpmYWxzZSwiSXNVbmRlcmxpbmVkIjpmYWxzZSwiUGFyZW50U3R5bGUiOm51bGx9LCJBdXRvU2l6ZSI6MCwiRm9yZWdyb3VuZCI6eyIkaWQiOiI3NzMiLCJDb2xvciI6eyIkaWQiOiI3NzQiLCJBIjoyNTUsIlIiOjI1NSwiRyI6MjU1LCJCIjoyNTV9fSwiTWF4V2lkdGgiOjcyMC4wLCJNYXhIZWlnaHQiOiJJbmZpbml0eSIsIlNtYXJ0Rm9yZWdyb3VuZElzQWN0aXZlIjpmYWxzZSwiSG9yaXpvbnRhbEFsaWdubWVudCI6MCwiVmVydGljYWxBbGlnbm1lbnQiOjAsIlNtYXJ0Rm9yZWdyb3VuZCI6bnVsbCwiQmFja2dyb3VuZEZpbGxUeXBlIjowLCJNYXJnaW4iOnsiJHJlZiI6IjE0OSJ9LCJQYWRkaW5nIjp7IiRyZWYiOiIxNTAifSwiQmFja2dyb3VuZCI6eyIkaWQiOiI3NzUiLCJDb2xvciI6eyIkaWQiOiI3NzYiLCJBIjowLCJSIjoyNTUsIkciOjI1NSwiQiI6MjU1fX0sIklzVmlzaWJsZSI6dHJ1ZSwiV2lkdGgiOjAuMCwiSGVpZ2h0IjowLjAsIkJvcmRlclN0eWxlIjp7IiRpZCI6Ijc3NyIsIkxpbmVDb2xvciI6bnVsbCwiTGluZVdlaWdodCI6MC4wLCJMaW5lVHlwZSI6MCwiUGFyZW50U3R5bGUiOm51bGx9LCJQYXJlbnRTdHlsZSI6bnVsbH0sIkRhdGVTdHlsZSI6eyIkaWQiOiI3NzgiLCJGb250U2V0dGluZ3MiOnsiJGlkIjoiNzc5IiwiRm9udFNpemUiOjEwLCJGb250TmFtZSI6IkNhbGlicmkiLCJJc0JvbGQiOmZhbHNlLCJJc0l0YWxpYyI6ZmFsc2UsIklzVW5kZXJsaW5lZCI6ZmFsc2UsIlBhcmVudFN0eWxlIjpudWxsfSwiQXV0b1NpemUiOjAsIkZvcmVncm91bmQiOnsiJGlkIjoiNzgwIiwiQ29sb3IiOnsiJGlkIjoiNzgxIiwiQSI6MjU1LCJSIjo2OCwiRyI6ODQsIkIiOjEwNn19LCJNYXhXaWR0aCI6MjAwLjAsIk1heEhlaWdodCI6IkluZmluaXR5IiwiU21hcnRGb3JlZ3JvdW5kSXNBY3RpdmUiOmZhbHNlLCJIb3Jpem9udGFsQWxpZ25tZW50IjoyLCJWZXJ0aWNhbEFsaWdubWVudCI6MCwiU21hcnRGb3JlZ3JvdW5kIjpudWxsLCJCYWNrZ3JvdW5kRmlsbFR5cGUiOjAsIk1hcmdpbiI6eyIkcmVmIjoiMTU2In0sIlBhZGRpbmciOnsiJHJlZiI6IjE1NyJ9LCJCYWNrZ3JvdW5kIjp7IiRpZCI6Ijc4MiIsIkNvbG9yIjp7IiRpZCI6Ijc4MyIsIkEiOjAsIlIiOjI1NSwiRyI6MjU1LCJCIjoyNTV9fSwiSXNWaXNpYmxlIjp0cnVlLCJXaWR0aCI6MC4wLCJIZWlnaHQiOjAuMCwiQm9yZGVyU3R5bGUiOnsiJGlkIjoiNzg0IiwiTGluZUNvbG9yIjpudWxsLCJMaW5lV2VpZ2h0IjowLjAsIkxpbmVUeXBlIjowLCJQYXJlbnRTdHlsZSI6bnVsbH0sIlBhcmVudFN0eWxlIjpudWxsfSwiRGF0ZUZvcm1hdCI6eyIkaWQiOiI3ODU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Nzg2IiwiRm9ybWF0IjowLCJJc1Zpc2libGUiOmZhbHNlLCJMYXN0S25vd25WaXNpYmlsaXR5U3RhdGUiOmZhbHNlfSwiSXNWaXNpYmxlIjp0cnVlLCJQYXJlbnRTdHlsZSI6bnVsbH0sIkluZGV4IjoxNywiU21hcnREdXJhdGlvbkFjdGl2YXRlZCI6ZmFsc2UsIkRhdGVGb3JtYXQiOnsiJHJlZiI6Ijc4NSJ9LCJXZWVrTnVtYmVyaW5nIjp7IiRpZCI6Ijc4NyIsIkZvcm1hdCI6MCwiSXNWaXNpYmxlIjpmYWxzZSwiTGFzdEtub3duVmlzaWJpbGl0eVN0YXRlIjpmYWxzZX0sIklkIjoiYWQwMDVmMmMtYjY4OS00MmEyLTk4ZDYtOTFjNjc5Y2Y0ZGM1IiwiSW1wb3J0SWQiOm51bGwsIlRpdGxlIjoiSElQQSBTdHJhaGxiZXRyaWViIiwiTm90ZSI6bnVsbCwiSHlwZXJsaW5rIjp7IiRpZCI6Ijc4OCIsIkFkZHJlc3MiOm51bGwsIlN1YkFkZHJlc3MiOm51bGx9LCJJc0NoYW5nZWQiOmZhbHNlLCJJc05ldyI6ZmFsc2V9LHsiJGlkIjoiNzg5IiwiR3JvdXBOYW1lIjoiZTkxNzhhNGUtODAwMS00ODhhLWIyNjQtNTkwMDI5YWQyZjg3IiwiU3RhcnREYXRlIjoiMjAyMi0wOC0wNVQwMDowMDowMFoiLCJFbmREYXRlIjoiMjAyMi0wOC0wNlQyMzo1OTowMFoiLCJQZXJjZW50YWdlQ29tcGxldGUiOm51bGwsIlN0eWxlIjp7IiRpZCI6Ijc5MCIsIlNoYXBlIjowLCJTaGFwZVRoaWNrbmVzcyI6MCwiRHVyYXRpb25Gb3JtYXQiOjAsIkluY2x1ZGVOb25Xb3JraW5nRGF5c0luRHVyYXRpb24iOmZhbHNlLCJQZXJjZW50YWdlQ29tcGxldGVTdHlsZSI6eyIkaWQiOiI3OTEiLCJGb250U2V0dGluZ3MiOnsiJGlkIjoiNzkyIiwiRm9udFNpemUiOjEwLCJGb250TmFtZSI6IkNhbGlicmkiLCJJc0JvbGQiOmZhbHNlLCJJc0l0YWxpYyI6ZmFsc2UsIklzVW5kZXJsaW5lZCI6ZmFsc2UsIlBhcmVudFN0eWxlIjpudWxsfSwiQXV0b1NpemUiOjAsIkZvcmVncm91bmQiOnsiJGlkIjoiNzkzIiwiQ29sb3IiOnsiJGlkIjoiNzk0IiwiQSI6MjU1LCJSIjoxOTIsIkciOjgwLCJCIjo3N319LCJNYXhXaWR0aCI6MjAwLjAsIk1heEhlaWdodCI6IkluZmluaXR5IiwiU21hcnRGb3JlZ3JvdW5kSXNBY3RpdmUiOmZhbHNlLCJIb3Jpem9udGFsQWxpZ25tZW50IjowLCJWZXJ0aWNhbEFsaWdubWVudCI6MCwiU21hcnRGb3JlZ3JvdW5kIjpudWxsLCJCYWNrZ3JvdW5kRmlsbFR5cGUiOjAsIk1hcmdpbiI6eyIkcmVmIjoiMTIxIn0sIlBhZGRpbmciOnsiJHJlZiI6IjEyMiJ9LCJCYWNrZ3JvdW5kIjp7IiRyZWYiOiIxMjMifSwiSXNWaXNpYmxlIjp0cnVlLCJXaWR0aCI6MC4wLCJIZWlnaHQiOjAuMCwiQm9yZGVyU3R5bGUiOnsiJGlkIjoiNzk1IiwiTGluZUNvbG9yIjpudWxsLCJMaW5lV2VpZ2h0IjowLjAsIkxpbmVUeXBlIjowLCJQYXJlbnRTdHlsZSI6bnVsbH0sIlBhcmVudFN0eWxlIjpudWxsfSwiRHVyYXRpb25TdHlsZSI6eyIkaWQiOiI3OTYiLCJGb250U2V0dGluZ3MiOnsiJGlkIjoiNzk3IiwiRm9udFNpemUiOjEwLCJGb250TmFtZSI6IkNhbGlicmkiLCJJc0JvbGQiOmZhbHNlLCJJc0l0YWxpYyI6ZmFsc2UsIklzVW5kZXJsaW5lZCI6ZmFsc2UsIlBhcmVudFN0eWxlIjpudWxsfSwiQXV0b1NpemUiOjAsIkZvcmVncm91bmQiOnsiJGlkIjoiNzk4IiwiQ29sb3IiOnsiJGlkIjoiNzk5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HJlZiI6IjEyOCJ9LCJQYWRkaW5nIjp7IiRyZWYiOiIxMjkifSwiQmFja2dyb3VuZCI6eyIkcmVmIjoiMTMwIn0sIklzVmlzaWJsZSI6ZmFsc2UsIldpZHRoIjowLjAsIkhlaWdodCI6MC4wLCJCb3JkZXJTdHlsZSI6eyIkaWQiOiI4MDAiLCJMaW5lQ29sb3IiOm51bGwsIkxpbmVXZWlnaHQiOjAuMCwiTGluZVR5cGUiOjAsIlBhcmVudFN0eWxlIjpudWxsfSwiUGFyZW50U3R5bGUiOm51bGx9LCJIb3Jpem9udGFsQ29ubmVjdG9yU3R5bGUiOnsiJGlkIjoiODAxIiwiTGluZUNvbG9yIjp7IiRyZWYiOiIxMzIifSwiTGluZVdlaWdodCI6MS4wLCJMaW5lVHlwZSI6MCwiUGFyZW50U3R5bGUiOm51bGx9LCJWZXJ0aWNhbENvbm5lY3RvclN0eWxlIjp7IiRpZCI6IjgwMiIsIkxpbmVDb2xvciI6eyIkcmVmIjoiMTM1In0sIkxpbmVXZWlnaHQiOjAuMCwiTGluZVR5cGUiOjAsIlBhcmVudFN0eWxlIjpudWxsfSwiTWFyZ2luIjpudWxsLCJTdGFydERhdGVQb3NpdGlvbiI6NiwiRW5kRGF0ZVBvc2l0aW9uIjo2LCJEYXRlSXNWaXNpYmxlIjpmYWxzZSwiVGl0bGVQb3NpdGlvbiI6MCwiRHVyYXRpb25Qb3NpdGlvbiI6NiwiUGVyY2VudGFnZUNvbXBsZXRlZFBvc2l0aW9uIjo2LCJTcGFjaW5nIjozLCJJc0JlbG93VGltZWJhbmQiOmZhbHNlLCJQZXJjZW50YWdlQ29tcGxldGVTaGFwZU9wYWNpdHkiOjM1LCJTaGFwZVN0eWxlIjp7IiRpZCI6IjgwMyIsIk1hcmdpbiI6eyIkcmVmIjoiMTM4In0sIlBhZGRpbmciOnsiJHJlZiI6IjEzOSJ9LCJCYWNrZ3JvdW5kIjp7IiRpZCI6IjgwNCIsIkNvbG9yIjp7IiRpZCI6IjgwNSIsIkEiOjI1NSwiUiI6MjM0LCJHIjoyMiwiQiI6MzB9fSwiSXNWaXNpYmxlIjp0cnVlLCJXaWR0aCI6NS4wLCJIZWlnaHQiOjEwLjAsIkJvcmRlclN0eWxlIjp7IiRpZCI6IjgwNiIsIkxpbmVDb2xvciI6eyIkaWQiOiI4MDciLCIkdHlwZSI6Ik5MUkUuQ29tbW9uLkRvbS5Tb2xpZENvbG9yQnJ1c2gsIE5MUkUuQ29tbW9uIiwiQ29sb3IiOnsiJGlkIjoiODA4IiwiQSI6MjU1LCJSIjo2NSwiRyI6MTEzLCJCIjoxNTZ9fSwiTGluZVdlaWdodCI6MC4wLCJMaW5lVHlwZSI6MCwiUGFyZW50U3R5bGUiOm51bGx9LCJQYXJlbnRTdHlsZSI6bnVsbH0sIlRpdGxlU3R5bGUiOnsiJGlkIjoiODA5IiwiRm9udFNldHRpbmdzIjp7IiRpZCI6IjgxMCIsIkZvbnRTaXplIjoxMSwiRm9udE5hbWUiOiJDYWxpYnJpIiwiSXNCb2xkIjp0cnVlLCJJc0l0YWxpYyI6ZmFsc2UsIklzVW5kZXJsaW5lZCI6ZmFsc2UsIlBhcmVudFN0eWxlIjpudWxsfSwiQXV0b1NpemUiOjIsIkZvcmVncm91bmQiOnsiJGlkIjoiODExIiwiQ29sb3IiOnsiJGlkIjoiODEyIiwiQSI6MjU1LCJSIjoyNTUsIkciOjI1NSwiQiI6MjU1fX0sIk1heFdpZHRoIjozNy4wLCJNYXhIZWlnaHQiOiJJbmZpbml0eSIsIlNtYXJ0Rm9yZWdyb3VuZElzQWN0aXZlIjpmYWxzZSwiSG9yaXpvbnRhbEFsaWdubWVudCI6MCwiVmVydGljYWxBbGlnbm1lbnQiOjAsIlNtYXJ0Rm9yZWdyb3VuZCI6bnVsbCwiQmFja2dyb3VuZEZpbGxUeXBlIjowLCJNYXJnaW4iOnsiJHJlZiI6IjE0OSJ9LCJQYWRkaW5nIjp7IiRyZWYiOiIxNTAifSwiQmFja2dyb3VuZCI6eyIkaWQiOiI4MTMiLCJDb2xvciI6eyIkaWQiOiI4MTQiLCJBIjowLCJSIjoyNTUsIkciOjI1NSwiQiI6MjU1fX0sIklzVmlzaWJsZSI6dHJ1ZSwiV2lkdGgiOjAuMCwiSGVpZ2h0IjowLjAsIkJvcmRlclN0eWxlIjp7IiRpZCI6IjgxNSIsIkxpbmVDb2xvciI6bnVsbCwiTGluZVdlaWdodCI6MC4wLCJMaW5lVHlwZSI6MCwiUGFyZW50U3R5bGUiOm51bGx9LCJQYXJlbnRTdHlsZSI6bnVsbH0sIkRhdGVTdHlsZSI6eyIkaWQiOiI4MTYiLCJGb250U2V0dGluZ3MiOnsiJGlkIjoiODE3IiwiRm9udFNpemUiOjEwLCJGb250TmFtZSI6IkNhbGlicmkiLCJJc0JvbGQiOmZhbHNlLCJJc0l0YWxpYyI6ZmFsc2UsIklzVW5kZXJsaW5lZCI6ZmFsc2UsIlBhcmVudFN0eWxlIjpudWxsfSwiQXV0b1NpemUiOjAsIkZvcmVncm91bmQiOnsiJGlkIjoiODE4IiwiQ29sb3IiOnsiJGlkIjoiODE5IiwiQSI6MjU1LCJSIjo2OCwiRyI6ODQsIkIiOjEwNn19LCJNYXhXaWR0aCI6MjAwLjAsIk1heEhlaWdodCI6IkluZmluaXR5IiwiU21hcnRGb3JlZ3JvdW5kSXNBY3RpdmUiOmZhbHNlLCJIb3Jpem9udGFsQWxpZ25tZW50IjoyLCJWZXJ0aWNhbEFsaWdubWVudCI6MCwiU21hcnRGb3JlZ3JvdW5kIjpudWxsLCJCYWNrZ3JvdW5kRmlsbFR5cGUiOjAsIk1hcmdpbiI6eyIkcmVmIjoiMTU2In0sIlBhZGRpbmciOnsiJHJlZiI6IjE1NyJ9LCJCYWNrZ3JvdW5kIjp7IiRpZCI6IjgyMCIsIkNvbG9yIjp7IiRpZCI6IjgyMSIsIkEiOjAsIlIiOjI1NSwiRyI6MjU1LCJCIjoyNTV9fSwiSXNWaXNpYmxlIjp0cnVlLCJXaWR0aCI6MC4wLCJIZWlnaHQiOjAuMCwiQm9yZGVyU3R5bGUiOnsiJGlkIjoiODIyIiwiTGluZUNvbG9yIjpudWxsLCJMaW5lV2VpZ2h0IjowLjAsIkxpbmVUeXBlIjowLCJQYXJlbnRTdHlsZSI6bnVsbH0sIlBhcmVudFN0eWxlIjpudWxsfSwiRGF0ZUZvcm1hdCI6eyIkaWQiOiI4MjM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ODI0IiwiRm9ybWF0IjowLCJJc1Zpc2libGUiOmZhbHNlLCJMYXN0S25vd25WaXNpYmlsaXR5U3RhdGUiOmZhbHNlfSwiSXNWaXNpYmxlIjp0cnVlLCJQYXJlbnRTdHlsZSI6bnVsbH0sIkluZGV4IjoxOCwiU21hcnREdXJhdGlvbkFjdGl2YXRlZCI6ZmFsc2UsIkRhdGVGb3JtYXQiOnsiJHJlZiI6IjgyMyJ9LCJXZWVrTnVtYmVyaW5nIjp7IiRpZCI6IjgyNSIsIkZvcm1hdCI6MCwiSXNWaXNpYmxlIjpmYWxzZSwiTGFzdEtub3duVmlzaWJpbGl0eVN0YXRlIjpmYWxzZX0sIklkIjoiNTkwZDI1M2MtZmUzZS00NzAwLThlZWMtODRjNmJmNGJkZmU0IiwiSW1wb3J0SWQiOm51bGwsIlRpdGxlIjoiU0QiLCJOb3RlIjpudWxsLCJIeXBlcmxpbmsiOnsiJGlkIjoiODI2IiwiQWRkcmVzcyI6bnVsbCwiU3ViQWRkcmVzcyI6bnVsbH0sIklzQ2hhbmdlZCI6ZmFsc2UsIklzTmV3IjpmYWxzZX0seyIkaWQiOiI4MjciLCJHcm91cE5hbWUiOiJlOTE3OGE0ZS04MDAxLTQ4OGEtYjI2NC01OTAwMjlhZDJmODciLCJTdGFydERhdGUiOiIyMDIyLTA4LTA3VDAwOjAwOjAwWiIsIkVuZERhdGUiOiIyMDIyLTEyLTIzVDIzOjU5OjAwWiIsIlBlcmNlbnRhZ2VDb21wbGV0ZSI6bnVsbCwiU3R5bGUiOnsiJGlkIjoiODI4IiwiU2hhcGUiOjAsIlNoYXBlVGhpY2tuZXNzIjowLCJEdXJhdGlvbkZvcm1hdCI6MCwiSW5jbHVkZU5vbldvcmtpbmdEYXlzSW5EdXJhdGlvbiI6ZmFsc2UsIlBlcmNlbnRhZ2VDb21wbGV0ZVN0eWxlIjp7IiRpZCI6IjgyOSIsIkZvbnRTZXR0aW5ncyI6eyIkaWQiOiI4MzAiLCJGb250U2l6ZSI6MTAsIkZvbnROYW1lIjoiQ2FsaWJyaSIsIklzQm9sZCI6ZmFsc2UsIklzSXRhbGljIjpmYWxzZSwiSXNVbmRlcmxpbmVkIjpmYWxzZSwiUGFyZW50U3R5bGUiOm51bGx9LCJBdXRvU2l6ZSI6MCwiRm9yZWdyb3VuZCI6eyIkaWQiOiI4MzEiLCJDb2xvciI6eyIkaWQiOiI4MzI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yZWYiOiIxMjEifSwiUGFkZGluZyI6eyIkcmVmIjoiMTIyIn0sIkJhY2tncm91bmQiOnsiJHJlZiI6IjEyMyJ9LCJJc1Zpc2libGUiOnRydWUsIldpZHRoIjowLjAsIkhlaWdodCI6MC4wLCJCb3JkZXJTdHlsZSI6eyIkaWQiOiI4MzMiLCJMaW5lQ29sb3IiOm51bGwsIkxpbmVXZWlnaHQiOjAuMCwiTGluZVR5cGUiOjAsIlBhcmVudFN0eWxlIjpudWxsfSwiUGFyZW50U3R5bGUiOm51bGx9LCJEdXJhdGlvblN0eWxlIjp7IiRpZCI6IjgzNCIsIkZvbnRTZXR0aW5ncyI6eyIkaWQiOiI4MzUiLCJGb250U2l6ZSI6MTAsIkZvbnROYW1lIjoiQ2FsaWJyaSIsIklzQm9sZCI6ZmFsc2UsIklzSXRhbGljIjpmYWxzZSwiSXNVbmRlcmxpbmVkIjpmYWxzZSwiUGFyZW50U3R5bGUiOm51bGx9LCJBdXRvU2l6ZSI6MCwiRm9yZWdyb3VuZCI6eyIkcmVmIjoiMTI2In0sIk1heFdpZHRoIjoyMDAuMCwiTWF4SGVpZ2h0IjoiSW5maW5pdHkiLCJTbWFydEZvcmVncm91bmRJc0FjdGl2ZSI6ZmFsc2UsIkhvcml6b250YWxBbGlnbm1lbnQiOjAsIlZlcnRpY2FsQWxpZ25tZW50IjowLCJTbWFydEZvcmVncm91bmQiOm51bGwsIkJhY2tncm91bmRGaWxsVHlwZSI6MCwiTWFyZ2luIjp7IiRyZWYiOiIxMjgifSwiUGFkZGluZyI6eyIkcmVmIjoiMTI5In0sIkJhY2tncm91bmQiOnsiJHJlZiI6IjEzMCJ9LCJJc1Zpc2libGUiOnRydWUsIldpZHRoIjowLjAsIkhlaWdodCI6MC4wLCJCb3JkZXJTdHlsZSI6eyIkaWQiOiI4MzYiLCJMaW5lQ29sb3IiOm51bGwsIkxpbmVXZWlnaHQiOjAuMCwiTGluZVR5cGUiOjAsIlBhcmVudFN0eWxlIjpudWxsfSwiUGFyZW50U3R5bGUiOm51bGx9LCJIb3Jpem9udGFsQ29ubmVjdG9yU3R5bGUiOnsiJGlkIjoiODM3IiwiTGluZUNvbG9yIjp7IiRyZWYiOiIxMzIifSwiTGluZVdlaWdodCI6MS4wLCJMaW5lVHlwZSI6MCwiUGFyZW50U3R5bGUiOm51bGx9LCJWZXJ0aWNhbENvbm5lY3RvclN0eWxlIjp7IiRpZCI6IjgzOCIsIkxpbmVDb2xvciI6eyIkcmVmIjoiMTM1In0sIkxpbmVXZWlnaHQiOjAuMCwiTGluZVR5cGUiOjAsIlBhcmVudFN0eWxlIjpudWxsfSwiTWFyZ2luIjpudWxsLCJTdGFydERhdGVQb3NpdGlvbiI6NiwiRW5kRGF0ZVBvc2l0aW9uIjo2LCJEYXRlSXNWaXNpYmxlIjpmYWxzZSwiVGl0bGVQb3NpdGlvbiI6MCwiRHVyYXRpb25Qb3NpdGlvbiI6NiwiUGVyY2VudGFnZUNvbXBsZXRlZFBvc2l0aW9uIjo2LCJTcGFjaW5nIjozLCJJc0JlbG93VGltZWJhbmQiOmZhbHNlLCJQZXJjZW50YWdlQ29tcGxldGVTaGFwZU9wYWNpdHkiOjM1LCJTaGFwZVN0eWxlIjp7IiRpZCI6IjgzOSIsIk1hcmdpbiI6eyIkcmVmIjoiMTM4In0sIlBhZGRpbmciOnsiJHJlZiI6IjEzOSJ9LCJCYWNrZ3JvdW5kIjp7IiRpZCI6Ijg0MCIsIkNvbG9yIjp7IiRpZCI6Ijg0MSIsIkEiOjI1NSwiUiI6MTUwLCJHIjoyMTQsIkIiOjY2fX0sIklzVmlzaWJsZSI6dHJ1ZSwiV2lkdGgiOjAuMCwiSGVpZ2h0IjoxMC4wLCJCb3JkZXJTdHlsZSI6eyIkaWQiOiI4NDIiLCJMaW5lQ29sb3IiOnsiJGlkIjoiODQzIiwiJHR5cGUiOiJOTFJFLkNvbW1vbi5Eb20uU29saWRDb2xvckJydXNoLCBOTFJFLkNvbW1vbiIsIkNvbG9yIjp7IiRpZCI6Ijg0NCIsIkEiOjI1NSwiUiI6MjU1LCJHIjowLCJCIjowfX0sIkxpbmVXZWlnaHQiOjAuMCwiTGluZVR5cGUiOjAsIlBhcmVudFN0eWxlIjpudWxsfSwiUGFyZW50U3R5bGUiOm51bGx9LCJUaXRsZVN0eWxlIjp7IiRpZCI6Ijg0NSIsIkZvbnRTZXR0aW5ncyI6eyIkaWQiOiI4NDYiLCJGb250U2l6ZSI6MTEsIkZvbnROYW1lIjoiQ2FsaWJyaSIsIklzQm9sZCI6dHJ1ZSwiSXNJdGFsaWMiOmZhbHNlLCJJc1VuZGVybGluZWQiOmZhbHNlLCJQYXJlbnRTdHlsZSI6bnVsbH0sIkF1dG9TaXplIjowLCJGb3JlZ3JvdW5kIjp7IiRpZCI6Ijg0NyIsIkNvbG9yIjp7IiRpZCI6Ijg0OCIsIkEiOjI1NSwiUiI6MjU1LCJHIjoyNTUsIkIiOjI1NX19LCJNYXhXaWR0aCI6NzIwLjAsIk1heEhlaWdodCI6IkluZmluaXR5IiwiU21hcnRGb3JlZ3JvdW5kSXNBY3RpdmUiOmZhbHNlLCJIb3Jpem9udGFsQWxpZ25tZW50IjowLCJWZXJ0aWNhbEFsaWdubWVudCI6MCwiU21hcnRGb3JlZ3JvdW5kIjpudWxsLCJCYWNrZ3JvdW5kRmlsbFR5cGUiOjAsIk1hcmdpbiI6eyIkcmVmIjoiMTQ5In0sIlBhZGRpbmciOnsiJHJlZiI6IjE1MCJ9LCJCYWNrZ3JvdW5kIjp7IiRpZCI6Ijg0OSIsIkNvbG9yIjp7IiRpZCI6Ijg1MCIsIkEiOjAsIlIiOjI1NSwiRyI6MjU1LCJCIjoyNTV9fSwiSXNWaXNpYmxlIjp0cnVlLCJXaWR0aCI6MC4wLCJIZWlnaHQiOjAuMCwiQm9yZGVyU3R5bGUiOnsiJGlkIjoiODUxIiwiTGluZUNvbG9yIjpudWxsLCJMaW5lV2VpZ2h0IjowLjAsIkxpbmVUeXBlIjowLCJQYXJlbnRTdHlsZSI6bnVsbH0sIlBhcmVudFN0eWxlIjpudWxsfSwiRGF0ZVN0eWxlIjp7IiRpZCI6Ijg1MiIsIkZvbnRTZXR0aW5ncyI6eyIkaWQiOiI4NTMiLCJGb250U2l6ZSI6MTAsIkZvbnROYW1lIjoiQ2FsaWJyaSIsIklzQm9sZCI6ZmFsc2UsIklzSXRhbGljIjpmYWxzZSwiSXNVbmRlcmxpbmVkIjpmYWxzZSwiUGFyZW50U3R5bGUiOm51bGx9LCJBdXRvU2l6ZSI6MCwiRm9yZWdyb3VuZCI6eyIkaWQiOiI4NTQiLCJDb2xvciI6eyIkaWQiOiI4NTUiLCJBIjoyNTUsIlIiOjY4LCJHIjo4NCwiQiI6MTA2fX0sIk1heFdpZHRoIjoyMDAuMCwiTWF4SGVpZ2h0IjoiSW5maW5pdHkiLCJTbWFydEZvcmVncm91bmRJc0FjdGl2ZSI6ZmFsc2UsIkhvcml6b250YWxBbGlnbm1lbnQiOjIsIlZlcnRpY2FsQWxpZ25tZW50IjowLCJTbWFydEZvcmVncm91bmQiOm51bGwsIkJhY2tncm91bmRGaWxsVHlwZSI6MCwiTWFyZ2luIjp7IiRyZWYiOiIxNTYifSwiUGFkZGluZyI6eyIkcmVmIjoiMTU3In0sIkJhY2tncm91bmQiOnsiJGlkIjoiODU2IiwiQ29sb3IiOnsiJGlkIjoiODU3IiwiQSI6MCwiUiI6MjU1LCJHIjoyNTUsIkIiOjI1NX19LCJJc1Zpc2libGUiOnRydWUsIldpZHRoIjowLjAsIkhlaWdodCI6MC4wLCJCb3JkZXJTdHlsZSI6eyIkaWQiOiI4NTgiLCJMaW5lQ29sb3IiOm51bGwsIkxpbmVXZWlnaHQiOjAuMCwiTGluZVR5cGUiOjAsIlBhcmVudFN0eWxlIjpudWxsfSwiUGFyZW50U3R5bGUiOm51bGx9LCJEYXRlRm9ybWF0Ijp7IiRyZWYiOiI4MjMifSwiV2Vla051bWJlcmluZyI6eyIkaWQiOiI4NTkiLCJGb3JtYXQiOjAsIklzVmlzaWJsZSI6ZmFsc2UsIkxhc3RLbm93blZpc2liaWxpdHlTdGF0ZSI6ZmFsc2V9LCJJc1Zpc2libGUiOnRydWUsIlBhcmVudFN0eWxlIjpudWxsfSwiSW5kZXgiOjE5LCJTbWFydER1cmF0aW9uQWN0aXZhdGVkIjpmYWxzZSwiRGF0ZUZvcm1hdCI6eyIkcmVmIjoiODIzIn0sIldlZWtOdW1iZXJpbmciOnsiJGlkIjoiODYwIiwiRm9ybWF0IjowLCJJc1Zpc2libGUiOmZhbHNlLCJMYXN0S25vd25WaXNpYmlsaXR5U3RhdGUiOmZhbHNlfSwiSWQiOiIyOWFjMGJjZS0wZmY2LTRlY2MtODlmZS04MzdhMGFhNzk1MzAiLCJJbXBvcnRJZCI6bnVsbCwiVGl0bGUiOiJISVBBIFN0cmFobGJldHJpZWIiLCJOb3RlIjpudWxsLCJIeXBlcmxpbmsiOnsiJGlkIjoiODYxIiwiQWRkcmVzcyI6bnVsbCwiU3ViQWRkcmVzcyI6bnVsbH0sIklzQ2hhbmdlZCI6ZmFsc2UsIklzTmV3IjpmYWxzZX0seyIkaWQiOiI4NjIiLCJHcm91cE5hbWUiOiJlOTE3OGE0ZS04MDAxLTQ4OGEtYjI2NC01OTAwMjlhZDJmODciLCJTdGFydERhdGUiOiIyMDIyLTEyLTI0VDAwOjAwOjAwWiIsIkVuZERhdGUiOiIyMDIyLTEyLTMxVDIzOjU5OjAwWiIsIlBlcmNlbnRhZ2VDb21wbGV0ZSI6bnVsbCwiU3R5bGUiOnsiJGlkIjoiODYzIiwiU2hhcGUiOjAsIlNoYXBlVGhpY2tuZXNzIjowLCJEdXJhdGlvbkZvcm1hdCI6MCwiSW5jbHVkZU5vbldvcmtpbmdEYXlzSW5EdXJhdGlvbiI6ZmFsc2UsIlBlcmNlbnRhZ2VDb21wbGV0ZVN0eWxlIjp7IiRpZCI6Ijg2NCIsIkZvbnRTZXR0aW5ncyI6eyIkaWQiOiI4NjUiLCJGb250U2l6ZSI6MTAsIkZvbnROYW1lIjoiQ2FsaWJyaSIsIklzQm9sZCI6ZmFsc2UsIklzSXRhbGljIjpmYWxzZSwiSXNVbmRlcmxpbmVkIjpmYWxzZSwiUGFyZW50U3R5bGUiOm51bGx9LCJBdXRvU2l6ZSI6MCwiRm9yZWdyb3VuZCI6eyIkaWQiOiI4NjYiLCJDb2xvciI6eyIkaWQiOiI4Njc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yZWYiOiIxMjEifSwiUGFkZGluZyI6eyIkcmVmIjoiMTIyIn0sIkJhY2tncm91bmQiOnsiJHJlZiI6IjEyMyJ9LCJJc1Zpc2libGUiOnRydWUsIldpZHRoIjowLjAsIkhlaWdodCI6MC4wLCJCb3JkZXJTdHlsZSI6eyIkaWQiOiI4NjgiLCJMaW5lQ29sb3IiOm51bGwsIkxpbmVXZWlnaHQiOjAuMCwiTGluZVR5cGUiOjAsIlBhcmVudFN0eWxlIjpudWxsfSwiUGFyZW50U3R5bGUiOm51bGx9LCJEdXJhdGlvblN0eWxlIjp7IiRpZCI6Ijg2OSIsIkZvbnRTZXR0aW5ncyI6eyIkaWQiOiI4NzAiLCJGb250U2l6ZSI6MTAsIkZvbnROYW1lIjoiQ2FsaWJyaSIsIklzQm9sZCI6ZmFsc2UsIklzSXRhbGljIjpmYWxzZSwiSXNVbmRlcmxpbmVkIjpmYWxzZSwiUGFyZW50U3R5bGUiOm51bGx9LCJBdXRvU2l6ZSI6MCwiRm9yZWdyb3VuZCI6eyIkcmVmIjoiMTI2In0sIk1heFdpZHRoIjoyMDAuMCwiTWF4SGVpZ2h0IjoiSW5maW5pdHkiLCJTbWFydEZvcmVncm91bmRJc0FjdGl2ZSI6ZmFsc2UsIkhvcml6b250YWxBbGlnbm1lbnQiOjAsIlZlcnRpY2FsQWxpZ25tZW50IjowLCJTbWFydEZvcmVncm91bmQiOm51bGwsIkJhY2tncm91bmRGaWxsVHlwZSI6MCwiTWFyZ2luIjp7IiRyZWYiOiIxMjgifSwiUGFkZGluZyI6eyIkcmVmIjoiMTI5In0sIkJhY2tncm91bmQiOnsiJHJlZiI6IjEzMCJ9LCJJc1Zpc2libGUiOnRydWUsIldpZHRoIjowLjAsIkhlaWdodCI6MC4wLCJCb3JkZXJTdHlsZSI6eyIkaWQiOiI4NzEiLCJMaW5lQ29sb3IiOm51bGwsIkxpbmVXZWlnaHQiOjAuMCwiTGluZVR5cGUiOjAsIlBhcmVudFN0eWxlIjpudWxsfSwiUGFyZW50U3R5bGUiOm51bGx9LCJIb3Jpem9udGFsQ29ubmVjdG9yU3R5bGUiOnsiJGlkIjoiODcyIiwiTGluZUNvbG9yIjp7IiRyZWYiOiIxMzIifSwiTGluZVdlaWdodCI6MS4wLCJMaW5lVHlwZSI6MCwiUGFyZW50U3R5bGUiOm51bGx9LCJWZXJ0aWNhbENvbm5lY3RvclN0eWxlIjp7IiRpZCI6Ijg3MyIsIkxpbmVDb2xvciI6eyIkcmVmIjoiMTM1In0sIkxpbmVXZWlnaHQiOjAuMCwiTGluZVR5cGUiOjAsIlBhcmVudFN0eWxlIjpudWxsfSwiTWFyZ2luIjpudWxsLCJTdGFydERhdGVQb3NpdGlvbiI6NiwiRW5kRGF0ZVBvc2l0aW9uIjo2LCJEYXRlSXNWaXNpYmxlIjpmYWxzZSwiVGl0bGVQb3NpdGlvbiI6MCwiRHVyYXRpb25Qb3NpdGlvbiI6NiwiUGVyY2VudGFnZUNvbXBsZXRlZFBvc2l0aW9uIjo2LCJTcGFjaW5nIjozLCJJc0JlbG93VGltZWJhbmQiOmZhbHNlLCJQZXJjZW50YWdlQ29tcGxldGVTaGFwZU9wYWNpdHkiOjM1LCJTaGFwZVN0eWxlIjp7IiRpZCI6Ijg3NCIsIk1hcmdpbiI6eyIkcmVmIjoiMTM4In0sIlBhZGRpbmciOnsiJHJlZiI6IjEzOSJ9LCJCYWNrZ3JvdW5kIjp7IiRpZCI6Ijg3NSIsIkNvbG9yIjp7IiRpZCI6Ijg3NiIsIkEiOjI1NSwiUiI6MjM0LCJHIjoyMiwiQiI6MzB9fSwiSXNWaXNpYmxlIjp0cnVlLCJXaWR0aCI6MC4wLCJIZWlnaHQiOjEwLjAsIkJvcmRlclN0eWxlIjp7IiRpZCI6Ijg3NyIsIkxpbmVDb2xvciI6eyIkcmVmIjoiODQzIn0sIkxpbmVXZWlnaHQiOjAuMCwiTGluZVR5cGUiOjAsIlBhcmVudFN0eWxlIjpudWxsfSwiUGFyZW50U3R5bGUiOm51bGx9LCJUaXRsZVN0eWxlIjp7IiRpZCI6Ijg3OCIsIkZvbnRTZXR0aW5ncyI6eyIkaWQiOiI4NzkiLCJGb250U2l6ZSI6OCwiRm9udE5hbWUiOiJDYWxpYnJpIiwiSXNCb2xkIjpmYWxzZSwiSXNJdGFsaWMiOmZhbHNlLCJJc1VuZGVybGluZWQiOmZhbHNlLCJQYXJlbnRTdHlsZSI6bnVsbH0sIkF1dG9TaXplIjowLCJGb3JlZ3JvdW5kIjp7IiRpZCI6Ijg4MCIsIkNvbG9yIjp7IiRpZCI6Ijg4MSIsIkEiOjI1NSwiUiI6MjU1LCJHIjoyNTUsIkIiOjI1NX19LCJNYXhXaWR0aCI6MTM2MS4yNSwiTWF4SGVpZ2h0IjoiSW5maW5pdHkiLCJTbWFydEZvcmVncm91bmRJc0FjdGl2ZSI6ZmFsc2UsIkhvcml6b250YWxBbGlnbm1lbnQiOjAsIlZlcnRpY2FsQWxpZ25tZW50IjowLCJTbWFydEZvcmVncm91bmQiOm51bGwsIkJhY2tncm91bmRGaWxsVHlwZSI6MCwiTWFyZ2luIjp7IiRyZWYiOiIxNDkifSwiUGFkZGluZyI6eyIkcmVmIjoiMTUwIn0sIkJhY2tncm91bmQiOnsiJGlkIjoiODgyIiwiQ29sb3IiOnsiJGlkIjoiODgzIiwiQSI6MCwiUiI6MjU1LCJHIjoyNTUsIkIiOjI1NX19LCJJc1Zpc2libGUiOnRydWUsIldpZHRoIjowLjAsIkhlaWdodCI6MC4wLCJCb3JkZXJTdHlsZSI6eyIkaWQiOiI4ODQiLCJMaW5lQ29sb3IiOm51bGwsIkxpbmVXZWlnaHQiOjAuMCwiTGluZVR5cGUiOjAsIlBhcmVudFN0eWxlIjpudWxsfSwiUGFyZW50U3R5bGUiOm51bGx9LCJEYXRlU3R5bGUiOnsiJGlkIjoiODg1IiwiRm9udFNldHRpbmdzIjp7IiRpZCI6Ijg4NiIsIkZvbnRTaXplIjoxMCwiRm9udE5hbWUiOiJDYWxpYnJpIiwiSXNCb2xkIjpmYWxzZSwiSXNJdGFsaWMiOmZhbHNlLCJJc1VuZGVybGluZWQiOmZhbHNlLCJQYXJlbnRTdHlsZSI6bnVsbH0sIkF1dG9TaXplIjowLCJGb3JlZ3JvdW5kIjp7IiRpZCI6Ijg4NyIsIkNvbG9yIjp7IiRpZCI6Ijg4OCIsIkEiOjI1NSwiUiI6NjgsIkciOjg0LCJCIjoxMDZ9fSwiTWF4V2lkdGgiOjIwMC4wLCJNYXhIZWlnaHQiOiJJbmZpbml0eSIsIlNtYXJ0Rm9yZWdyb3VuZElzQWN0aXZlIjpmYWxzZSwiSG9yaXpvbnRhbEFsaWdubWVudCI6MiwiVmVydGljYWxBbGlnbm1lbnQiOjAsIlNtYXJ0Rm9yZWdyb3VuZCI6bnVsbCwiQmFja2dyb3VuZEZpbGxUeXBlIjowLCJNYXJnaW4iOnsiJHJlZiI6IjE1NiJ9LCJQYWRkaW5nIjp7IiRyZWYiOiIxNTcifSwiQmFja2dyb3VuZCI6eyIkaWQiOiI4ODkiLCJDb2xvciI6eyIkaWQiOiI4OTAiLCJBIjowLCJSIjoyNTUsIkciOjI1NSwiQiI6MjU1fX0sIklzVmlzaWJsZSI6dHJ1ZSwiV2lkdGgiOjAuMCwiSGVpZ2h0IjowLjAsIkJvcmRlclN0eWxlIjp7IiRpZCI6Ijg5MSIsIkxpbmVDb2xvciI6bnVsbCwiTGluZVdlaWdodCI6MC4wLCJMaW5lVHlwZSI6MCwiUGFyZW50U3R5bGUiOm51bGx9LCJQYXJlbnRTdHlsZSI6bnVsbH0sIkRhdGVGb3JtYXQiOnsiJHJlZiI6IjgyMyJ9LCJXZWVrTnVtYmVyaW5nIjp7IiRpZCI6Ijg5MiIsIkZvcm1hdCI6MCwiSXNWaXNpYmxlIjpmYWxzZSwiTGFzdEtub3duVmlzaWJpbGl0eVN0YXRlIjpmYWxzZX0sIklzVmlzaWJsZSI6dHJ1ZSwiUGFyZW50U3R5bGUiOm51bGx9LCJJbmRleCI6MjAsIlNtYXJ0RHVyYXRpb25BY3RpdmF0ZWQiOmZhbHNlLCJEYXRlRm9ybWF0Ijp7IiRyZWYiOiI4MjMifSwiV2Vla051bWJlcmluZyI6eyIkaWQiOiI4OTMiLCJGb3JtYXQiOjAsIklzVmlzaWJsZSI6ZmFsc2UsIkxhc3RLbm93blZpc2liaWxpdHlTdGF0ZSI6ZmFsc2V9LCJJZCI6IjZjMmRmNGVmLTMyOTgtNGIyYS05YTViLWNhODI4NTNiNjM3YiIsIkltcG9ydElkIjpudWxsLCJUaXRsZSI6IlNEIiwiTm90ZSI6bnVsbCwiSHlwZXJsaW5rIjp7IiRpZCI6Ijg5NCIsIkFkZHJlc3MiOm51bGwsIlN1YkFkZHJlc3MiOm51bGx9LCJJc0NoYW5nZWQiOmZhbHNlLCJJc05ldyI6ZmFsc2V9LHsiJGlkIjoiODk1IiwiR3JvdXBOYW1lIjoiYmU5NmRkNGEtMDU2OS00NWZkLTg0ZGMtYWRiN2EwNDY1ODc0IiwiU3RhcnREYXRlIjoiMjAyMi0wMS0wMVQwMDowMDowMFoiLCJFbmREYXRlIjoiMjAyMi0wMS0yNFQyMzo1OTowMFoiLCJQZXJjZW50YWdlQ29tcGxldGUiOm51bGwsIlN0eWxlIjp7IiRpZCI6Ijg5NiIsIlNoYXBlIjowLCJTaGFwZVRoaWNrbmVzcyI6MCwiRHVyYXRpb25Gb3JtYXQiOjAsIkluY2x1ZGVOb25Xb3JraW5nRGF5c0luRHVyYXRpb24iOmZhbHNlLCJQZXJjZW50YWdlQ29tcGxldGVTdHlsZSI6eyIkaWQiOiI4OTciLCJGb250U2V0dGluZ3MiOnsiJGlkIjoiODk4IiwiRm9udFNpemUiOjEwLCJGb250TmFtZSI6IkNhbGlicmkiLCJJc0JvbGQiOmZhbHNlLCJJc0l0YWxpYyI6ZmFsc2UsIklzVW5kZXJsaW5lZCI6ZmFsc2UsIlBhcmVudFN0eWxlIjpudWxsfSwiQXV0b1NpemUiOjAsIkZvcmVncm91bmQiOnsiJGlkIjoiODk5IiwiQ29sb3IiOnsiJGlkIjoiOTAwIiwiQSI6MjU1LCJSIjoxOTIsIkciOjgwLCJCIjo3N319LCJNYXhXaWR0aCI6MjAwLjAsIk1heEhlaWdodCI6IkluZmluaXR5IiwiU21hcnRGb3JlZ3JvdW5kSXNBY3RpdmUiOmZhbHNlLCJIb3Jpem9udGFsQWxpZ25tZW50IjowLCJWZXJ0aWNhbEFsaWdubWVudCI6MCwiU21hcnRGb3JlZ3JvdW5kIjpudWxsLCJCYWNrZ3JvdW5kRmlsbFR5cGUiOjAsIk1hcmdpbiI6eyIkcmVmIjoiMTIxIn0sIlBhZGRpbmciOnsiJHJlZiI6IjEyMiJ9LCJCYWNrZ3JvdW5kIjp7IiRyZWYiOiIxMjMifSwiSXNWaXNpYmxlIjp0cnVlLCJXaWR0aCI6MC4wLCJIZWlnaHQiOjAuMCwiQm9yZGVyU3R5bGUiOnsiJGlkIjoiOTAxIiwiTGluZUNvbG9yIjpudWxsLCJMaW5lV2VpZ2h0IjowLjAsIkxpbmVUeXBlIjowLCJQYXJlbnRTdHlsZSI6bnVsbH0sIlBhcmVudFN0eWxlIjpudWxsfSwiRHVyYXRpb25TdHlsZSI6eyIkaWQiOiI5MDIiLCJGb250U2V0dGluZ3MiOnsiJGlkIjoiOTAzIiwiRm9udFNpemUiOjEwLCJGb250TmFtZSI6IkNhbGlicmkiLCJJc0JvbGQiOmZhbHNlLCJJc0l0YWxpYyI6ZmFsc2UsIklzVW5kZXJsaW5lZCI6ZmFsc2UsIlBhcmVudFN0eWxlIjpudWxsfSwiQXV0b1NpemUiOjAsIkZvcmVncm91bmQiOnsiJHJlZiI6IjEyNiJ9LCJNYXhXaWR0aCI6MjAwLjAsIk1heEhlaWdodCI6IkluZmluaXR5IiwiU21hcnRGb3JlZ3JvdW5kSXNBY3RpdmUiOmZhbHNlLCJIb3Jpem9udGFsQWxpZ25tZW50IjowLCJWZXJ0aWNhbEFsaWdubWVudCI6MCwiU21hcnRGb3JlZ3JvdW5kIjpudWxsLCJCYWNrZ3JvdW5kRmlsbFR5cGUiOjAsIk1hcmdpbiI6eyIkcmVmIjoiMTI4In0sIlBhZGRpbmciOnsiJHJlZiI6IjEyOSJ9LCJCYWNrZ3JvdW5kIjp7IiRyZWYiOiIxMzAifSwiSXNWaXNpYmxlIjp0cnVlLCJXaWR0aCI6MC4wLCJIZWlnaHQiOjAuMCwiQm9yZGVyU3R5bGUiOnsiJGlkIjoiOTA0IiwiTGluZUNvbG9yIjpudWxsLCJMaW5lV2VpZ2h0IjowLjAsIkxpbmVUeXBlIjowLCJQYXJlbnRTdHlsZSI6bnVsbH0sIlBhcmVudFN0eWxlIjpudWxsfSwiSG9yaXpvbnRhbENvbm5lY3RvclN0eWxlIjp7IiRpZCI6IjkwNSIsIkxpbmVDb2xvciI6eyIkcmVmIjoiMTMyIn0sIkxpbmVXZWlnaHQiOjEuMCwiTGluZVR5cGUiOjAsIlBhcmVudFN0eWxlIjpudWxsfSwiVmVydGljYWxDb25uZWN0b3JTdHlsZSI6eyIkaWQiOiI5MDYiLCJMaW5lQ29sb3IiOnsiJHJlZiI6IjEzNSJ9LCJMaW5lV2VpZ2h0IjowLjAsIkxpbmVUeXBlIjowLCJQYXJlbnRTdHlsZSI6bnVsbH0sIk1hcmdpbiI6bnVsbCwiU3RhcnREYXRlUG9zaXRpb24iOjYsIkVuZERhdGVQb3NpdGlvbiI6NiwiRGF0ZUlzVmlzaWJsZSI6ZmFsc2UsIlRpdGxlUG9zaXRpb24iOjAsIkR1cmF0aW9uUG9zaXRpb24iOjYsIlBlcmNlbnRhZ2VDb21wbGV0ZWRQb3NpdGlvbiI6NiwiU3BhY2luZyI6MywiSXNCZWxvd1RpbWViYW5kIjpmYWxzZSwiUGVyY2VudGFnZUNvbXBsZXRlU2hhcGVPcGFjaXR5IjozNSwiU2hhcGVTdHlsZSI6eyIkaWQiOiI5MDciLCJNYXJnaW4iOnsiJHJlZiI6IjEzOCJ9LCJQYWRkaW5nIjp7IiRyZWYiOiIxMzkifSwiQmFja2dyb3VuZCI6eyIkaWQiOiI5MDgiLCJDb2xvciI6eyIkaWQiOiI5MDkiLCJBIjoyNTUsIlIiOjIzNCwiRyI6MjIsIkIiOjMwfX0sIklzVmlzaWJsZSI6dHJ1ZSwiV2lkdGgiOjAuMCwiSGVpZ2h0IjoxMC4wLCJCb3JkZXJTdHlsZSI6eyIkaWQiOiI5MTAiLCJMaW5lQ29sb3IiOnsiJGlkIjoiOTExIiwiJHR5cGUiOiJOTFJFLkNvbW1vbi5Eb20uU29saWRDb2xvckJydXNoLCBOTFJFLkNvbW1vbiIsIkNvbG9yIjp7IiRpZCI6IjkxMiIsIkEiOjI1NSwiUiI6MjU1LCJHIjowLCJCIjowfX0sIkxpbmVXZWlnaHQiOjAuMCwiTGluZVR5cGUiOjAsIlBhcmVudFN0eWxlIjpudWxsfSwiUGFyZW50U3R5bGUiOm51bGx9LCJUaXRsZVN0eWxlIjp7IiRpZCI6IjkxMyIsIkZvbnRTZXR0aW5ncyI6eyIkaWQiOiI5MTQiLCJGb250U2l6ZSI6MTEsIkZvbnROYW1lIjoiQ2FsaWJyaSIsIklzQm9sZCI6dHJ1ZSwiSXNJdGFsaWMiOmZhbHNlLCJJc1VuZGVybGluZWQiOmZhbHNlLCJQYXJlbnRTdHlsZSI6bnVsbH0sIkF1dG9TaXplIjowLCJGb3JlZ3JvdW5kIjp7IiRpZCI6IjkxNSIsIkNvbG9yIjp7IiRpZCI6IjkxNiIsIkEiOjI1NSwiUiI6MjU1LCJHIjoyNTUsIkIiOjI1NX19LCJNYXhXaWR0aCI6NzIwLjAsIk1heEhlaWdodCI6IkluZmluaXR5IiwiU21hcnRGb3JlZ3JvdW5kSXNBY3RpdmUiOmZhbHNlLCJIb3Jpem9udGFsQWxpZ25tZW50IjowLCJWZXJ0aWNhbEFsaWdubWVudCI6MCwiU21hcnRGb3JlZ3JvdW5kIjpudWxsLCJCYWNrZ3JvdW5kRmlsbFR5cGUiOjAsIk1hcmdpbiI6eyIkcmVmIjoiMTQ5In0sIlBhZGRpbmciOnsiJHJlZiI6IjE1MCJ9LCJCYWNrZ3JvdW5kIjp7IiRpZCI6IjkxNyIsIkNvbG9yIjp7IiRpZCI6IjkxOCIsIkEiOjAsIlIiOjI1NSwiRyI6MjU1LCJCIjoyNTV9fSwiSXNWaXNpYmxlIjp0cnVlLCJXaWR0aCI6MC4wLCJIZWlnaHQiOjAuMCwiQm9yZGVyU3R5bGUiOnsiJGlkIjoiOTE5IiwiTGluZUNvbG9yIjpudWxsLCJMaW5lV2VpZ2h0IjowLjAsIkxpbmVUeXBlIjowLCJQYXJlbnRTdHlsZSI6bnVsbH0sIlBhcmVudFN0eWxlIjpudWxsfSwiRGF0ZVN0eWxlIjp7IiRpZCI6IjkyMCIsIkZvbnRTZXR0aW5ncyI6eyIkaWQiOiI5MjEiLCJGb250U2l6ZSI6MTAsIkZvbnROYW1lIjoiQ2FsaWJyaSIsIklzQm9sZCI6ZmFsc2UsIklzSXRhbGljIjpmYWxzZSwiSXNVbmRlcmxpbmVkIjpmYWxzZSwiUGFyZW50U3R5bGUiOm51bGx9LCJBdXRvU2l6ZSI6MCwiRm9yZWdyb3VuZCI6eyIkaWQiOiI5MjIiLCJDb2xvciI6eyIkaWQiOiI5MjMiLCJBIjoyNTUsIlIiOjY4LCJHIjo4NCwiQiI6MTA2fX0sIk1heFdpZHRoIjoyMDAuMCwiTWF4SGVpZ2h0IjoiSW5maW5pdHkiLCJTbWFydEZvcmVncm91bmRJc0FjdGl2ZSI6ZmFsc2UsIkhvcml6b250YWxBbGlnbm1lbnQiOjIsIlZlcnRpY2FsQWxpZ25tZW50IjowLCJTbWFydEZvcmVncm91bmQiOm51bGwsIkJhY2tncm91bmRGaWxsVHlwZSI6MCwiTWFyZ2luIjp7IiRyZWYiOiIxNTYifSwiUGFkZGluZyI6eyIkcmVmIjoiMTU3In0sIkJhY2tncm91bmQiOnsiJGlkIjoiOTI0IiwiQ29sb3IiOnsiJGlkIjoiOTI1IiwiQSI6MCwiUiI6MjU1LCJHIjoyNTUsIkIiOjI1NX19LCJJc1Zpc2libGUiOnRydWUsIldpZHRoIjowLjAsIkhlaWdodCI6MC4wLCJCb3JkZXJTdHlsZSI6eyIkaWQiOiI5MjYiLCJMaW5lQ29sb3IiOm51bGwsIkxpbmVXZWlnaHQiOjAuMCwiTGluZVR5cGUiOjAsIlBhcmVudFN0eWxlIjpudWxsfSwiUGFyZW50U3R5bGUiOm51bGx9LCJEYXRlRm9ybWF0Ijp7IiRpZCI6IjkyNy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5MjgiLCJGb3JtYXQiOjAsIklzVmlzaWJsZSI6ZmFsc2UsIkxhc3RLbm93blZpc2liaWxpdHlTdGF0ZSI6ZmFsc2V9LCJJc1Zpc2libGUiOnRydWUsIlBhcmVudFN0eWxlIjpudWxsfSwiSW5kZXgiOjIxLCJTbWFydER1cmF0aW9uQWN0aXZhdGVkIjpmYWxzZSwiRGF0ZUZvcm1hdCI6eyIkcmVmIjoiOTI3In0sIldlZWtOdW1iZXJpbmciOnsiJGlkIjoiOTI5IiwiRm9ybWF0IjowLCJJc1Zpc2libGUiOmZhbHNlLCJMYXN0S25vd25WaXNpYmlsaXR5U3RhdGUiOmZhbHNlfSwiSWQiOiJlYWE4ZGVmNS1iMDRiLTQyZTEtYjRiOS0zOGI2Nzk1MWYwYjMiLCJJbXBvcnRJZCI6bnVsbCwiVGl0bGUiOiJTTFMgU0QiLCJOb3RlIjpudWxsLCJIeXBlcmxpbmsiOnsiJGlkIjoiOTMwIiwiQWRkcmVzcyI6bnVsbCwiU3ViQWRkcmVzcyI6bnVsbH0sIklzQ2hhbmdlZCI6ZmFsc2UsIklzTmV3IjpmYWxzZX0seyIkaWQiOiI5MzEiLCJHcm91cE5hbWUiOiJiZTk2ZGQ0YS0wNTY5LTQ1ZmQtODRkYy1hZGI3YTA0NjU4NzQiLCJTdGFydERhdGUiOiIyMDIyLTAxLTI1VDAwOjAwOjAwWiIsIkVuZERhdGUiOiIyMDIyLTAyLTI4VDIzOjU5OjAwWiIsIlBlcmNlbnRhZ2VDb21wbGV0ZSI6bnVsbCwiU3R5bGUiOnsiJGlkIjoiOTMyIiwiU2hhcGUiOjAsIlNoYXBlVGhpY2tuZXNzIjowLCJEdXJhdGlvbkZvcm1hdCI6MCwiSW5jbHVkZU5vbldvcmtpbmdEYXlzSW5EdXJhdGlvbiI6ZmFsc2UsIlBlcmNlbnRhZ2VDb21wbGV0ZVN0eWxlIjp7IiRpZCI6IjkzMyIsIkZvbnRTZXR0aW5ncyI6eyIkaWQiOiI5MzQiLCJGb250U2l6ZSI6MTAsIkZvbnROYW1lIjoiQ2FsaWJyaSIsIklzQm9sZCI6ZmFsc2UsIklzSXRhbGljIjpmYWxzZSwiSXNVbmRlcmxpbmVkIjpmYWxzZSwiUGFyZW50U3R5bGUiOm51bGx9LCJBdXRvU2l6ZSI6MCwiRm9yZWdyb3VuZCI6eyIkaWQiOiI5MzUiLCJDb2xvciI6eyIkaWQiOiI5MzY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yZWYiOiIxMjEifSwiUGFkZGluZyI6eyIkcmVmIjoiMTIyIn0sIkJhY2tncm91bmQiOnsiJHJlZiI6IjEyMyJ9LCJJc1Zpc2libGUiOnRydWUsIldpZHRoIjowLjAsIkhlaWdodCI6MC4wLCJCb3JkZXJTdHlsZSI6eyIkaWQiOiI5MzciLCJMaW5lQ29sb3IiOm51bGwsIkxpbmVXZWlnaHQiOjAuMCwiTGluZVR5cGUiOjAsIlBhcmVudFN0eWxlIjpudWxsfSwiUGFyZW50U3R5bGUiOm51bGx9LCJEdXJhdGlvblN0eWxlIjp7IiRpZCI6IjkzOCIsIkZvbnRTZXR0aW5ncyI6eyIkaWQiOiI5MzkiLCJGb250U2l6ZSI6MTAsIkZvbnROYW1lIjoiQ2FsaWJyaSIsIklzQm9sZCI6ZmFsc2UsIklzSXRhbGljIjpmYWxzZSwiSXNVbmRlcmxpbmVkIjpmYWxzZSwiUGFyZW50U3R5bGUiOm51bGx9LCJBdXRvU2l6ZSI6MCwiRm9yZWdyb3VuZCI6eyIkaWQiOiI5NDAiLCJDb2xvciI6eyIkaWQiOiI5NDE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cmVmIjoiMTI4In0sIlBhZGRpbmciOnsiJHJlZiI6IjEyOSJ9LCJCYWNrZ3JvdW5kIjp7IiRyZWYiOiIxMzAifSwiSXNWaXNpYmxlIjpmYWxzZSwiV2lkdGgiOjAuMCwiSGVpZ2h0IjowLjAsIkJvcmRlclN0eWxlIjp7IiRpZCI6Ijk0MiIsIkxpbmVDb2xvciI6bnVsbCwiTGluZVdlaWdodCI6MC4wLCJMaW5lVHlwZSI6MCwiUGFyZW50U3R5bGUiOm51bGx9LCJQYXJlbnRTdHlsZSI6bnVsbH0sIkhvcml6b250YWxDb25uZWN0b3JTdHlsZSI6eyIkaWQiOiI5NDMiLCJMaW5lQ29sb3IiOnsiJHJlZiI6IjEzMiJ9LCJMaW5lV2VpZ2h0IjoxLjAsIkxpbmVUeXBlIjowLCJQYXJlbnRTdHlsZSI6bnVsbH0sIlZlcnRpY2FsQ29ubmVjdG9yU3R5bGUiOnsiJGlkIjoiOTQ0IiwiTGluZUNvbG9yIjp7IiRyZWYiOiIxMzUifSwiTGluZVdlaWdodCI6MC4wLCJMaW5lVHlwZSI6MCwiUGFyZW50U3R5bGUiOm51bGx9LCJNYXJnaW4iOm51bGwsIlN0YXJ0RGF0ZVBvc2l0aW9uIjo2LCJFbmREYXRlUG9zaXRpb24iOjYsIkRhdGVJc1Zpc2libGUiOmZhbHNlLCJUaXRsZVBvc2l0aW9uIjowLCJEdXJhdGlvblBvc2l0aW9uIjo2LCJQZXJjZW50YWdlQ29tcGxldGVkUG9zaXRpb24iOjYsIlNwYWNpbmciOjMsIklzQmVsb3dUaW1lYmFuZCI6ZmFsc2UsIlBlcmNlbnRhZ2VDb21wbGV0ZVNoYXBlT3BhY2l0eSI6MzUsIlNoYXBlU3R5bGUiOnsiJGlkIjoiOTQ1IiwiTWFyZ2luIjp7IiRyZWYiOiIxMzgifSwiUGFkZGluZyI6eyIkcmVmIjoiMTM5In0sIkJhY2tncm91bmQiOnsiJGlkIjoiOTQ2IiwiQ29sb3IiOnsiJGlkIjoiOTQ3IiwiQSI6MjU1LCJSIjoxNTAsIkciOjIxNCwiQiI6NjZ9fSwiSXNWaXNpYmxlIjp0cnVlLCJXaWR0aCI6ODAuMCwiSGVpZ2h0IjoxMC4wLCJCb3JkZXJTdHlsZSI6eyIkaWQiOiI5NDgiLCJMaW5lQ29sb3IiOnsiJGlkIjoiOTQ5IiwiJHR5cGUiOiJOTFJFLkNvbW1vbi5Eb20uU29saWRDb2xvckJydXNoLCBOTFJFLkNvbW1vbiIsIkNvbG9yIjp7IiRpZCI6Ijk1MCIsIkEiOjI1NSwiUiI6NjUsIkciOjExMywiQiI6MTU2fX0sIkxpbmVXZWlnaHQiOjAuMCwiTGluZVR5cGUiOjAsIlBhcmVudFN0eWxlIjpudWxsfSwiUGFyZW50U3R5bGUiOm51bGx9LCJUaXRsZVN0eWxlIjp7IiRpZCI6Ijk1MSIsIkZvbnRTZXR0aW5ncyI6eyIkaWQiOiI5NTIiLCJGb250U2l6ZSI6MTEsIkZvbnROYW1lIjoiQ2FsaWJyaSIsIklzQm9sZCI6dHJ1ZSwiSXNJdGFsaWMiOmZhbHNlLCJJc1VuZGVybGluZWQiOmZhbHNlLCJQYXJlbnRTdHlsZSI6bnVsbH0sIkF1dG9TaXplIjowLCJGb3JlZ3JvdW5kIjp7IiRpZCI6Ijk1MyIsIkNvbG9yIjp7IiRpZCI6Ijk1NCIsIkEiOjI1NSwiUiI6MjU1LCJHIjoyNTUsIkIiOjI1NX19LCJNYXhXaWR0aCI6NzIwLjAsIk1heEhlaWdodCI6IkluZmluaXR5IiwiU21hcnRGb3JlZ3JvdW5kSXNBY3RpdmUiOmZhbHNlLCJIb3Jpem9udGFsQWxpZ25tZW50IjowLCJWZXJ0aWNhbEFsaWdubWVudCI6MCwiU21hcnRGb3JlZ3JvdW5kIjpudWxsLCJCYWNrZ3JvdW5kRmlsbFR5cGUiOjAsIk1hcmdpbiI6eyIkcmVmIjoiMTQ5In0sIlBhZGRpbmciOnsiJHJlZiI6IjE1MCJ9LCJCYWNrZ3JvdW5kIjp7IiRpZCI6Ijk1NSIsIkNvbG9yIjp7IiRpZCI6Ijk1NiIsIkEiOjAsIlIiOjI1NSwiRyI6MjU1LCJCIjoyNTV9fSwiSXNWaXNpYmxlIjp0cnVlLCJXaWR0aCI6MC4wLCJIZWlnaHQiOjAuMCwiQm9yZGVyU3R5bGUiOnsiJGlkIjoiOTU3IiwiTGluZUNvbG9yIjpudWxsLCJMaW5lV2VpZ2h0IjowLjAsIkxpbmVUeXBlIjowLCJQYXJlbnRTdHlsZSI6bnVsbH0sIlBhcmVudFN0eWxlIjpudWxsfSwiRGF0ZVN0eWxlIjp7IiRpZCI6Ijk1OCIsIkZvbnRTZXR0aW5ncyI6eyIkaWQiOiI5NTkiLCJGb250U2l6ZSI6MTAsIkZvbnROYW1lIjoiQ2FsaWJyaSIsIklzQm9sZCI6ZmFsc2UsIklzSXRhbGljIjpmYWxzZSwiSXNVbmRlcmxpbmVkIjpmYWxzZSwiUGFyZW50U3R5bGUiOm51bGx9LCJBdXRvU2l6ZSI6MCwiRm9yZWdyb3VuZCI6eyIkaWQiOiI5NjAiLCJDb2xvciI6eyIkaWQiOiI5NjEiLCJBIjoyNTUsIlIiOjY4LCJHIjo4NCwiQiI6MTA2fX0sIk1heFdpZHRoIjoyMDAuMCwiTWF4SGVpZ2h0IjoiSW5maW5pdHkiLCJTbWFydEZvcmVncm91bmRJc0FjdGl2ZSI6ZmFsc2UsIkhvcml6b250YWxBbGlnbm1lbnQiOjIsIlZlcnRpY2FsQWxpZ25tZW50IjowLCJTbWFydEZvcmVncm91bmQiOm51bGwsIkJhY2tncm91bmRGaWxsVHlwZSI6MCwiTWFyZ2luIjp7IiRyZWYiOiIxNTYifSwiUGFkZGluZyI6eyIkcmVmIjoiMTU3In0sIkJhY2tncm91bmQiOnsiJGlkIjoiOTYyIiwiQ29sb3IiOnsiJGlkIjoiOTYzIiwiQSI6MCwiUiI6MjU1LCJHIjoyNTUsIkIiOjI1NX19LCJJc1Zpc2libGUiOnRydWUsIldpZHRoIjowLjAsIkhlaWdodCI6MC4wLCJCb3JkZXJTdHlsZSI6eyIkaWQiOiI5NjQiLCJMaW5lQ29sb3IiOm51bGwsIkxpbmVXZWlnaHQiOjAuMCwiTGluZVR5cGUiOjAsIlBhcmVudFN0eWxlIjpudWxsfSwiUGFyZW50U3R5bGUiOm51bGx9LCJEYXRlRm9ybWF0Ijp7IiRpZCI6Ijk2NS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5NjYiLCJGb3JtYXQiOjAsIklzVmlzaWJsZSI6ZmFsc2UsIkxhc3RLbm93blZpc2liaWxpdHlTdGF0ZSI6ZmFsc2V9LCJJc1Zpc2libGUiOnRydWUsIlBhcmVudFN0eWxlIjpudWxsfSwiSW5kZXgiOjIyLCJTbWFydER1cmF0aW9uQWN0aXZhdGVkIjpmYWxzZSwiRGF0ZUZvcm1hdCI6eyIkcmVmIjoiOTY1In0sIldlZWtOdW1iZXJpbmciOnsiJGlkIjoiOTY3IiwiRm9ybWF0IjowLCJJc1Zpc2libGUiOmZhbHNlLCJMYXN0S25vd25WaXNpYmlsaXR5U3RhdGUiOmZhbHNlfSwiSWQiOiI5ZmZmYmUzZi04MmJiLTRlYjgtYWUxYi1iN2I5NzQyOGRmYjIiLCJJbXBvcnRJZCI6bnVsbCwiVGl0bGUiOiJTTFMgVU8iLCJOb3RlIjpudWxsLCJIeXBlcmxpbmsiOnsiJGlkIjoiOTY4IiwiQWRkcmVzcyI6bnVsbCwiU3ViQWRkcmVzcyI6bnVsbH0sIklzQ2hhbmdlZCI6ZmFsc2UsIklzTmV3IjpmYWxzZX0seyIkaWQiOiI5NjkiLCJHcm91cE5hbWUiOiJiZTk2ZGQ0YS0wNTY5LTQ1ZmQtODRkYy1hZGI3YTA0NjU4NzQiLCJTdGFydERhdGUiOiIyMDIyLTAzLTAxVDAwOjAwOjAwWiIsIkVuZERhdGUiOiIyMDIyLTAzLTEwVDIzOjU5OjAwWiIsIlBlcmNlbnRhZ2VDb21wbGV0ZSI6bnVsbCwiU3R5bGUiOnsiJGlkIjoiOTcwIiwiU2hhcGUiOjAsIlNoYXBlVGhpY2tuZXNzIjowLCJEdXJhdGlvbkZvcm1hdCI6MCwiSW5jbHVkZU5vbldvcmtpbmdEYXlzSW5EdXJhdGlvbiI6ZmFsc2UsIlBlcmNlbnRhZ2VDb21wbGV0ZVN0eWxlIjp7IiRpZCI6Ijk3MSIsIkZvbnRTZXR0aW5ncyI6eyIkaWQiOiI5NzIiLCJGb250U2l6ZSI6MTAsIkZvbnROYW1lIjoiQ2FsaWJyaSIsIklzQm9sZCI6ZmFsc2UsIklzSXRhbGljIjpmYWxzZSwiSXNVbmRlcmxpbmVkIjpmYWxzZSwiUGFyZW50U3R5bGUiOm51bGx9LCJBdXRvU2l6ZSI6MCwiRm9yZWdyb3VuZCI6eyIkaWQiOiI5NzMiLCJDb2xvciI6eyIkaWQiOiI5NzQ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yZWYiOiIxMjEifSwiUGFkZGluZyI6eyIkcmVmIjoiMTIyIn0sIkJhY2tncm91bmQiOnsiJHJlZiI6IjEyMyJ9LCJJc1Zpc2libGUiOnRydWUsIldpZHRoIjowLjAsIkhlaWdodCI6MC4wLCJCb3JkZXJTdHlsZSI6eyIkaWQiOiI5NzUiLCJMaW5lQ29sb3IiOm51bGwsIkxpbmVXZWlnaHQiOjAuMCwiTGluZVR5cGUiOjAsIlBhcmVudFN0eWxlIjpudWxsfSwiUGFyZW50U3R5bGUiOm51bGx9LCJEdXJhdGlvblN0eWxlIjp7IiRpZCI6Ijk3NiIsIkZvbnRTZXR0aW5ncyI6eyIkaWQiOiI5NzciLCJGb250U2l6ZSI6MTAsIkZvbnROYW1lIjoiQ2FsaWJyaSIsIklzQm9sZCI6ZmFsc2UsIklzSXRhbGljIjpmYWxzZSwiSXNVbmRlcmxpbmVkIjpmYWxzZSwiUGFyZW50U3R5bGUiOm51bGx9LCJBdXRvU2l6ZSI6MCwiRm9yZWdyb3VuZCI6eyIkaWQiOiI5NzgiLCJDb2xvciI6eyIkaWQiOiI5Nzk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cmVmIjoiMTI4In0sIlBhZGRpbmciOnsiJHJlZiI6IjEyOSJ9LCJCYWNrZ3JvdW5kIjp7IiRyZWYiOiIxMzAifSwiSXNWaXNpYmxlIjpmYWxzZSwiV2lkdGgiOjAuMCwiSGVpZ2h0IjowLjAsIkJvcmRlclN0eWxlIjp7IiRpZCI6Ijk4MCIsIkxpbmVDb2xvciI6bnVsbCwiTGluZVdlaWdodCI6MC4wLCJMaW5lVHlwZSI6MCwiUGFyZW50U3R5bGUiOm51bGx9LCJQYXJlbnRTdHlsZSI6bnVsbH0sIkhvcml6b250YWxDb25uZWN0b3JTdHlsZSI6eyIkaWQiOiI5ODEiLCJMaW5lQ29sb3IiOnsiJHJlZiI6IjEzMiJ9LCJMaW5lV2VpZ2h0IjoxLjAsIkxpbmVUeXBlIjowLCJQYXJlbnRTdHlsZSI6bnVsbH0sIlZlcnRpY2FsQ29ubmVjdG9yU3R5bGUiOnsiJGlkIjoiOTgyIiwiTGluZUNvbG9yIjp7IiRyZWYiOiIxMzUifSwiTGluZVdlaWdodCI6MC4wLCJMaW5lVHlwZSI6MCwiUGFyZW50U3R5bGUiOm51bGx9LCJNYXJnaW4iOm51bGwsIlN0YXJ0RGF0ZVBvc2l0aW9uIjo2LCJFbmREYXRlUG9zaXRpb24iOjYsIkRhdGVJc1Zpc2libGUiOmZhbHNlLCJUaXRsZVBvc2l0aW9uIjowLCJEdXJhdGlvblBvc2l0aW9uIjo2LCJQZXJjZW50YWdlQ29tcGxldGVkUG9zaXRpb24iOjYsIlNwYWNpbmciOjMsIklzQmVsb3dUaW1lYmFuZCI6ZmFsc2UsIlBlcmNlbnRhZ2VDb21wbGV0ZVNoYXBlT3BhY2l0eSI6MzUsIlNoYXBlU3R5bGUiOnsiJGlkIjoiOTgzIiwiTWFyZ2luIjp7IiRyZWYiOiIxMzgifSwiUGFkZGluZyI6eyIkcmVmIjoiMTM5In0sIkJhY2tncm91bmQiOnsiJGlkIjoiOTg0IiwiQ29sb3IiOnsiJGlkIjoiOTg1IiwiQSI6MjU1LCJSIjoyMzQsIkciOjIyLCJCIjozMH19LCJJc1Zpc2libGUiOnRydWUsIldpZHRoIjoyMy4wLCJIZWlnaHQiOjEwLjAsIkJvcmRlclN0eWxlIjp7IiRpZCI6Ijk4NiIsIkxpbmVDb2xvciI6eyIkaWQiOiI5ODciLCIkdHlwZSI6Ik5MUkUuQ29tbW9uLkRvbS5Tb2xpZENvbG9yQnJ1c2gsIE5MUkUuQ29tbW9uIiwiQ29sb3IiOnsiJGlkIjoiOTg4IiwiQSI6MjU1LCJSIjo2NSwiRyI6MTEzLCJCIjoxNTZ9fSwiTGluZVdlaWdodCI6MC4wLCJMaW5lVHlwZSI6MCwiUGFyZW50U3R5bGUiOm51bGx9LCJQYXJlbnRTdHlsZSI6bnVsbH0sIlRpdGxlU3R5bGUiOnsiJGlkIjoiOTg5IiwiRm9udFNldHRpbmdzIjp7IiRpZCI6Ijk5MCIsIkZvbnRTaXplIjoxMSwiRm9udE5hbWUiOiJDYWxpYnJpIiwiSXNCb2xkIjp0cnVlLCJJc0l0YWxpYyI6ZmFsc2UsIklzVW5kZXJsaW5lZCI6ZmFsc2UsIlBhcmVudFN0eWxlIjpudWxsfSwiQXV0b1NpemUiOjAsIkZvcmVncm91bmQiOnsiJGlkIjoiOTkxIiwiQ29sb3IiOnsiJGlkIjoiOTkyIiwiQSI6MjU1LCJSIjoyNTUsIkciOjI1NSwiQiI6MjU1fX0sIk1heFdpZHRoIjo3MjAuMCwiTWF4SGVpZ2h0IjoiSW5maW5pdHkiLCJTbWFydEZvcmVncm91bmRJc0FjdGl2ZSI6ZmFsc2UsIkhvcml6b250YWxBbGlnbm1lbnQiOjAsIlZlcnRpY2FsQWxpZ25tZW50IjowLCJTbWFydEZvcmVncm91bmQiOm51bGwsIkJhY2tncm91bmRGaWxsVHlwZSI6MCwiTWFyZ2luIjp7IiRyZWYiOiIxNDkifSwiUGFkZGluZyI6eyIkcmVmIjoiMTUwIn0sIkJhY2tncm91bmQiOnsiJGlkIjoiOTkzIiwiQ29sb3IiOnsiJGlkIjoiOTk0IiwiQSI6MCwiUiI6MjU1LCJHIjoyNTUsIkIiOjI1NX19LCJJc1Zpc2libGUiOnRydWUsIldpZHRoIjowLjAsIkhlaWdodCI6MC4wLCJCb3JkZXJTdHlsZSI6eyIkaWQiOiI5OTUiLCJMaW5lQ29sb3IiOm51bGwsIkxpbmVXZWlnaHQiOjAuMCwiTGluZVR5cGUiOjAsIlBhcmVudFN0eWxlIjpudWxsfSwiUGFyZW50U3R5bGUiOm51bGx9LCJEYXRlU3R5bGUiOnsiJGlkIjoiOTk2IiwiRm9udFNldHRpbmdzIjp7IiRpZCI6Ijk5NyIsIkZvbnRTaXplIjoxMCwiRm9udE5hbWUiOiJDYWxpYnJpIiwiSXNCb2xkIjpmYWxzZSwiSXNJdGFsaWMiOmZhbHNlLCJJc1VuZGVybGluZWQiOmZhbHNlLCJQYXJlbnRTdHlsZSI6bnVsbH0sIkF1dG9TaXplIjowLCJGb3JlZ3JvdW5kIjp7IiRpZCI6Ijk5OCIsIkNvbG9yIjp7IiRpZCI6Ijk5OSIsIkEiOjI1NSwiUiI6NjgsIkciOjg0LCJCIjoxMDZ9fSwiTWF4V2lkdGgiOjIwMC4wLCJNYXhIZWlnaHQiOiJJbmZpbml0eSIsIlNtYXJ0Rm9yZWdyb3VuZElzQWN0aXZlIjpmYWxzZSwiSG9yaXpvbnRhbEFsaWdubWVudCI6MiwiVmVydGljYWxBbGlnbm1lbnQiOjAsIlNtYXJ0Rm9yZWdyb3VuZCI6bnVsbCwiQmFja2dyb3VuZEZpbGxUeXBlIjowLCJNYXJnaW4iOnsiJHJlZiI6IjE1NiJ9LCJQYWRkaW5nIjp7IiRyZWYiOiIxNTcifSwiQmFja2dyb3VuZCI6eyIkaWQiOiIxMDAwIiwiQ29sb3IiOnsiJGlkIjoiMTAwMSIsIkEiOjAsIlIiOjI1NSwiRyI6MjU1LCJCIjoyNTV9fSwiSXNWaXNpYmxlIjp0cnVlLCJXaWR0aCI6MC4wLCJIZWlnaHQiOjAuMCwiQm9yZGVyU3R5bGUiOnsiJGlkIjoiMTAwMiIsIkxpbmVDb2xvciI6bnVsbCwiTGluZVdlaWdodCI6MC4wLCJMaW5lVHlwZSI6MCwiUGFyZW50U3R5bGUiOm51bGx9LCJQYXJlbnRTdHlsZSI6bnVsbH0sIkRhdGVGb3JtYXQiOnsiJGlkIjoiMTAwMy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xMDA0IiwiRm9ybWF0IjowLCJJc1Zpc2libGUiOmZhbHNlLCJMYXN0S25vd25WaXNpYmlsaXR5U3RhdGUiOmZhbHNlfSwiSXNWaXNpYmxlIjp0cnVlLCJQYXJlbnRTdHlsZSI6bnVsbH0sIkluZGV4IjoyMywiU21hcnREdXJhdGlvbkFjdGl2YXRlZCI6ZmFsc2UsIkRhdGVGb3JtYXQiOnsiJHJlZiI6IjEwMDMifSwiV2Vla051bWJlcmluZyI6eyIkaWQiOiIxMDA1IiwiRm9ybWF0IjowLCJJc1Zpc2libGUiOmZhbHNlLCJMYXN0S25vd25WaXNpYmlsaXR5U3RhdGUiOmZhbHNlfSwiSWQiOiI5YTJlOGQ5YS0zNzZlLTRiNDAtYTIwZC0zN2U4NWE3NGU5NDgiLCJJbXBvcnRJZCI6bnVsbCwiVGl0bGUiOiJTRCIsIk5vdGUiOm51bGwsIkh5cGVybGluayI6eyIkaWQiOiIxMDA2IiwiQWRkcmVzcyI6bnVsbCwiU3ViQWRkcmVzcyI6bnVsbH0sIklzQ2hhbmdlZCI6ZmFsc2UsIklzTmV3IjpmYWxzZX0seyIkaWQiOiIxMDA3IiwiR3JvdXBOYW1lIjoiYmU5NmRkNGEtMDU2OS00NWZkLTg0ZGMtYWRiN2EwNDY1ODc0IiwiU3RhcnREYXRlIjoiMjAyMi0wMy0xMVQwMDowMDowMFoiLCJFbmREYXRlIjoiMjAyMi0wNC0xMVQyMzo1OTowMFoiLCJQZXJjZW50YWdlQ29tcGxldGUiOm51bGwsIlN0eWxlIjp7IiRpZCI6IjEwMDgiLCJTaGFwZSI6MCwiU2hhcGVUaGlja25lc3MiOjAsIkR1cmF0aW9uRm9ybWF0IjowLCJJbmNsdWRlTm9uV29ya2luZ0RheXNJbkR1cmF0aW9uIjpmYWxzZSwiUGVyY2VudGFnZUNvbXBsZXRlU3R5bGUiOnsiJGlkIjoiMTAwOSIsIkZvbnRTZXR0aW5ncyI6eyIkaWQiOiIxMDEwIiwiRm9udFNpemUiOjEwLCJGb250TmFtZSI6IkNhbGlicmkiLCJJc0JvbGQiOmZhbHNlLCJJc0l0YWxpYyI6ZmFsc2UsIklzVW5kZXJsaW5lZCI6ZmFsc2UsIlBhcmVudFN0eWxlIjpudWxsfSwiQXV0b1NpemUiOjAsIkZvcmVncm91bmQiOnsiJGlkIjoiMTAxMSIsIkNvbG9yIjp7IiRpZCI6IjEwMTI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yZWYiOiIxMjEifSwiUGFkZGluZyI6eyIkcmVmIjoiMTIyIn0sIkJhY2tncm91bmQiOnsiJHJlZiI6IjEyMyJ9LCJJc1Zpc2libGUiOnRydWUsIldpZHRoIjowLjAsIkhlaWdodCI6MC4wLCJCb3JkZXJTdHlsZSI6eyIkaWQiOiIxMDEzIiwiTGluZUNvbG9yIjpudWxsLCJMaW5lV2VpZ2h0IjowLjAsIkxpbmVUeXBlIjowLCJQYXJlbnRTdHlsZSI6bnVsbH0sIlBhcmVudFN0eWxlIjpudWxsfSwiRHVyYXRpb25TdHlsZSI6eyIkaWQiOiIxMDE0IiwiRm9udFNldHRpbmdzIjp7IiRpZCI6IjEwMTUiLCJGb250U2l6ZSI6MTAsIkZvbnROYW1lIjoiQ2FsaWJyaSIsIklzQm9sZCI6ZmFsc2UsIklzSXRhbGljIjpmYWxzZSwiSXNVbmRlcmxpbmVkIjpmYWxzZSwiUGFyZW50U3R5bGUiOm51bGx9LCJBdXRvU2l6ZSI6MCwiRm9yZWdyb3VuZCI6eyIkcmVmIjoiMTI2In0sIk1heFdpZHRoIjoyMDAuMCwiTWF4SGVpZ2h0IjoiSW5maW5pdHkiLCJTbWFydEZvcmVncm91bmRJc0FjdGl2ZSI6ZmFsc2UsIkhvcml6b250YWxBbGlnbm1lbnQiOjAsIlZlcnRpY2FsQWxpZ25tZW50IjowLCJTbWFydEZvcmVncm91bmQiOm51bGwsIkJhY2tncm91bmRGaWxsVHlwZSI6MCwiTWFyZ2luIjp7IiRyZWYiOiIxMjgifSwiUGFkZGluZyI6eyIkcmVmIjoiMTI5In0sIkJhY2tncm91bmQiOnsiJHJlZiI6IjEzMCJ9LCJJc1Zpc2libGUiOnRydWUsIldpZHRoIjowLjAsIkhlaWdodCI6MC4wLCJCb3JkZXJTdHlsZSI6eyIkaWQiOiIxMDE2IiwiTGluZUNvbG9yIjpudWxsLCJMaW5lV2VpZ2h0IjowLjAsIkxpbmVUeXBlIjowLCJQYXJlbnRTdHlsZSI6bnVsbH0sIlBhcmVudFN0eWxlIjpudWxsfSwiSG9yaXpvbnRhbENvbm5lY3RvclN0eWxlIjp7IiRpZCI6IjEwMTciLCJMaW5lQ29sb3IiOnsiJHJlZiI6IjEzMiJ9LCJMaW5lV2VpZ2h0IjoxLjAsIkxpbmVUeXBlIjowLCJQYXJlbnRTdHlsZSI6bnVsbH0sIlZlcnRpY2FsQ29ubmVjdG9yU3R5bGUiOnsiJGlkIjoiMTAxOCIsIkxpbmVDb2xvciI6eyIkcmVmIjoiMTM1In0sIkxpbmVXZWlnaHQiOjAuMCwiTGluZVR5cGUiOjAsIlBhcmVudFN0eWxlIjpudWxsfSwiTWFyZ2luIjpudWxsLCJTdGFydERhdGVQb3NpdGlvbiI6NiwiRW5kRGF0ZVBvc2l0aW9uIjo2LCJEYXRlSXNWaXNpYmxlIjpmYWxzZSwiVGl0bGVQb3NpdGlvbiI6MCwiRHVyYXRpb25Qb3NpdGlvbiI6NiwiUGVyY2VudGFnZUNvbXBsZXRlZFBvc2l0aW9uIjo2LCJTcGFjaW5nIjozLCJJc0JlbG93VGltZWJhbmQiOmZhbHNlLCJQZXJjZW50YWdlQ29tcGxldGVTaGFwZU9wYWNpdHkiOjM1LCJTaGFwZVN0eWxlIjp7IiRpZCI6IjEwMTkiLCJNYXJnaW4iOnsiJHJlZiI6IjEzOCJ9LCJQYWRkaW5nIjp7IiRyZWYiOiIxMzkifSwiQmFja2dyb3VuZCI6eyIkaWQiOiIxMDIwIiwiQ29sb3IiOnsiJGlkIjoiMTAyMSIsIkEiOjI1NSwiUiI6MTUwLCJHIjoyMTQsIkIiOjY2fX0sIklzVmlzaWJsZSI6dHJ1ZSwiV2lkdGgiOjAuMCwiSGVpZ2h0IjoxMC4wLCJCb3JkZXJTdHlsZSI6eyIkaWQiOiIxMDIyIiwiTGluZUNvbG9yIjp7IiRpZCI6IjEwMjMiLCIkdHlwZSI6Ik5MUkUuQ29tbW9uLkRvbS5Tb2xpZENvbG9yQnJ1c2gsIE5MUkUuQ29tbW9uIiwiQ29sb3IiOnsiJGlkIjoiMTAyNCIsIkEiOjI1NSwiUiI6MjU1LCJHIjowLCJCIjowfX0sIkxpbmVXZWlnaHQiOjAuMCwiTGluZVR5cGUiOjAsIlBhcmVudFN0eWxlIjpudWxsfSwiUGFyZW50U3R5bGUiOm51bGx9LCJUaXRsZVN0eWxlIjp7IiRpZCI6IjEwMjUiLCJGb250U2V0dGluZ3MiOnsiJGlkIjoiMTAyNiIsIkZvbnRTaXplIjoxMSwiRm9udE5hbWUiOiJDYWxpYnJpIiwiSXNCb2xkIjp0cnVlLCJJc0l0YWxpYyI6ZmFsc2UsIklzVW5kZXJsaW5lZCI6ZmFsc2UsIlBhcmVudFN0eWxlIjpudWxsfSwiQXV0b1NpemUiOjAsIkZvcmVncm91bmQiOnsiJGlkIjoiMTAyNyIsIkNvbG9yIjp7IiRpZCI6IjEwMjgiLCJBIjoyNTUsIlIiOjI1NSwiRyI6MjU1LCJCIjoyNTV9fSwiTWF4V2lkdGgiOjcyMC4wLCJNYXhIZWlnaHQiOiJJbmZpbml0eSIsIlNtYXJ0Rm9yZWdyb3VuZElzQWN0aXZlIjpmYWxzZSwiSG9yaXpvbnRhbEFsaWdubWVudCI6MCwiVmVydGljYWxBbGlnbm1lbnQiOjAsIlNtYXJ0Rm9yZWdyb3VuZCI6bnVsbCwiQmFja2dyb3VuZEZpbGxUeXBlIjowLCJNYXJnaW4iOnsiJHJlZiI6IjE0OSJ9LCJQYWRkaW5nIjp7IiRyZWYiOiIxNTAifSwiQmFja2dyb3VuZCI6eyIkaWQiOiIxMDI5IiwiQ29sb3IiOnsiJGlkIjoiMTAzMCIsIkEiOjAsIlIiOjI1NSwiRyI6MjU1LCJCIjoyNTV9fSwiSXNWaXNpYmxlIjp0cnVlLCJXaWR0aCI6MC4wLCJIZWlnaHQiOjAuMCwiQm9yZGVyU3R5bGUiOnsiJGlkIjoiMTAzMSIsIkxpbmVDb2xvciI6bnVsbCwiTGluZVdlaWdodCI6MC4wLCJMaW5lVHlwZSI6MCwiUGFyZW50U3R5bGUiOm51bGx9LCJQYXJlbnRTdHlsZSI6bnVsbH0sIkRhdGVTdHlsZSI6eyIkaWQiOiIxMDMyIiwiRm9udFNldHRpbmdzIjp7IiRpZCI6IjEwMzMiLCJGb250U2l6ZSI6MTAsIkZvbnROYW1lIjoiQ2FsaWJyaSIsIklzQm9sZCI6ZmFsc2UsIklzSXRhbGljIjpmYWxzZSwiSXNVbmRlcmxpbmVkIjpmYWxzZSwiUGFyZW50U3R5bGUiOm51bGx9LCJBdXRvU2l6ZSI6MCwiRm9yZWdyb3VuZCI6eyIkaWQiOiIxMDM0IiwiQ29sb3IiOnsiJGlkIjoiMTAzNSIsIkEiOjI1NSwiUiI6NjgsIkciOjg0LCJCIjoxMDZ9fSwiTWF4V2lkdGgiOjIwMC4wLCJNYXhIZWlnaHQiOiJJbmZpbml0eSIsIlNtYXJ0Rm9yZWdyb3VuZElzQWN0aXZlIjpmYWxzZSwiSG9yaXpvbnRhbEFsaWdubWVudCI6MiwiVmVydGljYWxBbGlnbm1lbnQiOjAsIlNtYXJ0Rm9yZWdyb3VuZCI6bnVsbCwiQmFja2dyb3VuZEZpbGxUeXBlIjowLCJNYXJnaW4iOnsiJHJlZiI6IjE1NiJ9LCJQYWRkaW5nIjp7IiRyZWYiOiIxNTcifSwiQmFja2dyb3VuZCI6eyIkaWQiOiIxMDM2IiwiQ29sb3IiOnsiJGlkIjoiMTAzNyIsIkEiOjAsIlIiOjI1NSwiRyI6MjU1LCJCIjoyNTV9fSwiSXNWaXNpYmxlIjp0cnVlLCJXaWR0aCI6MC4wLCJIZWlnaHQiOjAuMCwiQm9yZGVyU3R5bGUiOnsiJGlkIjoiMTAzOCIsIkxpbmVDb2xvciI6bnVsbCwiTGluZVdlaWdodCI6MC4wLCJMaW5lVHlwZSI6MCwiUGFyZW50U3R5bGUiOm51bGx9LCJQYXJlbnRTdHlsZSI6bnVsbH0sIkRhdGVGb3JtYXQiOnsiJGlkIjoiMTAzOS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xMDQwIiwiRm9ybWF0IjowLCJJc1Zpc2libGUiOmZhbHNlLCJMYXN0S25vd25WaXNpYmlsaXR5U3RhdGUiOmZhbHNlfSwiSXNWaXNpYmxlIjp0cnVlLCJQYXJlbnRTdHlsZSI6bnVsbH0sIkluZGV4IjoyNCwiU21hcnREdXJhdGlvbkFjdGl2YXRlZCI6ZmFsc2UsIkRhdGVGb3JtYXQiOnsiJHJlZiI6IjEwMzkifSwiV2Vla051bWJlcmluZyI6eyIkaWQiOiIxMDQxIiwiRm9ybWF0IjowLCJJc1Zpc2libGUiOmZhbHNlLCJMYXN0S25vd25WaXNpYmlsaXR5U3RhdGUiOmZhbHNlfSwiSWQiOiIxNTdhOGMzNy1jNDI3LTQ3OGMtYTYxMi02Njg2MDM2OTFiYTgiLCJJbXBvcnRJZCI6bnVsbCwiVGl0bGUiOiJTTFMgIFVPIiwiTm90ZSI6bnVsbCwiSHlwZXJsaW5rIjp7IiRpZCI6IjEwNDIiLCJBZGRyZXNzIjpudWxsLCJTdWJBZGRyZXNzIjpudWxsfSwiSXNDaGFuZ2VkIjpmYWxzZSwiSXNOZXciOmZhbHNlfSx7IiRpZCI6IjEwNDMiLCJHcm91cE5hbWUiOiJiZTk2ZGQ0YS0wNTY5LTQ1ZmQtODRkYy1hZGI3YTA0NjU4NzQiLCJTdGFydERhdGUiOiIyMDIyLTA0LTEyVDAwOjAwOjAwWiIsIkVuZERhdGUiOiIyMDIyLTA0LTIxVDIzOjU5OjAwWiIsIlBlcmNlbnRhZ2VDb21wbGV0ZSI6bnVsbCwiU3R5bGUiOnsiJGlkIjoiMTA0NCIsIlNoYXBlIjowLCJTaGFwZVRoaWNrbmVzcyI6MiwiRHVyYXRpb25Gb3JtYXQiOjAsIkluY2x1ZGVOb25Xb3JraW5nRGF5c0luRHVyYXRpb24iOmZhbHNlLCJQZXJjZW50YWdlQ29tcGxldGVTdHlsZSI6eyIkaWQiOiIxMDQ1IiwiRm9udFNldHRpbmdzIjp7IiRpZCI6IjEwNDYiLCJGb250U2l6ZSI6MTAsIkZvbnROYW1lIjoiQ2FsaWJyaSIsIklzQm9sZCI6ZmFsc2UsIklzSXRhbGljIjpmYWxzZSwiSXNVbmRlcmxpbmVkIjpmYWxzZSwiUGFyZW50U3R5bGUiOm51bGx9LCJBdXRvU2l6ZSI6MCwiRm9yZWdyb3VuZCI6eyIkaWQiOiIxMDQ3IiwiQ29sb3IiOnsiJGlkIjoiMTA0OCIsIkEiOjI1NSwiUiI6MTkyLCJHIjo4MCwiQiI6Nzd9fSwiTWF4V2lkdGgiOjIwMC4wLCJNYXhIZWlnaHQiOiJJbmZpbml0eSIsIlNtYXJ0Rm9yZWdyb3VuZElzQWN0aXZlIjpmYWxzZSwiSG9yaXpvbnRhbEFsaWdubWVudCI6MCwiVmVydGljYWxBbGlnbm1lbnQiOjAsIlNtYXJ0Rm9yZWdyb3VuZCI6bnVsbCwiQmFja2dyb3VuZEZpbGxUeXBlIjowLCJNYXJnaW4iOnsiJHJlZiI6IjEyMSJ9LCJQYWRkaW5nIjp7IiRyZWYiOiIxMjIifSwiQmFja2dyb3VuZCI6eyIkcmVmIjoiMTIzIn0sIklzVmlzaWJsZSI6dHJ1ZSwiV2lkdGgiOjAuMCwiSGVpZ2h0IjowLjAsIkJvcmRlclN0eWxlIjp7IiRpZCI6IjEwNDkiLCJMaW5lQ29sb3IiOm51bGwsIkxpbmVXZWlnaHQiOjAuMCwiTGluZVR5cGUiOjAsIlBhcmVudFN0eWxlIjpudWxsfSwiUGFyZW50U3R5bGUiOm51bGx9LCJEdXJhdGlvblN0eWxlIjp7IiRpZCI6IjEwNTAiLCJGb250U2V0dGluZ3MiOnsiJGlkIjoiMTA1MSIsIkZvbnRTaXplIjoxMCwiRm9udE5hbWUiOiJDYWxpYnJpIiwiSXNCb2xkIjpmYWxzZSwiSXNJdGFsaWMiOmZhbHNlLCJJc1VuZGVybGluZWQiOmZhbHNlLCJQYXJlbnRTdHlsZSI6bnVsbH0sIkF1dG9TaXplIjowLCJGb3JlZ3JvdW5kIjp7IiRyZWYiOiIxMjYifSwiTWF4V2lkdGgiOjIwMC4wLCJNYXhIZWlnaHQiOiJJbmZpbml0eSIsIlNtYXJ0Rm9yZWdyb3VuZElzQWN0aXZlIjpmYWxzZSwiSG9yaXpvbnRhbEFsaWdubWVudCI6MCwiVmVydGljYWxBbGlnbm1lbnQiOjAsIlNtYXJ0Rm9yZWdyb3VuZCI6bnVsbCwiQmFja2dyb3VuZEZpbGxUeXBlIjowLCJNYXJnaW4iOnsiJHJlZiI6IjEyOCJ9LCJQYWRkaW5nIjp7IiRyZWYiOiIxMjkifSwiQmFja2dyb3VuZCI6eyIkcmVmIjoiMTMwIn0sIklzVmlzaWJsZSI6dHJ1ZSwiV2lkdGgiOjAuMCwiSGVpZ2h0IjowLjAsIkJvcmRlclN0eWxlIjp7IiRpZCI6IjEwNTIiLCJMaW5lQ29sb3IiOm51bGwsIkxpbmVXZWlnaHQiOjAuMCwiTGluZVR5cGUiOjAsIlBhcmVudFN0eWxlIjpudWxsfSwiUGFyZW50U3R5bGUiOm51bGx9LCJIb3Jpem9udGFsQ29ubmVjdG9yU3R5bGUiOnsiJGlkIjoiMTA1MyIsIkxpbmVDb2xvciI6eyIkcmVmIjoiMTMyIn0sIkxpbmVXZWlnaHQiOjEuMCwiTGluZVR5cGUiOjAsIlBhcmVudFN0eWxlIjpudWxsfSwiVmVydGljYWxDb25uZWN0b3JTdHlsZSI6eyIkaWQiOiIxMDU0IiwiTGluZUNvbG9yIjp7IiRyZWYiOiIxMzUifSwiTGluZVdlaWdodCI6MC4wLCJMaW5lVHlwZSI6MCwiUGFyZW50U3R5bGUiOm51bGx9LCJNYXJnaW4iOm51bGwsIlN0YXJ0RGF0ZVBvc2l0aW9uIjo2LCJFbmREYXRlUG9zaXRpb24iOjYsIkRhdGVJc1Zpc2libGUiOmZhbHNlLCJUaXRsZVBvc2l0aW9uIjowLCJEdXJhdGlvblBvc2l0aW9uIjo2LCJQZXJjZW50YWdlQ29tcGxldGVkUG9zaXRpb24iOjYsIlNwYWNpbmciOjEwLCJJc0JlbG93VGltZWJhbmQiOmZhbHNlLCJQZXJjZW50YWdlQ29tcGxldGVTaGFwZU9wYWNpdHkiOjM1LCJTaGFwZVN0eWxlIjp7IiRpZCI6IjEwNTUiLCJNYXJnaW4iOnsiJHJlZiI6IjEzOCJ9LCJQYWRkaW5nIjp7IiRyZWYiOiIxMzkifSwiQmFja2dyb3VuZCI6eyIkaWQiOiIxMDU2IiwiQ29sb3IiOnsiJGlkIjoiMTA1NyIsIkEiOjI1NSwiUiI6MjM0LCJHIjoyMiwiQiI6MzB9fSwiSXNWaXNpYmxlIjp0cnVlLCJXaWR0aCI6MC4wLCJIZWlnaHQiOjIyLjAsIkJvcmRlclN0eWxlIjp7IiRpZCI6IjEwNTgiLCJMaW5lQ29sb3IiOnsiJGlkIjoiMTA1OSIsIiR0eXBlIjoiTkxSRS5Db21tb24uRG9tLlNvbGlkQ29sb3JCcnVzaCwgTkxSRS5Db21tb24iLCJDb2xvciI6eyIkaWQiOiIxMDYwIiwiQSI6MjU1LCJSIjoyNTUsIkciOjAsIkIiOjB9fSwiTGluZVdlaWdodCI6MC4wLCJMaW5lVHlwZSI6MCwiUGFyZW50U3R5bGUiOm51bGx9LCJQYXJlbnRTdHlsZSI6bnVsbH0sIlRpdGxlU3R5bGUiOnsiJGlkIjoiMTA2MSIsIkZvbnRTZXR0aW5ncyI6eyIkaWQiOiIxMDYyIiwiRm9udFNpemUiOjExLCJGb250TmFtZSI6IkNhbGlicmkiLCJJc0JvbGQiOnRydWUsIklzSXRhbGljIjpmYWxzZSwiSXNVbmRlcmxpbmVkIjpmYWxzZSwiUGFyZW50U3R5bGUiOm51bGx9LCJBdXRvU2l6ZSI6MCwiRm9yZWdyb3VuZCI6eyIkaWQiOiIxMDYzIiwiQ29sb3IiOnsiJGlkIjoiMTA2NCIsIkEiOjI1NSwiUiI6MjU1LCJHIjoyNTUsIkIiOjI1NX19LCJNYXhXaWR0aCI6NzIwLjAsIk1heEhlaWdodCI6IkluZmluaXR5IiwiU21hcnRGb3JlZ3JvdW5kSXNBY3RpdmUiOmZhbHNlLCJIb3Jpem9udGFsQWxpZ25tZW50IjowLCJWZXJ0aWNhbEFsaWdubWVudCI6MCwiU21hcnRGb3JlZ3JvdW5kIjpudWxsLCJCYWNrZ3JvdW5kRmlsbFR5cGUiOjAsIk1hcmdpbiI6eyIkcmVmIjoiMTQ5In0sIlBhZGRpbmciOnsiJHJlZiI6IjE1MCJ9LCJCYWNrZ3JvdW5kIjp7IiRpZCI6IjEwNjUiLCJDb2xvciI6eyIkaWQiOiIxMDY2IiwiQSI6MCwiUiI6MjU1LCJHIjoyNTUsIkIiOjI1NX19LCJJc1Zpc2libGUiOnRydWUsIldpZHRoIjowLjAsIkhlaWdodCI6MC4wLCJCb3JkZXJTdHlsZSI6eyIkaWQiOiIxMDY3IiwiTGluZUNvbG9yIjpudWxsLCJMaW5lV2VpZ2h0IjowLjAsIkxpbmVUeXBlIjowLCJQYXJlbnRTdHlsZSI6bnVsbH0sIlBhcmVudFN0eWxlIjpudWxsfSwiRGF0ZVN0eWxlIjp7IiRpZCI6IjEwNjgiLCJGb250U2V0dGluZ3MiOnsiJGlkIjoiMTA2OSIsIkZvbnRTaXplIjoxMCwiRm9udE5hbWUiOiJDYWxpYnJpIiwiSXNCb2xkIjpmYWxzZSwiSXNJdGFsaWMiOmZhbHNlLCJJc1VuZGVybGluZWQiOmZhbHNlLCJQYXJlbnRTdHlsZSI6bnVsbH0sIkF1dG9TaXplIjowLCJGb3JlZ3JvdW5kIjp7IiRpZCI6IjEwNzAiLCJDb2xvciI6eyIkaWQiOiIxMDcxIiwiQSI6MjU1LCJSIjo2OCwiRyI6ODQsIkIiOjEwNn19LCJNYXhXaWR0aCI6MjAwLjAsIk1heEhlaWdodCI6IkluZmluaXR5IiwiU21hcnRGb3JlZ3JvdW5kSXNBY3RpdmUiOmZhbHNlLCJIb3Jpem9udGFsQWxpZ25tZW50IjoyLCJWZXJ0aWNhbEFsaWdubWVudCI6MCwiU21hcnRGb3JlZ3JvdW5kIjpudWxsLCJCYWNrZ3JvdW5kRmlsbFR5cGUiOjAsIk1hcmdpbiI6eyIkcmVmIjoiMTU2In0sIlBhZGRpbmciOnsiJHJlZiI6IjE1NyJ9LCJCYWNrZ3JvdW5kIjp7IiRpZCI6IjEwNzIiLCJDb2xvciI6eyIkaWQiOiIxMDczIiwiQSI6MCwiUiI6MjU1LCJHIjoyNTUsIkIiOjI1NX19LCJJc1Zpc2libGUiOnRydWUsIldpZHRoIjowLjAsIkhlaWdodCI6MC4wLCJCb3JkZXJTdHlsZSI6eyIkaWQiOiIxMDc0IiwiTGluZUNvbG9yIjpudWxsLCJMaW5lV2VpZ2h0IjowLjAsIkxpbmVUeXBlIjowLCJQYXJlbnRTdHlsZSI6bnVsbH0sIlBhcmVudFN0eWxlIjpudWxsfSwiRGF0ZUZvcm1hdCI6eyIkaWQiOiIxMDc1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EwNzYiLCJGb3JtYXQiOjAsIklzVmlzaWJsZSI6ZmFsc2UsIkxhc3RLbm93blZpc2liaWxpdHlTdGF0ZSI6ZmFsc2V9LCJJc1Zpc2libGUiOnRydWUsIlBhcmVudFN0eWxlIjpudWxsfSwiSW5kZXgiOjI1LCJTbWFydER1cmF0aW9uQWN0aXZhdGVkIjpmYWxzZSwiRGF0ZUZvcm1hdCI6eyIkcmVmIjoiMTA3NSJ9LCJXZWVrTnVtYmVyaW5nIjp7IiRpZCI6IjEwNzciLCJGb3JtYXQiOjAsIklzVmlzaWJsZSI6ZmFsc2UsIkxhc3RLbm93blZpc2liaWxpdHlTdGF0ZSI6ZmFsc2V9LCJJZCI6IjY4MGVlMmEzLTI3OGYtNDk5MC05OGI3LTA1YmQ4OWZkY2ViOSIsIkltcG9ydElkIjpudWxsLCJUaXRsZSI6IlNEIiwiTm90ZSI6bnVsbCwiSHlwZXJsaW5rIjp7IiRpZCI6IjEwNzgiLCJBZGRyZXNzIjpudWxsLCJTdWJBZGRyZXNzIjpudWxsfSwiSXNDaGFuZ2VkIjpmYWxzZSwiSXNOZXciOmZhbHNlfSx7IiRpZCI6IjEwNzkiLCJHcm91cE5hbWUiOiJiZTk2ZGQ0YS0wNTY5LTQ1ZmQtODRkYy1hZGI3YTA0NjU4NzQiLCJTdGFydERhdGUiOiIyMDIyLTA0LTIyVDAwOjAwOjAwWiIsIkVuZERhdGUiOiIyMDIyLTA1LTMwVDIzOjU5OjAwWiIsIlBlcmNlbnRhZ2VDb21wbGV0ZSI6bnVsbCwiU3R5bGUiOnsiJGlkIjoiMTA4MCIsIlNoYXBlIjowLCJTaGFwZVRoaWNrbmVzcyI6MCwiRHVyYXRpb25Gb3JtYXQiOjAsIkluY2x1ZGVOb25Xb3JraW5nRGF5c0luRHVyYXRpb24iOmZhbHNlLCJQZXJjZW50YWdlQ29tcGxldGVTdHlsZSI6eyIkaWQiOiIxMDgxIiwiRm9udFNldHRpbmdzIjp7IiRpZCI6IjEwODIiLCJGb250U2l6ZSI6MTAsIkZvbnROYW1lIjoiQ2FsaWJyaSIsIklzQm9sZCI6ZmFsc2UsIklzSXRhbGljIjpmYWxzZSwiSXNVbmRlcmxpbmVkIjpmYWxzZSwiUGFyZW50U3R5bGUiOm51bGx9LCJBdXRvU2l6ZSI6MCwiRm9yZWdyb3VuZCI6eyIkaWQiOiIxMDgzIiwiQ29sb3IiOnsiJGlkIjoiMTA4NCIsIkEiOjI1NSwiUiI6MTkyLCJHIjo4MCwiQiI6Nzd9fSwiTWF4V2lkdGgiOjIwMC4wLCJNYXhIZWlnaHQiOiJJbmZpbml0eSIsIlNtYXJ0Rm9yZWdyb3VuZElzQWN0aXZlIjpmYWxzZSwiSG9yaXpvbnRhbEFsaWdubWVudCI6MCwiVmVydGljYWxBbGlnbm1lbnQiOjAsIlNtYXJ0Rm9yZWdyb3VuZCI6bnVsbCwiQmFja2dyb3VuZEZpbGxUeXBlIjowLCJNYXJnaW4iOnsiJHJlZiI6IjEyMSJ9LCJQYWRkaW5nIjp7IiRyZWYiOiIxMjIifSwiQmFja2dyb3VuZCI6eyIkcmVmIjoiMTIzIn0sIklzVmlzaWJsZSI6dHJ1ZSwiV2lkdGgiOjAuMCwiSGVpZ2h0IjowLjAsIkJvcmRlclN0eWxlIjp7IiRpZCI6IjEwODUiLCJMaW5lQ29sb3IiOm51bGwsIkxpbmVXZWlnaHQiOjAuMCwiTGluZVR5cGUiOjAsIlBhcmVudFN0eWxlIjpudWxsfSwiUGFyZW50U3R5bGUiOm51bGx9LCJEdXJhdGlvblN0eWxlIjp7IiRpZCI6IjEwODYiLCJGb250U2V0dGluZ3MiOnsiJGlkIjoiMTA4NyIsIkZvbnRTaXplIjoxMCwiRm9udE5hbWUiOiJDYWxpYnJpIiwiSXNCb2xkIjpmYWxzZSwiSXNJdGFsaWMiOmZhbHNlLCJJc1VuZGVybGluZWQiOmZhbHNlLCJQYXJlbnRTdHlsZSI6bnVsbH0sIkF1dG9TaXplIjowLCJGb3JlZ3JvdW5kIjp7IiRyZWYiOiIxMjYifSwiTWF4V2lkdGgiOjIwMC4wLCJNYXhIZWlnaHQiOiJJbmZpbml0eSIsIlNtYXJ0Rm9yZWdyb3VuZElzQWN0aXZlIjpmYWxzZSwiSG9yaXpvbnRhbEFsaWdubWVudCI6MCwiVmVydGljYWxBbGlnbm1lbnQiOjAsIlNtYXJ0Rm9yZWdyb3VuZCI6bnVsbCwiQmFja2dyb3VuZEZpbGxUeXBlIjowLCJNYXJnaW4iOnsiJHJlZiI6IjEyOCJ9LCJQYWRkaW5nIjp7IiRyZWYiOiIxMjkifSwiQmFja2dyb3VuZCI6eyIkcmVmIjoiMTMwIn0sIklzVmlzaWJsZSI6dHJ1ZSwiV2lkdGgiOjAuMCwiSGVpZ2h0IjowLjAsIkJvcmRlclN0eWxlIjp7IiRpZCI6IjEwODgiLCJMaW5lQ29sb3IiOm51bGwsIkxpbmVXZWlnaHQiOjAuMCwiTGluZVR5cGUiOjAsIlBhcmVudFN0eWxlIjpudWxsfSwiUGFyZW50U3R5bGUiOm51bGx9LCJIb3Jpem9udGFsQ29ubmVjdG9yU3R5bGUiOnsiJGlkIjoiMTA4OSIsIkxpbmVDb2xvciI6eyIkcmVmIjoiMTMyIn0sIkxpbmVXZWlnaHQiOjEuMCwiTGluZVR5cGUiOjAsIlBhcmVudFN0eWxlIjpudWxsfSwiVmVydGljYWxDb25uZWN0b3JTdHlsZSI6eyIkaWQiOiIxMDkwIiwiTGluZUNvbG9yIjp7IiRyZWYiOiIxMzUifSwiTGluZVdlaWdodCI6MC4wLCJMaW5lVHlwZSI6MCwiUGFyZW50U3R5bGUiOm51bGx9LCJNYXJnaW4iOm51bGwsIlN0YXJ0RGF0ZVBvc2l0aW9uIjo2LCJFbmREYXRlUG9zaXRpb24iOjYsIkRhdGVJc1Zpc2libGUiOmZhbHNlLCJUaXRsZVBvc2l0aW9uIjowLCJEdXJhdGlvblBvc2l0aW9uIjo2LCJQZXJjZW50YWdlQ29tcGxldGVkUG9zaXRpb24iOjYsIlNwYWNpbmciOjMsIklzQmVsb3dUaW1lYmFuZCI6ZmFsc2UsIlBlcmNlbnRhZ2VDb21wbGV0ZVNoYXBlT3BhY2l0eSI6MzUsIlNoYXBlU3R5bGUiOnsiJGlkIjoiMTA5MSIsIk1hcmdpbiI6eyIkcmVmIjoiMTM4In0sIlBhZGRpbmciOnsiJHJlZiI6IjEzOSJ9LCJCYWNrZ3JvdW5kIjp7IiRpZCI6IjEwOTIiLCJDb2xvciI6eyIkaWQiOiIxMDkzIiwiQSI6MjU1LCJSIjoxNTAsIkciOjIxNCwiQiI6NjZ9fSwiSXNWaXNpYmxlIjp0cnVlLCJXaWR0aCI6MC4wLCJIZWlnaHQiOjEwLjAsIkJvcmRlclN0eWxlIjp7IiRpZCI6IjEwOTQiLCJMaW5lQ29sb3IiOnsiJHJlZiI6IjEwNTkifSwiTGluZVdlaWdodCI6MC4wLCJMaW5lVHlwZSI6MCwiUGFyZW50U3R5bGUiOm51bGx9LCJQYXJlbnRTdHlsZSI6bnVsbH0sIlRpdGxlU3R5bGUiOnsiJGlkIjoiMTA5NSIsIkZvbnRTZXR0aW5ncyI6eyIkaWQiOiIxMDk2IiwiRm9udFNpemUiOjExLCJGb250TmFtZSI6IkNhbGlicmkiLCJJc0JvbGQiOnRydWUsIklzSXRhbGljIjpmYWxzZSwiSXNVbmRlcmxpbmVkIjpmYWxzZSwiUGFyZW50U3R5bGUiOm51bGx9LCJBdXRvU2l6ZSI6MCwiRm9yZWdyb3VuZCI6eyIkaWQiOiIxMDk3IiwiQ29sb3IiOnsiJGlkIjoiMTA5OCIsIkEiOjI1NSwiUiI6MjU1LCJHIjoyNTUsIkIiOjI1NX19LCJNYXhXaWR0aCI6NzIwLjAsIk1heEhlaWdodCI6IkluZmluaXR5IiwiU21hcnRGb3JlZ3JvdW5kSXNBY3RpdmUiOmZhbHNlLCJIb3Jpem9udGFsQWxpZ25tZW50IjowLCJWZXJ0aWNhbEFsaWdubWVudCI6MCwiU21hcnRGb3JlZ3JvdW5kIjpudWxsLCJCYWNrZ3JvdW5kRmlsbFR5cGUiOjAsIk1hcmdpbiI6eyIkcmVmIjoiMTQ5In0sIlBhZGRpbmciOnsiJHJlZiI6IjE1MCJ9LCJCYWNrZ3JvdW5kIjp7IiRpZCI6IjEwOTkiLCJDb2xvciI6eyIkaWQiOiIxMTAwIiwiQSI6MCwiUiI6MjU1LCJHIjoyNTUsIkIiOjI1NX19LCJJc1Zpc2libGUiOnRydWUsIldpZHRoIjowLjAsIkhlaWdodCI6MC4wLCJCb3JkZXJTdHlsZSI6eyIkaWQiOiIxMTAxIiwiTGluZUNvbG9yIjpudWxsLCJMaW5lV2VpZ2h0IjowLjAsIkxpbmVUeXBlIjowLCJQYXJlbnRTdHlsZSI6bnVsbH0sIlBhcmVudFN0eWxlIjpudWxsfSwiRGF0ZVN0eWxlIjp7IiRpZCI6IjExMDIiLCJGb250U2V0dGluZ3MiOnsiJGlkIjoiMTEwMyIsIkZvbnRTaXplIjoxMCwiRm9udE5hbWUiOiJDYWxpYnJpIiwiSXNCb2xkIjpmYWxzZSwiSXNJdGFsaWMiOmZhbHNlLCJJc1VuZGVybGluZWQiOmZhbHNlLCJQYXJlbnRTdHlsZSI6bnVsbH0sIkF1dG9TaXplIjowLCJGb3JlZ3JvdW5kIjp7IiRpZCI6IjExMDQiLCJDb2xvciI6eyIkaWQiOiIxMTA1IiwiQSI6MjU1LCJSIjo2OCwiRyI6ODQsIkIiOjEwNn19LCJNYXhXaWR0aCI6MjAwLjAsIk1heEhlaWdodCI6IkluZmluaXR5IiwiU21hcnRGb3JlZ3JvdW5kSXNBY3RpdmUiOmZhbHNlLCJIb3Jpem9udGFsQWxpZ25tZW50IjoyLCJWZXJ0aWNhbEFsaWdubWVudCI6MCwiU21hcnRGb3JlZ3JvdW5kIjpudWxsLCJCYWNrZ3JvdW5kRmlsbFR5cGUiOjAsIk1hcmdpbiI6eyIkcmVmIjoiMTU2In0sIlBhZGRpbmciOnsiJHJlZiI6IjE1NyJ9LCJCYWNrZ3JvdW5kIjp7IiRpZCI6IjExMDYiLCJDb2xvciI6eyIkaWQiOiIxMTA3IiwiQSI6MCwiUiI6MjU1LCJHIjoyNTUsIkIiOjI1NX19LCJJc1Zpc2libGUiOnRydWUsIldpZHRoIjowLjAsIkhlaWdodCI6MC4wLCJCb3JkZXJTdHlsZSI6eyIkaWQiOiIxMTA4IiwiTGluZUNvbG9yIjpudWxsLCJMaW5lV2VpZ2h0IjowLjAsIkxpbmVUeXBlIjowLCJQYXJlbnRTdHlsZSI6bnVsbH0sIlBhcmVudFN0eWxlIjpudWxsfSwiRGF0ZUZvcm1hdCI6eyIkcmVmIjoiMTA3NSJ9LCJXZWVrTnVtYmVyaW5nIjp7IiRpZCI6IjExMDkiLCJGb3JtYXQiOjAsIklzVmlzaWJsZSI6ZmFsc2UsIkxhc3RLbm93blZpc2liaWxpdHlTdGF0ZSI6ZmFsc2V9LCJJc1Zpc2libGUiOnRydWUsIlBhcmVudFN0eWxlIjpudWxsfSwiSW5kZXgiOjI2LCJTbWFydER1cmF0aW9uQWN0aXZhdGVkIjpmYWxzZSwiRGF0ZUZvcm1hdCI6eyIkcmVmIjoiMTA3NSJ9LCJXZWVrTnVtYmVyaW5nIjp7IiRpZCI6IjExMTAiLCJGb3JtYXQiOjAsIklzVmlzaWJsZSI6ZmFsc2UsIkxhc3RLbm93blZpc2liaWxpdHlTdGF0ZSI6ZmFsc2V9LCJJZCI6IjcyNjBiOWNiLTNjMzctNDlhMC05Y2QxLWU3NTIwNTIyYzlkYyIsIkltcG9ydElkIjpudWxsLCJUaXRsZSI6IlNMUyBVTyIsIk5vdGUiOm51bGwsIkh5cGVybGluayI6eyIkaWQiOiIxMTExIiwiQWRkcmVzcyI6bnVsbCwiU3ViQWRkcmVzcyI6bnVsbH0sIklzQ2hhbmdlZCI6ZmFsc2UsIklzTmV3IjpmYWxzZX0seyIkaWQiOiIxMTEyIiwiR3JvdXBOYW1lIjoiYmU5NmRkNGEtMDU2OS00NWZkLTg0ZGMtYWRiN2EwNDY1ODc0IiwiU3RhcnREYXRlIjoiMjAyMi0wNS0zMVQwMDowMDowMFoiLCJFbmREYXRlIjoiMjAyMi0wNi0wOVQyMzo1OTowMFoiLCJQZXJjZW50YWdlQ29tcGxldGUiOm51bGwsIlN0eWxlIjp7IiRpZCI6IjExMTMiLCJTaGFwZSI6MCwiU2hhcGVUaGlja25lc3MiOjAsIkR1cmF0aW9uRm9ybWF0IjowLCJJbmNsdWRlTm9uV29ya2luZ0RheXNJbkR1cmF0aW9uIjpmYWxzZSwiUGVyY2VudGFnZUNvbXBsZXRlU3R5bGUiOnsiJGlkIjoiMTExNCIsIkZvbnRTZXR0aW5ncyI6eyIkaWQiOiIxMTE1IiwiRm9udFNpemUiOjEwLCJGb250TmFtZSI6IkNhbGlicmkiLCJJc0JvbGQiOmZhbHNlLCJJc0l0YWxpYyI6ZmFsc2UsIklzVW5kZXJsaW5lZCI6ZmFsc2UsIlBhcmVudFN0eWxlIjpudWxsfSwiQXV0b1NpemUiOjAsIkZvcmVncm91bmQiOnsiJGlkIjoiMTExNiIsIkNvbG9yIjp7IiRpZCI6IjExMTc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yZWYiOiIxMjEifSwiUGFkZGluZyI6eyIkcmVmIjoiMTIyIn0sIkJhY2tncm91bmQiOnsiJHJlZiI6IjEyMyJ9LCJJc1Zpc2libGUiOnRydWUsIldpZHRoIjowLjAsIkhlaWdodCI6MC4wLCJCb3JkZXJTdHlsZSI6eyIkaWQiOiIxMTE4IiwiTGluZUNvbG9yIjpudWxsLCJMaW5lV2VpZ2h0IjowLjAsIkxpbmVUeXBlIjowLCJQYXJlbnRTdHlsZSI6bnVsbH0sIlBhcmVudFN0eWxlIjpudWxsfSwiRHVyYXRpb25TdHlsZSI6eyIkaWQiOiIxMTE5IiwiRm9udFNldHRpbmdzIjp7IiRpZCI6IjExMjAiLCJGb250U2l6ZSI6MTAsIkZvbnROYW1lIjoiQ2FsaWJyaSIsIklzQm9sZCI6ZmFsc2UsIklzSXRhbGljIjpmYWxzZSwiSXNVbmRlcmxpbmVkIjpmYWxzZSwiUGFyZW50U3R5bGUiOm51bGx9LCJBdXRvU2l6ZSI6MCwiRm9yZWdyb3VuZCI6eyIkcmVmIjoiMTI2In0sIk1heFdpZHRoIjoyMDAuMCwiTWF4SGVpZ2h0IjoiSW5maW5pdHkiLCJTbWFydEZvcmVncm91bmRJc0FjdGl2ZSI6ZmFsc2UsIkhvcml6b250YWxBbGlnbm1lbnQiOjAsIlZlcnRpY2FsQWxpZ25tZW50IjowLCJTbWFydEZvcmVncm91bmQiOm51bGwsIkJhY2tncm91bmRGaWxsVHlwZSI6MCwiTWFyZ2luIjp7IiRyZWYiOiIxMjgifSwiUGFkZGluZyI6eyIkcmVmIjoiMTI5In0sIkJhY2tncm91bmQiOnsiJHJlZiI6IjEzMCJ9LCJJc1Zpc2libGUiOnRydWUsIldpZHRoIjowLjAsIkhlaWdodCI6MC4wLCJCb3JkZXJTdHlsZSI6eyIkaWQiOiIxMTIxIiwiTGluZUNvbG9yIjpudWxsLCJMaW5lV2VpZ2h0IjowLjAsIkxpbmVUeXBlIjowLCJQYXJlbnRTdHlsZSI6bnVsbH0sIlBhcmVudFN0eWxlIjpudWxsfSwiSG9yaXpvbnRhbENvbm5lY3RvclN0eWxlIjp7IiRpZCI6IjExMjIiLCJMaW5lQ29sb3IiOnsiJHJlZiI6IjEzMiJ9LCJMaW5lV2VpZ2h0IjoxLjAsIkxpbmVUeXBlIjowLCJQYXJlbnRTdHlsZSI6bnVsbH0sIlZlcnRpY2FsQ29ubmVjdG9yU3R5bGUiOnsiJGlkIjoiMTEyMyIsIkxpbmVDb2xvciI6eyIkcmVmIjoiMTM1In0sIkxpbmVXZWlnaHQiOjAuMCwiTGluZVR5cGUiOjAsIlBhcmVudFN0eWxlIjpudWxsfSwiTWFyZ2luIjpudWxsLCJTdGFydERhdGVQb3NpdGlvbiI6NiwiRW5kRGF0ZVBvc2l0aW9uIjo2LCJEYXRlSXNWaXNpYmxlIjpmYWxzZSwiVGl0bGVQb3NpdGlvbiI6MCwiRHVyYXRpb25Qb3NpdGlvbiI6NiwiUGVyY2VudGFnZUNvbXBsZXRlZFBvc2l0aW9uIjo2LCJTcGFjaW5nIjozLCJJc0JlbG93VGltZWJhbmQiOmZhbHNlLCJQZXJjZW50YWdlQ29tcGxldGVTaGFwZU9wYWNpdHkiOjM1LCJTaGFwZVN0eWxlIjp7IiRpZCI6IjExMjQiLCJNYXJnaW4iOnsiJHJlZiI6IjEzOCJ9LCJQYWRkaW5nIjp7IiRyZWYiOiIxMzkifSwiQmFja2dyb3VuZCI6eyIkaWQiOiIxMTI1IiwiQ29sb3IiOnsiJGlkIjoiMTEyNiIsIkEiOjI1NSwiUiI6MjM0LCJHIjoyMiwiQiI6MzB9fSwiSXNWaXNpYmxlIjp0cnVlLCJXaWR0aCI6MC4wLCJIZWlnaHQiOjEwLjAsIkJvcmRlclN0eWxlIjp7IiRpZCI6IjExMjciLCJMaW5lQ29sb3IiOnsiJGlkIjoiMTEyOCIsIiR0eXBlIjoiTkxSRS5Db21tb24uRG9tLlNvbGlkQ29sb3JCcnVzaCwgTkxSRS5Db21tb24iLCJDb2xvciI6eyIkaWQiOiIxMTI5IiwiQSI6MjU1LCJSIjoyNTUsIkciOjAsIkIiOjB9fSwiTGluZVdlaWdodCI6MC4wLCJMaW5lVHlwZSI6MCwiUGFyZW50U3R5bGUiOm51bGx9LCJQYXJlbnRTdHlsZSI6bnVsbH0sIlRpdGxlU3R5bGUiOnsiJGlkIjoiMTEzMCIsIkZvbnRTZXR0aW5ncyI6eyIkaWQiOiIxMTMxIiwiRm9udFNpemUiOjExLCJGb250TmFtZSI6IkNhbGlicmkiLCJJc0JvbGQiOnRydWUsIklzSXRhbGljIjpmYWxzZSwiSXNVbmRlcmxpbmVkIjpmYWxzZSwiUGFyZW50U3R5bGUiOm51bGx9LCJBdXRvU2l6ZSI6MCwiRm9yZWdyb3VuZCI6eyIkaWQiOiIxMTMyIiwiQ29sb3IiOnsiJGlkIjoiMTEzMyIsIkEiOjI1NSwiUiI6MjU1LCJHIjoyNTUsIkIiOjI1NX19LCJNYXhXaWR0aCI6NzIwLjAsIk1heEhlaWdodCI6IkluZmluaXR5IiwiU21hcnRGb3JlZ3JvdW5kSXNBY3RpdmUiOmZhbHNlLCJIb3Jpem9udGFsQWxpZ25tZW50IjowLCJWZXJ0aWNhbEFsaWdubWVudCI6MCwiU21hcnRGb3JlZ3JvdW5kIjpudWxsLCJCYWNrZ3JvdW5kRmlsbFR5cGUiOjAsIk1hcmdpbiI6eyIkcmVmIjoiMTQ5In0sIlBhZGRpbmciOnsiJHJlZiI6IjE1MCJ9LCJCYWNrZ3JvdW5kIjp7IiRpZCI6IjExMzQiLCJDb2xvciI6eyIkaWQiOiIxMTM1IiwiQSI6MCwiUiI6MjU1LCJHIjoyNTUsIkIiOjI1NX19LCJJc1Zpc2libGUiOnRydWUsIldpZHRoIjowLjAsIkhlaWdodCI6MC4wLCJCb3JkZXJTdHlsZSI6eyIkaWQiOiIxMTM2IiwiTGluZUNvbG9yIjpudWxsLCJMaW5lV2VpZ2h0IjowLjAsIkxpbmVUeXBlIjowLCJQYXJlbnRTdHlsZSI6bnVsbH0sIlBhcmVudFN0eWxlIjpudWxsfSwiRGF0ZVN0eWxlIjp7IiRpZCI6IjExMzciLCJGb250U2V0dGluZ3MiOnsiJGlkIjoiMTEzOCIsIkZvbnRTaXplIjoxMCwiRm9udE5hbWUiOiJDYWxpYnJpIiwiSXNCb2xkIjpmYWxzZSwiSXNJdGFsaWMiOmZhbHNlLCJJc1VuZGVybGluZWQiOmZhbHNlLCJQYXJlbnRTdHlsZSI6bnVsbH0sIkF1dG9TaXplIjowLCJGb3JlZ3JvdW5kIjp7IiRpZCI6IjExMzkiLCJDb2xvciI6eyIkaWQiOiIxMTQwIiwiQSI6MjU1LCJSIjo2OCwiRyI6ODQsIkIiOjEwNn19LCJNYXhXaWR0aCI6MjAwLjAsIk1heEhlaWdodCI6IkluZmluaXR5IiwiU21hcnRGb3JlZ3JvdW5kSXNBY3RpdmUiOmZhbHNlLCJIb3Jpem9udGFsQWxpZ25tZW50IjoyLCJWZXJ0aWNhbEFsaWdubWVudCI6MCwiU21hcnRGb3JlZ3JvdW5kIjpudWxsLCJCYWNrZ3JvdW5kRmlsbFR5cGUiOjAsIk1hcmdpbiI6eyIkcmVmIjoiMTU2In0sIlBhZGRpbmciOnsiJHJlZiI6IjE1NyJ9LCJCYWNrZ3JvdW5kIjp7IiRpZCI6IjExNDEiLCJDb2xvciI6eyIkaWQiOiIxMTQyIiwiQSI6MCwiUiI6MjU1LCJHIjoyNTUsIkIiOjI1NX19LCJJc1Zpc2libGUiOnRydWUsIldpZHRoIjowLjAsIkhlaWdodCI6MC4wLCJCb3JkZXJTdHlsZSI6eyIkaWQiOiIxMTQzIiwiTGluZUNvbG9yIjpudWxsLCJMaW5lV2VpZ2h0IjowLjAsIkxpbmVUeXBlIjowLCJQYXJlbnRTdHlsZSI6bnVsbH0sIlBhcmVudFN0eWxlIjpudWxsfSwiRGF0ZUZvcm1hdCI6eyIkaWQiOiIxMTQ0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ExNDUiLCJGb3JtYXQiOjAsIklzVmlzaWJsZSI6ZmFsc2UsIkxhc3RLbm93blZpc2liaWxpdHlTdGF0ZSI6ZmFsc2V9LCJJc1Zpc2libGUiOnRydWUsIlBhcmVudFN0eWxlIjpudWxsfSwiSW5kZXgiOjI3LCJTbWFydER1cmF0aW9uQWN0aXZhdGVkIjpmYWxzZSwiRGF0ZUZvcm1hdCI6eyIkcmVmIjoiMTE0NCJ9LCJXZWVrTnVtYmVyaW5nIjp7IiRpZCI6IjExNDYiLCJGb3JtYXQiOjAsIklzVmlzaWJsZSI6ZmFsc2UsIkxhc3RLbm93blZpc2liaWxpdHlTdGF0ZSI6ZmFsc2V9LCJJZCI6IjllZGYyZWM3LWQ2MTQtNDlkMS1iZjYxLTJlNzZlOTBhMjk1YyIsIkltcG9ydElkIjpudWxsLCJUaXRsZSI6IlNEIiwiTm90ZSI6bnVsbCwiSHlwZXJsaW5rIjp7IiRpZCI6IjExNDciLCJBZGRyZXNzIjpudWxsLCJTdWJBZGRyZXNzIjpudWxsfSwiSXNDaGFuZ2VkIjpmYWxzZSwiSXNOZXciOmZhbHNlfSx7IiRpZCI6IjExNDgiLCJHcm91cE5hbWUiOiJiZTk2ZGQ0YS0wNTY5LTQ1ZmQtODRkYy1hZGI3YTA0NjU4NzQiLCJTdGFydERhdGUiOiIyMDIyLTA2LTEwVDAwOjAwOjAwWiIsIkVuZERhdGUiOiIyMDIyLTA3LTEyVDIzOjU5OjAwWiIsIlBlcmNlbnRhZ2VDb21wbGV0ZSI6bnVsbCwiU3R5bGUiOnsiJGlkIjoiMTE0OSIsIlNoYXBlIjowLCJTaGFwZVRoaWNrbmVzcyI6MCwiRHVyYXRpb25Gb3JtYXQiOjAsIkluY2x1ZGVOb25Xb3JraW5nRGF5c0luRHVyYXRpb24iOmZhbHNlLCJQZXJjZW50YWdlQ29tcGxldGVTdHlsZSI6eyIkaWQiOiIxMTUwIiwiRm9udFNldHRpbmdzIjp7IiRpZCI6IjExNTEiLCJGb250U2l6ZSI6MTAsIkZvbnROYW1lIjoiQ2FsaWJyaSIsIklzQm9sZCI6ZmFsc2UsIklzSXRhbGljIjpmYWxzZSwiSXNVbmRlcmxpbmVkIjpmYWxzZSwiUGFyZW50U3R5bGUiOm51bGx9LCJBdXRvU2l6ZSI6MCwiRm9yZWdyb3VuZCI6eyIkaWQiOiIxMTUyIiwiQ29sb3IiOnsiJGlkIjoiMTE1MyIsIkEiOjI1NSwiUiI6MTkyLCJHIjo4MCwiQiI6Nzd9fSwiTWF4V2lkdGgiOjIwMC4wLCJNYXhIZWlnaHQiOiJJbmZpbml0eSIsIlNtYXJ0Rm9yZWdyb3VuZElzQWN0aXZlIjpmYWxzZSwiSG9yaXpvbnRhbEFsaWdubWVudCI6MCwiVmVydGljYWxBbGlnbm1lbnQiOjAsIlNtYXJ0Rm9yZWdyb3VuZCI6bnVsbCwiQmFja2dyb3VuZEZpbGxUeXBlIjowLCJNYXJnaW4iOnsiJHJlZiI6IjEyMSJ9LCJQYWRkaW5nIjp7IiRyZWYiOiIxMjIifSwiQmFja2dyb3VuZCI6eyIkcmVmIjoiMTIzIn0sIklzVmlzaWJsZSI6dHJ1ZSwiV2lkdGgiOjAuMCwiSGVpZ2h0IjowLjAsIkJvcmRlclN0eWxlIjp7IiRpZCI6IjExNTQiLCJMaW5lQ29sb3IiOm51bGwsIkxpbmVXZWlnaHQiOjAuMCwiTGluZVR5cGUiOjAsIlBhcmVudFN0eWxlIjpudWxsfSwiUGFyZW50U3R5bGUiOm51bGx9LCJEdXJhdGlvblN0eWxlIjp7IiRpZCI6IjExNTUiLCJGb250U2V0dGluZ3MiOnsiJGlkIjoiMTE1NiIsIkZvbnRTaXplIjoxMCwiRm9udE5hbWUiOiJDYWxpYnJpIiwiSXNCb2xkIjpmYWxzZSwiSXNJdGFsaWMiOmZhbHNlLCJJc1VuZGVybGluZWQiOmZhbHNlLCJQYXJlbnRTdHlsZSI6bnVsbH0sIkF1dG9TaXplIjowLCJGb3JlZ3JvdW5kIjp7IiRyZWYiOiIxMjYifSwiTWF4V2lkdGgiOjIwMC4wLCJNYXhIZWlnaHQiOiJJbmZpbml0eSIsIlNtYXJ0Rm9yZWdyb3VuZElzQWN0aXZlIjpmYWxzZSwiSG9yaXpvbnRhbEFsaWdubWVudCI6MCwiVmVydGljYWxBbGlnbm1lbnQiOjAsIlNtYXJ0Rm9yZWdyb3VuZCI6bnVsbCwiQmFja2dyb3VuZEZpbGxUeXBlIjowLCJNYXJnaW4iOnsiJHJlZiI6IjEyOCJ9LCJQYWRkaW5nIjp7IiRyZWYiOiIxMjkifSwiQmFja2dyb3VuZCI6eyIkcmVmIjoiMTMwIn0sIklzVmlzaWJsZSI6dHJ1ZSwiV2lkdGgiOjAuMCwiSGVpZ2h0IjowLjAsIkJvcmRlclN0eWxlIjp7IiRpZCI6IjExNTciLCJMaW5lQ29sb3IiOm51bGwsIkxpbmVXZWlnaHQiOjAuMCwiTGluZVR5cGUiOjAsIlBhcmVudFN0eWxlIjpudWxsfSwiUGFyZW50U3R5bGUiOm51bGx9LCJIb3Jpem9udGFsQ29ubmVjdG9yU3R5bGUiOnsiJGlkIjoiMTE1OCIsIkxpbmVDb2xvciI6eyIkcmVmIjoiMTMyIn0sIkxpbmVXZWlnaHQiOjEuMCwiTGluZVR5cGUiOjAsIlBhcmVudFN0eWxlIjpudWxsfSwiVmVydGljYWxDb25uZWN0b3JTdHlsZSI6eyIkaWQiOiIxMTU5IiwiTGluZUNvbG9yIjp7IiRyZWYiOiIxMzUifSwiTGluZVdlaWdodCI6MC4wLCJMaW5lVHlwZSI6MCwiUGFyZW50U3R5bGUiOm51bGx9LCJNYXJnaW4iOm51bGwsIlN0YXJ0RGF0ZVBvc2l0aW9uIjo2LCJFbmREYXRlUG9zaXRpb24iOjYsIkRhdGVJc1Zpc2libGUiOmZhbHNlLCJUaXRsZVBvc2l0aW9uIjowLCJEdXJhdGlvblBvc2l0aW9uIjo2LCJQZXJjZW50YWdlQ29tcGxldGVkUG9zaXRpb24iOjYsIlNwYWNpbmciOjMsIklzQmVsb3dUaW1lYmFuZCI6ZmFsc2UsIlBlcmNlbnRhZ2VDb21wbGV0ZVNoYXBlT3BhY2l0eSI6MzUsIlNoYXBlU3R5bGUiOnsiJGlkIjoiMTE2MCIsIk1hcmdpbiI6eyIkcmVmIjoiMTM4In0sIlBhZGRpbmciOnsiJHJlZiI6IjEzOSJ9LCJCYWNrZ3JvdW5kIjp7IiRpZCI6IjExNjEiLCJDb2xvciI6eyIkaWQiOiIxMTYyIiwiQSI6MjU1LCJSIjoxNTAsIkciOjIxNCwiQiI6NjZ9fSwiSXNWaXNpYmxlIjp0cnVlLCJXaWR0aCI6MC4wLCJIZWlnaHQiOjEwLjAsIkJvcmRlclN0eWxlIjp7IiRpZCI6IjExNjMiLCJMaW5lQ29sb3IiOnsiJHJlZiI6IjExMjgifSwiTGluZVdlaWdodCI6MC4wLCJMaW5lVHlwZSI6MCwiUGFyZW50U3R5bGUiOm51bGx9LCJQYXJlbnRTdHlsZSI6bnVsbH0sIlRpdGxlU3R5bGUiOnsiJGlkIjoiMTE2NCIsIkZvbnRTZXR0aW5ncyI6eyIkaWQiOiIxMTY1IiwiRm9udFNpemUiOjExLCJGb250TmFtZSI6IkNhbGlicmkiLCJJc0JvbGQiOnRydWUsIklzSXRhbGljIjpmYWxzZSwiSXNVbmRlcmxpbmVkIjpmYWxzZSwiUGFyZW50U3R5bGUiOm51bGx9LCJBdXRvU2l6ZSI6MCwiRm9yZWdyb3VuZCI6eyIkaWQiOiIxMTY2IiwiQ29sb3IiOnsiJGlkIjoiMTE2NyIsIkEiOjI1NSwiUiI6MjU1LCJHIjoyNTUsIkIiOjI1NX19LCJNYXhXaWR0aCI6NzIwLjAsIk1heEhlaWdodCI6IkluZmluaXR5IiwiU21hcnRGb3JlZ3JvdW5kSXNBY3RpdmUiOmZhbHNlLCJIb3Jpem9udGFsQWxpZ25tZW50IjowLCJWZXJ0aWNhbEFsaWdubWVudCI6MCwiU21hcnRGb3JlZ3JvdW5kIjpudWxsLCJCYWNrZ3JvdW5kRmlsbFR5cGUiOjAsIk1hcmdpbiI6eyIkcmVmIjoiMTQ5In0sIlBhZGRpbmciOnsiJHJlZiI6IjE1MCJ9LCJCYWNrZ3JvdW5kIjp7IiRpZCI6IjExNjgiLCJDb2xvciI6eyIkaWQiOiIxMTY5IiwiQSI6MCwiUiI6MjU1LCJHIjoyNTUsIkIiOjI1NX19LCJJc1Zpc2libGUiOnRydWUsIldpZHRoIjowLjAsIkhlaWdodCI6MC4wLCJCb3JkZXJTdHlsZSI6eyIkaWQiOiIxMTcwIiwiTGluZUNvbG9yIjpudWxsLCJMaW5lV2VpZ2h0IjowLjAsIkxpbmVUeXBlIjowLCJQYXJlbnRTdHlsZSI6bnVsbH0sIlBhcmVudFN0eWxlIjpudWxsfSwiRGF0ZVN0eWxlIjp7IiRpZCI6IjExNzEiLCJGb250U2V0dGluZ3MiOnsiJGlkIjoiMTE3MiIsIkZvbnRTaXplIjoxMCwiRm9udE5hbWUiOiJDYWxpYnJpIiwiSXNCb2xkIjpmYWxzZSwiSXNJdGFsaWMiOmZhbHNlLCJJc1VuZGVybGluZWQiOmZhbHNlLCJQYXJlbnRTdHlsZSI6bnVsbH0sIkF1dG9TaXplIjowLCJGb3JlZ3JvdW5kIjp7IiRpZCI6IjExNzMiLCJDb2xvciI6eyIkaWQiOiIxMTc0IiwiQSI6MjU1LCJSIjo2OCwiRyI6ODQsIkIiOjEwNn19LCJNYXhXaWR0aCI6MjAwLjAsIk1heEhlaWdodCI6IkluZmluaXR5IiwiU21hcnRGb3JlZ3JvdW5kSXNBY3RpdmUiOmZhbHNlLCJIb3Jpem9udGFsQWxpZ25tZW50IjoyLCJWZXJ0aWNhbEFsaWdubWVudCI6MCwiU21hcnRGb3JlZ3JvdW5kIjpudWxsLCJCYWNrZ3JvdW5kRmlsbFR5cGUiOjAsIk1hcmdpbiI6eyIkcmVmIjoiMTU2In0sIlBhZGRpbmciOnsiJHJlZiI6IjE1NyJ9LCJCYWNrZ3JvdW5kIjp7IiRpZCI6IjExNzUiLCJDb2xvciI6eyIkaWQiOiIxMTc2IiwiQSI6MCwiUiI6MjU1LCJHIjoyNTUsIkIiOjI1NX19LCJJc1Zpc2libGUiOnRydWUsIldpZHRoIjowLjAsIkhlaWdodCI6MC4wLCJCb3JkZXJTdHlsZSI6eyIkaWQiOiIxMTc3IiwiTGluZUNvbG9yIjpudWxsLCJMaW5lV2VpZ2h0IjowLjAsIkxpbmVUeXBlIjowLCJQYXJlbnRTdHlsZSI6bnVsbH0sIlBhcmVudFN0eWxlIjpudWxsfSwiRGF0ZUZvcm1hdCI6eyIkcmVmIjoiMTE0NCJ9LCJXZWVrTnVtYmVyaW5nIjp7IiRpZCI6IjExNzgiLCJGb3JtYXQiOjAsIklzVmlzaWJsZSI6ZmFsc2UsIkxhc3RLbm93blZpc2liaWxpdHlTdGF0ZSI6ZmFsc2V9LCJJc1Zpc2libGUiOnRydWUsIlBhcmVudFN0eWxlIjpudWxsfSwiSW5kZXgiOjI4LCJTbWFydER1cmF0aW9uQWN0aXZhdGVkIjpmYWxzZSwiRGF0ZUZvcm1hdCI6eyIkcmVmIjoiMTE0NCJ9LCJXZWVrTnVtYmVyaW5nIjp7IiRpZCI6IjExNzkiLCJGb3JtYXQiOjAsIklzVmlzaWJsZSI6ZmFsc2UsIkxhc3RLbm93blZpc2liaWxpdHlTdGF0ZSI6ZmFsc2V9LCJJZCI6ImI5ZTA5YzRmLTQ2ZTUtNDZhMi1hOGQxLTAyOWU5YTE4OTE3MSIsIkltcG9ydElkIjpudWxsLCJUaXRsZSI6IlNMUyBVTyIsIk5vdGUiOm51bGwsIkh5cGVybGluayI6eyIkaWQiOiIxMTgwIiwiQWRkcmVzcyI6bnVsbCwiU3ViQWRkcmVzcyI6bnVsbH0sIklzQ2hhbmdlZCI6ZmFsc2UsIklzTmV3IjpmYWxzZX0seyIkaWQiOiIxMTgxIiwiR3JvdXBOYW1lIjoiYmU5NmRkNGEtMDU2OS00NWZkLTg0ZGMtYWRiN2EwNDY1ODc0IiwiU3RhcnREYXRlIjoiMjAyMi0wNy0xM1QwMDowMDowMFoiLCJFbmREYXRlIjoiMjAyMi0wOC0xNVQyMzo1OTowMFoiLCJQZXJjZW50YWdlQ29tcGxldGUiOm51bGwsIlN0eWxlIjp7IiRpZCI6IjExODIiLCJTaGFwZSI6MCwiU2hhcGVUaGlja25lc3MiOjAsIkR1cmF0aW9uRm9ybWF0IjowLCJJbmNsdWRlTm9uV29ya2luZ0RheXNJbkR1cmF0aW9uIjpmYWxzZSwiUGVyY2VudGFnZUNvbXBsZXRlU3R5bGUiOnsiJGlkIjoiMTE4MyIsIkZvbnRTZXR0aW5ncyI6eyIkaWQiOiIxMTg0IiwiRm9udFNpemUiOjEwLCJGb250TmFtZSI6IkNhbGlicmkiLCJJc0JvbGQiOmZhbHNlLCJJc0l0YWxpYyI6ZmFsc2UsIklzVW5kZXJsaW5lZCI6ZmFsc2UsIlBhcmVudFN0eWxlIjpudWxsfSwiQXV0b1NpemUiOjAsIkZvcmVncm91bmQiOnsiJGlkIjoiMTE4NSIsIkNvbG9yIjp7IiRpZCI6IjExODY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yZWYiOiIxMjEifSwiUGFkZGluZyI6eyIkcmVmIjoiMTIyIn0sIkJhY2tncm91bmQiOnsiJHJlZiI6IjEyMyJ9LCJJc1Zpc2libGUiOnRydWUsIldpZHRoIjowLjAsIkhlaWdodCI6MC4wLCJCb3JkZXJTdHlsZSI6eyIkaWQiOiIxMTg3IiwiTGluZUNvbG9yIjpudWxsLCJMaW5lV2VpZ2h0IjowLjAsIkxpbmVUeXBlIjowLCJQYXJlbnRTdHlsZSI6bnVsbH0sIlBhcmVudFN0eWxlIjpudWxsfSwiRHVyYXRpb25TdHlsZSI6eyIkaWQiOiIxMTg4IiwiRm9udFNldHRpbmdzIjp7IiRpZCI6IjExODkiLCJGb250U2l6ZSI6MTAsIkZvbnROYW1lIjoiQ2FsaWJyaSIsIklzQm9sZCI6ZmFsc2UsIklzSXRhbGljIjpmYWxzZSwiSXNVbmRlcmxpbmVkIjpmYWxzZSwiUGFyZW50U3R5bGUiOm51bGx9LCJBdXRvU2l6ZSI6MCwiRm9yZWdyb3VuZCI6eyIkcmVmIjoiMTI2In0sIk1heFdpZHRoIjoyMDAuMCwiTWF4SGVpZ2h0IjoiSW5maW5pdHkiLCJTbWFydEZvcmVncm91bmRJc0FjdGl2ZSI6ZmFsc2UsIkhvcml6b250YWxBbGlnbm1lbnQiOjAsIlZlcnRpY2FsQWxpZ25tZW50IjowLCJTbWFydEZvcmVncm91bmQiOm51bGwsIkJhY2tncm91bmRGaWxsVHlwZSI6MCwiTWFyZ2luIjp7IiRyZWYiOiIxMjgifSwiUGFkZGluZyI6eyIkcmVmIjoiMTI5In0sIkJhY2tncm91bmQiOnsiJHJlZiI6IjEzMCJ9LCJJc1Zpc2libGUiOnRydWUsIldpZHRoIjowLjAsIkhlaWdodCI6MC4wLCJCb3JkZXJTdHlsZSI6eyIkaWQiOiIxMTkwIiwiTGluZUNvbG9yIjpudWxsLCJMaW5lV2VpZ2h0IjowLjAsIkxpbmVUeXBlIjowLCJQYXJlbnRTdHlsZSI6bnVsbH0sIlBhcmVudFN0eWxlIjpudWxsfSwiSG9yaXpvbnRhbENvbm5lY3RvclN0eWxlIjp7IiRpZCI6IjExOTEiLCJMaW5lQ29sb3IiOnsiJHJlZiI6IjEzMiJ9LCJMaW5lV2VpZ2h0IjoxLjAsIkxpbmVUeXBlIjowLCJQYXJlbnRTdHlsZSI6bnVsbH0sIlZlcnRpY2FsQ29ubmVjdG9yU3R5bGUiOnsiJGlkIjoiMTE5MiIsIkxpbmVDb2xvciI6eyIkcmVmIjoiMTM1In0sIkxpbmVXZWlnaHQiOjAuMCwiTGluZVR5cGUiOjAsIlBhcmVudFN0eWxlIjpudWxsfSwiTWFyZ2luIjpudWxsLCJTdGFydERhdGVQb3NpdGlvbiI6NiwiRW5kRGF0ZVBvc2l0aW9uIjo2LCJEYXRlSXNWaXNpYmxlIjpmYWxzZSwiVGl0bGVQb3NpdGlvbiI6MCwiRHVyYXRpb25Qb3NpdGlvbiI6NiwiUGVyY2VudGFnZUNvbXBsZXRlZFBvc2l0aW9uIjo2LCJTcGFjaW5nIjozLCJJc0JlbG93VGltZWJhbmQiOmZhbHNlLCJQZXJjZW50YWdlQ29tcGxldGVTaGFwZU9wYWNpdHkiOjM1LCJTaGFwZVN0eWxlIjp7IiRpZCI6IjExOTMiLCJNYXJnaW4iOnsiJHJlZiI6IjEzOCJ9LCJQYWRkaW5nIjp7IiRyZWYiOiIxMzkifSwiQmFja2dyb3VuZCI6eyIkaWQiOiIxMTk0IiwiQ29sb3IiOnsiJGlkIjoiMTE5NSIsIkEiOjI1NSwiUiI6MjM0LCJHIjoyMiwiQiI6MzB9fSwiSXNWaXNpYmxlIjp0cnVlLCJXaWR0aCI6MC4wLCJIZWlnaHQiOjEwLjAsIkJvcmRlclN0eWxlIjp7IiRpZCI6IjExOTYiLCJMaW5lQ29sb3IiOnsiJHJlZiI6IjExMjgifSwiTGluZVdlaWdodCI6MC4wLCJMaW5lVHlwZSI6MCwiUGFyZW50U3R5bGUiOm51bGx9LCJQYXJlbnRTdHlsZSI6bnVsbH0sIlRpdGxlU3R5bGUiOnsiJGlkIjoiMTE5NyIsIkZvbnRTZXR0aW5ncyI6eyIkaWQiOiIxMTk4IiwiRm9udFNpemUiOjExLCJGb250TmFtZSI6IkNhbGlicmkiLCJJc0JvbGQiOnRydWUsIklzSXRhbGljIjpmYWxzZSwiSXNVbmRlcmxpbmVkIjpmYWxzZSwiUGFyZW50U3R5bGUiOm51bGx9LCJBdXRvU2l6ZSI6MCwiRm9yZWdyb3VuZCI6eyIkaWQiOiIxMTk5IiwiQ29sb3IiOnsiJGlkIjoiMTIwMCIsIkEiOjI1NSwiUiI6MjU1LCJHIjoyNTUsIkIiOjI1NX19LCJNYXhXaWR0aCI6NzIwLjAsIk1heEhlaWdodCI6IkluZmluaXR5IiwiU21hcnRGb3JlZ3JvdW5kSXNBY3RpdmUiOmZhbHNlLCJIb3Jpem9udGFsQWxpZ25tZW50IjowLCJWZXJ0aWNhbEFsaWdubWVudCI6MCwiU21hcnRGb3JlZ3JvdW5kIjpudWxsLCJCYWNrZ3JvdW5kRmlsbFR5cGUiOjAsIk1hcmdpbiI6eyIkcmVmIjoiMTQ5In0sIlBhZGRpbmciOnsiJHJlZiI6IjE1MCJ9LCJCYWNrZ3JvdW5kIjp7IiRpZCI6IjEyMDEiLCJDb2xvciI6eyIkaWQiOiIxMjAyIiwiQSI6MCwiUiI6MjU1LCJHIjoyNTUsIkIiOjI1NX19LCJJc1Zpc2libGUiOnRydWUsIldpZHRoIjowLjAsIkhlaWdodCI6MC4wLCJCb3JkZXJTdHlsZSI6eyIkaWQiOiIxMjAzIiwiTGluZUNvbG9yIjpudWxsLCJMaW5lV2VpZ2h0IjowLjAsIkxpbmVUeXBlIjowLCJQYXJlbnRTdHlsZSI6bnVsbH0sIlBhcmVudFN0eWxlIjpudWxsfSwiRGF0ZVN0eWxlIjp7IiRpZCI6IjEyMDQiLCJGb250U2V0dGluZ3MiOnsiJGlkIjoiMTIwNSIsIkZvbnRTaXplIjoxMCwiRm9udE5hbWUiOiJDYWxpYnJpIiwiSXNCb2xkIjpmYWxzZSwiSXNJdGFsaWMiOmZhbHNlLCJJc1VuZGVybGluZWQiOmZhbHNlLCJQYXJlbnRTdHlsZSI6bnVsbH0sIkF1dG9TaXplIjowLCJGb3JlZ3JvdW5kIjp7IiRpZCI6IjEyMDYiLCJDb2xvciI6eyIkaWQiOiIxMjA3IiwiQSI6MjU1LCJSIjo2OCwiRyI6ODQsIkIiOjEwNn19LCJNYXhXaWR0aCI6MjAwLjAsIk1heEhlaWdodCI6IkluZmluaXR5IiwiU21hcnRGb3JlZ3JvdW5kSXNBY3RpdmUiOmZhbHNlLCJIb3Jpem9udGFsQWxpZ25tZW50IjoyLCJWZXJ0aWNhbEFsaWdubWVudCI6MCwiU21hcnRGb3JlZ3JvdW5kIjpudWxsLCJCYWNrZ3JvdW5kRmlsbFR5cGUiOjAsIk1hcmdpbiI6eyIkcmVmIjoiMTU2In0sIlBhZGRpbmciOnsiJHJlZiI6IjE1NyJ9LCJCYWNrZ3JvdW5kIjp7IiRpZCI6IjEyMDgiLCJDb2xvciI6eyIkaWQiOiIxMjA5IiwiQSI6MCwiUiI6MjU1LCJHIjoyNTUsIkIiOjI1NX19LCJJc1Zpc2libGUiOnRydWUsIldpZHRoIjowLjAsIkhlaWdodCI6MC4wLCJCb3JkZXJTdHlsZSI6eyIkaWQiOiIxMjEwIiwiTGluZUNvbG9yIjpudWxsLCJMaW5lV2VpZ2h0IjowLjAsIkxpbmVUeXBlIjowLCJQYXJlbnRTdHlsZSI6bnVsbH0sIlBhcmVudFN0eWxlIjpudWxsfSwiRGF0ZUZvcm1hdCI6eyIkcmVmIjoiMTE0NCJ9LCJXZWVrTnVtYmVyaW5nIjp7IiRpZCI6IjEyMTEiLCJGb3JtYXQiOjAsIklzVmlzaWJsZSI6ZmFsc2UsIkxhc3RLbm93blZpc2liaWxpdHlTdGF0ZSI6ZmFsc2V9LCJJc1Zpc2libGUiOnRydWUsIlBhcmVudFN0eWxlIjpudWxsfSwiSW5kZXgiOjI5LCJTbWFydER1cmF0aW9uQWN0aXZhdGVkIjpmYWxzZSwiRGF0ZUZvcm1hdCI6eyIkcmVmIjoiMTE0NCJ9LCJXZWVrTnVtYmVyaW5nIjp7IiRpZCI6IjEyMTIiLCJGb3JtYXQiOjAsIklzVmlzaWJsZSI6ZmFsc2UsIkxhc3RLbm93blZpc2liaWxpdHlTdGF0ZSI6ZmFsc2V9LCJJZCI6IjczODcyZTYxLTg5ODQtNDY4My05N2UyLWRmNzkxZGRjYzJmNSIsIkltcG9ydElkIjpudWxsLCJUaXRsZSI6IlNEIiwiTm90ZSI6bnVsbCwiSHlwZXJsaW5rIjp7IiRpZCI6IjEyMTMiLCJBZGRyZXNzIjpudWxsLCJTdWJBZGRyZXNzIjpudWxsfSwiSXNDaGFuZ2VkIjpmYWxzZSwiSXNOZXciOmZhbHNlfSx7IiRpZCI6IjEyMTQiLCJHcm91cE5hbWUiOiJiZTk2ZGQ0YS0wNTY5LTQ1ZmQtODRkYy1hZGI3YTA0NjU4NzQiLCJTdGFydERhdGUiOiIyMDIyLTA4LTE2VDAwOjAwOjAwWiIsIkVuZERhdGUiOiIyMDIyLTA5LTI2VDIzOjU5OjAwWiIsIlBlcmNlbnRhZ2VDb21wbGV0ZSI6bnVsbCwiU3R5bGUiOnsiJGlkIjoiMTIxNSIsIlNoYXBlIjowLCJTaGFwZVRoaWNrbmVzcyI6MCwiRHVyYXRpb25Gb3JtYXQiOjAsIkluY2x1ZGVOb25Xb3JraW5nRGF5c0luRHVyYXRpb24iOmZhbHNlLCJQZXJjZW50YWdlQ29tcGxldGVTdHlsZSI6eyIkaWQiOiIxMjE2IiwiRm9udFNldHRpbmdzIjp7IiRpZCI6IjEyMTciLCJGb250U2l6ZSI6MTAsIkZvbnROYW1lIjoiQ2FsaWJyaSIsIklzQm9sZCI6ZmFsc2UsIklzSXRhbGljIjpmYWxzZSwiSXNVbmRlcmxpbmVkIjpmYWxzZSwiUGFyZW50U3R5bGUiOm51bGx9LCJBdXRvU2l6ZSI6MCwiRm9yZWdyb3VuZCI6eyIkaWQiOiIxMjE4IiwiQ29sb3IiOnsiJGlkIjoiMTIxOSIsIkEiOjI1NSwiUiI6MTkyLCJHIjo4MCwiQiI6Nzd9fSwiTWF4V2lkdGgiOjIwMC4wLCJNYXhIZWlnaHQiOiJJbmZpbml0eSIsIlNtYXJ0Rm9yZWdyb3VuZElzQWN0aXZlIjpmYWxzZSwiSG9yaXpvbnRhbEFsaWdubWVudCI6MCwiVmVydGljYWxBbGlnbm1lbnQiOjAsIlNtYXJ0Rm9yZWdyb3VuZCI6bnVsbCwiQmFja2dyb3VuZEZpbGxUeXBlIjowLCJNYXJnaW4iOnsiJHJlZiI6IjEyMSJ9LCJQYWRkaW5nIjp7IiRyZWYiOiIxMjIifSwiQmFja2dyb3VuZCI6eyIkcmVmIjoiMTIzIn0sIklzVmlzaWJsZSI6dHJ1ZSwiV2lkdGgiOjAuMCwiSGVpZ2h0IjowLjAsIkJvcmRlclN0eWxlIjp7IiRpZCI6IjEyMjAiLCJMaW5lQ29sb3IiOm51bGwsIkxpbmVXZWlnaHQiOjAuMCwiTGluZVR5cGUiOjAsIlBhcmVudFN0eWxlIjpudWxsfSwiUGFyZW50U3R5bGUiOm51bGx9LCJEdXJhdGlvblN0eWxlIjp7IiRpZCI6IjEyMjEiLCJGb250U2V0dGluZ3MiOnsiJGlkIjoiMTIyMiIsIkZvbnRTaXplIjoxMCwiRm9udE5hbWUiOiJDYWxpYnJpIiwiSXNCb2xkIjpmYWxzZSwiSXNJdGFsaWMiOmZhbHNlLCJJc1VuZGVybGluZWQiOmZhbHNlLCJQYXJlbnRTdHlsZSI6bnVsbH0sIkF1dG9TaXplIjowLCJGb3JlZ3JvdW5kIjp7IiRyZWYiOiIxMjYifSwiTWF4V2lkdGgiOjIwMC4wLCJNYXhIZWlnaHQiOiJJbmZpbml0eSIsIlNtYXJ0Rm9yZWdyb3VuZElzQWN0aXZlIjpmYWxzZSwiSG9yaXpvbnRhbEFsaWdubWVudCI6MCwiVmVydGljYWxBbGlnbm1lbnQiOjAsIlNtYXJ0Rm9yZWdyb3VuZCI6bnVsbCwiQmFja2dyb3VuZEZpbGxUeXBlIjowLCJNYXJnaW4iOnsiJHJlZiI6IjEyOCJ9LCJQYWRkaW5nIjp7IiRyZWYiOiIxMjkifSwiQmFja2dyb3VuZCI6eyIkcmVmIjoiMTMwIn0sIklzVmlzaWJsZSI6dHJ1ZSwiV2lkdGgiOjAuMCwiSGVpZ2h0IjowLjAsIkJvcmRlclN0eWxlIjp7IiRpZCI6IjEyMjMiLCJMaW5lQ29sb3IiOm51bGwsIkxpbmVXZWlnaHQiOjAuMCwiTGluZVR5cGUiOjAsIlBhcmVudFN0eWxlIjpudWxsfSwiUGFyZW50U3R5bGUiOm51bGx9LCJIb3Jpem9udGFsQ29ubmVjdG9yU3R5bGUiOnsiJGlkIjoiMTIyNCIsIkxpbmVDb2xvciI6eyIkcmVmIjoiMTMyIn0sIkxpbmVXZWlnaHQiOjAuMCwiTGluZVR5cGUiOjAsIlBhcmVudFN0eWxlIjpudWxsfSwiVmVydGljYWxDb25uZWN0b3JTdHlsZSI6eyIkaWQiOiIxMjI1IiwiTGluZUNvbG9yIjp7IiRyZWYiOiIxMzUifSwiTGluZVdlaWdodCI6MC4wLCJMaW5lVHlwZSI6MCwiUGFyZW50U3R5bGUiOm51bGx9LCJNYXJnaW4iOm51bGwsIlN0YXJ0RGF0ZVBvc2l0aW9uIjo2LCJFbmREYXRlUG9zaXRpb24iOjYsIkRhdGVJc1Zpc2libGUiOmZhbHNlLCJUaXRsZVBvc2l0aW9uIjowLCJEdXJhdGlvblBvc2l0aW9uIjo2LCJQZXJjZW50YWdlQ29tcGxldGVkUG9zaXRpb24iOjYsIlNwYWNpbmciOjMsIklzQmVsb3dUaW1lYmFuZCI6ZmFsc2UsIlBlcmNlbnRhZ2VDb21wbGV0ZVNoYXBlT3BhY2l0eSI6MzUsIlNoYXBlU3R5bGUiOnsiJGlkIjoiMTIyNiIsIk1hcmdpbiI6eyIkcmVmIjoiMTM4In0sIlBhZGRpbmciOnsiJHJlZiI6IjEzOSJ9LCJCYWNrZ3JvdW5kIjp7IiRpZCI6IjEyMjciLCJDb2xvciI6eyIkaWQiOiIxMjI4IiwiQSI6MjU1LCJSIjoxNTAsIkciOjIxNCwiQiI6NjZ9fSwiSXNWaXNpYmxlIjp0cnVlLCJXaWR0aCI6MC4wLCJIZWlnaHQiOjEwLjAsIkJvcmRlclN0eWxlIjp7IiRpZCI6IjEyMjkiLCJMaW5lQ29sb3IiOnsiJHJlZiI6IjExMjgifSwiTGluZVdlaWdodCI6MC4wLCJMaW5lVHlwZSI6MCwiUGFyZW50U3R5bGUiOm51bGx9LCJQYXJlbnRTdHlsZSI6bnVsbH0sIlRpdGxlU3R5bGUiOnsiJGlkIjoiMTIzMCIsIkZvbnRTZXR0aW5ncyI6eyIkaWQiOiIxMjMxIiwiRm9udFNpemUiOjExLCJGb250TmFtZSI6IkNhbGlicmkiLCJJc0JvbGQiOnRydWUsIklzSXRhbGljIjpmYWxzZSwiSXNVbmRlcmxpbmVkIjpmYWxzZSwiUGFyZW50U3R5bGUiOm51bGx9LCJBdXRvU2l6ZSI6MCwiRm9yZWdyb3VuZCI6eyIkaWQiOiIxMjMyIiwiQ29sb3IiOnsiJGlkIjoiMTIzMyIsIkEiOjI1NSwiUiI6MjU1LCJHIjoyNTUsIkIiOjI1NX19LCJNYXhXaWR0aCI6NzIwLjAsIk1heEhlaWdodCI6IkluZmluaXR5IiwiU21hcnRGb3JlZ3JvdW5kSXNBY3RpdmUiOmZhbHNlLCJIb3Jpem9udGFsQWxpZ25tZW50IjowLCJWZXJ0aWNhbEFsaWdubWVudCI6MCwiU21hcnRGb3JlZ3JvdW5kIjpudWxsLCJCYWNrZ3JvdW5kRmlsbFR5cGUiOjAsIk1hcmdpbiI6eyIkcmVmIjoiMTQ5In0sIlBhZGRpbmciOnsiJHJlZiI6IjE1MCJ9LCJCYWNrZ3JvdW5kIjp7IiRpZCI6IjEyMzQiLCJDb2xvciI6eyIkaWQiOiIxMjM1IiwiQSI6MCwiUiI6MjU1LCJHIjoyNTUsIkIiOjI1NX19LCJJc1Zpc2libGUiOnRydWUsIldpZHRoIjowLjAsIkhlaWdodCI6MC4wLCJCb3JkZXJTdHlsZSI6eyIkaWQiOiIxMjM2IiwiTGluZUNvbG9yIjpudWxsLCJMaW5lV2VpZ2h0IjowLjAsIkxpbmVUeXBlIjowLCJQYXJlbnRTdHlsZSI6bnVsbH0sIlBhcmVudFN0eWxlIjpudWxsfSwiRGF0ZVN0eWxlIjp7IiRpZCI6IjEyMzciLCJGb250U2V0dGluZ3MiOnsiJGlkIjoiMTIzOCIsIkZvbnRTaXplIjoxMCwiRm9udE5hbWUiOiJDYWxpYnJpIiwiSXNCb2xkIjpmYWxzZSwiSXNJdGFsaWMiOmZhbHNlLCJJc1VuZGVybGluZWQiOmZhbHNlLCJQYXJlbnRTdHlsZSI6bnVsbH0sIkF1dG9TaXplIjowLCJGb3JlZ3JvdW5kIjp7IiRpZCI6IjEyMzkiLCJDb2xvciI6eyIkaWQiOiIxMjQwIiwiQSI6MjU1LCJSIjo2OCwiRyI6ODQsIkIiOjEwNn19LCJNYXhXaWR0aCI6MjAwLjAsIk1heEhlaWdodCI6IkluZmluaXR5IiwiU21hcnRGb3JlZ3JvdW5kSXNBY3RpdmUiOmZhbHNlLCJIb3Jpem9udGFsQWxpZ25tZW50IjoyLCJWZXJ0aWNhbEFsaWdubWVudCI6MCwiU21hcnRGb3JlZ3JvdW5kIjpudWxsLCJCYWNrZ3JvdW5kRmlsbFR5cGUiOjAsIk1hcmdpbiI6eyIkcmVmIjoiMTU2In0sIlBhZGRpbmciOnsiJHJlZiI6IjE1NyJ9LCJCYWNrZ3JvdW5kIjp7IiRpZCI6IjEyNDEiLCJDb2xvciI6eyIkaWQiOiIxMjQyIiwiQSI6MCwiUiI6MjU1LCJHIjoyNTUsIkIiOjI1NX19LCJJc1Zpc2libGUiOnRydWUsIldpZHRoIjowLjAsIkhlaWdodCI6MC4wLCJCb3JkZXJTdHlsZSI6eyIkaWQiOiIxMjQzIiwiTGluZUNvbG9yIjpudWxsLCJMaW5lV2VpZ2h0IjowLjAsIkxpbmVUeXBlIjowLCJQYXJlbnRTdHlsZSI6bnVsbH0sIlBhcmVudFN0eWxlIjpudWxsfSwiRGF0ZUZvcm1hdCI6eyIkcmVmIjoiMTE0NCJ9LCJXZWVrTnVtYmVyaW5nIjp7IiRpZCI6IjEyNDQiLCJGb3JtYXQiOjAsIklzVmlzaWJsZSI6ZmFsc2UsIkxhc3RLbm93blZpc2liaWxpdHlTdGF0ZSI6ZmFsc2V9LCJJc1Zpc2libGUiOnRydWUsIlBhcmVudFN0eWxlIjpudWxsfSwiSW5kZXgiOjMwLCJTbWFydER1cmF0aW9uQWN0aXZhdGVkIjpmYWxzZSwiRGF0ZUZvcm1hdCI6eyIkcmVmIjoiMTE0NCJ9LCJXZWVrTnVtYmVyaW5nIjp7IiRpZCI6IjEyNDUiLCJGb3JtYXQiOjAsIklzVmlzaWJsZSI6ZmFsc2UsIkxhc3RLbm93blZpc2liaWxpdHlTdGF0ZSI6ZmFsc2V9LCJJZCI6IjkwYTVjNWYxLTdkYjEtNDQ5OC1hNGQyLTA2YTg0YTI2OTdiOCIsIkltcG9ydElkIjpudWxsLCJUaXRsZSI6IlNMUyBVTyIsIk5vdGUiOm51bGwsIkh5cGVybGluayI6eyIkaWQiOiIxMjQ2IiwiQWRkcmVzcyI6bnVsbCwiU3ViQWRkcmVzcyI6bnVsbH0sIklzQ2hhbmdlZCI6ZmFsc2UsIklzTmV3IjpmYWxzZX0seyIkaWQiOiIxMjQ3IiwiR3JvdXBOYW1lIjoiYmU5NmRkNGEtMDU2OS00NWZkLTg0ZGMtYWRiN2EwNDY1ODc0IiwiU3RhcnREYXRlIjoiMjAyMi0wOS0yN1QwMDowMDowMFoiLCJFbmREYXRlIjoiMjAyMi0xMC0wNlQyMzo1OTowMFoiLCJQZXJjZW50YWdlQ29tcGxldGUiOm51bGwsIlN0eWxlIjp7IiRpZCI6IjEyNDgiLCJTaGFwZSI6MCwiU2hhcGVUaGlja25lc3MiOjAsIkR1cmF0aW9uRm9ybWF0IjowLCJJbmNsdWRlTm9uV29ya2luZ0RheXNJbkR1cmF0aW9uIjpmYWxzZSwiUGVyY2VudGFnZUNvbXBsZXRlU3R5bGUiOnsiJGlkIjoiMTI0OSIsIkZvbnRTZXR0aW5ncyI6eyIkaWQiOiIxMjUwIiwiRm9udFNpemUiOjEwLCJGb250TmFtZSI6IkNhbGlicmkiLCJJc0JvbGQiOmZhbHNlLCJJc0l0YWxpYyI6ZmFsc2UsIklzVW5kZXJsaW5lZCI6ZmFsc2UsIlBhcmVudFN0eWxlIjpudWxsfSwiQXV0b1NpemUiOjAsIkZvcmVncm91bmQiOnsiJGlkIjoiMTI1MSIsIkNvbG9yIjp7IiRpZCI6IjEyNTI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yZWYiOiIxMjEifSwiUGFkZGluZyI6eyIkcmVmIjoiMTIyIn0sIkJhY2tncm91bmQiOnsiJHJlZiI6IjEyMyJ9LCJJc1Zpc2libGUiOnRydWUsIldpZHRoIjowLjAsIkhlaWdodCI6MC4wLCJCb3JkZXJTdHlsZSI6eyIkaWQiOiIxMjUzIiwiTGluZUNvbG9yIjpudWxsLCJMaW5lV2VpZ2h0IjowLjAsIkxpbmVUeXBlIjowLCJQYXJlbnRTdHlsZSI6bnVsbH0sIlBhcmVudFN0eWxlIjpudWxsfSwiRHVyYXRpb25TdHlsZSI6eyIkaWQiOiIxMjU0IiwiRm9udFNldHRpbmdzIjp7IiRpZCI6IjEyNTUiLCJGb250U2l6ZSI6MTAsIkZvbnROYW1lIjoiQ2FsaWJyaSIsIklzQm9sZCI6ZmFsc2UsIklzSXRhbGljIjpmYWxzZSwiSXNVbmRlcmxpbmVkIjpmYWxzZSwiUGFyZW50U3R5bGUiOm51bGx9LCJBdXRvU2l6ZSI6MCwiRm9yZWdyb3VuZCI6eyIkcmVmIjoiMTI2In0sIk1heFdpZHRoIjoyMDAuMCwiTWF4SGVpZ2h0IjoiSW5maW5pdHkiLCJTbWFydEZvcmVncm91bmRJc0FjdGl2ZSI6ZmFsc2UsIkhvcml6b250YWxBbGlnbm1lbnQiOjAsIlZlcnRpY2FsQWxpZ25tZW50IjowLCJTbWFydEZvcmVncm91bmQiOm51bGwsIkJhY2tncm91bmRGaWxsVHlwZSI6MCwiTWFyZ2luIjp7IiRyZWYiOiIxMjgifSwiUGFkZGluZyI6eyIkcmVmIjoiMTI5In0sIkJhY2tncm91bmQiOnsiJHJlZiI6IjEzMCJ9LCJJc1Zpc2libGUiOnRydWUsIldpZHRoIjowLjAsIkhlaWdodCI6MC4wLCJCb3JkZXJTdHlsZSI6eyIkaWQiOiIxMjU2IiwiTGluZUNvbG9yIjpudWxsLCJMaW5lV2VpZ2h0IjowLjAsIkxpbmVUeXBlIjowLCJQYXJlbnRTdHlsZSI6bnVsbH0sIlBhcmVudFN0eWxlIjpudWxsfSwiSG9yaXpvbnRhbENvbm5lY3RvclN0eWxlIjp7IiRpZCI6IjEyNTciLCJMaW5lQ29sb3IiOnsiJHJlZiI6IjEzMiJ9LCJMaW5lV2VpZ2h0IjoxLjAsIkxpbmVUeXBlIjowLCJQYXJlbnRTdHlsZSI6bnVsbH0sIlZlcnRpY2FsQ29ubmVjdG9yU3R5bGUiOnsiJGlkIjoiMTI1OCIsIkxpbmVDb2xvciI6eyIkcmVmIjoiMTM1In0sIkxpbmVXZWlnaHQiOjAuMCwiTGluZVR5cGUiOjAsIlBhcmVudFN0eWxlIjpudWxsfSwiTWFyZ2luIjpudWxsLCJTdGFydERhdGVQb3NpdGlvbiI6NiwiRW5kRGF0ZVBvc2l0aW9uIjo2LCJEYXRlSXNWaXNpYmxlIjpmYWxzZSwiVGl0bGVQb3NpdGlvbiI6MCwiRHVyYXRpb25Qb3NpdGlvbiI6NiwiUGVyY2VudGFnZUNvbXBsZXRlZFBvc2l0aW9uIjo2LCJTcGFjaW5nIjozLCJJc0JlbG93VGltZWJhbmQiOmZhbHNlLCJQZXJjZW50YWdlQ29tcGxldGVTaGFwZU9wYWNpdHkiOjM1LCJTaGFwZVN0eWxlIjp7IiRpZCI6IjEyNTkiLCJNYXJnaW4iOnsiJHJlZiI6IjEzOCJ9LCJQYWRkaW5nIjp7IiRyZWYiOiIxMzkifSwiQmFja2dyb3VuZCI6eyIkaWQiOiIxMjYwIiwiQ29sb3IiOnsiJGlkIjoiMTI2MSIsIkEiOjI1NSwiUiI6MjM0LCJHIjoyMiwiQiI6MzB9fSwiSXNWaXNpYmxlIjp0cnVlLCJXaWR0aCI6MC4wLCJIZWlnaHQiOjEwLjAsIkJvcmRlclN0eWxlIjp7IiRpZCI6IjEyNjIiLCJMaW5lQ29sb3IiOnsiJHJlZiI6IjExMjgifSwiTGluZVdlaWdodCI6MC4wLCJMaW5lVHlwZSI6MCwiUGFyZW50U3R5bGUiOm51bGx9LCJQYXJlbnRTdHlsZSI6bnVsbH0sIlRpdGxlU3R5bGUiOnsiJGlkIjoiMTI2MyIsIkZvbnRTZXR0aW5ncyI6eyIkaWQiOiIxMjY0IiwiRm9udFNpemUiOjExLCJGb250TmFtZSI6IkNhbGlicmkiLCJJc0JvbGQiOnRydWUsIklzSXRhbGljIjpmYWxzZSwiSXNVbmRlcmxpbmVkIjpmYWxzZSwiUGFyZW50U3R5bGUiOm51bGx9LCJBdXRvU2l6ZSI6MCwiRm9yZWdyb3VuZCI6eyIkaWQiOiIxMjY1IiwiQ29sb3IiOnsiJGlkIjoiMTI2NiIsIkEiOjI1NSwiUiI6MjU1LCJHIjoyNTUsIkIiOjI1NX19LCJNYXhXaWR0aCI6NzIwLjAsIk1heEhlaWdodCI6IkluZmluaXR5IiwiU21hcnRGb3JlZ3JvdW5kSXNBY3RpdmUiOmZhbHNlLCJIb3Jpem9udGFsQWxpZ25tZW50IjowLCJWZXJ0aWNhbEFsaWdubWVudCI6MCwiU21hcnRGb3JlZ3JvdW5kIjpudWxsLCJCYWNrZ3JvdW5kRmlsbFR5cGUiOjAsIk1hcmdpbiI6eyIkcmVmIjoiMTQ5In0sIlBhZGRpbmciOnsiJHJlZiI6IjE1MCJ9LCJCYWNrZ3JvdW5kIjp7IiRpZCI6IjEyNjciLCJDb2xvciI6eyIkaWQiOiIxMjY4IiwiQSI6MCwiUiI6MjU1LCJHIjoyNTUsIkIiOjI1NX19LCJJc1Zpc2libGUiOnRydWUsIldpZHRoIjowLjAsIkhlaWdodCI6MC4wLCJCb3JkZXJTdHlsZSI6eyIkaWQiOiIxMjY5IiwiTGluZUNvbG9yIjpudWxsLCJMaW5lV2VpZ2h0IjowLjAsIkxpbmVUeXBlIjowLCJQYXJlbnRTdHlsZSI6bnVsbH0sIlBhcmVudFN0eWxlIjpudWxsfSwiRGF0ZVN0eWxlIjp7IiRpZCI6IjEyNzAiLCJGb250U2V0dGluZ3MiOnsiJGlkIjoiMTI3MSIsIkZvbnRTaXplIjoxMCwiRm9udE5hbWUiOiJDYWxpYnJpIiwiSXNCb2xkIjpmYWxzZSwiSXNJdGFsaWMiOmZhbHNlLCJJc1VuZGVybGluZWQiOmZhbHNlLCJQYXJlbnRTdHlsZSI6bnVsbH0sIkF1dG9TaXplIjowLCJGb3JlZ3JvdW5kIjp7IiRpZCI6IjEyNzIiLCJDb2xvciI6eyIkaWQiOiIxMjczIiwiQSI6MjU1LCJSIjo2OCwiRyI6ODQsIkIiOjEwNn19LCJNYXhXaWR0aCI6MjAwLjAsIk1heEhlaWdodCI6IkluZmluaXR5IiwiU21hcnRGb3JlZ3JvdW5kSXNBY3RpdmUiOmZhbHNlLCJIb3Jpem9udGFsQWxpZ25tZW50IjoyLCJWZXJ0aWNhbEFsaWdubWVudCI6MCwiU21hcnRGb3JlZ3JvdW5kIjpudWxsLCJCYWNrZ3JvdW5kRmlsbFR5cGUiOjAsIk1hcmdpbiI6eyIkcmVmIjoiMTU2In0sIlBhZGRpbmciOnsiJHJlZiI6IjE1NyJ9LCJCYWNrZ3JvdW5kIjp7IiRpZCI6IjEyNzQiLCJDb2xvciI6eyIkaWQiOiIxMjc1IiwiQSI6MCwiUiI6MjU1LCJHIjoyNTUsIkIiOjI1NX19LCJJc1Zpc2libGUiOnRydWUsIldpZHRoIjowLjAsIkhlaWdodCI6MC4wLCJCb3JkZXJTdHlsZSI6eyIkaWQiOiIxMjc2IiwiTGluZUNvbG9yIjpudWxsLCJMaW5lV2VpZ2h0IjowLjAsIkxpbmVUeXBlIjowLCJQYXJlbnRTdHlsZSI6bnVsbH0sIlBhcmVudFN0eWxlIjpudWxsfSwiRGF0ZUZvcm1hdCI6eyIkcmVmIjoiMTE0NCJ9LCJXZWVrTnVtYmVyaW5nIjp7IiRpZCI6IjEyNzciLCJGb3JtYXQiOjAsIklzVmlzaWJsZSI6ZmFsc2UsIkxhc3RLbm93blZpc2liaWxpdHlTdGF0ZSI6ZmFsc2V9LCJJc1Zpc2libGUiOnRydWUsIlBhcmVudFN0eWxlIjpudWxsfSwiSW5kZXgiOjMxLCJTbWFydER1cmF0aW9uQWN0aXZhdGVkIjpmYWxzZSwiRGF0ZUZvcm1hdCI6eyIkcmVmIjoiMTE0NCJ9LCJXZWVrTnVtYmVyaW5nIjp7IiRpZCI6IjEyNzgiLCJGb3JtYXQiOjAsIklzVmlzaWJsZSI6ZmFsc2UsIkxhc3RLbm93blZpc2liaWxpdHlTdGF0ZSI6ZmFsc2V9LCJJZCI6ImVkZjVjYjQ4LWFiYjEtNDI2Ny04ZjEyLTIxMjIwNjUwZjViNCIsIkltcG9ydElkIjpudWxsLCJUaXRsZSI6IlNEIiwiTm90ZSI6bnVsbCwiSHlwZXJsaW5rIjp7IiRpZCI6IjEyNzkiLCJBZGRyZXNzIjpudWxsLCJTdWJBZGRyZXNzIjpudWxsfSwiSXNDaGFuZ2VkIjpmYWxzZSwiSXNOZXciOmZhbHNlfSx7IiRpZCI6IjEyODAiLCJHcm91cE5hbWUiOiJiZTk2ZGQ0YS0wNTY5LTQ1ZmQtODRkYy1hZGI3YTA0NjU4NzQiLCJTdGFydERhdGUiOiIyMDIyLTEwLTA3VDAwOjAwOjAwWiIsIkVuZERhdGUiOiIyMDIyLTExLTA3VDIzOjU5OjAwWiIsIlBlcmNlbnRhZ2VDb21wbGV0ZSI6bnVsbCwiU3R5bGUiOnsiJGlkIjoiMTI4MSIsIlNoYXBlIjowLCJTaGFwZVRoaWNrbmVzcyI6MCwiRHVyYXRpb25Gb3JtYXQiOjAsIkluY2x1ZGVOb25Xb3JraW5nRGF5c0luRHVyYXRpb24iOmZhbHNlLCJQZXJjZW50YWdlQ29tcGxldGVTdHlsZSI6eyIkaWQiOiIxMjgyIiwiRm9udFNldHRpbmdzIjp7IiRpZCI6IjEyODMiLCJGb250U2l6ZSI6MTAsIkZvbnROYW1lIjoiQ2FsaWJyaSIsIklzQm9sZCI6ZmFsc2UsIklzSXRhbGljIjpmYWxzZSwiSXNVbmRlcmxpbmVkIjpmYWxzZSwiUGFyZW50U3R5bGUiOm51bGx9LCJBdXRvU2l6ZSI6MCwiRm9yZWdyb3VuZCI6eyIkaWQiOiIxMjg0IiwiQ29sb3IiOnsiJGlkIjoiMTI4NSIsIkEiOjI1NSwiUiI6MTkyLCJHIjo4MCwiQiI6Nzd9fSwiTWF4V2lkdGgiOjIwMC4wLCJNYXhIZWlnaHQiOiJJbmZpbml0eSIsIlNtYXJ0Rm9yZWdyb3VuZElzQWN0aXZlIjpmYWxzZSwiSG9yaXpvbnRhbEFsaWdubWVudCI6MCwiVmVydGljYWxBbGlnbm1lbnQiOjAsIlNtYXJ0Rm9yZWdyb3VuZCI6bnVsbCwiQmFja2dyb3VuZEZpbGxUeXBlIjowLCJNYXJnaW4iOnsiJHJlZiI6IjEyMSJ9LCJQYWRkaW5nIjp7IiRyZWYiOiIxMjIifSwiQmFja2dyb3VuZCI6eyIkcmVmIjoiMTIzIn0sIklzVmlzaWJsZSI6dHJ1ZSwiV2lkdGgiOjAuMCwiSGVpZ2h0IjowLjAsIkJvcmRlclN0eWxlIjp7IiRpZCI6IjEyODYiLCJMaW5lQ29sb3IiOm51bGwsIkxpbmVXZWlnaHQiOjAuMCwiTGluZVR5cGUiOjAsIlBhcmVudFN0eWxlIjpudWxsfSwiUGFyZW50U3R5bGUiOm51bGx9LCJEdXJhdGlvblN0eWxlIjp7IiRpZCI6IjEyODciLCJGb250U2V0dGluZ3MiOnsiJGlkIjoiMTI4OCIsIkZvbnRTaXplIjoxMCwiRm9udE5hbWUiOiJDYWxpYnJpIiwiSXNCb2xkIjpmYWxzZSwiSXNJdGFsaWMiOmZhbHNlLCJJc1VuZGVybGluZWQiOmZhbHNlLCJQYXJlbnRTdHlsZSI6bnVsbH0sIkF1dG9TaXplIjowLCJGb3JlZ3JvdW5kIjp7IiRyZWYiOiIxMjYifSwiTWF4V2lkdGgiOjIwMC4wLCJNYXhIZWlnaHQiOiJJbmZpbml0eSIsIlNtYXJ0Rm9yZWdyb3VuZElzQWN0aXZlIjpmYWxzZSwiSG9yaXpvbnRhbEFsaWdubWVudCI6MCwiVmVydGljYWxBbGlnbm1lbnQiOjAsIlNtYXJ0Rm9yZWdyb3VuZCI6bnVsbCwiQmFja2dyb3VuZEZpbGxUeXBlIjowLCJNYXJnaW4iOnsiJHJlZiI6IjEyOCJ9LCJQYWRkaW5nIjp7IiRyZWYiOiIxMjkifSwiQmFja2dyb3VuZCI6eyIkcmVmIjoiMTMwIn0sIklzVmlzaWJsZSI6dHJ1ZSwiV2lkdGgiOjAuMCwiSGVpZ2h0IjowLjAsIkJvcmRlclN0eWxlIjp7IiRpZCI6IjEyODkiLCJMaW5lQ29sb3IiOm51bGwsIkxpbmVXZWlnaHQiOjAuMCwiTGluZVR5cGUiOjAsIlBhcmVudFN0eWxlIjpudWxsfSwiUGFyZW50U3R5bGUiOm51bGx9LCJIb3Jpem9udGFsQ29ubmVjdG9yU3R5bGUiOnsiJGlkIjoiMTI5MCIsIkxpbmVDb2xvciI6eyIkcmVmIjoiMTMyIn0sIkxpbmVXZWlnaHQiOjEuMCwiTGluZVR5cGUiOjAsIlBhcmVudFN0eWxlIjpudWxsfSwiVmVydGljYWxDb25uZWN0b3JTdHlsZSI6eyIkaWQiOiIxMjkxIiwiTGluZUNvbG9yIjp7IiRyZWYiOiIxMzUifSwiTGluZVdlaWdodCI6MC4wLCJMaW5lVHlwZSI6MCwiUGFyZW50U3R5bGUiOm51bGx9LCJNYXJnaW4iOm51bGwsIlN0YXJ0RGF0ZVBvc2l0aW9uIjo2LCJFbmREYXRlUG9zaXRpb24iOjYsIkRhdGVJc1Zpc2libGUiOmZhbHNlLCJUaXRsZVBvc2l0aW9uIjowLCJEdXJhdGlvblBvc2l0aW9uIjo2LCJQZXJjZW50YWdlQ29tcGxldGVkUG9zaXRpb24iOjYsIlNwYWNpbmciOjMsIklzQmVsb3dUaW1lYmFuZCI6ZmFsc2UsIlBlcmNlbnRhZ2VDb21wbGV0ZVNoYXBlT3BhY2l0eSI6MzUsIlNoYXBlU3R5bGUiOnsiJGlkIjoiMTI5MiIsIk1hcmdpbiI6eyIkcmVmIjoiMTM4In0sIlBhZGRpbmciOnsiJHJlZiI6IjEzOSJ9LCJCYWNrZ3JvdW5kIjp7IiRpZCI6IjEyOTMiLCJDb2xvciI6eyIkaWQiOiIxMjk0IiwiQSI6MjU1LCJSIjoxNTAsIkciOjIxNCwiQiI6NjZ9fSwiSXNWaXNpYmxlIjp0cnVlLCJXaWR0aCI6MC4wLCJIZWlnaHQiOjEwLjAsIkJvcmRlclN0eWxlIjp7IiRpZCI6IjEyOTUiLCJMaW5lQ29sb3IiOnsiJHJlZiI6IjExMjgifSwiTGluZVdlaWdodCI6MC4wLCJMaW5lVHlwZSI6MCwiUGFyZW50U3R5bGUiOm51bGx9LCJQYXJlbnRTdHlsZSI6bnVsbH0sIlRpdGxlU3R5bGUiOnsiJGlkIjoiMTI5NiIsIkZvbnRTZXR0aW5ncyI6eyIkaWQiOiIxMjk3IiwiRm9udFNpemUiOjExLCJGb250TmFtZSI6IkNhbGlicmkiLCJJc0JvbGQiOnRydWUsIklzSXRhbGljIjpmYWxzZSwiSXNVbmRlcmxpbmVkIjpmYWxzZSwiUGFyZW50U3R5bGUiOm51bGx9LCJBdXRvU2l6ZSI6MCwiRm9yZWdyb3VuZCI6eyIkaWQiOiIxMjk4IiwiQ29sb3IiOnsiJGlkIjoiMTI5OSIsIkEiOjI1NSwiUiI6MjU1LCJHIjoyNTUsIkIiOjI1NX19LCJNYXhXaWR0aCI6NzIwLjAsIk1heEhlaWdodCI6IkluZmluaXR5IiwiU21hcnRGb3JlZ3JvdW5kSXNBY3RpdmUiOmZhbHNlLCJIb3Jpem9udGFsQWxpZ25tZW50IjowLCJWZXJ0aWNhbEFsaWdubWVudCI6MCwiU21hcnRGb3JlZ3JvdW5kIjpudWxsLCJCYWNrZ3JvdW5kRmlsbFR5cGUiOjAsIk1hcmdpbiI6eyIkcmVmIjoiMTQ5In0sIlBhZGRpbmciOnsiJHJlZiI6IjE1MCJ9LCJCYWNrZ3JvdW5kIjp7IiRpZCI6IjEzMDAiLCJDb2xvciI6eyIkaWQiOiIxMzAxIiwiQSI6MCwiUiI6MjU1LCJHIjoyNTUsIkIiOjI1NX19LCJJc1Zpc2libGUiOnRydWUsIldpZHRoIjowLjAsIkhlaWdodCI6MC4wLCJCb3JkZXJTdHlsZSI6eyIkaWQiOiIxMzAyIiwiTGluZUNvbG9yIjpudWxsLCJMaW5lV2VpZ2h0IjowLjAsIkxpbmVUeXBlIjowLCJQYXJlbnRTdHlsZSI6bnVsbH0sIlBhcmVudFN0eWxlIjpudWxsfSwiRGF0ZVN0eWxlIjp7IiRpZCI6IjEzMDMiLCJGb250U2V0dGluZ3MiOnsiJGlkIjoiMTMwNCIsIkZvbnRTaXplIjoxMCwiRm9udE5hbWUiOiJDYWxpYnJpIiwiSXNCb2xkIjpmYWxzZSwiSXNJdGFsaWMiOmZhbHNlLCJJc1VuZGVybGluZWQiOmZhbHNlLCJQYXJlbnRTdHlsZSI6bnVsbH0sIkF1dG9TaXplIjowLCJGb3JlZ3JvdW5kIjp7IiRpZCI6IjEzMDUiLCJDb2xvciI6eyIkaWQiOiIxMzA2IiwiQSI6MjU1LCJSIjo2OCwiRyI6ODQsIkIiOjEwNn19LCJNYXhXaWR0aCI6MjAwLjAsIk1heEhlaWdodCI6IkluZmluaXR5IiwiU21hcnRGb3JlZ3JvdW5kSXNBY3RpdmUiOmZhbHNlLCJIb3Jpem9udGFsQWxpZ25tZW50IjoyLCJWZXJ0aWNhbEFsaWdubWVudCI6MCwiU21hcnRGb3JlZ3JvdW5kIjpudWxsLCJCYWNrZ3JvdW5kRmlsbFR5cGUiOjAsIk1hcmdpbiI6eyIkcmVmIjoiMTU2In0sIlBhZGRpbmciOnsiJHJlZiI6IjE1NyJ9LCJCYWNrZ3JvdW5kIjp7IiRpZCI6IjEzMDciLCJDb2xvciI6eyIkaWQiOiIxMzA4IiwiQSI6MCwiUiI6MjU1LCJHIjoyNTUsIkIiOjI1NX19LCJJc1Zpc2libGUiOnRydWUsIldpZHRoIjowLjAsIkhlaWdodCI6MC4wLCJCb3JkZXJTdHlsZSI6eyIkaWQiOiIxMzA5IiwiTGluZUNvbG9yIjpudWxsLCJMaW5lV2VpZ2h0IjowLjAsIkxpbmVUeXBlIjowLCJQYXJlbnRTdHlsZSI6bnVsbH0sIlBhcmVudFN0eWxlIjpudWxsfSwiRGF0ZUZvcm1hdCI6eyIkcmVmIjoiMTE0NCJ9LCJXZWVrTnVtYmVyaW5nIjp7IiRpZCI6IjEzMTAiLCJGb3JtYXQiOjAsIklzVmlzaWJsZSI6ZmFsc2UsIkxhc3RLbm93blZpc2liaWxpdHlTdGF0ZSI6ZmFsc2V9LCJJc1Zpc2libGUiOnRydWUsIlBhcmVudFN0eWxlIjpudWxsfSwiSW5kZXgiOjMyLCJTbWFydER1cmF0aW9uQWN0aXZhdGVkIjpmYWxzZSwiRGF0ZUZvcm1hdCI6eyIkcmVmIjoiMTE0NCJ9LCJXZWVrTnVtYmVyaW5nIjp7IiRpZCI6IjEzMTEiLCJGb3JtYXQiOjAsIklzVmlzaWJsZSI6ZmFsc2UsIkxhc3RLbm93blZpc2liaWxpdHlTdGF0ZSI6ZmFsc2V9LCJJZCI6ImE5NGI2NDZjLTRiNWQtNGM5NC1hMDk3LTQ2ZGU1YjE2ZjYzNCIsIkltcG9ydElkIjpudWxsLCJUaXRsZSI6IlNMUyBVTyIsIk5vdGUiOm51bGwsIkh5cGVybGluayI6eyIkaWQiOiIxMzEyIiwiQWRkcmVzcyI6bnVsbCwiU3ViQWRkcmVzcyI6bnVsbH0sIklzQ2hhbmdlZCI6ZmFsc2UsIklzTmV3IjpmYWxzZX0seyIkaWQiOiIxMzEzIiwiR3JvdXBOYW1lIjoiYmU5NmRkNGEtMDU2OS00NWZkLTg0ZGMtYWRiN2EwNDY1ODc0IiwiU3RhcnREYXRlIjoiMjAyMi0xMS0wOFQwMDowMDowMFoiLCJFbmREYXRlIjoiMjAyMi0xMS0xN1QyMzo1OTowMFoiLCJQZXJjZW50YWdlQ29tcGxldGUiOm51bGwsIlN0eWxlIjp7IiRpZCI6IjEzMTQiLCJTaGFwZSI6MCwiU2hhcGVUaGlja25lc3MiOjAsIkR1cmF0aW9uRm9ybWF0IjowLCJJbmNsdWRlTm9uV29ya2luZ0RheXNJbkR1cmF0aW9uIjpmYWxzZSwiUGVyY2VudGFnZUNvbXBsZXRlU3R5bGUiOnsiJGlkIjoiMTMxNSIsIkZvbnRTZXR0aW5ncyI6eyIkaWQiOiIxMzE2IiwiRm9udFNpemUiOjEwLCJGb250TmFtZSI6IkNhbGlicmkiLCJJc0JvbGQiOmZhbHNlLCJJc0l0YWxpYyI6ZmFsc2UsIklzVW5kZXJsaW5lZCI6ZmFsc2UsIlBhcmVudFN0eWxlIjpudWxsfSwiQXV0b1NpemUiOjAsIkZvcmVncm91bmQiOnsiJGlkIjoiMTMxNyIsIkNvbG9yIjp7IiRpZCI6IjEzMTg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yZWYiOiIxMjEifSwiUGFkZGluZyI6eyIkcmVmIjoiMTIyIn0sIkJhY2tncm91bmQiOnsiJHJlZiI6IjEyMyJ9LCJJc1Zpc2libGUiOnRydWUsIldpZHRoIjowLjAsIkhlaWdodCI6MC4wLCJCb3JkZXJTdHlsZSI6eyIkaWQiOiIxMzE5IiwiTGluZUNvbG9yIjpudWxsLCJMaW5lV2VpZ2h0IjowLjAsIkxpbmVUeXBlIjowLCJQYXJlbnRTdHlsZSI6bnVsbH0sIlBhcmVudFN0eWxlIjpudWxsfSwiRHVyYXRpb25TdHlsZSI6eyIkaWQiOiIxMzIwIiwiRm9udFNldHRpbmdzIjp7IiRpZCI6IjEzMjEiLCJGb250U2l6ZSI6MTAsIkZvbnROYW1lIjoiQ2FsaWJyaSIsIklzQm9sZCI6ZmFsc2UsIklzSXRhbGljIjpmYWxzZSwiSXNVbmRlcmxpbmVkIjpmYWxzZSwiUGFyZW50U3R5bGUiOm51bGx9LCJBdXRvU2l6ZSI6MCwiRm9yZWdyb3VuZCI6eyIkcmVmIjoiMTI2In0sIk1heFdpZHRoIjoyMDAuMCwiTWF4SGVpZ2h0IjoiSW5maW5pdHkiLCJTbWFydEZvcmVncm91bmRJc0FjdGl2ZSI6ZmFsc2UsIkhvcml6b250YWxBbGlnbm1lbnQiOjAsIlZlcnRpY2FsQWxpZ25tZW50IjowLCJTbWFydEZvcmVncm91bmQiOm51bGwsIkJhY2tncm91bmRGaWxsVHlwZSI6MCwiTWFyZ2luIjp7IiRyZWYiOiIxMjgifSwiUGFkZGluZyI6eyIkcmVmIjoiMTI5In0sIkJhY2tncm91bmQiOnsiJHJlZiI6IjEzMCJ9LCJJc1Zpc2libGUiOnRydWUsIldpZHRoIjowLjAsIkhlaWdodCI6MC4wLCJCb3JkZXJTdHlsZSI6eyIkaWQiOiIxMzIyIiwiTGluZUNvbG9yIjpudWxsLCJMaW5lV2VpZ2h0IjowLjAsIkxpbmVUeXBlIjowLCJQYXJlbnRTdHlsZSI6bnVsbH0sIlBhcmVudFN0eWxlIjpudWxsfSwiSG9yaXpvbnRhbENvbm5lY3RvclN0eWxlIjp7IiRpZCI6IjEzMjMiLCJMaW5lQ29sb3IiOnsiJHJlZiI6IjEzMiJ9LCJMaW5lV2VpZ2h0IjoxLjAsIkxpbmVUeXBlIjowLCJQYXJlbnRTdHlsZSI6bnVsbH0sIlZlcnRpY2FsQ29ubmVjdG9yU3R5bGUiOnsiJGlkIjoiMTMyNCIsIkxpbmVDb2xvciI6eyIkcmVmIjoiMTM1In0sIkxpbmVXZWlnaHQiOjAuMCwiTGluZVR5cGUiOjAsIlBhcmVudFN0eWxlIjpudWxsfSwiTWFyZ2luIjpudWxsLCJTdGFydERhdGVQb3NpdGlvbiI6NiwiRW5kRGF0ZVBvc2l0aW9uIjo2LCJEYXRlSXNWaXNpYmxlIjpmYWxzZSwiVGl0bGVQb3NpdGlvbiI6MCwiRHVyYXRpb25Qb3NpdGlvbiI6NiwiUGVyY2VudGFnZUNvbXBsZXRlZFBvc2l0aW9uIjo2LCJTcGFjaW5nIjozLCJJc0JlbG93VGltZWJhbmQiOmZhbHNlLCJQZXJjZW50YWdlQ29tcGxldGVTaGFwZU9wYWNpdHkiOjM1LCJTaGFwZVN0eWxlIjp7IiRpZCI6IjEzMjUiLCJNYXJnaW4iOnsiJHJlZiI6IjEzOCJ9LCJQYWRkaW5nIjp7IiRyZWYiOiIxMzkifSwiQmFja2dyb3VuZCI6eyIkaWQiOiIxMzI2IiwiQ29sb3IiOnsiJGlkIjoiMTMyNyIsIkEiOjI1NSwiUiI6MjM0LCJHIjoyMiwiQiI6MzB9fSwiSXNWaXNpYmxlIjp0cnVlLCJXaWR0aCI6MC4wLCJIZWlnaHQiOjEwLjAsIkJvcmRlclN0eWxlIjp7IiRpZCI6IjEzMjgiLCJMaW5lQ29sb3IiOnsiJHJlZiI6IjExMjgifSwiTGluZVdlaWdodCI6MC4wLCJMaW5lVHlwZSI6MCwiUGFyZW50U3R5bGUiOm51bGx9LCJQYXJlbnRTdHlsZSI6bnVsbH0sIlRpdGxlU3R5bGUiOnsiJGlkIjoiMTMyOSIsIkZvbnRTZXR0aW5ncyI6eyIkaWQiOiIxMzMwIiwiRm9udFNpemUiOjExLCJGb250TmFtZSI6IkNhbGlicmkiLCJJc0JvbGQiOnRydWUsIklzSXRhbGljIjpmYWxzZSwiSXNVbmRlcmxpbmVkIjpmYWxzZSwiUGFyZW50U3R5bGUiOm51bGx9LCJBdXRvU2l6ZSI6MCwiRm9yZWdyb3VuZCI6eyIkaWQiOiIxMzMxIiwiQ29sb3IiOnsiJGlkIjoiMTMzMiIsIkEiOjI1NSwiUiI6MjU1LCJHIjoyNTUsIkIiOjI1NX19LCJNYXhXaWR0aCI6NzIwLjAsIk1heEhlaWdodCI6IkluZmluaXR5IiwiU21hcnRGb3JlZ3JvdW5kSXNBY3RpdmUiOmZhbHNlLCJIb3Jpem9udGFsQWxpZ25tZW50IjowLCJWZXJ0aWNhbEFsaWdubWVudCI6MCwiU21hcnRGb3JlZ3JvdW5kIjpudWxsLCJCYWNrZ3JvdW5kRmlsbFR5cGUiOjAsIk1hcmdpbiI6eyIkcmVmIjoiMTQ5In0sIlBhZGRpbmciOnsiJHJlZiI6IjE1MCJ9LCJCYWNrZ3JvdW5kIjp7IiRpZCI6IjEzMzMiLCJDb2xvciI6eyIkaWQiOiIxMzM0IiwiQSI6MCwiUiI6MjU1LCJHIjoyNTUsIkIiOjI1NX19LCJJc1Zpc2libGUiOnRydWUsIldpZHRoIjowLjAsIkhlaWdodCI6MC4wLCJCb3JkZXJTdHlsZSI6eyIkaWQiOiIxMzM1IiwiTGluZUNvbG9yIjpudWxsLCJMaW5lV2VpZ2h0IjowLjAsIkxpbmVUeXBlIjowLCJQYXJlbnRTdHlsZSI6bnVsbH0sIlBhcmVudFN0eWxlIjpudWxsfSwiRGF0ZVN0eWxlIjp7IiRpZCI6IjEzMzYiLCJGb250U2V0dGluZ3MiOnsiJGlkIjoiMTMzNyIsIkZvbnRTaXplIjoxMCwiRm9udE5hbWUiOiJDYWxpYnJpIiwiSXNCb2xkIjpmYWxzZSwiSXNJdGFsaWMiOmZhbHNlLCJJc1VuZGVybGluZWQiOmZhbHNlLCJQYXJlbnRTdHlsZSI6bnVsbH0sIkF1dG9TaXplIjowLCJGb3JlZ3JvdW5kIjp7IiRpZCI6IjEzMzgiLCJDb2xvciI6eyIkaWQiOiIxMzM5IiwiQSI6MjU1LCJSIjo2OCwiRyI6ODQsIkIiOjEwNn19LCJNYXhXaWR0aCI6MjAwLjAsIk1heEhlaWdodCI6IkluZmluaXR5IiwiU21hcnRGb3JlZ3JvdW5kSXNBY3RpdmUiOmZhbHNlLCJIb3Jpem9udGFsQWxpZ25tZW50IjoyLCJWZXJ0aWNhbEFsaWdubWVudCI6MCwiU21hcnRGb3JlZ3JvdW5kIjpudWxsLCJCYWNrZ3JvdW5kRmlsbFR5cGUiOjAsIk1hcmdpbiI6eyIkcmVmIjoiMTU2In0sIlBhZGRpbmciOnsiJHJlZiI6IjE1NyJ9LCJCYWNrZ3JvdW5kIjp7IiRpZCI6IjEzNDAiLCJDb2xvciI6eyIkaWQiOiIxMzQxIiwiQSI6MCwiUiI6MjU1LCJHIjoyNTUsIkIiOjI1NX19LCJJc1Zpc2libGUiOnRydWUsIldpZHRoIjowLjAsIkhlaWdodCI6MC4wLCJCb3JkZXJTdHlsZSI6eyIkaWQiOiIxMzQyIiwiTGluZUNvbG9yIjpudWxsLCJMaW5lV2VpZ2h0IjowLjAsIkxpbmVUeXBlIjowLCJQYXJlbnRTdHlsZSI6bnVsbH0sIlBhcmVudFN0eWxlIjpudWxsfSwiRGF0ZUZvcm1hdCI6eyIkcmVmIjoiMTE0NCJ9LCJXZWVrTnVtYmVyaW5nIjp7IiRpZCI6IjEzNDMiLCJGb3JtYXQiOjAsIklzVmlzaWJsZSI6ZmFsc2UsIkxhc3RLbm93blZpc2liaWxpdHlTdGF0ZSI6ZmFsc2V9LCJJc1Zpc2libGUiOnRydWUsIlBhcmVudFN0eWxlIjpudWxsfSwiSW5kZXgiOjMzLCJTbWFydER1cmF0aW9uQWN0aXZhdGVkIjpmYWxzZSwiRGF0ZUZvcm1hdCI6eyIkcmVmIjoiMTE0NCJ9LCJXZWVrTnVtYmVyaW5nIjp7IiRpZCI6IjEzNDQiLCJGb3JtYXQiOjAsIklzVmlzaWJsZSI6ZmFsc2UsIkxhc3RLbm93blZpc2liaWxpdHlTdGF0ZSI6ZmFsc2V9LCJJZCI6ImUyM2U3OTg0LWY2ZjgtNDA3NC04ZTBjLWNhZjIwZjdmMWE2NyIsIkltcG9ydElkIjpudWxsLCJUaXRsZSI6IlNEIiwiTm90ZSI6bnVsbCwiSHlwZXJsaW5rIjp7IiRpZCI6IjEzNDUiLCJBZGRyZXNzIjpudWxsLCJTdWJBZGRyZXNzIjpudWxsfSwiSXNDaGFuZ2VkIjpmYWxzZSwiSXNOZXciOmZhbHNlfSx7IiRpZCI6IjEzNDYiLCJHcm91cE5hbWUiOiJiZTk2ZGQ0YS0wNTY5LTQ1ZmQtODRkYy1hZGI3YTA0NjU4NzQiLCJTdGFydERhdGUiOiIyMDIyLTExLTE4VDAwOjAwOjAwWiIsIkVuZERhdGUiOiIyMDIyLTEyLTIxVDIzOjU5OjAwWiIsIlBlcmNlbnRhZ2VDb21wbGV0ZSI6bnVsbCwiU3R5bGUiOnsiJGlkIjoiMTM0NyIsIlNoYXBlIjowLCJTaGFwZVRoaWNrbmVzcyI6MCwiRHVyYXRpb25Gb3JtYXQiOjAsIkluY2x1ZGVOb25Xb3JraW5nRGF5c0luRHVyYXRpb24iOmZhbHNlLCJQZXJjZW50YWdlQ29tcGxldGVTdHlsZSI6eyIkaWQiOiIxMzQ4IiwiRm9udFNldHRpbmdzIjp7IiRpZCI6IjEzNDkiLCJGb250U2l6ZSI6MTAsIkZvbnROYW1lIjoiQ2FsaWJyaSIsIklzQm9sZCI6ZmFsc2UsIklzSXRhbGljIjpmYWxzZSwiSXNVbmRlcmxpbmVkIjpmYWxzZSwiUGFyZW50U3R5bGUiOm51bGx9LCJBdXRvU2l6ZSI6MCwiRm9yZWdyb3VuZCI6eyIkaWQiOiIxMzUwIiwiQ29sb3IiOnsiJGlkIjoiMTM1MSIsIkEiOjI1NSwiUiI6MTkyLCJHIjo4MCwiQiI6Nzd9fSwiTWF4V2lkdGgiOjIwMC4wLCJNYXhIZWlnaHQiOiJJbmZpbml0eSIsIlNtYXJ0Rm9yZWdyb3VuZElzQWN0aXZlIjpmYWxzZSwiSG9yaXpvbnRhbEFsaWdubWVudCI6MCwiVmVydGljYWxBbGlnbm1lbnQiOjAsIlNtYXJ0Rm9yZWdyb3VuZCI6bnVsbCwiQmFja2dyb3VuZEZpbGxUeXBlIjowLCJNYXJnaW4iOnsiJHJlZiI6IjEyMSJ9LCJQYWRkaW5nIjp7IiRyZWYiOiIxMjIifSwiQmFja2dyb3VuZCI6eyIkcmVmIjoiMTIzIn0sIklzVmlzaWJsZSI6dHJ1ZSwiV2lkdGgiOjAuMCwiSGVpZ2h0IjowLjAsIkJvcmRlclN0eWxlIjp7IiRpZCI6IjEzNTIiLCJMaW5lQ29sb3IiOm51bGwsIkxpbmVXZWlnaHQiOjAuMCwiTGluZVR5cGUiOjAsIlBhcmVudFN0eWxlIjpudWxsfSwiUGFyZW50U3R5bGUiOm51bGx9LCJEdXJhdGlvblN0eWxlIjp7IiRpZCI6IjEzNTMiLCJGb250U2V0dGluZ3MiOnsiJGlkIjoiMTM1NCIsIkZvbnRTaXplIjoxMCwiRm9udE5hbWUiOiJDYWxpYnJpIiwiSXNCb2xkIjpmYWxzZSwiSXNJdGFsaWMiOmZhbHNlLCJJc1VuZGVybGluZWQiOmZhbHNlLCJQYXJlbnRTdHlsZSI6bnVsbH0sIkF1dG9TaXplIjowLCJGb3JlZ3JvdW5kIjp7IiRyZWYiOiIxMjYifSwiTWF4V2lkdGgiOjIwMC4wLCJNYXhIZWlnaHQiOiJJbmZpbml0eSIsIlNtYXJ0Rm9yZWdyb3VuZElzQWN0aXZlIjpmYWxzZSwiSG9yaXpvbnRhbEFsaWdubWVudCI6MCwiVmVydGljYWxBbGlnbm1lbnQiOjAsIlNtYXJ0Rm9yZWdyb3VuZCI6bnVsbCwiQmFja2dyb3VuZEZpbGxUeXBlIjowLCJNYXJnaW4iOnsiJHJlZiI6IjEyOCJ9LCJQYWRkaW5nIjp7IiRyZWYiOiIxMjkifSwiQmFja2dyb3VuZCI6eyIkcmVmIjoiMTMwIn0sIklzVmlzaWJsZSI6dHJ1ZSwiV2lkdGgiOjAuMCwiSGVpZ2h0IjowLjAsIkJvcmRlclN0eWxlIjp7IiRpZCI6IjEzNTUiLCJMaW5lQ29sb3IiOm51bGwsIkxpbmVXZWlnaHQiOjAuMCwiTGluZVR5cGUiOjAsIlBhcmVudFN0eWxlIjpudWxsfSwiUGFyZW50U3R5bGUiOm51bGx9LCJIb3Jpem9udGFsQ29ubmVjdG9yU3R5bGUiOnsiJGlkIjoiMTM1NiIsIkxpbmVDb2xvciI6eyIkcmVmIjoiMTMyIn0sIkxpbmVXZWlnaHQiOjEuMCwiTGluZVR5cGUiOjAsIlBhcmVudFN0eWxlIjpudWxsfSwiVmVydGljYWxDb25uZWN0b3JTdHlsZSI6eyIkaWQiOiIxMzU3IiwiTGluZUNvbG9yIjp7IiRyZWYiOiIxMzUifSwiTGluZVdlaWdodCI6MC4wLCJMaW5lVHlwZSI6MCwiUGFyZW50U3R5bGUiOm51bGx9LCJNYXJnaW4iOm51bGwsIlN0YXJ0RGF0ZVBvc2l0aW9uIjo2LCJFbmREYXRlUG9zaXRpb24iOjYsIkRhdGVJc1Zpc2libGUiOmZhbHNlLCJUaXRsZVBvc2l0aW9uIjowLCJEdXJhdGlvblBvc2l0aW9uIjo2LCJQZXJjZW50YWdlQ29tcGxldGVkUG9zaXRpb24iOjYsIlNwYWNpbmciOjMsIklzQmVsb3dUaW1lYmFuZCI6ZmFsc2UsIlBlcmNlbnRhZ2VDb21wbGV0ZVNoYXBlT3BhY2l0eSI6MzUsIlNoYXBlU3R5bGUiOnsiJGlkIjoiMTM1OCIsIk1hcmdpbiI6eyIkcmVmIjoiMTM4In0sIlBhZGRpbmciOnsiJHJlZiI6IjEzOSJ9LCJCYWNrZ3JvdW5kIjp7IiRpZCI6IjEzNTkiLCJDb2xvciI6eyIkaWQiOiIxMzYwIiwiQSI6MjU1LCJSIjoxNTAsIkciOjIxNCwiQiI6NjZ9fSwiSXNWaXNpYmxlIjp0cnVlLCJXaWR0aCI6MC4wLCJIZWlnaHQiOjEwLjAsIkJvcmRlclN0eWxlIjp7IiRpZCI6IjEzNjEiLCJMaW5lQ29sb3IiOnsiJHJlZiI6IjExMjgifSwiTGluZVdlaWdodCI6MC4wLCJMaW5lVHlwZSI6MCwiUGFyZW50U3R5bGUiOm51bGx9LCJQYXJlbnRTdHlsZSI6bnVsbH0sIlRpdGxlU3R5bGUiOnsiJGlkIjoiMTM2MiIsIkZvbnRTZXR0aW5ncyI6eyIkaWQiOiIxMzYzIiwiRm9udFNpemUiOjExLCJGb250TmFtZSI6IkNhbGlicmkiLCJJc0JvbGQiOnRydWUsIklzSXRhbGljIjpmYWxzZSwiSXNVbmRlcmxpbmVkIjpmYWxzZSwiUGFyZW50U3R5bGUiOm51bGx9LCJBdXRvU2l6ZSI6MCwiRm9yZWdyb3VuZCI6eyIkaWQiOiIxMzY0IiwiQ29sb3IiOnsiJGlkIjoiMTM2NSIsIkEiOjI1NSwiUiI6MjU1LCJHIjoyNTUsIkIiOjI1NX19LCJNYXhXaWR0aCI6NzIwLjAsIk1heEhlaWdodCI6IkluZmluaXR5IiwiU21hcnRGb3JlZ3JvdW5kSXNBY3RpdmUiOmZhbHNlLCJIb3Jpem9udGFsQWxpZ25tZW50IjowLCJWZXJ0aWNhbEFsaWdubWVudCI6MCwiU21hcnRGb3JlZ3JvdW5kIjpudWxsLCJCYWNrZ3JvdW5kRmlsbFR5cGUiOjAsIk1hcmdpbiI6eyIkcmVmIjoiMTQ5In0sIlBhZGRpbmciOnsiJHJlZiI6IjE1MCJ9LCJCYWNrZ3JvdW5kIjp7IiRpZCI6IjEzNjYiLCJDb2xvciI6eyIkaWQiOiIxMzY3IiwiQSI6MCwiUiI6MjU1LCJHIjoyNTUsIkIiOjI1NX19LCJJc1Zpc2libGUiOnRydWUsIldpZHRoIjowLjAsIkhlaWdodCI6MC4wLCJCb3JkZXJTdHlsZSI6eyIkaWQiOiIxMzY4IiwiTGluZUNvbG9yIjpudWxsLCJMaW5lV2VpZ2h0IjowLjAsIkxpbmVUeXBlIjowLCJQYXJlbnRTdHlsZSI6bnVsbH0sIlBhcmVudFN0eWxlIjpudWxsfSwiRGF0ZVN0eWxlIjp7IiRpZCI6IjEzNjkiLCJGb250U2V0dGluZ3MiOnsiJGlkIjoiMTM3MCIsIkZvbnRTaXplIjoxMCwiRm9udE5hbWUiOiJDYWxpYnJpIiwiSXNCb2xkIjpmYWxzZSwiSXNJdGFsaWMiOmZhbHNlLCJJc1VuZGVybGluZWQiOmZhbHNlLCJQYXJlbnRTdHlsZSI6bnVsbH0sIkF1dG9TaXplIjowLCJGb3JlZ3JvdW5kIjp7IiRpZCI6IjEzNzEiLCJDb2xvciI6eyIkaWQiOiIxMzcyIiwiQSI6MjU1LCJSIjo2OCwiRyI6ODQsIkIiOjEwNn19LCJNYXhXaWR0aCI6MjAwLjAsIk1heEhlaWdodCI6IkluZmluaXR5IiwiU21hcnRGb3JlZ3JvdW5kSXNBY3RpdmUiOmZhbHNlLCJIb3Jpem9udGFsQWxpZ25tZW50IjoyLCJWZXJ0aWNhbEFsaWdubWVudCI6MCwiU21hcnRGb3JlZ3JvdW5kIjpudWxsLCJCYWNrZ3JvdW5kRmlsbFR5cGUiOjAsIk1hcmdpbiI6eyIkcmVmIjoiMTU2In0sIlBhZGRpbmciOnsiJHJlZiI6IjE1NyJ9LCJCYWNrZ3JvdW5kIjp7IiRpZCI6IjEzNzMiLCJDb2xvciI6eyIkaWQiOiIxMzc0IiwiQSI6MCwiUiI6MjU1LCJHIjoyNTUsIkIiOjI1NX19LCJJc1Zpc2libGUiOnRydWUsIldpZHRoIjowLjAsIkhlaWdodCI6MC4wLCJCb3JkZXJTdHlsZSI6eyIkaWQiOiIxMzc1IiwiTGluZUNvbG9yIjpudWxsLCJMaW5lV2VpZ2h0IjowLjAsIkxpbmVUeXBlIjowLCJQYXJlbnRTdHlsZSI6bnVsbH0sIlBhcmVudFN0eWxlIjpudWxsfSwiRGF0ZUZvcm1hdCI6eyIkcmVmIjoiMTE0NCJ9LCJXZWVrTnVtYmVyaW5nIjp7IiRpZCI6IjEzNzYiLCJGb3JtYXQiOjAsIklzVmlzaWJsZSI6ZmFsc2UsIkxhc3RLbm93blZpc2liaWxpdHlTdGF0ZSI6ZmFsc2V9LCJJc1Zpc2libGUiOnRydWUsIlBhcmVudFN0eWxlIjpudWxsfSwiSW5kZXgiOjM0LCJTbWFydER1cmF0aW9uQWN0aXZhdGVkIjpmYWxzZSwiRGF0ZUZvcm1hdCI6eyIkcmVmIjoiMTE0NCJ9LCJXZWVrTnVtYmVyaW5nIjp7IiRpZCI6IjEzNzciLCJGb3JtYXQiOjAsIklzVmlzaWJsZSI6ZmFsc2UsIkxhc3RLbm93blZpc2liaWxpdHlTdGF0ZSI6ZmFsc2V9LCJJZCI6IjZlZjM0MDVlLTA2ZDItNDMxMi1iODFkLTcwNmQ1ZDQ3OGFmMSIsIkltcG9ydElkIjpudWxsLCJUaXRsZSI6IlNMUyBVTyIsIk5vdGUiOm51bGwsIkh5cGVybGluayI6eyIkaWQiOiIxMzc4IiwiQWRkcmVzcyI6bnVsbCwiU3ViQWRkcmVzcyI6bnVsbH0sIklzQ2hhbmdlZCI6ZmFsc2UsIklzTmV3IjpmYWxzZX0seyIkaWQiOiIxMzc5IiwiR3JvdXBOYW1lIjoiYmU5NmRkNGEtMDU2OS00NWZkLTg0ZGMtYWRiN2EwNDY1ODc0IiwiU3RhcnREYXRlIjoiMjAyMi0xMi0yMlQwMDowMDowMFoiLCJFbmREYXRlIjoiMjAyMi0xMi0zMVQyMzo1OTowMFoiLCJQZXJjZW50YWdlQ29tcGxldGUiOm51bGwsIlN0eWxlIjp7IiRpZCI6IjEzODAiLCJTaGFwZSI6MCwiU2hhcGVUaGlja25lc3MiOjAsIkR1cmF0aW9uRm9ybWF0IjowLCJJbmNsdWRlTm9uV29ya2luZ0RheXNJbkR1cmF0aW9uIjpmYWxzZSwiUGVyY2VudGFnZUNvbXBsZXRlU3R5bGUiOnsiJGlkIjoiMTM4MSIsIkZvbnRTZXR0aW5ncyI6eyIkaWQiOiIxMzgyIiwiRm9udFNpemUiOjEwLCJGb250TmFtZSI6IkNhbGlicmkiLCJJc0JvbGQiOmZhbHNlLCJJc0l0YWxpYyI6ZmFsc2UsIklzVW5kZXJsaW5lZCI6ZmFsc2UsIlBhcmVudFN0eWxlIjpudWxsfSwiQXV0b1NpemUiOjAsIkZvcmVncm91bmQiOnsiJGlkIjoiMTM4MyIsIkNvbG9yIjp7IiRpZCI6IjEzODQ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yZWYiOiIxMjEifSwiUGFkZGluZyI6eyIkcmVmIjoiMTIyIn0sIkJhY2tncm91bmQiOnsiJHJlZiI6IjEyMyJ9LCJJc1Zpc2libGUiOnRydWUsIldpZHRoIjowLjAsIkhlaWdodCI6MC4wLCJCb3JkZXJTdHlsZSI6eyIkaWQiOiIxMzg1IiwiTGluZUNvbG9yIjpudWxsLCJMaW5lV2VpZ2h0IjowLjAsIkxpbmVUeXBlIjowLCJQYXJlbnRTdHlsZSI6bnVsbH0sIlBhcmVudFN0eWxlIjpudWxsfSwiRHVyYXRpb25TdHlsZSI6eyIkaWQiOiIxMzg2IiwiRm9udFNldHRpbmdzIjp7IiRpZCI6IjEzODciLCJGb250U2l6ZSI6MTAsIkZvbnROYW1lIjoiQ2FsaWJyaSIsIklzQm9sZCI6ZmFsc2UsIklzSXRhbGljIjpmYWxzZSwiSXNVbmRlcmxpbmVkIjpmYWxzZSwiUGFyZW50U3R5bGUiOm51bGx9LCJBdXRvU2l6ZSI6MCwiRm9yZWdyb3VuZCI6eyIkcmVmIjoiMTI2In0sIk1heFdpZHRoIjoyMDAuMCwiTWF4SGVpZ2h0IjoiSW5maW5pdHkiLCJTbWFydEZvcmVncm91bmRJc0FjdGl2ZSI6ZmFsc2UsIkhvcml6b250YWxBbGlnbm1lbnQiOjAsIlZlcnRpY2FsQWxpZ25tZW50IjowLCJTbWFydEZvcmVncm91bmQiOm51bGwsIkJhY2tncm91bmRGaWxsVHlwZSI6MCwiTWFyZ2luIjp7IiRyZWYiOiIxMjgifSwiUGFkZGluZyI6eyIkcmVmIjoiMTI5In0sIkJhY2tncm91bmQiOnsiJHJlZiI6IjEzMCJ9LCJJc1Zpc2libGUiOnRydWUsIldpZHRoIjowLjAsIkhlaWdodCI6MC4wLCJCb3JkZXJTdHlsZSI6eyIkaWQiOiIxMzg4IiwiTGluZUNvbG9yIjpudWxsLCJMaW5lV2VpZ2h0IjowLjAsIkxpbmVUeXBlIjowLCJQYXJlbnRTdHlsZSI6bnVsbH0sIlBhcmVudFN0eWxlIjpudWxsfSwiSG9yaXpvbnRhbENvbm5lY3RvclN0eWxlIjp7IiRpZCI6IjEzODkiLCJMaW5lQ29sb3IiOnsiJHJlZiI6IjEzMiJ9LCJMaW5lV2VpZ2h0IjoxLjAsIkxpbmVUeXBlIjowLCJQYXJlbnRTdHlsZSI6bnVsbH0sIlZlcnRpY2FsQ29ubmVjdG9yU3R5bGUiOnsiJGlkIjoiMTM5MCIsIkxpbmVDb2xvciI6eyIkcmVmIjoiMTM1In0sIkxpbmVXZWlnaHQiOjAuMCwiTGluZVR5cGUiOjAsIlBhcmVudFN0eWxlIjpudWxsfSwiTWFyZ2luIjpudWxsLCJTdGFydERhdGVQb3NpdGlvbiI6NiwiRW5kRGF0ZVBvc2l0aW9uIjo2LCJEYXRlSXNWaXNpYmxlIjpmYWxzZSwiVGl0bGVQb3NpdGlvbiI6MCwiRHVyYXRpb25Qb3NpdGlvbiI6NiwiUGVyY2VudGFnZUNvbXBsZXRlZFBvc2l0aW9uIjo2LCJTcGFjaW5nIjozLCJJc0JlbG93VGltZWJhbmQiOmZhbHNlLCJQZXJjZW50YWdlQ29tcGxldGVTaGFwZU9wYWNpdHkiOjM1LCJTaGFwZVN0eWxlIjp7IiRpZCI6IjEzOTEiLCJNYXJnaW4iOnsiJHJlZiI6IjEzOCJ9LCJQYWRkaW5nIjp7IiRyZWYiOiIxMzkifSwiQmFja2dyb3VuZCI6eyIkaWQiOiIxMzkyIiwiQ29sb3IiOnsiJGlkIjoiMTM5MyIsIkEiOjI1NSwiUiI6MjM0LCJHIjoyMiwiQiI6MzB9fSwiSXNWaXNpYmxlIjp0cnVlLCJXaWR0aCI6MC4wLCJIZWlnaHQiOjEwLjAsIkJvcmRlclN0eWxlIjp7IiRpZCI6IjEzOTQiLCJMaW5lQ29sb3IiOnsiJHJlZiI6IjExMjgifSwiTGluZVdlaWdodCI6MC4wLCJMaW5lVHlwZSI6MCwiUGFyZW50U3R5bGUiOm51bGx9LCJQYXJlbnRTdHlsZSI6bnVsbH0sIlRpdGxlU3R5bGUiOnsiJGlkIjoiMTM5NSIsIkZvbnRTZXR0aW5ncyI6eyIkaWQiOiIxMzk2IiwiRm9udFNpemUiOjExLCJGb250TmFtZSI6IkNhbGlicmkiLCJJc0JvbGQiOnRydWUsIklzSXRhbGljIjpmYWxzZSwiSXNVbmRlcmxpbmVkIjpmYWxzZSwiUGFyZW50U3R5bGUiOm51bGx9LCJBdXRvU2l6ZSI6MCwiRm9yZWdyb3VuZCI6eyIkaWQiOiIxMzk3IiwiQ29sb3IiOnsiJGlkIjoiMTM5OCIsIkEiOjI1NSwiUiI6MjU1LCJHIjoyNTUsIkIiOjI1NX19LCJNYXhXaWR0aCI6NzIwLjAsIk1heEhlaWdodCI6IkluZmluaXR5IiwiU21hcnRGb3JlZ3JvdW5kSXNBY3RpdmUiOmZhbHNlLCJIb3Jpem9udGFsQWxpZ25tZW50IjowLCJWZXJ0aWNhbEFsaWdubWVudCI6MCwiU21hcnRGb3JlZ3JvdW5kIjpudWxsLCJCYWNrZ3JvdW5kRmlsbFR5cGUiOjAsIk1hcmdpbiI6eyIkcmVmIjoiMTQ5In0sIlBhZGRpbmciOnsiJHJlZiI6IjE1MCJ9LCJCYWNrZ3JvdW5kIjp7IiRpZCI6IjEzOTkiLCJDb2xvciI6eyIkaWQiOiIxNDAwIiwiQSI6MCwiUiI6MjU1LCJHIjoyNTUsIkIiOjI1NX19LCJJc1Zpc2libGUiOnRydWUsIldpZHRoIjowLjAsIkhlaWdodCI6MC4wLCJCb3JkZXJTdHlsZSI6eyIkaWQiOiIxNDAxIiwiTGluZUNvbG9yIjpudWxsLCJMaW5lV2VpZ2h0IjowLjAsIkxpbmVUeXBlIjowLCJQYXJlbnRTdHlsZSI6bnVsbH0sIlBhcmVudFN0eWxlIjpudWxsfSwiRGF0ZVN0eWxlIjp7IiRpZCI6IjE0MDIiLCJGb250U2V0dGluZ3MiOnsiJGlkIjoiMTQwMyIsIkZvbnRTaXplIjoxMCwiRm9udE5hbWUiOiJDYWxpYnJpIiwiSXNCb2xkIjpmYWxzZSwiSXNJdGFsaWMiOmZhbHNlLCJJc1VuZGVybGluZWQiOmZhbHNlLCJQYXJlbnRTdHlsZSI6bnVsbH0sIkF1dG9TaXplIjowLCJGb3JlZ3JvdW5kIjp7IiRpZCI6IjE0MDQiLCJDb2xvciI6eyIkaWQiOiIxNDA1IiwiQSI6MjU1LCJSIjo2OCwiRyI6ODQsIkIiOjEwNn19LCJNYXhXaWR0aCI6MjAwLjAsIk1heEhlaWdodCI6IkluZmluaXR5IiwiU21hcnRGb3JlZ3JvdW5kSXNBY3RpdmUiOmZhbHNlLCJIb3Jpem9udGFsQWxpZ25tZW50IjoyLCJWZXJ0aWNhbEFsaWdubWVudCI6MCwiU21hcnRGb3JlZ3JvdW5kIjpudWxsLCJCYWNrZ3JvdW5kRmlsbFR5cGUiOjAsIk1hcmdpbiI6eyIkcmVmIjoiMTU2In0sIlBhZGRpbmciOnsiJHJlZiI6IjE1NyJ9LCJCYWNrZ3JvdW5kIjp7IiRpZCI6IjE0MDYiLCJDb2xvciI6eyIkaWQiOiIxNDA3IiwiQSI6MCwiUiI6MjU1LCJHIjoyNTUsIkIiOjI1NX19LCJJc1Zpc2libGUiOnRydWUsIldpZHRoIjowLjAsIkhlaWdodCI6MC4wLCJCb3JkZXJTdHlsZSI6eyIkaWQiOiIxNDA4IiwiTGluZUNvbG9yIjpudWxsLCJMaW5lV2VpZ2h0IjowLjAsIkxpbmVUeXBlIjowLCJQYXJlbnRTdHlsZSI6bnVsbH0sIlBhcmVudFN0eWxlIjpudWxsfSwiRGF0ZUZvcm1hdCI6eyIkcmVmIjoiMTE0NCJ9LCJXZWVrTnVtYmVyaW5nIjp7IiRpZCI6IjE0MDkiLCJGb3JtYXQiOjAsIklzVmlzaWJsZSI6ZmFsc2UsIkxhc3RLbm93blZpc2liaWxpdHlTdGF0ZSI6ZmFsc2V9LCJJc1Zpc2libGUiOnRydWUsIlBhcmVudFN0eWxlIjpudWxsfSwiSW5kZXgiOjM1LCJTbWFydER1cmF0aW9uQWN0aXZhdGVkIjpmYWxzZSwiRGF0ZUZvcm1hdCI6eyIkcmVmIjoiMTE0NCJ9LCJXZWVrTnVtYmVyaW5nIjp7IiRpZCI6IjE0MTAiLCJGb3JtYXQiOjAsIklzVmlzaWJsZSI6ZmFsc2UsIkxhc3RLbm93blZpc2liaWxpdHlTdGF0ZSI6ZmFsc2V9LCJJZCI6IjI4MDA5NDMzLTk3YTMtNDk5OS04YjUyLWRkYjk0NDZlZDRjNyIsIkltcG9ydElkIjpudWxsLCJUaXRsZSI6IlNEICIsIk5vdGUiOm51bGwsIkh5cGVybGluayI6eyIkaWQiOiIxNDExIiwiQWRkcmVzcyI6bnVsbCwiU3ViQWRkcmVzcyI6bnVsbH0sIklzQ2hhbmdlZCI6ZmFsc2UsIklzTmV3IjpmYWxzZX0seyIkaWQiOiIxNDEyIiwiR3JvdXBOYW1lIjoiZjA1NDk3NGMtODUwNS00Mzc5LTkxMzYtYzM4M2Q0YTAxOTMyIiwiU3RhcnREYXRlIjoiMjAyMi0wMS0wMVQwMDowMDowMFoiLCJFbmREYXRlIjoiMjAyMi0wMS0xMlQyMzo1OTowMFoiLCJQZXJjZW50YWdlQ29tcGxldGUiOm51bGwsIlN0eWxlIjp7IiRpZCI6IjE0MTMiLCJTaGFwZSI6MCwiU2hhcGVUaGlja25lc3MiOjAsIkR1cmF0aW9uRm9ybWF0IjowLCJJbmNsdWRlTm9uV29ya2luZ0RheXNJbkR1cmF0aW9uIjpmYWxzZSwiUGVyY2VudGFnZUNvbXBsZXRlU3R5bGUiOnsiJGlkIjoiMTQxNCIsIkZvbnRTZXR0aW5ncyI6eyIkaWQiOiIxNDE1IiwiRm9udFNpemUiOjEwLCJGb250TmFtZSI6IkNhbGlicmkiLCJJc0JvbGQiOmZhbHNlLCJJc0l0YWxpYyI6ZmFsc2UsIklzVW5kZXJsaW5lZCI6ZmFsc2UsIlBhcmVudFN0eWxlIjpudWxsfSwiQXV0b1NpemUiOjAsIkZvcmVncm91bmQiOnsiJGlkIjoiMTQxNiIsIkNvbG9yIjp7IiRpZCI6IjE0MTc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yZWYiOiIxMjEifSwiUGFkZGluZyI6eyIkcmVmIjoiMTIyIn0sIkJhY2tncm91bmQiOnsiJHJlZiI6IjEyMyJ9LCJJc1Zpc2libGUiOnRydWUsIldpZHRoIjowLjAsIkhlaWdodCI6MC4wLCJCb3JkZXJTdHlsZSI6eyIkaWQiOiIxNDE4IiwiTGluZUNvbG9yIjpudWxsLCJMaW5lV2VpZ2h0IjowLjAsIkxpbmVUeXBlIjowLCJQYXJlbnRTdHlsZSI6bnVsbH0sIlBhcmVudFN0eWxlIjpudWxsfSwiRHVyYXRpb25TdHlsZSI6eyIkaWQiOiIxNDE5IiwiRm9udFNldHRpbmdzIjp7IiRpZCI6IjE0MjAiLCJGb250U2l6ZSI6MTAsIkZvbnROYW1lIjoiQ2FsaWJyaSIsIklzQm9sZCI6ZmFsc2UsIklzSXRhbGljIjpmYWxzZSwiSXNVbmRlcmxpbmVkIjpmYWxzZSwiUGFyZW50U3R5bGUiOm51bGx9LCJBdXRvU2l6ZSI6MCwiRm9yZWdyb3VuZCI6eyIkcmVmIjoiMTI2In0sIk1heFdpZHRoIjoyMDAuMCwiTWF4SGVpZ2h0IjoiSW5maW5pdHkiLCJTbWFydEZvcmVncm91bmRJc0FjdGl2ZSI6ZmFsc2UsIkhvcml6b250YWxBbGlnbm1lbnQiOjAsIlZlcnRpY2FsQWxpZ25tZW50IjowLCJTbWFydEZvcmVncm91bmQiOm51bGwsIkJhY2tncm91bmRGaWxsVHlwZSI6MCwiTWFyZ2luIjp7IiRyZWYiOiIxMjgifSwiUGFkZGluZyI6eyIkcmVmIjoiMTI5In0sIkJhY2tncm91bmQiOnsiJHJlZiI6IjEzMCJ9LCJJc1Zpc2libGUiOnRydWUsIldpZHRoIjowLjAsIkhlaWdodCI6MC4wLCJCb3JkZXJTdHlsZSI6eyIkaWQiOiIxNDIxIiwiTGluZUNvbG9yIjpudWxsLCJMaW5lV2VpZ2h0IjowLjAsIkxpbmVUeXBlIjowLCJQYXJlbnRTdHlsZSI6bnVsbH0sIlBhcmVudFN0eWxlIjpudWxsfSwiSG9yaXpvbnRhbENvbm5lY3RvclN0eWxlIjp7IiRpZCI6IjE0MjIiLCJMaW5lQ29sb3IiOnsiJHJlZiI6IjEzMiJ9LCJMaW5lV2VpZ2h0IjoxLjAsIkxpbmVUeXBlIjowLCJQYXJlbnRTdHlsZSI6bnVsbH0sIlZlcnRpY2FsQ29ubmVjdG9yU3R5bGUiOnsiJGlkIjoiMTQyMyIsIkxpbmVDb2xvciI6eyIkcmVmIjoiMTM1In0sIkxpbmVXZWlnaHQiOjAuMCwiTGluZVR5cGUiOjAsIlBhcmVudFN0eWxlIjpudWxsfSwiTWFyZ2luIjpudWxsLCJTdGFydERhdGVQb3NpdGlvbiI6NiwiRW5kRGF0ZVBvc2l0aW9uIjo2LCJEYXRlSXNWaXNpYmxlIjpmYWxzZSwiVGl0bGVQb3NpdGlvbiI6MCwiRHVyYXRpb25Qb3NpdGlvbiI6NiwiUGVyY2VudGFnZUNvbXBsZXRlZFBvc2l0aW9uIjo2LCJTcGFjaW5nIjozLCJJc0JlbG93VGltZWJhbmQiOmZhbHNlLCJQZXJjZW50YWdlQ29tcGxldGVTaGFwZU9wYWNpdHkiOjM1LCJTaGFwZVN0eWxlIjp7IiRpZCI6IjE0MjQiLCJNYXJnaW4iOnsiJHJlZiI6IjEzOCJ9LCJQYWRkaW5nIjp7IiRyZWYiOiIxMzkifSwiQmFja2dyb3VuZCI6eyIkaWQiOiIxNDI1IiwiQ29sb3IiOnsiJGlkIjoiMTQyNiIsIkEiOjI1NSwiUiI6MjM0LCJHIjoyMiwiQiI6MzB9fSwiSXNWaXNpYmxlIjp0cnVlLCJXaWR0aCI6MC4wLCJIZWlnaHQiOjEwLjAsIkJvcmRlclN0eWxlIjp7IiRpZCI6IjE0MjciLCJMaW5lQ29sb3IiOnsiJGlkIjoiMTQyOCIsIiR0eXBlIjoiTkxSRS5Db21tb24uRG9tLlNvbGlkQ29sb3JCcnVzaCwgTkxSRS5Db21tb24iLCJDb2xvciI6eyIkaWQiOiIxNDI5IiwiQSI6MjU1LCJSIjoyNTUsIkciOjAsIkIiOjB9fSwiTGluZVdlaWdodCI6MC4wLCJMaW5lVHlwZSI6MCwiUGFyZW50U3R5bGUiOm51bGx9LCJQYXJlbnRTdHlsZSI6bnVsbH0sIlRpdGxlU3R5bGUiOnsiJGlkIjoiMTQzMCIsIkZvbnRTZXR0aW5ncyI6eyIkaWQiOiIxNDMxIiwiRm9udFNpemUiOjExLCJGb250TmFtZSI6IkNhbGlicmkiLCJJc0JvbGQiOnRydWUsIklzSXRhbGljIjpmYWxzZSwiSXNVbmRlcmxpbmVkIjpmYWxzZSwiUGFyZW50U3R5bGUiOm51bGx9LCJBdXRvU2l6ZSI6MCwiRm9yZWdyb3VuZCI6eyIkaWQiOiIxNDMyIiwiQ29sb3IiOnsiJGlkIjoiMTQzMyIsIkEiOjI1NSwiUiI6MjU1LCJHIjoyNTUsIkIiOjI1NX19LCJNYXhXaWR0aCI6NzIwLjAsIk1heEhlaWdodCI6IkluZmluaXR5IiwiU21hcnRGb3JlZ3JvdW5kSXNBY3RpdmUiOmZhbHNlLCJIb3Jpem9udGFsQWxpZ25tZW50IjowLCJWZXJ0aWNhbEFsaWdubWVudCI6MCwiU21hcnRGb3JlZ3JvdW5kIjpudWxsLCJCYWNrZ3JvdW5kRmlsbFR5cGUiOjAsIk1hcmdpbiI6eyIkcmVmIjoiMTQ5In0sIlBhZGRpbmciOnsiJHJlZiI6IjE1MCJ9LCJCYWNrZ3JvdW5kIjp7IiRpZCI6IjE0MzQiLCJDb2xvciI6eyIkaWQiOiIxNDM1IiwiQSI6MCwiUiI6MjU1LCJHIjoyNTUsIkIiOjI1NX19LCJJc1Zpc2libGUiOnRydWUsIldpZHRoIjowLjAsIkhlaWdodCI6MC4wLCJCb3JkZXJTdHlsZSI6eyIkaWQiOiIxNDM2IiwiTGluZUNvbG9yIjpudWxsLCJMaW5lV2VpZ2h0IjowLjAsIkxpbmVUeXBlIjowLCJQYXJlbnRTdHlsZSI6bnVsbH0sIlBhcmVudFN0eWxlIjpudWxsfSwiRGF0ZVN0eWxlIjp7IiRpZCI6IjE0MzciLCJGb250U2V0dGluZ3MiOnsiJGlkIjoiMTQzOCIsIkZvbnRTaXplIjoxMCwiRm9udE5hbWUiOiJDYWxpYnJpIiwiSXNCb2xkIjpmYWxzZSwiSXNJdGFsaWMiOmZhbHNlLCJJc1VuZGVybGluZWQiOmZhbHNlLCJQYXJlbnRTdHlsZSI6bnVsbH0sIkF1dG9TaXplIjowLCJGb3JlZ3JvdW5kIjp7IiRpZCI6IjE0MzkiLCJDb2xvciI6eyIkaWQiOiIxNDQwIiwiQSI6MjU1LCJSIjo2OCwiRyI6ODQsIkIiOjEwNn19LCJNYXhXaWR0aCI6MjAwLjAsIk1heEhlaWdodCI6IkluZmluaXR5IiwiU21hcnRGb3JlZ3JvdW5kSXNBY3RpdmUiOmZhbHNlLCJIb3Jpem9udGFsQWxpZ25tZW50IjoyLCJWZXJ0aWNhbEFsaWdubWVudCI6MCwiU21hcnRGb3JlZ3JvdW5kIjpudWxsLCJCYWNrZ3JvdW5kRmlsbFR5cGUiOjAsIk1hcmdpbiI6eyIkcmVmIjoiMTU2In0sIlBhZGRpbmciOnsiJHJlZiI6IjE1NyJ9LCJCYWNrZ3JvdW5kIjp7IiRpZCI6IjE0NDEiLCJDb2xvciI6eyIkaWQiOiIxNDQyIiwiQSI6MCwiUiI6MjU1LCJHIjoyNTUsIkIiOjI1NX19LCJJc1Zpc2libGUiOnRydWUsIldpZHRoIjowLjAsIkhlaWdodCI6MC4wLCJCb3JkZXJTdHlsZSI6eyIkaWQiOiIxNDQzIiwiTGluZUNvbG9yIjpudWxsLCJMaW5lV2VpZ2h0IjowLjAsIkxpbmVUeXBlIjowLCJQYXJlbnRTdHlsZSI6bnVsbH0sIlBhcmVudFN0eWxlIjpudWxsfSwiRGF0ZUZvcm1hdCI6eyIkaWQiOiIxNDQ0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E0NDUiLCJGb3JtYXQiOjAsIklzVmlzaWJsZSI6ZmFsc2UsIkxhc3RLbm93blZpc2liaWxpdHlTdGF0ZSI6ZmFsc2V9LCJJc1Zpc2libGUiOnRydWUsIlBhcmVudFN0eWxlIjpudWxsfSwiSW5kZXgiOjM2LCJTbWFydER1cmF0aW9uQWN0aXZhdGVkIjpmYWxzZSwiRGF0ZUZvcm1hdCI6eyIkcmVmIjoiMTQ0NCJ9LCJXZWVrTnVtYmVyaW5nIjp7IiRpZCI6IjE0NDYiLCJGb3JtYXQiOjAsIklzVmlzaWJsZSI6ZmFsc2UsIkxhc3RLbm93blZpc2liaWxpdHlTdGF0ZSI6ZmFsc2V9LCJJZCI6IjI1YWNlOTQ0LTVjMDEtNGUwZS1hNTY1LWYxNzMzYjZiNmI3MCIsIkltcG9ydElkIjpudWxsLCJUaXRsZSI6IlNGIFNEIiwiTm90ZSI6bnVsbCwiSHlwZXJsaW5rIjp7IiRpZCI6IjE0NDciLCJBZGRyZXNzIjpudWxsLCJTdWJBZGRyZXNzIjpudWxsfSwiSXNDaGFuZ2VkIjpmYWxzZSwiSXNOZXciOmZhbHNlfSx7IiRpZCI6IjE0NDgiLCJHcm91cE5hbWUiOiJmMDU0OTc0Yy04NTA1LTQzNzktOTEzNi1jMzgzZDRhMDE5MzIiLCJTdGFydERhdGUiOiIyMDIyLTAxLTEzVDAwOjAwOjAwWiIsIkVuZERhdGUiOiIyMDIyLTAyLTIyVDIzOjU5OjAwWiIsIlBlcmNlbnRhZ2VDb21wbGV0ZSI6bnVsbCwiU3R5bGUiOnsiJGlkIjoiMTQ0OSIsIlNoYXBlIjowLCJTaGFwZVRoaWNrbmVzcyI6MCwiRHVyYXRpb25Gb3JtYXQiOjAsIkluY2x1ZGVOb25Xb3JraW5nRGF5c0luRHVyYXRpb24iOmZhbHNlLCJQZXJjZW50YWdlQ29tcGxldGVTdHlsZSI6eyIkaWQiOiIxNDUwIiwiRm9udFNldHRpbmdzIjp7IiRpZCI6IjE0NTEiLCJGb250U2l6ZSI6MTAsIkZvbnROYW1lIjoiQ2FsaWJyaSIsIklzQm9sZCI6ZmFsc2UsIklzSXRhbGljIjpmYWxzZSwiSXNVbmRlcmxpbmVkIjpmYWxzZSwiUGFyZW50U3R5bGUiOm51bGx9LCJBdXRvU2l6ZSI6MCwiRm9yZWdyb3VuZCI6eyIkaWQiOiIxNDUyIiwiQ29sb3IiOnsiJGlkIjoiMTQ1MyIsIkEiOjI1NSwiUiI6MTkyLCJHIjo4MCwiQiI6Nzd9fSwiTWF4V2lkdGgiOjIwMC4wLCJNYXhIZWlnaHQiOiJJbmZpbml0eSIsIlNtYXJ0Rm9yZWdyb3VuZElzQWN0aXZlIjpmYWxzZSwiSG9yaXpvbnRhbEFsaWdubWVudCI6MCwiVmVydGljYWxBbGlnbm1lbnQiOjAsIlNtYXJ0Rm9yZWdyb3VuZCI6bnVsbCwiQmFja2dyb3VuZEZpbGxUeXBlIjowLCJNYXJnaW4iOnsiJHJlZiI6IjEyMSJ9LCJQYWRkaW5nIjp7IiRyZWYiOiIxMjIifSwiQmFja2dyb3VuZCI6eyIkcmVmIjoiMTIzIn0sIklzVmlzaWJsZSI6dHJ1ZSwiV2lkdGgiOjAuMCwiSGVpZ2h0IjowLjAsIkJvcmRlclN0eWxlIjp7IiRpZCI6IjE0NTQiLCJMaW5lQ29sb3IiOm51bGwsIkxpbmVXZWlnaHQiOjAuMCwiTGluZVR5cGUiOjAsIlBhcmVudFN0eWxlIjpudWxsfSwiUGFyZW50U3R5bGUiOm51bGx9LCJEdXJhdGlvblN0eWxlIjp7IiRpZCI6IjE0NTUiLCJGb250U2V0dGluZ3MiOnsiJGlkIjoiMTQ1NiIsIkZvbnRTaXplIjoxMCwiRm9udE5hbWUiOiJDYWxpYnJpIiwiSXNCb2xkIjpmYWxzZSwiSXNJdGFsaWMiOmZhbHNlLCJJc1VuZGVybGluZWQiOmZhbHNlLCJQYXJlbnRTdHlsZSI6bnVsbH0sIkF1dG9TaXplIjowLCJGb3JlZ3JvdW5kIjp7IiRyZWYiOiIxMjYifSwiTWF4V2lkdGgiOjIwMC4wLCJNYXhIZWlnaHQiOiJJbmZpbml0eSIsIlNtYXJ0Rm9yZWdyb3VuZElzQWN0aXZlIjpmYWxzZSwiSG9yaXpvbnRhbEFsaWdubWVudCI6MCwiVmVydGljYWxBbGlnbm1lbnQiOjAsIlNtYXJ0Rm9yZWdyb3VuZCI6bnVsbCwiQmFja2dyb3VuZEZpbGxUeXBlIjowLCJNYXJnaW4iOnsiJHJlZiI6IjEyOCJ9LCJQYWRkaW5nIjp7IiRyZWYiOiIxMjkifSwiQmFja2dyb3VuZCI6eyIkcmVmIjoiMTMwIn0sIklzVmlzaWJsZSI6dHJ1ZSwiV2lkdGgiOjAuMCwiSGVpZ2h0IjowLjAsIkJvcmRlclN0eWxlIjp7IiRpZCI6IjE0NTciLCJMaW5lQ29sb3IiOm51bGwsIkxpbmVXZWlnaHQiOjAuMCwiTGluZVR5cGUiOjAsIlBhcmVudFN0eWxlIjpudWxsfSwiUGFyZW50U3R5bGUiOm51bGx9LCJIb3Jpem9udGFsQ29ubmVjdG9yU3R5bGUiOnsiJGlkIjoiMTQ1OCIsIkxpbmVDb2xvciI6eyIkcmVmIjoiMTMyIn0sIkxpbmVXZWlnaHQiOjEuMCwiTGluZVR5cGUiOjAsIlBhcmVudFN0eWxlIjpudWxsfSwiVmVydGljYWxDb25uZWN0b3JTdHlsZSI6eyIkaWQiOiIxNDU5IiwiTGluZUNvbG9yIjp7IiRyZWYiOiIxMzUifSwiTGluZVdlaWdodCI6MC4wLCJMaW5lVHlwZSI6MCwiUGFyZW50U3R5bGUiOm51bGx9LCJNYXJnaW4iOm51bGwsIlN0YXJ0RGF0ZVBvc2l0aW9uIjo2LCJFbmREYXRlUG9zaXRpb24iOjYsIkRhdGVJc1Zpc2libGUiOmZhbHNlLCJUaXRsZVBvc2l0aW9uIjowLCJEdXJhdGlvblBvc2l0aW9uIjo2LCJQZXJjZW50YWdlQ29tcGxldGVkUG9zaXRpb24iOjYsIlNwYWNpbmciOjMsIklzQmVsb3dUaW1lYmFuZCI6ZmFsc2UsIlBlcmNlbnRhZ2VDb21wbGV0ZVNoYXBlT3BhY2l0eSI6MzUsIlNoYXBlU3R5bGUiOnsiJGlkIjoiMTQ2MCIsIk1hcmdpbiI6eyIkcmVmIjoiMTM4In0sIlBhZGRpbmciOnsiJHJlZiI6IjEzOSJ9LCJCYWNrZ3JvdW5kIjp7IiRpZCI6IjE0NjEiLCJDb2xvciI6eyIkaWQiOiIxNDYyIiwiQSI6MjU1LCJSIjoxNTAsIkciOjIxNCwiQiI6NjZ9fSwiSXNWaXNpYmxlIjp0cnVlLCJXaWR0aCI6MC4wLCJIZWlnaHQiOjEwLjAsIkJvcmRlclN0eWxlIjp7IiRpZCI6IjE0NjMiLCJMaW5lQ29sb3IiOnsiJHJlZiI6IjE0MjgifSwiTGluZVdlaWdodCI6MC4wLCJMaW5lVHlwZSI6MCwiUGFyZW50U3R5bGUiOm51bGx9LCJQYXJlbnRTdHlsZSI6bnVsbH0sIlRpdGxlU3R5bGUiOnsiJGlkIjoiMTQ2NCIsIkZvbnRTZXR0aW5ncyI6eyIkaWQiOiIxNDY1IiwiRm9udFNpemUiOjExLCJGb250TmFtZSI6IkNhbGlicmkiLCJJc0JvbGQiOnRydWUsIklzSXRhbGljIjpmYWxzZSwiSXNVbmRlcmxpbmVkIjpmYWxzZSwiUGFyZW50U3R5bGUiOm51bGx9LCJBdXRvU2l6ZSI6MCwiRm9yZWdyb3VuZCI6eyIkaWQiOiIxNDY2IiwiQ29sb3IiOnsiJGlkIjoiMTQ2NyIsIkEiOjI1NSwiUiI6MjU1LCJHIjoyNTUsIkIiOjI1NX19LCJNYXhXaWR0aCI6NzIwLjAsIk1heEhlaWdodCI6IkluZmluaXR5IiwiU21hcnRGb3JlZ3JvdW5kSXNBY3RpdmUiOmZhbHNlLCJIb3Jpem9udGFsQWxpZ25tZW50IjowLCJWZXJ0aWNhbEFsaWdubWVudCI6MCwiU21hcnRGb3JlZ3JvdW5kIjpudWxsLCJCYWNrZ3JvdW5kRmlsbFR5cGUiOjAsIk1hcmdpbiI6eyIkcmVmIjoiMTQ5In0sIlBhZGRpbmciOnsiJHJlZiI6IjE1MCJ9LCJCYWNrZ3JvdW5kIjp7IiRpZCI6IjE0NjgiLCJDb2xvciI6eyIkaWQiOiIxNDY5IiwiQSI6MCwiUiI6MjU1LCJHIjoyNTUsIkIiOjI1NX19LCJJc1Zpc2libGUiOnRydWUsIldpZHRoIjowLjAsIkhlaWdodCI6MC4wLCJCb3JkZXJTdHlsZSI6eyIkaWQiOiIxNDcwIiwiTGluZUNvbG9yIjpudWxsLCJMaW5lV2VpZ2h0IjowLjAsIkxpbmVUeXBlIjowLCJQYXJlbnRTdHlsZSI6bnVsbH0sIlBhcmVudFN0eWxlIjpudWxsfSwiRGF0ZVN0eWxlIjp7IiRpZCI6IjE0NzEiLCJGb250U2V0dGluZ3MiOnsiJGlkIjoiMTQ3MiIsIkZvbnRTaXplIjoxMCwiRm9udE5hbWUiOiJDYWxpYnJpIiwiSXNCb2xkIjpmYWxzZSwiSXNJdGFsaWMiOmZhbHNlLCJJc1VuZGVybGluZWQiOmZhbHNlLCJQYXJlbnRTdHlsZSI6bnVsbH0sIkF1dG9TaXplIjowLCJGb3JlZ3JvdW5kIjp7IiRpZCI6IjE0NzMiLCJDb2xvciI6eyIkaWQiOiIxNDc0IiwiQSI6MjU1LCJSIjo2OCwiRyI6ODQsIkIiOjEwNn19LCJNYXhXaWR0aCI6MjAwLjAsIk1heEhlaWdodCI6IkluZmluaXR5IiwiU21hcnRGb3JlZ3JvdW5kSXNBY3RpdmUiOmZhbHNlLCJIb3Jpem9udGFsQWxpZ25tZW50IjoyLCJWZXJ0aWNhbEFsaWdubWVudCI6MCwiU21hcnRGb3JlZ3JvdW5kIjpudWxsLCJCYWNrZ3JvdW5kRmlsbFR5cGUiOjAsIk1hcmdpbiI6eyIkcmVmIjoiMTU2In0sIlBhZGRpbmciOnsiJHJlZiI6IjE1NyJ9LCJCYWNrZ3JvdW5kIjp7IiRpZCI6IjE0NzUiLCJDb2xvciI6eyIkaWQiOiIxNDc2IiwiQSI6MCwiUiI6MjU1LCJHIjoyNTUsIkIiOjI1NX19LCJJc1Zpc2libGUiOnRydWUsIldpZHRoIjowLjAsIkhlaWdodCI6MC4wLCJCb3JkZXJTdHlsZSI6eyIkaWQiOiIxNDc3IiwiTGluZUNvbG9yIjpudWxsLCJMaW5lV2VpZ2h0IjowLjAsIkxpbmVUeXBlIjowLCJQYXJlbnRTdHlsZSI6bnVsbH0sIlBhcmVudFN0eWxlIjpudWxsfSwiRGF0ZUZvcm1hdCI6eyIkcmVmIjoiMTQ0NCJ9LCJXZWVrTnVtYmVyaW5nIjp7IiRpZCI6IjE0NzgiLCJGb3JtYXQiOjAsIklzVmlzaWJsZSI6ZmFsc2UsIkxhc3RLbm93blZpc2liaWxpdHlTdGF0ZSI6ZmFsc2V9LCJJc1Zpc2libGUiOnRydWUsIlBhcmVudFN0eWxlIjpudWxsfSwiSW5kZXgiOjM3LCJTbWFydER1cmF0aW9uQWN0aXZhdGVkIjpmYWxzZSwiRGF0ZUZvcm1hdCI6eyIkcmVmIjoiMTQ0NCJ9LCJXZWVrTnVtYmVyaW5nIjp7IiRpZCI6IjE0NzkiLCJGb3JtYXQiOjAsIklzVmlzaWJsZSI6ZmFsc2UsIkxhc3RLbm93blZpc2liaWxpdHlTdGF0ZSI6ZmFsc2V9LCJJZCI6IjIzMzU4M2VkLTZhNmYtNDNmZC1hY2E0LTU1MmVlZDhmYWZkNCIsIkltcG9ydElkIjpudWxsLCJUaXRsZSI6IlNGIE8iLCJOb3RlIjpudWxsLCJIeXBlcmxpbmsiOnsiJGlkIjoiMTQ4MCIsIkFkZHJlc3MiOm51bGwsIlN1YkFkZHJlc3MiOm51bGx9LCJJc0NoYW5nZWQiOmZhbHNlLCJJc05ldyI6ZmFsc2V9LHsiJGlkIjoiMTQ4MSIsIkdyb3VwTmFtZSI6ImYwNTQ5NzRjLTg1MDUtNDM3OS05MTM2LWMzODNkNGEwMTkzMiIsIlN0YXJ0RGF0ZSI6IjIwMjItMDItMjNUMDA6MDA6MDBaIiwiRW5kRGF0ZSI6IjIwMjItMDItMjRUMjM6NTk6MDBaIiwiUGVyY2VudGFnZUNvbXBsZXRlIjpudWxsLCJTdHlsZSI6eyIkaWQiOiIxNDgyIiwiU2hhcGUiOjAsIlNoYXBlVGhpY2tuZXNzIjowLCJEdXJhdGlvbkZvcm1hdCI6MCwiSW5jbHVkZU5vbldvcmtpbmdEYXlzSW5EdXJhdGlvbiI6ZmFsc2UsIlBlcmNlbnRhZ2VDb21wbGV0ZVN0eWxlIjp7IiRpZCI6IjE0ODMiLCJGb250U2V0dGluZ3MiOnsiJGlkIjoiMTQ4NCIsIkZvbnRTaXplIjoxMCwiRm9udE5hbWUiOiJDYWxpYnJpIiwiSXNCb2xkIjpmYWxzZSwiSXNJdGFsaWMiOmZhbHNlLCJJc1VuZGVybGluZWQiOmZhbHNlLCJQYXJlbnRTdHlsZSI6bnVsbH0sIkF1dG9TaXplIjowLCJGb3JlZ3JvdW5kIjp7IiRpZCI6IjE0ODUiLCJDb2xvciI6eyIkaWQiOiIxNDg2IiwiQSI6MjU1LCJSIjoxOTIsIkciOjgwLCJCIjo3N319LCJNYXhXaWR0aCI6MjAwLjAsIk1heEhlaWdodCI6IkluZmluaXR5IiwiU21hcnRGb3JlZ3JvdW5kSXNBY3RpdmUiOmZhbHNlLCJIb3Jpem9udGFsQWxpZ25tZW50IjowLCJWZXJ0aWNhbEFsaWdubWVudCI6MCwiU21hcnRGb3JlZ3JvdW5kIjpudWxsLCJCYWNrZ3JvdW5kRmlsbFR5cGUiOjAsIk1hcmdpbiI6eyIkcmVmIjoiMTIxIn0sIlBhZGRpbmciOnsiJHJlZiI6IjEyMiJ9LCJCYWNrZ3JvdW5kIjp7IiRyZWYiOiIxMjMifSwiSXNWaXNpYmxlIjp0cnVlLCJXaWR0aCI6MC4wLCJIZWlnaHQiOjAuMCwiQm9yZGVyU3R5bGUiOnsiJGlkIjoiMTQ4NyIsIkxpbmVDb2xvciI6bnVsbCwiTGluZVdlaWdodCI6MC4wLCJMaW5lVHlwZSI6MCwiUGFyZW50U3R5bGUiOm51bGx9LCJQYXJlbnRTdHlsZSI6bnVsbH0sIkR1cmF0aW9uU3R5bGUiOnsiJGlkIjoiMTQ4OCIsIkZvbnRTZXR0aW5ncyI6eyIkaWQiOiIxNDg5IiwiRm9udFNpemUiOjEwLCJGb250TmFtZSI6IkNhbGlicmkiLCJJc0JvbGQiOmZhbHNlLCJJc0l0YWxpYyI6ZmFsc2UsIklzVW5kZXJsaW5lZCI6ZmFsc2UsIlBhcmVudFN0eWxlIjpudWxsfSwiQXV0b1NpemUiOjAsIkZvcmVncm91bmQiOnsiJHJlZiI6IjEyNiJ9LCJNYXhXaWR0aCI6MjAwLjAsIk1heEhlaWdodCI6IkluZmluaXR5IiwiU21hcnRGb3JlZ3JvdW5kSXNBY3RpdmUiOmZhbHNlLCJIb3Jpem9udGFsQWxpZ25tZW50IjowLCJWZXJ0aWNhbEFsaWdubWVudCI6MCwiU21hcnRGb3JlZ3JvdW5kIjpudWxsLCJCYWNrZ3JvdW5kRmlsbFR5cGUiOjAsIk1hcmdpbiI6eyIkcmVmIjoiMTI4In0sIlBhZGRpbmciOnsiJHJlZiI6IjEyOSJ9LCJCYWNrZ3JvdW5kIjp7IiRyZWYiOiIxMzAifSwiSXNWaXNpYmxlIjp0cnVlLCJXaWR0aCI6MC4wLCJIZWlnaHQiOjAuMCwiQm9yZGVyU3R5bGUiOnsiJGlkIjoiMTQ5MCIsIkxpbmVDb2xvciI6bnVsbCwiTGluZVdlaWdodCI6MC4wLCJMaW5lVHlwZSI6MCwiUGFyZW50U3R5bGUiOm51bGx9LCJQYXJlbnRTdHlsZSI6bnVsbH0sIkhvcml6b250YWxDb25uZWN0b3JTdHlsZSI6eyIkaWQiOiIxNDkxIiwiTGluZUNvbG9yIjp7IiRyZWYiOiIxMzIifSwiTGluZVdlaWdodCI6MS4wLCJMaW5lVHlwZSI6MCwiUGFyZW50U3R5bGUiOm51bGx9LCJWZXJ0aWNhbENvbm5lY3RvclN0eWxlIjp7IiRpZCI6IjE0OTIiLCJMaW5lQ29sb3IiOnsiJHJlZiI6IjEzNSJ9LCJMaW5lV2VpZ2h0IjowLjAsIkxpbmVUeXBlIjowLCJQYXJlbnRTdHlsZSI6bnVsbH0sIk1hcmdpbiI6bnVsbCwiU3RhcnREYXRlUG9zaXRpb24iOjYsIkVuZERhdGVQb3NpdGlvbiI6NiwiRGF0ZUlzVmlzaWJsZSI6ZmFsc2UsIlRpdGxlUG9zaXRpb24iOjAsIkR1cmF0aW9uUG9zaXRpb24iOjYsIlBlcmNlbnRhZ2VDb21wbGV0ZWRQb3NpdGlvbiI6NiwiU3BhY2luZyI6MywiSXNCZWxvd1RpbWViYW5kIjpmYWxzZSwiUGVyY2VudGFnZUNvbXBsZXRlU2hhcGVPcGFjaXR5IjozNSwiU2hhcGVTdHlsZSI6eyIkaWQiOiIxNDkzIiwiTWFyZ2luIjp7IiRyZWYiOiIxMzgifSwiUGFkZGluZyI6eyIkcmVmIjoiMTM5In0sIkJhY2tncm91bmQiOnsiJGlkIjoiMTQ5NCIsIkNvbG9yIjp7IiRpZCI6IjE0OTUiLCJBIjoyNTUsIlIiOjIzNCwiRyI6MjIsIkIiOjMwfX0sIklzVmlzaWJsZSI6dHJ1ZSwiV2lkdGgiOjAuMCwiSGVpZ2h0IjoxMC4wLCJCb3JkZXJTdHlsZSI6eyIkaWQiOiIxNDk2IiwiTGluZUNvbG9yIjp7IiRyZWYiOiIxNDI4In0sIkxpbmVXZWlnaHQiOjAuMCwiTGluZVR5cGUiOjAsIlBhcmVudFN0eWxlIjpudWxsfSwiUGFyZW50U3R5bGUiOm51bGx9LCJUaXRsZVN0eWxlIjp7IiRpZCI6IjE0OTciLCJGb250U2V0dGluZ3MiOnsiJGlkIjoiMTQ5OCIsIkZvbnRTaXplIjoxMSwiRm9udE5hbWUiOiJDYWxpYnJpIiwiSXNCb2xkIjp0cnVlLCJJc0l0YWxpYyI6ZmFsc2UsIklzVW5kZXJsaW5lZCI6ZmFsc2UsIlBhcmVudFN0eWxlIjpudWxsfSwiQXV0b1NpemUiOjAsIkZvcmVncm91bmQiOnsiJGlkIjoiMTQ5OSIsIkNvbG9yIjp7IiRpZCI6IjE1MDAiLCJBIjoyNTUsIlIiOjI1NSwiRyI6MjU1LCJCIjoyNTV9fSwiTWF4V2lkdGgiOjcyMC4wLCJNYXhIZWlnaHQiOiJJbmZpbml0eSIsIlNtYXJ0Rm9yZWdyb3VuZElzQWN0aXZlIjpmYWxzZSwiSG9yaXpvbnRhbEFsaWdubWVudCI6MCwiVmVydGljYWxBbGlnbm1lbnQiOjAsIlNtYXJ0Rm9yZWdyb3VuZCI6bnVsbCwiQmFja2dyb3VuZEZpbGxUeXBlIjowLCJNYXJnaW4iOnsiJHJlZiI6IjE0OSJ9LCJQYWRkaW5nIjp7IiRyZWYiOiIxNTAifSwiQmFja2dyb3VuZCI6eyIkaWQiOiIxNTAxIiwiQ29sb3IiOnsiJGlkIjoiMTUwMiIsIkEiOjAsIlIiOjI1NSwiRyI6MjU1LCJCIjoyNTV9fSwiSXNWaXNpYmxlIjp0cnVlLCJXaWR0aCI6MC4wLCJIZWlnaHQiOjAuMCwiQm9yZGVyU3R5bGUiOnsiJGlkIjoiMTUwMyIsIkxpbmVDb2xvciI6bnVsbCwiTGluZVdlaWdodCI6MC4wLCJMaW5lVHlwZSI6MCwiUGFyZW50U3R5bGUiOm51bGx9LCJQYXJlbnRTdHlsZSI6bnVsbH0sIkRhdGVTdHlsZSI6eyIkaWQiOiIxNTA0IiwiRm9udFNldHRpbmdzIjp7IiRpZCI6IjE1MDUiLCJGb250U2l6ZSI6MTAsIkZvbnROYW1lIjoiQ2FsaWJyaSIsIklzQm9sZCI6ZmFsc2UsIklzSXRhbGljIjpmYWxzZSwiSXNVbmRlcmxpbmVkIjpmYWxzZSwiUGFyZW50U3R5bGUiOm51bGx9LCJBdXRvU2l6ZSI6MCwiRm9yZWdyb3VuZCI6eyIkaWQiOiIxNTA2IiwiQ29sb3IiOnsiJGlkIjoiMTUwNyIsIkEiOjI1NSwiUiI6NjgsIkciOjg0LCJCIjoxMDZ9fSwiTWF4V2lkdGgiOjIwMC4wLCJNYXhIZWlnaHQiOiJJbmZpbml0eSIsIlNtYXJ0Rm9yZWdyb3VuZElzQWN0aXZlIjpmYWxzZSwiSG9yaXpvbnRhbEFsaWdubWVudCI6MiwiVmVydGljYWxBbGlnbm1lbnQiOjAsIlNtYXJ0Rm9yZWdyb3VuZCI6bnVsbCwiQmFja2dyb3VuZEZpbGxUeXBlIjowLCJNYXJnaW4iOnsiJHJlZiI6IjE1NiJ9LCJQYWRkaW5nIjp7IiRyZWYiOiIxNTcifSwiQmFja2dyb3VuZCI6eyIkaWQiOiIxNTA4IiwiQ29sb3IiOnsiJGlkIjoiMTUwOSIsIkEiOjAsIlIiOjI1NSwiRyI6MjU1LCJCIjoyNTV9fSwiSXNWaXNpYmxlIjp0cnVlLCJXaWR0aCI6MC4wLCJIZWlnaHQiOjAuMCwiQm9yZGVyU3R5bGUiOnsiJGlkIjoiMTUxMCIsIkxpbmVDb2xvciI6bnVsbCwiTGluZVdlaWdodCI6MC4wLCJMaW5lVHlwZSI6MCwiUGFyZW50U3R5bGUiOm51bGx9LCJQYXJlbnRTdHlsZSI6bnVsbH0sIkRhdGVGb3JtYXQiOnsiJHJlZiI6IjE0NDQifSwiV2Vla051bWJlcmluZyI6eyIkaWQiOiIxNTExIiwiRm9ybWF0IjowLCJJc1Zpc2libGUiOmZhbHNlLCJMYXN0S25vd25WaXNpYmlsaXR5U3RhdGUiOmZhbHNlfSwiSXNWaXNpYmxlIjp0cnVlLCJQYXJlbnRTdHlsZSI6bnVsbH0sIkluZGV4IjozOCwiU21hcnREdXJhdGlvbkFjdGl2YXRlZCI6ZmFsc2UsIkRhdGVGb3JtYXQiOnsiJHJlZiI6IjE0NDQifSwiV2Vla051bWJlcmluZyI6eyIkaWQiOiIxNTEyIiwiRm9ybWF0IjowLCJJc1Zpc2libGUiOmZhbHNlLCJMYXN0S25vd25WaXNpYmlsaXR5U3RhdGUiOmZhbHNlfSwiSWQiOiI5OTgzMjJhMi1iOTQ3LTQ4NDMtYTU5NC0wZGIyNzUyMjBmOWEiLCJJbXBvcnRJZCI6bnVsbCwiVGl0bGUiOiJTRiBTRCIsIk5vdGUiOm51bGwsIkh5cGVybGluayI6eyIkaWQiOiIxNTEzIiwiQWRkcmVzcyI6bnVsbCwiU3ViQWRkcmVzcyI6bnVsbH0sIklzQ2hhbmdlZCI6ZmFsc2UsIklzTmV3IjpmYWxzZX0seyIkaWQiOiIxNTE0IiwiR3JvdXBOYW1lIjoiZjA1NDk3NGMtODUwNS00Mzc5LTkxMzYtYzM4M2Q0YTAxOTMyIiwiU3RhcnREYXRlIjoiMjAyMi0wMi0yNVQwMDowMDowMFoiLCJFbmREYXRlIjoiMjAyMi0wNC0wM1QyMzo1OTowMFoiLCJQZXJjZW50YWdlQ29tcGxldGUiOm51bGwsIlN0eWxlIjp7IiRpZCI6IjE1MTUiLCJTaGFwZSI6MCwiU2hhcGVUaGlja25lc3MiOjIsIkR1cmF0aW9uRm9ybWF0IjowLCJJbmNsdWRlTm9uV29ya2luZ0RheXNJbkR1cmF0aW9uIjpmYWxzZSwiUGVyY2VudGFnZUNvbXBsZXRlU3R5bGUiOnsiJGlkIjoiMTUxNiIsIkZvbnRTZXR0aW5ncyI6eyIkaWQiOiIxNTE3IiwiRm9udFNpemUiOjEwLCJGb250TmFtZSI6IkNhbGlicmkiLCJJc0JvbGQiOmZhbHNlLCJJc0l0YWxpYyI6ZmFsc2UsIklzVW5kZXJsaW5lZCI6ZmFsc2UsIlBhcmVudFN0eWxlIjpudWxsfSwiQXV0b1NpemUiOjAsIkZvcmVncm91bmQiOnsiJGlkIjoiMTUxOCIsIkNvbG9yIjp7IiRpZCI6IjE1MTk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yZWYiOiIxMjEifSwiUGFkZGluZyI6eyIkcmVmIjoiMTIyIn0sIkJhY2tncm91bmQiOnsiJHJlZiI6IjEyMyJ9LCJJc1Zpc2libGUiOnRydWUsIldpZHRoIjowLjAsIkhlaWdodCI6MC4wLCJCb3JkZXJTdHlsZSI6eyIkaWQiOiIxNTIwIiwiTGluZUNvbG9yIjpudWxsLCJMaW5lV2VpZ2h0IjowLjAsIkxpbmVUeXBlIjowLCJQYXJlbnRTdHlsZSI6bnVsbH0sIlBhcmVudFN0eWxlIjpudWxsfSwiRHVyYXRpb25TdHlsZSI6eyIkaWQiOiIxNTIxIiwiRm9udFNldHRpbmdzIjp7IiRpZCI6IjE1MjIiLCJGb250U2l6ZSI6MTAsIkZvbnROYW1lIjoiQ2FsaWJyaSIsIklzQm9sZCI6ZmFsc2UsIklzSXRhbGljIjpmYWxzZSwiSXNVbmRlcmxpbmVkIjpmYWxzZSwiUGFyZW50U3R5bGUiOm51bGx9LCJBdXRvU2l6ZSI6MCwiRm9yZWdyb3VuZCI6eyIkcmVmIjoiMTI2In0sIk1heFdpZHRoIjoyMDAuMCwiTWF4SGVpZ2h0IjoiSW5maW5pdHkiLCJTbWFydEZvcmVncm91bmRJc0FjdGl2ZSI6ZmFsc2UsIkhvcml6b250YWxBbGlnbm1lbnQiOjAsIlZlcnRpY2FsQWxpZ25tZW50IjowLCJTbWFydEZvcmVncm91bmQiOm51bGwsIkJhY2tncm91bmRGaWxsVHlwZSI6MCwiTWFyZ2luIjp7IiRyZWYiOiIxMjgifSwiUGFkZGluZyI6eyIkcmVmIjoiMTI5In0sIkJhY2tncm91bmQiOnsiJHJlZiI6IjEzMCJ9LCJJc1Zpc2libGUiOnRydWUsIldpZHRoIjowLjAsIkhlaWdodCI6MC4wLCJCb3JkZXJTdHlsZSI6eyIkaWQiOiIxNTIzIiwiTGluZUNvbG9yIjpudWxsLCJMaW5lV2VpZ2h0IjowLjAsIkxpbmVUeXBlIjowLCJQYXJlbnRTdHlsZSI6bnVsbH0sIlBhcmVudFN0eWxlIjpudWxsfSwiSG9yaXpvbnRhbENvbm5lY3RvclN0eWxlIjp7IiRpZCI6IjE1MjQiLCJMaW5lQ29sb3IiOnsiJHJlZiI6IjEzMiJ9LCJMaW5lV2VpZ2h0IjoxLjAsIkxpbmVUeXBlIjowLCJQYXJlbnRTdHlsZSI6bnVsbH0sIlZlcnRpY2FsQ29ubmVjdG9yU3R5bGUiOnsiJGlkIjoiMTUyNSIsIkxpbmVDb2xvciI6eyIkcmVmIjoiMTM1In0sIkxpbmVXZWlnaHQiOjAuMCwiTGluZVR5cGUiOjAsIlBhcmVudFN0eWxlIjpudWxsfSwiTWFyZ2luIjpudWxsLCJTdGFydERhdGVQb3NpdGlvbiI6NiwiRW5kRGF0ZVBvc2l0aW9uIjo2LCJEYXRlSXNWaXNpYmxlIjpmYWxzZSwiVGl0bGVQb3NpdGlvbiI6MCwiRHVyYXRpb25Qb3NpdGlvbiI6NiwiUGVyY2VudGFnZUNvbXBsZXRlZFBvc2l0aW9uIjo2LCJTcGFjaW5nIjoxMCwiSXNCZWxvd1RpbWViYW5kIjpmYWxzZSwiUGVyY2VudGFnZUNvbXBsZXRlU2hhcGVPcGFjaXR5IjozNSwiU2hhcGVTdHlsZSI6eyIkaWQiOiIxNTI2IiwiTWFyZ2luIjp7IiRyZWYiOiIxMzgifSwiUGFkZGluZyI6eyIkcmVmIjoiMTM5In0sIkJhY2tncm91bmQiOnsiJGlkIjoiMTUyNyIsIkNvbG9yIjp7IiRpZCI6IjE1MjgiLCJBIjoyNTUsIlIiOjE1MCwiRyI6MjE0LCJCIjo2Nn19LCJJc1Zpc2libGUiOnRydWUsIldpZHRoIjowLjAsIkhlaWdodCI6MjIuMCwiQm9yZGVyU3R5bGUiOnsiJGlkIjoiMTUyOSIsIkxpbmVDb2xvciI6eyIkcmVmIjoiMTQyOCJ9LCJMaW5lV2VpZ2h0IjowLjAsIkxpbmVUeXBlIjowLCJQYXJlbnRTdHlsZSI6bnVsbH0sIlBhcmVudFN0eWxlIjpudWxsfSwiVGl0bGVTdHlsZSI6eyIkaWQiOiIxNTMwIiwiRm9udFNldHRpbmdzIjp7IiRpZCI6IjE1MzEiLCJGb250U2l6ZSI6MTEsIkZvbnROYW1lIjoiQ2FsaWJyaSIsIklzQm9sZCI6dHJ1ZSwiSXNJdGFsaWMiOmZhbHNlLCJJc1VuZGVybGluZWQiOmZhbHNlLCJQYXJlbnRTdHlsZSI6bnVsbH0sIkF1dG9TaXplIjowLCJGb3JlZ3JvdW5kIjp7IiRpZCI6IjE1MzIiLCJDb2xvciI6eyIkaWQiOiIxNTMzIiwiQSI6MjU1LCJSIjoyNTUsIkciOjI1NSwiQiI6MjU1fX0sIk1heFdpZHRoIjo3MjAuMCwiTWF4SGVpZ2h0IjoiSW5maW5pdHkiLCJTbWFydEZvcmVncm91bmRJc0FjdGl2ZSI6ZmFsc2UsIkhvcml6b250YWxBbGlnbm1lbnQiOjAsIlZlcnRpY2FsQWxpZ25tZW50IjowLCJTbWFydEZvcmVncm91bmQiOm51bGwsIkJhY2tncm91bmRGaWxsVHlwZSI6MCwiTWFyZ2luIjp7IiRyZWYiOiIxNDkifSwiUGFkZGluZyI6eyIkcmVmIjoiMTUwIn0sIkJhY2tncm91bmQiOnsiJGlkIjoiMTUzNCIsIkNvbG9yIjp7IiRpZCI6IjE1MzUiLCJBIjowLCJSIjoyNTUsIkciOjI1NSwiQiI6MjU1fX0sIklzVmlzaWJsZSI6dHJ1ZSwiV2lkdGgiOjAuMCwiSGVpZ2h0IjowLjAsIkJvcmRlclN0eWxlIjp7IiRpZCI6IjE1MzYiLCJMaW5lQ29sb3IiOm51bGwsIkxpbmVXZWlnaHQiOjAuMCwiTGluZVR5cGUiOjAsIlBhcmVudFN0eWxlIjpudWxsfSwiUGFyZW50U3R5bGUiOm51bGx9LCJEYXRlU3R5bGUiOnsiJGlkIjoiMTUzNyIsIkZvbnRTZXR0aW5ncyI6eyIkaWQiOiIxNTM4IiwiRm9udFNpemUiOjEwLCJGb250TmFtZSI6IkNhbGlicmkiLCJJc0JvbGQiOmZhbHNlLCJJc0l0YWxpYyI6ZmFsc2UsIklzVW5kZXJsaW5lZCI6ZmFsc2UsIlBhcmVudFN0eWxlIjpudWxsfSwiQXV0b1NpemUiOjAsIkZvcmVncm91bmQiOnsiJGlkIjoiMTUzOSIsIkNvbG9yIjp7IiRpZCI6IjE1NDAiLCJBIjoyNTUsIlIiOjY4LCJHIjo4NCwiQiI6MTA2fX0sIk1heFdpZHRoIjoyMDAuMCwiTWF4SGVpZ2h0IjoiSW5maW5pdHkiLCJTbWFydEZvcmVncm91bmRJc0FjdGl2ZSI6ZmFsc2UsIkhvcml6b250YWxBbGlnbm1lbnQiOjIsIlZlcnRpY2FsQWxpZ25tZW50IjowLCJTbWFydEZvcmVncm91bmQiOm51bGwsIkJhY2tncm91bmRGaWxsVHlwZSI6MCwiTWFyZ2luIjp7IiRyZWYiOiIxNTYifSwiUGFkZGluZyI6eyIkcmVmIjoiMTU3In0sIkJhY2tncm91bmQiOnsiJGlkIjoiMTU0MSIsIkNvbG9yIjp7IiRpZCI6IjE1NDIiLCJBIjowLCJSIjoyNTUsIkciOjI1NSwiQiI6MjU1fX0sIklzVmlzaWJsZSI6dHJ1ZSwiV2lkdGgiOjAuMCwiSGVpZ2h0IjowLjAsIkJvcmRlclN0eWxlIjp7IiRpZCI6IjE1NDMiLCJMaW5lQ29sb3IiOm51bGwsIkxpbmVXZWlnaHQiOjAuMCwiTGluZVR5cGUiOjAsIlBhcmVudFN0eWxlIjpudWxsfSwiUGFyZW50U3R5bGUiOm51bGx9LCJEYXRlRm9ybWF0Ijp7IiRyZWYiOiIxNDQ0In0sIldlZWtOdW1iZXJpbmciOnsiJGlkIjoiMTU0NCIsIkZvcm1hdCI6MCwiSXNWaXNpYmxlIjpmYWxzZSwiTGFzdEtub3duVmlzaWJpbGl0eVN0YXRlIjpmYWxzZX0sIklzVmlzaWJsZSI6dHJ1ZSwiUGFyZW50U3R5bGUiOm51bGx9LCJJbmRleCI6MzksIlNtYXJ0RHVyYXRpb25BY3RpdmF0ZWQiOmZhbHNlLCJEYXRlRm9ybWF0Ijp7IiRyZWYiOiIxNDQ0In0sIldlZWtOdW1iZXJpbmciOnsiJGlkIjoiMTU0NSIsIkZvcm1hdCI6MCwiSXNWaXNpYmxlIjpmYWxzZSwiTGFzdEtub3duVmlzaWJpbGl0eVN0YXRlIjpmYWxzZX0sIklkIjoiMGIwOTVkZTctMDgyNS00ZWViLWI1OWUtZTE2YWFmOTRkMGIwIiwiSW1wb3J0SWQiOm51bGwsIlRpdGxlIjoiU0YgTyIsIk5vdGUiOm51bGwsIkh5cGVybGluayI6eyIkaWQiOiIxNTQ2IiwiQWRkcmVzcyI6bnVsbCwiU3ViQWRkcmVzcyI6bnVsbH0sIklzQ2hhbmdlZCI6ZmFsc2UsIklzTmV3IjpmYWxzZX0seyIkaWQiOiIxNTQ3IiwiR3JvdXBOYW1lIjoiZjA1NDk3NGMtODUwNS00Mzc5LTkxMzYtYzM4M2Q0YTAxOTMyIiwiU3RhcnREYXRlIjoiMjAyMi0wNC0wNFQwMDowMDowMFoiLCJFbmREYXRlIjoiMjAyMi0wNC0yNlQyMzo1OTowMFoiLCJQZXJjZW50YWdlQ29tcGxldGUiOm51bGwsIlN0eWxlIjp7IiRpZCI6IjE1NDgiLCJTaGFwZSI6MCwiU2hhcGVUaGlja25lc3MiOjAsIkR1cmF0aW9uRm9ybWF0IjowLCJJbmNsdWRlTm9uV29ya2luZ0RheXNJbkR1cmF0aW9uIjpmYWxzZSwiUGVyY2VudGFnZUNvbXBsZXRlU3R5bGUiOnsiJGlkIjoiMTU0OSIsIkZvbnRTZXR0aW5ncyI6eyIkaWQiOiIxNTUwIiwiRm9udFNpemUiOjEwLCJGb250TmFtZSI6IkNhbGlicmkiLCJJc0JvbGQiOmZhbHNlLCJJc0l0YWxpYyI6ZmFsc2UsIklzVW5kZXJsaW5lZCI6ZmFsc2UsIlBhcmVudFN0eWxlIjpudWxsfSwiQXV0b1NpemUiOjAsIkZvcmVncm91bmQiOnsiJGlkIjoiMTU1MSIsIkNvbG9yIjp7IiRpZCI6IjE1NTI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yZWYiOiIxMjEifSwiUGFkZGluZyI6eyIkcmVmIjoiMTIyIn0sIkJhY2tncm91bmQiOnsiJHJlZiI6IjEyMyJ9LCJJc1Zpc2libGUiOnRydWUsIldpZHRoIjowLjAsIkhlaWdodCI6MC4wLCJCb3JkZXJTdHlsZSI6eyIkaWQiOiIxNTUzIiwiTGluZUNvbG9yIjpudWxsLCJMaW5lV2VpZ2h0IjowLjAsIkxpbmVUeXBlIjowLCJQYXJlbnRTdHlsZSI6bnVsbH0sIlBhcmVudFN0eWxlIjpudWxsfSwiRHVyYXRpb25TdHlsZSI6eyIkaWQiOiIxNTU0IiwiRm9udFNldHRpbmdzIjp7IiRpZCI6IjE1NTUiLCJGb250U2l6ZSI6MTAsIkZvbnROYW1lIjoiQ2FsaWJyaSIsIklzQm9sZCI6ZmFsc2UsIklzSXRhbGljIjpmYWxzZSwiSXNVbmRlcmxpbmVkIjpmYWxzZSwiUGFyZW50U3R5bGUiOm51bGx9LCJBdXRvU2l6ZSI6MCwiRm9yZWdyb3VuZCI6eyIkcmVmIjoiMTI2In0sIk1heFdpZHRoIjoyMDAuMCwiTWF4SGVpZ2h0IjoiSW5maW5pdHkiLCJTbWFydEZvcmVncm91bmRJc0FjdGl2ZSI6ZmFsc2UsIkhvcml6b250YWxBbGlnbm1lbnQiOjAsIlZlcnRpY2FsQWxpZ25tZW50IjowLCJTbWFydEZvcmVncm91bmQiOm51bGwsIkJhY2tncm91bmRGaWxsVHlwZSI6MCwiTWFyZ2luIjp7IiRyZWYiOiIxMjgifSwiUGFkZGluZyI6eyIkcmVmIjoiMTI5In0sIkJhY2tncm91bmQiOnsiJHJlZiI6IjEzMCJ9LCJJc1Zpc2libGUiOnRydWUsIldpZHRoIjowLjAsIkhlaWdodCI6MC4wLCJCb3JkZXJTdHlsZSI6eyIkaWQiOiIxNTU2IiwiTGluZUNvbG9yIjpudWxsLCJMaW5lV2VpZ2h0IjowLjAsIkxpbmVUeXBlIjowLCJQYXJlbnRTdHlsZSI6bnVsbH0sIlBhcmVudFN0eWxlIjpudWxsfSwiSG9yaXpvbnRhbENvbm5lY3RvclN0eWxlIjp7IiRpZCI6IjE1NTciLCJMaW5lQ29sb3IiOnsiJHJlZiI6IjEzMiJ9LCJMaW5lV2VpZ2h0IjoxLjAsIkxpbmVUeXBlIjowLCJQYXJlbnRTdHlsZSI6bnVsbH0sIlZlcnRpY2FsQ29ubmVjdG9yU3R5bGUiOnsiJGlkIjoiMTU1OCIsIkxpbmVDb2xvciI6eyIkcmVmIjoiMTM1In0sIkxpbmVXZWlnaHQiOjAuMCwiTGluZVR5cGUiOjAsIlBhcmVudFN0eWxlIjpudWxsfSwiTWFyZ2luIjpudWxsLCJTdGFydERhdGVQb3NpdGlvbiI6NiwiRW5kRGF0ZVBvc2l0aW9uIjo2LCJEYXRlSXNWaXNpYmxlIjpmYWxzZSwiVGl0bGVQb3NpdGlvbiI6MCwiRHVyYXRpb25Qb3NpdGlvbiI6NiwiUGVyY2VudGFnZUNvbXBsZXRlZFBvc2l0aW9uIjo2LCJTcGFjaW5nIjozLCJJc0JlbG93VGltZWJhbmQiOmZhbHNlLCJQZXJjZW50YWdlQ29tcGxldGVTaGFwZU9wYWNpdHkiOjM1LCJTaGFwZVN0eWxlIjp7IiRpZCI6IjE1NTkiLCJNYXJnaW4iOnsiJHJlZiI6IjEzOCJ9LCJQYWRkaW5nIjp7IiRyZWYiOiIxMzkifSwiQmFja2dyb3VuZCI6eyIkaWQiOiIxNTYwIiwiQ29sb3IiOnsiJGlkIjoiMTU2MSIsIkEiOjI1NSwiUiI6MjM0LCJHIjoyMiwiQiI6MzB9fSwiSXNWaXNpYmxlIjp0cnVlLCJXaWR0aCI6MC4wLCJIZWlnaHQiOjEwLjAsIkJvcmRlclN0eWxlIjp7IiRpZCI6IjE1NjIiLCJMaW5lQ29sb3IiOnsiJHJlZiI6IjE0MjgifSwiTGluZVdlaWdodCI6MC4wLCJMaW5lVHlwZSI6MCwiUGFyZW50U3R5bGUiOm51bGx9LCJQYXJlbnRTdHlsZSI6bnVsbH0sIlRpdGxlU3R5bGUiOnsiJGlkIjoiMTU2MyIsIkZvbnRTZXR0aW5ncyI6eyIkaWQiOiIxNTY0IiwiRm9udFNpemUiOjExLCJGb250TmFtZSI6IkNhbGlicmkiLCJJc0JvbGQiOnRydWUsIklzSXRhbGljIjpmYWxzZSwiSXNVbmRlcmxpbmVkIjpmYWxzZSwiUGFyZW50U3R5bGUiOm51bGx9LCJBdXRvU2l6ZSI6MCwiRm9yZWdyb3VuZCI6eyIkaWQiOiIxNTY1IiwiQ29sb3IiOnsiJGlkIjoiMTU2NiIsIkEiOjI1NSwiUiI6MjU1LCJHIjoyNTUsIkIiOjI1NX19LCJNYXhXaWR0aCI6NzIwLjAsIk1heEhlaWdodCI6IkluZmluaXR5IiwiU21hcnRGb3JlZ3JvdW5kSXNBY3RpdmUiOmZhbHNlLCJIb3Jpem9udGFsQWxpZ25tZW50IjowLCJWZXJ0aWNhbEFsaWdubWVudCI6MCwiU21hcnRGb3JlZ3JvdW5kIjpudWxsLCJCYWNrZ3JvdW5kRmlsbFR5cGUiOjAsIk1hcmdpbiI6eyIkcmVmIjoiMTQ5In0sIlBhZGRpbmciOnsiJHJlZiI6IjE1MCJ9LCJCYWNrZ3JvdW5kIjp7IiRpZCI6IjE1NjciLCJDb2xvciI6eyIkaWQiOiIxNTY4IiwiQSI6MCwiUiI6MjU1LCJHIjoyNTUsIkIiOjI1NX19LCJJc1Zpc2libGUiOnRydWUsIldpZHRoIjowLjAsIkhlaWdodCI6MC4wLCJCb3JkZXJTdHlsZSI6eyIkaWQiOiIxNTY5IiwiTGluZUNvbG9yIjpudWxsLCJMaW5lV2VpZ2h0IjowLjAsIkxpbmVUeXBlIjowLCJQYXJlbnRTdHlsZSI6bnVsbH0sIlBhcmVudFN0eWxlIjpudWxsfSwiRGF0ZVN0eWxlIjp7IiRpZCI6IjE1NzAiLCJGb250U2V0dGluZ3MiOnsiJGlkIjoiMTU3MSIsIkZvbnRTaXplIjoxMCwiRm9udE5hbWUiOiJDYWxpYnJpIiwiSXNCb2xkIjpmYWxzZSwiSXNJdGFsaWMiOmZhbHNlLCJJc1VuZGVybGluZWQiOmZhbHNlLCJQYXJlbnRTdHlsZSI6bnVsbH0sIkF1dG9TaXplIjowLCJGb3JlZ3JvdW5kIjp7IiRpZCI6IjE1NzIiLCJDb2xvciI6eyIkaWQiOiIxNTczIiwiQSI6MjU1LCJSIjo2OCwiRyI6ODQsIkIiOjEwNn19LCJNYXhXaWR0aCI6MjAwLjAsIk1heEhlaWdodCI6IkluZmluaXR5IiwiU21hcnRGb3JlZ3JvdW5kSXNBY3RpdmUiOmZhbHNlLCJIb3Jpem9udGFsQWxpZ25tZW50IjoyLCJWZXJ0aWNhbEFsaWdubWVudCI6MCwiU21hcnRGb3JlZ3JvdW5kIjpudWxsLCJCYWNrZ3JvdW5kRmlsbFR5cGUiOjAsIk1hcmdpbiI6eyIkcmVmIjoiMTU2In0sIlBhZGRpbmciOnsiJHJlZiI6IjE1NyJ9LCJCYWNrZ3JvdW5kIjp7IiRpZCI6IjE1NzQiLCJDb2xvciI6eyIkaWQiOiIxNTc1IiwiQSI6MCwiUiI6MjU1LCJHIjoyNTUsIkIiOjI1NX19LCJJc1Zpc2libGUiOnRydWUsIldpZHRoIjowLjAsIkhlaWdodCI6MC4wLCJCb3JkZXJTdHlsZSI6eyIkaWQiOiIxNTc2IiwiTGluZUNvbG9yIjpudWxsLCJMaW5lV2VpZ2h0IjowLjAsIkxpbmVUeXBlIjowLCJQYXJlbnRTdHlsZSI6bnVsbH0sIlBhcmVudFN0eWxlIjpudWxsfSwiRGF0ZUZvcm1hdCI6eyIkcmVmIjoiMTQ0NCJ9LCJXZWVrTnVtYmVyaW5nIjp7IiRpZCI6IjE1NzciLCJGb3JtYXQiOjAsIklzVmlzaWJsZSI6ZmFsc2UsIkxhc3RLbm93blZpc2liaWxpdHlTdGF0ZSI6ZmFsc2V9LCJJc1Zpc2libGUiOnRydWUsIlBhcmVudFN0eWxlIjpudWxsfSwiSW5kZXgiOjQwLCJTbWFydER1cmF0aW9uQWN0aXZhdGVkIjpmYWxzZSwiRGF0ZUZvcm1hdCI6eyIkcmVmIjoiMTQ0NCJ9LCJXZWVrTnVtYmVyaW5nIjp7IiRpZCI6IjE1NzgiLCJGb3JtYXQiOjAsIklzVmlzaWJsZSI6ZmFsc2UsIkxhc3RLbm93blZpc2liaWxpdHlTdGF0ZSI6ZmFsc2V9LCJJZCI6IjMyYjBhYTM3LTU2NTEtNGJlOS04ZmQwLTg1ZjllZmJjMTYwMiIsIkltcG9ydElkIjpudWxsLCJUaXRsZSI6IlNGIFNEIiwiTm90ZSI6bnVsbCwiSHlwZXJsaW5rIjp7IiRpZCI6IjE1NzkiLCJBZGRyZXNzIjpudWxsLCJTdWJBZGRyZXNzIjpudWxsfSwiSXNDaGFuZ2VkIjpmYWxzZSwiSXNOZXciOmZhbHNlfSx7IiRpZCI6IjE1ODAiLCJHcm91cE5hbWUiOiJmMDU0OTc0Yy04NTA1LTQzNzktOTEzNi1jMzgzZDRhMDE5MzIiLCJTdGFydERhdGUiOiIyMDIyLTA0LTI3VDAwOjAwOjAwWiIsIkVuZERhdGUiOiIyMDIyLTA2LTA3VDIzOjU5OjAwWiIsIlBlcmNlbnRhZ2VDb21wbGV0ZSI6bnVsbCwiU3R5bGUiOnsiJGlkIjoiMTU4MSIsIlNoYXBlIjowLCJTaGFwZVRoaWNrbmVzcyI6MCwiRHVyYXRpb25Gb3JtYXQiOjAsIkluY2x1ZGVOb25Xb3JraW5nRGF5c0luRHVyYXRpb24iOmZhbHNlLCJQZXJjZW50YWdlQ29tcGxldGVTdHlsZSI6eyIkaWQiOiIxNTgyIiwiRm9udFNldHRpbmdzIjp7IiRpZCI6IjE1ODMiLCJGb250U2l6ZSI6MTAsIkZvbnROYW1lIjoiQ2FsaWJyaSIsIklzQm9sZCI6ZmFsc2UsIklzSXRhbGljIjpmYWxzZSwiSXNVbmRlcmxpbmVkIjpmYWxzZSwiUGFyZW50U3R5bGUiOm51bGx9LCJBdXRvU2l6ZSI6MCwiRm9yZWdyb3VuZCI6eyIkaWQiOiIxNTg0IiwiQ29sb3IiOnsiJGlkIjoiMTU4NSIsIkEiOjI1NSwiUiI6MTkyLCJHIjo4MCwiQiI6Nzd9fSwiTWF4V2lkdGgiOjIwMC4wLCJNYXhIZWlnaHQiOiJJbmZpbml0eSIsIlNtYXJ0Rm9yZWdyb3VuZElzQWN0aXZlIjpmYWxzZSwiSG9yaXpvbnRhbEFsaWdubWVudCI6MCwiVmVydGljYWxBbGlnbm1lbnQiOjAsIlNtYXJ0Rm9yZWdyb3VuZCI6bnVsbCwiQmFja2dyb3VuZEZpbGxUeXBlIjowLCJNYXJnaW4iOnsiJHJlZiI6IjEyMSJ9LCJQYWRkaW5nIjp7IiRyZWYiOiIxMjIifSwiQmFja2dyb3VuZCI6eyIkcmVmIjoiMTIzIn0sIklzVmlzaWJsZSI6dHJ1ZSwiV2lkdGgiOjAuMCwiSGVpZ2h0IjowLjAsIkJvcmRlclN0eWxlIjp7IiRpZCI6IjE1ODYiLCJMaW5lQ29sb3IiOm51bGwsIkxpbmVXZWlnaHQiOjAuMCwiTGluZVR5cGUiOjAsIlBhcmVudFN0eWxlIjpudWxsfSwiUGFyZW50U3R5bGUiOm51bGx9LCJEdXJhdGlvblN0eWxlIjp7IiRpZCI6IjE1ODciLCJGb250U2V0dGluZ3MiOnsiJGlkIjoiMTU4OCIsIkZvbnRTaXplIjoxMCwiRm9udE5hbWUiOiJDYWxpYnJpIiwiSXNCb2xkIjpmYWxzZSwiSXNJdGFsaWMiOmZhbHNlLCJJc1VuZGVybGluZWQiOmZhbHNlLCJQYXJlbnRTdHlsZSI6bnVsbH0sIkF1dG9TaXplIjowLCJGb3JlZ3JvdW5kIjp7IiRyZWYiOiIxMjYifSwiTWF4V2lkdGgiOjIwMC4wLCJNYXhIZWlnaHQiOiJJbmZpbml0eSIsIlNtYXJ0Rm9yZWdyb3VuZElzQWN0aXZlIjpmYWxzZSwiSG9yaXpvbnRhbEFsaWdubWVudCI6MCwiVmVydGljYWxBbGlnbm1lbnQiOjAsIlNtYXJ0Rm9yZWdyb3VuZCI6bnVsbCwiQmFja2dyb3VuZEZpbGxUeXBlIjowLCJNYXJnaW4iOnsiJHJlZiI6IjEyOCJ9LCJQYWRkaW5nIjp7IiRyZWYiOiIxMjkifSwiQmFja2dyb3VuZCI6eyIkcmVmIjoiMTMwIn0sIklzVmlzaWJsZSI6dHJ1ZSwiV2lkdGgiOjAuMCwiSGVpZ2h0IjowLjAsIkJvcmRlclN0eWxlIjp7IiRpZCI6IjE1ODkiLCJMaW5lQ29sb3IiOm51bGwsIkxpbmVXZWlnaHQiOjAuMCwiTGluZVR5cGUiOjAsIlBhcmVudFN0eWxlIjpudWxsfSwiUGFyZW50U3R5bGUiOm51bGx9LCJIb3Jpem9udGFsQ29ubmVjdG9yU3R5bGUiOnsiJGlkIjoiMTU5MCIsIkxpbmVDb2xvciI6eyIkcmVmIjoiMTMyIn0sIkxpbmVXZWlnaHQiOjEuMCwiTGluZVR5cGUiOjAsIlBhcmVudFN0eWxlIjpudWxsfSwiVmVydGljYWxDb25uZWN0b3JTdHlsZSI6eyIkaWQiOiIxNTkxIiwiTGluZUNvbG9yIjp7IiRyZWYiOiIxMzUifSwiTGluZVdlaWdodCI6MC4wLCJMaW5lVHlwZSI6MCwiUGFyZW50U3R5bGUiOm51bGx9LCJNYXJnaW4iOm51bGwsIlN0YXJ0RGF0ZVBvc2l0aW9uIjo2LCJFbmREYXRlUG9zaXRpb24iOjYsIkRhdGVJc1Zpc2libGUiOmZhbHNlLCJUaXRsZVBvc2l0aW9uIjowLCJEdXJhdGlvblBvc2l0aW9uIjo2LCJQZXJjZW50YWdlQ29tcGxldGVkUG9zaXRpb24iOjYsIlNwYWNpbmciOjMsIklzQmVsb3dUaW1lYmFuZCI6ZmFsc2UsIlBlcmNlbnRhZ2VDb21wbGV0ZVNoYXBlT3BhY2l0eSI6MzUsIlNoYXBlU3R5bGUiOnsiJGlkIjoiMTU5MiIsIk1hcmdpbiI6eyIkcmVmIjoiMTM4In0sIlBhZGRpbmciOnsiJHJlZiI6IjEzOSJ9LCJCYWNrZ3JvdW5kIjp7IiRpZCI6IjE1OTMiLCJDb2xvciI6eyIkaWQiOiIxNTk0IiwiQSI6MjU1LCJSIjoxNTAsIkciOjIxNCwiQiI6NjZ9fSwiSXNWaXNpYmxlIjp0cnVlLCJXaWR0aCI6MC4wLCJIZWlnaHQiOjEwLjAsIkJvcmRlclN0eWxlIjp7IiRpZCI6IjE1OTUiLCJMaW5lQ29sb3IiOnsiJHJlZiI6IjE0MjgifSwiTGluZVdlaWdodCI6MC4wLCJMaW5lVHlwZSI6MCwiUGFyZW50U3R5bGUiOm51bGx9LCJQYXJlbnRTdHlsZSI6bnVsbH0sIlRpdGxlU3R5bGUiOnsiJGlkIjoiMTU5NiIsIkZvbnRTZXR0aW5ncyI6eyIkaWQiOiIxNTk3IiwiRm9udFNpemUiOjExLCJGb250TmFtZSI6IkNhbGlicmkiLCJJc0JvbGQiOnRydWUsIklzSXRhbGljIjpmYWxzZSwiSXNVbmRlcmxpbmVkIjpmYWxzZSwiUGFyZW50U3R5bGUiOm51bGx9LCJBdXRvU2l6ZSI6MCwiRm9yZWdyb3VuZCI6eyIkaWQiOiIxNTk4IiwiQ29sb3IiOnsiJGlkIjoiMTU5OSIsIkEiOjI1NSwiUiI6MjU1LCJHIjoyNTUsIkIiOjI1NX19LCJNYXhXaWR0aCI6NzIwLjAsIk1heEhlaWdodCI6IkluZmluaXR5IiwiU21hcnRGb3JlZ3JvdW5kSXNBY3RpdmUiOmZhbHNlLCJIb3Jpem9udGFsQWxpZ25tZW50IjowLCJWZXJ0aWNhbEFsaWdubWVudCI6MCwiU21hcnRGb3JlZ3JvdW5kIjpudWxsLCJCYWNrZ3JvdW5kRmlsbFR5cGUiOjAsIk1hcmdpbiI6eyIkcmVmIjoiMTQ5In0sIlBhZGRpbmciOnsiJHJlZiI6IjE1MCJ9LCJCYWNrZ3JvdW5kIjp7IiRpZCI6IjE2MDAiLCJDb2xvciI6eyIkaWQiOiIxNjAxIiwiQSI6MCwiUiI6MjU1LCJHIjoyNTUsIkIiOjI1NX19LCJJc1Zpc2libGUiOnRydWUsIldpZHRoIjowLjAsIkhlaWdodCI6MC4wLCJCb3JkZXJTdHlsZSI6eyIkaWQiOiIxNjAyIiwiTGluZUNvbG9yIjpudWxsLCJMaW5lV2VpZ2h0IjowLjAsIkxpbmVUeXBlIjowLCJQYXJlbnRTdHlsZSI6bnVsbH0sIlBhcmVudFN0eWxlIjpudWxsfSwiRGF0ZVN0eWxlIjp7IiRpZCI6IjE2MDMiLCJGb250U2V0dGluZ3MiOnsiJGlkIjoiMTYwNCIsIkZvbnRTaXplIjoxMCwiRm9udE5hbWUiOiJDYWxpYnJpIiwiSXNCb2xkIjpmYWxzZSwiSXNJdGFsaWMiOmZhbHNlLCJJc1VuZGVybGluZWQiOmZhbHNlLCJQYXJlbnRTdHlsZSI6bnVsbH0sIkF1dG9TaXplIjowLCJGb3JlZ3JvdW5kIjp7IiRpZCI6IjE2MDUiLCJDb2xvciI6eyIkaWQiOiIxNjA2IiwiQSI6MjU1LCJSIjo2OCwiRyI6ODQsIkIiOjEwNn19LCJNYXhXaWR0aCI6MjAwLjAsIk1heEhlaWdodCI6IkluZmluaXR5IiwiU21hcnRGb3JlZ3JvdW5kSXNBY3RpdmUiOmZhbHNlLCJIb3Jpem9udGFsQWxpZ25tZW50IjoyLCJWZXJ0aWNhbEFsaWdubWVudCI6MCwiU21hcnRGb3JlZ3JvdW5kIjpudWxsLCJCYWNrZ3JvdW5kRmlsbFR5cGUiOjAsIk1hcmdpbiI6eyIkcmVmIjoiMTU2In0sIlBhZGRpbmciOnsiJHJlZiI6IjE1NyJ9LCJCYWNrZ3JvdW5kIjp7IiRpZCI6IjE2MDciLCJDb2xvciI6eyIkaWQiOiIxNjA4IiwiQSI6MCwiUiI6MjU1LCJHIjoyNTUsIkIiOjI1NX19LCJJc1Zpc2libGUiOnRydWUsIldpZHRoIjowLjAsIkhlaWdodCI6MC4wLCJCb3JkZXJTdHlsZSI6eyIkaWQiOiIxNjA5IiwiTGluZUNvbG9yIjpudWxsLCJMaW5lV2VpZ2h0IjowLjAsIkxpbmVUeXBlIjowLCJQYXJlbnRTdHlsZSI6bnVsbH0sIlBhcmVudFN0eWxlIjpudWxsfSwiRGF0ZUZvcm1hdCI6eyIkcmVmIjoiMTQ0NCJ9LCJXZWVrTnVtYmVyaW5nIjp7IiRpZCI6IjE2MTAiLCJGb3JtYXQiOjAsIklzVmlzaWJsZSI6ZmFsc2UsIkxhc3RLbm93blZpc2liaWxpdHlTdGF0ZSI6ZmFsc2V9LCJJc1Zpc2libGUiOnRydWUsIlBhcmVudFN0eWxlIjpudWxsfSwiSW5kZXgiOjQxLCJTbWFydER1cmF0aW9uQWN0aXZhdGVkIjpmYWxzZSwiRGF0ZUZvcm1hdCI6eyIkcmVmIjoiMTQ0NCJ9LCJXZWVrTnVtYmVyaW5nIjp7IiRpZCI6IjE2MTEiLCJGb3JtYXQiOjAsIklzVmlzaWJsZSI6ZmFsc2UsIkxhc3RLbm93blZpc2liaWxpdHlTdGF0ZSI6ZmFsc2V9LCJJZCI6IjE1ZGQ2NWUwLWRhZGUtNDU2Ni04ZjUxLWZjYTQ4YTE1NDEwMiIsIkltcG9ydElkIjpudWxsLCJUaXRsZSI6IlNGIE8iLCJOb3RlIjpudWxsLCJIeXBlcmxpbmsiOnsiJGlkIjoiMTYxMiIsIkFkZHJlc3MiOm51bGwsIlN1YkFkZHJlc3MiOm51bGx9LCJJc0NoYW5nZWQiOmZhbHNlLCJJc05ldyI6ZmFsc2V9LHsiJGlkIjoiMTYxMyIsIkdyb3VwTmFtZSI6ImYwNTQ5NzRjLTg1MDUtNDM3OS05MTM2LWMzODNkNGEwMTkzMiIsIlN0YXJ0RGF0ZSI6IjIwMjItMDYtMDhUMDA6MDA6MDBaIiwiRW5kRGF0ZSI6IjIwMjItMDYtMDlUMjM6NTk6MDBaIiwiUGVyY2VudGFnZUNvbXBsZXRlIjpudWxsLCJTdHlsZSI6eyIkaWQiOiIxNjE0IiwiU2hhcGUiOjAsIlNoYXBlVGhpY2tuZXNzIjowLCJEdXJhdGlvbkZvcm1hdCI6MCwiSW5jbHVkZU5vbldvcmtpbmdEYXlzSW5EdXJhdGlvbiI6ZmFsc2UsIlBlcmNlbnRhZ2VDb21wbGV0ZVN0eWxlIjp7IiRpZCI6IjE2MTUiLCJGb250U2V0dGluZ3MiOnsiJGlkIjoiMTYxNiIsIkZvbnRTaXplIjoxMCwiRm9udE5hbWUiOiJDYWxpYnJpIiwiSXNCb2xkIjpmYWxzZSwiSXNJdGFsaWMiOmZhbHNlLCJJc1VuZGVybGluZWQiOmZhbHNlLCJQYXJlbnRTdHlsZSI6bnVsbH0sIkF1dG9TaXplIjowLCJGb3JlZ3JvdW5kIjp7IiRpZCI6IjE2MTciLCJDb2xvciI6eyIkaWQiOiIxNjE4IiwiQSI6MjU1LCJSIjoxOTIsIkciOjgwLCJCIjo3N319LCJNYXhXaWR0aCI6MjAwLjAsIk1heEhlaWdodCI6IkluZmluaXR5IiwiU21hcnRGb3JlZ3JvdW5kSXNBY3RpdmUiOmZhbHNlLCJIb3Jpem9udGFsQWxpZ25tZW50IjowLCJWZXJ0aWNhbEFsaWdubWVudCI6MCwiU21hcnRGb3JlZ3JvdW5kIjpudWxsLCJCYWNrZ3JvdW5kRmlsbFR5cGUiOjAsIk1hcmdpbiI6eyIkcmVmIjoiMTIxIn0sIlBhZGRpbmciOnsiJHJlZiI6IjEyMiJ9LCJCYWNrZ3JvdW5kIjp7IiRyZWYiOiIxMjMifSwiSXNWaXNpYmxlIjp0cnVlLCJXaWR0aCI6MC4wLCJIZWlnaHQiOjAuMCwiQm9yZGVyU3R5bGUiOnsiJGlkIjoiMTYxOSIsIkxpbmVDb2xvciI6bnVsbCwiTGluZVdlaWdodCI6MC4wLCJMaW5lVHlwZSI6MCwiUGFyZW50U3R5bGUiOm51bGx9LCJQYXJlbnRTdHlsZSI6bnVsbH0sIkR1cmF0aW9uU3R5bGUiOnsiJGlkIjoiMTYyMCIsIkZvbnRTZXR0aW5ncyI6eyIkaWQiOiIxNjIxIiwiRm9udFNpemUiOjEwLCJGb250TmFtZSI6IkNhbGlicmkiLCJJc0JvbGQiOmZhbHNlLCJJc0l0YWxpYyI6ZmFsc2UsIklzVW5kZXJsaW5lZCI6ZmFsc2UsIlBhcmVudFN0eWxlIjpudWxsfSwiQXV0b1NpemUiOjAsIkZvcmVncm91bmQiOnsiJHJlZiI6IjEyNiJ9LCJNYXhXaWR0aCI6MjAwLjAsIk1heEhlaWdodCI6IkluZmluaXR5IiwiU21hcnRGb3JlZ3JvdW5kSXNBY3RpdmUiOmZhbHNlLCJIb3Jpem9udGFsQWxpZ25tZW50IjowLCJWZXJ0aWNhbEFsaWdubWVudCI6MCwiU21hcnRGb3JlZ3JvdW5kIjpudWxsLCJCYWNrZ3JvdW5kRmlsbFR5cGUiOjAsIk1hcmdpbiI6eyIkcmVmIjoiMTI4In0sIlBhZGRpbmciOnsiJHJlZiI6IjEyOSJ9LCJCYWNrZ3JvdW5kIjp7IiRyZWYiOiIxMzAifSwiSXNWaXNpYmxlIjp0cnVlLCJXaWR0aCI6MC4wLCJIZWlnaHQiOjAuMCwiQm9yZGVyU3R5bGUiOnsiJGlkIjoiMTYyMiIsIkxpbmVDb2xvciI6bnVsbCwiTGluZVdlaWdodCI6MC4wLCJMaW5lVHlwZSI6MCwiUGFyZW50U3R5bGUiOm51bGx9LCJQYXJlbnRTdHlsZSI6bnVsbH0sIkhvcml6b250YWxDb25uZWN0b3JTdHlsZSI6eyIkaWQiOiIxNjIzIiwiTGluZUNvbG9yIjp7IiRyZWYiOiIxMzIifSwiTGluZVdlaWdodCI6MS4wLCJMaW5lVHlwZSI6MCwiUGFyZW50U3R5bGUiOm51bGx9LCJWZXJ0aWNhbENvbm5lY3RvclN0eWxlIjp7IiRpZCI6IjE2MjQiLCJMaW5lQ29sb3IiOnsiJHJlZiI6IjEzNSJ9LCJMaW5lV2VpZ2h0IjowLjAsIkxpbmVUeXBlIjowLCJQYXJlbnRTdHlsZSI6bnVsbH0sIk1hcmdpbiI6bnVsbCwiU3RhcnREYXRlUG9zaXRpb24iOjYsIkVuZERhdGVQb3NpdGlvbiI6NiwiRGF0ZUlzVmlzaWJsZSI6ZmFsc2UsIlRpdGxlUG9zaXRpb24iOjAsIkR1cmF0aW9uUG9zaXRpb24iOjYsIlBlcmNlbnRhZ2VDb21wbGV0ZWRQb3NpdGlvbiI6NiwiU3BhY2luZyI6MywiSXNCZWxvd1RpbWViYW5kIjpmYWxzZSwiUGVyY2VudGFnZUNvbXBsZXRlU2hhcGVPcGFjaXR5IjozNSwiU2hhcGVTdHlsZSI6eyIkaWQiOiIxNjI1IiwiTWFyZ2luIjp7IiRyZWYiOiIxMzgifSwiUGFkZGluZyI6eyIkcmVmIjoiMTM5In0sIkJhY2tncm91bmQiOnsiJGlkIjoiMTYyNiIsIkNvbG9yIjp7IiRpZCI6IjE2MjciLCJBIjoyNTUsIlIiOjIzNCwiRyI6MjIsIkIiOjMwfX0sIklzVmlzaWJsZSI6dHJ1ZSwiV2lkdGgiOjAuMCwiSGVpZ2h0IjoxMC4wLCJCb3JkZXJTdHlsZSI6eyIkaWQiOiIxNjI4IiwiTGluZUNvbG9yIjp7IiRyZWYiOiIxNDI4In0sIkxpbmVXZWlnaHQiOjAuMCwiTGluZVR5cGUiOjAsIlBhcmVudFN0eWxlIjpudWxsfSwiUGFyZW50U3R5bGUiOm51bGx9LCJUaXRsZVN0eWxlIjp7IiRpZCI6IjE2MjkiLCJGb250U2V0dGluZ3MiOnsiJGlkIjoiMTYzMCIsIkZvbnRTaXplIjoxMSwiRm9udE5hbWUiOiJDYWxpYnJpIiwiSXNCb2xkIjp0cnVlLCJJc0l0YWxpYyI6ZmFsc2UsIklzVW5kZXJsaW5lZCI6ZmFsc2UsIlBhcmVudFN0eWxlIjpudWxsfSwiQXV0b1NpemUiOjAsIkZvcmVncm91bmQiOnsiJGlkIjoiMTYzMSIsIkNvbG9yIjp7IiRpZCI6IjE2MzIiLCJBIjoyNTUsIlIiOjI1NSwiRyI6MjU1LCJCIjoyNTV9fSwiTWF4V2lkdGgiOjcyMC4wLCJNYXhIZWlnaHQiOiJJbmZpbml0eSIsIlNtYXJ0Rm9yZWdyb3VuZElzQWN0aXZlIjpmYWxzZSwiSG9yaXpvbnRhbEFsaWdubWVudCI6MCwiVmVydGljYWxBbGlnbm1lbnQiOjAsIlNtYXJ0Rm9yZWdyb3VuZCI6bnVsbCwiQmFja2dyb3VuZEZpbGxUeXBlIjowLCJNYXJnaW4iOnsiJHJlZiI6IjE0OSJ9LCJQYWRkaW5nIjp7IiRyZWYiOiIxNTAifSwiQmFja2dyb3VuZCI6eyIkaWQiOiIxNjMzIiwiQ29sb3IiOnsiJGlkIjoiMTYzNCIsIkEiOjAsIlIiOjI1NSwiRyI6MjU1LCJCIjoyNTV9fSwiSXNWaXNpYmxlIjp0cnVlLCJXaWR0aCI6MC4wLCJIZWlnaHQiOjAuMCwiQm9yZGVyU3R5bGUiOnsiJGlkIjoiMTYzNSIsIkxpbmVDb2xvciI6bnVsbCwiTGluZVdlaWdodCI6MC4wLCJMaW5lVHlwZSI6MCwiUGFyZW50U3R5bGUiOm51bGx9LCJQYXJlbnRTdHlsZSI6bnVsbH0sIkRhdGVTdHlsZSI6eyIkaWQiOiIxNjM2IiwiRm9udFNldHRpbmdzIjp7IiRpZCI6IjE2MzciLCJGb250U2l6ZSI6MTAsIkZvbnROYW1lIjoiQ2FsaWJyaSIsIklzQm9sZCI6ZmFsc2UsIklzSXRhbGljIjpmYWxzZSwiSXNVbmRlcmxpbmVkIjpmYWxzZSwiUGFyZW50U3R5bGUiOm51bGx9LCJBdXRvU2l6ZSI6MCwiRm9yZWdyb3VuZCI6eyIkaWQiOiIxNjM4IiwiQ29sb3IiOnsiJGlkIjoiMTYzOSIsIkEiOjI1NSwiUiI6NjgsIkciOjg0LCJCIjoxMDZ9fSwiTWF4V2lkdGgiOjIwMC4wLCJNYXhIZWlnaHQiOiJJbmZpbml0eSIsIlNtYXJ0Rm9yZWdyb3VuZElzQWN0aXZlIjpmYWxzZSwiSG9yaXpvbnRhbEFsaWdubWVudCI6MiwiVmVydGljYWxBbGlnbm1lbnQiOjAsIlNtYXJ0Rm9yZWdyb3VuZCI6bnVsbCwiQmFja2dyb3VuZEZpbGxUeXBlIjowLCJNYXJnaW4iOnsiJHJlZiI6IjE1NiJ9LCJQYWRkaW5nIjp7IiRyZWYiOiIxNTcifSwiQmFja2dyb3VuZCI6eyIkaWQiOiIxNjQwIiwiQ29sb3IiOnsiJGlkIjoiMTY0MSIsIkEiOjAsIlIiOjI1NSwiRyI6MjU1LCJCIjoyNTV9fSwiSXNWaXNpYmxlIjp0cnVlLCJXaWR0aCI6MC4wLCJIZWlnaHQiOjAuMCwiQm9yZGVyU3R5bGUiOnsiJGlkIjoiMTY0MiIsIkxpbmVDb2xvciI6bnVsbCwiTGluZVdlaWdodCI6MC4wLCJMaW5lVHlwZSI6MCwiUGFyZW50U3R5bGUiOm51bGx9LCJQYXJlbnRTdHlsZSI6bnVsbH0sIkRhdGVGb3JtYXQiOnsiJHJlZiI6IjE0NDQifSwiV2Vla051bWJlcmluZyI6eyIkaWQiOiIxNjQzIiwiRm9ybWF0IjowLCJJc1Zpc2libGUiOmZhbHNlLCJMYXN0S25vd25WaXNpYmlsaXR5U3RhdGUiOmZhbHNlfSwiSXNWaXNpYmxlIjp0cnVlLCJQYXJlbnRTdHlsZSI6bnVsbH0sIkluZGV4Ijo0MiwiU21hcnREdXJhdGlvbkFjdGl2YXRlZCI6ZmFsc2UsIkRhdGVGb3JtYXQiOnsiJHJlZiI6IjE0NDQifSwiV2Vla051bWJlcmluZyI6eyIkaWQiOiIxNjQ0IiwiRm9ybWF0IjowLCJJc1Zpc2libGUiOmZhbHNlLCJMYXN0S25vd25WaXNpYmlsaXR5U3RhdGUiOmZhbHNlfSwiSWQiOiI5NDliOTgzZC0zMjM0LTQwMGMtOWI3My0wOWM5MzJiOWU1YmIiLCJJbXBvcnRJZCI6bnVsbCwiVGl0bGUiOiJTRiBTRCIsIk5vdGUiOm51bGwsIkh5cGVybGluayI6eyIkaWQiOiIxNjQ1IiwiQWRkcmVzcyI6bnVsbCwiU3ViQWRkcmVzcyI6bnVsbH0sIklzQ2hhbmdlZCI6ZmFsc2UsIklzTmV3IjpmYWxzZX0seyIkaWQiOiIxNjQ2IiwiR3JvdXBOYW1lIjoiZjA1NDk3NGMtODUwNS00Mzc5LTkxMzYtYzM4M2Q0YTAxOTMyIiwiU3RhcnREYXRlIjoiMjAyMi0wNi0xMFQwMDowMDowMFoiLCJFbmREYXRlIjoiMjAyMi0wNy0zMVQyMzo1OTowMFoiLCJQZXJjZW50YWdlQ29tcGxldGUiOm51bGwsIlN0eWxlIjp7IiRpZCI6IjE2NDciLCJTaGFwZSI6MCwiU2hhcGVUaGlja25lc3MiOjAsIkR1cmF0aW9uRm9ybWF0IjowLCJJbmNsdWRlTm9uV29ya2luZ0RheXNJbkR1cmF0aW9uIjpmYWxzZSwiUGVyY2VudGFnZUNvbXBsZXRlU3R5bGUiOnsiJGlkIjoiMTY0OCIsIkZvbnRTZXR0aW5ncyI6eyIkaWQiOiIxNjQ5IiwiRm9udFNpemUiOjEwLCJGb250TmFtZSI6IkNhbGlicmkiLCJJc0JvbGQiOmZhbHNlLCJJc0l0YWxpYyI6ZmFsc2UsIklzVW5kZXJsaW5lZCI6ZmFsc2UsIlBhcmVudFN0eWxlIjpudWxsfSwiQXV0b1NpemUiOjAsIkZvcmVncm91bmQiOnsiJGlkIjoiMTY1MCIsIkNvbG9yIjp7IiRpZCI6IjE2NTE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yZWYiOiIxMjEifSwiUGFkZGluZyI6eyIkcmVmIjoiMTIyIn0sIkJhY2tncm91bmQiOnsiJHJlZiI6IjEyMyJ9LCJJc1Zpc2libGUiOnRydWUsIldpZHRoIjowLjAsIkhlaWdodCI6MC4wLCJCb3JkZXJTdHlsZSI6eyIkaWQiOiIxNjUyIiwiTGluZUNvbG9yIjpudWxsLCJMaW5lV2VpZ2h0IjowLjAsIkxpbmVUeXBlIjowLCJQYXJlbnRTdHlsZSI6bnVsbH0sIlBhcmVudFN0eWxlIjpudWxsfSwiRHVyYXRpb25TdHlsZSI6eyIkaWQiOiIxNjUzIiwiRm9udFNldHRpbmdzIjp7IiRpZCI6IjE2NTQiLCJGb250U2l6ZSI6MTAsIkZvbnROYW1lIjoiQ2FsaWJyaSIsIklzQm9sZCI6ZmFsc2UsIklzSXRhbGljIjpmYWxzZSwiSXNVbmRlcmxpbmVkIjpmYWxzZSwiUGFyZW50U3R5bGUiOm51bGx9LCJBdXRvU2l6ZSI6MCwiRm9yZWdyb3VuZCI6eyIkcmVmIjoiMTI2In0sIk1heFdpZHRoIjoyMDAuMCwiTWF4SGVpZ2h0IjoiSW5maW5pdHkiLCJTbWFydEZvcmVncm91bmRJc0FjdGl2ZSI6ZmFsc2UsIkhvcml6b250YWxBbGlnbm1lbnQiOjAsIlZlcnRpY2FsQWxpZ25tZW50IjowLCJTbWFydEZvcmVncm91bmQiOm51bGwsIkJhY2tncm91bmRGaWxsVHlwZSI6MCwiTWFyZ2luIjp7IiRyZWYiOiIxMjgifSwiUGFkZGluZyI6eyIkcmVmIjoiMTI5In0sIkJhY2tncm91bmQiOnsiJHJlZiI6IjEzMCJ9LCJJc1Zpc2libGUiOnRydWUsIldpZHRoIjowLjAsIkhlaWdodCI6MC4wLCJCb3JkZXJTdHlsZSI6eyIkaWQiOiIxNjU1IiwiTGluZUNvbG9yIjpudWxsLCJMaW5lV2VpZ2h0IjowLjAsIkxpbmVUeXBlIjowLCJQYXJlbnRTdHlsZSI6bnVsbH0sIlBhcmVudFN0eWxlIjpudWxsfSwiSG9yaXpvbnRhbENvbm5lY3RvclN0eWxlIjp7IiRpZCI6IjE2NTYiLCJMaW5lQ29sb3IiOnsiJHJlZiI6IjEzMiJ9LCJMaW5lV2VpZ2h0IjoxLjAsIkxpbmVUeXBlIjowLCJQYXJlbnRTdHlsZSI6bnVsbH0sIlZlcnRpY2FsQ29ubmVjdG9yU3R5bGUiOnsiJGlkIjoiMTY1NyIsIkxpbmVDb2xvciI6eyIkcmVmIjoiMTM1In0sIkxpbmVXZWlnaHQiOjAuMCwiTGluZVR5cGUiOjAsIlBhcmVudFN0eWxlIjpudWxsfSwiTWFyZ2luIjpudWxsLCJTdGFydERhdGVQb3NpdGlvbiI6NiwiRW5kRGF0ZVBvc2l0aW9uIjo2LCJEYXRlSXNWaXNpYmxlIjpmYWxzZSwiVGl0bGVQb3NpdGlvbiI6MCwiRHVyYXRpb25Qb3NpdGlvbiI6NiwiUGVyY2VudGFnZUNvbXBsZXRlZFBvc2l0aW9uIjo2LCJTcGFjaW5nIjozLCJJc0JlbG93VGltZWJhbmQiOmZhbHNlLCJQZXJjZW50YWdlQ29tcGxldGVTaGFwZU9wYWNpdHkiOjM1LCJTaGFwZVN0eWxlIjp7IiRpZCI6IjE2NTgiLCJNYXJnaW4iOnsiJHJlZiI6IjEzOCJ9LCJQYWRkaW5nIjp7IiRyZWYiOiIxMzkifSwiQmFja2dyb3VuZCI6eyIkaWQiOiIxNjU5IiwiQ29sb3IiOnsiJGlkIjoiMTY2MCIsIkEiOjI1NSwiUiI6MTUwLCJHIjoyMTQsIkIiOjY2fX0sIklzVmlzaWJsZSI6dHJ1ZSwiV2lkdGgiOjAuMCwiSGVpZ2h0IjoxMC4wLCJCb3JkZXJTdHlsZSI6eyIkaWQiOiIxNjYxIiwiTGluZUNvbG9yIjp7IiRyZWYiOiIxNDI4In0sIkxpbmVXZWlnaHQiOjAuMCwiTGluZVR5cGUiOjAsIlBhcmVudFN0eWxlIjpudWxsfSwiUGFyZW50U3R5bGUiOm51bGx9LCJUaXRsZVN0eWxlIjp7IiRpZCI6IjE2NjIiLCJGb250U2V0dGluZ3MiOnsiJGlkIjoiMTY2MyIsIkZvbnRTaXplIjoxMSwiRm9udE5hbWUiOiJDYWxpYnJpIiwiSXNCb2xkIjp0cnVlLCJJc0l0YWxpYyI6ZmFsc2UsIklzVW5kZXJsaW5lZCI6ZmFsc2UsIlBhcmVudFN0eWxlIjpudWxsfSwiQXV0b1NpemUiOjAsIkZvcmVncm91bmQiOnsiJGlkIjoiMTY2NCIsIkNvbG9yIjp7IiRpZCI6IjE2NjUiLCJBIjoyNTUsIlIiOjI1NSwiRyI6MjU1LCJCIjoyNTV9fSwiTWF4V2lkdGgiOjcyMC4wLCJNYXhIZWlnaHQiOiJJbmZpbml0eSIsIlNtYXJ0Rm9yZWdyb3VuZElzQWN0aXZlIjpmYWxzZSwiSG9yaXpvbnRhbEFsaWdubWVudCI6MCwiVmVydGljYWxBbGlnbm1lbnQiOjAsIlNtYXJ0Rm9yZWdyb3VuZCI6bnVsbCwiQmFja2dyb3VuZEZpbGxUeXBlIjowLCJNYXJnaW4iOnsiJHJlZiI6IjE0OSJ9LCJQYWRkaW5nIjp7IiRyZWYiOiIxNTAifSwiQmFja2dyb3VuZCI6eyIkaWQiOiIxNjY2IiwiQ29sb3IiOnsiJGlkIjoiMTY2NyIsIkEiOjAsIlIiOjI1NSwiRyI6MjU1LCJCIjoyNTV9fSwiSXNWaXNpYmxlIjp0cnVlLCJXaWR0aCI6MC4wLCJIZWlnaHQiOjAuMCwiQm9yZGVyU3R5bGUiOnsiJGlkIjoiMTY2OCIsIkxpbmVDb2xvciI6bnVsbCwiTGluZVdlaWdodCI6MC4wLCJMaW5lVHlwZSI6MCwiUGFyZW50U3R5bGUiOm51bGx9LCJQYXJlbnRTdHlsZSI6bnVsbH0sIkRhdGVTdHlsZSI6eyIkaWQiOiIxNjY5IiwiRm9udFNldHRpbmdzIjp7IiRpZCI6IjE2NzAiLCJGb250U2l6ZSI6MTAsIkZvbnROYW1lIjoiQ2FsaWJyaSIsIklzQm9sZCI6ZmFsc2UsIklzSXRhbGljIjpmYWxzZSwiSXNVbmRlcmxpbmVkIjpmYWxzZSwiUGFyZW50U3R5bGUiOm51bGx9LCJBdXRvU2l6ZSI6MCwiRm9yZWdyb3VuZCI6eyIkaWQiOiIxNjcxIiwiQ29sb3IiOnsiJGlkIjoiMTY3MiIsIkEiOjI1NSwiUiI6NjgsIkciOjg0LCJCIjoxMDZ9fSwiTWF4V2lkdGgiOjIwMC4wLCJNYXhIZWlnaHQiOiJJbmZpbml0eSIsIlNtYXJ0Rm9yZWdyb3VuZElzQWN0aXZlIjpmYWxzZSwiSG9yaXpvbnRhbEFsaWdubWVudCI6MiwiVmVydGljYWxBbGlnbm1lbnQiOjAsIlNtYXJ0Rm9yZWdyb3VuZCI6bnVsbCwiQmFja2dyb3VuZEZpbGxUeXBlIjowLCJNYXJnaW4iOnsiJHJlZiI6IjE1NiJ9LCJQYWRkaW5nIjp7IiRyZWYiOiIxNTcifSwiQmFja2dyb3VuZCI6eyIkaWQiOiIxNjczIiwiQ29sb3IiOnsiJGlkIjoiMTY3NCIsIkEiOjAsIlIiOjI1NSwiRyI6MjU1LCJCIjoyNTV9fSwiSXNWaXNpYmxlIjp0cnVlLCJXaWR0aCI6MC4wLCJIZWlnaHQiOjAuMCwiQm9yZGVyU3R5bGUiOnsiJGlkIjoiMTY3NSIsIkxpbmVDb2xvciI6bnVsbCwiTGluZVdlaWdodCI6MC4wLCJMaW5lVHlwZSI6MCwiUGFyZW50U3R5bGUiOm51bGx9LCJQYXJlbnRTdHlsZSI6bnVsbH0sIkRhdGVGb3JtYXQiOnsiJHJlZiI6IjE0NDQifSwiV2Vla051bWJlcmluZyI6eyIkaWQiOiIxNjc2IiwiRm9ybWF0IjowLCJJc1Zpc2libGUiOmZhbHNlLCJMYXN0S25vd25WaXNpYmlsaXR5U3RhdGUiOmZhbHNlfSwiSXNWaXNpYmxlIjp0cnVlLCJQYXJlbnRTdHlsZSI6bnVsbH0sIkluZGV4Ijo0MywiU21hcnREdXJhdGlvbkFjdGl2YXRlZCI6ZmFsc2UsIkRhdGVGb3JtYXQiOnsiJHJlZiI6IjE0NDQifSwiV2Vla051bWJlcmluZyI6eyIkaWQiOiIxNjc3IiwiRm9ybWF0IjowLCJJc1Zpc2libGUiOmZhbHNlLCJMYXN0S25vd25WaXNpYmlsaXR5U3RhdGUiOmZhbHNlfSwiSWQiOiIxYzliMjcxNC1mNjU1LTQ2ZDgtOGZiMC0wMWRlNTE2ZTYyMGUiLCJJbXBvcnRJZCI6bnVsbCwiVGl0bGUiOiJTRiBPIiwiTm90ZSI6bnVsbCwiSHlwZXJsaW5rIjp7IiRpZCI6IjE2NzgiLCJBZGRyZXNzIjpudWxsLCJTdWJBZGRyZXNzIjpudWxsfSwiSXNDaGFuZ2VkIjpmYWxzZSwiSXNOZXciOmZhbHNlfSx7IiRpZCI6IjE2NzkiLCJHcm91cE5hbWUiOiJmMDU0OTc0Yy04NTA1LTQzNzktOTEzNi1jMzgzZDRhMDE5MzIiLCJTdGFydERhdGUiOiIyMDIyLTA4LTAxVDAwOjAwOjAwWiIsIkVuZERhdGUiOiIyMDIyLTA4LTE3VDIzOjU5OjAwWiIsIlBlcmNlbnRhZ2VDb21wbGV0ZSI6bnVsbCwiU3R5bGUiOnsiJGlkIjoiMTY4MCIsIlNoYXBlIjowLCJTaGFwZVRoaWNrbmVzcyI6MCwiRHVyYXRpb25Gb3JtYXQiOjAsIkluY2x1ZGVOb25Xb3JraW5nRGF5c0luRHVyYXRpb24iOmZhbHNlLCJQZXJjZW50YWdlQ29tcGxldGVTdHlsZSI6eyIkaWQiOiIxNjgxIiwiRm9udFNldHRpbmdzIjp7IiRpZCI6IjE2ODIiLCJGb250U2l6ZSI6MTAsIkZvbnROYW1lIjoiQ2FsaWJyaSIsIklzQm9sZCI6ZmFsc2UsIklzSXRhbGljIjpmYWxzZSwiSXNVbmRlcmxpbmVkIjpmYWxzZSwiUGFyZW50U3R5bGUiOm51bGx9LCJBdXRvU2l6ZSI6MCwiRm9yZWdyb3VuZCI6eyIkaWQiOiIxNjgzIiwiQ29sb3IiOnsiJGlkIjoiMTY4NCIsIkEiOjI1NSwiUiI6MTkyLCJHIjo4MCwiQiI6Nzd9fSwiTWF4V2lkdGgiOjIwMC4wLCJNYXhIZWlnaHQiOiJJbmZpbml0eSIsIlNtYXJ0Rm9yZWdyb3VuZElzQWN0aXZlIjpmYWxzZSwiSG9yaXpvbnRhbEFsaWdubWVudCI6MCwiVmVydGljYWxBbGlnbm1lbnQiOjAsIlNtYXJ0Rm9yZWdyb3VuZCI6bnVsbCwiQmFja2dyb3VuZEZpbGxUeXBlIjowLCJNYXJnaW4iOnsiJHJlZiI6IjEyMSJ9LCJQYWRkaW5nIjp7IiRyZWYiOiIxMjIifSwiQmFja2dyb3VuZCI6eyIkcmVmIjoiMTIzIn0sIklzVmlzaWJsZSI6dHJ1ZSwiV2lkdGgiOjAuMCwiSGVpZ2h0IjowLjAsIkJvcmRlclN0eWxlIjp7IiRpZCI6IjE2ODUiLCJMaW5lQ29sb3IiOm51bGwsIkxpbmVXZWlnaHQiOjAuMCwiTGluZVR5cGUiOjAsIlBhcmVudFN0eWxlIjpudWxsfSwiUGFyZW50U3R5bGUiOm51bGx9LCJEdXJhdGlvblN0eWxlIjp7IiRpZCI6IjE2ODYiLCJGb250U2V0dGluZ3MiOnsiJGlkIjoiMTY4NyIsIkZvbnRTaXplIjoxMCwiRm9udE5hbWUiOiJDYWxpYnJpIiwiSXNCb2xkIjpmYWxzZSwiSXNJdGFsaWMiOmZhbHNlLCJJc1VuZGVybGluZWQiOmZhbHNlLCJQYXJlbnRTdHlsZSI6bnVsbH0sIkF1dG9TaXplIjowLCJGb3JlZ3JvdW5kIjp7IiRyZWYiOiIxMjYifSwiTWF4V2lkdGgiOjIwMC4wLCJNYXhIZWlnaHQiOiJJbmZpbml0eSIsIlNtYXJ0Rm9yZWdyb3VuZElzQWN0aXZlIjpmYWxzZSwiSG9yaXpvbnRhbEFsaWdubWVudCI6MCwiVmVydGljYWxBbGlnbm1lbnQiOjAsIlNtYXJ0Rm9yZWdyb3VuZCI6bnVsbCwiQmFja2dyb3VuZEZpbGxUeXBlIjowLCJNYXJnaW4iOnsiJHJlZiI6IjEyOCJ9LCJQYWRkaW5nIjp7IiRyZWYiOiIxMjkifSwiQmFja2dyb3VuZCI6eyIkcmVmIjoiMTMwIn0sIklzVmlzaWJsZSI6dHJ1ZSwiV2lkdGgiOjAuMCwiSGVpZ2h0IjowLjAsIkJvcmRlclN0eWxlIjp7IiRpZCI6IjE2ODgiLCJMaW5lQ29sb3IiOm51bGwsIkxpbmVXZWlnaHQiOjAuMCwiTGluZVR5cGUiOjAsIlBhcmVudFN0eWxlIjpudWxsfSwiUGFyZW50U3R5bGUiOm51bGx9LCJIb3Jpem9udGFsQ29ubmVjdG9yU3R5bGUiOnsiJGlkIjoiMTY4OSIsIkxpbmVDb2xvciI6eyIkcmVmIjoiMTMyIn0sIkxpbmVXZWlnaHQiOjEuMCwiTGluZVR5cGUiOjAsIlBhcmVudFN0eWxlIjpudWxsfSwiVmVydGljYWxDb25uZWN0b3JTdHlsZSI6eyIkaWQiOiIxNjkwIiwiTGluZUNvbG9yIjp7IiRyZWYiOiIxMzUifSwiTGluZVdlaWdodCI6MC4wLCJMaW5lVHlwZSI6MCwiUGFyZW50U3R5bGUiOm51bGx9LCJNYXJnaW4iOm51bGwsIlN0YXJ0RGF0ZVBvc2l0aW9uIjo2LCJFbmREYXRlUG9zaXRpb24iOjYsIkRhdGVJc1Zpc2libGUiOmZhbHNlLCJUaXRsZVBvc2l0aW9uIjowLCJEdXJhdGlvblBvc2l0aW9uIjo2LCJQZXJjZW50YWdlQ29tcGxldGVkUG9zaXRpb24iOjYsIlNwYWNpbmciOjMsIklzQmVsb3dUaW1lYmFuZCI6ZmFsc2UsIlBlcmNlbnRhZ2VDb21wbGV0ZVNoYXBlT3BhY2l0eSI6MzUsIlNoYXBlU3R5bGUiOnsiJGlkIjoiMTY5MSIsIk1hcmdpbiI6eyIkcmVmIjoiMTM4In0sIlBhZGRpbmciOnsiJHJlZiI6IjEzOSJ9LCJCYWNrZ3JvdW5kIjp7IiRpZCI6IjE2OTIiLCJDb2xvciI6eyIkaWQiOiIxNjkzIiwiQSI6MjU1LCJSIjoyMzQsIkciOjIyLCJCIjozMH19LCJJc1Zpc2libGUiOnRydWUsIldpZHRoIjowLjAsIkhlaWdodCI6MTAuMCwiQm9yZGVyU3R5bGUiOnsiJGlkIjoiMTY5NCIsIkxpbmVDb2xvciI6eyIkcmVmIjoiMTQyOCJ9LCJMaW5lV2VpZ2h0IjowLjAsIkxpbmVUeXBlIjowLCJQYXJlbnRTdHlsZSI6bnVsbH0sIlBhcmVudFN0eWxlIjpudWxsfSwiVGl0bGVTdHlsZSI6eyIkaWQiOiIxNjk1IiwiRm9udFNldHRpbmdzIjp7IiRpZCI6IjE2OTYiLCJGb250U2l6ZSI6MTEsIkZvbnROYW1lIjoiQ2FsaWJyaSIsIklzQm9sZCI6dHJ1ZSwiSXNJdGFsaWMiOmZhbHNlLCJJc1VuZGVybGluZWQiOmZhbHNlLCJQYXJlbnRTdHlsZSI6bnVsbH0sIkF1dG9TaXplIjowLCJGb3JlZ3JvdW5kIjp7IiRpZCI6IjE2OTciLCJDb2xvciI6eyIkaWQiOiIxNjk4IiwiQSI6MjU1LCJSIjoyNTUsIkciOjI1NSwiQiI6MjU1fX0sIk1heFdpZHRoIjo3MjAuMCwiTWF4SGVpZ2h0IjoiSW5maW5pdHkiLCJTbWFydEZvcmVncm91bmRJc0FjdGl2ZSI6ZmFsc2UsIkhvcml6b250YWxBbGlnbm1lbnQiOjAsIlZlcnRpY2FsQWxpZ25tZW50IjowLCJTbWFydEZvcmVncm91bmQiOm51bGwsIkJhY2tncm91bmRGaWxsVHlwZSI6MCwiTWFyZ2luIjp7IiRyZWYiOiIxNDkifSwiUGFkZGluZyI6eyIkcmVmIjoiMTUwIn0sIkJhY2tncm91bmQiOnsiJGlkIjoiMTY5OSIsIkNvbG9yIjp7IiRpZCI6IjE3MDAiLCJBIjowLCJSIjoyNTUsIkciOjI1NSwiQiI6MjU1fX0sIklzVmlzaWJsZSI6dHJ1ZSwiV2lkdGgiOjAuMCwiSGVpZ2h0IjowLjAsIkJvcmRlclN0eWxlIjp7IiRpZCI6IjE3MDEiLCJMaW5lQ29sb3IiOm51bGwsIkxpbmVXZWlnaHQiOjAuMCwiTGluZVR5cGUiOjAsIlBhcmVudFN0eWxlIjpudWxsfSwiUGFyZW50U3R5bGUiOm51bGx9LCJEYXRlU3R5bGUiOnsiJGlkIjoiMTcwMiIsIkZvbnRTZXR0aW5ncyI6eyIkaWQiOiIxNzAzIiwiRm9udFNpemUiOjEwLCJGb250TmFtZSI6IkNhbGlicmkiLCJJc0JvbGQiOmZhbHNlLCJJc0l0YWxpYyI6ZmFsc2UsIklzVW5kZXJsaW5lZCI6ZmFsc2UsIlBhcmVudFN0eWxlIjpudWxsfSwiQXV0b1NpemUiOjAsIkZvcmVncm91bmQiOnsiJGlkIjoiMTcwNCIsIkNvbG9yIjp7IiRpZCI6IjE3MDUiLCJBIjoyNTUsIlIiOjY4LCJHIjo4NCwiQiI6MTA2fX0sIk1heFdpZHRoIjoyMDAuMCwiTWF4SGVpZ2h0IjoiSW5maW5pdHkiLCJTbWFydEZvcmVncm91bmRJc0FjdGl2ZSI6ZmFsc2UsIkhvcml6b250YWxBbGlnbm1lbnQiOjIsIlZlcnRpY2FsQWxpZ25tZW50IjowLCJTbWFydEZvcmVncm91bmQiOm51bGwsIkJhY2tncm91bmRGaWxsVHlwZSI6MCwiTWFyZ2luIjp7IiRyZWYiOiIxNTYifSwiUGFkZGluZyI6eyIkcmVmIjoiMTU3In0sIkJhY2tncm91bmQiOnsiJGlkIjoiMTcwNiIsIkNvbG9yIjp7IiRpZCI6IjE3MDciLCJBIjowLCJSIjoyNTUsIkciOjI1NSwiQiI6MjU1fX0sIklzVmlzaWJsZSI6dHJ1ZSwiV2lkdGgiOjAuMCwiSGVpZ2h0IjowLjAsIkJvcmRlclN0eWxlIjp7IiRpZCI6IjE3MDgiLCJMaW5lQ29sb3IiOm51bGwsIkxpbmVXZWlnaHQiOjAuMCwiTGluZVR5cGUiOjAsIlBhcmVudFN0eWxlIjpudWxsfSwiUGFyZW50U3R5bGUiOm51bGx9LCJEYXRlRm9ybWF0Ijp7IiRyZWYiOiIxNDQ0In0sIldlZWtOdW1iZXJpbmciOnsiJGlkIjoiMTcwOSIsIkZvcm1hdCI6MCwiSXNWaXNpYmxlIjpmYWxzZSwiTGFzdEtub3duVmlzaWJpbGl0eVN0YXRlIjpmYWxzZX0sIklzVmlzaWJsZSI6dHJ1ZSwiUGFyZW50U3R5bGUiOm51bGx9LCJJbmRleCI6NDQsIlNtYXJ0RHVyYXRpb25BY3RpdmF0ZWQiOmZhbHNlLCJEYXRlRm9ybWF0Ijp7IiRyZWYiOiIxNDQ0In0sIldlZWtOdW1iZXJpbmciOnsiJGlkIjoiMTcxMCIsIkZvcm1hdCI6MCwiSXNWaXNpYmxlIjpmYWxzZSwiTGFzdEtub3duVmlzaWJpbGl0eVN0YXRlIjpmYWxzZX0sIklkIjoiODVmMzc3ZmUtYTVkNi00ZTEyLTg5OWQtOGQ1MzExZTAyMWNiIiwiSW1wb3J0SWQiOm51bGwsIlRpdGxlIjoiU0YgU0QiLCJOb3RlIjpudWxsLCJIeXBlcmxpbmsiOnsiJGlkIjoiMTcxMSIsIkFkZHJlc3MiOm51bGwsIlN1YkFkZHJlc3MiOm51bGx9LCJJc0NoYW5nZWQiOmZhbHNlLCJJc05ldyI6ZmFsc2V9LHsiJGlkIjoiMTcxMiIsIkdyb3VwTmFtZSI6ImYwNTQ5NzRjLTg1MDUtNDM3OS05MTM2LWMzODNkNGEwMTkzMiIsIlN0YXJ0RGF0ZSI6IjIwMjItMDgtMThUMDA6MDA6MDBaIiwiRW5kRGF0ZSI6IjIwMjItMDktMjdUMjM6NTk6MDBaIiwiUGVyY2VudGFnZUNvbXBsZXRlIjpudWxsLCJTdHlsZSI6eyIkaWQiOiIxNzEzIiwiU2hhcGUiOjAsIlNoYXBlVGhpY2tuZXNzIjowLCJEdXJhdGlvbkZvcm1hdCI6MCwiSW5jbHVkZU5vbldvcmtpbmdEYXlzSW5EdXJhdGlvbiI6ZmFsc2UsIlBlcmNlbnRhZ2VDb21wbGV0ZVN0eWxlIjp7IiRpZCI6IjE3MTQiLCJGb250U2V0dGluZ3MiOnsiJGlkIjoiMTcxNSIsIkZvbnRTaXplIjoxMCwiRm9udE5hbWUiOiJDYWxpYnJpIiwiSXNCb2xkIjpmYWxzZSwiSXNJdGFsaWMiOmZhbHNlLCJJc1VuZGVybGluZWQiOmZhbHNlLCJQYXJlbnRTdHlsZSI6bnVsbH0sIkF1dG9TaXplIjowLCJGb3JlZ3JvdW5kIjp7IiRpZCI6IjE3MTYiLCJDb2xvciI6eyIkaWQiOiIxNzE3IiwiQSI6MjU1LCJSIjoxOTIsIkciOjgwLCJCIjo3N319LCJNYXhXaWR0aCI6MjAwLjAsIk1heEhlaWdodCI6IkluZmluaXR5IiwiU21hcnRGb3JlZ3JvdW5kSXNBY3RpdmUiOmZhbHNlLCJIb3Jpem9udGFsQWxpZ25tZW50IjowLCJWZXJ0aWNhbEFsaWdubWVudCI6MCwiU21hcnRGb3JlZ3JvdW5kIjpudWxsLCJCYWNrZ3JvdW5kRmlsbFR5cGUiOjAsIk1hcmdpbiI6eyIkcmVmIjoiMTIxIn0sIlBhZGRpbmciOnsiJHJlZiI6IjEyMiJ9LCJCYWNrZ3JvdW5kIjp7IiRyZWYiOiIxMjMifSwiSXNWaXNpYmxlIjp0cnVlLCJXaWR0aCI6MC4wLCJIZWlnaHQiOjAuMCwiQm9yZGVyU3R5bGUiOnsiJGlkIjoiMTcxOCIsIkxpbmVDb2xvciI6bnVsbCwiTGluZVdlaWdodCI6MC4wLCJMaW5lVHlwZSI6MCwiUGFyZW50U3R5bGUiOm51bGx9LCJQYXJlbnRTdHlsZSI6bnVsbH0sIkR1cmF0aW9uU3R5bGUiOnsiJGlkIjoiMTcxOSIsIkZvbnRTZXR0aW5ncyI6eyIkaWQiOiIxNzIwIiwiRm9udFNpemUiOjEwLCJGb250TmFtZSI6IkNhbGlicmkiLCJJc0JvbGQiOmZhbHNlLCJJc0l0YWxpYyI6ZmFsc2UsIklzVW5kZXJsaW5lZCI6ZmFsc2UsIlBhcmVudFN0eWxlIjpudWxsfSwiQXV0b1NpemUiOjAsIkZvcmVncm91bmQiOnsiJHJlZiI6IjEyNiJ9LCJNYXhXaWR0aCI6MjAwLjAsIk1heEhlaWdodCI6IkluZmluaXR5IiwiU21hcnRGb3JlZ3JvdW5kSXNBY3RpdmUiOmZhbHNlLCJIb3Jpem9udGFsQWxpZ25tZW50IjowLCJWZXJ0aWNhbEFsaWdubWVudCI6MCwiU21hcnRGb3JlZ3JvdW5kIjpudWxsLCJCYWNrZ3JvdW5kRmlsbFR5cGUiOjAsIk1hcmdpbiI6eyIkcmVmIjoiMTI4In0sIlBhZGRpbmciOnsiJHJlZiI6IjEyOSJ9LCJCYWNrZ3JvdW5kIjp7IiRyZWYiOiIxMzAifSwiSXNWaXNpYmxlIjp0cnVlLCJXaWR0aCI6MC4wLCJIZWlnaHQiOjAuMCwiQm9yZGVyU3R5bGUiOnsiJGlkIjoiMTcyMSIsIkxpbmVDb2xvciI6bnVsbCwiTGluZVdlaWdodCI6MC4wLCJMaW5lVHlwZSI6MCwiUGFyZW50U3R5bGUiOm51bGx9LCJQYXJlbnRTdHlsZSI6bnVsbH0sIkhvcml6b250YWxDb25uZWN0b3JTdHlsZSI6eyIkaWQiOiIxNzIyIiwiTGluZUNvbG9yIjp7IiRyZWYiOiIxMzIifSwiTGluZVdlaWdodCI6MC4wLCJMaW5lVHlwZSI6MCwiUGFyZW50U3R5bGUiOm51bGx9LCJWZXJ0aWNhbENvbm5lY3RvclN0eWxlIjp7IiRpZCI6IjE3MjMiLCJMaW5lQ29sb3IiOnsiJHJlZiI6IjEzNSJ9LCJMaW5lV2VpZ2h0IjowLjAsIkxpbmVUeXBlIjowLCJQYXJlbnRTdHlsZSI6bnVsbH0sIk1hcmdpbiI6bnVsbCwiU3RhcnREYXRlUG9zaXRpb24iOjYsIkVuZERhdGVQb3NpdGlvbiI6NiwiRGF0ZUlzVmlzaWJsZSI6ZmFsc2UsIlRpdGxlUG9zaXRpb24iOjAsIkR1cmF0aW9uUG9zaXRpb24iOjYsIlBlcmNlbnRhZ2VDb21wbGV0ZWRQb3NpdGlvbiI6NiwiU3BhY2luZyI6MywiSXNCZWxvd1RpbWViYW5kIjpmYWxzZSwiUGVyY2VudGFnZUNvbXBsZXRlU2hhcGVPcGFjaXR5IjozNSwiU2hhcGVTdHlsZSI6eyIkaWQiOiIxNzI0IiwiTWFyZ2luIjp7IiRyZWYiOiIxMzgifSwiUGFkZGluZyI6eyIkcmVmIjoiMTM5In0sIkJhY2tncm91bmQiOnsiJGlkIjoiMTcyNSIsIkNvbG9yIjp7IiRpZCI6IjE3MjYiLCJBIjoyNTUsIlIiOjE1MCwiRyI6MjE0LCJCIjo2Nn19LCJJc1Zpc2libGUiOnRydWUsIldpZHRoIjowLjAsIkhlaWdodCI6MTAuMCwiQm9yZGVyU3R5bGUiOnsiJGlkIjoiMTcyNyIsIkxpbmVDb2xvciI6eyIkcmVmIjoiMTQyOCJ9LCJMaW5lV2VpZ2h0IjowLjAsIkxpbmVUeXBlIjowLCJQYXJlbnRTdHlsZSI6bnVsbH0sIlBhcmVudFN0eWxlIjpudWxsfSwiVGl0bGVTdHlsZSI6eyIkaWQiOiIxNzI4IiwiRm9udFNldHRpbmdzIjp7IiRpZCI6IjE3MjkiLCJGb250U2l6ZSI6MTEsIkZvbnROYW1lIjoiQ2FsaWJyaSIsIklzQm9sZCI6dHJ1ZSwiSXNJdGFsaWMiOmZhbHNlLCJJc1VuZGVybGluZWQiOmZhbHNlLCJQYXJlbnRTdHlsZSI6bnVsbH0sIkF1dG9TaXplIjowLCJGb3JlZ3JvdW5kIjp7IiRpZCI6IjE3MzAiLCJDb2xvciI6eyIkaWQiOiIxNzMxIiwiQSI6MjU1LCJSIjoyNTUsIkciOjI1NSwiQiI6MjU1fX0sIk1heFdpZHRoIjo3MjAuMCwiTWF4SGVpZ2h0IjoiSW5maW5pdHkiLCJTbWFydEZvcmVncm91bmRJc0FjdGl2ZSI6ZmFsc2UsIkhvcml6b250YWxBbGlnbm1lbnQiOjAsIlZlcnRpY2FsQWxpZ25tZW50IjowLCJTbWFydEZvcmVncm91bmQiOm51bGwsIkJhY2tncm91bmRGaWxsVHlwZSI6MCwiTWFyZ2luIjp7IiRyZWYiOiIxNDkifSwiUGFkZGluZyI6eyIkcmVmIjoiMTUwIn0sIkJhY2tncm91bmQiOnsiJGlkIjoiMTczMiIsIkNvbG9yIjp7IiRpZCI6IjE3MzMiLCJBIjowLCJSIjoyNTUsIkciOjI1NSwiQiI6MjU1fX0sIklzVmlzaWJsZSI6dHJ1ZSwiV2lkdGgiOjAuMCwiSGVpZ2h0IjowLjAsIkJvcmRlclN0eWxlIjp7IiRpZCI6IjE3MzQiLCJMaW5lQ29sb3IiOm51bGwsIkxpbmVXZWlnaHQiOjAuMCwiTGluZVR5cGUiOjAsIlBhcmVudFN0eWxlIjpudWxsfSwiUGFyZW50U3R5bGUiOm51bGx9LCJEYXRlU3R5bGUiOnsiJGlkIjoiMTczNSIsIkZvbnRTZXR0aW5ncyI6eyIkaWQiOiIxNzM2IiwiRm9udFNpemUiOjEwLCJGb250TmFtZSI6IkNhbGlicmkiLCJJc0JvbGQiOmZhbHNlLCJJc0l0YWxpYyI6ZmFsc2UsIklzVW5kZXJsaW5lZCI6ZmFsc2UsIlBhcmVudFN0eWxlIjpudWxsfSwiQXV0b1NpemUiOjAsIkZvcmVncm91bmQiOnsiJGlkIjoiMTczNyIsIkNvbG9yIjp7IiRpZCI6IjE3MzgiLCJBIjoyNTUsIlIiOjY4LCJHIjo4NCwiQiI6MTA2fX0sIk1heFdpZHRoIjoyMDAuMCwiTWF4SGVpZ2h0IjoiSW5maW5pdHkiLCJTbWFydEZvcmVncm91bmRJc0FjdGl2ZSI6ZmFsc2UsIkhvcml6b250YWxBbGlnbm1lbnQiOjIsIlZlcnRpY2FsQWxpZ25tZW50IjowLCJTbWFydEZvcmVncm91bmQiOm51bGwsIkJhY2tncm91bmRGaWxsVHlwZSI6MCwiTWFyZ2luIjp7IiRyZWYiOiIxNTYifSwiUGFkZGluZyI6eyIkcmVmIjoiMTU3In0sIkJhY2tncm91bmQiOnsiJGlkIjoiMTczOSIsIkNvbG9yIjp7IiRpZCI6IjE3NDAiLCJBIjowLCJSIjoyNTUsIkciOjI1NSwiQiI6MjU1fX0sIklzVmlzaWJsZSI6dHJ1ZSwiV2lkdGgiOjAuMCwiSGVpZ2h0IjowLjAsIkJvcmRlclN0eWxlIjp7IiRpZCI6IjE3NDEiLCJMaW5lQ29sb3IiOm51bGwsIkxpbmVXZWlnaHQiOjAuMCwiTGluZVR5cGUiOjAsIlBhcmVudFN0eWxlIjpudWxsfSwiUGFyZW50U3R5bGUiOm51bGx9LCJEYXRlRm9ybWF0Ijp7IiRyZWYiOiIxNDQ0In0sIldlZWtOdW1iZXJpbmciOnsiJGlkIjoiMTc0MiIsIkZvcm1hdCI6MCwiSXNWaXNpYmxlIjpmYWxzZSwiTGFzdEtub3duVmlzaWJpbGl0eVN0YXRlIjpmYWxzZX0sIklzVmlzaWJsZSI6dHJ1ZSwiUGFyZW50U3R5bGUiOm51bGx9LCJJbmRleCI6NDUsIlNtYXJ0RHVyYXRpb25BY3RpdmF0ZWQiOmZhbHNlLCJEYXRlRm9ybWF0Ijp7IiRyZWYiOiIxNDQ0In0sIldlZWtOdW1iZXJpbmciOnsiJGlkIjoiMTc0MyIsIkZvcm1hdCI6MCwiSXNWaXNpYmxlIjpmYWxzZSwiTGFzdEtub3duVmlzaWJpbGl0eVN0YXRlIjpmYWxzZX0sIklkIjoiNGRkZjhjNjQtZTU2MC00OGY1LTgzMWMtMTk4MjQ3NWM0NjE4IiwiSW1wb3J0SWQiOm51bGwsIlRpdGxlIjoiU0YgTyIsIk5vdGUiOm51bGwsIkh5cGVybGluayI6eyIkaWQiOiIxNzQ0IiwiQWRkcmVzcyI6bnVsbCwiU3ViQWRkcmVzcyI6bnVsbH0sIklzQ2hhbmdlZCI6ZmFsc2UsIklzTmV3IjpmYWxzZX0seyIkaWQiOiIxNzQ1IiwiR3JvdXBOYW1lIjoiZjA1NDk3NGMtODUwNS00Mzc5LTkxMzYtYzM4M2Q0YTAxOTMyIiwiU3RhcnREYXRlIjoiMjAyMi0wOS0yOFQwMDowMDowMFoiLCJFbmREYXRlIjoiMjAyMi0wOS0yOVQyMzo1OTowMFoiLCJQZXJjZW50YWdlQ29tcGxldGUiOm51bGwsIlN0eWxlIjp7IiRpZCI6IjE3NDYiLCJTaGFwZSI6MCwiU2hhcGVUaGlja25lc3MiOjAsIkR1cmF0aW9uRm9ybWF0IjowLCJJbmNsdWRlTm9uV29ya2luZ0RheXNJbkR1cmF0aW9uIjpmYWxzZSwiUGVyY2VudGFnZUNvbXBsZXRlU3R5bGUiOnsiJGlkIjoiMTc0NyIsIkZvbnRTZXR0aW5ncyI6eyIkaWQiOiIxNzQ4IiwiRm9udFNpemUiOjEwLCJGb250TmFtZSI6IkNhbGlicmkiLCJJc0JvbGQiOmZhbHNlLCJJc0l0YWxpYyI6ZmFsc2UsIklzVW5kZXJsaW5lZCI6ZmFsc2UsIlBhcmVudFN0eWxlIjpudWxsfSwiQXV0b1NpemUiOjAsIkZvcmVncm91bmQiOnsiJGlkIjoiMTc0OSIsIkNvbG9yIjp7IiRpZCI6IjE3NTA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yZWYiOiIxMjEifSwiUGFkZGluZyI6eyIkcmVmIjoiMTIyIn0sIkJhY2tncm91bmQiOnsiJHJlZiI6IjEyMyJ9LCJJc1Zpc2libGUiOnRydWUsIldpZHRoIjowLjAsIkhlaWdodCI6MC4wLCJCb3JkZXJTdHlsZSI6eyIkaWQiOiIxNzUxIiwiTGluZUNvbG9yIjpudWxsLCJMaW5lV2VpZ2h0IjowLjAsIkxpbmVUeXBlIjowLCJQYXJlbnRTdHlsZSI6bnVsbH0sIlBhcmVudFN0eWxlIjpudWxsfSwiRHVyYXRpb25TdHlsZSI6eyIkaWQiOiIxNzUyIiwiRm9udFNldHRpbmdzIjp7IiRpZCI6IjE3NTMiLCJGb250U2l6ZSI6MTAsIkZvbnROYW1lIjoiQ2FsaWJyaSIsIklzQm9sZCI6ZmFsc2UsIklzSXRhbGljIjpmYWxzZSwiSXNVbmRlcmxpbmVkIjpmYWxzZSwiUGFyZW50U3R5bGUiOm51bGx9LCJBdXRvU2l6ZSI6MCwiRm9yZWdyb3VuZCI6eyIkcmVmIjoiMTI2In0sIk1heFdpZHRoIjoyMDAuMCwiTWF4SGVpZ2h0IjoiSW5maW5pdHkiLCJTbWFydEZvcmVncm91bmRJc0FjdGl2ZSI6ZmFsc2UsIkhvcml6b250YWxBbGlnbm1lbnQiOjAsIlZlcnRpY2FsQWxpZ25tZW50IjowLCJTbWFydEZvcmVncm91bmQiOm51bGwsIkJhY2tncm91bmRGaWxsVHlwZSI6MCwiTWFyZ2luIjp7IiRyZWYiOiIxMjgifSwiUGFkZGluZyI6eyIkcmVmIjoiMTI5In0sIkJhY2tncm91bmQiOnsiJHJlZiI6IjEzMCJ9LCJJc1Zpc2libGUiOnRydWUsIldpZHRoIjowLjAsIkhlaWdodCI6MC4wLCJCb3JkZXJTdHlsZSI6eyIkaWQiOiIxNzU0IiwiTGluZUNvbG9yIjpudWxsLCJMaW5lV2VpZ2h0IjowLjAsIkxpbmVUeXBlIjowLCJQYXJlbnRTdHlsZSI6bnVsbH0sIlBhcmVudFN0eWxlIjpudWxsfSwiSG9yaXpvbnRhbENvbm5lY3RvclN0eWxlIjp7IiRpZCI6IjE3NTUiLCJMaW5lQ29sb3IiOnsiJHJlZiI6IjEzMiJ9LCJMaW5lV2VpZ2h0IjoxLjAsIkxpbmVUeXBlIjowLCJQYXJlbnRTdHlsZSI6bnVsbH0sIlZlcnRpY2FsQ29ubmVjdG9yU3R5bGUiOnsiJGlkIjoiMTc1NiIsIkxpbmVDb2xvciI6eyIkcmVmIjoiMTM1In0sIkxpbmVXZWlnaHQiOjAuMCwiTGluZVR5cGUiOjAsIlBhcmVudFN0eWxlIjpudWxsfSwiTWFyZ2luIjpudWxsLCJTdGFydERhdGVQb3NpdGlvbiI6NiwiRW5kRGF0ZVBvc2l0aW9uIjo2LCJEYXRlSXNWaXNpYmxlIjpmYWxzZSwiVGl0bGVQb3NpdGlvbiI6MCwiRHVyYXRpb25Qb3NpdGlvbiI6NiwiUGVyY2VudGFnZUNvbXBsZXRlZFBvc2l0aW9uIjo2LCJTcGFjaW5nIjozLCJJc0JlbG93VGltZWJhbmQiOmZhbHNlLCJQZXJjZW50YWdlQ29tcGxldGVTaGFwZU9wYWNpdHkiOjM1LCJTaGFwZVN0eWxlIjp7IiRpZCI6IjE3NTciLCJNYXJnaW4iOnsiJHJlZiI6IjEzOCJ9LCJQYWRkaW5nIjp7IiRyZWYiOiIxMzkifSwiQmFja2dyb3VuZCI6eyIkaWQiOiIxNzU4IiwiQ29sb3IiOnsiJGlkIjoiMTc1OSIsIkEiOjI1NSwiUiI6MjM0LCJHIjoyMiwiQiI6MzB9fSwiSXNWaXNpYmxlIjp0cnVlLCJXaWR0aCI6MC4wLCJIZWlnaHQiOjEwLjAsIkJvcmRlclN0eWxlIjp7IiRpZCI6IjE3NjAiLCJMaW5lQ29sb3IiOnsiJHJlZiI6IjE0MjgifSwiTGluZVdlaWdodCI6MC4wLCJMaW5lVHlwZSI6MCwiUGFyZW50U3R5bGUiOm51bGx9LCJQYXJlbnRTdHlsZSI6bnVsbH0sIlRpdGxlU3R5bGUiOnsiJGlkIjoiMTc2MSIsIkZvbnRTZXR0aW5ncyI6eyIkaWQiOiIxNzYyIiwiRm9udFNpemUiOjExLCJGb250TmFtZSI6IkNhbGlicmkiLCJJc0JvbGQiOnRydWUsIklzSXRhbGljIjpmYWxzZSwiSXNVbmRlcmxpbmVkIjpmYWxzZSwiUGFyZW50U3R5bGUiOm51bGx9LCJBdXRvU2l6ZSI6MCwiRm9yZWdyb3VuZCI6eyIkaWQiOiIxNzYzIiwiQ29sb3IiOnsiJGlkIjoiMTc2NCIsIkEiOjI1NSwiUiI6MjU1LCJHIjoyNTUsIkIiOjI1NX19LCJNYXhXaWR0aCI6NzIwLjAsIk1heEhlaWdodCI6IkluZmluaXR5IiwiU21hcnRGb3JlZ3JvdW5kSXNBY3RpdmUiOmZhbHNlLCJIb3Jpem9udGFsQWxpZ25tZW50IjowLCJWZXJ0aWNhbEFsaWdubWVudCI6MCwiU21hcnRGb3JlZ3JvdW5kIjpudWxsLCJCYWNrZ3JvdW5kRmlsbFR5cGUiOjAsIk1hcmdpbiI6eyIkcmVmIjoiMTQ5In0sIlBhZGRpbmciOnsiJHJlZiI6IjE1MCJ9LCJCYWNrZ3JvdW5kIjp7IiRpZCI6IjE3NjUiLCJDb2xvciI6eyIkaWQiOiIxNzY2IiwiQSI6MCwiUiI6MjU1LCJHIjoyNTUsIkIiOjI1NX19LCJJc1Zpc2libGUiOnRydWUsIldpZHRoIjowLjAsIkhlaWdodCI6MC4wLCJCb3JkZXJTdHlsZSI6eyIkaWQiOiIxNzY3IiwiTGluZUNvbG9yIjpudWxsLCJMaW5lV2VpZ2h0IjowLjAsIkxpbmVUeXBlIjowLCJQYXJlbnRTdHlsZSI6bnVsbH0sIlBhcmVudFN0eWxlIjpudWxsfSwiRGF0ZVN0eWxlIjp7IiRpZCI6IjE3NjgiLCJGb250U2V0dGluZ3MiOnsiJGlkIjoiMTc2OSIsIkZvbnRTaXplIjoxMCwiRm9udE5hbWUiOiJDYWxpYnJpIiwiSXNCb2xkIjpmYWxzZSwiSXNJdGFsaWMiOmZhbHNlLCJJc1VuZGVybGluZWQiOmZhbHNlLCJQYXJlbnRTdHlsZSI6bnVsbH0sIkF1dG9TaXplIjowLCJGb3JlZ3JvdW5kIjp7IiRpZCI6IjE3NzAiLCJDb2xvciI6eyIkaWQiOiIxNzcxIiwiQSI6MjU1LCJSIjo2OCwiRyI6ODQsIkIiOjEwNn19LCJNYXhXaWR0aCI6MjAwLjAsIk1heEhlaWdodCI6IkluZmluaXR5IiwiU21hcnRGb3JlZ3JvdW5kSXNBY3RpdmUiOmZhbHNlLCJIb3Jpem9udGFsQWxpZ25tZW50IjoyLCJWZXJ0aWNhbEFsaWdubWVudCI6MCwiU21hcnRGb3JlZ3JvdW5kIjpudWxsLCJCYWNrZ3JvdW5kRmlsbFR5cGUiOjAsIk1hcmdpbiI6eyIkcmVmIjoiMTU2In0sIlBhZGRpbmciOnsiJHJlZiI6IjE1NyJ9LCJCYWNrZ3JvdW5kIjp7IiRpZCI6IjE3NzIiLCJDb2xvciI6eyIkaWQiOiIxNzczIiwiQSI6MCwiUiI6MjU1LCJHIjoyNTUsIkIiOjI1NX19LCJJc1Zpc2libGUiOnRydWUsIldpZHRoIjowLjAsIkhlaWdodCI6MC4wLCJCb3JkZXJTdHlsZSI6eyIkaWQiOiIxNzc0IiwiTGluZUNvbG9yIjpudWxsLCJMaW5lV2VpZ2h0IjowLjAsIkxpbmVUeXBlIjowLCJQYXJlbnRTdHlsZSI6bnVsbH0sIlBhcmVudFN0eWxlIjpudWxsfSwiRGF0ZUZvcm1hdCI6eyIkcmVmIjoiMTQ0NCJ9LCJXZWVrTnVtYmVyaW5nIjp7IiRpZCI6IjE3NzUiLCJGb3JtYXQiOjAsIklzVmlzaWJsZSI6ZmFsc2UsIkxhc3RLbm93blZpc2liaWxpdHlTdGF0ZSI6ZmFsc2V9LCJJc1Zpc2libGUiOnRydWUsIlBhcmVudFN0eWxlIjpudWxsfSwiSW5kZXgiOjQ2LCJTbWFydER1cmF0aW9uQWN0aXZhdGVkIjpmYWxzZSwiRGF0ZUZvcm1hdCI6eyIkcmVmIjoiMTQ0NCJ9LCJXZWVrTnVtYmVyaW5nIjp7IiRpZCI6IjE3NzYiLCJGb3JtYXQiOjAsIklzVmlzaWJsZSI6ZmFsc2UsIkxhc3RLbm93blZpc2liaWxpdHlTdGF0ZSI6ZmFsc2V9LCJJZCI6IjZmNjU4M2I2LTYxMjYtNDM1Zi1iY2QxLThjMWI5YTJmNmFmMyIsIkltcG9ydElkIjpudWxsLCJUaXRsZSI6IlNGIFNEIiwiTm90ZSI6bnVsbCwiSHlwZXJsaW5rIjp7IiRpZCI6IjE3NzciLCJBZGRyZXNzIjpudWxsLCJTdWJBZGRyZXNzIjpudWxsfSwiSXNDaGFuZ2VkIjpmYWxzZSwiSXNOZXciOmZhbHNlfSx7IiRpZCI6IjE3NzgiLCJHcm91cE5hbWUiOiJmMDU0OTc0Yy04NTA1LTQzNzktOTEzNi1jMzgzZDRhMDE5MzIiLCJTdGFydERhdGUiOiIyMDIyLTA5LTMwVDAwOjAwOjAwWiIsIkVuZERhdGUiOiIyMDIyLTExLTAxVDIzOjU5OjAwWiIsIlBlcmNlbnRhZ2VDb21wbGV0ZSI6bnVsbCwiU3R5bGUiOnsiJGlkIjoiMTc3OSIsIlNoYXBlIjowLCJTaGFwZVRoaWNrbmVzcyI6MCwiRHVyYXRpb25Gb3JtYXQiOjAsIkluY2x1ZGVOb25Xb3JraW5nRGF5c0luRHVyYXRpb24iOmZhbHNlLCJQZXJjZW50YWdlQ29tcGxldGVTdHlsZSI6eyIkaWQiOiIxNzgwIiwiRm9udFNldHRpbmdzIjp7IiRpZCI6IjE3ODEiLCJGb250U2l6ZSI6MTAsIkZvbnROYW1lIjoiQ2FsaWJyaSIsIklzQm9sZCI6ZmFsc2UsIklzSXRhbGljIjpmYWxzZSwiSXNVbmRlcmxpbmVkIjpmYWxzZSwiUGFyZW50U3R5bGUiOm51bGx9LCJBdXRvU2l6ZSI6MCwiRm9yZWdyb3VuZCI6eyIkaWQiOiIxNzgyIiwiQ29sb3IiOnsiJGlkIjoiMTc4MyIsIkEiOjI1NSwiUiI6MTkyLCJHIjo4MCwiQiI6Nzd9fSwiTWF4V2lkdGgiOjIwMC4wLCJNYXhIZWlnaHQiOiJJbmZpbml0eSIsIlNtYXJ0Rm9yZWdyb3VuZElzQWN0aXZlIjpmYWxzZSwiSG9yaXpvbnRhbEFsaWdubWVudCI6MCwiVmVydGljYWxBbGlnbm1lbnQiOjAsIlNtYXJ0Rm9yZWdyb3VuZCI6bnVsbCwiQmFja2dyb3VuZEZpbGxUeXBlIjowLCJNYXJnaW4iOnsiJHJlZiI6IjEyMSJ9LCJQYWRkaW5nIjp7IiRyZWYiOiIxMjIifSwiQmFja2dyb3VuZCI6eyIkcmVmIjoiMTIzIn0sIklzVmlzaWJsZSI6dHJ1ZSwiV2lkdGgiOjAuMCwiSGVpZ2h0IjowLjAsIkJvcmRlclN0eWxlIjp7IiRpZCI6IjE3ODQiLCJMaW5lQ29sb3IiOm51bGwsIkxpbmVXZWlnaHQiOjAuMCwiTGluZVR5cGUiOjAsIlBhcmVudFN0eWxlIjpudWxsfSwiUGFyZW50U3R5bGUiOm51bGx9LCJEdXJhdGlvblN0eWxlIjp7IiRpZCI6IjE3ODUiLCJGb250U2V0dGluZ3MiOnsiJGlkIjoiMTc4NiIsIkZvbnRTaXplIjoxMCwiRm9udE5hbWUiOiJDYWxpYnJpIiwiSXNCb2xkIjpmYWxzZSwiSXNJdGFsaWMiOmZhbHNlLCJJc1VuZGVybGluZWQiOmZhbHNlLCJQYXJlbnRTdHlsZSI6bnVsbH0sIkF1dG9TaXplIjowLCJGb3JlZ3JvdW5kIjp7IiRyZWYiOiIxMjYifSwiTWF4V2lkdGgiOjIwMC4wLCJNYXhIZWlnaHQiOiJJbmZpbml0eSIsIlNtYXJ0Rm9yZWdyb3VuZElzQWN0aXZlIjpmYWxzZSwiSG9yaXpvbnRhbEFsaWdubWVudCI6MCwiVmVydGljYWxBbGlnbm1lbnQiOjAsIlNtYXJ0Rm9yZWdyb3VuZCI6bnVsbCwiQmFja2dyb3VuZEZpbGxUeXBlIjowLCJNYXJnaW4iOnsiJHJlZiI6IjEyOCJ9LCJQYWRkaW5nIjp7IiRyZWYiOiIxMjkifSwiQmFja2dyb3VuZCI6eyIkcmVmIjoiMTMwIn0sIklzVmlzaWJsZSI6dHJ1ZSwiV2lkdGgiOjAuMCwiSGVpZ2h0IjowLjAsIkJvcmRlclN0eWxlIjp7IiRpZCI6IjE3ODciLCJMaW5lQ29sb3IiOm51bGwsIkxpbmVXZWlnaHQiOjAuMCwiTGluZVR5cGUiOjAsIlBhcmVudFN0eWxlIjpudWxsfSwiUGFyZW50U3R5bGUiOm51bGx9LCJIb3Jpem9udGFsQ29ubmVjdG9yU3R5bGUiOnsiJGlkIjoiMTc4OCIsIkxpbmVDb2xvciI6eyIkcmVmIjoiMTMyIn0sIkxpbmVXZWlnaHQiOjEuMCwiTGluZVR5cGUiOjAsIlBhcmVudFN0eWxlIjpudWxsfSwiVmVydGljYWxDb25uZWN0b3JTdHlsZSI6eyIkaWQiOiIxNzg5IiwiTGluZUNvbG9yIjp7IiRyZWYiOiIxMzUifSwiTGluZVdlaWdodCI6MC4wLCJMaW5lVHlwZSI6MCwiUGFyZW50U3R5bGUiOm51bGx9LCJNYXJnaW4iOm51bGwsIlN0YXJ0RGF0ZVBvc2l0aW9uIjo2LCJFbmREYXRlUG9zaXRpb24iOjYsIkRhdGVJc1Zpc2libGUiOmZhbHNlLCJUaXRsZVBvc2l0aW9uIjowLCJEdXJhdGlvblBvc2l0aW9uIjo2LCJQZXJjZW50YWdlQ29tcGxldGVkUG9zaXRpb24iOjYsIlNwYWNpbmciOjMsIklzQmVsb3dUaW1lYmFuZCI6ZmFsc2UsIlBlcmNlbnRhZ2VDb21wbGV0ZVNoYXBlT3BhY2l0eSI6MzUsIlNoYXBlU3R5bGUiOnsiJGlkIjoiMTc5MCIsIk1hcmdpbiI6eyIkcmVmIjoiMTM4In0sIlBhZGRpbmciOnsiJHJlZiI6IjEzOSJ9LCJCYWNrZ3JvdW5kIjp7IiRpZCI6IjE3OTEiLCJDb2xvciI6eyIkaWQiOiIxNzkyIiwiQSI6MjU1LCJSIjoxNTAsIkciOjIxNCwiQiI6NjZ9fSwiSXNWaXNpYmxlIjp0cnVlLCJXaWR0aCI6MC4wLCJIZWlnaHQiOjEwLjAsIkJvcmRlclN0eWxlIjp7IiRpZCI6IjE3OTMiLCJMaW5lQ29sb3IiOnsiJHJlZiI6IjE0MjgifSwiTGluZVdlaWdodCI6MC4wLCJMaW5lVHlwZSI6MCwiUGFyZW50U3R5bGUiOm51bGx9LCJQYXJlbnRTdHlsZSI6bnVsbH0sIlRpdGxlU3R5bGUiOnsiJGlkIjoiMTc5NCIsIkZvbnRTZXR0aW5ncyI6eyIkaWQiOiIxNzk1IiwiRm9udFNpemUiOjExLCJGb250TmFtZSI6IkNhbGlicmkiLCJJc0JvbGQiOnRydWUsIklzSXRhbGljIjpmYWxzZSwiSXNVbmRlcmxpbmVkIjpmYWxzZSwiUGFyZW50U3R5bGUiOm51bGx9LCJBdXRvU2l6ZSI6MCwiRm9yZWdyb3VuZCI6eyIkaWQiOiIxNzk2IiwiQ29sb3IiOnsiJGlkIjoiMTc5NyIsIkEiOjI1NSwiUiI6MjU1LCJHIjoyNTUsIkIiOjI1NX19LCJNYXhXaWR0aCI6NzIwLjAsIk1heEhlaWdodCI6IkluZmluaXR5IiwiU21hcnRGb3JlZ3JvdW5kSXNBY3RpdmUiOmZhbHNlLCJIb3Jpem9udGFsQWxpZ25tZW50IjowLCJWZXJ0aWNhbEFsaWdubWVudCI6MCwiU21hcnRGb3JlZ3JvdW5kIjpudWxsLCJCYWNrZ3JvdW5kRmlsbFR5cGUiOjAsIk1hcmdpbiI6eyIkcmVmIjoiMTQ5In0sIlBhZGRpbmciOnsiJHJlZiI6IjE1MCJ9LCJCYWNrZ3JvdW5kIjp7IiRpZCI6IjE3OTgiLCJDb2xvciI6eyIkaWQiOiIxNzk5IiwiQSI6MCwiUiI6MjU1LCJHIjoyNTUsIkIiOjI1NX19LCJJc1Zpc2libGUiOnRydWUsIldpZHRoIjowLjAsIkhlaWdodCI6MC4wLCJCb3JkZXJTdHlsZSI6eyIkaWQiOiIxODAwIiwiTGluZUNvbG9yIjpudWxsLCJMaW5lV2VpZ2h0IjowLjAsIkxpbmVUeXBlIjowLCJQYXJlbnRTdHlsZSI6bnVsbH0sIlBhcmVudFN0eWxlIjpudWxsfSwiRGF0ZVN0eWxlIjp7IiRpZCI6IjE4MDEiLCJGb250U2V0dGluZ3MiOnsiJGlkIjoiMTgwMiIsIkZvbnRTaXplIjoxMCwiRm9udE5hbWUiOiJDYWxpYnJpIiwiSXNCb2xkIjpmYWxzZSwiSXNJdGFsaWMiOmZhbHNlLCJJc1VuZGVybGluZWQiOmZhbHNlLCJQYXJlbnRTdHlsZSI6bnVsbH0sIkF1dG9TaXplIjowLCJGb3JlZ3JvdW5kIjp7IiRpZCI6IjE4MDMiLCJDb2xvciI6eyIkaWQiOiIxODA0IiwiQSI6MjU1LCJSIjo2OCwiRyI6ODQsIkIiOjEwNn19LCJNYXhXaWR0aCI6MjAwLjAsIk1heEhlaWdodCI6IkluZmluaXR5IiwiU21hcnRGb3JlZ3JvdW5kSXNBY3RpdmUiOmZhbHNlLCJIb3Jpem9udGFsQWxpZ25tZW50IjoyLCJWZXJ0aWNhbEFsaWdubWVudCI6MCwiU21hcnRGb3JlZ3JvdW5kIjpudWxsLCJCYWNrZ3JvdW5kRmlsbFR5cGUiOjAsIk1hcmdpbiI6eyIkcmVmIjoiMTU2In0sIlBhZGRpbmciOnsiJHJlZiI6IjE1NyJ9LCJCYWNrZ3JvdW5kIjp7IiRpZCI6IjE4MDUiLCJDb2xvciI6eyIkaWQiOiIxODA2IiwiQSI6MCwiUiI6MjU1LCJHIjoyNTUsIkIiOjI1NX19LCJJc1Zpc2libGUiOnRydWUsIldpZHRoIjowLjAsIkhlaWdodCI6MC4wLCJCb3JkZXJTdHlsZSI6eyIkaWQiOiIxODA3IiwiTGluZUNvbG9yIjpudWxsLCJMaW5lV2VpZ2h0IjowLjAsIkxpbmVUeXBlIjowLCJQYXJlbnRTdHlsZSI6bnVsbH0sIlBhcmVudFN0eWxlIjpudWxsfSwiRGF0ZUZvcm1hdCI6eyIkcmVmIjoiMTQ0NCJ9LCJXZWVrTnVtYmVyaW5nIjp7IiRpZCI6IjE4MDgiLCJGb3JtYXQiOjAsIklzVmlzaWJsZSI6ZmFsc2UsIkxhc3RLbm93blZpc2liaWxpdHlTdGF0ZSI6ZmFsc2V9LCJJc1Zpc2libGUiOnRydWUsIlBhcmVudFN0eWxlIjpudWxsfSwiSW5kZXgiOjQ3LCJTbWFydER1cmF0aW9uQWN0aXZhdGVkIjpmYWxzZSwiRGF0ZUZvcm1hdCI6eyIkcmVmIjoiMTQ0NCJ9LCJXZWVrTnVtYmVyaW5nIjp7IiRpZCI6IjE4MDkiLCJGb3JtYXQiOjAsIklzVmlzaWJsZSI6ZmFsc2UsIkxhc3RLbm93blZpc2liaWxpdHlTdGF0ZSI6ZmFsc2V9LCJJZCI6ImViMDA4MTM0LWViM2EtNDUxYS1hZjhmLTAwNTU3MTZjYjNhZiIsIkltcG9ydElkIjpudWxsLCJUaXRsZSI6IlNGIE8iLCJOb3RlIjpudWxsLCJIeXBlcmxpbmsiOnsiJGlkIjoiMTgxMCIsIkFkZHJlc3MiOm51bGwsIlN1YkFkZHJlc3MiOm51bGx9LCJJc0NoYW5nZWQiOmZhbHNlLCJJc05ldyI6ZmFsc2V9LHsiJGlkIjoiMTgxMSIsIkdyb3VwTmFtZSI6ImYwNTQ5NzRjLTg1MDUtNDM3OS05MTM2LWMzODNkNGEwMTkzMiIsIlN0YXJ0RGF0ZSI6IjIwMjItMTEtMDJUMDA6MDA6MDBaIiwiRW5kRGF0ZSI6IjIwMjItMTEtMDNUMjM6NTk6MDBaIiwiUGVyY2VudGFnZUNvbXBsZXRlIjpudWxsLCJTdHlsZSI6eyIkaWQiOiIxODEyIiwiU2hhcGUiOjAsIlNoYXBlVGhpY2tuZXNzIjowLCJEdXJhdGlvbkZvcm1hdCI6MCwiSW5jbHVkZU5vbldvcmtpbmdEYXlzSW5EdXJhdGlvbiI6ZmFsc2UsIlBlcmNlbnRhZ2VDb21wbGV0ZVN0eWxlIjp7IiRpZCI6IjE4MTMiLCJGb250U2V0dGluZ3MiOnsiJGlkIjoiMTgxNCIsIkZvbnRTaXplIjoxMCwiRm9udE5hbWUiOiJDYWxpYnJpIiwiSXNCb2xkIjpmYWxzZSwiSXNJdGFsaWMiOmZhbHNlLCJJc1VuZGVybGluZWQiOmZhbHNlLCJQYXJlbnRTdHlsZSI6bnVsbH0sIkF1dG9TaXplIjowLCJGb3JlZ3JvdW5kIjp7IiRpZCI6IjE4MTUiLCJDb2xvciI6eyIkaWQiOiIxODE2IiwiQSI6MjU1LCJSIjoxOTIsIkciOjgwLCJCIjo3N319LCJNYXhXaWR0aCI6MjAwLjAsIk1heEhlaWdodCI6IkluZmluaXR5IiwiU21hcnRGb3JlZ3JvdW5kSXNBY3RpdmUiOmZhbHNlLCJIb3Jpem9udGFsQWxpZ25tZW50IjowLCJWZXJ0aWNhbEFsaWdubWVudCI6MCwiU21hcnRGb3JlZ3JvdW5kIjpudWxsLCJCYWNrZ3JvdW5kRmlsbFR5cGUiOjAsIk1hcmdpbiI6eyIkcmVmIjoiMTIxIn0sIlBhZGRpbmciOnsiJHJlZiI6IjEyMiJ9LCJCYWNrZ3JvdW5kIjp7IiRyZWYiOiIxMjMifSwiSXNWaXNpYmxlIjp0cnVlLCJXaWR0aCI6MC4wLCJIZWlnaHQiOjAuMCwiQm9yZGVyU3R5bGUiOnsiJGlkIjoiMTgxNyIsIkxpbmVDb2xvciI6bnVsbCwiTGluZVdlaWdodCI6MC4wLCJMaW5lVHlwZSI6MCwiUGFyZW50U3R5bGUiOm51bGx9LCJQYXJlbnRTdHlsZSI6bnVsbH0sIkR1cmF0aW9uU3R5bGUiOnsiJGlkIjoiMTgxOCIsIkZvbnRTZXR0aW5ncyI6eyIkaWQiOiIxODE5IiwiRm9udFNpemUiOjEwLCJGb250TmFtZSI6IkNhbGlicmkiLCJJc0JvbGQiOmZhbHNlLCJJc0l0YWxpYyI6ZmFsc2UsIklzVW5kZXJsaW5lZCI6ZmFsc2UsIlBhcmVudFN0eWxlIjpudWxsfSwiQXV0b1NpemUiOjAsIkZvcmVncm91bmQiOnsiJHJlZiI6IjEyNiJ9LCJNYXhXaWR0aCI6MjAwLjAsIk1heEhlaWdodCI6IkluZmluaXR5IiwiU21hcnRGb3JlZ3JvdW5kSXNBY3RpdmUiOmZhbHNlLCJIb3Jpem9udGFsQWxpZ25tZW50IjowLCJWZXJ0aWNhbEFsaWdubWVudCI6MCwiU21hcnRGb3JlZ3JvdW5kIjpudWxsLCJCYWNrZ3JvdW5kRmlsbFR5cGUiOjAsIk1hcmdpbiI6eyIkcmVmIjoiMTI4In0sIlBhZGRpbmciOnsiJHJlZiI6IjEyOSJ9LCJCYWNrZ3JvdW5kIjp7IiRyZWYiOiIxMzAifSwiSXNWaXNpYmxlIjp0cnVlLCJXaWR0aCI6MC4wLCJIZWlnaHQiOjAuMCwiQm9yZGVyU3R5bGUiOnsiJGlkIjoiMTgyMCIsIkxpbmVDb2xvciI6bnVsbCwiTGluZVdlaWdodCI6MC4wLCJMaW5lVHlwZSI6MCwiUGFyZW50U3R5bGUiOm51bGx9LCJQYXJlbnRTdHlsZSI6bnVsbH0sIkhvcml6b250YWxDb25uZWN0b3JTdHlsZSI6eyIkaWQiOiIxODIxIiwiTGluZUNvbG9yIjp7IiRyZWYiOiIxMzIifSwiTGluZVdlaWdodCI6MS4wLCJMaW5lVHlwZSI6MCwiUGFyZW50U3R5bGUiOm51bGx9LCJWZXJ0aWNhbENvbm5lY3RvclN0eWxlIjp7IiRpZCI6IjE4MjIiLCJMaW5lQ29sb3IiOnsiJHJlZiI6IjEzNSJ9LCJMaW5lV2VpZ2h0IjowLjAsIkxpbmVUeXBlIjowLCJQYXJlbnRTdHlsZSI6bnVsbH0sIk1hcmdpbiI6bnVsbCwiU3RhcnREYXRlUG9zaXRpb24iOjYsIkVuZERhdGVQb3NpdGlvbiI6NiwiRGF0ZUlzVmlzaWJsZSI6ZmFsc2UsIlRpdGxlUG9zaXRpb24iOjAsIkR1cmF0aW9uUG9zaXRpb24iOjYsIlBlcmNlbnRhZ2VDb21wbGV0ZWRQb3NpdGlvbiI6NiwiU3BhY2luZyI6MywiSXNCZWxvd1RpbWViYW5kIjpmYWxzZSwiUGVyY2VudGFnZUNvbXBsZXRlU2hhcGVPcGFjaXR5IjozNSwiU2hhcGVTdHlsZSI6eyIkaWQiOiIxODIzIiwiTWFyZ2luIjp7IiRyZWYiOiIxMzgifSwiUGFkZGluZyI6eyIkcmVmIjoiMTM5In0sIkJhY2tncm91bmQiOnsiJGlkIjoiMTgyNCIsIkNvbG9yIjp7IiRpZCI6IjE4MjUiLCJBIjoyNTUsIlIiOjIzNCwiRyI6MjIsIkIiOjMwfX0sIklzVmlzaWJsZSI6dHJ1ZSwiV2lkdGgiOjAuMCwiSGVpZ2h0IjoxMC4wLCJCb3JkZXJTdHlsZSI6eyIkaWQiOiIxODI2IiwiTGluZUNvbG9yIjp7IiRyZWYiOiIxNDI4In0sIkxpbmVXZWlnaHQiOjAuMCwiTGluZVR5cGUiOjAsIlBhcmVudFN0eWxlIjpudWxsfSwiUGFyZW50U3R5bGUiOm51bGx9LCJUaXRsZVN0eWxlIjp7IiRpZCI6IjE4MjciLCJGb250U2V0dGluZ3MiOnsiJGlkIjoiMTgyOCIsIkZvbnRTaXplIjoxMSwiRm9udE5hbWUiOiJDYWxpYnJpIiwiSXNCb2xkIjp0cnVlLCJJc0l0YWxpYyI6ZmFsc2UsIklzVW5kZXJsaW5lZCI6ZmFsc2UsIlBhcmVudFN0eWxlIjpudWxsfSwiQXV0b1NpemUiOjAsIkZvcmVncm91bmQiOnsiJGlkIjoiMTgyOSIsIkNvbG9yIjp7IiRpZCI6IjE4MzAiLCJBIjoyNTUsIlIiOjI1NSwiRyI6MjU1LCJCIjoyNTV9fSwiTWF4V2lkdGgiOjcyMC4wLCJNYXhIZWlnaHQiOiJJbmZpbml0eSIsIlNtYXJ0Rm9yZWdyb3VuZElzQWN0aXZlIjpmYWxzZSwiSG9yaXpvbnRhbEFsaWdubWVudCI6MCwiVmVydGljYWxBbGlnbm1lbnQiOjAsIlNtYXJ0Rm9yZWdyb3VuZCI6bnVsbCwiQmFja2dyb3VuZEZpbGxUeXBlIjowLCJNYXJnaW4iOnsiJHJlZiI6IjE0OSJ9LCJQYWRkaW5nIjp7IiRyZWYiOiIxNTAifSwiQmFja2dyb3VuZCI6eyIkaWQiOiIxODMxIiwiQ29sb3IiOnsiJGlkIjoiMTgzMiIsIkEiOjAsIlIiOjI1NSwiRyI6MjU1LCJCIjoyNTV9fSwiSXNWaXNpYmxlIjp0cnVlLCJXaWR0aCI6MC4wLCJIZWlnaHQiOjAuMCwiQm9yZGVyU3R5bGUiOnsiJGlkIjoiMTgzMyIsIkxpbmVDb2xvciI6bnVsbCwiTGluZVdlaWdodCI6MC4wLCJMaW5lVHlwZSI6MCwiUGFyZW50U3R5bGUiOm51bGx9LCJQYXJlbnRTdHlsZSI6bnVsbH0sIkRhdGVTdHlsZSI6eyIkaWQiOiIxODM0IiwiRm9udFNldHRpbmdzIjp7IiRpZCI6IjE4MzUiLCJGb250U2l6ZSI6MTAsIkZvbnROYW1lIjoiQ2FsaWJyaSIsIklzQm9sZCI6ZmFsc2UsIklzSXRhbGljIjpmYWxzZSwiSXNVbmRlcmxpbmVkIjpmYWxzZSwiUGFyZW50U3R5bGUiOm51bGx9LCJBdXRvU2l6ZSI6MCwiRm9yZWdyb3VuZCI6eyIkaWQiOiIxODM2IiwiQ29sb3IiOnsiJGlkIjoiMTgzNyIsIkEiOjI1NSwiUiI6NjgsIkciOjg0LCJCIjoxMDZ9fSwiTWF4V2lkdGgiOjIwMC4wLCJNYXhIZWlnaHQiOiJJbmZpbml0eSIsIlNtYXJ0Rm9yZWdyb3VuZElzQWN0aXZlIjpmYWxzZSwiSG9yaXpvbnRhbEFsaWdubWVudCI6MiwiVmVydGljYWxBbGlnbm1lbnQiOjAsIlNtYXJ0Rm9yZWdyb3VuZCI6bnVsbCwiQmFja2dyb3VuZEZpbGxUeXBlIjowLCJNYXJnaW4iOnsiJHJlZiI6IjE1NiJ9LCJQYWRkaW5nIjp7IiRyZWYiOiIxNTcifSwiQmFja2dyb3VuZCI6eyIkaWQiOiIxODM4IiwiQ29sb3IiOnsiJGlkIjoiMTgzOSIsIkEiOjAsIlIiOjI1NSwiRyI6MjU1LCJCIjoyNTV9fSwiSXNWaXNpYmxlIjp0cnVlLCJXaWR0aCI6MC4wLCJIZWlnaHQiOjAuMCwiQm9yZGVyU3R5bGUiOnsiJGlkIjoiMTg0MCIsIkxpbmVDb2xvciI6bnVsbCwiTGluZVdlaWdodCI6MC4wLCJMaW5lVHlwZSI6MCwiUGFyZW50U3R5bGUiOm51bGx9LCJQYXJlbnRTdHlsZSI6bnVsbH0sIkRhdGVGb3JtYXQiOnsiJHJlZiI6IjE0NDQifSwiV2Vla051bWJlcmluZyI6eyIkaWQiOiIxODQxIiwiRm9ybWF0IjowLCJJc1Zpc2libGUiOmZhbHNlLCJMYXN0S25vd25WaXNpYmlsaXR5U3RhdGUiOmZhbHNlfSwiSXNWaXNpYmxlIjp0cnVlLCJQYXJlbnRTdHlsZSI6bnVsbH0sIkluZGV4Ijo0OCwiU21hcnREdXJhdGlvbkFjdGl2YXRlZCI6ZmFsc2UsIkRhdGVGb3JtYXQiOnsiJHJlZiI6IjE0NDQifSwiV2Vla051bWJlcmluZyI6eyIkaWQiOiIxODQyIiwiRm9ybWF0IjowLCJJc1Zpc2libGUiOmZhbHNlLCJMYXN0S25vd25WaXNpYmlsaXR5U3RhdGUiOmZhbHNlfSwiSWQiOiIxYTY3ZjE5ZC1jMWIzLTQ0ZDEtYjY0Yy0wNzc2ZjQ2YmRjYTQiLCJJbXBvcnRJZCI6bnVsbCwiVGl0bGUiOiJTRiBTRCIsIk5vdGUiOm51bGwsIkh5cGVybGluayI6eyIkaWQiOiIxODQzIiwiQWRkcmVzcyI6bnVsbCwiU3ViQWRkcmVzcyI6bnVsbH0sIklzQ2hhbmdlZCI6ZmFsc2UsIklzTmV3IjpmYWxzZX0seyIkaWQiOiIxODQ0IiwiR3JvdXBOYW1lIjoiZjA1NDk3NGMtODUwNS00Mzc5LTkxMzYtYzM4M2Q0YTAxOTMyIiwiU3RhcnREYXRlIjoiMjAyMi0xMS0wNFQwMDowMDowMFoiLCJFbmREYXRlIjoiMjAyMi0xMi0xMVQyMzo1OTowMFoiLCJQZXJjZW50YWdlQ29tcGxldGUiOm51bGwsIlN0eWxlIjp7IiRpZCI6IjE4NDUiLCJTaGFwZSI6MCwiU2hhcGVUaGlja25lc3MiOjAsIkR1cmF0aW9uRm9ybWF0IjowLCJJbmNsdWRlTm9uV29ya2luZ0RheXNJbkR1cmF0aW9uIjpmYWxzZSwiUGVyY2VudGFnZUNvbXBsZXRlU3R5bGUiOnsiJGlkIjoiMTg0NiIsIkZvbnRTZXR0aW5ncyI6eyIkaWQiOiIxODQ3IiwiRm9udFNpemUiOjEwLCJGb250TmFtZSI6IkNhbGlicmkiLCJJc0JvbGQiOmZhbHNlLCJJc0l0YWxpYyI6ZmFsc2UsIklzVW5kZXJsaW5lZCI6ZmFsc2UsIlBhcmVudFN0eWxlIjpudWxsfSwiQXV0b1NpemUiOjAsIkZvcmVncm91bmQiOnsiJGlkIjoiMTg0OCIsIkNvbG9yIjp7IiRpZCI6IjE4NDk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yZWYiOiIxMjEifSwiUGFkZGluZyI6eyIkcmVmIjoiMTIyIn0sIkJhY2tncm91bmQiOnsiJHJlZiI6IjEyMyJ9LCJJc1Zpc2libGUiOnRydWUsIldpZHRoIjowLjAsIkhlaWdodCI6MC4wLCJCb3JkZXJTdHlsZSI6eyIkaWQiOiIxODUwIiwiTGluZUNvbG9yIjpudWxsLCJMaW5lV2VpZ2h0IjowLjAsIkxpbmVUeXBlIjowLCJQYXJlbnRTdHlsZSI6bnVsbH0sIlBhcmVudFN0eWxlIjpudWxsfSwiRHVyYXRpb25TdHlsZSI6eyIkaWQiOiIxODUxIiwiRm9udFNldHRpbmdzIjp7IiRpZCI6IjE4NTIiLCJGb250U2l6ZSI6MTAsIkZvbnROYW1lIjoiQ2FsaWJyaSIsIklzQm9sZCI6ZmFsc2UsIklzSXRhbGljIjpmYWxzZSwiSXNVbmRlcmxpbmVkIjpmYWxzZSwiUGFyZW50U3R5bGUiOm51bGx9LCJBdXRvU2l6ZSI6MCwiRm9yZWdyb3VuZCI6eyIkcmVmIjoiMTI2In0sIk1heFdpZHRoIjoyMDAuMCwiTWF4SGVpZ2h0IjoiSW5maW5pdHkiLCJTbWFydEZvcmVncm91bmRJc0FjdGl2ZSI6ZmFsc2UsIkhvcml6b250YWxBbGlnbm1lbnQiOjAsIlZlcnRpY2FsQWxpZ25tZW50IjowLCJTbWFydEZvcmVncm91bmQiOm51bGwsIkJhY2tncm91bmRGaWxsVHlwZSI6MCwiTWFyZ2luIjp7IiRyZWYiOiIxMjgifSwiUGFkZGluZyI6eyIkcmVmIjoiMTI5In0sIkJhY2tncm91bmQiOnsiJHJlZiI6IjEzMCJ9LCJJc1Zpc2libGUiOnRydWUsIldpZHRoIjowLjAsIkhlaWdodCI6MC4wLCJCb3JkZXJTdHlsZSI6eyIkaWQiOiIxODUzIiwiTGluZUNvbG9yIjpudWxsLCJMaW5lV2VpZ2h0IjowLjAsIkxpbmVUeXBlIjowLCJQYXJlbnRTdHlsZSI6bnVsbH0sIlBhcmVudFN0eWxlIjpudWxsfSwiSG9yaXpvbnRhbENvbm5lY3RvclN0eWxlIjp7IiRpZCI6IjE4NTQiLCJMaW5lQ29sb3IiOnsiJHJlZiI6IjEzMiJ9LCJMaW5lV2VpZ2h0IjoxLjAsIkxpbmVUeXBlIjowLCJQYXJlbnRTdHlsZSI6bnVsbH0sIlZlcnRpY2FsQ29ubmVjdG9yU3R5bGUiOnsiJGlkIjoiMTg1NSIsIkxpbmVDb2xvciI6eyIkcmVmIjoiMTM1In0sIkxpbmVXZWlnaHQiOjAuMCwiTGluZVR5cGUiOjAsIlBhcmVudFN0eWxlIjpudWxsfSwiTWFyZ2luIjpudWxsLCJTdGFydERhdGVQb3NpdGlvbiI6NiwiRW5kRGF0ZVBvc2l0aW9uIjo2LCJEYXRlSXNWaXNpYmxlIjpmYWxzZSwiVGl0bGVQb3NpdGlvbiI6MCwiRHVyYXRpb25Qb3NpdGlvbiI6NiwiUGVyY2VudGFnZUNvbXBsZXRlZFBvc2l0aW9uIjo2LCJTcGFjaW5nIjozLCJJc0JlbG93VGltZWJhbmQiOmZhbHNlLCJQZXJjZW50YWdlQ29tcGxldGVTaGFwZU9wYWNpdHkiOjM1LCJTaGFwZVN0eWxlIjp7IiRpZCI6IjE4NTYiLCJNYXJnaW4iOnsiJHJlZiI6IjEzOCJ9LCJQYWRkaW5nIjp7IiRyZWYiOiIxMzkifSwiQmFja2dyb3VuZCI6eyIkaWQiOiIxODU3IiwiQ29sb3IiOnsiJGlkIjoiMTg1OCIsIkEiOjI1NSwiUiI6MTUwLCJHIjoyMTQsIkIiOjY2fX0sIklzVmlzaWJsZSI6dHJ1ZSwiV2lkdGgiOjAuMCwiSGVpZ2h0IjoxMC4wLCJCb3JkZXJTdHlsZSI6eyIkaWQiOiIxODU5IiwiTGluZUNvbG9yIjp7IiRyZWYiOiIxNDI4In0sIkxpbmVXZWlnaHQiOjAuMCwiTGluZVR5cGUiOjAsIlBhcmVudFN0eWxlIjpudWxsfSwiUGFyZW50U3R5bGUiOm51bGx9LCJUaXRsZVN0eWxlIjp7IiRpZCI6IjE4NjAiLCJGb250U2V0dGluZ3MiOnsiJGlkIjoiMTg2MSIsIkZvbnRTaXplIjoxMSwiRm9udE5hbWUiOiJDYWxpYnJpIiwiSXNCb2xkIjp0cnVlLCJJc0l0YWxpYyI6ZmFsc2UsIklzVW5kZXJsaW5lZCI6ZmFsc2UsIlBhcmVudFN0eWxlIjpudWxsfSwiQXV0b1NpemUiOjAsIkZvcmVncm91bmQiOnsiJGlkIjoiMTg2MiIsIkNvbG9yIjp7IiRpZCI6IjE4NjMiLCJBIjoyNTUsIlIiOjI1NSwiRyI6MjU1LCJCIjoyNTV9fSwiTWF4V2lkdGgiOjcyMC4wLCJNYXhIZWlnaHQiOiJJbmZpbml0eSIsIlNtYXJ0Rm9yZWdyb3VuZElzQWN0aXZlIjpmYWxzZSwiSG9yaXpvbnRhbEFsaWdubWVudCI6MCwiVmVydGljYWxBbGlnbm1lbnQiOjAsIlNtYXJ0Rm9yZWdyb3VuZCI6bnVsbCwiQmFja2dyb3VuZEZpbGxUeXBlIjowLCJNYXJnaW4iOnsiJHJlZiI6IjE0OSJ9LCJQYWRkaW5nIjp7IiRyZWYiOiIxNTAifSwiQmFja2dyb3VuZCI6eyIkaWQiOiIxODY0IiwiQ29sb3IiOnsiJGlkIjoiMTg2NSIsIkEiOjAsIlIiOjI1NSwiRyI6MjU1LCJCIjoyNTV9fSwiSXNWaXNpYmxlIjp0cnVlLCJXaWR0aCI6MC4wLCJIZWlnaHQiOjAuMCwiQm9yZGVyU3R5bGUiOnsiJGlkIjoiMTg2NiIsIkxpbmVDb2xvciI6bnVsbCwiTGluZVdlaWdodCI6MC4wLCJMaW5lVHlwZSI6MCwiUGFyZW50U3R5bGUiOm51bGx9LCJQYXJlbnRTdHlsZSI6bnVsbH0sIkRhdGVTdHlsZSI6eyIkaWQiOiIxODY3IiwiRm9udFNldHRpbmdzIjp7IiRpZCI6IjE4NjgiLCJGb250U2l6ZSI6MTAsIkZvbnROYW1lIjoiQ2FsaWJyaSIsIklzQm9sZCI6ZmFsc2UsIklzSXRhbGljIjpmYWxzZSwiSXNVbmRlcmxpbmVkIjpmYWxzZSwiUGFyZW50U3R5bGUiOm51bGx9LCJBdXRvU2l6ZSI6MCwiRm9yZWdyb3VuZCI6eyIkaWQiOiIxODY5IiwiQ29sb3IiOnsiJGlkIjoiMTg3MCIsIkEiOjI1NSwiUiI6NjgsIkciOjg0LCJCIjoxMDZ9fSwiTWF4V2lkdGgiOjIwMC4wLCJNYXhIZWlnaHQiOiJJbmZpbml0eSIsIlNtYXJ0Rm9yZWdyb3VuZElzQWN0aXZlIjpmYWxzZSwiSG9yaXpvbnRhbEFsaWdubWVudCI6MiwiVmVydGljYWxBbGlnbm1lbnQiOjAsIlNtYXJ0Rm9yZWdyb3VuZCI6bnVsbCwiQmFja2dyb3VuZEZpbGxUeXBlIjowLCJNYXJnaW4iOnsiJHJlZiI6IjE1NiJ9LCJQYWRkaW5nIjp7IiRyZWYiOiIxNTcifSwiQmFja2dyb3VuZCI6eyIkaWQiOiIxODcxIiwiQ29sb3IiOnsiJGlkIjoiMTg3MiIsIkEiOjAsIlIiOjI1NSwiRyI6MjU1LCJCIjoyNTV9fSwiSXNWaXNpYmxlIjp0cnVlLCJXaWR0aCI6MC4wLCJIZWlnaHQiOjAuMCwiQm9yZGVyU3R5bGUiOnsiJGlkIjoiMTg3MyIsIkxpbmVDb2xvciI6bnVsbCwiTGluZVdlaWdodCI6MC4wLCJMaW5lVHlwZSI6MCwiUGFyZW50U3R5bGUiOm51bGx9LCJQYXJlbnRTdHlsZSI6bnVsbH0sIkRhdGVGb3JtYXQiOnsiJHJlZiI6IjE0NDQifSwiV2Vla051bWJlcmluZyI6eyIkaWQiOiIxODc0IiwiRm9ybWF0IjowLCJJc1Zpc2libGUiOmZhbHNlLCJMYXN0S25vd25WaXNpYmlsaXR5U3RhdGUiOmZhbHNlfSwiSXNWaXNpYmxlIjp0cnVlLCJQYXJlbnRTdHlsZSI6bnVsbH0sIkluZGV4Ijo0OSwiU21hcnREdXJhdGlvbkFjdGl2YXRlZCI6ZmFsc2UsIkRhdGVGb3JtYXQiOnsiJHJlZiI6IjE0NDQifSwiV2Vla051bWJlcmluZyI6eyIkaWQiOiIxODc1IiwiRm9ybWF0IjowLCJJc1Zpc2libGUiOmZhbHNlLCJMYXN0S25vd25WaXNpYmlsaXR5U3RhdGUiOmZhbHNlfSwiSWQiOiJjMjU3NDAyNC0zMzhmLTQzZmUtOTA3My02NjM0NGQ5ODcxNWIiLCJJbXBvcnRJZCI6bnVsbCwiVGl0bGUiOiJTRiBPIiwiTm90ZSI6bnVsbCwiSHlwZXJsaW5rIjp7IiRpZCI6IjE4NzYiLCJBZGRyZXNzIjpudWxsLCJTdWJBZGRyZXNzIjpudWxsfSwiSXNDaGFuZ2VkIjpmYWxzZSwiSXNOZXciOmZhbHNlfSx7IiRpZCI6IjE4NzciLCJHcm91cE5hbWUiOiJmMDU0OTc0Yy04NTA1LTQzNzktOTEzNi1jMzgzZDRhMDE5MzIiLCJTdGFydERhdGUiOiIyMDIyLTEyLTEyVDAwOjAwOjAwWiIsIkVuZERhdGUiOiIyMDIyLTEyLTMxVDIzOjU5OjAwWiIsIlBlcmNlbnRhZ2VDb21wbGV0ZSI6bnVsbCwiU3R5bGUiOnsiJGlkIjoiMTg3OCIsIlNoYXBlIjowLCJTaGFwZVRoaWNrbmVzcyI6MCwiRHVyYXRpb25Gb3JtYXQiOjAsIkluY2x1ZGVOb25Xb3JraW5nRGF5c0luRHVyYXRpb24iOmZhbHNlLCJQZXJjZW50YWdlQ29tcGxldGVTdHlsZSI6eyIkaWQiOiIxODc5IiwiRm9udFNldHRpbmdzIjp7IiRpZCI6IjE4ODAiLCJGb250U2l6ZSI6MTAsIkZvbnROYW1lIjoiQ2FsaWJyaSIsIklzQm9sZCI6ZmFsc2UsIklzSXRhbGljIjpmYWxzZSwiSXNVbmRlcmxpbmVkIjpmYWxzZSwiUGFyZW50U3R5bGUiOm51bGx9LCJBdXRvU2l6ZSI6MCwiRm9yZWdyb3VuZCI6eyIkaWQiOiIxODgxIiwiQ29sb3IiOnsiJGlkIjoiMTg4MiIsIkEiOjI1NSwiUiI6MTkyLCJHIjo4MCwiQiI6Nzd9fSwiTWF4V2lkdGgiOjIwMC4wLCJNYXhIZWlnaHQiOiJJbmZpbml0eSIsIlNtYXJ0Rm9yZWdyb3VuZElzQWN0aXZlIjpmYWxzZSwiSG9yaXpvbnRhbEFsaWdubWVudCI6MCwiVmVydGljYWxBbGlnbm1lbnQiOjAsIlNtYXJ0Rm9yZWdyb3VuZCI6bnVsbCwiQmFja2dyb3VuZEZpbGxUeXBlIjowLCJNYXJnaW4iOnsiJHJlZiI6IjEyMSJ9LCJQYWRkaW5nIjp7IiRyZWYiOiIxMjIifSwiQmFja2dyb3VuZCI6eyIkcmVmIjoiMTIzIn0sIklzVmlzaWJsZSI6dHJ1ZSwiV2lkdGgiOjAuMCwiSGVpZ2h0IjowLjAsIkJvcmRlclN0eWxlIjp7IiRpZCI6IjE4ODMiLCJMaW5lQ29sb3IiOm51bGwsIkxpbmVXZWlnaHQiOjAuMCwiTGluZVR5cGUiOjAsIlBhcmVudFN0eWxlIjpudWxsfSwiUGFyZW50U3R5bGUiOm51bGx9LCJEdXJhdGlvblN0eWxlIjp7IiRpZCI6IjE4ODQiLCJGb250U2V0dGluZ3MiOnsiJGlkIjoiMTg4NSIsIkZvbnRTaXplIjoxMCwiRm9udE5hbWUiOiJDYWxpYnJpIiwiSXNCb2xkIjpmYWxzZSwiSXNJdGFsaWMiOmZhbHNlLCJJc1VuZGVybGluZWQiOmZhbHNlLCJQYXJlbnRTdHlsZSI6bnVsbH0sIkF1dG9TaXplIjowLCJGb3JlZ3JvdW5kIjp7IiRyZWYiOiIxMjYifSwiTWF4V2lkdGgiOjIwMC4wLCJNYXhIZWlnaHQiOiJJbmZpbml0eSIsIlNtYXJ0Rm9yZWdyb3VuZElzQWN0aXZlIjpmYWxzZSwiSG9yaXpvbnRhbEFsaWdubWVudCI6MCwiVmVydGljYWxBbGlnbm1lbnQiOjAsIlNtYXJ0Rm9yZWdyb3VuZCI6bnVsbCwiQmFja2dyb3VuZEZpbGxUeXBlIjowLCJNYXJnaW4iOnsiJHJlZiI6IjEyOCJ9LCJQYWRkaW5nIjp7IiRyZWYiOiIxMjkifSwiQmFja2dyb3VuZCI6eyIkcmVmIjoiMTMwIn0sIklzVmlzaWJsZSI6dHJ1ZSwiV2lkdGgiOjAuMCwiSGVpZ2h0IjowLjAsIkJvcmRlclN0eWxlIjp7IiRpZCI6IjE4ODYiLCJMaW5lQ29sb3IiOm51bGwsIkxpbmVXZWlnaHQiOjAuMCwiTGluZVR5cGUiOjAsIlBhcmVudFN0eWxlIjpudWxsfSwiUGFyZW50U3R5bGUiOm51bGx9LCJIb3Jpem9udGFsQ29ubmVjdG9yU3R5bGUiOnsiJGlkIjoiMTg4NyIsIkxpbmVDb2xvciI6eyIkcmVmIjoiMTMyIn0sIkxpbmVXZWlnaHQiOjEuMCwiTGluZVR5cGUiOjAsIlBhcmVudFN0eWxlIjpudWxsfSwiVmVydGljYWxDb25uZWN0b3JTdHlsZSI6eyIkaWQiOiIxODg4IiwiTGluZUNvbG9yIjp7IiRyZWYiOiIxMzUifSwiTGluZVdlaWdodCI6MC4wLCJMaW5lVHlwZSI6MCwiUGFyZW50U3R5bGUiOm51bGx9LCJNYXJnaW4iOm51bGwsIlN0YXJ0RGF0ZVBvc2l0aW9uIjo2LCJFbmREYXRlUG9zaXRpb24iOjYsIkRhdGVJc1Zpc2libGUiOmZhbHNlLCJUaXRsZVBvc2l0aW9uIjowLCJEdXJhdGlvblBvc2l0aW9uIjo2LCJQZXJjZW50YWdlQ29tcGxldGVkUG9zaXRpb24iOjYsIlNwYWNpbmciOjMsIklzQmVsb3dUaW1lYmFuZCI6ZmFsc2UsIlBlcmNlbnRhZ2VDb21wbGV0ZVNoYXBlT3BhY2l0eSI6MzUsIlNoYXBlU3R5bGUiOnsiJGlkIjoiMTg4OSIsIk1hcmdpbiI6eyIkcmVmIjoiMTM4In0sIlBhZGRpbmciOnsiJHJlZiI6IjEzOSJ9LCJCYWNrZ3JvdW5kIjp7IiRpZCI6IjE4OTAiLCJDb2xvciI6eyIkaWQiOiIxODkxIiwiQSI6MjU1LCJSIjoyMzQsIkciOjIyLCJCIjozMH19LCJJc1Zpc2libGUiOnRydWUsIldpZHRoIjowLjAsIkhlaWdodCI6MTAuMCwiQm9yZGVyU3R5bGUiOnsiJGlkIjoiMTg5MiIsIkxpbmVDb2xvciI6eyIkcmVmIjoiMTQyOCJ9LCJMaW5lV2VpZ2h0IjowLjAsIkxpbmVUeXBlIjowLCJQYXJlbnRTdHlsZSI6bnVsbH0sIlBhcmVudFN0eWxlIjpudWxsfSwiVGl0bGVTdHlsZSI6eyIkaWQiOiIxODkzIiwiRm9udFNldHRpbmdzIjp7IiRpZCI6IjE4OTQiLCJGb250U2l6ZSI6MTEsIkZvbnROYW1lIjoiQ2FsaWJyaSIsIklzQm9sZCI6dHJ1ZSwiSXNJdGFsaWMiOmZhbHNlLCJJc1VuZGVybGluZWQiOmZhbHNlLCJQYXJlbnRTdHlsZSI6bnVsbH0sIkF1dG9TaXplIjowLCJGb3JlZ3JvdW5kIjp7IiRpZCI6IjE4OTUiLCJDb2xvciI6eyIkaWQiOiIxODk2IiwiQSI6MjU1LCJSIjoyNTUsIkciOjI1NSwiQiI6MjU1fX0sIk1heFdpZHRoIjo3MjAuMCwiTWF4SGVpZ2h0IjoiSW5maW5pdHkiLCJTbWFydEZvcmVncm91bmRJc0FjdGl2ZSI6ZmFsc2UsIkhvcml6b250YWxBbGlnbm1lbnQiOjAsIlZlcnRpY2FsQWxpZ25tZW50IjowLCJTbWFydEZvcmVncm91bmQiOm51bGwsIkJhY2tncm91bmRGaWxsVHlwZSI6MCwiTWFyZ2luIjp7IiRyZWYiOiIxNDkifSwiUGFkZGluZyI6eyIkcmVmIjoiMTUwIn0sIkJhY2tncm91bmQiOnsiJGlkIjoiMTg5NyIsIkNvbG9yIjp7IiRpZCI6IjE4OTgiLCJBIjowLCJSIjoyNTUsIkciOjI1NSwiQiI6MjU1fX0sIklzVmlzaWJsZSI6dHJ1ZSwiV2lkdGgiOjAuMCwiSGVpZ2h0IjowLjAsIkJvcmRlclN0eWxlIjp7IiRpZCI6IjE4OTkiLCJMaW5lQ29sb3IiOm51bGwsIkxpbmVXZWlnaHQiOjAuMCwiTGluZVR5cGUiOjAsIlBhcmVudFN0eWxlIjpudWxsfSwiUGFyZW50U3R5bGUiOm51bGx9LCJEYXRlU3R5bGUiOnsiJGlkIjoiMTkwMCIsIkZvbnRTZXR0aW5ncyI6eyIkaWQiOiIxOTAxIiwiRm9udFNpemUiOjEwLCJGb250TmFtZSI6IkNhbGlicmkiLCJJc0JvbGQiOmZhbHNlLCJJc0l0YWxpYyI6ZmFsc2UsIklzVW5kZXJsaW5lZCI6ZmFsc2UsIlBhcmVudFN0eWxlIjpudWxsfSwiQXV0b1NpemUiOjAsIkZvcmVncm91bmQiOnsiJGlkIjoiMTkwMiIsIkNvbG9yIjp7IiRpZCI6IjE5MDMiLCJBIjoyNTUsIlIiOjY4LCJHIjo4NCwiQiI6MTA2fX0sIk1heFdpZHRoIjoyMDAuMCwiTWF4SGVpZ2h0IjoiSW5maW5pdHkiLCJTbWFydEZvcmVncm91bmRJc0FjdGl2ZSI6ZmFsc2UsIkhvcml6b250YWxBbGlnbm1lbnQiOjIsIlZlcnRpY2FsQWxpZ25tZW50IjowLCJTbWFydEZvcmVncm91bmQiOm51bGwsIkJhY2tncm91bmRGaWxsVHlwZSI6MCwiTWFyZ2luIjp7IiRyZWYiOiIxNTYifSwiUGFkZGluZyI6eyIkcmVmIjoiMTU3In0sIkJhY2tncm91bmQiOnsiJGlkIjoiMTkwNCIsIkNvbG9yIjp7IiRpZCI6IjE5MDUiLCJBIjowLCJSIjoyNTUsIkciOjI1NSwiQiI6MjU1fX0sIklzVmlzaWJsZSI6dHJ1ZSwiV2lkdGgiOjAuMCwiSGVpZ2h0IjowLjAsIkJvcmRlclN0eWxlIjp7IiRpZCI6IjE5MDYiLCJMaW5lQ29sb3IiOm51bGwsIkxpbmVXZWlnaHQiOjAuMCwiTGluZVR5cGUiOjAsIlBhcmVudFN0eWxlIjpudWxsfSwiUGFyZW50U3R5bGUiOm51bGx9LCJEYXRlRm9ybWF0Ijp7IiRyZWYiOiIxNDQ0In0sIldlZWtOdW1iZXJpbmciOnsiJGlkIjoiMTkwNyIsIkZvcm1hdCI6MCwiSXNWaXNpYmxlIjpmYWxzZSwiTGFzdEtub3duVmlzaWJpbGl0eVN0YXRlIjpmYWxzZX0sIklzVmlzaWJsZSI6dHJ1ZSwiUGFyZW50U3R5bGUiOm51bGx9LCJJbmRleCI6NTAsIlNtYXJ0RHVyYXRpb25BY3RpdmF0ZWQiOmZhbHNlLCJEYXRlRm9ybWF0Ijp7IiRyZWYiOiIxNDQ0In0sIldlZWtOdW1iZXJpbmciOnsiJGlkIjoiMTkwOCIsIkZvcm1hdCI6MCwiSXNWaXNpYmxlIjpmYWxzZSwiTGFzdEtub3duVmlzaWJpbGl0eVN0YXRlIjpmYWxzZX0sIklkIjoiZjI2NzE0ZjgtMjczMC00ZjQyLTllZjUtNmFhYmQzODUwNzQwIiwiSW1wb3J0SWQiOm51bGwsIlRpdGxlIjoiU0YgU0QiLCJOb3RlIjpudWxsLCJIeXBlcmxpbmsiOnsiJGlkIjoiMTkwOSIsIkFkZHJlc3MiOm51bGwsIlN1YkFkZHJlc3MiOm51bGx9LCJJc0NoYW5nZWQiOmZhbHNlLCJJc05ldyI6ZmFsc2V9LHsiJGlkIjoiMTkxMCIsIkdyb3VwTmFtZSI6ImNlZDEyOGExLTkwNDUtNGZmYS1hNjQwLTFlMTQwYjc1ZGZiOSIsIlN0YXJ0RGF0ZSI6IjIwMjItMDEtMDFUMDA6MDA6MDBaIiwiRW5kRGF0ZSI6IjIwMjItMDEtMDJUMjM6NTk6MDBaIiwiUGVyY2VudGFnZUNvbXBsZXRlIjpudWxsLCJTdHlsZSI6eyIkaWQiOiIxOTExIiwiU2hhcGUiOjAsIlNoYXBlVGhpY2tuZXNzIjowLCJEdXJhdGlvbkZvcm1hdCI6MCwiSW5jbHVkZU5vbldvcmtpbmdEYXlzSW5EdXJhdGlvbiI6ZmFsc2UsIlBlcmNlbnRhZ2VDb21wbGV0ZVN0eWxlIjp7IiRpZCI6IjE5MTIiLCJGb250U2V0dGluZ3MiOnsiJGlkIjoiMTkxMyIsIkZvbnRTaXplIjoxMCwiRm9udE5hbWUiOiJDYWxpYnJpIiwiSXNCb2xkIjpmYWxzZSwiSXNJdGFsaWMiOmZhbHNlLCJJc1VuZGVybGluZWQiOmZhbHNlLCJQYXJlbnRTdHlsZSI6bnVsbH0sIkF1dG9TaXplIjowLCJGb3JlZ3JvdW5kIjp7IiRpZCI6IjE5MTQiLCJDb2xvciI6eyIkaWQiOiIxOTE1IiwiQSI6MjU1LCJSIjoxOTIsIkciOjgwLCJCIjo3N319LCJNYXhXaWR0aCI6MjAwLjAsIk1heEhlaWdodCI6IkluZmluaXR5IiwiU21hcnRGb3JlZ3JvdW5kSXNBY3RpdmUiOmZhbHNlLCJIb3Jpem9udGFsQWxpZ25tZW50IjowLCJWZXJ0aWNhbEFsaWdubWVudCI6MCwiU21hcnRGb3JlZ3JvdW5kIjpudWxsLCJCYWNrZ3JvdW5kRmlsbFR5cGUiOjAsIk1hcmdpbiI6eyIkcmVmIjoiMTIxIn0sIlBhZGRpbmciOnsiJHJlZiI6IjEyMiJ9LCJCYWNrZ3JvdW5kIjp7IiRyZWYiOiIxMjMifSwiSXNWaXNpYmxlIjp0cnVlLCJXaWR0aCI6MC4wLCJIZWlnaHQiOjAuMCwiQm9yZGVyU3R5bGUiOnsiJGlkIjoiMTkxNiIsIkxpbmVDb2xvciI6bnVsbCwiTGluZVdlaWdodCI6MC4wLCJMaW5lVHlwZSI6MCwiUGFyZW50U3R5bGUiOm51bGx9LCJQYXJlbnRTdHlsZSI6bnVsbH0sIkR1cmF0aW9uU3R5bGUiOnsiJGlkIjoiMTkxNyIsIkZvbnRTZXR0aW5ncyI6eyIkaWQiOiIxOTE4IiwiRm9udFNpemUiOjEwLCJGb250TmFtZSI6IkNhbGlicmkiLCJJc0JvbGQiOmZhbHNlLCJJc0l0YWxpYyI6ZmFsc2UsIklzVW5kZXJsaW5lZCI6ZmFsc2UsIlBhcmVudFN0eWxlIjpudWxsfSwiQXV0b1NpemUiOjAsIkZvcmVncm91bmQiOnsiJHJlZiI6IjEyNiJ9LCJNYXhXaWR0aCI6MjAwLjAsIk1heEhlaWdodCI6IkluZmluaXR5IiwiU21hcnRGb3JlZ3JvdW5kSXNBY3RpdmUiOmZhbHNlLCJIb3Jpem9udGFsQWxpZ25tZW50IjowLCJWZXJ0aWNhbEFsaWdubWVudCI6MCwiU21hcnRGb3JlZ3JvdW5kIjpudWxsLCJCYWNrZ3JvdW5kRmlsbFR5cGUiOjAsIk1hcmdpbiI6eyIkcmVmIjoiMTI4In0sIlBhZGRpbmciOnsiJHJlZiI6IjEyOSJ9LCJCYWNrZ3JvdW5kIjp7IiRyZWYiOiIxMzAifSwiSXNWaXNpYmxlIjp0cnVlLCJXaWR0aCI6MC4wLCJIZWlnaHQiOjAuMCwiQm9yZGVyU3R5bGUiOnsiJGlkIjoiMTkxOSIsIkxpbmVDb2xvciI6bnVsbCwiTGluZVdlaWdodCI6MC4wLCJMaW5lVHlwZSI6MCwiUGFyZW50U3R5bGUiOm51bGx9LCJQYXJlbnRTdHlsZSI6bnVsbH0sIkhvcml6b250YWxDb25uZWN0b3JTdHlsZSI6eyIkaWQiOiIxOTIwIiwiTGluZUNvbG9yIjp7IiRyZWYiOiIxMzIifSwiTGluZVdlaWdodCI6MS4wLCJMaW5lVHlwZSI6MCwiUGFyZW50U3R5bGUiOm51bGx9LCJWZXJ0aWNhbENvbm5lY3RvclN0eWxlIjp7IiRpZCI6IjE5MjEiLCJMaW5lQ29sb3IiOnsiJHJlZiI6IjEzNSJ9LCJMaW5lV2VpZ2h0IjowLjAsIkxpbmVUeXBlIjowLCJQYXJlbnRTdHlsZSI6bnVsbH0sIk1hcmdpbiI6bnVsbCwiU3RhcnREYXRlUG9zaXRpb24iOjYsIkVuZERhdGVQb3NpdGlvbiI6NiwiRGF0ZUlzVmlzaWJsZSI6ZmFsc2UsIlRpdGxlUG9zaXRpb24iOjAsIkR1cmF0aW9uUG9zaXRpb24iOjYsIlBlcmNlbnRhZ2VDb21wbGV0ZWRQb3NpdGlvbiI6NiwiU3BhY2luZyI6MywiSXNCZWxvd1RpbWViYW5kIjpmYWxzZSwiUGVyY2VudGFnZUNvbXBsZXRlU2hhcGVPcGFjaXR5IjozNSwiU2hhcGVTdHlsZSI6eyIkaWQiOiIxOTIyIiwiTWFyZ2luIjp7IiRyZWYiOiIxMzgifSwiUGFkZGluZyI6eyIkcmVmIjoiMTM5In0sIkJhY2tncm91bmQiOnsiJGlkIjoiMTkyMyIsIkNvbG9yIjp7IiRpZCI6IjE5MjQiLCJBIjoyNTUsIlIiOjIzNCwiRyI6MjIsIkIiOjMwfX0sIklzVmlzaWJsZSI6dHJ1ZSwiV2lkdGgiOjAuMCwiSGVpZ2h0IjoxMC4wLCJCb3JkZXJTdHlsZSI6eyIkaWQiOiIxOTI1IiwiTGluZUNvbG9yIjp7IiRpZCI6IjE5MjYiLCIkdHlwZSI6Ik5MUkUuQ29tbW9uLkRvbS5Tb2xpZENvbG9yQnJ1c2gsIE5MUkUuQ29tbW9uIiwiQ29sb3IiOnsiJGlkIjoiMTkyNyIsIkEiOjI1NSwiUiI6MjU1LCJHIjowLCJCIjowfX0sIkxpbmVXZWlnaHQiOjAuMCwiTGluZVR5cGUiOjAsIlBhcmVudFN0eWxlIjpudWxsfSwiUGFyZW50U3R5bGUiOm51bGx9LCJUaXRsZVN0eWxlIjp7IiRpZCI6IjE5MjgiLCJGb250U2V0dGluZ3MiOnsiJGlkIjoiMTkyOSIsIkZvbnRTaXplIjoxMSwiRm9udE5hbWUiOiJDYWxpYnJpIiwiSXNCb2xkIjp0cnVlLCJJc0l0YWxpYyI6ZmFsc2UsIklzVW5kZXJsaW5lZCI6ZmFsc2UsIlBhcmVudFN0eWxlIjpudWxsfSwiQXV0b1NpemUiOjAsIkZvcmVncm91bmQiOnsiJGlkIjoiMTkzMCIsIkNvbG9yIjp7IiRpZCI6IjE5MzEiLCJBIjoyNTUsIlIiOjI1NSwiRyI6MjU1LCJCIjoyNTV9fSwiTWF4V2lkdGgiOjcyMC4wLCJNYXhIZWlnaHQiOiJJbmZpbml0eSIsIlNtYXJ0Rm9yZWdyb3VuZElzQWN0aXZlIjpmYWxzZSwiSG9yaXpvbnRhbEFsaWdubWVudCI6MCwiVmVydGljYWxBbGlnbm1lbnQiOjAsIlNtYXJ0Rm9yZWdyb3VuZCI6bnVsbCwiQmFja2dyb3VuZEZpbGxUeXBlIjowLCJNYXJnaW4iOnsiJHJlZiI6IjE0OSJ9LCJQYWRkaW5nIjp7IiRyZWYiOiIxNTAifSwiQmFja2dyb3VuZCI6eyIkaWQiOiIxOTMyIiwiQ29sb3IiOnsiJGlkIjoiMTkzMyIsIkEiOjAsIlIiOjI1NSwiRyI6MjU1LCJCIjoyNTV9fSwiSXNWaXNpYmxlIjp0cnVlLCJXaWR0aCI6MC4wLCJIZWlnaHQiOjAuMCwiQm9yZGVyU3R5bGUiOnsiJGlkIjoiMTkzNCIsIkxpbmVDb2xvciI6bnVsbCwiTGluZVdlaWdodCI6MC4wLCJMaW5lVHlwZSI6MCwiUGFyZW50U3R5bGUiOm51bGx9LCJQYXJlbnRTdHlsZSI6bnVsbH0sIkRhdGVTdHlsZSI6eyIkaWQiOiIxOTM1IiwiRm9udFNldHRpbmdzIjp7IiRpZCI6IjE5MzYiLCJGb250U2l6ZSI6MTAsIkZvbnROYW1lIjoiQ2FsaWJyaSIsIklzQm9sZCI6ZmFsc2UsIklzSXRhbGljIjpmYWxzZSwiSXNVbmRlcmxpbmVkIjpmYWxzZSwiUGFyZW50U3R5bGUiOm51bGx9LCJBdXRvU2l6ZSI6MCwiRm9yZWdyb3VuZCI6eyIkaWQiOiIxOTM3IiwiQ29sb3IiOnsiJGlkIjoiMTkzOCIsIkEiOjI1NSwiUiI6NjgsIkciOjg0LCJCIjoxMDZ9fSwiTWF4V2lkdGgiOjIwMC4wLCJNYXhIZWlnaHQiOiJJbmZpbml0eSIsIlNtYXJ0Rm9yZWdyb3VuZElzQWN0aXZlIjpmYWxzZSwiSG9yaXpvbnRhbEFsaWdubWVudCI6MiwiVmVydGljYWxBbGlnbm1lbnQiOjAsIlNtYXJ0Rm9yZWdyb3VuZCI6bnVsbCwiQmFja2dyb3VuZEZpbGxUeXBlIjowLCJNYXJnaW4iOnsiJHJlZiI6IjE1NiJ9LCJQYWRkaW5nIjp7IiRyZWYiOiIxNTcifSwiQmFja2dyb3VuZCI6eyIkaWQiOiIxOTM5IiwiQ29sb3IiOnsiJGlkIjoiMTk0MCIsIkEiOjAsIlIiOjI1NSwiRyI6MjU1LCJCIjoyNTV9fSwiSXNWaXNpYmxlIjp0cnVlLCJXaWR0aCI6MC4wLCJIZWlnaHQiOjAuMCwiQm9yZGVyU3R5bGUiOnsiJGlkIjoiMTk0MSIsIkxpbmVDb2xvciI6bnVsbCwiTGluZVdlaWdodCI6MC4wLCJMaW5lVHlwZSI6MCwiUGFyZW50U3R5bGUiOm51bGx9LCJQYXJlbnRTdHlsZSI6bnVsbH0sIkRhdGVGb3JtYXQiOnsiJGlkIjoiMTk0Mi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xOTQzIiwiRm9ybWF0IjowLCJJc1Zpc2libGUiOmZhbHNlLCJMYXN0S25vd25WaXNpYmlsaXR5U3RhdGUiOmZhbHNlfSwiSXNWaXNpYmxlIjp0cnVlLCJQYXJlbnRTdHlsZSI6bnVsbH0sIkluZGV4Ijo1MSwiU21hcnREdXJhdGlvbkFjdGl2YXRlZCI6ZmFsc2UsIkRhdGVGb3JtYXQiOnsiJHJlZiI6IjE5NDIifSwiV2Vla051bWJlcmluZyI6eyIkaWQiOiIxOTQ0IiwiRm9ybWF0IjowLCJJc1Zpc2libGUiOmZhbHNlLCJMYXN0S25vd25WaXNpYmlsaXR5U3RhdGUiOmZhbHNlfSwiSWQiOiI2ZDA1NjViOS1lODc1LTQxNzktYjdhMS0wOWY0NGRmMjQ0OWEiLCJJbXBvcnRJZCI6bnVsbCwiVGl0bGUiOiJQIFNEIiwiTm90ZSI6bnVsbCwiSHlwZXJsaW5rIjp7IiRpZCI6IjE5NDUiLCJBZGRyZXNzIjpudWxsLCJTdWJBZGRyZXNzIjpudWxsfSwiSXNDaGFuZ2VkIjpmYWxzZSwiSXNOZXciOmZhbHNlfSx7IiRpZCI6IjE5NDYiLCJHcm91cE5hbWUiOiJjZWQxMjhhMS05MDQ1LTRmZmEtYTY0MC0xZTE0MGI3NWRmYjkiLCJTdGFydERhdGUiOiIyMDIyLTAxLTAzVDAwOjAwOjAwWiIsIkVuZERhdGUiOiIyMDIyLTAxLTA3VDIzOjU5OjAwWiIsIlBlcmNlbnRhZ2VDb21wbGV0ZSI6bnVsbCwiU3R5bGUiOnsiJGlkIjoiMTk0NyIsIlNoYXBlIjowLCJTaGFwZVRoaWNrbmVzcyI6MCwiRHVyYXRpb25Gb3JtYXQiOjAsIkluY2x1ZGVOb25Xb3JraW5nRGF5c0luRHVyYXRpb24iOmZhbHNlLCJQZXJjZW50YWdlQ29tcGxldGVTdHlsZSI6eyIkaWQiOiIxOTQ4IiwiRm9udFNldHRpbmdzIjp7IiRpZCI6IjE5NDkiLCJGb250U2l6ZSI6MTAsIkZvbnROYW1lIjoiQ2FsaWJyaSIsIklzQm9sZCI6ZmFsc2UsIklzSXRhbGljIjpmYWxzZSwiSXNVbmRlcmxpbmVkIjpmYWxzZSwiUGFyZW50U3R5bGUiOm51bGx9LCJBdXRvU2l6ZSI6MCwiRm9yZWdyb3VuZCI6eyIkaWQiOiIxOTUwIiwiQ29sb3IiOnsiJGlkIjoiMTk1MSIsIkEiOjI1NSwiUiI6MTkyLCJHIjo4MCwiQiI6Nzd9fSwiTWF4V2lkdGgiOjIwMC4wLCJNYXhIZWlnaHQiOiJJbmZpbml0eSIsIlNtYXJ0Rm9yZWdyb3VuZElzQWN0aXZlIjpmYWxzZSwiSG9yaXpvbnRhbEFsaWdubWVudCI6MCwiVmVydGljYWxBbGlnbm1lbnQiOjAsIlNtYXJ0Rm9yZWdyb3VuZCI6bnVsbCwiQmFja2dyb3VuZEZpbGxUeXBlIjowLCJNYXJnaW4iOnsiJHJlZiI6IjEyMSJ9LCJQYWRkaW5nIjp7IiRyZWYiOiIxMjIifSwiQmFja2dyb3VuZCI6eyIkcmVmIjoiMTIzIn0sIklzVmlzaWJsZSI6dHJ1ZSwiV2lkdGgiOjAuMCwiSGVpZ2h0IjowLjAsIkJvcmRlclN0eWxlIjp7IiRpZCI6IjE5NTIiLCJMaW5lQ29sb3IiOm51bGwsIkxpbmVXZWlnaHQiOjAuMCwiTGluZVR5cGUiOjAsIlBhcmVudFN0eWxlIjpudWxsfSwiUGFyZW50U3R5bGUiOm51bGx9LCJEdXJhdGlvblN0eWxlIjp7IiRpZCI6IjE5NTMiLCJGb250U2V0dGluZ3MiOnsiJGlkIjoiMTk1NCIsIkZvbnRTaXplIjoxMCwiRm9udE5hbWUiOiJDYWxpYnJpIiwiSXNCb2xkIjpmYWxzZSwiSXNJdGFsaWMiOmZhbHNlLCJJc1VuZGVybGluZWQiOmZhbHNlLCJQYXJlbnRTdHlsZSI6bnVsbH0sIkF1dG9TaXplIjowLCJGb3JlZ3JvdW5kIjp7IiRyZWYiOiIxMjYifSwiTWF4V2lkdGgiOjIwMC4wLCJNYXhIZWlnaHQiOiJJbmZpbml0eSIsIlNtYXJ0Rm9yZWdyb3VuZElzQWN0aXZlIjpmYWxzZSwiSG9yaXpvbnRhbEFsaWdubWVudCI6MCwiVmVydGljYWxBbGlnbm1lbnQiOjAsIlNtYXJ0Rm9yZWdyb3VuZCI6bnVsbCwiQmFja2dyb3VuZEZpbGxUeXBlIjowLCJNYXJnaW4iOnsiJHJlZiI6IjEyOCJ9LCJQYWRkaW5nIjp7IiRyZWYiOiIxMjkifSwiQmFja2dyb3VuZCI6eyIkcmVmIjoiMTMwIn0sIklzVmlzaWJsZSI6dHJ1ZSwiV2lkdGgiOjAuMCwiSGVpZ2h0IjowLjAsIkJvcmRlclN0eWxlIjp7IiRpZCI6IjE5NTUiLCJMaW5lQ29sb3IiOm51bGwsIkxpbmVXZWlnaHQiOjAuMCwiTGluZVR5cGUiOjAsIlBhcmVudFN0eWxlIjpudWxsfSwiUGFyZW50U3R5bGUiOm51bGx9LCJIb3Jpem9udGFsQ29ubmVjdG9yU3R5bGUiOnsiJGlkIjoiMTk1NiIsIkxpbmVDb2xvciI6eyIkcmVmIjoiMTMyIn0sIkxpbmVXZWlnaHQiOjEuMCwiTGluZVR5cGUiOjAsIlBhcmVudFN0eWxlIjpudWxsfSwiVmVydGljYWxDb25uZWN0b3JTdHlsZSI6eyIkaWQiOiIxOTU3IiwiTGluZUNvbG9yIjp7IiRyZWYiOiIxMzUifSwiTGluZVdlaWdodCI6MC4wLCJMaW5lVHlwZSI6MCwiUGFyZW50U3R5bGUiOm51bGx9LCJNYXJnaW4iOm51bGwsIlN0YXJ0RGF0ZVBvc2l0aW9uIjo2LCJFbmREYXRlUG9zaXRpb24iOjYsIkRhdGVJc1Zpc2libGUiOmZhbHNlLCJUaXRsZVBvc2l0aW9uIjowLCJEdXJhdGlvblBvc2l0aW9uIjo2LCJQZXJjZW50YWdlQ29tcGxldGVkUG9zaXRpb24iOjYsIlNwYWNpbmciOjMsIklzQmVsb3dUaW1lYmFuZCI6ZmFsc2UsIlBlcmNlbnRhZ2VDb21wbGV0ZVNoYXBlT3BhY2l0eSI6MzUsIlNoYXBlU3R5bGUiOnsiJGlkIjoiMTk1OCIsIk1hcmdpbiI6eyIkcmVmIjoiMTM4In0sIlBhZGRpbmciOnsiJHJlZiI6IjEzOSJ9LCJCYWNrZ3JvdW5kIjp7IiRpZCI6IjE5NTkiLCJDb2xvciI6eyIkaWQiOiIxOTYwIiwiQSI6MjU1LCJSIjoxNTAsIkciOjIxNCwiQiI6NjZ9fSwiSXNWaXNpYmxlIjp0cnVlLCJXaWR0aCI6MC4wLCJIZWlnaHQiOjEwLjAsIkJvcmRlclN0eWxlIjp7IiRpZCI6IjE5NjEiLCJMaW5lQ29sb3IiOnsiJHJlZiI6IjE5MjYifSwiTGluZVdlaWdodCI6MC4wLCJMaW5lVHlwZSI6MCwiUGFyZW50U3R5bGUiOm51bGx9LCJQYXJlbnRTdHlsZSI6bnVsbH0sIlRpdGxlU3R5bGUiOnsiJGlkIjoiMTk2MiIsIkZvbnRTZXR0aW5ncyI6eyIkaWQiOiIxOTYzIiwiRm9udFNpemUiOjExLCJGb250TmFtZSI6IkNhbGlicmkiLCJJc0JvbGQiOnRydWUsIklzSXRhbGljIjpmYWxzZSwiSXNVbmRlcmxpbmVkIjpmYWxzZSwiUGFyZW50U3R5bGUiOm51bGx9LCJBdXRvU2l6ZSI6MCwiRm9yZWdyb3VuZCI6eyIkaWQiOiIxOTY0IiwiQ29sb3IiOnsiJGlkIjoiMTk2NSIsIkEiOjI1NSwiUiI6MjU1LCJHIjoyNTUsIkIiOjI1NX19LCJNYXhXaWR0aCI6NzIwLjAsIk1heEhlaWdodCI6IkluZmluaXR5IiwiU21hcnRGb3JlZ3JvdW5kSXNBY3RpdmUiOmZhbHNlLCJIb3Jpem9udGFsQWxpZ25tZW50IjowLCJWZXJ0aWNhbEFsaWdubWVudCI6MCwiU21hcnRGb3JlZ3JvdW5kIjpudWxsLCJCYWNrZ3JvdW5kRmlsbFR5cGUiOjAsIk1hcmdpbiI6eyIkcmVmIjoiMTQ5In0sIlBhZGRpbmciOnsiJHJlZiI6IjE1MCJ9LCJCYWNrZ3JvdW5kIjp7IiRpZCI6IjE5NjYiLCJDb2xvciI6eyIkaWQiOiIxOTY3IiwiQSI6MCwiUiI6MjU1LCJHIjoyNTUsIkIiOjI1NX19LCJJc1Zpc2libGUiOnRydWUsIldpZHRoIjowLjAsIkhlaWdodCI6MC4wLCJCb3JkZXJTdHlsZSI6eyIkaWQiOiIxOTY4IiwiTGluZUNvbG9yIjpudWxsLCJMaW5lV2VpZ2h0IjowLjAsIkxpbmVUeXBlIjowLCJQYXJlbnRTdHlsZSI6bnVsbH0sIlBhcmVudFN0eWxlIjpudWxsfSwiRGF0ZVN0eWxlIjp7IiRpZCI6IjE5NjkiLCJGb250U2V0dGluZ3MiOnsiJGlkIjoiMTk3MCIsIkZvbnRTaXplIjoxMCwiRm9udE5hbWUiOiJDYWxpYnJpIiwiSXNCb2xkIjpmYWxzZSwiSXNJdGFsaWMiOmZhbHNlLCJJc1VuZGVybGluZWQiOmZhbHNlLCJQYXJlbnRTdHlsZSI6bnVsbH0sIkF1dG9TaXplIjowLCJGb3JlZ3JvdW5kIjp7IiRpZCI6IjE5NzEiLCJDb2xvciI6eyIkaWQiOiIxOTcyIiwiQSI6MjU1LCJSIjo2OCwiRyI6ODQsIkIiOjEwNn19LCJNYXhXaWR0aCI6MjAwLjAsIk1heEhlaWdodCI6IkluZmluaXR5IiwiU21hcnRGb3JlZ3JvdW5kSXNBY3RpdmUiOmZhbHNlLCJIb3Jpem9udGFsQWxpZ25tZW50IjoyLCJWZXJ0aWNhbEFsaWdubWVudCI6MCwiU21hcnRGb3JlZ3JvdW5kIjpudWxsLCJCYWNrZ3JvdW5kRmlsbFR5cGUiOjAsIk1hcmdpbiI6eyIkcmVmIjoiMTU2In0sIlBhZGRpbmciOnsiJHJlZiI6IjE1NyJ9LCJCYWNrZ3JvdW5kIjp7IiRpZCI6IjE5NzMiLCJDb2xvciI6eyIkaWQiOiIxOTc0IiwiQSI6MCwiUiI6MjU1LCJHIjoyNTUsIkIiOjI1NX19LCJJc1Zpc2libGUiOnRydWUsIldpZHRoIjowLjAsIkhlaWdodCI6MC4wLCJCb3JkZXJTdHlsZSI6eyIkaWQiOiIxOTc1IiwiTGluZUNvbG9yIjpudWxsLCJMaW5lV2VpZ2h0IjowLjAsIkxpbmVUeXBlIjowLCJQYXJlbnRTdHlsZSI6bnVsbH0sIlBhcmVudFN0eWxlIjpudWxsfSwiRGF0ZUZvcm1hdCI6eyIkcmVmIjoiMTk0MiJ9LCJXZWVrTnVtYmVyaW5nIjp7IiRpZCI6IjE5NzYiLCJGb3JtYXQiOjAsIklzVmlzaWJsZSI6ZmFsc2UsIkxhc3RLbm93blZpc2liaWxpdHlTdGF0ZSI6ZmFsc2V9LCJJc1Zpc2libGUiOnRydWUsIlBhcmVudFN0eWxlIjpudWxsfSwiSW5kZXgiOjUyLCJTbWFydER1cmF0aW9uQWN0aXZhdGVkIjpmYWxzZSwiRGF0ZUZvcm1hdCI6eyIkcmVmIjoiMTk0MiJ9LCJXZWVrTnVtYmVyaW5nIjp7IiRpZCI6IjE5NzciLCJGb3JtYXQiOjAsIklzVmlzaWJsZSI6ZmFsc2UsIkxhc3RLbm93blZpc2liaWxpdHlTdGF0ZSI6ZmFsc2V9LCJJZCI6IjY1YWEzNWM1LTU0NGMtNGRjMy1hOTY5LTdkZjI1YTA4OWY2OSIsIkltcG9ydElkIjpudWxsLCJUaXRsZSI6IlpQVCIsIk5vdGUiOm51bGwsIkh5cGVybGluayI6eyIkaWQiOiIxOTc4IiwiQWRkcmVzcyI6bnVsbCwiU3ViQWRkcmVzcyI6bnVsbH0sIklzQ2hhbmdlZCI6ZmFsc2UsIklzTmV3IjpmYWxzZX0seyIkaWQiOiIxOTc5IiwiR3JvdXBOYW1lIjoiY2VkMTI4YTEtOTA0NS00ZmZhLWE2NDAtMWUxNDBiNzVkZmI5IiwiU3RhcnREYXRlIjoiMjAyMi0wMS0wOFQwMDowMDowMFoiLCJFbmREYXRlIjoiMjAyMi0wMS0xMFQyMzo1OTowMFoiLCJQZXJjZW50YWdlQ29tcGxldGUiOm51bGwsIlN0eWxlIjp7IiRpZCI6IjE5ODAiLCJTaGFwZSI6MCwiU2hhcGVUaGlja25lc3MiOjAsIkR1cmF0aW9uRm9ybWF0IjowLCJJbmNsdWRlTm9uV29ya2luZ0RheXNJbkR1cmF0aW9uIjpmYWxzZSwiUGVyY2VudGFnZUNvbXBsZXRlU3R5bGUiOnsiJGlkIjoiMTk4MSIsIkZvbnRTZXR0aW5ncyI6eyIkaWQiOiIxOTgyIiwiRm9udFNpemUiOjEwLCJGb250TmFtZSI6IkNhbGlicmkiLCJJc0JvbGQiOmZhbHNlLCJJc0l0YWxpYyI6ZmFsc2UsIklzVW5kZXJsaW5lZCI6ZmFsc2UsIlBhcmVudFN0eWxlIjpudWxsfSwiQXV0b1NpemUiOjAsIkZvcmVncm91bmQiOnsiJGlkIjoiMTk4MyIsIkNvbG9yIjp7IiRpZCI6IjE5ODQ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yZWYiOiIxMjEifSwiUGFkZGluZyI6eyIkcmVmIjoiMTIyIn0sIkJhY2tncm91bmQiOnsiJHJlZiI6IjEyMyJ9LCJJc1Zpc2libGUiOnRydWUsIldpZHRoIjowLjAsIkhlaWdodCI6MC4wLCJCb3JkZXJTdHlsZSI6eyIkaWQiOiIxOTg1IiwiTGluZUNvbG9yIjpudWxsLCJMaW5lV2VpZ2h0IjowLjAsIkxpbmVUeXBlIjowLCJQYXJlbnRTdHlsZSI6bnVsbH0sIlBhcmVudFN0eWxlIjpudWxsfSwiRHVyYXRpb25TdHlsZSI6eyIkaWQiOiIxOTg2IiwiRm9udFNldHRpbmdzIjp7IiRpZCI6IjE5ODciLCJGb250U2l6ZSI6MTAsIkZvbnROYW1lIjoiQ2FsaWJyaSIsIklzQm9sZCI6ZmFsc2UsIklzSXRhbGljIjpmYWxzZSwiSXNVbmRlcmxpbmVkIjpmYWxzZSwiUGFyZW50U3R5bGUiOm51bGx9LCJBdXRvU2l6ZSI6MCwiRm9yZWdyb3VuZCI6eyIkcmVmIjoiMTI2In0sIk1heFdpZHRoIjoyMDAuMCwiTWF4SGVpZ2h0IjoiSW5maW5pdHkiLCJTbWFydEZvcmVncm91bmRJc0FjdGl2ZSI6ZmFsc2UsIkhvcml6b250YWxBbGlnbm1lbnQiOjAsIlZlcnRpY2FsQWxpZ25tZW50IjowLCJTbWFydEZvcmVncm91bmQiOm51bGwsIkJhY2tncm91bmRGaWxsVHlwZSI6MCwiTWFyZ2luIjp7IiRyZWYiOiIxMjgifSwiUGFkZGluZyI6eyIkcmVmIjoiMTI5In0sIkJhY2tncm91bmQiOnsiJHJlZiI6IjEzMCJ9LCJJc1Zpc2libGUiOnRydWUsIldpZHRoIjowLjAsIkhlaWdodCI6MC4wLCJCb3JkZXJTdHlsZSI6eyIkaWQiOiIxOTg4IiwiTGluZUNvbG9yIjpudWxsLCJMaW5lV2VpZ2h0IjowLjAsIkxpbmVUeXBlIjowLCJQYXJlbnRTdHlsZSI6bnVsbH0sIlBhcmVudFN0eWxlIjpudWxsfSwiSG9yaXpvbnRhbENvbm5lY3RvclN0eWxlIjp7IiRpZCI6IjE5ODkiLCJMaW5lQ29sb3IiOnsiJHJlZiI6IjEzMiJ9LCJMaW5lV2VpZ2h0IjoxLjAsIkxpbmVUeXBlIjowLCJQYXJlbnRTdHlsZSI6bnVsbH0sIlZlcnRpY2FsQ29ubmVjdG9yU3R5bGUiOnsiJGlkIjoiMTk5MCIsIkxpbmVDb2xvciI6eyIkcmVmIjoiMTM1In0sIkxpbmVXZWlnaHQiOjAuMCwiTGluZVR5cGUiOjAsIlBhcmVudFN0eWxlIjpudWxsfSwiTWFyZ2luIjpudWxsLCJTdGFydERhdGVQb3NpdGlvbiI6NiwiRW5kRGF0ZVBvc2l0aW9uIjo2LCJEYXRlSXNWaXNpYmxlIjpmYWxzZSwiVGl0bGVQb3NpdGlvbiI6MCwiRHVyYXRpb25Qb3NpdGlvbiI6NiwiUGVyY2VudGFnZUNvbXBsZXRlZFBvc2l0aW9uIjo2LCJTcGFjaW5nIjozLCJJc0JlbG93VGltZWJhbmQiOmZhbHNlLCJQZXJjZW50YWdlQ29tcGxldGVTaGFwZU9wYWNpdHkiOjM1LCJTaGFwZVN0eWxlIjp7IiRpZCI6IjE5OTEiLCJNYXJnaW4iOnsiJHJlZiI6IjEzOCJ9LCJQYWRkaW5nIjp7IiRyZWYiOiIxMzkifSwiQmFja2dyb3VuZCI6eyIkaWQiOiIxOTkyIiwiQ29sb3IiOnsiJGlkIjoiMTk5MyIsIkEiOjI1NSwiUiI6MjM0LCJHIjoyMiwiQiI6MzB9fSwiSXNWaXNpYmxlIjp0cnVlLCJXaWR0aCI6MC4wLCJIZWlnaHQiOjEwLjAsIkJvcmRlclN0eWxlIjp7IiRpZCI6IjE5OTQiLCJMaW5lQ29sb3IiOnsiJHJlZiI6IjE5MjYifSwiTGluZVdlaWdodCI6MC4wLCJMaW5lVHlwZSI6MCwiUGFyZW50U3R5bGUiOm51bGx9LCJQYXJlbnRTdHlsZSI6bnVsbH0sIlRpdGxlU3R5bGUiOnsiJGlkIjoiMTk5NSIsIkZvbnRTZXR0aW5ncyI6eyIkaWQiOiIxOTk2IiwiRm9udFNpemUiOjExLCJGb250TmFtZSI6IkNhbGlicmkiLCJJc0JvbGQiOnRydWUsIklzSXRhbGljIjpmYWxzZSwiSXNVbmRlcmxpbmVkIjpmYWxzZSwiUGFyZW50U3R5bGUiOm51bGx9LCJBdXRvU2l6ZSI6MCwiRm9yZWdyb3VuZCI6eyIkaWQiOiIxOTk3IiwiQ29sb3IiOnsiJGlkIjoiMTk5OCIsIkEiOjI1NSwiUiI6MjU1LCJHIjoyNTUsIkIiOjI1NX19LCJNYXhXaWR0aCI6NzIwLjAsIk1heEhlaWdodCI6IkluZmluaXR5IiwiU21hcnRGb3JlZ3JvdW5kSXNBY3RpdmUiOmZhbHNlLCJIb3Jpem9udGFsQWxpZ25tZW50IjowLCJWZXJ0aWNhbEFsaWdubWVudCI6MCwiU21hcnRGb3JlZ3JvdW5kIjpudWxsLCJCYWNrZ3JvdW5kRmlsbFR5cGUiOjAsIk1hcmdpbiI6eyIkcmVmIjoiMTQ5In0sIlBhZGRpbmciOnsiJHJlZiI6IjE1MCJ9LCJCYWNrZ3JvdW5kIjp7IiRpZCI6IjE5OTkiLCJDb2xvciI6eyIkaWQiOiIyMDAwIiwiQSI6MCwiUiI6MjU1LCJHIjoyNTUsIkIiOjI1NX19LCJJc1Zpc2libGUiOnRydWUsIldpZHRoIjowLjAsIkhlaWdodCI6MC4wLCJCb3JkZXJTdHlsZSI6eyIkaWQiOiIyMDAxIiwiTGluZUNvbG9yIjpudWxsLCJMaW5lV2VpZ2h0IjowLjAsIkxpbmVUeXBlIjowLCJQYXJlbnRTdHlsZSI6bnVsbH0sIlBhcmVudFN0eWxlIjpudWxsfSwiRGF0ZVN0eWxlIjp7IiRpZCI6IjIwMDIiLCJGb250U2V0dGluZ3MiOnsiJGlkIjoiMjAwMyIsIkZvbnRTaXplIjoxMCwiRm9udE5hbWUiOiJDYWxpYnJpIiwiSXNCb2xkIjpmYWxzZSwiSXNJdGFsaWMiOmZhbHNlLCJJc1VuZGVybGluZWQiOmZhbHNlLCJQYXJlbnRTdHlsZSI6bnVsbH0sIkF1dG9TaXplIjowLCJGb3JlZ3JvdW5kIjp7IiRpZCI6IjIwMDQiLCJDb2xvciI6eyIkaWQiOiIyMDA1IiwiQSI6MjU1LCJSIjo2OCwiRyI6ODQsIkIiOjEwNn19LCJNYXhXaWR0aCI6MjAwLjAsIk1heEhlaWdodCI6IkluZmluaXR5IiwiU21hcnRGb3JlZ3JvdW5kSXNBY3RpdmUiOmZhbHNlLCJIb3Jpem9udGFsQWxpZ25tZW50IjoyLCJWZXJ0aWNhbEFsaWdubWVudCI6MCwiU21hcnRGb3JlZ3JvdW5kIjpudWxsLCJCYWNrZ3JvdW5kRmlsbFR5cGUiOjAsIk1hcmdpbiI6eyIkcmVmIjoiMTU2In0sIlBhZGRpbmciOnsiJHJlZiI6IjE1NyJ9LCJCYWNrZ3JvdW5kIjp7IiRpZCI6IjIwMDYiLCJDb2xvciI6eyIkaWQiOiIyMDA3IiwiQSI6MCwiUiI6MjU1LCJHIjoyNTUsIkIiOjI1NX19LCJJc1Zpc2libGUiOnRydWUsIldpZHRoIjowLjAsIkhlaWdodCI6MC4wLCJCb3JkZXJTdHlsZSI6eyIkaWQiOiIyMDA4IiwiTGluZUNvbG9yIjpudWxsLCJMaW5lV2VpZ2h0IjowLjAsIkxpbmVUeXBlIjowLCJQYXJlbnRTdHlsZSI6bnVsbH0sIlBhcmVudFN0eWxlIjpudWxsfSwiRGF0ZUZvcm1hdCI6eyIkcmVmIjoiMTk0MiJ9LCJXZWVrTnVtYmVyaW5nIjp7IiRpZCI6IjIwMDkiLCJGb3JtYXQiOjAsIklzVmlzaWJsZSI6ZmFsc2UsIkxhc3RLbm93blZpc2liaWxpdHlTdGF0ZSI6ZmFsc2V9LCJJc1Zpc2libGUiOnRydWUsIlBhcmVudFN0eWxlIjpudWxsfSwiSW5kZXgiOjUzLCJTbWFydER1cmF0aW9uQWN0aXZhdGVkIjpmYWxzZSwiRGF0ZUZvcm1hdCI6eyIkcmVmIjoiMTk0MiJ9LCJXZWVrTnVtYmVyaW5nIjp7IiRpZCI6IjIwMTAiLCJGb3JtYXQiOjAsIklzVmlzaWJsZSI6ZmFsc2UsIkxhc3RLbm93blZpc2liaWxpdHlTdGF0ZSI6ZmFsc2V9LCJJZCI6IjU2Y2MzOTI0LTRiZmUtNGY3My04NjcwLTY3NjAwZDViMjdkMiIsIkltcG9ydElkIjpudWxsLCJUaXRsZSI6IlAgU0QiLCJOb3RlIjpudWxsLCJIeXBlcmxpbmsiOnsiJGlkIjoiMjAxMSIsIkFkZHJlc3MiOm51bGwsIlN1YkFkZHJlc3MiOm51bGx9LCJJc0NoYW5nZWQiOmZhbHNlLCJJc05ldyI6ZmFsc2V9LHsiJGlkIjoiMjAxMiIsIkdyb3VwTmFtZSI6ImNlZDEyOGExLTkwNDUtNGZmYS1hNjQwLTFlMTQwYjc1ZGZiOSIsIlN0YXJ0RGF0ZSI6IjIwMjItMDEtMTFUMDA6MDA6MDBaIiwiRW5kRGF0ZSI6IjIwMjItMDEtMjdUMjM6NTk6MDBaIiwiUGVyY2VudGFnZUNvbXBsZXRlIjpudWxsLCJTdHlsZSI6eyIkaWQiOiIyMDEzIiwiU2hhcGUiOjAsIlNoYXBlVGhpY2tuZXNzIjoyLCJEdXJhdGlvbkZvcm1hdCI6MCwiSW5jbHVkZU5vbldvcmtpbmdEYXlzSW5EdXJhdGlvbiI6ZmFsc2UsIlBlcmNlbnRhZ2VDb21wbGV0ZVN0eWxlIjp7IiRpZCI6IjIwMTQiLCJGb250U2V0dGluZ3MiOnsiJGlkIjoiMjAxNSIsIkZvbnRTaXplIjoxMCwiRm9udE5hbWUiOiJDYWxpYnJpIiwiSXNCb2xkIjpmYWxzZSwiSXNJdGFsaWMiOmZhbHNlLCJJc1VuZGVybGluZWQiOmZhbHNlLCJQYXJlbnRTdHlsZSI6bnVsbH0sIkF1dG9TaXplIjowLCJGb3JlZ3JvdW5kIjp7IiRpZCI6IjIwMTYiLCJDb2xvciI6eyIkaWQiOiIyMDE3IiwiQSI6MjU1LCJSIjoxOTIsIkciOjgwLCJCIjo3N319LCJNYXhXaWR0aCI6MjAwLjAsIk1heEhlaWdodCI6IkluZmluaXR5IiwiU21hcnRGb3JlZ3JvdW5kSXNBY3RpdmUiOmZhbHNlLCJIb3Jpem9udGFsQWxpZ25tZW50IjowLCJWZXJ0aWNhbEFsaWdubWVudCI6MCwiU21hcnRGb3JlZ3JvdW5kIjpudWxsLCJCYWNrZ3JvdW5kRmlsbFR5cGUiOjAsIk1hcmdpbiI6eyIkcmVmIjoiMTIxIn0sIlBhZGRpbmciOnsiJHJlZiI6IjEyMiJ9LCJCYWNrZ3JvdW5kIjp7IiRyZWYiOiIxMjMifSwiSXNWaXNpYmxlIjp0cnVlLCJXaWR0aCI6MC4wLCJIZWlnaHQiOjAuMCwiQm9yZGVyU3R5bGUiOnsiJGlkIjoiMjAxOCIsIkxpbmVDb2xvciI6bnVsbCwiTGluZVdlaWdodCI6MC4wLCJMaW5lVHlwZSI6MCwiUGFyZW50U3R5bGUiOm51bGx9LCJQYXJlbnRTdHlsZSI6bnVsbH0sIkR1cmF0aW9uU3R5bGUiOnsiJGlkIjoiMjAxOSIsIkZvbnRTZXR0aW5ncyI6eyIkaWQiOiIyMDIwIiwiRm9udFNpemUiOjEwLCJGb250TmFtZSI6IkNhbGlicmkiLCJJc0JvbGQiOmZhbHNlLCJJc0l0YWxpYyI6ZmFsc2UsIklzVW5kZXJsaW5lZCI6ZmFsc2UsIlBhcmVudFN0eWxlIjpudWxsfSwiQXV0b1NpemUiOjAsIkZvcmVncm91bmQiOnsiJHJlZiI6IjEyNiJ9LCJNYXhXaWR0aCI6MjAwLjAsIk1heEhlaWdodCI6IkluZmluaXR5IiwiU21hcnRGb3JlZ3JvdW5kSXNBY3RpdmUiOmZhbHNlLCJIb3Jpem9udGFsQWxpZ25tZW50IjowLCJWZXJ0aWNhbEFsaWdubWVudCI6MCwiU21hcnRGb3JlZ3JvdW5kIjpudWxsLCJCYWNrZ3JvdW5kRmlsbFR5cGUiOjAsIk1hcmdpbiI6eyIkcmVmIjoiMTI4In0sIlBhZGRpbmciOnsiJHJlZiI6IjEyOSJ9LCJCYWNrZ3JvdW5kIjp7IiRyZWYiOiIxMzAifSwiSXNWaXNpYmxlIjp0cnVlLCJXaWR0aCI6MC4wLCJIZWlnaHQiOjAuMCwiQm9yZGVyU3R5bGUiOnsiJGlkIjoiMjAyMSIsIkxpbmVDb2xvciI6bnVsbCwiTGluZVdlaWdodCI6MC4wLCJMaW5lVHlwZSI6MCwiUGFyZW50U3R5bGUiOm51bGx9LCJQYXJlbnRTdHlsZSI6bnVsbH0sIkhvcml6b250YWxDb25uZWN0b3JTdHlsZSI6eyIkaWQiOiIyMDIyIiwiTGluZUNvbG9yIjp7IiRyZWYiOiIxMzIifSwiTGluZVdlaWdodCI6MS4wLCJMaW5lVHlwZSI6MCwiUGFyZW50U3R5bGUiOm51bGx9LCJWZXJ0aWNhbENvbm5lY3RvclN0eWxlIjp7IiRpZCI6IjIwMjMiLCJMaW5lQ29sb3IiOnsiJHJlZiI6IjEzNSJ9LCJMaW5lV2VpZ2h0IjowLjAsIkxpbmVUeXBlIjowLCJQYXJlbnRTdHlsZSI6bnVsbH0sIk1hcmdpbiI6bnVsbCwiU3RhcnREYXRlUG9zaXRpb24iOjYsIkVuZERhdGVQb3NpdGlvbiI6NiwiRGF0ZUlzVmlzaWJsZSI6ZmFsc2UsIlRpdGxlUG9zaXRpb24iOjAsIkR1cmF0aW9uUG9zaXRpb24iOjYsIlBlcmNlbnRhZ2VDb21wbGV0ZWRQb3NpdGlvbiI6NiwiU3BhY2luZyI6MTAsIklzQmVsb3dUaW1lYmFuZCI6ZmFsc2UsIlBlcmNlbnRhZ2VDb21wbGV0ZVNoYXBlT3BhY2l0eSI6MzUsIlNoYXBlU3R5bGUiOnsiJGlkIjoiMjAyNCIsIk1hcmdpbiI6eyIkcmVmIjoiMTM4In0sIlBhZGRpbmciOnsiJHJlZiI6IjEzOSJ9LCJCYWNrZ3JvdW5kIjp7IiRpZCI6IjIwMjUiLCJDb2xvciI6eyIkaWQiOiIyMDI2IiwiQSI6MjU1LCJSIjoxNTAsIkciOjIxNCwiQiI6NjZ9fSwiSXNWaXNpYmxlIjp0cnVlLCJXaWR0aCI6MC4wLCJIZWlnaHQiOjIyLjAsIkJvcmRlclN0eWxlIjp7IiRpZCI6IjIwMjciLCJMaW5lQ29sb3IiOnsiJHJlZiI6IjE5MjYifSwiTGluZVdlaWdodCI6MC4wLCJMaW5lVHlwZSI6MCwiUGFyZW50U3R5bGUiOm51bGx9LCJQYXJlbnRTdHlsZSI6bnVsbH0sIlRpdGxlU3R5bGUiOnsiJGlkIjoiMjAyOCIsIkZvbnRTZXR0aW5ncyI6eyIkaWQiOiIyMDI5IiwiRm9udFNpemUiOjExLCJGb250TmFtZSI6IkNhbGlicmkiLCJJc0JvbGQiOnRydWUsIklzSXRhbGljIjpmYWxzZSwiSXNVbmRlcmxpbmVkIjpmYWxzZSwiUGFyZW50U3R5bGUiOm51bGx9LCJBdXRvU2l6ZSI6MCwiRm9yZWdyb3VuZCI6eyIkaWQiOiIyMDMwIiwiQ29sb3IiOnsiJGlkIjoiMjAzMSIsIkEiOjI1NSwiUiI6MjU1LCJHIjoyNTUsIkIiOjI1NX19LCJNYXhXaWR0aCI6NzIwLjAsIk1heEhlaWdodCI6IkluZmluaXR5IiwiU21hcnRGb3JlZ3JvdW5kSXNBY3RpdmUiOmZhbHNlLCJIb3Jpem9udGFsQWxpZ25tZW50IjowLCJWZXJ0aWNhbEFsaWdubWVudCI6MCwiU21hcnRGb3JlZ3JvdW5kIjpudWxsLCJCYWNrZ3JvdW5kRmlsbFR5cGUiOjAsIk1hcmdpbiI6eyIkcmVmIjoiMTQ5In0sIlBhZGRpbmciOnsiJHJlZiI6IjE1MCJ9LCJCYWNrZ3JvdW5kIjp7IiRpZCI6IjIwMzIiLCJDb2xvciI6eyIkaWQiOiIyMDMzIiwiQSI6MCwiUiI6MjU1LCJHIjoyNTUsIkIiOjI1NX19LCJJc1Zpc2libGUiOnRydWUsIldpZHRoIjowLjAsIkhlaWdodCI6MC4wLCJCb3JkZXJTdHlsZSI6eyIkaWQiOiIyMDM0IiwiTGluZUNvbG9yIjpudWxsLCJMaW5lV2VpZ2h0IjowLjAsIkxpbmVUeXBlIjowLCJQYXJlbnRTdHlsZSI6bnVsbH0sIlBhcmVudFN0eWxlIjpudWxsfSwiRGF0ZVN0eWxlIjp7IiRpZCI6IjIwMzUiLCJGb250U2V0dGluZ3MiOnsiJGlkIjoiMjAzNiIsIkZvbnRTaXplIjoxMCwiRm9udE5hbWUiOiJDYWxpYnJpIiwiSXNCb2xkIjpmYWxzZSwiSXNJdGFsaWMiOmZhbHNlLCJJc1VuZGVybGluZWQiOmZhbHNlLCJQYXJlbnRTdHlsZSI6bnVsbH0sIkF1dG9TaXplIjowLCJGb3JlZ3JvdW5kIjp7IiRpZCI6IjIwMzciLCJDb2xvciI6eyIkaWQiOiIyMDM4IiwiQSI6MjU1LCJSIjo2OCwiRyI6ODQsIkIiOjEwNn19LCJNYXhXaWR0aCI6MjAwLjAsIk1heEhlaWdodCI6IkluZmluaXR5IiwiU21hcnRGb3JlZ3JvdW5kSXNBY3RpdmUiOmZhbHNlLCJIb3Jpem9udGFsQWxpZ25tZW50IjoyLCJWZXJ0aWNhbEFsaWdubWVudCI6MCwiU21hcnRGb3JlZ3JvdW5kIjpudWxsLCJCYWNrZ3JvdW5kRmlsbFR5cGUiOjAsIk1hcmdpbiI6eyIkcmVmIjoiMTU2In0sIlBhZGRpbmciOnsiJHJlZiI6IjE1NyJ9LCJCYWNrZ3JvdW5kIjp7IiRpZCI6IjIwMzkiLCJDb2xvciI6eyIkaWQiOiIyMDQwIiwiQSI6MCwiUiI6MjU1LCJHIjoyNTUsIkIiOjI1NX19LCJJc1Zpc2libGUiOnRydWUsIldpZHRoIjowLjAsIkhlaWdodCI6MC4wLCJCb3JkZXJTdHlsZSI6eyIkaWQiOiIyMDQxIiwiTGluZUNvbG9yIjpudWxsLCJMaW5lV2VpZ2h0IjowLjAsIkxpbmVUeXBlIjowLCJQYXJlbnRTdHlsZSI6bnVsbH0sIlBhcmVudFN0eWxlIjpudWxsfSwiRGF0ZUZvcm1hdCI6eyIkcmVmIjoiMTk0MiJ9LCJXZWVrTnVtYmVyaW5nIjp7IiRpZCI6IjIwNDIiLCJGb3JtYXQiOjAsIklzVmlzaWJsZSI6ZmFsc2UsIkxhc3RLbm93blZpc2liaWxpdHlTdGF0ZSI6ZmFsc2V9LCJJc1Zpc2libGUiOnRydWUsIlBhcmVudFN0eWxlIjpudWxsfSwiSW5kZXgiOjU0LCJTbWFydER1cmF0aW9uQWN0aXZhdGVkIjpmYWxzZSwiRGF0ZUZvcm1hdCI6eyIkcmVmIjoiMTk0MiJ9LCJXZWVrTnVtYmVyaW5nIjp7IiRpZCI6IjIwNDMiLCJGb3JtYXQiOjAsIklzVmlzaWJsZSI6ZmFsc2UsIkxhc3RLbm93blZpc2liaWxpdHlTdGF0ZSI6ZmFsc2V9LCJJZCI6IjYzN2QwOTY2LTQ0ZTYtNGYwMy1iZDhjLWM3MmVhZmNmY2M5NiIsIkltcG9ydElkIjpudWxsLCJUaXRsZSI6IlpQVCIsIk5vdGUiOm51bGwsIkh5cGVybGluayI6eyIkaWQiOiIyMDQ0IiwiQWRkcmVzcyI6bnVsbCwiU3ViQWRkcmVzcyI6bnVsbH0sIklzQ2hhbmdlZCI6ZmFsc2UsIklzTmV3IjpmYWxzZX0seyIkaWQiOiIyMDQ1IiwiR3JvdXBOYW1lIjoiY2VkMTI4YTEtOTA0NS00ZmZhLWE2NDAtMWUxNDBiNzVkZmI5IiwiU3RhcnREYXRlIjoiMjAyMi0wMS0yOFQwMDowMDowMFoiLCJFbmREYXRlIjoiMjAyMi0wMS0zMFQyMzo1OTowMFoiLCJQZXJjZW50YWdlQ29tcGxldGUiOm51bGwsIlN0eWxlIjp7IiRpZCI6IjIwNDYiLCJTaGFwZSI6MCwiU2hhcGVUaGlja25lc3MiOjAsIkR1cmF0aW9uRm9ybWF0IjowLCJJbmNsdWRlTm9uV29ya2luZ0RheXNJbkR1cmF0aW9uIjpmYWxzZSwiUGVyY2VudGFnZUNvbXBsZXRlU3R5bGUiOnsiJGlkIjoiMjA0NyIsIkZvbnRTZXR0aW5ncyI6eyIkaWQiOiIyMDQ4IiwiRm9udFNpemUiOjEwLCJGb250TmFtZSI6IkNhbGlicmkiLCJJc0JvbGQiOmZhbHNlLCJJc0l0YWxpYyI6ZmFsc2UsIklzVW5kZXJsaW5lZCI6ZmFsc2UsIlBhcmVudFN0eWxlIjpudWxsfSwiQXV0b1NpemUiOjAsIkZvcmVncm91bmQiOnsiJGlkIjoiMjA0OSIsIkNvbG9yIjp7IiRpZCI6IjIwNTA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yZWYiOiIxMjEifSwiUGFkZGluZyI6eyIkcmVmIjoiMTIyIn0sIkJhY2tncm91bmQiOnsiJHJlZiI6IjEyMyJ9LCJJc1Zpc2libGUiOnRydWUsIldpZHRoIjowLjAsIkhlaWdodCI6MC4wLCJCb3JkZXJTdHlsZSI6eyIkaWQiOiIyMDUxIiwiTGluZUNvbG9yIjpudWxsLCJMaW5lV2VpZ2h0IjowLjAsIkxpbmVUeXBlIjowLCJQYXJlbnRTdHlsZSI6bnVsbH0sIlBhcmVudFN0eWxlIjpudWxsfSwiRHVyYXRpb25TdHlsZSI6eyIkaWQiOiIyMDUyIiwiRm9udFNldHRpbmdzIjp7IiRpZCI6IjIwNTMiLCJGb250U2l6ZSI6MTAsIkZvbnROYW1lIjoiQ2FsaWJyaSIsIklzQm9sZCI6ZmFsc2UsIklzSXRhbGljIjpmYWxzZSwiSXNVbmRlcmxpbmVkIjpmYWxzZSwiUGFyZW50U3R5bGUiOm51bGx9LCJBdXRvU2l6ZSI6MCwiRm9yZWdyb3VuZCI6eyIkcmVmIjoiMTI2In0sIk1heFdpZHRoIjoyMDAuMCwiTWF4SGVpZ2h0IjoiSW5maW5pdHkiLCJTbWFydEZvcmVncm91bmRJc0FjdGl2ZSI6ZmFsc2UsIkhvcml6b250YWxBbGlnbm1lbnQiOjAsIlZlcnRpY2FsQWxpZ25tZW50IjowLCJTbWFydEZvcmVncm91bmQiOm51bGwsIkJhY2tncm91bmRGaWxsVHlwZSI6MCwiTWFyZ2luIjp7IiRyZWYiOiIxMjgifSwiUGFkZGluZyI6eyIkcmVmIjoiMTI5In0sIkJhY2tncm91bmQiOnsiJHJlZiI6IjEzMCJ9LCJJc1Zpc2libGUiOnRydWUsIldpZHRoIjowLjAsIkhlaWdodCI6MC4wLCJCb3JkZXJTdHlsZSI6eyIkaWQiOiIyMDU0IiwiTGluZUNvbG9yIjpudWxsLCJMaW5lV2VpZ2h0IjowLjAsIkxpbmVUeXBlIjowLCJQYXJlbnRTdHlsZSI6bnVsbH0sIlBhcmVudFN0eWxlIjpudWxsfSwiSG9yaXpvbnRhbENvbm5lY3RvclN0eWxlIjp7IiRpZCI6IjIwNTUiLCJMaW5lQ29sb3IiOnsiJHJlZiI6IjEzMiJ9LCJMaW5lV2VpZ2h0IjoxLjAsIkxpbmVUeXBlIjowLCJQYXJlbnRTdHlsZSI6bnVsbH0sIlZlcnRpY2FsQ29ubmVjdG9yU3R5bGUiOnsiJGlkIjoiMjA1NiIsIkxpbmVDb2xvciI6eyIkcmVmIjoiMTM1In0sIkxpbmVXZWlnaHQiOjAuMCwiTGluZVR5cGUiOjAsIlBhcmVudFN0eWxlIjpudWxsfSwiTWFyZ2luIjpudWxsLCJTdGFydERhdGVQb3NpdGlvbiI6NiwiRW5kRGF0ZVBvc2l0aW9uIjo2LCJEYXRlSXNWaXNpYmxlIjpmYWxzZSwiVGl0bGVQb3NpdGlvbiI6MCwiRHVyYXRpb25Qb3NpdGlvbiI6NiwiUGVyY2VudGFnZUNvbXBsZXRlZFBvc2l0aW9uIjo2LCJTcGFjaW5nIjozLCJJc0JlbG93VGltZWJhbmQiOmZhbHNlLCJQZXJjZW50YWdlQ29tcGxldGVTaGFwZU9wYWNpdHkiOjM1LCJTaGFwZVN0eWxlIjp7IiRpZCI6IjIwNTciLCJNYXJnaW4iOnsiJHJlZiI6IjEzOCJ9LCJQYWRkaW5nIjp7IiRyZWYiOiIxMzkifSwiQmFja2dyb3VuZCI6eyIkaWQiOiIyMDU4IiwiQ29sb3IiOnsiJGlkIjoiMjA1OSIsIkEiOjI1NSwiUiI6MjM0LCJHIjoyMiwiQiI6MzB9fSwiSXNWaXNpYmxlIjp0cnVlLCJXaWR0aCI6MC4wLCJIZWlnaHQiOjEwLjAsIkJvcmRlclN0eWxlIjp7IiRpZCI6IjIwNjAiLCJMaW5lQ29sb3IiOnsiJHJlZiI6IjE5MjYifSwiTGluZVdlaWdodCI6MC4wLCJMaW5lVHlwZSI6MCwiUGFyZW50U3R5bGUiOm51bGx9LCJQYXJlbnRTdHlsZSI6bnVsbH0sIlRpdGxlU3R5bGUiOnsiJGlkIjoiMjA2MSIsIkZvbnRTZXR0aW5ncyI6eyIkaWQiOiIyMDYyIiwiRm9udFNpemUiOjExLCJGb250TmFtZSI6IkNhbGlicmkiLCJJc0JvbGQiOnRydWUsIklzSXRhbGljIjpmYWxzZSwiSXNVbmRlcmxpbmVkIjpmYWxzZSwiUGFyZW50U3R5bGUiOm51bGx9LCJBdXRvU2l6ZSI6MCwiRm9yZWdyb3VuZCI6eyIkaWQiOiIyMDYzIiwiQ29sb3IiOnsiJGlkIjoiMjA2NCIsIkEiOjI1NSwiUiI6MjU1LCJHIjoyNTUsIkIiOjI1NX19LCJNYXhXaWR0aCI6NzIwLjAsIk1heEhlaWdodCI6IkluZmluaXR5IiwiU21hcnRGb3JlZ3JvdW5kSXNBY3RpdmUiOmZhbHNlLCJIb3Jpem9udGFsQWxpZ25tZW50IjowLCJWZXJ0aWNhbEFsaWdubWVudCI6MCwiU21hcnRGb3JlZ3JvdW5kIjpudWxsLCJCYWNrZ3JvdW5kRmlsbFR5cGUiOjAsIk1hcmdpbiI6eyIkcmVmIjoiMTQ5In0sIlBhZGRpbmciOnsiJHJlZiI6IjE1MCJ9LCJCYWNrZ3JvdW5kIjp7IiRpZCI6IjIwNjUiLCJDb2xvciI6eyIkaWQiOiIyMDY2IiwiQSI6MCwiUiI6MjU1LCJHIjoyNTUsIkIiOjI1NX19LCJJc1Zpc2libGUiOnRydWUsIldpZHRoIjowLjAsIkhlaWdodCI6MC4wLCJCb3JkZXJTdHlsZSI6eyIkaWQiOiIyMDY3IiwiTGluZUNvbG9yIjpudWxsLCJMaW5lV2VpZ2h0IjowLjAsIkxpbmVUeXBlIjowLCJQYXJlbnRTdHlsZSI6bnVsbH0sIlBhcmVudFN0eWxlIjpudWxsfSwiRGF0ZVN0eWxlIjp7IiRpZCI6IjIwNjgiLCJGb250U2V0dGluZ3MiOnsiJGlkIjoiMjA2OSIsIkZvbnRTaXplIjoxMCwiRm9udE5hbWUiOiJDYWxpYnJpIiwiSXNCb2xkIjpmYWxzZSwiSXNJdGFsaWMiOmZhbHNlLCJJc1VuZGVybGluZWQiOmZhbHNlLCJQYXJlbnRTdHlsZSI6bnVsbH0sIkF1dG9TaXplIjowLCJGb3JlZ3JvdW5kIjp7IiRpZCI6IjIwNzAiLCJDb2xvciI6eyIkaWQiOiIyMDcxIiwiQSI6MjU1LCJSIjo2OCwiRyI6ODQsIkIiOjEwNn19LCJNYXhXaWR0aCI6MjAwLjAsIk1heEhlaWdodCI6IkluZmluaXR5IiwiU21hcnRGb3JlZ3JvdW5kSXNBY3RpdmUiOmZhbHNlLCJIb3Jpem9udGFsQWxpZ25tZW50IjoyLCJWZXJ0aWNhbEFsaWdubWVudCI6MCwiU21hcnRGb3JlZ3JvdW5kIjpudWxsLCJCYWNrZ3JvdW5kRmlsbFR5cGUiOjAsIk1hcmdpbiI6eyIkcmVmIjoiMTU2In0sIlBhZGRpbmciOnsiJHJlZiI6IjE1NyJ9LCJCYWNrZ3JvdW5kIjp7IiRpZCI6IjIwNzIiLCJDb2xvciI6eyIkaWQiOiIyMDczIiwiQSI6MCwiUiI6MjU1LCJHIjoyNTUsIkIiOjI1NX19LCJJc1Zpc2libGUiOnRydWUsIldpZHRoIjowLjAsIkhlaWdodCI6MC4wLCJCb3JkZXJTdHlsZSI6eyIkaWQiOiIyMDc0IiwiTGluZUNvbG9yIjpudWxsLCJMaW5lV2VpZ2h0IjowLjAsIkxpbmVUeXBlIjowLCJQYXJlbnRTdHlsZSI6bnVsbH0sIlBhcmVudFN0eWxlIjpudWxsfSwiRGF0ZUZvcm1hdCI6eyIkcmVmIjoiMTk0MiJ9LCJXZWVrTnVtYmVyaW5nIjp7IiRpZCI6IjIwNzUiLCJGb3JtYXQiOjAsIklzVmlzaWJsZSI6ZmFsc2UsIkxhc3RLbm93blZpc2liaWxpdHlTdGF0ZSI6ZmFsc2V9LCJJc1Zpc2libGUiOnRydWUsIlBhcmVudFN0eWxlIjpudWxsfSwiSW5kZXgiOjU1LCJTbWFydER1cmF0aW9uQWN0aXZhdGVkIjpmYWxzZSwiRGF0ZUZvcm1hdCI6eyIkcmVmIjoiMTk0MiJ9LCJXZWVrTnVtYmVyaW5nIjp7IiRpZCI6IjIwNzYiLCJGb3JtYXQiOjAsIklzVmlzaWJsZSI6ZmFsc2UsIkxhc3RLbm93blZpc2liaWxpdHlTdGF0ZSI6ZmFsc2V9LCJJZCI6IjU2ZDQ3NGYzLTE1OTktNDA3ZC05YjM0LWU3ODkxMDZjMDhkMSIsIkltcG9ydElkIjpudWxsLCJUaXRsZSI6IlAgU0QiLCJOb3RlIjpudWxsLCJIeXBlcmxpbmsiOnsiJGlkIjoiMjA3NyIsIkFkZHJlc3MiOm51bGwsIlN1YkFkZHJlc3MiOm51bGx9LCJJc0NoYW5nZWQiOmZhbHNlLCJJc05ldyI6ZmFsc2V9LHsiJGlkIjoiMjA3OCIsIkdyb3VwTmFtZSI6ImNlZDEyOGExLTkwNDUtNGZmYS1hNjQwLTFlMTQwYjc1ZGZiOSIsIlN0YXJ0RGF0ZSI6IjIwMjItMDEtMzFUMDA6MDA6MDBaIiwiRW5kRGF0ZSI6IjIwMjItMDMtMTBUMjM6NTk6MDBaIiwiUGVyY2VudGFnZUNvbXBsZXRlIjpudWxsLCJTdHlsZSI6eyIkaWQiOiIyMDc5IiwiU2hhcGUiOjAsIlNoYXBlVGhpY2tuZXNzIjowLCJEdXJhdGlvbkZvcm1hdCI6MCwiSW5jbHVkZU5vbldvcmtpbmdEYXlzSW5EdXJhdGlvbiI6ZmFsc2UsIlBlcmNlbnRhZ2VDb21wbGV0ZVN0eWxlIjp7IiRpZCI6IjIwODAiLCJGb250U2V0dGluZ3MiOnsiJGlkIjoiMjA4MSIsIkZvbnRTaXplIjoxMCwiRm9udE5hbWUiOiJDYWxpYnJpIiwiSXNCb2xkIjpmYWxzZSwiSXNJdGFsaWMiOmZhbHNlLCJJc1VuZGVybGluZWQiOmZhbHNlLCJQYXJlbnRTdHlsZSI6bnVsbH0sIkF1dG9TaXplIjowLCJGb3JlZ3JvdW5kIjp7IiRpZCI6IjIwODIiLCJDb2xvciI6eyIkaWQiOiIyMDgzIiwiQSI6MjU1LCJSIjoxOTIsIkciOjgwLCJCIjo3N319LCJNYXhXaWR0aCI6MjAwLjAsIk1heEhlaWdodCI6IkluZmluaXR5IiwiU21hcnRGb3JlZ3JvdW5kSXNBY3RpdmUiOmZhbHNlLCJIb3Jpem9udGFsQWxpZ25tZW50IjowLCJWZXJ0aWNhbEFsaWdubWVudCI6MCwiU21hcnRGb3JlZ3JvdW5kIjpudWxsLCJCYWNrZ3JvdW5kRmlsbFR5cGUiOjAsIk1hcmdpbiI6eyIkcmVmIjoiMTIxIn0sIlBhZGRpbmciOnsiJHJlZiI6IjEyMiJ9LCJCYWNrZ3JvdW5kIjp7IiRyZWYiOiIxMjMifSwiSXNWaXNpYmxlIjp0cnVlLCJXaWR0aCI6MC4wLCJIZWlnaHQiOjAuMCwiQm9yZGVyU3R5bGUiOnsiJGlkIjoiMjA4NCIsIkxpbmVDb2xvciI6bnVsbCwiTGluZVdlaWdodCI6MC4wLCJMaW5lVHlwZSI6MCwiUGFyZW50U3R5bGUiOm51bGx9LCJQYXJlbnRTdHlsZSI6bnVsbH0sIkR1cmF0aW9uU3R5bGUiOnsiJGlkIjoiMjA4NSIsIkZvbnRTZXR0aW5ncyI6eyIkaWQiOiIyMDg2IiwiRm9udFNpemUiOjEwLCJGb250TmFtZSI6IkNhbGlicmkiLCJJc0JvbGQiOmZhbHNlLCJJc0l0YWxpYyI6ZmFsc2UsIklzVW5kZXJsaW5lZCI6ZmFsc2UsIlBhcmVudFN0eWxlIjpudWxsfSwiQXV0b1NpemUiOjAsIkZvcmVncm91bmQiOnsiJHJlZiI6IjEyNiJ9LCJNYXhXaWR0aCI6MjAwLjAsIk1heEhlaWdodCI6IkluZmluaXR5IiwiU21hcnRGb3JlZ3JvdW5kSXNBY3RpdmUiOmZhbHNlLCJIb3Jpem9udGFsQWxpZ25tZW50IjowLCJWZXJ0aWNhbEFsaWdubWVudCI6MCwiU21hcnRGb3JlZ3JvdW5kIjpudWxsLCJCYWNrZ3JvdW5kRmlsbFR5cGUiOjAsIk1hcmdpbiI6eyIkcmVmIjoiMTI4In0sIlBhZGRpbmciOnsiJHJlZiI6IjEyOSJ9LCJCYWNrZ3JvdW5kIjp7IiRyZWYiOiIxMzAifSwiSXNWaXNpYmxlIjp0cnVlLCJXaWR0aCI6MC4wLCJIZWlnaHQiOjAuMCwiQm9yZGVyU3R5bGUiOnsiJGlkIjoiMjA4NyIsIkxpbmVDb2xvciI6bnVsbCwiTGluZVdlaWdodCI6MC4wLCJMaW5lVHlwZSI6MCwiUGFyZW50U3R5bGUiOm51bGx9LCJQYXJlbnRTdHlsZSI6bnVsbH0sIkhvcml6b250YWxDb25uZWN0b3JTdHlsZSI6eyIkaWQiOiIyMDg4IiwiTGluZUNvbG9yIjp7IiRyZWYiOiIxMzIifSwiTGluZVdlaWdodCI6MS4wLCJMaW5lVHlwZSI6MCwiUGFyZW50U3R5bGUiOm51bGx9LCJWZXJ0aWNhbENvbm5lY3RvclN0eWxlIjp7IiRpZCI6IjIwODkiLCJMaW5lQ29sb3IiOnsiJHJlZiI6IjEzNSJ9LCJMaW5lV2VpZ2h0IjowLjAsIkxpbmVUeXBlIjowLCJQYXJlbnRTdHlsZSI6bnVsbH0sIk1hcmdpbiI6bnVsbCwiU3RhcnREYXRlUG9zaXRpb24iOjYsIkVuZERhdGVQb3NpdGlvbiI6NiwiRGF0ZUlzVmlzaWJsZSI6ZmFsc2UsIlRpdGxlUG9zaXRpb24iOjAsIkR1cmF0aW9uUG9zaXRpb24iOjYsIlBlcmNlbnRhZ2VDb21wbGV0ZWRQb3NpdGlvbiI6NiwiU3BhY2luZyI6MywiSXNCZWxvd1RpbWViYW5kIjpmYWxzZSwiUGVyY2VudGFnZUNvbXBsZXRlU2hhcGVPcGFjaXR5IjozNSwiU2hhcGVTdHlsZSI6eyIkaWQiOiIyMDkwIiwiTWFyZ2luIjp7IiRyZWYiOiIxMzgifSwiUGFkZGluZyI6eyIkcmVmIjoiMTM5In0sIkJhY2tncm91bmQiOnsiJGlkIjoiMjA5MSIsIkNvbG9yIjp7IiRpZCI6IjIwOTIiLCJBIjoyNTUsIlIiOjE1MCwiRyI6MjE0LCJCIjo2Nn19LCJJc1Zpc2libGUiOnRydWUsIldpZHRoIjowLjAsIkhlaWdodCI6MTAuMCwiQm9yZGVyU3R5bGUiOnsiJGlkIjoiMjA5MyIsIkxpbmVDb2xvciI6eyIkcmVmIjoiMTkyNiJ9LCJMaW5lV2VpZ2h0IjowLjAsIkxpbmVUeXBlIjowLCJQYXJlbnRTdHlsZSI6bnVsbH0sIlBhcmVudFN0eWxlIjpudWxsfSwiVGl0bGVTdHlsZSI6eyIkaWQiOiIyMDk0IiwiRm9udFNldHRpbmdzIjp7IiRpZCI6IjIwOTUiLCJGb250U2l6ZSI6MTEsIkZvbnROYW1lIjoiQ2FsaWJyaSIsIklzQm9sZCI6dHJ1ZSwiSXNJdGFsaWMiOmZhbHNlLCJJc1VuZGVybGluZWQiOmZhbHNlLCJQYXJlbnRTdHlsZSI6bnVsbH0sIkF1dG9TaXplIjowLCJGb3JlZ3JvdW5kIjp7IiRpZCI6IjIwOTYiLCJDb2xvciI6eyIkaWQiOiIyMDk3IiwiQSI6MjU1LCJSIjoyNTUsIkciOjI1NSwiQiI6MjU1fX0sIk1heFdpZHRoIjo3MjAuMCwiTWF4SGVpZ2h0IjoiSW5maW5pdHkiLCJTbWFydEZvcmVncm91bmRJc0FjdGl2ZSI6ZmFsc2UsIkhvcml6b250YWxBbGlnbm1lbnQiOjAsIlZlcnRpY2FsQWxpZ25tZW50IjowLCJTbWFydEZvcmVncm91bmQiOm51bGwsIkJhY2tncm91bmRGaWxsVHlwZSI6MCwiTWFyZ2luIjp7IiRyZWYiOiIxNDkifSwiUGFkZGluZyI6eyIkcmVmIjoiMTUwIn0sIkJhY2tncm91bmQiOnsiJGlkIjoiMjA5OCIsIkNvbG9yIjp7IiRpZCI6IjIwOTkiLCJBIjowLCJSIjoyNTUsIkciOjI1NSwiQiI6MjU1fX0sIklzVmlzaWJsZSI6dHJ1ZSwiV2lkdGgiOjAuMCwiSGVpZ2h0IjowLjAsIkJvcmRlclN0eWxlIjp7IiRpZCI6IjIxMDAiLCJMaW5lQ29sb3IiOm51bGwsIkxpbmVXZWlnaHQiOjAuMCwiTGluZVR5cGUiOjAsIlBhcmVudFN0eWxlIjpudWxsfSwiUGFyZW50U3R5bGUiOm51bGx9LCJEYXRlU3R5bGUiOnsiJGlkIjoiMjEwMSIsIkZvbnRTZXR0aW5ncyI6eyIkaWQiOiIyMTAyIiwiRm9udFNpemUiOjEwLCJGb250TmFtZSI6IkNhbGlicmkiLCJJc0JvbGQiOmZhbHNlLCJJc0l0YWxpYyI6ZmFsc2UsIklzVW5kZXJsaW5lZCI6ZmFsc2UsIlBhcmVudFN0eWxlIjpudWxsfSwiQXV0b1NpemUiOjAsIkZvcmVncm91bmQiOnsiJGlkIjoiMjEwMyIsIkNvbG9yIjp7IiRpZCI6IjIxMDQiLCJBIjoyNTUsIlIiOjY4LCJHIjo4NCwiQiI6MTA2fX0sIk1heFdpZHRoIjoyMDAuMCwiTWF4SGVpZ2h0IjoiSW5maW5pdHkiLCJTbWFydEZvcmVncm91bmRJc0FjdGl2ZSI6ZmFsc2UsIkhvcml6b250YWxBbGlnbm1lbnQiOjIsIlZlcnRpY2FsQWxpZ25tZW50IjowLCJTbWFydEZvcmVncm91bmQiOm51bGwsIkJhY2tncm91bmRGaWxsVHlwZSI6MCwiTWFyZ2luIjp7IiRyZWYiOiIxNTYifSwiUGFkZGluZyI6eyIkcmVmIjoiMTU3In0sIkJhY2tncm91bmQiOnsiJGlkIjoiMjEwNSIsIkNvbG9yIjp7IiRpZCI6IjIxMDYiLCJBIjowLCJSIjoyNTUsIkciOjI1NSwiQiI6MjU1fX0sIklzVmlzaWJsZSI6dHJ1ZSwiV2lkdGgiOjAuMCwiSGVpZ2h0IjowLjAsIkJvcmRlclN0eWxlIjp7IiRpZCI6IjIxMDciLCJMaW5lQ29sb3IiOm51bGwsIkxpbmVXZWlnaHQiOjAuMCwiTGluZVR5cGUiOjAsIlBhcmVudFN0eWxlIjpudWxsfSwiUGFyZW50U3R5bGUiOm51bGx9LCJEYXRlRm9ybWF0Ijp7IiRyZWYiOiIxOTQyIn0sIldlZWtOdW1iZXJpbmciOnsiJGlkIjoiMjEwOCIsIkZvcm1hdCI6MCwiSXNWaXNpYmxlIjpmYWxzZSwiTGFzdEtub3duVmlzaWJpbGl0eVN0YXRlIjpmYWxzZX0sIklzVmlzaWJsZSI6dHJ1ZSwiUGFyZW50U3R5bGUiOm51bGx9LCJJbmRleCI6NTYsIlNtYXJ0RHVyYXRpb25BY3RpdmF0ZWQiOmZhbHNlLCJEYXRlRm9ybWF0Ijp7IiRyZWYiOiIxOTQyIn0sIldlZWtOdW1iZXJpbmciOnsiJGlkIjoiMjEwOSIsIkZvcm1hdCI6MCwiSXNWaXNpYmxlIjpmYWxzZSwiTGFzdEtub3duVmlzaWJpbGl0eVN0YXRlIjpmYWxzZX0sIklkIjoiMjI0MWVlMTctOTlhNy00NDkyLTkwYzEtOTZhYjYyYTRhZjc1IiwiSW1wb3J0SWQiOm51bGwsIlRpdGxlIjoiWlBUIiwiTm90ZSI6bnVsbCwiSHlwZXJsaW5rIjp7IiRpZCI6IjIxMTAiLCJBZGRyZXNzIjpudWxsLCJTdWJBZGRyZXNzIjpudWxsfSwiSXNDaGFuZ2VkIjpmYWxzZSwiSXNOZXciOmZhbHNlfSx7IiRpZCI6IjIxMTEiLCJHcm91cE5hbWUiOiJjZWQxMjhhMS05MDQ1LTRmZmEtYTY0MC0xZTE0MGI3NWRmYjkiLCJTdGFydERhdGUiOiIyMDIyLTAzLTExVDAwOjAwOjAwWiIsIkVuZERhdGUiOiIyMDIyLTAzLTEzVDIzOjU5OjAwWiIsIlBlcmNlbnRhZ2VDb21wbGV0ZSI6bnVsbCwiU3R5bGUiOnsiJGlkIjoiMjExMiIsIlNoYXBlIjowLCJTaGFwZVRoaWNrbmVzcyI6MCwiRHVyYXRpb25Gb3JtYXQiOjAsIkluY2x1ZGVOb25Xb3JraW5nRGF5c0luRHVyYXRpb24iOmZhbHNlLCJQZXJjZW50YWdlQ29tcGxldGVTdHlsZSI6eyIkaWQiOiIyMTEzIiwiRm9udFNldHRpbmdzIjp7IiRpZCI6IjIxMTQiLCJGb250U2l6ZSI6MTAsIkZvbnROYW1lIjoiQ2FsaWJyaSIsIklzQm9sZCI6ZmFsc2UsIklzSXRhbGljIjpmYWxzZSwiSXNVbmRlcmxpbmVkIjpmYWxzZSwiUGFyZW50U3R5bGUiOm51bGx9LCJBdXRvU2l6ZSI6MCwiRm9yZWdyb3VuZCI6eyIkaWQiOiIyMTE1IiwiQ29sb3IiOnsiJGlkIjoiMjExNiIsIkEiOjI1NSwiUiI6MTkyLCJHIjo4MCwiQiI6Nzd9fSwiTWF4V2lkdGgiOjIwMC4wLCJNYXhIZWlnaHQiOiJJbmZpbml0eSIsIlNtYXJ0Rm9yZWdyb3VuZElzQWN0aXZlIjpmYWxzZSwiSG9yaXpvbnRhbEFsaWdubWVudCI6MCwiVmVydGljYWxBbGlnbm1lbnQiOjAsIlNtYXJ0Rm9yZWdyb3VuZCI6bnVsbCwiQmFja2dyb3VuZEZpbGxUeXBlIjowLCJNYXJnaW4iOnsiJHJlZiI6IjEyMSJ9LCJQYWRkaW5nIjp7IiRyZWYiOiIxMjIifSwiQmFja2dyb3VuZCI6eyIkcmVmIjoiMTIzIn0sIklzVmlzaWJsZSI6dHJ1ZSwiV2lkdGgiOjAuMCwiSGVpZ2h0IjowLjAsIkJvcmRlclN0eWxlIjp7IiRpZCI6IjIxMTciLCJMaW5lQ29sb3IiOm51bGwsIkxpbmVXZWlnaHQiOjAuMCwiTGluZVR5cGUiOjAsIlBhcmVudFN0eWxlIjpudWxsfSwiUGFyZW50U3R5bGUiOm51bGx9LCJEdXJhdGlvblN0eWxlIjp7IiRpZCI6IjIxMTgiLCJGb250U2V0dGluZ3MiOnsiJGlkIjoiMjExOSIsIkZvbnRTaXplIjoxMCwiRm9udE5hbWUiOiJDYWxpYnJpIiwiSXNCb2xkIjpmYWxzZSwiSXNJdGFsaWMiOmZhbHNlLCJJc1VuZGVybGluZWQiOmZhbHNlLCJQYXJlbnRTdHlsZSI6bnVsbH0sIkF1dG9TaXplIjowLCJGb3JlZ3JvdW5kIjp7IiRyZWYiOiIxMjYifSwiTWF4V2lkdGgiOjIwMC4wLCJNYXhIZWlnaHQiOiJJbmZpbml0eSIsIlNtYXJ0Rm9yZWdyb3VuZElzQWN0aXZlIjpmYWxzZSwiSG9yaXpvbnRhbEFsaWdubWVudCI6MCwiVmVydGljYWxBbGlnbm1lbnQiOjAsIlNtYXJ0Rm9yZWdyb3VuZCI6bnVsbCwiQmFja2dyb3VuZEZpbGxUeXBlIjowLCJNYXJnaW4iOnsiJHJlZiI6IjEyOCJ9LCJQYWRkaW5nIjp7IiRyZWYiOiIxMjkifSwiQmFja2dyb3VuZCI6eyIkcmVmIjoiMTMwIn0sIklzVmlzaWJsZSI6dHJ1ZSwiV2lkdGgiOjAuMCwiSGVpZ2h0IjowLjAsIkJvcmRlclN0eWxlIjp7IiRpZCI6IjIxMjAiLCJMaW5lQ29sb3IiOm51bGwsIkxpbmVXZWlnaHQiOjAuMCwiTGluZVR5cGUiOjAsIlBhcmVudFN0eWxlIjpudWxsfSwiUGFyZW50U3R5bGUiOm51bGx9LCJIb3Jpem9udGFsQ29ubmVjdG9yU3R5bGUiOnsiJGlkIjoiMjEyMSIsIkxpbmVDb2xvciI6eyIkcmVmIjoiMTMyIn0sIkxpbmVXZWlnaHQiOjEuMCwiTGluZVR5cGUiOjAsIlBhcmVudFN0eWxlIjpudWxsfSwiVmVydGljYWxDb25uZWN0b3JTdHlsZSI6eyIkaWQiOiIyMTIyIiwiTGluZUNvbG9yIjp7IiRyZWYiOiIxMzUifSwiTGluZVdlaWdodCI6MC4wLCJMaW5lVHlwZSI6MCwiUGFyZW50U3R5bGUiOm51bGx9LCJNYXJnaW4iOm51bGwsIlN0YXJ0RGF0ZVBvc2l0aW9uIjo2LCJFbmREYXRlUG9zaXRpb24iOjYsIkRhdGVJc1Zpc2libGUiOmZhbHNlLCJUaXRsZVBvc2l0aW9uIjowLCJEdXJhdGlvblBvc2l0aW9uIjo2LCJQZXJjZW50YWdlQ29tcGxldGVkUG9zaXRpb24iOjYsIlNwYWNpbmciOjMsIklzQmVsb3dUaW1lYmFuZCI6ZmFsc2UsIlBlcmNlbnRhZ2VDb21wbGV0ZVNoYXBlT3BhY2l0eSI6MzUsIlNoYXBlU3R5bGUiOnsiJGlkIjoiMjEyMyIsIk1hcmdpbiI6eyIkcmVmIjoiMTM4In0sIlBhZGRpbmciOnsiJHJlZiI6IjEzOSJ9LCJCYWNrZ3JvdW5kIjp7IiRpZCI6IjIxMjQiLCJDb2xvciI6eyIkaWQiOiIyMTI1IiwiQSI6MjU1LCJSIjoyMzQsIkciOjIyLCJCIjozMH19LCJJc1Zpc2libGUiOnRydWUsIldpZHRoIjowLjAsIkhlaWdodCI6MTAuMCwiQm9yZGVyU3R5bGUiOnsiJGlkIjoiMjEyNiIsIkxpbmVDb2xvciI6eyIkcmVmIjoiMTkyNiJ9LCJMaW5lV2VpZ2h0IjowLjAsIkxpbmVUeXBlIjowLCJQYXJlbnRTdHlsZSI6bnVsbH0sIlBhcmVudFN0eWxlIjpudWxsfSwiVGl0bGVTdHlsZSI6eyIkaWQiOiIyMTI3IiwiRm9udFNldHRpbmdzIjp7IiRpZCI6IjIxMjgiLCJGb250U2l6ZSI6MTEsIkZvbnROYW1lIjoiQ2FsaWJyaSIsIklzQm9sZCI6dHJ1ZSwiSXNJdGFsaWMiOmZhbHNlLCJJc1VuZGVybGluZWQiOmZhbHNlLCJQYXJlbnRTdHlsZSI6bnVsbH0sIkF1dG9TaXplIjowLCJGb3JlZ3JvdW5kIjp7IiRpZCI6IjIxMjkiLCJDb2xvciI6eyIkaWQiOiIyMTMwIiwiQSI6MjU1LCJSIjoyNTUsIkciOjI1NSwiQiI6MjU1fX0sIk1heFdpZHRoIjo3MjAuMCwiTWF4SGVpZ2h0IjoiSW5maW5pdHkiLCJTbWFydEZvcmVncm91bmRJc0FjdGl2ZSI6ZmFsc2UsIkhvcml6b250YWxBbGlnbm1lbnQiOjAsIlZlcnRpY2FsQWxpZ25tZW50IjowLCJTbWFydEZvcmVncm91bmQiOm51bGwsIkJhY2tncm91bmRGaWxsVHlwZSI6MCwiTWFyZ2luIjp7IiRyZWYiOiIxNDkifSwiUGFkZGluZyI6eyIkcmVmIjoiMTUwIn0sIkJhY2tncm91bmQiOnsiJGlkIjoiMjEzMSIsIkNvbG9yIjp7IiRpZCI6IjIxMzIiLCJBIjowLCJSIjoyNTUsIkciOjI1NSwiQiI6MjU1fX0sIklzVmlzaWJsZSI6dHJ1ZSwiV2lkdGgiOjAuMCwiSGVpZ2h0IjowLjAsIkJvcmRlclN0eWxlIjp7IiRpZCI6IjIxMzMiLCJMaW5lQ29sb3IiOm51bGwsIkxpbmVXZWlnaHQiOjAuMCwiTGluZVR5cGUiOjAsIlBhcmVudFN0eWxlIjpudWxsfSwiUGFyZW50U3R5bGUiOm51bGx9LCJEYXRlU3R5bGUiOnsiJGlkIjoiMjEzNCIsIkZvbnRTZXR0aW5ncyI6eyIkaWQiOiIyMTM1IiwiRm9udFNpemUiOjEwLCJGb250TmFtZSI6IkNhbGlicmkiLCJJc0JvbGQiOmZhbHNlLCJJc0l0YWxpYyI6ZmFsc2UsIklzVW5kZXJsaW5lZCI6ZmFsc2UsIlBhcmVudFN0eWxlIjpudWxsfSwiQXV0b1NpemUiOjAsIkZvcmVncm91bmQiOnsiJGlkIjoiMjEzNiIsIkNvbG9yIjp7IiRpZCI6IjIxMzciLCJBIjoyNTUsIlIiOjY4LCJHIjo4NCwiQiI6MTA2fX0sIk1heFdpZHRoIjoyMDAuMCwiTWF4SGVpZ2h0IjoiSW5maW5pdHkiLCJTbWFydEZvcmVncm91bmRJc0FjdGl2ZSI6ZmFsc2UsIkhvcml6b250YWxBbGlnbm1lbnQiOjIsIlZlcnRpY2FsQWxpZ25tZW50IjowLCJTbWFydEZvcmVncm91bmQiOm51bGwsIkJhY2tncm91bmRGaWxsVHlwZSI6MCwiTWFyZ2luIjp7IiRyZWYiOiIxNTYifSwiUGFkZGluZyI6eyIkcmVmIjoiMTU3In0sIkJhY2tncm91bmQiOnsiJGlkIjoiMjEzOCIsIkNvbG9yIjp7IiRpZCI6IjIxMzkiLCJBIjowLCJSIjoyNTUsIkciOjI1NSwiQiI6MjU1fX0sIklzVmlzaWJsZSI6dHJ1ZSwiV2lkdGgiOjAuMCwiSGVpZ2h0IjowLjAsIkJvcmRlclN0eWxlIjp7IiRpZCI6IjIxNDAiLCJMaW5lQ29sb3IiOm51bGwsIkxpbmVXZWlnaHQiOjAuMCwiTGluZVR5cGUiOjAsIlBhcmVudFN0eWxlIjpudWxsfSwiUGFyZW50U3R5bGUiOm51bGx9LCJEYXRlRm9ybWF0Ijp7IiRyZWYiOiIxOTQyIn0sIldlZWtOdW1iZXJpbmciOnsiJGlkIjoiMjE0MSIsIkZvcm1hdCI6MCwiSXNWaXNpYmxlIjpmYWxzZSwiTGFzdEtub3duVmlzaWJpbGl0eVN0YXRlIjpmYWxzZX0sIklzVmlzaWJsZSI6dHJ1ZSwiUGFyZW50U3R5bGUiOm51bGx9LCJJbmRleCI6NTcsIlNtYXJ0RHVyYXRpb25BY3RpdmF0ZWQiOmZhbHNlLCJEYXRlRm9ybWF0Ijp7IiRyZWYiOiIxOTQyIn0sIldlZWtOdW1iZXJpbmciOnsiJGlkIjoiMjE0MiIsIkZvcm1hdCI6MCwiSXNWaXNpYmxlIjpmYWxzZSwiTGFzdEtub3duVmlzaWJpbGl0eVN0YXRlIjpmYWxzZX0sIklkIjoiNTc2ZmFhMDctZWI3NS00YWNlLTgyZDEtMDA5MDU3OWExNmQ5IiwiSW1wb3J0SWQiOm51bGwsIlRpdGxlIjoiUCBTRCIsIk5vdGUiOm51bGwsIkh5cGVybGluayI6eyIkaWQiOiIyMTQzIiwiQWRkcmVzcyI6bnVsbCwiU3ViQWRkcmVzcyI6bnVsbH0sIklzQ2hhbmdlZCI6ZmFsc2UsIklzTmV3IjpmYWxzZX0seyIkaWQiOiIyMTQ0IiwiR3JvdXBOYW1lIjoiY2VkMTI4YTEtOTA0NS00ZmZhLWE2NDAtMWUxNDBiNzVkZmI5IiwiU3RhcnREYXRlIjoiMjAyMi0wMy0xNFQwMDowMDowMFoiLCJFbmREYXRlIjoiMjAyMi0wNS0wNlQyMzo1OTowMFoiLCJQZXJjZW50YWdlQ29tcGxldGUiOm51bGwsIlN0eWxlIjp7IiRpZCI6IjIxNDUiLCJTaGFwZSI6MCwiU2hhcGVUaGlja25lc3MiOjAsIkR1cmF0aW9uRm9ybWF0IjowLCJJbmNsdWRlTm9uV29ya2luZ0RheXNJbkR1cmF0aW9uIjpmYWxzZSwiUGVyY2VudGFnZUNvbXBsZXRlU3R5bGUiOnsiJGlkIjoiMjE0NiIsIkZvbnRTZXR0aW5ncyI6eyIkaWQiOiIyMTQ3IiwiRm9udFNpemUiOjEwLCJGb250TmFtZSI6IkNhbGlicmkiLCJJc0JvbGQiOmZhbHNlLCJJc0l0YWxpYyI6ZmFsc2UsIklzVW5kZXJsaW5lZCI6ZmFsc2UsIlBhcmVudFN0eWxlIjpudWxsfSwiQXV0b1NpemUiOjAsIkZvcmVncm91bmQiOnsiJGlkIjoiMjE0OCIsIkNvbG9yIjp7IiRpZCI6IjIxNDk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yZWYiOiIxMjEifSwiUGFkZGluZyI6eyIkcmVmIjoiMTIyIn0sIkJhY2tncm91bmQiOnsiJHJlZiI6IjEyMyJ9LCJJc1Zpc2libGUiOnRydWUsIldpZHRoIjowLjAsIkhlaWdodCI6MC4wLCJCb3JkZXJTdHlsZSI6eyIkaWQiOiIyMTUwIiwiTGluZUNvbG9yIjpudWxsLCJMaW5lV2VpZ2h0IjowLjAsIkxpbmVUeXBlIjowLCJQYXJlbnRTdHlsZSI6bnVsbH0sIlBhcmVudFN0eWxlIjpudWxsfSwiRHVyYXRpb25TdHlsZSI6eyIkaWQiOiIyMTUxIiwiRm9udFNldHRpbmdzIjp7IiRpZCI6IjIxNTIiLCJGb250U2l6ZSI6MTAsIkZvbnROYW1lIjoiQ2FsaWJyaSIsIklzQm9sZCI6ZmFsc2UsIklzSXRhbGljIjpmYWxzZSwiSXNVbmRlcmxpbmVkIjpmYWxzZSwiUGFyZW50U3R5bGUiOm51bGx9LCJBdXRvU2l6ZSI6MCwiRm9yZWdyb3VuZCI6eyIkcmVmIjoiMTI2In0sIk1heFdpZHRoIjoyMDAuMCwiTWF4SGVpZ2h0IjoiSW5maW5pdHkiLCJTbWFydEZvcmVncm91bmRJc0FjdGl2ZSI6ZmFsc2UsIkhvcml6b250YWxBbGlnbm1lbnQiOjAsIlZlcnRpY2FsQWxpZ25tZW50IjowLCJTbWFydEZvcmVncm91bmQiOm51bGwsIkJhY2tncm91bmRGaWxsVHlwZSI6MCwiTWFyZ2luIjp7IiRyZWYiOiIxMjgifSwiUGFkZGluZyI6eyIkcmVmIjoiMTI5In0sIkJhY2tncm91bmQiOnsiJHJlZiI6IjEzMCJ9LCJJc1Zpc2libGUiOnRydWUsIldpZHRoIjowLjAsIkhlaWdodCI6MC4wLCJCb3JkZXJTdHlsZSI6eyIkaWQiOiIyMTUzIiwiTGluZUNvbG9yIjpudWxsLCJMaW5lV2VpZ2h0IjowLjAsIkxpbmVUeXBlIjowLCJQYXJlbnRTdHlsZSI6bnVsbH0sIlBhcmVudFN0eWxlIjpudWxsfSwiSG9yaXpvbnRhbENvbm5lY3RvclN0eWxlIjp7IiRpZCI6IjIxNTQiLCJMaW5lQ29sb3IiOnsiJHJlZiI6IjEzMiJ9LCJMaW5lV2VpZ2h0IjoxLjAsIkxpbmVUeXBlIjowLCJQYXJlbnRTdHlsZSI6bnVsbH0sIlZlcnRpY2FsQ29ubmVjdG9yU3R5bGUiOnsiJGlkIjoiMjE1NSIsIkxpbmVDb2xvciI6eyIkcmVmIjoiMTM1In0sIkxpbmVXZWlnaHQiOjAuMCwiTGluZVR5cGUiOjAsIlBhcmVudFN0eWxlIjpudWxsfSwiTWFyZ2luIjpudWxsLCJTdGFydERhdGVQb3NpdGlvbiI6NiwiRW5kRGF0ZVBvc2l0aW9uIjo2LCJEYXRlSXNWaXNpYmxlIjpmYWxzZSwiVGl0bGVQb3NpdGlvbiI6MCwiRHVyYXRpb25Qb3NpdGlvbiI6NiwiUGVyY2VudGFnZUNvbXBsZXRlZFBvc2l0aW9uIjo2LCJTcGFjaW5nIjozLCJJc0JlbG93VGltZWJhbmQiOmZhbHNlLCJQZXJjZW50YWdlQ29tcGxldGVTaGFwZU9wYWNpdHkiOjM1LCJTaGFwZVN0eWxlIjp7IiRpZCI6IjIxNTYiLCJNYXJnaW4iOnsiJHJlZiI6IjEzOCJ9LCJQYWRkaW5nIjp7IiRyZWYiOiIxMzkifSwiQmFja2dyb3VuZCI6eyIkaWQiOiIyMTU3IiwiQ29sb3IiOnsiJGlkIjoiMjE1OCIsIkEiOjI1NSwiUiI6MTUwLCJHIjoyMTQsIkIiOjY2fX0sIklzVmlzaWJsZSI6dHJ1ZSwiV2lkdGgiOjAuMCwiSGVpZ2h0IjoxMC4wLCJCb3JkZXJTdHlsZSI6eyIkaWQiOiIyMTU5IiwiTGluZUNvbG9yIjp7IiRyZWYiOiIxOTI2In0sIkxpbmVXZWlnaHQiOjAuMCwiTGluZVR5cGUiOjAsIlBhcmVudFN0eWxlIjpudWxsfSwiUGFyZW50U3R5bGUiOm51bGx9LCJUaXRsZVN0eWxlIjp7IiRpZCI6IjIxNjAiLCJGb250U2V0dGluZ3MiOnsiJGlkIjoiMjE2MSIsIkZvbnRTaXplIjoxMSwiRm9udE5hbWUiOiJDYWxpYnJpIiwiSXNCb2xkIjp0cnVlLCJJc0l0YWxpYyI6ZmFsc2UsIklzVW5kZXJsaW5lZCI6ZmFsc2UsIlBhcmVudFN0eWxlIjpudWxsfSwiQXV0b1NpemUiOjAsIkZvcmVncm91bmQiOnsiJGlkIjoiMjE2MiIsIkNvbG9yIjp7IiRpZCI6IjIxNjMiLCJBIjoyNTUsIlIiOjI1NSwiRyI6MjU1LCJCIjoyNTV9fSwiTWF4V2lkdGgiOjcyMC4wLCJNYXhIZWlnaHQiOiJJbmZpbml0eSIsIlNtYXJ0Rm9yZWdyb3VuZElzQWN0aXZlIjpmYWxzZSwiSG9yaXpvbnRhbEFsaWdubWVudCI6MCwiVmVydGljYWxBbGlnbm1lbnQiOjAsIlNtYXJ0Rm9yZWdyb3VuZCI6bnVsbCwiQmFja2dyb3VuZEZpbGxUeXBlIjowLCJNYXJnaW4iOnsiJHJlZiI6IjE0OSJ9LCJQYWRkaW5nIjp7IiRyZWYiOiIxNTAifSwiQmFja2dyb3VuZCI6eyIkaWQiOiIyMTY0IiwiQ29sb3IiOnsiJGlkIjoiMjE2NSIsIkEiOjAsIlIiOjI1NSwiRyI6MjU1LCJCIjoyNTV9fSwiSXNWaXNpYmxlIjp0cnVlLCJXaWR0aCI6MC4wLCJIZWlnaHQiOjAuMCwiQm9yZGVyU3R5bGUiOnsiJGlkIjoiMjE2NiIsIkxpbmVDb2xvciI6bnVsbCwiTGluZVdlaWdodCI6MC4wLCJMaW5lVHlwZSI6MCwiUGFyZW50U3R5bGUiOm51bGx9LCJQYXJlbnRTdHlsZSI6bnVsbH0sIkRhdGVTdHlsZSI6eyIkaWQiOiIyMTY3IiwiRm9udFNldHRpbmdzIjp7IiRpZCI6IjIxNjgiLCJGb250U2l6ZSI6MTAsIkZvbnROYW1lIjoiQ2FsaWJyaSIsIklzQm9sZCI6ZmFsc2UsIklzSXRhbGljIjpmYWxzZSwiSXNVbmRlcmxpbmVkIjpmYWxzZSwiUGFyZW50U3R5bGUiOm51bGx9LCJBdXRvU2l6ZSI6MCwiRm9yZWdyb3VuZCI6eyIkaWQiOiIyMTY5IiwiQ29sb3IiOnsiJGlkIjoiMjE3MCIsIkEiOjI1NSwiUiI6NjgsIkciOjg0LCJCIjoxMDZ9fSwiTWF4V2lkdGgiOjIwMC4wLCJNYXhIZWlnaHQiOiJJbmZpbml0eSIsIlNtYXJ0Rm9yZWdyb3VuZElzQWN0aXZlIjpmYWxzZSwiSG9yaXpvbnRhbEFsaWdubWVudCI6MiwiVmVydGljYWxBbGlnbm1lbnQiOjAsIlNtYXJ0Rm9yZWdyb3VuZCI6bnVsbCwiQmFja2dyb3VuZEZpbGxUeXBlIjowLCJNYXJnaW4iOnsiJHJlZiI6IjE1NiJ9LCJQYWRkaW5nIjp7IiRyZWYiOiIxNTcifSwiQmFja2dyb3VuZCI6eyIkaWQiOiIyMTcxIiwiQ29sb3IiOnsiJGlkIjoiMjE3MiIsIkEiOjAsIlIiOjI1NSwiRyI6MjU1LCJCIjoyNTV9fSwiSXNWaXNpYmxlIjp0cnVlLCJXaWR0aCI6MC4wLCJIZWlnaHQiOjAuMCwiQm9yZGVyU3R5bGUiOnsiJGlkIjoiMjE3MyIsIkxpbmVDb2xvciI6bnVsbCwiTGluZVdlaWdodCI6MC4wLCJMaW5lVHlwZSI6MCwiUGFyZW50U3R5bGUiOm51bGx9LCJQYXJlbnRTdHlsZSI6bnVsbH0sIkRhdGVGb3JtYXQiOnsiJHJlZiI6IjE5NDIifSwiV2Vla051bWJlcmluZyI6eyIkaWQiOiIyMTc0IiwiRm9ybWF0IjowLCJJc1Zpc2libGUiOmZhbHNlLCJMYXN0S25vd25WaXNpYmlsaXR5U3RhdGUiOmZhbHNlfSwiSXNWaXNpYmxlIjp0cnVlLCJQYXJlbnRTdHlsZSI6bnVsbH0sIkluZGV4Ijo1OCwiU21hcnREdXJhdGlvbkFjdGl2YXRlZCI6ZmFsc2UsIkRhdGVGb3JtYXQiOnsiJHJlZiI6IjE5NDIifSwiV2Vla051bWJlcmluZyI6eyIkaWQiOiIyMTc1IiwiRm9ybWF0IjowLCJJc1Zpc2libGUiOmZhbHNlLCJMYXN0S25vd25WaXNpYmlsaXR5U3RhdGUiOmZhbHNlfSwiSWQiOiJmOTIxMzc2Yy0wNTEzLTQ4YjUtYmQ5NS00NTY2ODRmMTNiNGQiLCJJbXBvcnRJZCI6bnVsbCwiVGl0bGUiOiJaUFQiLCJOb3RlIjpudWxsLCJIeXBlcmxpbmsiOnsiJGlkIjoiMjE3NiIsIkFkZHJlc3MiOm51bGwsIlN1YkFkZHJlc3MiOm51bGx9LCJJc0NoYW5nZWQiOmZhbHNlLCJJc05ldyI6ZmFsc2V9LHsiJGlkIjoiMjE3NyIsIkdyb3VwTmFtZSI6ImNlZDEyOGExLTkwNDUtNGZmYS1hNjQwLTFlMTQwYjc1ZGZiOSIsIlN0YXJ0RGF0ZSI6IjIwMjItMDUtMDdUMDA6MDA6MDBaIiwiRW5kRGF0ZSI6IjIwMjItMDUtMDlUMjM6NTk6MDBaIiwiUGVyY2VudGFnZUNvbXBsZXRlIjpudWxsLCJTdHlsZSI6eyIkaWQiOiIyMTc4IiwiU2hhcGUiOjAsIlNoYXBlVGhpY2tuZXNzIjowLCJEdXJhdGlvbkZvcm1hdCI6MCwiSW5jbHVkZU5vbldvcmtpbmdEYXlzSW5EdXJhdGlvbiI6ZmFsc2UsIlBlcmNlbnRhZ2VDb21wbGV0ZVN0eWxlIjp7IiRpZCI6IjIxNzkiLCJGb250U2V0dGluZ3MiOnsiJGlkIjoiMjE4MCIsIkZvbnRTaXplIjoxMCwiRm9udE5hbWUiOiJDYWxpYnJpIiwiSXNCb2xkIjpmYWxzZSwiSXNJdGFsaWMiOmZhbHNlLCJJc1VuZGVybGluZWQiOmZhbHNlLCJQYXJlbnRTdHlsZSI6bnVsbH0sIkF1dG9TaXplIjowLCJGb3JlZ3JvdW5kIjp7IiRpZCI6IjIxODEiLCJDb2xvciI6eyIkaWQiOiIyMTgyIiwiQSI6MjU1LCJSIjoxOTIsIkciOjgwLCJCIjo3N319LCJNYXhXaWR0aCI6MjAwLjAsIk1heEhlaWdodCI6IkluZmluaXR5IiwiU21hcnRGb3JlZ3JvdW5kSXNBY3RpdmUiOmZhbHNlLCJIb3Jpem9udGFsQWxpZ25tZW50IjowLCJWZXJ0aWNhbEFsaWdubWVudCI6MCwiU21hcnRGb3JlZ3JvdW5kIjpudWxsLCJCYWNrZ3JvdW5kRmlsbFR5cGUiOjAsIk1hcmdpbiI6eyIkcmVmIjoiMTIxIn0sIlBhZGRpbmciOnsiJHJlZiI6IjEyMiJ9LCJCYWNrZ3JvdW5kIjp7IiRyZWYiOiIxMjMifSwiSXNWaXNpYmxlIjp0cnVlLCJXaWR0aCI6MC4wLCJIZWlnaHQiOjAuMCwiQm9yZGVyU3R5bGUiOnsiJGlkIjoiMjE4MyIsIkxpbmVDb2xvciI6bnVsbCwiTGluZVdlaWdodCI6MC4wLCJMaW5lVHlwZSI6MCwiUGFyZW50U3R5bGUiOm51bGx9LCJQYXJlbnRTdHlsZSI6bnVsbH0sIkR1cmF0aW9uU3R5bGUiOnsiJGlkIjoiMjE4NCIsIkZvbnRTZXR0aW5ncyI6eyIkaWQiOiIyMTg1IiwiRm9udFNpemUiOjEwLCJGb250TmFtZSI6IkNhbGlicmkiLCJJc0JvbGQiOmZhbHNlLCJJc0l0YWxpYyI6ZmFsc2UsIklzVW5kZXJsaW5lZCI6ZmFsc2UsIlBhcmVudFN0eWxlIjpudWxsfSwiQXV0b1NpemUiOjAsIkZvcmVncm91bmQiOnsiJHJlZiI6IjEyNiJ9LCJNYXhXaWR0aCI6MjAwLjAsIk1heEhlaWdodCI6IkluZmluaXR5IiwiU21hcnRGb3JlZ3JvdW5kSXNBY3RpdmUiOmZhbHNlLCJIb3Jpem9udGFsQWxpZ25tZW50IjowLCJWZXJ0aWNhbEFsaWdubWVudCI6MCwiU21hcnRGb3JlZ3JvdW5kIjpudWxsLCJCYWNrZ3JvdW5kRmlsbFR5cGUiOjAsIk1hcmdpbiI6eyIkcmVmIjoiMTI4In0sIlBhZGRpbmciOnsiJHJlZiI6IjEyOSJ9LCJCYWNrZ3JvdW5kIjp7IiRyZWYiOiIxMzAifSwiSXNWaXNpYmxlIjp0cnVlLCJXaWR0aCI6MC4wLCJIZWlnaHQiOjAuMCwiQm9yZGVyU3R5bGUiOnsiJGlkIjoiMjE4NiIsIkxpbmVDb2xvciI6bnVsbCwiTGluZVdlaWdodCI6MC4wLCJMaW5lVHlwZSI6MCwiUGFyZW50U3R5bGUiOm51bGx9LCJQYXJlbnRTdHlsZSI6bnVsbH0sIkhvcml6b250YWxDb25uZWN0b3JTdHlsZSI6eyIkaWQiOiIyMTg3IiwiTGluZUNvbG9yIjp7IiRyZWYiOiIxMzIifSwiTGluZVdlaWdodCI6MS4wLCJMaW5lVHlwZSI6MCwiUGFyZW50U3R5bGUiOm51bGx9LCJWZXJ0aWNhbENvbm5lY3RvclN0eWxlIjp7IiRpZCI6IjIxODgiLCJMaW5lQ29sb3IiOnsiJHJlZiI6IjEzNSJ9LCJMaW5lV2VpZ2h0IjowLjAsIkxpbmVUeXBlIjowLCJQYXJlbnRTdHlsZSI6bnVsbH0sIk1hcmdpbiI6bnVsbCwiU3RhcnREYXRlUG9zaXRpb24iOjYsIkVuZERhdGVQb3NpdGlvbiI6NiwiRGF0ZUlzVmlzaWJsZSI6ZmFsc2UsIlRpdGxlUG9zaXRpb24iOjAsIkR1cmF0aW9uUG9zaXRpb24iOjYsIlBlcmNlbnRhZ2VDb21wbGV0ZWRQb3NpdGlvbiI6NiwiU3BhY2luZyI6MywiSXNCZWxvd1RpbWViYW5kIjpmYWxzZSwiUGVyY2VudGFnZUNvbXBsZXRlU2hhcGVPcGFjaXR5IjozNSwiU2hhcGVTdHlsZSI6eyIkaWQiOiIyMTg5IiwiTWFyZ2luIjp7IiRyZWYiOiIxMzgifSwiUGFkZGluZyI6eyIkcmVmIjoiMTM5In0sIkJhY2tncm91bmQiOnsiJGlkIjoiMjE5MCIsIkNvbG9yIjp7IiRpZCI6IjIxOTEiLCJBIjoyNTUsIlIiOjIzNCwiRyI6MjIsIkIiOjMwfX0sIklzVmlzaWJsZSI6dHJ1ZSwiV2lkdGgiOjAuMCwiSGVpZ2h0IjoxMC4wLCJCb3JkZXJTdHlsZSI6eyIkaWQiOiIyMTkyIiwiTGluZUNvbG9yIjp7IiRyZWYiOiIxOTI2In0sIkxpbmVXZWlnaHQiOjAuMCwiTGluZVR5cGUiOjAsIlBhcmVudFN0eWxlIjpudWxsfSwiUGFyZW50U3R5bGUiOm51bGx9LCJUaXRsZVN0eWxlIjp7IiRpZCI6IjIxOTMiLCJGb250U2V0dGluZ3MiOnsiJGlkIjoiMjE5NCIsIkZvbnRTaXplIjoxMSwiRm9udE5hbWUiOiJDYWxpYnJpIiwiSXNCb2xkIjp0cnVlLCJJc0l0YWxpYyI6ZmFsc2UsIklzVW5kZXJsaW5lZCI6ZmFsc2UsIlBhcmVudFN0eWxlIjpudWxsfSwiQXV0b1NpemUiOjAsIkZvcmVncm91bmQiOnsiJGlkIjoiMjE5NSIsIkNvbG9yIjp7IiRpZCI6IjIxOTYiLCJBIjoyNTUsIlIiOjI1NSwiRyI6MjU1LCJCIjoyNTV9fSwiTWF4V2lkdGgiOjcyMC4wLCJNYXhIZWlnaHQiOiJJbmZpbml0eSIsIlNtYXJ0Rm9yZWdyb3VuZElzQWN0aXZlIjpmYWxzZSwiSG9yaXpvbnRhbEFsaWdubWVudCI6MCwiVmVydGljYWxBbGlnbm1lbnQiOjAsIlNtYXJ0Rm9yZWdyb3VuZCI6bnVsbCwiQmFja2dyb3VuZEZpbGxUeXBlIjowLCJNYXJnaW4iOnsiJHJlZiI6IjE0OSJ9LCJQYWRkaW5nIjp7IiRyZWYiOiIxNTAifSwiQmFja2dyb3VuZCI6eyIkaWQiOiIyMTk3IiwiQ29sb3IiOnsiJGlkIjoiMjE5OCIsIkEiOjAsIlIiOjI1NSwiRyI6MjU1LCJCIjoyNTV9fSwiSXNWaXNpYmxlIjp0cnVlLCJXaWR0aCI6MC4wLCJIZWlnaHQiOjAuMCwiQm9yZGVyU3R5bGUiOnsiJGlkIjoiMjE5OSIsIkxpbmVDb2xvciI6bnVsbCwiTGluZVdlaWdodCI6MC4wLCJMaW5lVHlwZSI6MCwiUGFyZW50U3R5bGUiOm51bGx9LCJQYXJlbnRTdHlsZSI6bnVsbH0sIkRhdGVTdHlsZSI6eyIkaWQiOiIyMjAwIiwiRm9udFNldHRpbmdzIjp7IiRpZCI6IjIyMDEiLCJGb250U2l6ZSI6MTAsIkZvbnROYW1lIjoiQ2FsaWJyaSIsIklzQm9sZCI6ZmFsc2UsIklzSXRhbGljIjpmYWxzZSwiSXNVbmRlcmxpbmVkIjpmYWxzZSwiUGFyZW50U3R5bGUiOm51bGx9LCJBdXRvU2l6ZSI6MCwiRm9yZWdyb3VuZCI6eyIkaWQiOiIyMjAyIiwiQ29sb3IiOnsiJGlkIjoiMjIwMyIsIkEiOjI1NSwiUiI6NjgsIkciOjg0LCJCIjoxMDZ9fSwiTWF4V2lkdGgiOjIwMC4wLCJNYXhIZWlnaHQiOiJJbmZpbml0eSIsIlNtYXJ0Rm9yZWdyb3VuZElzQWN0aXZlIjpmYWxzZSwiSG9yaXpvbnRhbEFsaWdubWVudCI6MiwiVmVydGljYWxBbGlnbm1lbnQiOjAsIlNtYXJ0Rm9yZWdyb3VuZCI6bnVsbCwiQmFja2dyb3VuZEZpbGxUeXBlIjowLCJNYXJnaW4iOnsiJHJlZiI6IjE1NiJ9LCJQYWRkaW5nIjp7IiRyZWYiOiIxNTcifSwiQmFja2dyb3VuZCI6eyIkaWQiOiIyMjA0IiwiQ29sb3IiOnsiJGlkIjoiMjIwNSIsIkEiOjAsIlIiOjI1NSwiRyI6MjU1LCJCIjoyNTV9fSwiSXNWaXNpYmxlIjp0cnVlLCJXaWR0aCI6MC4wLCJIZWlnaHQiOjAuMCwiQm9yZGVyU3R5bGUiOnsiJGlkIjoiMjIwNiIsIkxpbmVDb2xvciI6bnVsbCwiTGluZVdlaWdodCI6MC4wLCJMaW5lVHlwZSI6MCwiUGFyZW50U3R5bGUiOm51bGx9LCJQYXJlbnRTdHlsZSI6bnVsbH0sIkRhdGVGb3JtYXQiOnsiJHJlZiI6IjE5NDIifSwiV2Vla051bWJlcmluZyI6eyIkaWQiOiIyMjA3IiwiRm9ybWF0IjowLCJJc1Zpc2libGUiOmZhbHNlLCJMYXN0S25vd25WaXNpYmlsaXR5U3RhdGUiOmZhbHNlfSwiSXNWaXNpYmxlIjp0cnVlLCJQYXJlbnRTdHlsZSI6bnVsbH0sIkluZGV4Ijo1OSwiU21hcnREdXJhdGlvbkFjdGl2YXRlZCI6ZmFsc2UsIkRhdGVGb3JtYXQiOnsiJHJlZiI6IjE5NDIifSwiV2Vla051bWJlcmluZyI6eyIkaWQiOiIyMjA4IiwiRm9ybWF0IjowLCJJc1Zpc2libGUiOmZhbHNlLCJMYXN0S25vd25WaXNpYmlsaXR5U3RhdGUiOmZhbHNlfSwiSWQiOiIyN2RhYTk3OC0yN2IwLTQ5NDQtYWFkNi1iMTFiY2ZmOGFmMGIiLCJJbXBvcnRJZCI6bnVsbCwiVGl0bGUiOiJQIFNEIiwiTm90ZSI6bnVsbCwiSHlwZXJsaW5rIjp7IiRpZCI6IjIyMDkiLCJBZGRyZXNzIjpudWxsLCJTdWJBZGRyZXNzIjpudWxsfSwiSXNDaGFuZ2VkIjpmYWxzZSwiSXNOZXciOmZhbHNlfSx7IiRpZCI6IjIyMTAiLCJHcm91cE5hbWUiOiJjZWQxMjhhMS05MDQ1LTRmZmEtYTY0MC0xZTE0MGI3NWRmYjkiLCJTdGFydERhdGUiOiIyMDIyLTA1LTEwVDAwOjAwOjAwWiIsIkVuZERhdGUiOiIyMDIyLTA2LTI0VDIzOjU5OjAwWiIsIlBlcmNlbnRhZ2VDb21wbGV0ZSI6bnVsbCwiU3R5bGUiOnsiJGlkIjoiMjIxMSIsIlNoYXBlIjowLCJTaGFwZVRoaWNrbmVzcyI6MCwiRHVyYXRpb25Gb3JtYXQiOjAsIkluY2x1ZGVOb25Xb3JraW5nRGF5c0luRHVyYXRpb24iOmZhbHNlLCJQZXJjZW50YWdlQ29tcGxldGVTdHlsZSI6eyIkaWQiOiIyMjEyIiwiRm9udFNldHRpbmdzIjp7IiRpZCI6IjIyMTMiLCJGb250U2l6ZSI6MTAsIkZvbnROYW1lIjoiQ2FsaWJyaSIsIklzQm9sZCI6ZmFsc2UsIklzSXRhbGljIjpmYWxzZSwiSXNVbmRlcmxpbmVkIjpmYWxzZSwiUGFyZW50U3R5bGUiOm51bGx9LCJBdXRvU2l6ZSI6MCwiRm9yZWdyb3VuZCI6eyIkaWQiOiIyMjE0IiwiQ29sb3IiOnsiJGlkIjoiMjIxNSIsIkEiOjI1NSwiUiI6MTkyLCJHIjo4MCwiQiI6Nzd9fSwiTWF4V2lkdGgiOjIwMC4wLCJNYXhIZWlnaHQiOiJJbmZpbml0eSIsIlNtYXJ0Rm9yZWdyb3VuZElzQWN0aXZlIjpmYWxzZSwiSG9yaXpvbnRhbEFsaWdubWVudCI6MCwiVmVydGljYWxBbGlnbm1lbnQiOjAsIlNtYXJ0Rm9yZWdyb3VuZCI6bnVsbCwiQmFja2dyb3VuZEZpbGxUeXBlIjowLCJNYXJnaW4iOnsiJHJlZiI6IjEyMSJ9LCJQYWRkaW5nIjp7IiRyZWYiOiIxMjIifSwiQmFja2dyb3VuZCI6eyIkcmVmIjoiMTIzIn0sIklzVmlzaWJsZSI6dHJ1ZSwiV2lkdGgiOjAuMCwiSGVpZ2h0IjowLjAsIkJvcmRlclN0eWxlIjp7IiRpZCI6IjIyMTYiLCJMaW5lQ29sb3IiOm51bGwsIkxpbmVXZWlnaHQiOjAuMCwiTGluZVR5cGUiOjAsIlBhcmVudFN0eWxlIjpudWxsfSwiUGFyZW50U3R5bGUiOm51bGx9LCJEdXJhdGlvblN0eWxlIjp7IiRpZCI6IjIyMTciLCJGb250U2V0dGluZ3MiOnsiJGlkIjoiMjIxOCIsIkZvbnRTaXplIjoxMCwiRm9udE5hbWUiOiJDYWxpYnJpIiwiSXNCb2xkIjpmYWxzZSwiSXNJdGFsaWMiOmZhbHNlLCJJc1VuZGVybGluZWQiOmZhbHNlLCJQYXJlbnRTdHlsZSI6bnVsbH0sIkF1dG9TaXplIjowLCJGb3JlZ3JvdW5kIjp7IiRyZWYiOiIxMjYifSwiTWF4V2lkdGgiOjIwMC4wLCJNYXhIZWlnaHQiOiJJbmZpbml0eSIsIlNtYXJ0Rm9yZWdyb3VuZElzQWN0aXZlIjpmYWxzZSwiSG9yaXpvbnRhbEFsaWdubWVudCI6MCwiVmVydGljYWxBbGlnbm1lbnQiOjAsIlNtYXJ0Rm9yZWdyb3VuZCI6bnVsbCwiQmFja2dyb3VuZEZpbGxUeXBlIjowLCJNYXJnaW4iOnsiJHJlZiI6IjEyOCJ9LCJQYWRkaW5nIjp7IiRyZWYiOiIxMjkifSwiQmFja2dyb3VuZCI6eyIkcmVmIjoiMTMwIn0sIklzVmlzaWJsZSI6dHJ1ZSwiV2lkdGgiOjAuMCwiSGVpZ2h0IjowLjAsIkJvcmRlclN0eWxlIjp7IiRpZCI6IjIyMTkiLCJMaW5lQ29sb3IiOm51bGwsIkxpbmVXZWlnaHQiOjAuMCwiTGluZVR5cGUiOjAsIlBhcmVudFN0eWxlIjpudWxsfSwiUGFyZW50U3R5bGUiOm51bGx9LCJIb3Jpem9udGFsQ29ubmVjdG9yU3R5bGUiOnsiJGlkIjoiMjIyMCIsIkxpbmVDb2xvciI6eyIkcmVmIjoiMTMyIn0sIkxpbmVXZWlnaHQiOjEuMCwiTGluZVR5cGUiOjAsIlBhcmVudFN0eWxlIjpudWxsfSwiVmVydGljYWxDb25uZWN0b3JTdHlsZSI6eyIkaWQiOiIyMjIxIiwiTGluZUNvbG9yIjp7IiRyZWYiOiIxMzUifSwiTGluZVdlaWdodCI6MC4wLCJMaW5lVHlwZSI6MCwiUGFyZW50U3R5bGUiOm51bGx9LCJNYXJnaW4iOm51bGwsIlN0YXJ0RGF0ZVBvc2l0aW9uIjo2LCJFbmREYXRlUG9zaXRpb24iOjYsIkRhdGVJc1Zpc2libGUiOmZhbHNlLCJUaXRsZVBvc2l0aW9uIjowLCJEdXJhdGlvblBvc2l0aW9uIjo2LCJQZXJjZW50YWdlQ29tcGxldGVkUG9zaXRpb24iOjYsIlNwYWNpbmciOjMsIklzQmVsb3dUaW1lYmFuZCI6ZmFsc2UsIlBlcmNlbnRhZ2VDb21wbGV0ZVNoYXBlT3BhY2l0eSI6MzUsIlNoYXBlU3R5bGUiOnsiJGlkIjoiMjIyMiIsIk1hcmdpbiI6eyIkcmVmIjoiMTM4In0sIlBhZGRpbmciOnsiJHJlZiI6IjEzOSJ9LCJCYWNrZ3JvdW5kIjp7IiRpZCI6IjIyMjMiLCJDb2xvciI6eyIkaWQiOiIyMjI0IiwiQSI6MjU1LCJSIjoxNTAsIkciOjIxNCwiQiI6NjZ9fSwiSXNWaXNpYmxlIjp0cnVlLCJXaWR0aCI6MC4wLCJIZWlnaHQiOjEwLjAsIkJvcmRlclN0eWxlIjp7IiRpZCI6IjIyMjUiLCJMaW5lQ29sb3IiOnsiJHJlZiI6IjE5MjYifSwiTGluZVdlaWdodCI6MC4wLCJMaW5lVHlwZSI6MCwiUGFyZW50U3R5bGUiOm51bGx9LCJQYXJlbnRTdHlsZSI6bnVsbH0sIlRpdGxlU3R5bGUiOnsiJGlkIjoiMjIyNiIsIkZvbnRTZXR0aW5ncyI6eyIkaWQiOiIyMjI3IiwiRm9udFNpemUiOjExLCJGb250TmFtZSI6IkNhbGlicmkiLCJJc0JvbGQiOnRydWUsIklzSXRhbGljIjpmYWxzZSwiSXNVbmRlcmxpbmVkIjpmYWxzZSwiUGFyZW50U3R5bGUiOm51bGx9LCJBdXRvU2l6ZSI6MCwiRm9yZWdyb3VuZCI6eyIkaWQiOiIyMjI4IiwiQ29sb3IiOnsiJGlkIjoiMjIyOSIsIkEiOjI1NSwiUiI6MjU1LCJHIjoyNTUsIkIiOjI1NX19LCJNYXhXaWR0aCI6NzIwLjAsIk1heEhlaWdodCI6IkluZmluaXR5IiwiU21hcnRGb3JlZ3JvdW5kSXNBY3RpdmUiOmZhbHNlLCJIb3Jpem9udGFsQWxpZ25tZW50IjowLCJWZXJ0aWNhbEFsaWdubWVudCI6MCwiU21hcnRGb3JlZ3JvdW5kIjpudWxsLCJCYWNrZ3JvdW5kRmlsbFR5cGUiOjAsIk1hcmdpbiI6eyIkcmVmIjoiMTQ5In0sIlBhZGRpbmciOnsiJHJlZiI6IjE1MCJ9LCJCYWNrZ3JvdW5kIjp7IiRpZCI6IjIyMzAiLCJDb2xvciI6eyIkaWQiOiIyMjMxIiwiQSI6MCwiUiI6MjU1LCJHIjoyNTUsIkIiOjI1NX19LCJJc1Zpc2libGUiOnRydWUsIldpZHRoIjowLjAsIkhlaWdodCI6MC4wLCJCb3JkZXJTdHlsZSI6eyIkaWQiOiIyMjMyIiwiTGluZUNvbG9yIjpudWxsLCJMaW5lV2VpZ2h0IjowLjAsIkxpbmVUeXBlIjowLCJQYXJlbnRTdHlsZSI6bnVsbH0sIlBhcmVudFN0eWxlIjpudWxsfSwiRGF0ZVN0eWxlIjp7IiRpZCI6IjIyMzMiLCJGb250U2V0dGluZ3MiOnsiJGlkIjoiMjIzNCIsIkZvbnRTaXplIjoxMCwiRm9udE5hbWUiOiJDYWxpYnJpIiwiSXNCb2xkIjpmYWxzZSwiSXNJdGFsaWMiOmZhbHNlLCJJc1VuZGVybGluZWQiOmZhbHNlLCJQYXJlbnRTdHlsZSI6bnVsbH0sIkF1dG9TaXplIjowLCJGb3JlZ3JvdW5kIjp7IiRpZCI6IjIyMzUiLCJDb2xvciI6eyIkaWQiOiIyMjM2IiwiQSI6MjU1LCJSIjo2OCwiRyI6ODQsIkIiOjEwNn19LCJNYXhXaWR0aCI6MjAwLjAsIk1heEhlaWdodCI6IkluZmluaXR5IiwiU21hcnRGb3JlZ3JvdW5kSXNBY3RpdmUiOmZhbHNlLCJIb3Jpem9udGFsQWxpZ25tZW50IjoyLCJWZXJ0aWNhbEFsaWdubWVudCI6MCwiU21hcnRGb3JlZ3JvdW5kIjpudWxsLCJCYWNrZ3JvdW5kRmlsbFR5cGUiOjAsIk1hcmdpbiI6eyIkcmVmIjoiMTU2In0sIlBhZGRpbmciOnsiJHJlZiI6IjE1NyJ9LCJCYWNrZ3JvdW5kIjp7IiRpZCI6IjIyMzciLCJDb2xvciI6eyIkaWQiOiIyMjM4IiwiQSI6MCwiUiI6MjU1LCJHIjoyNTUsIkIiOjI1NX19LCJJc1Zpc2libGUiOnRydWUsIldpZHRoIjowLjAsIkhlaWdodCI6MC4wLCJCb3JkZXJTdHlsZSI6eyIkaWQiOiIyMjM5IiwiTGluZUNvbG9yIjpudWxsLCJMaW5lV2VpZ2h0IjowLjAsIkxpbmVUeXBlIjowLCJQYXJlbnRTdHlsZSI6bnVsbH0sIlBhcmVudFN0eWxlIjpudWxsfSwiRGF0ZUZvcm1hdCI6eyIkcmVmIjoiMTk0MiJ9LCJXZWVrTnVtYmVyaW5nIjp7IiRpZCI6IjIyNDAiLCJGb3JtYXQiOjAsIklzVmlzaWJsZSI6ZmFsc2UsIkxhc3RLbm93blZpc2liaWxpdHlTdGF0ZSI6ZmFsc2V9LCJJc1Zpc2libGUiOnRydWUsIlBhcmVudFN0eWxlIjpudWxsfSwiSW5kZXgiOjYwLCJTbWFydER1cmF0aW9uQWN0aXZhdGVkIjpmYWxzZSwiRGF0ZUZvcm1hdCI6eyIkcmVmIjoiMTk0MiJ9LCJXZWVrTnVtYmVyaW5nIjp7IiRpZCI6IjIyNDEiLCJGb3JtYXQiOjAsIklzVmlzaWJsZSI6ZmFsc2UsIkxhc3RLbm93blZpc2liaWxpdHlTdGF0ZSI6ZmFsc2V9LCJJZCI6ImVlMDAwYzJhLTg4ZmQtNDhiNy04MDE0LTI0ZTI1ZTkyMGJhOSIsIkltcG9ydElkIjpudWxsLCJUaXRsZSI6IlpQVCIsIk5vdGUiOm51bGwsIkh5cGVybGluayI6eyIkaWQiOiIyMjQyIiwiQWRkcmVzcyI6bnVsbCwiU3ViQWRkcmVzcyI6bnVsbH0sIklzQ2hhbmdlZCI6ZmFsc2UsIklzTmV3IjpmYWxzZX0seyIkaWQiOiIyMjQzIiwiR3JvdXBOYW1lIjoiY2VkMTI4YTEtOTA0NS00ZmZhLWE2NDAtMWUxNDBiNzVkZmI5IiwiU3RhcnREYXRlIjoiMjAyMi0wNi0yNVQwMDowMDowMFoiLCJFbmREYXRlIjoiMjAyMi0wNi0yN1QyMzo1OTowMFoiLCJQZXJjZW50YWdlQ29tcGxldGUiOm51bGwsIlN0eWxlIjp7IiRpZCI6IjIyNDQiLCJTaGFwZSI6MCwiU2hhcGVUaGlja25lc3MiOjAsIkR1cmF0aW9uRm9ybWF0IjowLCJJbmNsdWRlTm9uV29ya2luZ0RheXNJbkR1cmF0aW9uIjpmYWxzZSwiUGVyY2VudGFnZUNvbXBsZXRlU3R5bGUiOnsiJGlkIjoiMjI0NSIsIkZvbnRTZXR0aW5ncyI6eyIkaWQiOiIyMjQ2IiwiRm9udFNpemUiOjEwLCJGb250TmFtZSI6IkNhbGlicmkiLCJJc0JvbGQiOmZhbHNlLCJJc0l0YWxpYyI6ZmFsc2UsIklzVW5kZXJsaW5lZCI6ZmFsc2UsIlBhcmVudFN0eWxlIjpudWxsfSwiQXV0b1NpemUiOjAsIkZvcmVncm91bmQiOnsiJGlkIjoiMjI0NyIsIkNvbG9yIjp7IiRpZCI6IjIyNDg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yZWYiOiIxMjEifSwiUGFkZGluZyI6eyIkcmVmIjoiMTIyIn0sIkJhY2tncm91bmQiOnsiJHJlZiI6IjEyMyJ9LCJJc1Zpc2libGUiOnRydWUsIldpZHRoIjowLjAsIkhlaWdodCI6MC4wLCJCb3JkZXJTdHlsZSI6eyIkaWQiOiIyMjQ5IiwiTGluZUNvbG9yIjpudWxsLCJMaW5lV2VpZ2h0IjowLjAsIkxpbmVUeXBlIjowLCJQYXJlbnRTdHlsZSI6bnVsbH0sIlBhcmVudFN0eWxlIjpudWxsfSwiRHVyYXRpb25TdHlsZSI6eyIkaWQiOiIyMjUwIiwiRm9udFNldHRpbmdzIjp7IiRpZCI6IjIyNTEiLCJGb250U2l6ZSI6MTAsIkZvbnROYW1lIjoiQ2FsaWJyaSIsIklzQm9sZCI6ZmFsc2UsIklzSXRhbGljIjpmYWxzZSwiSXNVbmRlcmxpbmVkIjpmYWxzZSwiUGFyZW50U3R5bGUiOm51bGx9LCJBdXRvU2l6ZSI6MCwiRm9yZWdyb3VuZCI6eyIkcmVmIjoiMTI2In0sIk1heFdpZHRoIjoyMDAuMCwiTWF4SGVpZ2h0IjoiSW5maW5pdHkiLCJTbWFydEZvcmVncm91bmRJc0FjdGl2ZSI6ZmFsc2UsIkhvcml6b250YWxBbGlnbm1lbnQiOjAsIlZlcnRpY2FsQWxpZ25tZW50IjowLCJTbWFydEZvcmVncm91bmQiOm51bGwsIkJhY2tncm91bmRGaWxsVHlwZSI6MCwiTWFyZ2luIjp7IiRyZWYiOiIxMjgifSwiUGFkZGluZyI6eyIkcmVmIjoiMTI5In0sIkJhY2tncm91bmQiOnsiJHJlZiI6IjEzMCJ9LCJJc1Zpc2libGUiOnRydWUsIldpZHRoIjowLjAsIkhlaWdodCI6MC4wLCJCb3JkZXJTdHlsZSI6eyIkaWQiOiIyMjUyIiwiTGluZUNvbG9yIjpudWxsLCJMaW5lV2VpZ2h0IjowLjAsIkxpbmVUeXBlIjowLCJQYXJlbnRTdHlsZSI6bnVsbH0sIlBhcmVudFN0eWxlIjpudWxsfSwiSG9yaXpvbnRhbENvbm5lY3RvclN0eWxlIjp7IiRpZCI6IjIyNTMiLCJMaW5lQ29sb3IiOnsiJHJlZiI6IjEzMiJ9LCJMaW5lV2VpZ2h0IjoxLjAsIkxpbmVUeXBlIjowLCJQYXJlbnRTdHlsZSI6bnVsbH0sIlZlcnRpY2FsQ29ubmVjdG9yU3R5bGUiOnsiJGlkIjoiMjI1NCIsIkxpbmVDb2xvciI6eyIkcmVmIjoiMTM1In0sIkxpbmVXZWlnaHQiOjAuMCwiTGluZVR5cGUiOjAsIlBhcmVudFN0eWxlIjpudWxsfSwiTWFyZ2luIjpudWxsLCJTdGFydERhdGVQb3NpdGlvbiI6NiwiRW5kRGF0ZVBvc2l0aW9uIjo2LCJEYXRlSXNWaXNpYmxlIjpmYWxzZSwiVGl0bGVQb3NpdGlvbiI6MCwiRHVyYXRpb25Qb3NpdGlvbiI6NiwiUGVyY2VudGFnZUNvbXBsZXRlZFBvc2l0aW9uIjo2LCJTcGFjaW5nIjozLCJJc0JlbG93VGltZWJhbmQiOmZhbHNlLCJQZXJjZW50YWdlQ29tcGxldGVTaGFwZU9wYWNpdHkiOjM1LCJTaGFwZVN0eWxlIjp7IiRpZCI6IjIyNTUiLCJNYXJnaW4iOnsiJHJlZiI6IjEzOCJ9LCJQYWRkaW5nIjp7IiRyZWYiOiIxMzkifSwiQmFja2dyb3VuZCI6eyIkaWQiOiIyMjU2IiwiQ29sb3IiOnsiJGlkIjoiMjI1NyIsIkEiOjI1NSwiUiI6MjM0LCJHIjoyMiwiQiI6MzB9fSwiSXNWaXNpYmxlIjp0cnVlLCJXaWR0aCI6MC4wLCJIZWlnaHQiOjEwLjAsIkJvcmRlclN0eWxlIjp7IiRpZCI6IjIyNTgiLCJMaW5lQ29sb3IiOnsiJHJlZiI6IjE5MjYifSwiTGluZVdlaWdodCI6MC4wLCJMaW5lVHlwZSI6MCwiUGFyZW50U3R5bGUiOm51bGx9LCJQYXJlbnRTdHlsZSI6bnVsbH0sIlRpdGxlU3R5bGUiOnsiJGlkIjoiMjI1OSIsIkZvbnRTZXR0aW5ncyI6eyIkaWQiOiIyMjYwIiwiRm9udFNpemUiOjExLCJGb250TmFtZSI6IkNhbGlicmkiLCJJc0JvbGQiOnRydWUsIklzSXRhbGljIjpmYWxzZSwiSXNVbmRlcmxpbmVkIjpmYWxzZSwiUGFyZW50U3R5bGUiOm51bGx9LCJBdXRvU2l6ZSI6MCwiRm9yZWdyb3VuZCI6eyIkaWQiOiIyMjYxIiwiQ29sb3IiOnsiJGlkIjoiMjI2MiIsIkEiOjI1NSwiUiI6MjU1LCJHIjoyNTUsIkIiOjI1NX19LCJNYXhXaWR0aCI6NzIwLjAsIk1heEhlaWdodCI6IkluZmluaXR5IiwiU21hcnRGb3JlZ3JvdW5kSXNBY3RpdmUiOmZhbHNlLCJIb3Jpem9udGFsQWxpZ25tZW50IjowLCJWZXJ0aWNhbEFsaWdubWVudCI6MCwiU21hcnRGb3JlZ3JvdW5kIjpudWxsLCJCYWNrZ3JvdW5kRmlsbFR5cGUiOjAsIk1hcmdpbiI6eyIkcmVmIjoiMTQ5In0sIlBhZGRpbmciOnsiJHJlZiI6IjE1MCJ9LCJCYWNrZ3JvdW5kIjp7IiRpZCI6IjIyNjMiLCJDb2xvciI6eyIkaWQiOiIyMjY0IiwiQSI6MCwiUiI6MjU1LCJHIjoyNTUsIkIiOjI1NX19LCJJc1Zpc2libGUiOnRydWUsIldpZHRoIjowLjAsIkhlaWdodCI6MC4wLCJCb3JkZXJTdHlsZSI6eyIkaWQiOiIyMjY1IiwiTGluZUNvbG9yIjpudWxsLCJMaW5lV2VpZ2h0IjowLjAsIkxpbmVUeXBlIjowLCJQYXJlbnRTdHlsZSI6bnVsbH0sIlBhcmVudFN0eWxlIjpudWxsfSwiRGF0ZVN0eWxlIjp7IiRpZCI6IjIyNjYiLCJGb250U2V0dGluZ3MiOnsiJGlkIjoiMjI2NyIsIkZvbnRTaXplIjoxMCwiRm9udE5hbWUiOiJDYWxpYnJpIiwiSXNCb2xkIjpmYWxzZSwiSXNJdGFsaWMiOmZhbHNlLCJJc1VuZGVybGluZWQiOmZhbHNlLCJQYXJlbnRTdHlsZSI6bnVsbH0sIkF1dG9TaXplIjowLCJGb3JlZ3JvdW5kIjp7IiRpZCI6IjIyNjgiLCJDb2xvciI6eyIkaWQiOiIyMjY5IiwiQSI6MjU1LCJSIjo2OCwiRyI6ODQsIkIiOjEwNn19LCJNYXhXaWR0aCI6MjAwLjAsIk1heEhlaWdodCI6IkluZmluaXR5IiwiU21hcnRGb3JlZ3JvdW5kSXNBY3RpdmUiOmZhbHNlLCJIb3Jpem9udGFsQWxpZ25tZW50IjoyLCJWZXJ0aWNhbEFsaWdubWVudCI6MCwiU21hcnRGb3JlZ3JvdW5kIjpudWxsLCJCYWNrZ3JvdW5kRmlsbFR5cGUiOjAsIk1hcmdpbiI6eyIkcmVmIjoiMTU2In0sIlBhZGRpbmciOnsiJHJlZiI6IjE1NyJ9LCJCYWNrZ3JvdW5kIjp7IiRpZCI6IjIyNzAiLCJDb2xvciI6eyIkaWQiOiIyMjcxIiwiQSI6MCwiUiI6MjU1LCJHIjoyNTUsIkIiOjI1NX19LCJJc1Zpc2libGUiOnRydWUsIldpZHRoIjowLjAsIkhlaWdodCI6MC4wLCJCb3JkZXJTdHlsZSI6eyIkaWQiOiIyMjcyIiwiTGluZUNvbG9yIjpudWxsLCJMaW5lV2VpZ2h0IjowLjAsIkxpbmVUeXBlIjowLCJQYXJlbnRTdHlsZSI6bnVsbH0sIlBhcmVudFN0eWxlIjpudWxsfSwiRGF0ZUZvcm1hdCI6eyIkcmVmIjoiMTk0MiJ9LCJXZWVrTnVtYmVyaW5nIjp7IiRpZCI6IjIyNzMiLCJGb3JtYXQiOjAsIklzVmlzaWJsZSI6ZmFsc2UsIkxhc3RLbm93blZpc2liaWxpdHlTdGF0ZSI6ZmFsc2V9LCJJc1Zpc2libGUiOnRydWUsIlBhcmVudFN0eWxlIjpudWxsfSwiSW5kZXgiOjYxLCJTbWFydER1cmF0aW9uQWN0aXZhdGVkIjpmYWxzZSwiRGF0ZUZvcm1hdCI6eyIkcmVmIjoiMTk0MiJ9LCJXZWVrTnVtYmVyaW5nIjp7IiRpZCI6IjIyNzQiLCJGb3JtYXQiOjAsIklzVmlzaWJsZSI6ZmFsc2UsIkxhc3RLbm93blZpc2liaWxpdHlTdGF0ZSI6ZmFsc2V9LCJJZCI6IjkwZTQ0NWU4LTlmMmQtNDEwNi05MTNlLWIwNTA1MzNlNDBkYyIsIkltcG9ydElkIjpudWxsLCJUaXRsZSI6IlAgU0QiLCJOb3RlIjpudWxsLCJIeXBlcmxpbmsiOnsiJGlkIjoiMjI3NSIsIkFkZHJlc3MiOm51bGwsIlN1YkFkZHJlc3MiOm51bGx9LCJJc0NoYW5nZWQiOmZhbHNlLCJJc05ldyI6ZmFsc2V9LHsiJGlkIjoiMjI3NiIsIkdyb3VwTmFtZSI6ImNlZDEyOGExLTkwNDUtNGZmYS1hNjQwLTFlMTQwYjc1ZGZiOSIsIlN0YXJ0RGF0ZSI6IjIwMjItMDYtMjhUMDA6MDA6MDBaIiwiRW5kRGF0ZSI6IjIwMjItMDgtMDVUMjM6NTk6MDBaIiwiUGVyY2VudGFnZUNvbXBsZXRlIjpudWxsLCJTdHlsZSI6eyIkaWQiOiIyMjc3IiwiU2hhcGUiOjAsIlNoYXBlVGhpY2tuZXNzIjowLCJEdXJhdGlvbkZvcm1hdCI6MCwiSW5jbHVkZU5vbldvcmtpbmdEYXlzSW5EdXJhdGlvbiI6ZmFsc2UsIlBlcmNlbnRhZ2VDb21wbGV0ZVN0eWxlIjp7IiRpZCI6IjIyNzgiLCJGb250U2V0dGluZ3MiOnsiJGlkIjoiMjI3OSIsIkZvbnRTaXplIjoxMCwiRm9udE5hbWUiOiJDYWxpYnJpIiwiSXNCb2xkIjpmYWxzZSwiSXNJdGFsaWMiOmZhbHNlLCJJc1VuZGVybGluZWQiOmZhbHNlLCJQYXJlbnRTdHlsZSI6bnVsbH0sIkF1dG9TaXplIjowLCJGb3JlZ3JvdW5kIjp7IiRpZCI6IjIyODAiLCJDb2xvciI6eyIkaWQiOiIyMjgxIiwiQSI6MjU1LCJSIjoxOTIsIkciOjgwLCJCIjo3N319LCJNYXhXaWR0aCI6MjAwLjAsIk1heEhlaWdodCI6IkluZmluaXR5IiwiU21hcnRGb3JlZ3JvdW5kSXNBY3RpdmUiOmZhbHNlLCJIb3Jpem9udGFsQWxpZ25tZW50IjowLCJWZXJ0aWNhbEFsaWdubWVudCI6MCwiU21hcnRGb3JlZ3JvdW5kIjpudWxsLCJCYWNrZ3JvdW5kRmlsbFR5cGUiOjAsIk1hcmdpbiI6eyIkcmVmIjoiMTIxIn0sIlBhZGRpbmciOnsiJHJlZiI6IjEyMiJ9LCJCYWNrZ3JvdW5kIjp7IiRyZWYiOiIxMjMifSwiSXNWaXNpYmxlIjp0cnVlLCJXaWR0aCI6MC4wLCJIZWlnaHQiOjAuMCwiQm9yZGVyU3R5bGUiOnsiJGlkIjoiMjI4MiIsIkxpbmVDb2xvciI6bnVsbCwiTGluZVdlaWdodCI6MC4wLCJMaW5lVHlwZSI6MCwiUGFyZW50U3R5bGUiOm51bGx9LCJQYXJlbnRTdHlsZSI6bnVsbH0sIkR1cmF0aW9uU3R5bGUiOnsiJGlkIjoiMjI4MyIsIkZvbnRTZXR0aW5ncyI6eyIkaWQiOiIyMjg0IiwiRm9udFNpemUiOjEwLCJGb250TmFtZSI6IkNhbGlicmkiLCJJc0JvbGQiOmZhbHNlLCJJc0l0YWxpYyI6ZmFsc2UsIklzVW5kZXJsaW5lZCI6ZmFsc2UsIlBhcmVudFN0eWxlIjpudWxsfSwiQXV0b1NpemUiOjAsIkZvcmVncm91bmQiOnsiJHJlZiI6IjEyNiJ9LCJNYXhXaWR0aCI6MjAwLjAsIk1heEhlaWdodCI6IkluZmluaXR5IiwiU21hcnRGb3JlZ3JvdW5kSXNBY3RpdmUiOmZhbHNlLCJIb3Jpem9udGFsQWxpZ25tZW50IjowLCJWZXJ0aWNhbEFsaWdubWVudCI6MCwiU21hcnRGb3JlZ3JvdW5kIjpudWxsLCJCYWNrZ3JvdW5kRmlsbFR5cGUiOjAsIk1hcmdpbiI6eyIkcmVmIjoiMTI4In0sIlBhZGRpbmciOnsiJHJlZiI6IjEyOSJ9LCJCYWNrZ3JvdW5kIjp7IiRyZWYiOiIxMzAifSwiSXNWaXNpYmxlIjp0cnVlLCJXaWR0aCI6MC4wLCJIZWlnaHQiOjAuMCwiQm9yZGVyU3R5bGUiOnsiJGlkIjoiMjI4NSIsIkxpbmVDb2xvciI6bnVsbCwiTGluZVdlaWdodCI6MC4wLCJMaW5lVHlwZSI6MCwiUGFyZW50U3R5bGUiOm51bGx9LCJQYXJlbnRTdHlsZSI6bnVsbH0sIkhvcml6b250YWxDb25uZWN0b3JTdHlsZSI6eyIkaWQiOiIyMjg2IiwiTGluZUNvbG9yIjp7IiRyZWYiOiIxMzIifSwiTGluZVdlaWdodCI6MS4wLCJMaW5lVHlwZSI6MCwiUGFyZW50U3R5bGUiOm51bGx9LCJWZXJ0aWNhbENvbm5lY3RvclN0eWxlIjp7IiRpZCI6IjIyODciLCJMaW5lQ29sb3IiOnsiJHJlZiI6IjEzNSJ9LCJMaW5lV2VpZ2h0IjowLjAsIkxpbmVUeXBlIjowLCJQYXJlbnRTdHlsZSI6bnVsbH0sIk1hcmdpbiI6bnVsbCwiU3RhcnREYXRlUG9zaXRpb24iOjYsIkVuZERhdGVQb3NpdGlvbiI6NiwiRGF0ZUlzVmlzaWJsZSI6ZmFsc2UsIlRpdGxlUG9zaXRpb24iOjAsIkR1cmF0aW9uUG9zaXRpb24iOjYsIlBlcmNlbnRhZ2VDb21wbGV0ZWRQb3NpdGlvbiI6NiwiU3BhY2luZyI6MywiSXNCZWxvd1RpbWViYW5kIjpmYWxzZSwiUGVyY2VudGFnZUNvbXBsZXRlU2hhcGVPcGFjaXR5IjozNSwiU2hhcGVTdHlsZSI6eyIkaWQiOiIyMjg4IiwiTWFyZ2luIjp7IiRyZWYiOiIxMzgifSwiUGFkZGluZyI6eyIkcmVmIjoiMTM5In0sIkJhY2tncm91bmQiOnsiJGlkIjoiMjI4OSIsIkNvbG9yIjp7IiRpZCI6IjIyOTAiLCJBIjoyNTUsIlIiOjE1MCwiRyI6MjE0LCJCIjo2Nn19LCJJc1Zpc2libGUiOnRydWUsIldpZHRoIjowLjAsIkhlaWdodCI6MTAuMCwiQm9yZGVyU3R5bGUiOnsiJGlkIjoiMjI5MSIsIkxpbmVDb2xvciI6eyIkcmVmIjoiMTkyNiJ9LCJMaW5lV2VpZ2h0IjowLjAsIkxpbmVUeXBlIjowLCJQYXJlbnRTdHlsZSI6bnVsbH0sIlBhcmVudFN0eWxlIjpudWxsfSwiVGl0bGVTdHlsZSI6eyIkaWQiOiIyMjkyIiwiRm9udFNldHRpbmdzIjp7IiRpZCI6IjIyOTMiLCJGb250U2l6ZSI6MTEsIkZvbnROYW1lIjoiQ2FsaWJyaSIsIklzQm9sZCI6dHJ1ZSwiSXNJdGFsaWMiOmZhbHNlLCJJc1VuZGVybGluZWQiOmZhbHNlLCJQYXJlbnRTdHlsZSI6bnVsbH0sIkF1dG9TaXplIjowLCJGb3JlZ3JvdW5kIjp7IiRpZCI6IjIyOTQiLCJDb2xvciI6eyIkaWQiOiIyMjk1IiwiQSI6MjU1LCJSIjoyNTUsIkciOjI1NSwiQiI6MjU1fX0sIk1heFdpZHRoIjo3MjAuMCwiTWF4SGVpZ2h0IjoiSW5maW5pdHkiLCJTbWFydEZvcmVncm91bmRJc0FjdGl2ZSI6ZmFsc2UsIkhvcml6b250YWxBbGlnbm1lbnQiOjAsIlZlcnRpY2FsQWxpZ25tZW50IjowLCJTbWFydEZvcmVncm91bmQiOm51bGwsIkJhY2tncm91bmRGaWxsVHlwZSI6MCwiTWFyZ2luIjp7IiRyZWYiOiIxNDkifSwiUGFkZGluZyI6eyIkcmVmIjoiMTUwIn0sIkJhY2tncm91bmQiOnsiJGlkIjoiMjI5NiIsIkNvbG9yIjp7IiRpZCI6IjIyOTciLCJBIjowLCJSIjoyNTUsIkciOjI1NSwiQiI6MjU1fX0sIklzVmlzaWJsZSI6dHJ1ZSwiV2lkdGgiOjAuMCwiSGVpZ2h0IjowLjAsIkJvcmRlclN0eWxlIjp7IiRpZCI6IjIyOTgiLCJMaW5lQ29sb3IiOm51bGwsIkxpbmVXZWlnaHQiOjAuMCwiTGluZVR5cGUiOjAsIlBhcmVudFN0eWxlIjpudWxsfSwiUGFyZW50U3R5bGUiOm51bGx9LCJEYXRlU3R5bGUiOnsiJGlkIjoiMjI5OSIsIkZvbnRTZXR0aW5ncyI6eyIkaWQiOiIyMzAwIiwiRm9udFNpemUiOjEwLCJGb250TmFtZSI6IkNhbGlicmkiLCJJc0JvbGQiOmZhbHNlLCJJc0l0YWxpYyI6ZmFsc2UsIklzVW5kZXJsaW5lZCI6ZmFsc2UsIlBhcmVudFN0eWxlIjpudWxsfSwiQXV0b1NpemUiOjAsIkZvcmVncm91bmQiOnsiJGlkIjoiMjMwMSIsIkNvbG9yIjp7IiRpZCI6IjIzMDIiLCJBIjoyNTUsIlIiOjY4LCJHIjo4NCwiQiI6MTA2fX0sIk1heFdpZHRoIjoyMDAuMCwiTWF4SGVpZ2h0IjoiSW5maW5pdHkiLCJTbWFydEZvcmVncm91bmRJc0FjdGl2ZSI6ZmFsc2UsIkhvcml6b250YWxBbGlnbm1lbnQiOjIsIlZlcnRpY2FsQWxpZ25tZW50IjowLCJTbWFydEZvcmVncm91bmQiOm51bGwsIkJhY2tncm91bmRGaWxsVHlwZSI6MCwiTWFyZ2luIjp7IiRyZWYiOiIxNTYifSwiUGFkZGluZyI6eyIkcmVmIjoiMTU3In0sIkJhY2tncm91bmQiOnsiJGlkIjoiMjMwMyIsIkNvbG9yIjp7IiRpZCI6IjIzMDQiLCJBIjowLCJSIjoyNTUsIkciOjI1NSwiQiI6MjU1fX0sIklzVmlzaWJsZSI6dHJ1ZSwiV2lkdGgiOjAuMCwiSGVpZ2h0IjowLjAsIkJvcmRlclN0eWxlIjp7IiRpZCI6IjIzMDUiLCJMaW5lQ29sb3IiOm51bGwsIkxpbmVXZWlnaHQiOjAuMCwiTGluZVR5cGUiOjAsIlBhcmVudFN0eWxlIjpudWxsfSwiUGFyZW50U3R5bGUiOm51bGx9LCJEYXRlRm9ybWF0Ijp7IiRyZWYiOiIxOTQyIn0sIldlZWtOdW1iZXJpbmciOnsiJGlkIjoiMjMwNiIsIkZvcm1hdCI6MCwiSXNWaXNpYmxlIjpmYWxzZSwiTGFzdEtub3duVmlzaWJpbGl0eVN0YXRlIjpmYWxzZX0sIklzVmlzaWJsZSI6dHJ1ZSwiUGFyZW50U3R5bGUiOm51bGx9LCJJbmRleCI6NjIsIlNtYXJ0RHVyYXRpb25BY3RpdmF0ZWQiOmZhbHNlLCJEYXRlRm9ybWF0Ijp7IiRyZWYiOiIxOTQyIn0sIldlZWtOdW1iZXJpbmciOnsiJGlkIjoiMjMwNyIsIkZvcm1hdCI6MCwiSXNWaXNpYmxlIjpmYWxzZSwiTGFzdEtub3duVmlzaWJpbGl0eVN0YXRlIjpmYWxzZX0sIklkIjoiOWQ3MGM5MmQtMzE2NS00ZTE5LTk5YTQtMjM2OTdjMGYyMDE3IiwiSW1wb3J0SWQiOm51bGwsIlRpdGxlIjoiWlBUIiwiTm90ZSI6bnVsbCwiSHlwZXJsaW5rIjp7IiRpZCI6IjIzMDgiLCJBZGRyZXNzIjpudWxsLCJTdWJBZGRyZXNzIjpudWxsfSwiSXNDaGFuZ2VkIjpmYWxzZSwiSXNOZXciOmZhbHNlfSx7IiRpZCI6IjIzMDkiLCJHcm91cE5hbWUiOiJjZWQxMjhhMS05MDQ1LTRmZmEtYTY0MC0xZTE0MGI3NWRmYjkiLCJTdGFydERhdGUiOiIyMDIyLTA4LTA1VDAwOjAwOjAwWiIsIkVuZERhdGUiOiIyMDIyLTA4LTA3VDIzOjU5OjAwWiIsIlBlcmNlbnRhZ2VDb21wbGV0ZSI6bnVsbCwiU3R5bGUiOnsiJGlkIjoiMjMxMCIsIlNoYXBlIjowLCJTaGFwZVRoaWNrbmVzcyI6MCwiRHVyYXRpb25Gb3JtYXQiOjAsIkluY2x1ZGVOb25Xb3JraW5nRGF5c0luRHVyYXRpb24iOmZhbHNlLCJQZXJjZW50YWdlQ29tcGxldGVTdHlsZSI6eyIkaWQiOiIyMzExIiwiRm9udFNldHRpbmdzIjp7IiRpZCI6IjIzMTIiLCJGb250U2l6ZSI6MTAsIkZvbnROYW1lIjoiQ2FsaWJyaSIsIklzQm9sZCI6ZmFsc2UsIklzSXRhbGljIjpmYWxzZSwiSXNVbmRlcmxpbmVkIjpmYWxzZSwiUGFyZW50U3R5bGUiOm51bGx9LCJBdXRvU2l6ZSI6MCwiRm9yZWdyb3VuZCI6eyIkaWQiOiIyMzEzIiwiQ29sb3IiOnsiJGlkIjoiMjMxNCIsIkEiOjI1NSwiUiI6MTkyLCJHIjo4MCwiQiI6Nzd9fSwiTWF4V2lkdGgiOjIwMC4wLCJNYXhIZWlnaHQiOiJJbmZpbml0eSIsIlNtYXJ0Rm9yZWdyb3VuZElzQWN0aXZlIjpmYWxzZSwiSG9yaXpvbnRhbEFsaWdubWVudCI6MCwiVmVydGljYWxBbGlnbm1lbnQiOjAsIlNtYXJ0Rm9yZWdyb3VuZCI6bnVsbCwiQmFja2dyb3VuZEZpbGxUeXBlIjowLCJNYXJnaW4iOnsiJHJlZiI6IjEyMSJ9LCJQYWRkaW5nIjp7IiRyZWYiOiIxMjIifSwiQmFja2dyb3VuZCI6eyIkcmVmIjoiMTIzIn0sIklzVmlzaWJsZSI6dHJ1ZSwiV2lkdGgiOjAuMCwiSGVpZ2h0IjowLjAsIkJvcmRlclN0eWxlIjp7IiRpZCI6IjIzMTUiLCJMaW5lQ29sb3IiOm51bGwsIkxpbmVXZWlnaHQiOjAuMCwiTGluZVR5cGUiOjAsIlBhcmVudFN0eWxlIjpudWxsfSwiUGFyZW50U3R5bGUiOm51bGx9LCJEdXJhdGlvblN0eWxlIjp7IiRpZCI6IjIzMTYiLCJGb250U2V0dGluZ3MiOnsiJGlkIjoiMjMxNyIsIkZvbnRTaXplIjoxMCwiRm9udE5hbWUiOiJDYWxpYnJpIiwiSXNCb2xkIjpmYWxzZSwiSXNJdGFsaWMiOmZhbHNlLCJJc1VuZGVybGluZWQiOmZhbHNlLCJQYXJlbnRTdHlsZSI6bnVsbH0sIkF1dG9TaXplIjowLCJGb3JlZ3JvdW5kIjp7IiRyZWYiOiIxMjYifSwiTWF4V2lkdGgiOjIwMC4wLCJNYXhIZWlnaHQiOiJJbmZpbml0eSIsIlNtYXJ0Rm9yZWdyb3VuZElzQWN0aXZlIjpmYWxzZSwiSG9yaXpvbnRhbEFsaWdubWVudCI6MCwiVmVydGljYWxBbGlnbm1lbnQiOjAsIlNtYXJ0Rm9yZWdyb3VuZCI6bnVsbCwiQmFja2dyb3VuZEZpbGxUeXBlIjowLCJNYXJnaW4iOnsiJHJlZiI6IjEyOCJ9LCJQYWRkaW5nIjp7IiRyZWYiOiIxMjkifSwiQmFja2dyb3VuZCI6eyIkcmVmIjoiMTMwIn0sIklzVmlzaWJsZSI6dHJ1ZSwiV2lkdGgiOjAuMCwiSGVpZ2h0IjowLjAsIkJvcmRlclN0eWxlIjp7IiRpZCI6IjIzMTgiLCJMaW5lQ29sb3IiOm51bGwsIkxpbmVXZWlnaHQiOjAuMCwiTGluZVR5cGUiOjAsIlBhcmVudFN0eWxlIjpudWxsfSwiUGFyZW50U3R5bGUiOm51bGx9LCJIb3Jpem9udGFsQ29ubmVjdG9yU3R5bGUiOnsiJGlkIjoiMjMxOSIsIkxpbmVDb2xvciI6eyIkcmVmIjoiMTMyIn0sIkxpbmVXZWlnaHQiOjEuMCwiTGluZVR5cGUiOjAsIlBhcmVudFN0eWxlIjpudWxsfSwiVmVydGljYWxDb25uZWN0b3JTdHlsZSI6eyIkaWQiOiIyMzIwIiwiTGluZUNvbG9yIjp7IiRyZWYiOiIxMzUifSwiTGluZVdlaWdodCI6MC4wLCJMaW5lVHlwZSI6MCwiUGFyZW50U3R5bGUiOm51bGx9LCJNYXJnaW4iOm51bGwsIlN0YXJ0RGF0ZVBvc2l0aW9uIjo2LCJFbmREYXRlUG9zaXRpb24iOjYsIkRhdGVJc1Zpc2libGUiOmZhbHNlLCJUaXRsZVBvc2l0aW9uIjowLCJEdXJhdGlvblBvc2l0aW9uIjo2LCJQZXJjZW50YWdlQ29tcGxldGVkUG9zaXRpb24iOjYsIlNwYWNpbmciOjMsIklzQmVsb3dUaW1lYmFuZCI6ZmFsc2UsIlBlcmNlbnRhZ2VDb21wbGV0ZVNoYXBlT3BhY2l0eSI6MzUsIlNoYXBlU3R5bGUiOnsiJGlkIjoiMjMyMSIsIk1hcmdpbiI6eyIkcmVmIjoiMTM4In0sIlBhZGRpbmciOnsiJHJlZiI6IjEzOSJ9LCJCYWNrZ3JvdW5kIjp7IiRpZCI6IjIzMjIiLCJDb2xvciI6eyIkaWQiOiIyMzIzIiwiQSI6MjU1LCJSIjoyMzQsIkciOjIyLCJCIjozMH19LCJJc1Zpc2libGUiOnRydWUsIldpZHRoIjowLjAsIkhlaWdodCI6MTAuMCwiQm9yZGVyU3R5bGUiOnsiJGlkIjoiMjMyNCIsIkxpbmVDb2xvciI6eyIkcmVmIjoiMTkyNiJ9LCJMaW5lV2VpZ2h0IjowLjAsIkxpbmVUeXBlIjowLCJQYXJlbnRTdHlsZSI6bnVsbH0sIlBhcmVudFN0eWxlIjpudWxsfSwiVGl0bGVTdHlsZSI6eyIkaWQiOiIyMzI1IiwiRm9udFNldHRpbmdzIjp7IiRpZCI6IjIzMjYiLCJGb250U2l6ZSI6MTEsIkZvbnROYW1lIjoiQ2FsaWJyaSIsIklzQm9sZCI6dHJ1ZSwiSXNJdGFsaWMiOmZhbHNlLCJJc1VuZGVybGluZWQiOmZhbHNlLCJQYXJlbnRTdHlsZSI6bnVsbH0sIkF1dG9TaXplIjowLCJGb3JlZ3JvdW5kIjp7IiRpZCI6IjIzMjciLCJDb2xvciI6eyIkaWQiOiIyMzI4IiwiQSI6MjU1LCJSIjoyNTUsIkciOjI1NSwiQiI6MjU1fX0sIk1heFdpZHRoIjo3MjAuMCwiTWF4SGVpZ2h0IjoiSW5maW5pdHkiLCJTbWFydEZvcmVncm91bmRJc0FjdGl2ZSI6ZmFsc2UsIkhvcml6b250YWxBbGlnbm1lbnQiOjAsIlZlcnRpY2FsQWxpZ25tZW50IjowLCJTbWFydEZvcmVncm91bmQiOm51bGwsIkJhY2tncm91bmRGaWxsVHlwZSI6MCwiTWFyZ2luIjp7IiRyZWYiOiIxNDkifSwiUGFkZGluZyI6eyIkcmVmIjoiMTUwIn0sIkJhY2tncm91bmQiOnsiJGlkIjoiMjMyOSIsIkNvbG9yIjp7IiRpZCI6IjIzMzAiLCJBIjowLCJSIjoyNTUsIkciOjI1NSwiQiI6MjU1fX0sIklzVmlzaWJsZSI6dHJ1ZSwiV2lkdGgiOjAuMCwiSGVpZ2h0IjowLjAsIkJvcmRlclN0eWxlIjp7IiRpZCI6IjIzMzEiLCJMaW5lQ29sb3IiOm51bGwsIkxpbmVXZWlnaHQiOjAuMCwiTGluZVR5cGUiOjAsIlBhcmVudFN0eWxlIjpudWxsfSwiUGFyZW50U3R5bGUiOm51bGx9LCJEYXRlU3R5bGUiOnsiJGlkIjoiMjMzMiIsIkZvbnRTZXR0aW5ncyI6eyIkaWQiOiIyMzMzIiwiRm9udFNpemUiOjEwLCJGb250TmFtZSI6IkNhbGlicmkiLCJJc0JvbGQiOmZhbHNlLCJJc0l0YWxpYyI6ZmFsc2UsIklzVW5kZXJsaW5lZCI6ZmFsc2UsIlBhcmVudFN0eWxlIjpudWxsfSwiQXV0b1NpemUiOjAsIkZvcmVncm91bmQiOnsiJGlkIjoiMjMzNCIsIkNvbG9yIjp7IiRpZCI6IjIzMzUiLCJBIjoyNTUsIlIiOjY4LCJHIjo4NCwiQiI6MTA2fX0sIk1heFdpZHRoIjoyMDAuMCwiTWF4SGVpZ2h0IjoiSW5maW5pdHkiLCJTbWFydEZvcmVncm91bmRJc0FjdGl2ZSI6ZmFsc2UsIkhvcml6b250YWxBbGlnbm1lbnQiOjIsIlZlcnRpY2FsQWxpZ25tZW50IjowLCJTbWFydEZvcmVncm91bmQiOm51bGwsIkJhY2tncm91bmRGaWxsVHlwZSI6MCwiTWFyZ2luIjp7IiRyZWYiOiIxNTYifSwiUGFkZGluZyI6eyIkcmVmIjoiMTU3In0sIkJhY2tncm91bmQiOnsiJGlkIjoiMjMzNiIsIkNvbG9yIjp7IiRpZCI6IjIzMzciLCJBIjowLCJSIjoyNTUsIkciOjI1NSwiQiI6MjU1fX0sIklzVmlzaWJsZSI6dHJ1ZSwiV2lkdGgiOjAuMCwiSGVpZ2h0IjowLjAsIkJvcmRlclN0eWxlIjp7IiRpZCI6IjIzMzgiLCJMaW5lQ29sb3IiOm51bGwsIkxpbmVXZWlnaHQiOjAuMCwiTGluZVR5cGUiOjAsIlBhcmVudFN0eWxlIjpudWxsfSwiUGFyZW50U3R5bGUiOm51bGx9LCJEYXRlRm9ybWF0Ijp7IiRyZWYiOiIxOTQyIn0sIldlZWtOdW1iZXJpbmciOnsiJGlkIjoiMjMzOSIsIkZvcm1hdCI6MCwiSXNWaXNpYmxlIjpmYWxzZSwiTGFzdEtub3duVmlzaWJpbGl0eVN0YXRlIjpmYWxzZX0sIklzVmlzaWJsZSI6dHJ1ZSwiUGFyZW50U3R5bGUiOm51bGx9LCJJbmRleCI6NjMsIlNtYXJ0RHVyYXRpb25BY3RpdmF0ZWQiOmZhbHNlLCJEYXRlRm9ybWF0Ijp7IiRyZWYiOiIxOTQyIn0sIldlZWtOdW1iZXJpbmciOnsiJGlkIjoiMjM0MCIsIkZvcm1hdCI6MCwiSXNWaXNpYmxlIjpmYWxzZSwiTGFzdEtub3duVmlzaWJpbGl0eVN0YXRlIjpmYWxzZX0sIklkIjoiMzk0YWFiOWEtM2FjNS00MTYwLTg1NTMtZmI3MzU3ZjU2ZDA5IiwiSW1wb3J0SWQiOm51bGwsIlRpdGxlIjoiUCBTRCIsIk5vdGUiOm51bGwsIkh5cGVybGluayI6eyIkaWQiOiIyMzQxIiwiQWRkcmVzcyI6bnVsbCwiU3ViQWRkcmVzcyI6bnVsbH0sIklzQ2hhbmdlZCI6ZmFsc2UsIklzTmV3IjpmYWxzZX0seyIkaWQiOiIyMzQyIiwiR3JvdXBOYW1lIjoiY2VkMTI4YTEtOTA0NS00ZmZhLWE2NDAtMWUxNDBiNzVkZmI5IiwiU3RhcnREYXRlIjoiMjAyMi0wOC0wOFQwMDowMDowMFoiLCJFbmREYXRlIjoiMjAyMi0wOC0yNVQyMzo1OTowMFoiLCJQZXJjZW50YWdlQ29tcGxldGUiOm51bGwsIlN0eWxlIjp7IiRpZCI6IjIzNDMiLCJTaGFwZSI6MCwiU2hhcGVUaGlja25lc3MiOjAsIkR1cmF0aW9uRm9ybWF0IjowLCJJbmNsdWRlTm9uV29ya2luZ0RheXNJbkR1cmF0aW9uIjpmYWxzZSwiUGVyY2VudGFnZUNvbXBsZXRlU3R5bGUiOnsiJGlkIjoiMjM0NCIsIkZvbnRTZXR0aW5ncyI6eyIkaWQiOiIyMzQ1IiwiRm9udFNpemUiOjEwLCJGb250TmFtZSI6IkNhbGlicmkiLCJJc0JvbGQiOmZhbHNlLCJJc0l0YWxpYyI6ZmFsc2UsIklzVW5kZXJsaW5lZCI6ZmFsc2UsIlBhcmVudFN0eWxlIjpudWxsfSwiQXV0b1NpemUiOjAsIkZvcmVncm91bmQiOnsiJGlkIjoiMjM0NiIsIkNvbG9yIjp7IiRpZCI6IjIzNDc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yZWYiOiIxMjEifSwiUGFkZGluZyI6eyIkcmVmIjoiMTIyIn0sIkJhY2tncm91bmQiOnsiJHJlZiI6IjEyMyJ9LCJJc1Zpc2libGUiOnRydWUsIldpZHRoIjowLjAsIkhlaWdodCI6MC4wLCJCb3JkZXJTdHlsZSI6eyIkaWQiOiIyMzQ4IiwiTGluZUNvbG9yIjpudWxsLCJMaW5lV2VpZ2h0IjowLjAsIkxpbmVUeXBlIjowLCJQYXJlbnRTdHlsZSI6bnVsbH0sIlBhcmVudFN0eWxlIjpudWxsfSwiRHVyYXRpb25TdHlsZSI6eyIkaWQiOiIyMzQ5IiwiRm9udFNldHRpbmdzIjp7IiRpZCI6IjIzNTAiLCJGb250U2l6ZSI6MTAsIkZvbnROYW1lIjoiQ2FsaWJyaSIsIklzQm9sZCI6ZmFsc2UsIklzSXRhbGljIjpmYWxzZSwiSXNVbmRlcmxpbmVkIjpmYWxzZSwiUGFyZW50U3R5bGUiOm51bGx9LCJBdXRvU2l6ZSI6MCwiRm9yZWdyb3VuZCI6eyIkcmVmIjoiMTI2In0sIk1heFdpZHRoIjoyMDAuMCwiTWF4SGVpZ2h0IjoiSW5maW5pdHkiLCJTbWFydEZvcmVncm91bmRJc0FjdGl2ZSI6ZmFsc2UsIkhvcml6b250YWxBbGlnbm1lbnQiOjAsIlZlcnRpY2FsQWxpZ25tZW50IjowLCJTbWFydEZvcmVncm91bmQiOm51bGwsIkJhY2tncm91bmRGaWxsVHlwZSI6MCwiTWFyZ2luIjp7IiRyZWYiOiIxMjgifSwiUGFkZGluZyI6eyIkcmVmIjoiMTI5In0sIkJhY2tncm91bmQiOnsiJHJlZiI6IjEzMCJ9LCJJc1Zpc2libGUiOnRydWUsIldpZHRoIjowLjAsIkhlaWdodCI6MC4wLCJCb3JkZXJTdHlsZSI6eyIkaWQiOiIyMzUxIiwiTGluZUNvbG9yIjpudWxsLCJMaW5lV2VpZ2h0IjowLjAsIkxpbmVUeXBlIjowLCJQYXJlbnRTdHlsZSI6bnVsbH0sIlBhcmVudFN0eWxlIjpudWxsfSwiSG9yaXpvbnRhbENvbm5lY3RvclN0eWxlIjp7IiRpZCI6IjIzNTIiLCJMaW5lQ29sb3IiOnsiJHJlZiI6IjEzMiJ9LCJMaW5lV2VpZ2h0IjoxLjAsIkxpbmVUeXBlIjowLCJQYXJlbnRTdHlsZSI6bnVsbH0sIlZlcnRpY2FsQ29ubmVjdG9yU3R5bGUiOnsiJGlkIjoiMjM1MyIsIkxpbmVDb2xvciI6eyIkcmVmIjoiMTM1In0sIkxpbmVXZWlnaHQiOjAuMCwiTGluZVR5cGUiOjAsIlBhcmVudFN0eWxlIjpudWxsfSwiTWFyZ2luIjpudWxsLCJTdGFydERhdGVQb3NpdGlvbiI6NiwiRW5kRGF0ZVBvc2l0aW9uIjo2LCJEYXRlSXNWaXNpYmxlIjpmYWxzZSwiVGl0bGVQb3NpdGlvbiI6MCwiRHVyYXRpb25Qb3NpdGlvbiI6NiwiUGVyY2VudGFnZUNvbXBsZXRlZFBvc2l0aW9uIjo2LCJTcGFjaW5nIjozLCJJc0JlbG93VGltZWJhbmQiOmZhbHNlLCJQZXJjZW50YWdlQ29tcGxldGVTaGFwZU9wYWNpdHkiOjM1LCJTaGFwZVN0eWxlIjp7IiRpZCI6IjIzNTQiLCJNYXJnaW4iOnsiJHJlZiI6IjEzOCJ9LCJQYWRkaW5nIjp7IiRyZWYiOiIxMzkifSwiQmFja2dyb3VuZCI6eyIkaWQiOiIyMzU1IiwiQ29sb3IiOnsiJGlkIjoiMjM1NiIsIkEiOjI1NSwiUiI6MTUwLCJHIjoyMTQsIkIiOjY2fX0sIklzVmlzaWJsZSI6dHJ1ZSwiV2lkdGgiOjAuMCwiSGVpZ2h0IjoxMC4wLCJCb3JkZXJTdHlsZSI6eyIkaWQiOiIyMzU3IiwiTGluZUNvbG9yIjp7IiRyZWYiOiIxOTI2In0sIkxpbmVXZWlnaHQiOjAuMCwiTGluZVR5cGUiOjAsIlBhcmVudFN0eWxlIjpudWxsfSwiUGFyZW50U3R5bGUiOm51bGx9LCJUaXRsZVN0eWxlIjp7IiRpZCI6IjIzNTgiLCJGb250U2V0dGluZ3MiOnsiJGlkIjoiMjM1OSIsIkZvbnRTaXplIjoxMSwiRm9udE5hbWUiOiJDYWxpYnJpIiwiSXNCb2xkIjp0cnVlLCJJc0l0YWxpYyI6ZmFsc2UsIklzVW5kZXJsaW5lZCI6ZmFsc2UsIlBhcmVudFN0eWxlIjpudWxsfSwiQXV0b1NpemUiOjAsIkZvcmVncm91bmQiOnsiJGlkIjoiMjM2MCIsIkNvbG9yIjp7IiRpZCI6IjIzNjEiLCJBIjoyNTUsIlIiOjI1NSwiRyI6MjU1LCJCIjoyNTV9fSwiTWF4V2lkdGgiOjcyMC4wLCJNYXhIZWlnaHQiOiJJbmZpbml0eSIsIlNtYXJ0Rm9yZWdyb3VuZElzQWN0aXZlIjpmYWxzZSwiSG9yaXpvbnRhbEFsaWdubWVudCI6MCwiVmVydGljYWxBbGlnbm1lbnQiOjAsIlNtYXJ0Rm9yZWdyb3VuZCI6bnVsbCwiQmFja2dyb3VuZEZpbGxUeXBlIjowLCJNYXJnaW4iOnsiJHJlZiI6IjE0OSJ9LCJQYWRkaW5nIjp7IiRyZWYiOiIxNTAifSwiQmFja2dyb3VuZCI6eyIkaWQiOiIyMzYyIiwiQ29sb3IiOnsiJGlkIjoiMjM2MyIsIkEiOjAsIlIiOjI1NSwiRyI6MjU1LCJCIjoyNTV9fSwiSXNWaXNpYmxlIjp0cnVlLCJXaWR0aCI6MC4wLCJIZWlnaHQiOjAuMCwiQm9yZGVyU3R5bGUiOnsiJGlkIjoiMjM2NCIsIkxpbmVDb2xvciI6bnVsbCwiTGluZVdlaWdodCI6MC4wLCJMaW5lVHlwZSI6MCwiUGFyZW50U3R5bGUiOm51bGx9LCJQYXJlbnRTdHlsZSI6bnVsbH0sIkRhdGVTdHlsZSI6eyIkaWQiOiIyMzY1IiwiRm9udFNldHRpbmdzIjp7IiRpZCI6IjIzNjYiLCJGb250U2l6ZSI6MTAsIkZvbnROYW1lIjoiQ2FsaWJyaSIsIklzQm9sZCI6ZmFsc2UsIklzSXRhbGljIjpmYWxzZSwiSXNVbmRlcmxpbmVkIjpmYWxzZSwiUGFyZW50U3R5bGUiOm51bGx9LCJBdXRvU2l6ZSI6MCwiRm9yZWdyb3VuZCI6eyIkaWQiOiIyMzY3IiwiQ29sb3IiOnsiJGlkIjoiMjM2OCIsIkEiOjI1NSwiUiI6NjgsIkciOjg0LCJCIjoxMDZ9fSwiTWF4V2lkdGgiOjIwMC4wLCJNYXhIZWlnaHQiOiJJbmZpbml0eSIsIlNtYXJ0Rm9yZWdyb3VuZElzQWN0aXZlIjpmYWxzZSwiSG9yaXpvbnRhbEFsaWdubWVudCI6MiwiVmVydGljYWxBbGlnbm1lbnQiOjAsIlNtYXJ0Rm9yZWdyb3VuZCI6bnVsbCwiQmFja2dyb3VuZEZpbGxUeXBlIjowLCJNYXJnaW4iOnsiJHJlZiI6IjE1NiJ9LCJQYWRkaW5nIjp7IiRyZWYiOiIxNTcifSwiQmFja2dyb3VuZCI6eyIkaWQiOiIyMzY5IiwiQ29sb3IiOnsiJGlkIjoiMjM3MCIsIkEiOjAsIlIiOjI1NSwiRyI6MjU1LCJCIjoyNTV9fSwiSXNWaXNpYmxlIjp0cnVlLCJXaWR0aCI6MC4wLCJIZWlnaHQiOjAuMCwiQm9yZGVyU3R5bGUiOnsiJGlkIjoiMjM3MSIsIkxpbmVDb2xvciI6bnVsbCwiTGluZVdlaWdodCI6MC4wLCJMaW5lVHlwZSI6MCwiUGFyZW50U3R5bGUiOm51bGx9LCJQYXJlbnRTdHlsZSI6bnVsbH0sIkRhdGVGb3JtYXQiOnsiJHJlZiI6IjE5NDIifSwiV2Vla051bWJlcmluZyI6eyIkaWQiOiIyMzcyIiwiRm9ybWF0IjowLCJJc1Zpc2libGUiOmZhbHNlLCJMYXN0S25vd25WaXNpYmlsaXR5U3RhdGUiOmZhbHNlfSwiSXNWaXNpYmxlIjp0cnVlLCJQYXJlbnRTdHlsZSI6bnVsbH0sIkluZGV4Ijo2NCwiU21hcnREdXJhdGlvbkFjdGl2YXRlZCI6ZmFsc2UsIkRhdGVGb3JtYXQiOnsiJHJlZiI6IjE5NDIifSwiV2Vla051bWJlcmluZyI6eyIkaWQiOiIyMzczIiwiRm9ybWF0IjowLCJJc1Zpc2libGUiOmZhbHNlLCJMYXN0S25vd25WaXNpYmlsaXR5U3RhdGUiOmZhbHNlfSwiSWQiOiI1YmFhZTQwZS1mMDFlLTRiYTgtYWI3MS02NmQwODA5OTZkZGIiLCJJbXBvcnRJZCI6bnVsbCwiVGl0bGUiOiJaUFQiLCJOb3RlIjpudWxsLCJIeXBlcmxpbmsiOnsiJGlkIjoiMjM3NCIsIkFkZHJlc3MiOm51bGwsIlN1YkFkZHJlc3MiOm51bGx9LCJJc0NoYW5nZWQiOmZhbHNlLCJJc05ldyI6ZmFsc2V9LHsiJGlkIjoiMjM3NSIsIkdyb3VwTmFtZSI6ImNlZDEyOGExLTkwNDUtNGZmYS1hNjQwLTFlMTQwYjc1ZGZiOSIsIlN0YXJ0RGF0ZSI6IjIwMjItMDgtMjZUMDA6MDA6MDBaIiwiRW5kRGF0ZSI6IjIwMjItMDgtMjhUMjM6NTk6MDBaIiwiUGVyY2VudGFnZUNvbXBsZXRlIjpudWxsLCJTdHlsZSI6eyIkaWQiOiIyMzc2IiwiU2hhcGUiOjAsIlNoYXBlVGhpY2tuZXNzIjowLCJEdXJhdGlvbkZvcm1hdCI6MCwiSW5jbHVkZU5vbldvcmtpbmdEYXlzSW5EdXJhdGlvbiI6ZmFsc2UsIlBlcmNlbnRhZ2VDb21wbGV0ZVN0eWxlIjp7IiRpZCI6IjIzNzciLCJGb250U2V0dGluZ3MiOnsiJGlkIjoiMjM3OCIsIkZvbnRTaXplIjoxMCwiRm9udE5hbWUiOiJDYWxpYnJpIiwiSXNCb2xkIjpmYWxzZSwiSXNJdGFsaWMiOmZhbHNlLCJJc1VuZGVybGluZWQiOmZhbHNlLCJQYXJlbnRTdHlsZSI6bnVsbH0sIkF1dG9TaXplIjowLCJGb3JlZ3JvdW5kIjp7IiRpZCI6IjIzNzkiLCJDb2xvciI6eyIkaWQiOiIyMzgwIiwiQSI6MjU1LCJSIjoxOTIsIkciOjgwLCJCIjo3N319LCJNYXhXaWR0aCI6MjAwLjAsIk1heEhlaWdodCI6IkluZmluaXR5IiwiU21hcnRGb3JlZ3JvdW5kSXNBY3RpdmUiOmZhbHNlLCJIb3Jpem9udGFsQWxpZ25tZW50IjowLCJWZXJ0aWNhbEFsaWdubWVudCI6MCwiU21hcnRGb3JlZ3JvdW5kIjpudWxsLCJCYWNrZ3JvdW5kRmlsbFR5cGUiOjAsIk1hcmdpbiI6eyIkcmVmIjoiMTIxIn0sIlBhZGRpbmciOnsiJHJlZiI6IjEyMiJ9LCJCYWNrZ3JvdW5kIjp7IiRyZWYiOiIxMjMifSwiSXNWaXNpYmxlIjp0cnVlLCJXaWR0aCI6MC4wLCJIZWlnaHQiOjAuMCwiQm9yZGVyU3R5bGUiOnsiJGlkIjoiMjM4MSIsIkxpbmVDb2xvciI6bnVsbCwiTGluZVdlaWdodCI6MC4wLCJMaW5lVHlwZSI6MCwiUGFyZW50U3R5bGUiOm51bGx9LCJQYXJlbnRTdHlsZSI6bnVsbH0sIkR1cmF0aW9uU3R5bGUiOnsiJGlkIjoiMjM4MiIsIkZvbnRTZXR0aW5ncyI6eyIkaWQiOiIyMzgzIiwiRm9udFNpemUiOjEwLCJGb250TmFtZSI6IkNhbGlicmkiLCJJc0JvbGQiOmZhbHNlLCJJc0l0YWxpYyI6ZmFsc2UsIklzVW5kZXJsaW5lZCI6ZmFsc2UsIlBhcmVudFN0eWxlIjpudWxsfSwiQXV0b1NpemUiOjAsIkZvcmVncm91bmQiOnsiJHJlZiI6IjEyNiJ9LCJNYXhXaWR0aCI6MjAwLjAsIk1heEhlaWdodCI6IkluZmluaXR5IiwiU21hcnRGb3JlZ3JvdW5kSXNBY3RpdmUiOmZhbHNlLCJIb3Jpem9udGFsQWxpZ25tZW50IjowLCJWZXJ0aWNhbEFsaWdubWVudCI6MCwiU21hcnRGb3JlZ3JvdW5kIjpudWxsLCJCYWNrZ3JvdW5kRmlsbFR5cGUiOjAsIk1hcmdpbiI6eyIkcmVmIjoiMTI4In0sIlBhZGRpbmciOnsiJHJlZiI6IjEyOSJ9LCJCYWNrZ3JvdW5kIjp7IiRyZWYiOiIxMzAifSwiSXNWaXNpYmxlIjp0cnVlLCJXaWR0aCI6MC4wLCJIZWlnaHQiOjAuMCwiQm9yZGVyU3R5bGUiOnsiJGlkIjoiMjM4NCIsIkxpbmVDb2xvciI6bnVsbCwiTGluZVdlaWdodCI6MC4wLCJMaW5lVHlwZSI6MCwiUGFyZW50U3R5bGUiOm51bGx9LCJQYXJlbnRTdHlsZSI6bnVsbH0sIkhvcml6b250YWxDb25uZWN0b3JTdHlsZSI6eyIkaWQiOiIyMzg1IiwiTGluZUNvbG9yIjp7IiRyZWYiOiIxMzIifSwiTGluZVdlaWdodCI6MS4wLCJMaW5lVHlwZSI6MCwiUGFyZW50U3R5bGUiOm51bGx9LCJWZXJ0aWNhbENvbm5lY3RvclN0eWxlIjp7IiRpZCI6IjIzODYiLCJMaW5lQ29sb3IiOnsiJHJlZiI6IjEzNSJ9LCJMaW5lV2VpZ2h0IjowLjAsIkxpbmVUeXBlIjowLCJQYXJlbnRTdHlsZSI6bnVsbH0sIk1hcmdpbiI6bnVsbCwiU3RhcnREYXRlUG9zaXRpb24iOjYsIkVuZERhdGVQb3NpdGlvbiI6NiwiRGF0ZUlzVmlzaWJsZSI6ZmFsc2UsIlRpdGxlUG9zaXRpb24iOjAsIkR1cmF0aW9uUG9zaXRpb24iOjYsIlBlcmNlbnRhZ2VDb21wbGV0ZWRQb3NpdGlvbiI6NiwiU3BhY2luZyI6MywiSXNCZWxvd1RpbWViYW5kIjpmYWxzZSwiUGVyY2VudGFnZUNvbXBsZXRlU2hhcGVPcGFjaXR5IjozNSwiU2hhcGVTdHlsZSI6eyIkaWQiOiIyMzg3IiwiTWFyZ2luIjp7IiRyZWYiOiIxMzgifSwiUGFkZGluZyI6eyIkcmVmIjoiMTM5In0sIkJhY2tncm91bmQiOnsiJGlkIjoiMjM4OCIsIkNvbG9yIjp7IiRpZCI6IjIzODkiLCJBIjoyNTUsIlIiOjIzNCwiRyI6MjIsIkIiOjMwfX0sIklzVmlzaWJsZSI6dHJ1ZSwiV2lkdGgiOjAuMCwiSGVpZ2h0IjoxMC4wLCJCb3JkZXJTdHlsZSI6eyIkaWQiOiIyMzkwIiwiTGluZUNvbG9yIjp7IiRyZWYiOiIxOTI2In0sIkxpbmVXZWlnaHQiOjAuMCwiTGluZVR5cGUiOjAsIlBhcmVudFN0eWxlIjpudWxsfSwiUGFyZW50U3R5bGUiOm51bGx9LCJUaXRsZVN0eWxlIjp7IiRpZCI6IjIzOTEiLCJGb250U2V0dGluZ3MiOnsiJGlkIjoiMjM5MiIsIkZvbnRTaXplIjoxMSwiRm9udE5hbWUiOiJDYWxpYnJpIiwiSXNCb2xkIjp0cnVlLCJJc0l0YWxpYyI6ZmFsc2UsIklzVW5kZXJsaW5lZCI6ZmFsc2UsIlBhcmVudFN0eWxlIjpudWxsfSwiQXV0b1NpemUiOjAsIkZvcmVncm91bmQiOnsiJGlkIjoiMjM5MyIsIkNvbG9yIjp7IiRpZCI6IjIzOTQiLCJBIjoyNTUsIlIiOjI1NSwiRyI6MjU1LCJCIjoyNTV9fSwiTWF4V2lkdGgiOjcyMC4wLCJNYXhIZWlnaHQiOiJJbmZpbml0eSIsIlNtYXJ0Rm9yZWdyb3VuZElzQWN0aXZlIjpmYWxzZSwiSG9yaXpvbnRhbEFsaWdubWVudCI6MCwiVmVydGljYWxBbGlnbm1lbnQiOjAsIlNtYXJ0Rm9yZWdyb3VuZCI6bnVsbCwiQmFja2dyb3VuZEZpbGxUeXBlIjowLCJNYXJnaW4iOnsiJHJlZiI6IjE0OSJ9LCJQYWRkaW5nIjp7IiRyZWYiOiIxNTAifSwiQmFja2dyb3VuZCI6eyIkaWQiOiIyMzk1IiwiQ29sb3IiOnsiJGlkIjoiMjM5NiIsIkEiOjAsIlIiOjI1NSwiRyI6MjU1LCJCIjoyNTV9fSwiSXNWaXNpYmxlIjp0cnVlLCJXaWR0aCI6MC4wLCJIZWlnaHQiOjAuMCwiQm9yZGVyU3R5bGUiOnsiJGlkIjoiMjM5NyIsIkxpbmVDb2xvciI6bnVsbCwiTGluZVdlaWdodCI6MC4wLCJMaW5lVHlwZSI6MCwiUGFyZW50U3R5bGUiOm51bGx9LCJQYXJlbnRTdHlsZSI6bnVsbH0sIkRhdGVTdHlsZSI6eyIkaWQiOiIyMzk4IiwiRm9udFNldHRpbmdzIjp7IiRpZCI6IjIzOTkiLCJGb250U2l6ZSI6MTAsIkZvbnROYW1lIjoiQ2FsaWJyaSIsIklzQm9sZCI6ZmFsc2UsIklzSXRhbGljIjpmYWxzZSwiSXNVbmRlcmxpbmVkIjpmYWxzZSwiUGFyZW50U3R5bGUiOm51bGx9LCJBdXRvU2l6ZSI6MCwiRm9yZWdyb3VuZCI6eyIkaWQiOiIyNDAwIiwiQ29sb3IiOnsiJGlkIjoiMjQwMSIsIkEiOjI1NSwiUiI6NjgsIkciOjg0LCJCIjoxMDZ9fSwiTWF4V2lkdGgiOjIwMC4wLCJNYXhIZWlnaHQiOiJJbmZpbml0eSIsIlNtYXJ0Rm9yZWdyb3VuZElzQWN0aXZlIjpmYWxzZSwiSG9yaXpvbnRhbEFsaWdubWVudCI6MiwiVmVydGljYWxBbGlnbm1lbnQiOjAsIlNtYXJ0Rm9yZWdyb3VuZCI6bnVsbCwiQmFja2dyb3VuZEZpbGxUeXBlIjowLCJNYXJnaW4iOnsiJHJlZiI6IjE1NiJ9LCJQYWRkaW5nIjp7IiRyZWYiOiIxNTcifSwiQmFja2dyb3VuZCI6eyIkaWQiOiIyNDAyIiwiQ29sb3IiOnsiJGlkIjoiMjQwMyIsIkEiOjAsIlIiOjI1NSwiRyI6MjU1LCJCIjoyNTV9fSwiSXNWaXNpYmxlIjp0cnVlLCJXaWR0aCI6MC4wLCJIZWlnaHQiOjAuMCwiQm9yZGVyU3R5bGUiOnsiJGlkIjoiMjQwNCIsIkxpbmVDb2xvciI6bnVsbCwiTGluZVdlaWdodCI6MC4wLCJMaW5lVHlwZSI6MCwiUGFyZW50U3R5bGUiOm51bGx9LCJQYXJlbnRTdHlsZSI6bnVsbH0sIkRhdGVGb3JtYXQiOnsiJHJlZiI6IjE5NDIifSwiV2Vla051bWJlcmluZyI6eyIkaWQiOiIyNDA1IiwiRm9ybWF0IjowLCJJc1Zpc2libGUiOmZhbHNlLCJMYXN0S25vd25WaXNpYmlsaXR5U3RhdGUiOmZhbHNlfSwiSXNWaXNpYmxlIjp0cnVlLCJQYXJlbnRTdHlsZSI6bnVsbH0sIkluZGV4Ijo2NSwiU21hcnREdXJhdGlvbkFjdGl2YXRlZCI6ZmFsc2UsIkRhdGVGb3JtYXQiOnsiJHJlZiI6IjE5NDIifSwiV2Vla051bWJlcmluZyI6eyIkaWQiOiIyNDA2IiwiRm9ybWF0IjowLCJJc1Zpc2libGUiOmZhbHNlLCJMYXN0S25vd25WaXNpYmlsaXR5U3RhdGUiOmZhbHNlfSwiSWQiOiI4OGQ3ZDgwZC05ZjU0LTQ5MTYtOWEyYi1iNWFlN2IzYWYxZjciLCJJbXBvcnRJZCI6bnVsbCwiVGl0bGUiOiJQIFNEIiwiTm90ZSI6bnVsbCwiSHlwZXJsaW5rIjp7IiRpZCI6IjI0MDciLCJBZGRyZXNzIjpudWxsLCJTdWJBZGRyZXNzIjpudWxsfSwiSXNDaGFuZ2VkIjpmYWxzZSwiSXNOZXciOmZhbHNlfSx7IiRpZCI6IjI0MDgiLCJHcm91cE5hbWUiOiJjZWQxMjhhMS05MDQ1LTRmZmEtYTY0MC0xZTE0MGI3NWRmYjkiLCJTdGFydERhdGUiOiIyMDIyLTA4LTI5VDAwOjAwOjAwWiIsIkVuZERhdGUiOiIyMDIyLTEwLTEzVDIzOjU5OjAwWiIsIlBlcmNlbnRhZ2VDb21wbGV0ZSI6bnVsbCwiU3R5bGUiOnsiJGlkIjoiMjQwOSIsIlNoYXBlIjowLCJTaGFwZVRoaWNrbmVzcyI6MCwiRHVyYXRpb25Gb3JtYXQiOjAsIkluY2x1ZGVOb25Xb3JraW5nRGF5c0luRHVyYXRpb24iOmZhbHNlLCJQZXJjZW50YWdlQ29tcGxldGVTdHlsZSI6eyIkaWQiOiIyNDEwIiwiRm9udFNldHRpbmdzIjp7IiRpZCI6IjI0MTEiLCJGb250U2l6ZSI6MTAsIkZvbnROYW1lIjoiQ2FsaWJyaSIsIklzQm9sZCI6ZmFsc2UsIklzSXRhbGljIjpmYWxzZSwiSXNVbmRlcmxpbmVkIjpmYWxzZSwiUGFyZW50U3R5bGUiOm51bGx9LCJBdXRvU2l6ZSI6MCwiRm9yZWdyb3VuZCI6eyIkaWQiOiIyNDEyIiwiQ29sb3IiOnsiJGlkIjoiMjQxMyIsIkEiOjI1NSwiUiI6MTkyLCJHIjo4MCwiQiI6Nzd9fSwiTWF4V2lkdGgiOjIwMC4wLCJNYXhIZWlnaHQiOiJJbmZpbml0eSIsIlNtYXJ0Rm9yZWdyb3VuZElzQWN0aXZlIjpmYWxzZSwiSG9yaXpvbnRhbEFsaWdubWVudCI6MCwiVmVydGljYWxBbGlnbm1lbnQiOjAsIlNtYXJ0Rm9yZWdyb3VuZCI6bnVsbCwiQmFja2dyb3VuZEZpbGxUeXBlIjowLCJNYXJnaW4iOnsiJHJlZiI6IjEyMSJ9LCJQYWRkaW5nIjp7IiRyZWYiOiIxMjIifSwiQmFja2dyb3VuZCI6eyIkcmVmIjoiMTIzIn0sIklzVmlzaWJsZSI6dHJ1ZSwiV2lkdGgiOjAuMCwiSGVpZ2h0IjowLjAsIkJvcmRlclN0eWxlIjp7IiRpZCI6IjI0MTQiLCJMaW5lQ29sb3IiOm51bGwsIkxpbmVXZWlnaHQiOjAuMCwiTGluZVR5cGUiOjAsIlBhcmVudFN0eWxlIjpudWxsfSwiUGFyZW50U3R5bGUiOm51bGx9LCJEdXJhdGlvblN0eWxlIjp7IiRpZCI6IjI0MTUiLCJGb250U2V0dGluZ3MiOnsiJGlkIjoiMjQxNiIsIkZvbnRTaXplIjoxMCwiRm9udE5hbWUiOiJDYWxpYnJpIiwiSXNCb2xkIjpmYWxzZSwiSXNJdGFsaWMiOmZhbHNlLCJJc1VuZGVybGluZWQiOmZhbHNlLCJQYXJlbnRTdHlsZSI6bnVsbH0sIkF1dG9TaXplIjowLCJGb3JlZ3JvdW5kIjp7IiRyZWYiOiIxMjYifSwiTWF4V2lkdGgiOjIwMC4wLCJNYXhIZWlnaHQiOiJJbmZpbml0eSIsIlNtYXJ0Rm9yZWdyb3VuZElzQWN0aXZlIjpmYWxzZSwiSG9yaXpvbnRhbEFsaWdubWVudCI6MCwiVmVydGljYWxBbGlnbm1lbnQiOjAsIlNtYXJ0Rm9yZWdyb3VuZCI6bnVsbCwiQmFja2dyb3VuZEZpbGxUeXBlIjowLCJNYXJnaW4iOnsiJHJlZiI6IjEyOCJ9LCJQYWRkaW5nIjp7IiRyZWYiOiIxMjkifSwiQmFja2dyb3VuZCI6eyIkcmVmIjoiMTMwIn0sIklzVmlzaWJsZSI6dHJ1ZSwiV2lkdGgiOjAuMCwiSGVpZ2h0IjowLjAsIkJvcmRlclN0eWxlIjp7IiRpZCI6IjI0MTciLCJMaW5lQ29sb3IiOm51bGwsIkxpbmVXZWlnaHQiOjAuMCwiTGluZVR5cGUiOjAsIlBhcmVudFN0eWxlIjpudWxsfSwiUGFyZW50U3R5bGUiOm51bGx9LCJIb3Jpem9udGFsQ29ubmVjdG9yU3R5bGUiOnsiJGlkIjoiMjQxOCIsIkxpbmVDb2xvciI6eyIkcmVmIjoiMTMyIn0sIkxpbmVXZWlnaHQiOjAuMCwiTGluZVR5cGUiOjAsIlBhcmVudFN0eWxlIjpudWxsfSwiVmVydGljYWxDb25uZWN0b3JTdHlsZSI6eyIkaWQiOiIyNDE5IiwiTGluZUNvbG9yIjp7IiRyZWYiOiIxMzUifSwiTGluZVdlaWdodCI6MC4wLCJMaW5lVHlwZSI6MCwiUGFyZW50U3R5bGUiOm51bGx9LCJNYXJnaW4iOm51bGwsIlN0YXJ0RGF0ZVBvc2l0aW9uIjo2LCJFbmREYXRlUG9zaXRpb24iOjYsIkRhdGVJc1Zpc2libGUiOmZhbHNlLCJUaXRsZVBvc2l0aW9uIjowLCJEdXJhdGlvblBvc2l0aW9uIjo2LCJQZXJjZW50YWdlQ29tcGxldGVkUG9zaXRpb24iOjYsIlNwYWNpbmciOjMsIklzQmVsb3dUaW1lYmFuZCI6ZmFsc2UsIlBlcmNlbnRhZ2VDb21wbGV0ZVNoYXBlT3BhY2l0eSI6MzUsIlNoYXBlU3R5bGUiOnsiJGlkIjoiMjQyMCIsIk1hcmdpbiI6eyIkcmVmIjoiMTM4In0sIlBhZGRpbmciOnsiJHJlZiI6IjEzOSJ9LCJCYWNrZ3JvdW5kIjp7IiRpZCI6IjI0MjEiLCJDb2xvciI6eyIkaWQiOiIyNDIyIiwiQSI6MjU1LCJSIjoxNTAsIkciOjIxNCwiQiI6NjZ9fSwiSXNWaXNpYmxlIjp0cnVlLCJXaWR0aCI6MC4wLCJIZWlnaHQiOjEwLjAsIkJvcmRlclN0eWxlIjp7IiRpZCI6IjI0MjMiLCJMaW5lQ29sb3IiOnsiJHJlZiI6IjE5MjYifSwiTGluZVdlaWdodCI6MC4wLCJMaW5lVHlwZSI6MCwiUGFyZW50U3R5bGUiOm51bGx9LCJQYXJlbnRTdHlsZSI6bnVsbH0sIlRpdGxlU3R5bGUiOnsiJGlkIjoiMjQyNCIsIkZvbnRTZXR0aW5ncyI6eyIkaWQiOiIyNDI1IiwiRm9udFNpemUiOjExLCJGb250TmFtZSI6IkNhbGlicmkiLCJJc0JvbGQiOnRydWUsIklzSXRhbGljIjpmYWxzZSwiSXNVbmRlcmxpbmVkIjpmYWxzZSwiUGFyZW50U3R5bGUiOm51bGx9LCJBdXRvU2l6ZSI6MCwiRm9yZWdyb3VuZCI6eyIkaWQiOiIyNDI2IiwiQ29sb3IiOnsiJGlkIjoiMjQyNyIsIkEiOjI1NSwiUiI6MjU1LCJHIjoyNTUsIkIiOjI1NX19LCJNYXhXaWR0aCI6NzIwLjAsIk1heEhlaWdodCI6IkluZmluaXR5IiwiU21hcnRGb3JlZ3JvdW5kSXNBY3RpdmUiOmZhbHNlLCJIb3Jpem9udGFsQWxpZ25tZW50IjowLCJWZXJ0aWNhbEFsaWdubWVudCI6MCwiU21hcnRGb3JlZ3JvdW5kIjpudWxsLCJCYWNrZ3JvdW5kRmlsbFR5cGUiOjAsIk1hcmdpbiI6eyIkcmVmIjoiMTQ5In0sIlBhZGRpbmciOnsiJHJlZiI6IjE1MCJ9LCJCYWNrZ3JvdW5kIjp7IiRpZCI6IjI0MjgiLCJDb2xvciI6eyIkaWQiOiIyNDI5IiwiQSI6MCwiUiI6MjU1LCJHIjoyNTUsIkIiOjI1NX19LCJJc1Zpc2libGUiOnRydWUsIldpZHRoIjowLjAsIkhlaWdodCI6MC4wLCJCb3JkZXJTdHlsZSI6eyIkaWQiOiIyNDMwIiwiTGluZUNvbG9yIjpudWxsLCJMaW5lV2VpZ2h0IjowLjAsIkxpbmVUeXBlIjowLCJQYXJlbnRTdHlsZSI6bnVsbH0sIlBhcmVudFN0eWxlIjpudWxsfSwiRGF0ZVN0eWxlIjp7IiRpZCI6IjI0MzEiLCJGb250U2V0dGluZ3MiOnsiJGlkIjoiMjQzMiIsIkZvbnRTaXplIjoxMCwiRm9udE5hbWUiOiJDYWxpYnJpIiwiSXNCb2xkIjpmYWxzZSwiSXNJdGFsaWMiOmZhbHNlLCJJc1VuZGVybGluZWQiOmZhbHNlLCJQYXJlbnRTdHlsZSI6bnVsbH0sIkF1dG9TaXplIjowLCJGb3JlZ3JvdW5kIjp7IiRpZCI6IjI0MzMiLCJDb2xvciI6eyIkaWQiOiIyNDM0IiwiQSI6MjU1LCJSIjo2OCwiRyI6ODQsIkIiOjEwNn19LCJNYXhXaWR0aCI6MjAwLjAsIk1heEhlaWdodCI6IkluZmluaXR5IiwiU21hcnRGb3JlZ3JvdW5kSXNBY3RpdmUiOmZhbHNlLCJIb3Jpem9udGFsQWxpZ25tZW50IjoyLCJWZXJ0aWNhbEFsaWdubWVudCI6MCwiU21hcnRGb3JlZ3JvdW5kIjpudWxsLCJCYWNrZ3JvdW5kRmlsbFR5cGUiOjAsIk1hcmdpbiI6eyIkcmVmIjoiMTU2In0sIlBhZGRpbmciOnsiJHJlZiI6IjE1NyJ9LCJCYWNrZ3JvdW5kIjp7IiRpZCI6IjI0MzUiLCJDb2xvciI6eyIkaWQiOiIyNDM2IiwiQSI6MCwiUiI6MjU1LCJHIjoyNTUsIkIiOjI1NX19LCJJc1Zpc2libGUiOnRydWUsIldpZHRoIjowLjAsIkhlaWdodCI6MC4wLCJCb3JkZXJTdHlsZSI6eyIkaWQiOiIyNDM3IiwiTGluZUNvbG9yIjpudWxsLCJMaW5lV2VpZ2h0IjowLjAsIkxpbmVUeXBlIjowLCJQYXJlbnRTdHlsZSI6bnVsbH0sIlBhcmVudFN0eWxlIjpudWxsfSwiRGF0ZUZvcm1hdCI6eyIkcmVmIjoiMTk0MiJ9LCJXZWVrTnVtYmVyaW5nIjp7IiRpZCI6IjI0MzgiLCJGb3JtYXQiOjAsIklzVmlzaWJsZSI6ZmFsc2UsIkxhc3RLbm93blZpc2liaWxpdHlTdGF0ZSI6ZmFsc2V9LCJJc1Zpc2libGUiOnRydWUsIlBhcmVudFN0eWxlIjpudWxsfSwiSW5kZXgiOjY2LCJTbWFydER1cmF0aW9uQWN0aXZhdGVkIjpmYWxzZSwiRGF0ZUZvcm1hdCI6eyIkcmVmIjoiMTk0MiJ9LCJXZWVrTnVtYmVyaW5nIjp7IiRpZCI6IjI0MzkiLCJGb3JtYXQiOjAsIklzVmlzaWJsZSI6ZmFsc2UsIkxhc3RLbm93blZpc2liaWxpdHlTdGF0ZSI6ZmFsc2V9LCJJZCI6IjgwMDVjMzQ2LTEyNGUtNGRhOC1iODE1LWZlNzQxYTgwZDkwMyIsIkltcG9ydElkIjpudWxsLCJUaXRsZSI6IlpQVCIsIk5vdGUiOm51bGwsIkh5cGVybGluayI6eyIkaWQiOiIyNDQwIiwiQWRkcmVzcyI6bnVsbCwiU3ViQWRkcmVzcyI6bnVsbH0sIklzQ2hhbmdlZCI6ZmFsc2UsIklzTmV3IjpmYWxzZX0seyIkaWQiOiIyNDQxIiwiR3JvdXBOYW1lIjoiY2VkMTI4YTEtOTA0NS00ZmZhLWE2NDAtMWUxNDBiNzVkZmI5IiwiU3RhcnREYXRlIjoiMjAyMi0xMC0xNFQwMDowMDowMFoiLCJFbmREYXRlIjoiMjAyMi0xMC0xNlQyMzo1OTowMFoiLCJQZXJjZW50YWdlQ29tcGxldGUiOm51bGwsIlN0eWxlIjp7IiRpZCI6IjI0NDIiLCJTaGFwZSI6MCwiU2hhcGVUaGlja25lc3MiOjAsIkR1cmF0aW9uRm9ybWF0IjowLCJJbmNsdWRlTm9uV29ya2luZ0RheXNJbkR1cmF0aW9uIjpmYWxzZSwiUGVyY2VudGFnZUNvbXBsZXRlU3R5bGUiOnsiJGlkIjoiMjQ0MyIsIkZvbnRTZXR0aW5ncyI6eyIkaWQiOiIyNDQ0IiwiRm9udFNpemUiOjEwLCJGb250TmFtZSI6IkNhbGlicmkiLCJJc0JvbGQiOmZhbHNlLCJJc0l0YWxpYyI6ZmFsc2UsIklzVW5kZXJsaW5lZCI6ZmFsc2UsIlBhcmVudFN0eWxlIjpudWxsfSwiQXV0b1NpemUiOjAsIkZvcmVncm91bmQiOnsiJGlkIjoiMjQ0NSIsIkNvbG9yIjp7IiRpZCI6IjI0NDY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yZWYiOiIxMjEifSwiUGFkZGluZyI6eyIkcmVmIjoiMTIyIn0sIkJhY2tncm91bmQiOnsiJHJlZiI6IjEyMyJ9LCJJc1Zpc2libGUiOnRydWUsIldpZHRoIjowLjAsIkhlaWdodCI6MC4wLCJCb3JkZXJTdHlsZSI6eyIkaWQiOiIyNDQ3IiwiTGluZUNvbG9yIjpudWxsLCJMaW5lV2VpZ2h0IjowLjAsIkxpbmVUeXBlIjowLCJQYXJlbnRTdHlsZSI6bnVsbH0sIlBhcmVudFN0eWxlIjpudWxsfSwiRHVyYXRpb25TdHlsZSI6eyIkaWQiOiIyNDQ4IiwiRm9udFNldHRpbmdzIjp7IiRpZCI6IjI0NDkiLCJGb250U2l6ZSI6MTAsIkZvbnROYW1lIjoiQ2FsaWJyaSIsIklzQm9sZCI6ZmFsc2UsIklzSXRhbGljIjpmYWxzZSwiSXNVbmRlcmxpbmVkIjpmYWxzZSwiUGFyZW50U3R5bGUiOm51bGx9LCJBdXRvU2l6ZSI6MCwiRm9yZWdyb3VuZCI6eyIkcmVmIjoiMTI2In0sIk1heFdpZHRoIjoyMDAuMCwiTWF4SGVpZ2h0IjoiSW5maW5pdHkiLCJTbWFydEZvcmVncm91bmRJc0FjdGl2ZSI6ZmFsc2UsIkhvcml6b250YWxBbGlnbm1lbnQiOjAsIlZlcnRpY2FsQWxpZ25tZW50IjowLCJTbWFydEZvcmVncm91bmQiOm51bGwsIkJhY2tncm91bmRGaWxsVHlwZSI6MCwiTWFyZ2luIjp7IiRyZWYiOiIxMjgifSwiUGFkZGluZyI6eyIkcmVmIjoiMTI5In0sIkJhY2tncm91bmQiOnsiJHJlZiI6IjEzMCJ9LCJJc1Zpc2libGUiOnRydWUsIldpZHRoIjowLjAsIkhlaWdodCI6MC4wLCJCb3JkZXJTdHlsZSI6eyIkaWQiOiIyNDUwIiwiTGluZUNvbG9yIjpudWxsLCJMaW5lV2VpZ2h0IjowLjAsIkxpbmVUeXBlIjowLCJQYXJlbnRTdHlsZSI6bnVsbH0sIlBhcmVudFN0eWxlIjpudWxsfSwiSG9yaXpvbnRhbENvbm5lY3RvclN0eWxlIjp7IiRpZCI6IjI0NTEiLCJMaW5lQ29sb3IiOnsiJHJlZiI6IjEzMiJ9LCJMaW5lV2VpZ2h0IjoxLjAsIkxpbmVUeXBlIjowLCJQYXJlbnRTdHlsZSI6bnVsbH0sIlZlcnRpY2FsQ29ubmVjdG9yU3R5bGUiOnsiJGlkIjoiMjQ1MiIsIkxpbmVDb2xvciI6eyIkcmVmIjoiMTM1In0sIkxpbmVXZWlnaHQiOjAuMCwiTGluZVR5cGUiOjAsIlBhcmVudFN0eWxlIjpudWxsfSwiTWFyZ2luIjpudWxsLCJTdGFydERhdGVQb3NpdGlvbiI6NiwiRW5kRGF0ZVBvc2l0aW9uIjo2LCJEYXRlSXNWaXNpYmxlIjpmYWxzZSwiVGl0bGVQb3NpdGlvbiI6MCwiRHVyYXRpb25Qb3NpdGlvbiI6NiwiUGVyY2VudGFnZUNvbXBsZXRlZFBvc2l0aW9uIjo2LCJTcGFjaW5nIjozLCJJc0JlbG93VGltZWJhbmQiOmZhbHNlLCJQZXJjZW50YWdlQ29tcGxldGVTaGFwZU9wYWNpdHkiOjM1LCJTaGFwZVN0eWxlIjp7IiRpZCI6IjI0NTMiLCJNYXJnaW4iOnsiJHJlZiI6IjEzOCJ9LCJQYWRkaW5nIjp7IiRyZWYiOiIxMzkifSwiQmFja2dyb3VuZCI6eyIkaWQiOiIyNDU0IiwiQ29sb3IiOnsiJGlkIjoiMjQ1NSIsIkEiOjI1NSwiUiI6MjM0LCJHIjoyMiwiQiI6MzB9fSwiSXNWaXNpYmxlIjp0cnVlLCJXaWR0aCI6MC4wLCJIZWlnaHQiOjEwLjAsIkJvcmRlclN0eWxlIjp7IiRpZCI6IjI0NTYiLCJMaW5lQ29sb3IiOnsiJHJlZiI6IjE5MjYifSwiTGluZVdlaWdodCI6MC4wLCJMaW5lVHlwZSI6MCwiUGFyZW50U3R5bGUiOm51bGx9LCJQYXJlbnRTdHlsZSI6bnVsbH0sIlRpdGxlU3R5bGUiOnsiJGlkIjoiMjQ1NyIsIkZvbnRTZXR0aW5ncyI6eyIkaWQiOiIyNDU4IiwiRm9udFNpemUiOjExLCJGb250TmFtZSI6IkNhbGlicmkiLCJJc0JvbGQiOnRydWUsIklzSXRhbGljIjpmYWxzZSwiSXNVbmRlcmxpbmVkIjpmYWxzZSwiUGFyZW50U3R5bGUiOm51bGx9LCJBdXRvU2l6ZSI6MCwiRm9yZWdyb3VuZCI6eyIkaWQiOiIyNDU5IiwiQ29sb3IiOnsiJGlkIjoiMjQ2MCIsIkEiOjI1NSwiUiI6MjU1LCJHIjoyNTUsIkIiOjI1NX19LCJNYXhXaWR0aCI6NzIwLjAsIk1heEhlaWdodCI6IkluZmluaXR5IiwiU21hcnRGb3JlZ3JvdW5kSXNBY3RpdmUiOmZhbHNlLCJIb3Jpem9udGFsQWxpZ25tZW50IjowLCJWZXJ0aWNhbEFsaWdubWVudCI6MCwiU21hcnRGb3JlZ3JvdW5kIjpudWxsLCJCYWNrZ3JvdW5kRmlsbFR5cGUiOjAsIk1hcmdpbiI6eyIkcmVmIjoiMTQ5In0sIlBhZGRpbmciOnsiJHJlZiI6IjE1MCJ9LCJCYWNrZ3JvdW5kIjp7IiRpZCI6IjI0NjEiLCJDb2xvciI6eyIkaWQiOiIyNDYyIiwiQSI6MCwiUiI6MjU1LCJHIjoyNTUsIkIiOjI1NX19LCJJc1Zpc2libGUiOnRydWUsIldpZHRoIjowLjAsIkhlaWdodCI6MC4wLCJCb3JkZXJTdHlsZSI6eyIkaWQiOiIyNDYzIiwiTGluZUNvbG9yIjpudWxsLCJMaW5lV2VpZ2h0IjowLjAsIkxpbmVUeXBlIjowLCJQYXJlbnRTdHlsZSI6bnVsbH0sIlBhcmVudFN0eWxlIjpudWxsfSwiRGF0ZVN0eWxlIjp7IiRpZCI6IjI0NjQiLCJGb250U2V0dGluZ3MiOnsiJGlkIjoiMjQ2NSIsIkZvbnRTaXplIjoxMCwiRm9udE5hbWUiOiJDYWxpYnJpIiwiSXNCb2xkIjpmYWxzZSwiSXNJdGFsaWMiOmZhbHNlLCJJc1VuZGVybGluZWQiOmZhbHNlLCJQYXJlbnRTdHlsZSI6bnVsbH0sIkF1dG9TaXplIjowLCJGb3JlZ3JvdW5kIjp7IiRpZCI6IjI0NjYiLCJDb2xvciI6eyIkaWQiOiIyNDY3IiwiQSI6MjU1LCJSIjo2OCwiRyI6ODQsIkIiOjEwNn19LCJNYXhXaWR0aCI6MjAwLjAsIk1heEhlaWdodCI6IkluZmluaXR5IiwiU21hcnRGb3JlZ3JvdW5kSXNBY3RpdmUiOmZhbHNlLCJIb3Jpem9udGFsQWxpZ25tZW50IjoyLCJWZXJ0aWNhbEFsaWdubWVudCI6MCwiU21hcnRGb3JlZ3JvdW5kIjpudWxsLCJCYWNrZ3JvdW5kRmlsbFR5cGUiOjAsIk1hcmdpbiI6eyIkcmVmIjoiMTU2In0sIlBhZGRpbmciOnsiJHJlZiI6IjE1NyJ9LCJCYWNrZ3JvdW5kIjp7IiRpZCI6IjI0NjgiLCJDb2xvciI6eyIkaWQiOiIyNDY5IiwiQSI6MCwiUiI6MjU1LCJHIjoyNTUsIkIiOjI1NX19LCJJc1Zpc2libGUiOnRydWUsIldpZHRoIjowLjAsIkhlaWdodCI6MC4wLCJCb3JkZXJTdHlsZSI6eyIkaWQiOiIyNDcwIiwiTGluZUNvbG9yIjpudWxsLCJMaW5lV2VpZ2h0IjowLjAsIkxpbmVUeXBlIjowLCJQYXJlbnRTdHlsZSI6bnVsbH0sIlBhcmVudFN0eWxlIjpudWxsfSwiRGF0ZUZvcm1hdCI6eyIkcmVmIjoiMTk0MiJ9LCJXZWVrTnVtYmVyaW5nIjp7IiRpZCI6IjI0NzEiLCJGb3JtYXQiOjAsIklzVmlzaWJsZSI6ZmFsc2UsIkxhc3RLbm93blZpc2liaWxpdHlTdGF0ZSI6ZmFsc2V9LCJJc1Zpc2libGUiOnRydWUsIlBhcmVudFN0eWxlIjpudWxsfSwiSW5kZXgiOjY3LCJTbWFydER1cmF0aW9uQWN0aXZhdGVkIjpmYWxzZSwiRGF0ZUZvcm1hdCI6eyIkcmVmIjoiMTk0MiJ9LCJXZWVrTnVtYmVyaW5nIjp7IiRpZCI6IjI0NzIiLCJGb3JtYXQiOjAsIklzVmlzaWJsZSI6ZmFsc2UsIkxhc3RLbm93blZpc2liaWxpdHlTdGF0ZSI6ZmFsc2V9LCJJZCI6ImI4ODZhNzU0LTQzYmUtNDQxZC1hN2UyLTdjZDUyZDdiNjJiNyIsIkltcG9ydElkIjpudWxsLCJUaXRsZSI6IlAgU0QiLCJOb3RlIjpudWxsLCJIeXBlcmxpbmsiOnsiJGlkIjoiMjQ3MyIsIkFkZHJlc3MiOm51bGwsIlN1YkFkZHJlc3MiOm51bGx9LCJJc0NoYW5nZWQiOmZhbHNlLCJJc05ldyI6ZmFsc2V9LHsiJGlkIjoiMjQ3NCIsIkdyb3VwTmFtZSI6ImNlZDEyOGExLTkwNDUtNGZmYS1hNjQwLTFlMTQwYjc1ZGZiOSIsIlN0YXJ0RGF0ZSI6IjIwMjItMTAtMTdUMDA6MDA6MDBaIiwiRW5kRGF0ZSI6IjIwMjItMTEtMThUMjM6NTk6MDBaIiwiUGVyY2VudGFnZUNvbXBsZXRlIjpudWxsLCJTdHlsZSI6eyIkaWQiOiIyNDc1IiwiU2hhcGUiOjAsIlNoYXBlVGhpY2tuZXNzIjowLCJEdXJhdGlvbkZvcm1hdCI6MCwiSW5jbHVkZU5vbldvcmtpbmdEYXlzSW5EdXJhdGlvbiI6ZmFsc2UsIlBlcmNlbnRhZ2VDb21wbGV0ZVN0eWxlIjp7IiRpZCI6IjI0NzYiLCJGb250U2V0dGluZ3MiOnsiJGlkIjoiMjQ3NyIsIkZvbnRTaXplIjoxMCwiRm9udE5hbWUiOiJDYWxpYnJpIiwiSXNCb2xkIjpmYWxzZSwiSXNJdGFsaWMiOmZhbHNlLCJJc1VuZGVybGluZWQiOmZhbHNlLCJQYXJlbnRTdHlsZSI6bnVsbH0sIkF1dG9TaXplIjowLCJGb3JlZ3JvdW5kIjp7IiRpZCI6IjI0NzgiLCJDb2xvciI6eyIkaWQiOiIyNDc5IiwiQSI6MjU1LCJSIjoxOTIsIkciOjgwLCJCIjo3N319LCJNYXhXaWR0aCI6MjAwLjAsIk1heEhlaWdodCI6IkluZmluaXR5IiwiU21hcnRGb3JlZ3JvdW5kSXNBY3RpdmUiOmZhbHNlLCJIb3Jpem9udGFsQWxpZ25tZW50IjowLCJWZXJ0aWNhbEFsaWdubWVudCI6MCwiU21hcnRGb3JlZ3JvdW5kIjpudWxsLCJCYWNrZ3JvdW5kRmlsbFR5cGUiOjAsIk1hcmdpbiI6eyIkcmVmIjoiMTIxIn0sIlBhZGRpbmciOnsiJHJlZiI6IjEyMiJ9LCJCYWNrZ3JvdW5kIjp7IiRyZWYiOiIxMjMifSwiSXNWaXNpYmxlIjp0cnVlLCJXaWR0aCI6MC4wLCJIZWlnaHQiOjAuMCwiQm9yZGVyU3R5bGUiOnsiJGlkIjoiMjQ4MCIsIkxpbmVDb2xvciI6bnVsbCwiTGluZVdlaWdodCI6MC4wLCJMaW5lVHlwZSI6MCwiUGFyZW50U3R5bGUiOm51bGx9LCJQYXJlbnRTdHlsZSI6bnVsbH0sIkR1cmF0aW9uU3R5bGUiOnsiJGlkIjoiMjQ4MSIsIkZvbnRTZXR0aW5ncyI6eyIkaWQiOiIyNDgyIiwiRm9udFNpemUiOjEwLCJGb250TmFtZSI6IkNhbGlicmkiLCJJc0JvbGQiOmZhbHNlLCJJc0l0YWxpYyI6ZmFsc2UsIklzVW5kZXJsaW5lZCI6ZmFsc2UsIlBhcmVudFN0eWxlIjpudWxsfSwiQXV0b1NpemUiOjAsIkZvcmVncm91bmQiOnsiJHJlZiI6IjEyNiJ9LCJNYXhXaWR0aCI6MjAwLjAsIk1heEhlaWdodCI6IkluZmluaXR5IiwiU21hcnRGb3JlZ3JvdW5kSXNBY3RpdmUiOmZhbHNlLCJIb3Jpem9udGFsQWxpZ25tZW50IjowLCJWZXJ0aWNhbEFsaWdubWVudCI6MCwiU21hcnRGb3JlZ3JvdW5kIjpudWxsLCJCYWNrZ3JvdW5kRmlsbFR5cGUiOjAsIk1hcmdpbiI6eyIkcmVmIjoiMTI4In0sIlBhZGRpbmciOnsiJHJlZiI6IjEyOSJ9LCJCYWNrZ3JvdW5kIjp7IiRyZWYiOiIxMzAifSwiSXNWaXNpYmxlIjp0cnVlLCJXaWR0aCI6MC4wLCJIZWlnaHQiOjAuMCwiQm9yZGVyU3R5bGUiOnsiJGlkIjoiMjQ4MyIsIkxpbmVDb2xvciI6bnVsbCwiTGluZVdlaWdodCI6MC4wLCJMaW5lVHlwZSI6MCwiUGFyZW50U3R5bGUiOm51bGx9LCJQYXJlbnRTdHlsZSI6bnVsbH0sIkhvcml6b250YWxDb25uZWN0b3JTdHlsZSI6eyIkaWQiOiIyNDg0IiwiTGluZUNvbG9yIjp7IiRyZWYiOiIxMzIifSwiTGluZVdlaWdodCI6MS4wLCJMaW5lVHlwZSI6MCwiUGFyZW50U3R5bGUiOm51bGx9LCJWZXJ0aWNhbENvbm5lY3RvclN0eWxlIjp7IiRpZCI6IjI0ODUiLCJMaW5lQ29sb3IiOnsiJHJlZiI6IjEzNSJ9LCJMaW5lV2VpZ2h0IjowLjAsIkxpbmVUeXBlIjowLCJQYXJlbnRTdHlsZSI6bnVsbH0sIk1hcmdpbiI6bnVsbCwiU3RhcnREYXRlUG9zaXRpb24iOjYsIkVuZERhdGVQb3NpdGlvbiI6NiwiRGF0ZUlzVmlzaWJsZSI6ZmFsc2UsIlRpdGxlUG9zaXRpb24iOjAsIkR1cmF0aW9uUG9zaXRpb24iOjYsIlBlcmNlbnRhZ2VDb21wbGV0ZWRQb3NpdGlvbiI6NiwiU3BhY2luZyI6MywiSXNCZWxvd1RpbWViYW5kIjpmYWxzZSwiUGVyY2VudGFnZUNvbXBsZXRlU2hhcGVPcGFjaXR5IjozNSwiU2hhcGVTdHlsZSI6eyIkaWQiOiIyNDg2IiwiTWFyZ2luIjp7IiRyZWYiOiIxMzgifSwiUGFkZGluZyI6eyIkcmVmIjoiMTM5In0sIkJhY2tncm91bmQiOnsiJGlkIjoiMjQ4NyIsIkNvbG9yIjp7IiRpZCI6IjI0ODgiLCJBIjoyNTUsIlIiOjE1MCwiRyI6MjE0LCJCIjo2Nn19LCJJc1Zpc2libGUiOnRydWUsIldpZHRoIjowLjAsIkhlaWdodCI6MTAuMCwiQm9yZGVyU3R5bGUiOnsiJGlkIjoiMjQ4OSIsIkxpbmVDb2xvciI6eyIkcmVmIjoiMTkyNiJ9LCJMaW5lV2VpZ2h0IjowLjAsIkxpbmVUeXBlIjowLCJQYXJlbnRTdHlsZSI6bnVsbH0sIlBhcmVudFN0eWxlIjpudWxsfSwiVGl0bGVTdHlsZSI6eyIkaWQiOiIyNDkwIiwiRm9udFNldHRpbmdzIjp7IiRpZCI6IjI0OTEiLCJGb250U2l6ZSI6MTEsIkZvbnROYW1lIjoiQ2FsaWJyaSIsIklzQm9sZCI6dHJ1ZSwiSXNJdGFsaWMiOmZhbHNlLCJJc1VuZGVybGluZWQiOmZhbHNlLCJQYXJlbnRTdHlsZSI6bnVsbH0sIkF1dG9TaXplIjowLCJGb3JlZ3JvdW5kIjp7IiRpZCI6IjI0OTIiLCJDb2xvciI6eyIkaWQiOiIyNDkzIiwiQSI6MjU1LCJSIjoyNTUsIkciOjI1NSwiQiI6MjU1fX0sIk1heFdpZHRoIjo3MjAuMCwiTWF4SGVpZ2h0IjoiSW5maW5pdHkiLCJTbWFydEZvcmVncm91bmRJc0FjdGl2ZSI6ZmFsc2UsIkhvcml6b250YWxBbGlnbm1lbnQiOjAsIlZlcnRpY2FsQWxpZ25tZW50IjowLCJTbWFydEZvcmVncm91bmQiOm51bGwsIkJhY2tncm91bmRGaWxsVHlwZSI6MCwiTWFyZ2luIjp7IiRyZWYiOiIxNDkifSwiUGFkZGluZyI6eyIkcmVmIjoiMTUwIn0sIkJhY2tncm91bmQiOnsiJGlkIjoiMjQ5NCIsIkNvbG9yIjp7IiRpZCI6IjI0OTUiLCJBIjowLCJSIjoyNTUsIkciOjI1NSwiQiI6MjU1fX0sIklzVmlzaWJsZSI6dHJ1ZSwiV2lkdGgiOjAuMCwiSGVpZ2h0IjowLjAsIkJvcmRlclN0eWxlIjp7IiRpZCI6IjI0OTYiLCJMaW5lQ29sb3IiOm51bGwsIkxpbmVXZWlnaHQiOjAuMCwiTGluZVR5cGUiOjAsIlBhcmVudFN0eWxlIjpudWxsfSwiUGFyZW50U3R5bGUiOm51bGx9LCJEYXRlU3R5bGUiOnsiJGlkIjoiMjQ5NyIsIkZvbnRTZXR0aW5ncyI6eyIkaWQiOiIyNDk4IiwiRm9udFNpemUiOjEwLCJGb250TmFtZSI6IkNhbGlicmkiLCJJc0JvbGQiOmZhbHNlLCJJc0l0YWxpYyI6ZmFsc2UsIklzVW5kZXJsaW5lZCI6ZmFsc2UsIlBhcmVudFN0eWxlIjpudWxsfSwiQXV0b1NpemUiOjAsIkZvcmVncm91bmQiOnsiJGlkIjoiMjQ5OSIsIkNvbG9yIjp7IiRpZCI6IjI1MDAiLCJBIjoyNTUsIlIiOjY4LCJHIjo4NCwiQiI6MTA2fX0sIk1heFdpZHRoIjoyMDAuMCwiTWF4SGVpZ2h0IjoiSW5maW5pdHkiLCJTbWFydEZvcmVncm91bmRJc0FjdGl2ZSI6ZmFsc2UsIkhvcml6b250YWxBbGlnbm1lbnQiOjIsIlZlcnRpY2FsQWxpZ25tZW50IjowLCJTbWFydEZvcmVncm91bmQiOm51bGwsIkJhY2tncm91bmRGaWxsVHlwZSI6MCwiTWFyZ2luIjp7IiRyZWYiOiIxNTYifSwiUGFkZGluZyI6eyIkcmVmIjoiMTU3In0sIkJhY2tncm91bmQiOnsiJGlkIjoiMjUwMSIsIkNvbG9yIjp7IiRpZCI6IjI1MDIiLCJBIjowLCJSIjoyNTUsIkciOjI1NSwiQiI6MjU1fX0sIklzVmlzaWJsZSI6dHJ1ZSwiV2lkdGgiOjAuMCwiSGVpZ2h0IjowLjAsIkJvcmRlclN0eWxlIjp7IiRpZCI6IjI1MDMiLCJMaW5lQ29sb3IiOm51bGwsIkxpbmVXZWlnaHQiOjAuMCwiTGluZVR5cGUiOjAsIlBhcmVudFN0eWxlIjpudWxsfSwiUGFyZW50U3R5bGUiOm51bGx9LCJEYXRlRm9ybWF0Ijp7IiRyZWYiOiIxOTQyIn0sIldlZWtOdW1iZXJpbmciOnsiJGlkIjoiMjUwNCIsIkZvcm1hdCI6MCwiSXNWaXNpYmxlIjpmYWxzZSwiTGFzdEtub3duVmlzaWJpbGl0eVN0YXRlIjpmYWxzZX0sIklzVmlzaWJsZSI6dHJ1ZSwiUGFyZW50U3R5bGUiOm51bGx9LCJJbmRleCI6NjgsIlNtYXJ0RHVyYXRpb25BY3RpdmF0ZWQiOmZhbHNlLCJEYXRlRm9ybWF0Ijp7IiRyZWYiOiIxOTQyIn0sIldlZWtOdW1iZXJpbmciOnsiJGlkIjoiMjUwNSIsIkZvcm1hdCI6MCwiSXNWaXNpYmxlIjpmYWxzZSwiTGFzdEtub3duVmlzaWJpbGl0eVN0YXRlIjpmYWxzZX0sIklkIjoiYWRkMWZhN2QtZjRjMC00YjZjLWE4NGItNzI3MTk0NWNiMTJlIiwiSW1wb3J0SWQiOm51bGwsIlRpdGxlIjoiWlBUIiwiTm90ZSI6bnVsbCwiSHlwZXJsaW5rIjp7IiRpZCI6IjI1MDYiLCJBZGRyZXNzIjpudWxsLCJTdWJBZGRyZXNzIjpudWxsfSwiSXNDaGFuZ2VkIjpmYWxzZSwiSXNOZXciOmZhbHNlfSx7IiRpZCI6IjI1MDciLCJHcm91cE5hbWUiOiJjZWQxMjhhMS05MDQ1LTRmZmEtYTY0MC0xZTE0MGI3NWRmYjkiLCJTdGFydERhdGUiOiIyMDIyLTExLTE5VDAwOjAwOjAwWiIsIkVuZERhdGUiOiIyMDIyLTExLTIxVDIzOjU5OjAwWiIsIlBlcmNlbnRhZ2VDb21wbGV0ZSI6bnVsbCwiU3R5bGUiOnsiJGlkIjoiMjUwOCIsIlNoYXBlIjowLCJTaGFwZVRoaWNrbmVzcyI6MCwiRHVyYXRpb25Gb3JtYXQiOjAsIkluY2x1ZGVOb25Xb3JraW5nRGF5c0luRHVyYXRpb24iOmZhbHNlLCJQZXJjZW50YWdlQ29tcGxldGVTdHlsZSI6eyIkaWQiOiIyNTA5IiwiRm9udFNldHRpbmdzIjp7IiRpZCI6IjI1MTAiLCJGb250U2l6ZSI6MTAsIkZvbnROYW1lIjoiQ2FsaWJyaSIsIklzQm9sZCI6ZmFsc2UsIklzSXRhbGljIjpmYWxzZSwiSXNVbmRlcmxpbmVkIjpmYWxzZSwiUGFyZW50U3R5bGUiOm51bGx9LCJBdXRvU2l6ZSI6MCwiRm9yZWdyb3VuZCI6eyIkaWQiOiIyNTExIiwiQ29sb3IiOnsiJGlkIjoiMjUxMiIsIkEiOjI1NSwiUiI6MTkyLCJHIjo4MCwiQiI6Nzd9fSwiTWF4V2lkdGgiOjIwMC4wLCJNYXhIZWlnaHQiOiJJbmZpbml0eSIsIlNtYXJ0Rm9yZWdyb3VuZElzQWN0aXZlIjpmYWxzZSwiSG9yaXpvbnRhbEFsaWdubWVudCI6MCwiVmVydGljYWxBbGlnbm1lbnQiOjAsIlNtYXJ0Rm9yZWdyb3VuZCI6bnVsbCwiQmFja2dyb3VuZEZpbGxUeXBlIjowLCJNYXJnaW4iOnsiJHJlZiI6IjEyMSJ9LCJQYWRkaW5nIjp7IiRyZWYiOiIxMjIifSwiQmFja2dyb3VuZCI6eyIkcmVmIjoiMTIzIn0sIklzVmlzaWJsZSI6dHJ1ZSwiV2lkdGgiOjAuMCwiSGVpZ2h0IjowLjAsIkJvcmRlclN0eWxlIjp7IiRpZCI6IjI1MTMiLCJMaW5lQ29sb3IiOm51bGwsIkxpbmVXZWlnaHQiOjAuMCwiTGluZVR5cGUiOjAsIlBhcmVudFN0eWxlIjpudWxsfSwiUGFyZW50U3R5bGUiOm51bGx9LCJEdXJhdGlvblN0eWxlIjp7IiRpZCI6IjI1MTQiLCJGb250U2V0dGluZ3MiOnsiJGlkIjoiMjUxNSIsIkZvbnRTaXplIjoxMCwiRm9udE5hbWUiOiJDYWxpYnJpIiwiSXNCb2xkIjpmYWxzZSwiSXNJdGFsaWMiOmZhbHNlLCJJc1VuZGVybGluZWQiOmZhbHNlLCJQYXJlbnRTdHlsZSI6bnVsbH0sIkF1dG9TaXplIjowLCJGb3JlZ3JvdW5kIjp7IiRyZWYiOiIxMjYifSwiTWF4V2lkdGgiOjIwMC4wLCJNYXhIZWlnaHQiOiJJbmZpbml0eSIsIlNtYXJ0Rm9yZWdyb3VuZElzQWN0aXZlIjpmYWxzZSwiSG9yaXpvbnRhbEFsaWdubWVudCI6MCwiVmVydGljYWxBbGlnbm1lbnQiOjAsIlNtYXJ0Rm9yZWdyb3VuZCI6bnVsbCwiQmFja2dyb3VuZEZpbGxUeXBlIjowLCJNYXJnaW4iOnsiJHJlZiI6IjEyOCJ9LCJQYWRkaW5nIjp7IiRyZWYiOiIxMjkifSwiQmFja2dyb3VuZCI6eyIkcmVmIjoiMTMwIn0sIklzVmlzaWJsZSI6dHJ1ZSwiV2lkdGgiOjAuMCwiSGVpZ2h0IjowLjAsIkJvcmRlclN0eWxlIjp7IiRpZCI6IjI1MTYiLCJMaW5lQ29sb3IiOm51bGwsIkxpbmVXZWlnaHQiOjAuMCwiTGluZVR5cGUiOjAsIlBhcmVudFN0eWxlIjpudWxsfSwiUGFyZW50U3R5bGUiOm51bGx9LCJIb3Jpem9udGFsQ29ubmVjdG9yU3R5bGUiOnsiJGlkIjoiMjUxNyIsIkxpbmVDb2xvciI6eyIkcmVmIjoiMTMyIn0sIkxpbmVXZWlnaHQiOjEuMCwiTGluZVR5cGUiOjAsIlBhcmVudFN0eWxlIjpudWxsfSwiVmVydGljYWxDb25uZWN0b3JTdHlsZSI6eyIkaWQiOiIyNTE4IiwiTGluZUNvbG9yIjp7IiRyZWYiOiIxMzUifSwiTGluZVdlaWdodCI6MC4wLCJMaW5lVHlwZSI6MCwiUGFyZW50U3R5bGUiOm51bGx9LCJNYXJnaW4iOm51bGwsIlN0YXJ0RGF0ZVBvc2l0aW9uIjo2LCJFbmREYXRlUG9zaXRpb24iOjYsIkRhdGVJc1Zpc2libGUiOmZhbHNlLCJUaXRsZVBvc2l0aW9uIjowLCJEdXJhdGlvblBvc2l0aW9uIjo2LCJQZXJjZW50YWdlQ29tcGxldGVkUG9zaXRpb24iOjYsIlNwYWNpbmciOjMsIklzQmVsb3dUaW1lYmFuZCI6ZmFsc2UsIlBlcmNlbnRhZ2VDb21wbGV0ZVNoYXBlT3BhY2l0eSI6MzUsIlNoYXBlU3R5bGUiOnsiJGlkIjoiMjUxOSIsIk1hcmdpbiI6eyIkcmVmIjoiMTM4In0sIlBhZGRpbmciOnsiJHJlZiI6IjEzOSJ9LCJCYWNrZ3JvdW5kIjp7IiRpZCI6IjI1MjAiLCJDb2xvciI6eyIkaWQiOiIyNTIxIiwiQSI6MjU1LCJSIjoyMzQsIkciOjIyLCJCIjozMH19LCJJc1Zpc2libGUiOnRydWUsIldpZHRoIjowLjAsIkhlaWdodCI6MTAuMCwiQm9yZGVyU3R5bGUiOnsiJGlkIjoiMjUyMiIsIkxpbmVDb2xvciI6eyIkcmVmIjoiMTkyNiJ9LCJMaW5lV2VpZ2h0IjowLjAsIkxpbmVUeXBlIjowLCJQYXJlbnRTdHlsZSI6bnVsbH0sIlBhcmVudFN0eWxlIjpudWxsfSwiVGl0bGVTdHlsZSI6eyIkaWQiOiIyNTIzIiwiRm9udFNldHRpbmdzIjp7IiRpZCI6IjI1MjQiLCJGb250U2l6ZSI6MTEsIkZvbnROYW1lIjoiQ2FsaWJyaSIsIklzQm9sZCI6dHJ1ZSwiSXNJdGFsaWMiOmZhbHNlLCJJc1VuZGVybGluZWQiOmZhbHNlLCJQYXJlbnRTdHlsZSI6bnVsbH0sIkF1dG9TaXplIjowLCJGb3JlZ3JvdW5kIjp7IiRpZCI6IjI1MjUiLCJDb2xvciI6eyIkaWQiOiIyNTI2IiwiQSI6MjU1LCJSIjoyNTUsIkciOjI1NSwiQiI6MjU1fX0sIk1heFdpZHRoIjo3MjAuMCwiTWF4SGVpZ2h0IjoiSW5maW5pdHkiLCJTbWFydEZvcmVncm91bmRJc0FjdGl2ZSI6ZmFsc2UsIkhvcml6b250YWxBbGlnbm1lbnQiOjAsIlZlcnRpY2FsQWxpZ25tZW50IjowLCJTbWFydEZvcmVncm91bmQiOm51bGwsIkJhY2tncm91bmRGaWxsVHlwZSI6MCwiTWFyZ2luIjp7IiRyZWYiOiIxNDkifSwiUGFkZGluZyI6eyIkcmVmIjoiMTUwIn0sIkJhY2tncm91bmQiOnsiJGlkIjoiMjUyNyIsIkNvbG9yIjp7IiRpZCI6IjI1MjgiLCJBIjowLCJSIjoyNTUsIkciOjI1NSwiQiI6MjU1fX0sIklzVmlzaWJsZSI6dHJ1ZSwiV2lkdGgiOjAuMCwiSGVpZ2h0IjowLjAsIkJvcmRlclN0eWxlIjp7IiRpZCI6IjI1MjkiLCJMaW5lQ29sb3IiOm51bGwsIkxpbmVXZWlnaHQiOjAuMCwiTGluZVR5cGUiOjAsIlBhcmVudFN0eWxlIjpudWxsfSwiUGFyZW50U3R5bGUiOm51bGx9LCJEYXRlU3R5bGUiOnsiJGlkIjoiMjUzMCIsIkZvbnRTZXR0aW5ncyI6eyIkaWQiOiIyNTMxIiwiRm9udFNpemUiOjEwLCJGb250TmFtZSI6IkNhbGlicmkiLCJJc0JvbGQiOmZhbHNlLCJJc0l0YWxpYyI6ZmFsc2UsIklzVW5kZXJsaW5lZCI6ZmFsc2UsIlBhcmVudFN0eWxlIjpudWxsfSwiQXV0b1NpemUiOjAsIkZvcmVncm91bmQiOnsiJGlkIjoiMjUzMiIsIkNvbG9yIjp7IiRpZCI6IjI1MzMiLCJBIjoyNTUsIlIiOjY4LCJHIjo4NCwiQiI6MTA2fX0sIk1heFdpZHRoIjoyMDAuMCwiTWF4SGVpZ2h0IjoiSW5maW5pdHkiLCJTbWFydEZvcmVncm91bmRJc0FjdGl2ZSI6ZmFsc2UsIkhvcml6b250YWxBbGlnbm1lbnQiOjIsIlZlcnRpY2FsQWxpZ25tZW50IjowLCJTbWFydEZvcmVncm91bmQiOm51bGwsIkJhY2tncm91bmRGaWxsVHlwZSI6MCwiTWFyZ2luIjp7IiRyZWYiOiIxNTYifSwiUGFkZGluZyI6eyIkcmVmIjoiMTU3In0sIkJhY2tncm91bmQiOnsiJGlkIjoiMjUzNCIsIkNvbG9yIjp7IiRpZCI6IjI1MzUiLCJBIjowLCJSIjoyNTUsIkciOjI1NSwiQiI6MjU1fX0sIklzVmlzaWJsZSI6dHJ1ZSwiV2lkdGgiOjAuMCwiSGVpZ2h0IjowLjAsIkJvcmRlclN0eWxlIjp7IiRpZCI6IjI1MzYiLCJMaW5lQ29sb3IiOm51bGwsIkxpbmVXZWlnaHQiOjAuMCwiTGluZVR5cGUiOjAsIlBhcmVudFN0eWxlIjpudWxsfSwiUGFyZW50U3R5bGUiOm51bGx9LCJEYXRlRm9ybWF0Ijp7IiRyZWYiOiIxOTQyIn0sIldlZWtOdW1iZXJpbmciOnsiJGlkIjoiMjUzNyIsIkZvcm1hdCI6MCwiSXNWaXNpYmxlIjpmYWxzZSwiTGFzdEtub3duVmlzaWJpbGl0eVN0YXRlIjpmYWxzZX0sIklzVmlzaWJsZSI6dHJ1ZSwiUGFyZW50U3R5bGUiOm51bGx9LCJJbmRleCI6NjksIlNtYXJ0RHVyYXRpb25BY3RpdmF0ZWQiOmZhbHNlLCJEYXRlRm9ybWF0Ijp7IiRyZWYiOiIxOTQyIn0sIldlZWtOdW1iZXJpbmciOnsiJGlkIjoiMjUzOCIsIkZvcm1hdCI6MCwiSXNWaXNpYmxlIjpmYWxzZSwiTGFzdEtub3duVmlzaWJpbGl0eVN0YXRlIjpmYWxzZX0sIklkIjoiYThlZDQzNDAtNDY1Ny00NjcyLWE5Y2QtMGYzMWI0YmFjZTkwIiwiSW1wb3J0SWQiOm51bGwsIlRpdGxlIjoiUCBTRCIsIk5vdGUiOm51bGwsIkh5cGVybGluayI6eyIkaWQiOiIyNTM5IiwiQWRkcmVzcyI6bnVsbCwiU3ViQWRkcmVzcyI6bnVsbH0sIklzQ2hhbmdlZCI6ZmFsc2UsIklzTmV3IjpmYWxzZX0seyIkaWQiOiIyNTQwIiwiR3JvdXBOYW1lIjoiY2VkMTI4YTEtOTA0NS00ZmZhLWE2NDAtMWUxNDBiNzVkZmI5IiwiU3RhcnREYXRlIjoiMjAyMi0xMS0yMlQwMDowMDowMFoiLCJFbmREYXRlIjoiMjAyMi0xMi0wOVQyMzo1OTowMFoiLCJQZXJjZW50YWdlQ29tcGxldGUiOm51bGwsIlN0eWxlIjp7IiRpZCI6IjI1NDEiLCJTaGFwZSI6MCwiU2hhcGVUaGlja25lc3MiOjAsIkR1cmF0aW9uRm9ybWF0IjowLCJJbmNsdWRlTm9uV29ya2luZ0RheXNJbkR1cmF0aW9uIjpmYWxzZSwiUGVyY2VudGFnZUNvbXBsZXRlU3R5bGUiOnsiJGlkIjoiMjU0MiIsIkZvbnRTZXR0aW5ncyI6eyIkaWQiOiIyNTQzIiwiRm9udFNpemUiOjEwLCJGb250TmFtZSI6IkNhbGlicmkiLCJJc0JvbGQiOmZhbHNlLCJJc0l0YWxpYyI6ZmFsc2UsIklzVW5kZXJsaW5lZCI6ZmFsc2UsIlBhcmVudFN0eWxlIjpudWxsfSwiQXV0b1NpemUiOjAsIkZvcmVncm91bmQiOnsiJGlkIjoiMjU0NCIsIkNvbG9yIjp7IiRpZCI6IjI1NDU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yZWYiOiIxMjEifSwiUGFkZGluZyI6eyIkcmVmIjoiMTIyIn0sIkJhY2tncm91bmQiOnsiJHJlZiI6IjEyMyJ9LCJJc1Zpc2libGUiOnRydWUsIldpZHRoIjowLjAsIkhlaWdodCI6MC4wLCJCb3JkZXJTdHlsZSI6eyIkaWQiOiIyNTQ2IiwiTGluZUNvbG9yIjpudWxsLCJMaW5lV2VpZ2h0IjowLjAsIkxpbmVUeXBlIjowLCJQYXJlbnRTdHlsZSI6bnVsbH0sIlBhcmVudFN0eWxlIjpudWxsfSwiRHVyYXRpb25TdHlsZSI6eyIkaWQiOiIyNTQ3IiwiRm9udFNldHRpbmdzIjp7IiRpZCI6IjI1NDgiLCJGb250U2l6ZSI6MTAsIkZvbnROYW1lIjoiQ2FsaWJyaSIsIklzQm9sZCI6ZmFsc2UsIklzSXRhbGljIjpmYWxzZSwiSXNVbmRlcmxpbmVkIjpmYWxzZSwiUGFyZW50U3R5bGUiOm51bGx9LCJBdXRvU2l6ZSI6MCwiRm9yZWdyb3VuZCI6eyIkcmVmIjoiMTI2In0sIk1heFdpZHRoIjoyMDAuMCwiTWF4SGVpZ2h0IjoiSW5maW5pdHkiLCJTbWFydEZvcmVncm91bmRJc0FjdGl2ZSI6ZmFsc2UsIkhvcml6b250YWxBbGlnbm1lbnQiOjAsIlZlcnRpY2FsQWxpZ25tZW50IjowLCJTbWFydEZvcmVncm91bmQiOm51bGwsIkJhY2tncm91bmRGaWxsVHlwZSI6MCwiTWFyZ2luIjp7IiRyZWYiOiIxMjgifSwiUGFkZGluZyI6eyIkcmVmIjoiMTI5In0sIkJhY2tncm91bmQiOnsiJHJlZiI6IjEzMCJ9LCJJc1Zpc2libGUiOnRydWUsIldpZHRoIjowLjAsIkhlaWdodCI6MC4wLCJCb3JkZXJTdHlsZSI6eyIkaWQiOiIyNTQ5IiwiTGluZUNvbG9yIjpudWxsLCJMaW5lV2VpZ2h0IjowLjAsIkxpbmVUeXBlIjowLCJQYXJlbnRTdHlsZSI6bnVsbH0sIlBhcmVudFN0eWxlIjpudWxsfSwiSG9yaXpvbnRhbENvbm5lY3RvclN0eWxlIjp7IiRpZCI6IjI1NTAiLCJMaW5lQ29sb3IiOnsiJHJlZiI6IjEzMiJ9LCJMaW5lV2VpZ2h0IjoxLjAsIkxpbmVUeXBlIjowLCJQYXJlbnRTdHlsZSI6bnVsbH0sIlZlcnRpY2FsQ29ubmVjdG9yU3R5bGUiOnsiJGlkIjoiMjU1MSIsIkxpbmVDb2xvciI6eyIkcmVmIjoiMTM1In0sIkxpbmVXZWlnaHQiOjAuMCwiTGluZVR5cGUiOjAsIlBhcmVudFN0eWxlIjpudWxsfSwiTWFyZ2luIjpudWxsLCJTdGFydERhdGVQb3NpdGlvbiI6NiwiRW5kRGF0ZVBvc2l0aW9uIjo2LCJEYXRlSXNWaXNpYmxlIjpmYWxzZSwiVGl0bGVQb3NpdGlvbiI6MCwiRHVyYXRpb25Qb3NpdGlvbiI6NiwiUGVyY2VudGFnZUNvbXBsZXRlZFBvc2l0aW9uIjo2LCJTcGFjaW5nIjozLCJJc0JlbG93VGltZWJhbmQiOmZhbHNlLCJQZXJjZW50YWdlQ29tcGxldGVTaGFwZU9wYWNpdHkiOjM1LCJTaGFwZVN0eWxlIjp7IiRpZCI6IjI1NTIiLCJNYXJnaW4iOnsiJHJlZiI6IjEzOCJ9LCJQYWRkaW5nIjp7IiRyZWYiOiIxMzkifSwiQmFja2dyb3VuZCI6eyIkaWQiOiIyNTUzIiwiQ29sb3IiOnsiJGlkIjoiMjU1NCIsIkEiOjI1NSwiUiI6MTUwLCJHIjoyMTQsIkIiOjY2fX0sIklzVmlzaWJsZSI6dHJ1ZSwiV2lkdGgiOjAuMCwiSGVpZ2h0IjoxMC4wLCJCb3JkZXJTdHlsZSI6eyIkaWQiOiIyNTU1IiwiTGluZUNvbG9yIjp7IiRyZWYiOiIxOTI2In0sIkxpbmVXZWlnaHQiOjAuMCwiTGluZVR5cGUiOjAsIlBhcmVudFN0eWxlIjpudWxsfSwiUGFyZW50U3R5bGUiOm51bGx9LCJUaXRsZVN0eWxlIjp7IiRpZCI6IjI1NTYiLCJGb250U2V0dGluZ3MiOnsiJGlkIjoiMjU1NyIsIkZvbnRTaXplIjoxMSwiRm9udE5hbWUiOiJDYWxpYnJpIiwiSXNCb2xkIjp0cnVlLCJJc0l0YWxpYyI6ZmFsc2UsIklzVW5kZXJsaW5lZCI6ZmFsc2UsIlBhcmVudFN0eWxlIjpudWxsfSwiQXV0b1NpemUiOjAsIkZvcmVncm91bmQiOnsiJGlkIjoiMjU1OCIsIkNvbG9yIjp7IiRpZCI6IjI1NTkiLCJBIjoyNTUsIlIiOjI1NSwiRyI6MjU1LCJCIjoyNTV9fSwiTWF4V2lkdGgiOjcyMC4wLCJNYXhIZWlnaHQiOiJJbmZpbml0eSIsIlNtYXJ0Rm9yZWdyb3VuZElzQWN0aXZlIjpmYWxzZSwiSG9yaXpvbnRhbEFsaWdubWVudCI6MCwiVmVydGljYWxBbGlnbm1lbnQiOjAsIlNtYXJ0Rm9yZWdyb3VuZCI6bnVsbCwiQmFja2dyb3VuZEZpbGxUeXBlIjowLCJNYXJnaW4iOnsiJHJlZiI6IjE0OSJ9LCJQYWRkaW5nIjp7IiRyZWYiOiIxNTAifSwiQmFja2dyb3VuZCI6eyIkaWQiOiIyNTYwIiwiQ29sb3IiOnsiJGlkIjoiMjU2MSIsIkEiOjAsIlIiOjI1NSwiRyI6MjU1LCJCIjoyNTV9fSwiSXNWaXNpYmxlIjp0cnVlLCJXaWR0aCI6MC4wLCJIZWlnaHQiOjAuMCwiQm9yZGVyU3R5bGUiOnsiJGlkIjoiMjU2MiIsIkxpbmVDb2xvciI6bnVsbCwiTGluZVdlaWdodCI6MC4wLCJMaW5lVHlwZSI6MCwiUGFyZW50U3R5bGUiOm51bGx9LCJQYXJlbnRTdHlsZSI6bnVsbH0sIkRhdGVTdHlsZSI6eyIkaWQiOiIyNTYzIiwiRm9udFNldHRpbmdzIjp7IiRpZCI6IjI1NjQiLCJGb250U2l6ZSI6MTAsIkZvbnROYW1lIjoiQ2FsaWJyaSIsIklzQm9sZCI6ZmFsc2UsIklzSXRhbGljIjpmYWxzZSwiSXNVbmRlcmxpbmVkIjpmYWxzZSwiUGFyZW50U3R5bGUiOm51bGx9LCJBdXRvU2l6ZSI6MCwiRm9yZWdyb3VuZCI6eyIkaWQiOiIyNTY1IiwiQ29sb3IiOnsiJGlkIjoiMjU2NiIsIkEiOjI1NSwiUiI6NjgsIkciOjg0LCJCIjoxMDZ9fSwiTWF4V2lkdGgiOjIwMC4wLCJNYXhIZWlnaHQiOiJJbmZpbml0eSIsIlNtYXJ0Rm9yZWdyb3VuZElzQWN0aXZlIjpmYWxzZSwiSG9yaXpvbnRhbEFsaWdubWVudCI6MiwiVmVydGljYWxBbGlnbm1lbnQiOjAsIlNtYXJ0Rm9yZWdyb3VuZCI6bnVsbCwiQmFja2dyb3VuZEZpbGxUeXBlIjowLCJNYXJnaW4iOnsiJHJlZiI6IjE1NiJ9LCJQYWRkaW5nIjp7IiRyZWYiOiIxNTcifSwiQmFja2dyb3VuZCI6eyIkaWQiOiIyNTY3IiwiQ29sb3IiOnsiJGlkIjoiMjU2OCIsIkEiOjAsIlIiOjI1NSwiRyI6MjU1LCJCIjoyNTV9fSwiSXNWaXNpYmxlIjp0cnVlLCJXaWR0aCI6MC4wLCJIZWlnaHQiOjAuMCwiQm9yZGVyU3R5bGUiOnsiJGlkIjoiMjU2OSIsIkxpbmVDb2xvciI6bnVsbCwiTGluZVdlaWdodCI6MC4wLCJMaW5lVHlwZSI6MCwiUGFyZW50U3R5bGUiOm51bGx9LCJQYXJlbnRTdHlsZSI6bnVsbH0sIkRhdGVGb3JtYXQiOnsiJHJlZiI6IjE5NDIifSwiV2Vla051bWJlcmluZyI6eyIkaWQiOiIyNTcwIiwiRm9ybWF0IjowLCJJc1Zpc2libGUiOmZhbHNlLCJMYXN0S25vd25WaXNpYmlsaXR5U3RhdGUiOmZhbHNlfSwiSXNWaXNpYmxlIjp0cnVlLCJQYXJlbnRTdHlsZSI6bnVsbH0sIkluZGV4Ijo3MCwiU21hcnREdXJhdGlvbkFjdGl2YXRlZCI6ZmFsc2UsIkRhdGVGb3JtYXQiOnsiJHJlZiI6IjE5NDIifSwiV2Vla051bWJlcmluZyI6eyIkaWQiOiIyNTcxIiwiRm9ybWF0IjowLCJJc1Zpc2libGUiOmZhbHNlLCJMYXN0S25vd25WaXNpYmlsaXR5U3RhdGUiOmZhbHNlfSwiSWQiOiJjMzI1MjdhYi05YzRlLTRkM2YtYmU3MC01N2VmZDU3ZGVmNjEiLCJJbXBvcnRJZCI6bnVsbCwiVGl0bGUiOiJaUFQiLCJOb3RlIjpudWxsLCJIeXBlcmxpbmsiOnsiJGlkIjoiMjU3MiIsIkFkZHJlc3MiOm51bGwsIlN1YkFkZHJlc3MiOm51bGx9LCJJc0NoYW5nZWQiOmZhbHNlLCJJc05ldyI6ZmFsc2V9LHsiJGlkIjoiMjU3MyIsIkdyb3VwTmFtZSI6ImNlZDEyOGExLTkwNDUtNGZmYS1hNjQwLTFlMTQwYjc1ZGZiOSIsIlN0YXJ0RGF0ZSI6IjIwMjItMTItMTBUMDA6MDA6MDBaIiwiRW5kRGF0ZSI6IjIwMjItMTItMTJUMjM6NTk6MDBaIiwiUGVyY2VudGFnZUNvbXBsZXRlIjpudWxsLCJTdHlsZSI6eyIkaWQiOiIyNTc0IiwiU2hhcGUiOjAsIlNoYXBlVGhpY2tuZXNzIjowLCJEdXJhdGlvbkZvcm1hdCI6MCwiSW5jbHVkZU5vbldvcmtpbmdEYXlzSW5EdXJhdGlvbiI6ZmFsc2UsIlBlcmNlbnRhZ2VDb21wbGV0ZVN0eWxlIjp7IiRpZCI6IjI1NzUiLCJGb250U2V0dGluZ3MiOnsiJGlkIjoiMjU3NiIsIkZvbnRTaXplIjoxMCwiRm9udE5hbWUiOiJDYWxpYnJpIiwiSXNCb2xkIjpmYWxzZSwiSXNJdGFsaWMiOmZhbHNlLCJJc1VuZGVybGluZWQiOmZhbHNlLCJQYXJlbnRTdHlsZSI6bnVsbH0sIkF1dG9TaXplIjowLCJGb3JlZ3JvdW5kIjp7IiRpZCI6IjI1NzciLCJDb2xvciI6eyIkaWQiOiIyNTc4IiwiQSI6MjU1LCJSIjoxOTIsIkciOjgwLCJCIjo3N319LCJNYXhXaWR0aCI6MjAwLjAsIk1heEhlaWdodCI6IkluZmluaXR5IiwiU21hcnRGb3JlZ3JvdW5kSXNBY3RpdmUiOmZhbHNlLCJIb3Jpem9udGFsQWxpZ25tZW50IjowLCJWZXJ0aWNhbEFsaWdubWVudCI6MCwiU21hcnRGb3JlZ3JvdW5kIjpudWxsLCJCYWNrZ3JvdW5kRmlsbFR5cGUiOjAsIk1hcmdpbiI6eyIkcmVmIjoiMTIxIn0sIlBhZGRpbmciOnsiJHJlZiI6IjEyMiJ9LCJCYWNrZ3JvdW5kIjp7IiRyZWYiOiIxMjMifSwiSXNWaXNpYmxlIjp0cnVlLCJXaWR0aCI6MC4wLCJIZWlnaHQiOjAuMCwiQm9yZGVyU3R5bGUiOnsiJGlkIjoiMjU3OSIsIkxpbmVDb2xvciI6bnVsbCwiTGluZVdlaWdodCI6MC4wLCJMaW5lVHlwZSI6MCwiUGFyZW50U3R5bGUiOm51bGx9LCJQYXJlbnRTdHlsZSI6bnVsbH0sIkR1cmF0aW9uU3R5bGUiOnsiJGlkIjoiMjU4MCIsIkZvbnRTZXR0aW5ncyI6eyIkaWQiOiIyNTgxIiwiRm9udFNpemUiOjEwLCJGb250TmFtZSI6IkNhbGlicmkiLCJJc0JvbGQiOmZhbHNlLCJJc0l0YWxpYyI6ZmFsc2UsIklzVW5kZXJsaW5lZCI6ZmFsc2UsIlBhcmVudFN0eWxlIjpudWxsfSwiQXV0b1NpemUiOjAsIkZvcmVncm91bmQiOnsiJHJlZiI6IjEyNiJ9LCJNYXhXaWR0aCI6MjAwLjAsIk1heEhlaWdodCI6IkluZmluaXR5IiwiU21hcnRGb3JlZ3JvdW5kSXNBY3RpdmUiOmZhbHNlLCJIb3Jpem9udGFsQWxpZ25tZW50IjowLCJWZXJ0aWNhbEFsaWdubWVudCI6MCwiU21hcnRGb3JlZ3JvdW5kIjpudWxsLCJCYWNrZ3JvdW5kRmlsbFR5cGUiOjAsIk1hcmdpbiI6eyIkcmVmIjoiMTI4In0sIlBhZGRpbmciOnsiJHJlZiI6IjEyOSJ9LCJCYWNrZ3JvdW5kIjp7IiRyZWYiOiIxMzAifSwiSXNWaXNpYmxlIjp0cnVlLCJXaWR0aCI6MC4wLCJIZWlnaHQiOjAuMCwiQm9yZGVyU3R5bGUiOnsiJGlkIjoiMjU4MiIsIkxpbmVDb2xvciI6bnVsbCwiTGluZVdlaWdodCI6MC4wLCJMaW5lVHlwZSI6MCwiUGFyZW50U3R5bGUiOm51bGx9LCJQYXJlbnRTdHlsZSI6bnVsbH0sIkhvcml6b250YWxDb25uZWN0b3JTdHlsZSI6eyIkaWQiOiIyNTgzIiwiTGluZUNvbG9yIjp7IiRyZWYiOiIxMzIifSwiTGluZVdlaWdodCI6MS4wLCJMaW5lVHlwZSI6MCwiUGFyZW50U3R5bGUiOm51bGx9LCJWZXJ0aWNhbENvbm5lY3RvclN0eWxlIjp7IiRpZCI6IjI1ODQiLCJMaW5lQ29sb3IiOnsiJHJlZiI6IjEzNSJ9LCJMaW5lV2VpZ2h0IjowLjAsIkxpbmVUeXBlIjowLCJQYXJlbnRTdHlsZSI6bnVsbH0sIk1hcmdpbiI6bnVsbCwiU3RhcnREYXRlUG9zaXRpb24iOjYsIkVuZERhdGVQb3NpdGlvbiI6NiwiRGF0ZUlzVmlzaWJsZSI6ZmFsc2UsIlRpdGxlUG9zaXRpb24iOjAsIkR1cmF0aW9uUG9zaXRpb24iOjYsIlBlcmNlbnRhZ2VDb21wbGV0ZWRQb3NpdGlvbiI6NiwiU3BhY2luZyI6MywiSXNCZWxvd1RpbWViYW5kIjpmYWxzZSwiUGVyY2VudGFnZUNvbXBsZXRlU2hhcGVPcGFjaXR5IjozNSwiU2hhcGVTdHlsZSI6eyIkaWQiOiIyNTg1IiwiTWFyZ2luIjp7IiRyZWYiOiIxMzgifSwiUGFkZGluZyI6eyIkcmVmIjoiMTM5In0sIkJhY2tncm91bmQiOnsiJGlkIjoiMjU4NiIsIkNvbG9yIjp7IiRpZCI6IjI1ODciLCJBIjoyNTUsIlIiOjIzNCwiRyI6MjIsIkIiOjMwfX0sIklzVmlzaWJsZSI6dHJ1ZSwiV2lkdGgiOjAuMCwiSGVpZ2h0IjoxMC4wLCJCb3JkZXJTdHlsZSI6eyIkaWQiOiIyNTg4IiwiTGluZUNvbG9yIjp7IiRyZWYiOiIxOTI2In0sIkxpbmVXZWlnaHQiOjAuMCwiTGluZVR5cGUiOjAsIlBhcmVudFN0eWxlIjpudWxsfSwiUGFyZW50U3R5bGUiOm51bGx9LCJUaXRsZVN0eWxlIjp7IiRpZCI6IjI1ODkiLCJGb250U2V0dGluZ3MiOnsiJGlkIjoiMjU5MCIsIkZvbnRTaXplIjoxMSwiRm9udE5hbWUiOiJDYWxpYnJpIiwiSXNCb2xkIjp0cnVlLCJJc0l0YWxpYyI6ZmFsc2UsIklzVW5kZXJsaW5lZCI6ZmFsc2UsIlBhcmVudFN0eWxlIjpudWxsfSwiQXV0b1NpemUiOjAsIkZvcmVncm91bmQiOnsiJGlkIjoiMjU5MSIsIkNvbG9yIjp7IiRpZCI6IjI1OTIiLCJBIjoyNTUsIlIiOjI1NSwiRyI6MjU1LCJCIjoyNTV9fSwiTWF4V2lkdGgiOjcyMC4wLCJNYXhIZWlnaHQiOiJJbmZpbml0eSIsIlNtYXJ0Rm9yZWdyb3VuZElzQWN0aXZlIjpmYWxzZSwiSG9yaXpvbnRhbEFsaWdubWVudCI6MCwiVmVydGljYWxBbGlnbm1lbnQiOjAsIlNtYXJ0Rm9yZWdyb3VuZCI6bnVsbCwiQmFja2dyb3VuZEZpbGxUeXBlIjowLCJNYXJnaW4iOnsiJHJlZiI6IjE0OSJ9LCJQYWRkaW5nIjp7IiRyZWYiOiIxNTAifSwiQmFja2dyb3VuZCI6eyIkaWQiOiIyNTkzIiwiQ29sb3IiOnsiJGlkIjoiMjU5NCIsIkEiOjAsIlIiOjI1NSwiRyI6MjU1LCJCIjoyNTV9fSwiSXNWaXNpYmxlIjp0cnVlLCJXaWR0aCI6MC4wLCJIZWlnaHQiOjAuMCwiQm9yZGVyU3R5bGUiOnsiJGlkIjoiMjU5NSIsIkxpbmVDb2xvciI6bnVsbCwiTGluZVdlaWdodCI6MC4wLCJMaW5lVHlwZSI6MCwiUGFyZW50U3R5bGUiOm51bGx9LCJQYXJlbnRTdHlsZSI6bnVsbH0sIkRhdGVTdHlsZSI6eyIkaWQiOiIyNTk2IiwiRm9udFNldHRpbmdzIjp7IiRpZCI6IjI1OTciLCJGb250U2l6ZSI6MTAsIkZvbnROYW1lIjoiQ2FsaWJyaSIsIklzQm9sZCI6ZmFsc2UsIklzSXRhbGljIjpmYWxzZSwiSXNVbmRlcmxpbmVkIjpmYWxzZSwiUGFyZW50U3R5bGUiOm51bGx9LCJBdXRvU2l6ZSI6MCwiRm9yZWdyb3VuZCI6eyIkaWQiOiIyNTk4IiwiQ29sb3IiOnsiJGlkIjoiMjU5OSIsIkEiOjI1NSwiUiI6NjgsIkciOjg0LCJCIjoxMDZ9fSwiTWF4V2lkdGgiOjIwMC4wLCJNYXhIZWlnaHQiOiJJbmZpbml0eSIsIlNtYXJ0Rm9yZWdyb3VuZElzQWN0aXZlIjpmYWxzZSwiSG9yaXpvbnRhbEFsaWdubWVudCI6MiwiVmVydGljYWxBbGlnbm1lbnQiOjAsIlNtYXJ0Rm9yZWdyb3VuZCI6bnVsbCwiQmFja2dyb3VuZEZpbGxUeXBlIjowLCJNYXJnaW4iOnsiJHJlZiI6IjE1NiJ9LCJQYWRkaW5nIjp7IiRyZWYiOiIxNTcifSwiQmFja2dyb3VuZCI6eyIkaWQiOiIyNjAwIiwiQ29sb3IiOnsiJGlkIjoiMjYwMSIsIkEiOjAsIlIiOjI1NSwiRyI6MjU1LCJCIjoyNTV9fSwiSXNWaXNpYmxlIjp0cnVlLCJXaWR0aCI6MC4wLCJIZWlnaHQiOjAuMCwiQm9yZGVyU3R5bGUiOnsiJGlkIjoiMjYwMiIsIkxpbmVDb2xvciI6bnVsbCwiTGluZVdlaWdodCI6MC4wLCJMaW5lVHlwZSI6MCwiUGFyZW50U3R5bGUiOm51bGx9LCJQYXJlbnRTdHlsZSI6bnVsbH0sIkRhdGVGb3JtYXQiOnsiJHJlZiI6IjE5NDIifSwiV2Vla051bWJlcmluZyI6eyIkaWQiOiIyNjAzIiwiRm9ybWF0IjowLCJJc1Zpc2libGUiOmZhbHNlLCJMYXN0S25vd25WaXNpYmlsaXR5U3RhdGUiOmZhbHNlfSwiSXNWaXNpYmxlIjp0cnVlLCJQYXJlbnRTdHlsZSI6bnVsbH0sIkluZGV4Ijo3MSwiU21hcnREdXJhdGlvbkFjdGl2YXRlZCI6dHJ1ZSwiRGF0ZUZvcm1hdCI6eyIkcmVmIjoiMTk0MiJ9LCJXZWVrTnVtYmVyaW5nIjp7IiRpZCI6IjI2MDQiLCJGb3JtYXQiOjAsIklzVmlzaWJsZSI6ZmFsc2UsIkxhc3RLbm93blZpc2liaWxpdHlTdGF0ZSI6ZmFsc2V9LCJJZCI6IjIxMTk4MGEyLTI3MmEtNDlkNy05MTg2LWQ4ZWQ4MjVlMjdlYyIsIkltcG9ydElkIjpudWxsLCJUaXRsZSI6IlAgU0QiLCJOb3RlIjpudWxsLCJIeXBlcmxpbmsiOnsiJGlkIjoiMjYwNSIsIkFkZHJlc3MiOm51bGwsIlN1YkFkZHJlc3MiOm51bGx9LCJJc0NoYW5nZWQiOmZhbHNlLCJJc05ldyI6ZmFsc2V9LHsiJGlkIjoiMjYwNiIsIkdyb3VwTmFtZSI6ImNlZDEyOGExLTkwNDUtNGZmYS1hNjQwLTFlMTQwYjc1ZGZiOSIsIlN0YXJ0RGF0ZSI6IjIwMjItMTItMTNUMDA6MDA6MDBaIiwiRW5kRGF0ZSI6IjIwMjItMTItMjNUMjM6NTk6MDBaIiwiUGVyY2VudGFnZUNvbXBsZXRlIjpudWxsLCJTdHlsZSI6eyIkaWQiOiIyNjA3IiwiU2hhcGUiOjAsIlNoYXBlVGhpY2tuZXNzIjowLCJEdXJhdGlvbkZvcm1hdCI6MCwiSW5jbHVkZU5vbldvcmtpbmdEYXlzSW5EdXJhdGlvbiI6ZmFsc2UsIlBlcmNlbnRhZ2VDb21wbGV0ZVN0eWxlIjp7IiRpZCI6IjI2MDgiLCJGb250U2V0dGluZ3MiOnsiJGlkIjoiMjYwOSIsIkZvbnRTaXplIjoxMCwiRm9udE5hbWUiOiJDYWxpYnJpIiwiSXNCb2xkIjpmYWxzZSwiSXNJdGFsaWMiOmZhbHNlLCJJc1VuZGVybGluZWQiOmZhbHNlLCJQYXJlbnRTdHlsZSI6bnVsbH0sIkF1dG9TaXplIjowLCJGb3JlZ3JvdW5kIjp7IiRpZCI6IjI2MTAiLCJDb2xvciI6eyIkaWQiOiIyNjExIiwiQSI6MjU1LCJSIjoxOTIsIkciOjgwLCJCIjo3N319LCJNYXhXaWR0aCI6MjAwLjAsIk1heEhlaWdodCI6IkluZmluaXR5IiwiU21hcnRGb3JlZ3JvdW5kSXNBY3RpdmUiOmZhbHNlLCJIb3Jpem9udGFsQWxpZ25tZW50IjowLCJWZXJ0aWNhbEFsaWdubWVudCI6MCwiU21hcnRGb3JlZ3JvdW5kIjpudWxsLCJCYWNrZ3JvdW5kRmlsbFR5cGUiOjAsIk1hcmdpbiI6eyIkcmVmIjoiMTIxIn0sIlBhZGRpbmciOnsiJHJlZiI6IjEyMiJ9LCJCYWNrZ3JvdW5kIjp7IiRyZWYiOiIxMjMifSwiSXNWaXNpYmxlIjp0cnVlLCJXaWR0aCI6MC4wLCJIZWlnaHQiOjAuMCwiQm9yZGVyU3R5bGUiOnsiJGlkIjoiMjYxMiIsIkxpbmVDb2xvciI6bnVsbCwiTGluZVdlaWdodCI6MC4wLCJMaW5lVHlwZSI6MCwiUGFyZW50U3R5bGUiOm51bGx9LCJQYXJlbnRTdHlsZSI6bnVsbH0sIkR1cmF0aW9uU3R5bGUiOnsiJGlkIjoiMjYxMyIsIkZvbnRTZXR0aW5ncyI6eyIkaWQiOiIyNjE0IiwiRm9udFNpemUiOjEwLCJGb250TmFtZSI6IkNhbGlicmkiLCJJc0JvbGQiOmZhbHNlLCJJc0l0YWxpYyI6ZmFsc2UsIklzVW5kZXJsaW5lZCI6ZmFsc2UsIlBhcmVudFN0eWxlIjpudWxsfSwiQXV0b1NpemUiOjAsIkZvcmVncm91bmQiOnsiJHJlZiI6IjEyNiJ9LCJNYXhXaWR0aCI6MjAwLjAsIk1heEhlaWdodCI6IkluZmluaXR5IiwiU21hcnRGb3JlZ3JvdW5kSXNBY3RpdmUiOmZhbHNlLCJIb3Jpem9udGFsQWxpZ25tZW50IjowLCJWZXJ0aWNhbEFsaWdubWVudCI6MCwiU21hcnRGb3JlZ3JvdW5kIjpudWxsLCJCYWNrZ3JvdW5kRmlsbFR5cGUiOjAsIk1hcmdpbiI6eyIkcmVmIjoiMTI4In0sIlBhZGRpbmciOnsiJHJlZiI6IjEyOSJ9LCJCYWNrZ3JvdW5kIjp7IiRyZWYiOiIxMzAifSwiSXNWaXNpYmxlIjp0cnVlLCJXaWR0aCI6MC4wLCJIZWlnaHQiOjAuMCwiQm9yZGVyU3R5bGUiOnsiJGlkIjoiMjYxNSIsIkxpbmVDb2xvciI6bnVsbCwiTGluZVdlaWdodCI6MC4wLCJMaW5lVHlwZSI6MCwiUGFyZW50U3R5bGUiOm51bGx9LCJQYXJlbnRTdHlsZSI6bnVsbH0sIkhvcml6b250YWxDb25uZWN0b3JTdHlsZSI6eyIkaWQiOiIyNjE2IiwiTGluZUNvbG9yIjp7IiRyZWYiOiIxMzIifSwiTGluZVdlaWdodCI6MS4wLCJMaW5lVHlwZSI6MCwiUGFyZW50U3R5bGUiOm51bGx9LCJWZXJ0aWNhbENvbm5lY3RvclN0eWxlIjp7IiRpZCI6IjI2MTciLCJMaW5lQ29sb3IiOnsiJHJlZiI6IjEzNSJ9LCJMaW5lV2VpZ2h0IjowLjAsIkxpbmVUeXBlIjowLCJQYXJlbnRTdHlsZSI6bnVsbH0sIk1hcmdpbiI6bnVsbCwiU3RhcnREYXRlUG9zaXRpb24iOjYsIkVuZERhdGVQb3NpdGlvbiI6NiwiRGF0ZUlzVmlzaWJsZSI6ZmFsc2UsIlRpdGxlUG9zaXRpb24iOjAsIkR1cmF0aW9uUG9zaXRpb24iOjYsIlBlcmNlbnRhZ2VDb21wbGV0ZWRQb3NpdGlvbiI6NiwiU3BhY2luZyI6MywiSXNCZWxvd1RpbWViYW5kIjpmYWxzZSwiUGVyY2VudGFnZUNvbXBsZXRlU2hhcGVPcGFjaXR5IjozNSwiU2hhcGVTdHlsZSI6eyIkaWQiOiIyNjE4IiwiTWFyZ2luIjp7IiRyZWYiOiIxMzgifSwiUGFkZGluZyI6eyIkcmVmIjoiMTM5In0sIkJhY2tncm91bmQiOnsiJGlkIjoiMjYxOSIsIkNvbG9yIjp7IiRpZCI6IjI2MjAiLCJBIjoyNTUsIlIiOjE1MCwiRyI6MjE0LCJCIjo2Nn19LCJJc1Zpc2libGUiOnRydWUsIldpZHRoIjowLjAsIkhlaWdodCI6MTAuMCwiQm9yZGVyU3R5bGUiOnsiJGlkIjoiMjYyMSIsIkxpbmVDb2xvciI6eyIkcmVmIjoiMTkyNiJ9LCJMaW5lV2VpZ2h0IjowLjAsIkxpbmVUeXBlIjowLCJQYXJlbnRTdHlsZSI6bnVsbH0sIlBhcmVudFN0eWxlIjpudWxsfSwiVGl0bGVTdHlsZSI6eyIkaWQiOiIyNjIyIiwiRm9udFNldHRpbmdzIjp7IiRpZCI6IjI2MjMiLCJGb250U2l6ZSI6MTEsIkZvbnROYW1lIjoiQ2FsaWJyaSIsIklzQm9sZCI6dHJ1ZSwiSXNJdGFsaWMiOmZhbHNlLCJJc1VuZGVybGluZWQiOmZhbHNlLCJQYXJlbnRTdHlsZSI6bnVsbH0sIkF1dG9TaXplIjowLCJGb3JlZ3JvdW5kIjp7IiRpZCI6IjI2MjQiLCJDb2xvciI6eyIkaWQiOiIyNjI1IiwiQSI6MjU1LCJSIjoyNTUsIkciOjI1NSwiQiI6MjU1fX0sIk1heFdpZHRoIjo3MjAuMCwiTWF4SGVpZ2h0IjoiSW5maW5pdHkiLCJTbWFydEZvcmVncm91bmRJc0FjdGl2ZSI6ZmFsc2UsIkhvcml6b250YWxBbGlnbm1lbnQiOjAsIlZlcnRpY2FsQWxpZ25tZW50IjowLCJTbWFydEZvcmVncm91bmQiOm51bGwsIkJhY2tncm91bmRGaWxsVHlwZSI6MCwiTWFyZ2luIjp7IiRyZWYiOiIxNDkifSwiUGFkZGluZyI6eyIkcmVmIjoiMTUwIn0sIkJhY2tncm91bmQiOnsiJGlkIjoiMjYyNiIsIkNvbG9yIjp7IiRpZCI6IjI2MjciLCJBIjowLCJSIjoyNTUsIkciOjI1NSwiQiI6MjU1fX0sIklzVmlzaWJsZSI6dHJ1ZSwiV2lkdGgiOjAuMCwiSGVpZ2h0IjowLjAsIkJvcmRlclN0eWxlIjp7IiRpZCI6IjI2MjgiLCJMaW5lQ29sb3IiOm51bGwsIkxpbmVXZWlnaHQiOjAuMCwiTGluZVR5cGUiOjAsIlBhcmVudFN0eWxlIjpudWxsfSwiUGFyZW50U3R5bGUiOm51bGx9LCJEYXRlU3R5bGUiOnsiJGlkIjoiMjYyOSIsIkZvbnRTZXR0aW5ncyI6eyIkaWQiOiIyNjMwIiwiRm9udFNpemUiOjEwLCJGb250TmFtZSI6IkNhbGlicmkiLCJJc0JvbGQiOmZhbHNlLCJJc0l0YWxpYyI6ZmFsc2UsIklzVW5kZXJsaW5lZCI6ZmFsc2UsIlBhcmVudFN0eWxlIjpudWxsfSwiQXV0b1NpemUiOjAsIkZvcmVncm91bmQiOnsiJGlkIjoiMjYzMSIsIkNvbG9yIjp7IiRpZCI6IjI2MzIiLCJBIjoyNTUsIlIiOjY4LCJHIjo4NCwiQiI6MTA2fX0sIk1heFdpZHRoIjoyMDAuMCwiTWF4SGVpZ2h0IjoiSW5maW5pdHkiLCJTbWFydEZvcmVncm91bmRJc0FjdGl2ZSI6ZmFsc2UsIkhvcml6b250YWxBbGlnbm1lbnQiOjIsIlZlcnRpY2FsQWxpZ25tZW50IjowLCJTbWFydEZvcmVncm91bmQiOm51bGwsIkJhY2tncm91bmRGaWxsVHlwZSI6MCwiTWFyZ2luIjp7IiRyZWYiOiIxNTYifSwiUGFkZGluZyI6eyIkcmVmIjoiMTU3In0sIkJhY2tncm91bmQiOnsiJGlkIjoiMjYzMyIsIkNvbG9yIjp7IiRpZCI6IjI2MzQiLCJBIjowLCJSIjoyNTUsIkciOjI1NSwiQiI6MjU1fX0sIklzVmlzaWJsZSI6dHJ1ZSwiV2lkdGgiOjAuMCwiSGVpZ2h0IjowLjAsIkJvcmRlclN0eWxlIjp7IiRpZCI6IjI2MzUiLCJMaW5lQ29sb3IiOm51bGwsIkxpbmVXZWlnaHQiOjAuMCwiTGluZVR5cGUiOjAsIlBhcmVudFN0eWxlIjpudWxsfSwiUGFyZW50U3R5bGUiOm51bGx9LCJEYXRlRm9ybWF0Ijp7IiRyZWYiOiIxOTQyIn0sIldlZWtOdW1iZXJpbmciOnsiJGlkIjoiMjYzNiIsIkZvcm1hdCI6MCwiSXNWaXNpYmxlIjpmYWxzZSwiTGFzdEtub3duVmlzaWJpbGl0eVN0YXRlIjpmYWxzZX0sIklzVmlzaWJsZSI6dHJ1ZSwiUGFyZW50U3R5bGUiOm51bGx9LCJJbmRleCI6NzIsIlNtYXJ0RHVyYXRpb25BY3RpdmF0ZWQiOmZhbHNlLCJEYXRlRm9ybWF0Ijp7IiRyZWYiOiIxOTQyIn0sIldlZWtOdW1iZXJpbmciOnsiJGlkIjoiMjYzNyIsIkZvcm1hdCI6MCwiSXNWaXNpYmxlIjpmYWxzZSwiTGFzdEtub3duVmlzaWJpbGl0eVN0YXRlIjpmYWxzZX0sIklkIjoiYzQ3MTk0ZjQtZjQ3MC00MTliLTg2YzctMjI2ZWIzNjkxYzJlIiwiSW1wb3J0SWQiOm51bGwsIlRpdGxlIjoiWlBUIiwiTm90ZSI6bnVsbCwiSHlwZXJsaW5rIjp7IiRpZCI6IjI2MzgiLCJBZGRyZXNzIjpudWxsLCJTdWJBZGRyZXNzIjpudWxsfSwiSXNDaGFuZ2VkIjpmYWxzZSwiSXNOZXciOmZhbHNlfSx7IiRpZCI6IjI2MzkiLCJHcm91cE5hbWUiOiJjZWQxMjhhMS05MDQ1LTRmZmEtYTY0MC0xZTE0MGI3NWRmYjkiLCJTdGFydERhdGUiOiIyMDIyLTEyLTI0VDAwOjAwOjAwWiIsIkVuZERhdGUiOiIyMDIyLTEyLTI2VDIzOjU5OjAwWiIsIlBlcmNlbnRhZ2VDb21wbGV0ZSI6bnVsbCwiU3R5bGUiOnsiJGlkIjoiMjY0MCIsIlNoYXBlIjowLCJTaGFwZVRoaWNrbmVzcyI6MCwiRHVyYXRpb25Gb3JtYXQiOjAsIkluY2x1ZGVOb25Xb3JraW5nRGF5c0luRHVyYXRpb24iOmZhbHNlLCJQZXJjZW50YWdlQ29tcGxldGVTdHlsZSI6eyIkaWQiOiIyNjQxIiwiRm9udFNldHRpbmdzIjp7IiRpZCI6IjI2NDIiLCJGb250U2l6ZSI6MTAsIkZvbnROYW1lIjoiQ2FsaWJyaSIsIklzQm9sZCI6ZmFsc2UsIklzSXRhbGljIjpmYWxzZSwiSXNVbmRlcmxpbmVkIjpmYWxzZSwiUGFyZW50U3R5bGUiOm51bGx9LCJBdXRvU2l6ZSI6MCwiRm9yZWdyb3VuZCI6eyIkaWQiOiIyNjQzIiwiQ29sb3IiOnsiJGlkIjoiMjY0NCIsIkEiOjI1NSwiUiI6MTkyLCJHIjo4MCwiQiI6Nzd9fSwiTWF4V2lkdGgiOjIwMC4wLCJNYXhIZWlnaHQiOiJJbmZpbml0eSIsIlNtYXJ0Rm9yZWdyb3VuZElzQWN0aXZlIjpmYWxzZSwiSG9yaXpvbnRhbEFsaWdubWVudCI6MCwiVmVydGljYWxBbGlnbm1lbnQiOjAsIlNtYXJ0Rm9yZWdyb3VuZCI6bnVsbCwiQmFja2dyb3VuZEZpbGxUeXBlIjowLCJNYXJnaW4iOnsiJHJlZiI6IjEyMSJ9LCJQYWRkaW5nIjp7IiRyZWYiOiIxMjIifSwiQmFja2dyb3VuZCI6eyIkcmVmIjoiMTIzIn0sIklzVmlzaWJsZSI6dHJ1ZSwiV2lkdGgiOjAuMCwiSGVpZ2h0IjowLjAsIkJvcmRlclN0eWxlIjp7IiRpZCI6IjI2NDUiLCJMaW5lQ29sb3IiOm51bGwsIkxpbmVXZWlnaHQiOjAuMCwiTGluZVR5cGUiOjAsIlBhcmVudFN0eWxlIjpudWxsfSwiUGFyZW50U3R5bGUiOm51bGx9LCJEdXJhdGlvblN0eWxlIjp7IiRpZCI6IjI2NDYiLCJGb250U2V0dGluZ3MiOnsiJGlkIjoiMjY0NyIsIkZvbnRTaXplIjoxMCwiRm9udE5hbWUiOiJDYWxpYnJpIiwiSXNCb2xkIjpmYWxzZSwiSXNJdGFsaWMiOmZhbHNlLCJJc1VuZGVybGluZWQiOmZhbHNlLCJQYXJlbnRTdHlsZSI6bnVsbH0sIkF1dG9TaXplIjowLCJGb3JlZ3JvdW5kIjp7IiRyZWYiOiIxMjYifSwiTWF4V2lkdGgiOjIwMC4wLCJNYXhIZWlnaHQiOiJJbmZpbml0eSIsIlNtYXJ0Rm9yZWdyb3VuZElzQWN0aXZlIjpmYWxzZSwiSG9yaXpvbnRhbEFsaWdubWVudCI6MCwiVmVydGljYWxBbGlnbm1lbnQiOjAsIlNtYXJ0Rm9yZWdyb3VuZCI6bnVsbCwiQmFja2dyb3VuZEZpbGxUeXBlIjowLCJNYXJnaW4iOnsiJHJlZiI6IjEyOCJ9LCJQYWRkaW5nIjp7IiRyZWYiOiIxMjkifSwiQmFja2dyb3VuZCI6eyIkcmVmIjoiMTMwIn0sIklzVmlzaWJsZSI6dHJ1ZSwiV2lkdGgiOjAuMCwiSGVpZ2h0IjowLjAsIkJvcmRlclN0eWxlIjp7IiRpZCI6IjI2NDgiLCJMaW5lQ29sb3IiOm51bGwsIkxpbmVXZWlnaHQiOjAuMCwiTGluZVR5cGUiOjAsIlBhcmVudFN0eWxlIjpudWxsfSwiUGFyZW50U3R5bGUiOm51bGx9LCJIb3Jpem9udGFsQ29ubmVjdG9yU3R5bGUiOnsiJGlkIjoiMjY0OSIsIkxpbmVDb2xvciI6eyIkcmVmIjoiMTMyIn0sIkxpbmVXZWlnaHQiOjEuMCwiTGluZVR5cGUiOjAsIlBhcmVudFN0eWxlIjpudWxsfSwiVmVydGljYWxDb25uZWN0b3JTdHlsZSI6eyIkaWQiOiIyNjUwIiwiTGluZUNvbG9yIjp7IiRyZWYiOiIxMzUifSwiTGluZVdlaWdodCI6MC4wLCJMaW5lVHlwZSI6MCwiUGFyZW50U3R5bGUiOm51bGx9LCJNYXJnaW4iOm51bGwsIlN0YXJ0RGF0ZVBvc2l0aW9uIjo2LCJFbmREYXRlUG9zaXRpb24iOjYsIkRhdGVJc1Zpc2libGUiOmZhbHNlLCJUaXRsZVBvc2l0aW9uIjowLCJEdXJhdGlvblBvc2l0aW9uIjo2LCJQZXJjZW50YWdlQ29tcGxldGVkUG9zaXRpb24iOjYsIlNwYWNpbmciOjMsIklzQmVsb3dUaW1lYmFuZCI6ZmFsc2UsIlBlcmNlbnRhZ2VDb21wbGV0ZVNoYXBlT3BhY2l0eSI6MzUsIlNoYXBlU3R5bGUiOnsiJGlkIjoiMjY1MSIsIk1hcmdpbiI6eyIkcmVmIjoiMTM4In0sIlBhZGRpbmciOnsiJHJlZiI6IjEzOSJ9LCJCYWNrZ3JvdW5kIjp7IiRpZCI6IjI2NTIiLCJDb2xvciI6eyIkaWQiOiIyNjUzIiwiQSI6MjU1LCJSIjoyMzQsIkciOjIyLCJCIjozMH19LCJJc1Zpc2libGUiOnRydWUsIldpZHRoIjowLjAsIkhlaWdodCI6MTAuMCwiQm9yZGVyU3R5bGUiOnsiJGlkIjoiMjY1NCIsIkxpbmVDb2xvciI6eyIkcmVmIjoiMTkyNiJ9LCJMaW5lV2VpZ2h0IjowLjAsIkxpbmVUeXBlIjowLCJQYXJlbnRTdHlsZSI6bnVsbH0sIlBhcmVudFN0eWxlIjpudWxsfSwiVGl0bGVTdHlsZSI6eyIkaWQiOiIyNjU1IiwiRm9udFNldHRpbmdzIjp7IiRpZCI6IjI2NTYiLCJGb250U2l6ZSI6MTEsIkZvbnROYW1lIjoiQ2FsaWJyaSIsIklzQm9sZCI6dHJ1ZSwiSXNJdGFsaWMiOmZhbHNlLCJJc1VuZGVybGluZWQiOmZhbHNlLCJQYXJlbnRTdHlsZSI6bnVsbH0sIkF1dG9TaXplIjowLCJGb3JlZ3JvdW5kIjp7IiRpZCI6IjI2NTciLCJDb2xvciI6eyIkaWQiOiIyNjU4IiwiQSI6MjU1LCJSIjoyNTUsIkciOjI1NSwiQiI6MjU1fX0sIk1heFdpZHRoIjo3MjAuMCwiTWF4SGVpZ2h0IjoiSW5maW5pdHkiLCJTbWFydEZvcmVncm91bmRJc0FjdGl2ZSI6ZmFsc2UsIkhvcml6b250YWxBbGlnbm1lbnQiOjAsIlZlcnRpY2FsQWxpZ25tZW50IjowLCJTbWFydEZvcmVncm91bmQiOm51bGwsIkJhY2tncm91bmRGaWxsVHlwZSI6MCwiTWFyZ2luIjp7IiRyZWYiOiIxNDkifSwiUGFkZGluZyI6eyIkcmVmIjoiMTUwIn0sIkJhY2tncm91bmQiOnsiJGlkIjoiMjY1OSIsIkNvbG9yIjp7IiRpZCI6IjI2NjAiLCJBIjowLCJSIjoyNTUsIkciOjI1NSwiQiI6MjU1fX0sIklzVmlzaWJsZSI6dHJ1ZSwiV2lkdGgiOjAuMCwiSGVpZ2h0IjowLjAsIkJvcmRlclN0eWxlIjp7IiRpZCI6IjI2NjEiLCJMaW5lQ29sb3IiOm51bGwsIkxpbmVXZWlnaHQiOjAuMCwiTGluZVR5cGUiOjAsIlBhcmVudFN0eWxlIjpudWxsfSwiUGFyZW50U3R5bGUiOm51bGx9LCJEYXRlU3R5bGUiOnsiJGlkIjoiMjY2MiIsIkZvbnRTZXR0aW5ncyI6eyIkaWQiOiIyNjYzIiwiRm9udFNpemUiOjEwLCJGb250TmFtZSI6IkNhbGlicmkiLCJJc0JvbGQiOmZhbHNlLCJJc0l0YWxpYyI6ZmFsc2UsIklzVW5kZXJsaW5lZCI6ZmFsc2UsIlBhcmVudFN0eWxlIjpudWxsfSwiQXV0b1NpemUiOjAsIkZvcmVncm91bmQiOnsiJGlkIjoiMjY2NCIsIkNvbG9yIjp7IiRpZCI6IjI2NjUiLCJBIjoyNTUsIlIiOjY4LCJHIjo4NCwiQiI6MTA2fX0sIk1heFdpZHRoIjoyMDAuMCwiTWF4SGVpZ2h0IjoiSW5maW5pdHkiLCJTbWFydEZvcmVncm91bmRJc0FjdGl2ZSI6ZmFsc2UsIkhvcml6b250YWxBbGlnbm1lbnQiOjIsIlZlcnRpY2FsQWxpZ25tZW50IjowLCJTbWFydEZvcmVncm91bmQiOm51bGwsIkJhY2tncm91bmRGaWxsVHlwZSI6MCwiTWFyZ2luIjp7IiRyZWYiOiIxNTYifSwiUGFkZGluZyI6eyIkcmVmIjoiMTU3In0sIkJhY2tncm91bmQiOnsiJGlkIjoiMjY2NiIsIkNvbG9yIjp7IiRpZCI6IjI2NjciLCJBIjowLCJSIjoyNTUsIkciOjI1NSwiQiI6MjU1fX0sIklzVmlzaWJsZSI6dHJ1ZSwiV2lkdGgiOjAuMCwiSGVpZ2h0IjowLjAsIkJvcmRlclN0eWxlIjp7IiRpZCI6IjI2NjgiLCJMaW5lQ29sb3IiOm51bGwsIkxpbmVXZWlnaHQiOjAuMCwiTGluZVR5cGUiOjAsIlBhcmVudFN0eWxlIjpudWxsfSwiUGFyZW50U3R5bGUiOm51bGx9LCJEYXRlRm9ybWF0Ijp7IiRyZWYiOiIxOTQyIn0sIldlZWtOdW1iZXJpbmciOnsiJGlkIjoiMjY2OSIsIkZvcm1hdCI6MCwiSXNWaXNpYmxlIjpmYWxzZSwiTGFzdEtub3duVmlzaWJpbGl0eVN0YXRlIjpmYWxzZX0sIklzVmlzaWJsZSI6dHJ1ZSwiUGFyZW50U3R5bGUiOm51bGx9LCJJbmRleCI6NzMsIlNtYXJ0RHVyYXRpb25BY3RpdmF0ZWQiOmZhbHNlLCJEYXRlRm9ybWF0Ijp7IiRyZWYiOiIxOTQyIn0sIldlZWtOdW1iZXJpbmciOnsiJGlkIjoiMjY3MCIsIkZvcm1hdCI6MCwiSXNWaXNpYmxlIjpmYWxzZSwiTGFzdEtub3duVmlzaWJpbGl0eVN0YXRlIjpmYWxzZX0sIklkIjoiOTlhNTQzOTItYWVkMC00Mzg3LWE5MTgtMWZmNzhjZjg5ZjQ0IiwiSW1wb3J0SWQiOm51bGwsIlRpdGxlIjoiUFNEIiwiTm90ZSI6bnVsbCwiSHlwZXJsaW5rIjp7IiRpZCI6IjI2NzEiLCJBZGRyZXNzIjpudWxsLCJTdWJBZGRyZXNzIjpudWxsfSwiSXNDaGFuZ2VkIjpmYWxzZSwiSXNOZXciOmZhbHNlfSx7IiRpZCI6IjI2NzIiLCJHcm91cE5hbWUiOiJjZWQxMjhhMS05MDQ1LTRmZmEtYTY0MC0xZTE0MGI3NWRmYjkiLCJTdGFydERhdGUiOiIyMDIyLTEyLTI3VDAwOjAwOjAwWiIsIkVuZERhdGUiOiIyMDIyLTEyLTMwVDIzOjU5OjAwWiIsIlBlcmNlbnRhZ2VDb21wbGV0ZSI6bnVsbCwiU3R5bGUiOnsiJGlkIjoiMjY3MyIsIlNoYXBlIjowLCJTaGFwZVRoaWNrbmVzcyI6MCwiRHVyYXRpb25Gb3JtYXQiOjAsIkluY2x1ZGVOb25Xb3JraW5nRGF5c0luRHVyYXRpb24iOmZhbHNlLCJQZXJjZW50YWdlQ29tcGxldGVTdHlsZSI6eyIkaWQiOiIyNjc0IiwiRm9udFNldHRpbmdzIjp7IiRpZCI6IjI2NzUiLCJGb250U2l6ZSI6MTAsIkZvbnROYW1lIjoiQ2FsaWJyaSIsIklzQm9sZCI6ZmFsc2UsIklzSXRhbGljIjpmYWxzZSwiSXNVbmRlcmxpbmVkIjpmYWxzZSwiUGFyZW50U3R5bGUiOm51bGx9LCJBdXRvU2l6ZSI6MCwiRm9yZWdyb3VuZCI6eyIkaWQiOiIyNjc2IiwiQ29sb3IiOnsiJGlkIjoiMjY3NyIsIkEiOjI1NSwiUiI6MTkyLCJHIjo4MCwiQiI6Nzd9fSwiTWF4V2lkdGgiOjIwMC4wLCJNYXhIZWlnaHQiOiJJbmZpbml0eSIsIlNtYXJ0Rm9yZWdyb3VuZElzQWN0aXZlIjpmYWxzZSwiSG9yaXpvbnRhbEFsaWdubWVudCI6MCwiVmVydGljYWxBbGlnbm1lbnQiOjAsIlNtYXJ0Rm9yZWdyb3VuZCI6bnVsbCwiQmFja2dyb3VuZEZpbGxUeXBlIjowLCJNYXJnaW4iOnsiJHJlZiI6IjEyMSJ9LCJQYWRkaW5nIjp7IiRyZWYiOiIxMjIifSwiQmFja2dyb3VuZCI6eyIkcmVmIjoiMTIzIn0sIklzVmlzaWJsZSI6dHJ1ZSwiV2lkdGgiOjAuMCwiSGVpZ2h0IjowLjAsIkJvcmRlclN0eWxlIjp7IiRpZCI6IjI2NzgiLCJMaW5lQ29sb3IiOm51bGwsIkxpbmVXZWlnaHQiOjAuMCwiTGluZVR5cGUiOjAsIlBhcmVudFN0eWxlIjpudWxsfSwiUGFyZW50U3R5bGUiOm51bGx9LCJEdXJhdGlvblN0eWxlIjp7IiRpZCI6IjI2NzkiLCJGb250U2V0dGluZ3MiOnsiJGlkIjoiMjY4MCIsIkZvbnRTaXplIjoxMCwiRm9udE5hbWUiOiJDYWxpYnJpIiwiSXNCb2xkIjpmYWxzZSwiSXNJdGFsaWMiOmZhbHNlLCJJc1VuZGVybGluZWQiOmZhbHNlLCJQYXJlbnRTdHlsZSI6bnVsbH0sIkF1dG9TaXplIjowLCJGb3JlZ3JvdW5kIjp7IiRyZWYiOiIxMjYifSwiTWF4V2lkdGgiOjIwMC4wLCJNYXhIZWlnaHQiOiJJbmZpbml0eSIsIlNtYXJ0Rm9yZWdyb3VuZElzQWN0aXZlIjpmYWxzZSwiSG9yaXpvbnRhbEFsaWdubWVudCI6MCwiVmVydGljYWxBbGlnbm1lbnQiOjAsIlNtYXJ0Rm9yZWdyb3VuZCI6bnVsbCwiQmFja2dyb3VuZEZpbGxUeXBlIjowLCJNYXJnaW4iOnsiJHJlZiI6IjEyOCJ9LCJQYWRkaW5nIjp7IiRyZWYiOiIxMjkifSwiQmFja2dyb3VuZCI6eyIkcmVmIjoiMTMwIn0sIklzVmlzaWJsZSI6dHJ1ZSwiV2lkdGgiOjAuMCwiSGVpZ2h0IjowLjAsIkJvcmRlclN0eWxlIjp7IiRpZCI6IjI2ODEiLCJMaW5lQ29sb3IiOm51bGwsIkxpbmVXZWlnaHQiOjAuMCwiTGluZVR5cGUiOjAsIlBhcmVudFN0eWxlIjpudWxsfSwiUGFyZW50U3R5bGUiOm51bGx9LCJIb3Jpem9udGFsQ29ubmVjdG9yU3R5bGUiOnsiJGlkIjoiMjY4MiIsIkxpbmVDb2xvciI6eyIkcmVmIjoiMTMyIn0sIkxpbmVXZWlnaHQiOjEuMCwiTGluZVR5cGUiOjAsIlBhcmVudFN0eWxlIjpudWxsfSwiVmVydGljYWxDb25uZWN0b3JTdHlsZSI6eyIkaWQiOiIyNjgzIiwiTGluZUNvbG9yIjp7IiRyZWYiOiIxMzUifSwiTGluZVdlaWdodCI6MC4wLCJMaW5lVHlwZSI6MCwiUGFyZW50U3R5bGUiOm51bGx9LCJNYXJnaW4iOm51bGwsIlN0YXJ0RGF0ZVBvc2l0aW9uIjo2LCJFbmREYXRlUG9zaXRpb24iOjYsIkRhdGVJc1Zpc2libGUiOmZhbHNlLCJUaXRsZVBvc2l0aW9uIjowLCJEdXJhdGlvblBvc2l0aW9uIjo2LCJQZXJjZW50YWdlQ29tcGxldGVkUG9zaXRpb24iOjYsIlNwYWNpbmciOjMsIklzQmVsb3dUaW1lYmFuZCI6ZmFsc2UsIlBlcmNlbnRhZ2VDb21wbGV0ZVNoYXBlT3BhY2l0eSI6MzUsIlNoYXBlU3R5bGUiOnsiJGlkIjoiMjY4NCIsIk1hcmdpbiI6eyIkcmVmIjoiMTM4In0sIlBhZGRpbmciOnsiJHJlZiI6IjEzOSJ9LCJCYWNrZ3JvdW5kIjp7IiRpZCI6IjI2ODUiLCJDb2xvciI6eyIkaWQiOiIyNjg2IiwiQSI6MjU1LCJSIjoxNTAsIkciOjIxNCwiQiI6NjZ9fSwiSXNWaXNpYmxlIjp0cnVlLCJXaWR0aCI6MC4wLCJIZWlnaHQiOjEwLjAsIkJvcmRlclN0eWxlIjp7IiRpZCI6IjI2ODciLCJMaW5lQ29sb3IiOnsiJHJlZiI6IjE5MjYifSwiTGluZVdlaWdodCI6MC4wLCJMaW5lVHlwZSI6MCwiUGFyZW50U3R5bGUiOm51bGx9LCJQYXJlbnRTdHlsZSI6bnVsbH0sIlRpdGxlU3R5bGUiOnsiJGlkIjoiMjY4OCIsIkZvbnRTZXR0aW5ncyI6eyIkaWQiOiIyNjg5IiwiRm9udFNpemUiOjExLCJGb250TmFtZSI6IkNhbGlicmkiLCJJc0JvbGQiOnRydWUsIklzSXRhbGljIjpmYWxzZSwiSXNVbmRlcmxpbmVkIjpmYWxzZSwiUGFyZW50U3R5bGUiOm51bGx9LCJBdXRvU2l6ZSI6MCwiRm9yZWdyb3VuZCI6eyIkaWQiOiIyNjkwIiwiQ29sb3IiOnsiJGlkIjoiMjY5MSIsIkEiOjI1NSwiUiI6MjU1LCJHIjoyNTUsIkIiOjI1NX19LCJNYXhXaWR0aCI6NzIwLjAsIk1heEhlaWdodCI6IkluZmluaXR5IiwiU21hcnRGb3JlZ3JvdW5kSXNBY3RpdmUiOmZhbHNlLCJIb3Jpem9udGFsQWxpZ25tZW50IjowLCJWZXJ0aWNhbEFsaWdubWVudCI6MCwiU21hcnRGb3JlZ3JvdW5kIjpudWxsLCJCYWNrZ3JvdW5kRmlsbFR5cGUiOjAsIk1hcmdpbiI6eyIkcmVmIjoiMTQ5In0sIlBhZGRpbmciOnsiJHJlZiI6IjE1MCJ9LCJCYWNrZ3JvdW5kIjp7IiRpZCI6IjI2OTIiLCJDb2xvciI6eyIkaWQiOiIyNjkzIiwiQSI6MCwiUiI6MjU1LCJHIjoyNTUsIkIiOjI1NX19LCJJc1Zpc2libGUiOnRydWUsIldpZHRoIjowLjAsIkhlaWdodCI6MC4wLCJCb3JkZXJTdHlsZSI6eyIkaWQiOiIyNjk0IiwiTGluZUNvbG9yIjpudWxsLCJMaW5lV2VpZ2h0IjowLjAsIkxpbmVUeXBlIjowLCJQYXJlbnRTdHlsZSI6bnVsbH0sIlBhcmVudFN0eWxlIjpudWxsfSwiRGF0ZVN0eWxlIjp7IiRpZCI6IjI2OTUiLCJGb250U2V0dGluZ3MiOnsiJGlkIjoiMjY5NiIsIkZvbnRTaXplIjoxMCwiRm9udE5hbWUiOiJDYWxpYnJpIiwiSXNCb2xkIjpmYWxzZSwiSXNJdGFsaWMiOmZhbHNlLCJJc1VuZGVybGluZWQiOmZhbHNlLCJQYXJlbnRTdHlsZSI6bnVsbH0sIkF1dG9TaXplIjowLCJGb3JlZ3JvdW5kIjp7IiRpZCI6IjI2OTciLCJDb2xvciI6eyIkaWQiOiIyNjk4IiwiQSI6MjU1LCJSIjo2OCwiRyI6ODQsIkIiOjEwNn19LCJNYXhXaWR0aCI6MjAwLjAsIk1heEhlaWdodCI6IkluZmluaXR5IiwiU21hcnRGb3JlZ3JvdW5kSXNBY3RpdmUiOmZhbHNlLCJIb3Jpem9udGFsQWxpZ25tZW50IjoyLCJWZXJ0aWNhbEFsaWdubWVudCI6MCwiU21hcnRGb3JlZ3JvdW5kIjpudWxsLCJCYWNrZ3JvdW5kRmlsbFR5cGUiOjAsIk1hcmdpbiI6eyIkcmVmIjoiMTU2In0sIlBhZGRpbmciOnsiJHJlZiI6IjE1NyJ9LCJCYWNrZ3JvdW5kIjp7IiRpZCI6IjI2OTkiLCJDb2xvciI6eyIkaWQiOiIyNzAwIiwiQSI6MCwiUiI6MjU1LCJHIjoyNTUsIkIiOjI1NX19LCJJc1Zpc2libGUiOnRydWUsIldpZHRoIjowLjAsIkhlaWdodCI6MC4wLCJCb3JkZXJTdHlsZSI6eyIkaWQiOiIyNzAxIiwiTGluZUNvbG9yIjpudWxsLCJMaW5lV2VpZ2h0IjowLjAsIkxpbmVUeXBlIjowLCJQYXJlbnRTdHlsZSI6bnVsbH0sIlBhcmVudFN0eWxlIjpudWxsfSwiRGF0ZUZvcm1hdCI6eyIkcmVmIjoiMTk0MiJ9LCJXZWVrTnVtYmVyaW5nIjp7IiRpZCI6IjI3MDIiLCJGb3JtYXQiOjAsIklzVmlzaWJsZSI6ZmFsc2UsIkxhc3RLbm93blZpc2liaWxpdHlTdGF0ZSI6ZmFsc2V9LCJJc1Zpc2libGUiOnRydWUsIlBhcmVudFN0eWxlIjpudWxsfSwiSW5kZXgiOjc0LCJTbWFydER1cmF0aW9uQWN0aXZhdGVkIjpmYWxzZSwiRGF0ZUZvcm1hdCI6eyIkcmVmIjoiMTk0MiJ9LCJXZWVrTnVtYmVyaW5nIjp7IiRpZCI6IjI3MDMiLCJGb3JtYXQiOjAsIklzVmlzaWJsZSI6ZmFsc2UsIkxhc3RLbm93blZpc2liaWxpdHlTdGF0ZSI6ZmFsc2V9LCJJZCI6IjkxMWNmNGQ5LWEzZmEtNDUyOS05NTQ2LWE4MzJhNTEzZTg3MSIsIkltcG9ydElkIjpudWxsLCJUaXRsZSI6IlpQVCIsIk5vdGUiOm51bGwsIkh5cGVybGluayI6eyIkaWQiOiIyNzA0IiwiQWRkcmVzcyI6bnVsbCwiU3ViQWRkcmVzcyI6bnVsbH0sIklzQ2hhbmdlZCI6ZmFsc2UsIklzTmV3IjpmYWxzZX1dLCJTd2ltbGFuZXMiOltdLCJNc1Byb2plY3RJdGVtc1RyZWUiOnsiJGlkIjoiMjcwNSIsIlJvb3QiOnsiSW1wb3J0SWQiOm51bGwsIklzSW1wb3J0ZWQiOmZhbHNlLCJDaGlsZHJlbiI6W119fSwiTWV0YWRhdGEiOnsiJGlkIjoiMjcwNiIsIlNvdXJjZVRlbXBsYXRlIjoie1wiJGlkXCI6XCIxXCIsXCJJZFwiOlwiY2MyNmY4NjMtMjdjZS00ODBlLWE1ODktYjNmMTJmMmQ2ZWIwXCIsXCJDdWx0dXJlSW5mb05hbWVcIjpcImVuLVVTXCIsXCJWZXJzaW9uXCI6e1wiJGlkXCI6XCIyXCIsXCJUZW1wbGF0ZURvbVZlcnNpb25cIjpcIjEuMi4wXCJ9LFwiRWZmZWN0XCI6MSxcIlN0eWxlXCI6e1wiJGlkXCI6XCIzXCIsXCJUaW1lYmFuZFN0eWxlXCI6e1wiJGlkXCI6XCI0XCIsXCJTY2FsZU1hcmtpbmdcIjoxLFwiU2hhcGVcIjoxMCxcIlNoYXBlU3R5bGVcIjp7XCIkaWRcIjpcIjVcIixcIk1hcmdpblwiOntcIiRpZFwiOlwiNlwiLFwiVG9wXCI6MC4wLFwiTGVmdFwiOjEwLjAsXCJSaWdodFwiOjEwLjAsXCJCb3R0b21cIjowLjB9LFwiUGFkZGluZ1wiOntcIiRpZFwiOlwiN1wiLFwiVG9wXCI6My4wLFwiTGVmdFwiOjAuMCxcIlJpZ2h0XCI6MC4wLFwiQm90dG9tXCI6My4wfSxcIkJhY2tncm91bmRcIjp7XCIkaWRcIjpcIjhcIixcIkNvbG9yXCI6e1wiJGlkXCI6XCI5XCIsXCJBXCI6MjU1LFwiUlwiOjY4LFwiR1wiOjg0LFwiQlwiOjEwNn19LFwiSXNWaXNpYmxlXCI6dHJ1ZSxcIldpZHRoXCI6ODU4LjAsXCJIZWlnaHRcIjoyMC4wLFwiQm9yZGVyU3R5bGVcIjp7XCIkaWRcIjpcIjEwXCIsXCJMaW5lQ29sb3JcIjp7XCIkaWRcIjpcIjExXCIsXCIkdHlwZVwiOlwiTkxSRS5Db21tb24uRG9tLlNvbGlkQ29sb3JCcnVzaCwgTkxSRS5Db21tb25cIixcIkNvbG9yXCI6e1wiJGlkXCI6XCIxMlwiLFwiQVwiOjI1NSxcIlJcIjoyNTUsXCJHXCI6MCxcIkJcIjowfX0sXCJMaW5lV2VpZ2h0XCI6MC4wLFwiTGluZVR5cGVcIjowfX0sXCJNaWRkbGVUaWVyU2hhcGVTdHlsZVwiOntcIiRpZFwiOlwiMTNcIixcIk1hcmdpblwiOntcIiRpZFwiOlwiMTRcIixcIlRvcFwiOjAuMCxcIkxlZnRcIjoxMC4wLFwiUmlnaHRcIjoxMC4wLFwiQm90dG9tXCI6MC4wfSxcIlBhZGRpbmdcIjp7XCIkaWRcIjpcIjE1XCIsXCJUb3BcIjozLjAsXCJMZWZ0XCI6MC4wLFwiUmlnaHRcIjowLjAsXCJCb3R0b21cIjozLjB9LFwiQmFja2dyb3VuZFwiOntcIiRpZFwiOlwiMTZcIixcIkNvbG9yXCI6e1wiJGlkXCI6XCIxN1wiLFwiQVwiOjI1NSxcIlJcIjo2OCxcIkdcIjo4NCxcIkJcIjoxMDZ9fSxcIklzVmlzaWJsZVwiOnRydWUsXCJXaWR0aFwiOjg1OC4wLFwiSGVpZ2h0XCI6MjAuMCxcIkJvcmRlclN0eWxlXCI6e1wiJGlkXCI6XCIxOFwiLFwiTGluZUNvbG9yXCI6e1wiJGlkXCI6XCIxOVwiLFwiJHR5cGVcIjpcIk5MUkUuQ29tbW9uLkRvbS5Tb2xpZENvbG9yQnJ1c2gsIE5MUkUuQ29tbW9uXCIsXCJDb2xvclwiOntcIiRpZFwiOlwiMjBcIixcIkFcIjoyNTUsXCJSXCI6MjU1LFwiR1wiOjAsXCJCXCI6MH19LFwiTGluZVdlaWdodFwiOjAuMCxcIkxpbmVUeXBlXCI6MH19LFwiQm90dG9tVGllclNoYXBlU3R5bGVcIjp7XCIkaWRcIjpcIjIxXCIsXCJNYXJnaW5cIjp7XCIkaWRcIjpcIjIyXCIsXCJUb3BcIjowLjAsXCJMZWZ0XCI6MTAuMCxcIlJpZ2h0XCI6MTAuMCxcIkJvdHRvbVwiOjAuMH0sXCJQYWRkaW5nXCI6e1wiJGlkXCI6XCIyM1wiLFwiVG9wXCI6My4wLFwiTGVmdFwiOjAuMCxcIlJpZ2h0XCI6MC4wLFwiQm90dG9tXCI6My4wfSxcIkJhY2tncm91bmRcIjp7XCIkaWRcIjpcIjI0XCIsXCJDb2xvclwiOntcIiRpZFwiOlwiMjVcIixcIkFcIjoyNTUsXCJSXCI6NjgsXCJHXCI6ODQsXCJCXCI6MTA2fX0sXCJJc1Zpc2libGVcIjp0cnVlLFwiV2lkdGhcIjo4NTguMCxcIkhlaWdodFwiOjIwLjAsXCJCb3JkZXJTdHlsZVwiOntcIiRpZFwiOlwiMjZcIixcIkxpbmVDb2xvclwiOntcIiRpZFwiOlwiMjdcIixcIiR0eXBlXCI6XCJOTFJFLkNvbW1vbi5Eb20uU29saWRDb2xvckJydXNoLCBOTFJFLkNvbW1vblwiLFwiQ29sb3JcIjp7XCIkaWRcIjpcIjI4XCIsXCJBXCI6MjU1LFwiUlwiOjI1NSxcIkdcIjowLFwiQlwiOjB9fSxcIkxpbmVXZWlnaHRcIjowLjAsXCJMaW5lVHlwZVwiOjB9fSxcIlJpZ2h0RW5kQ2Fwc1N0eWxlXCI6e1wiJGlkXCI6XCIyOVwiLFwiRm9udFNldHRpbmdzXCI6e1wiJGlkXCI6XCIzMFwiLFwiRm9udFNpemVcIjoxOCxcIkZvbnROYW1lXCI6XCJDYWxpYnJpXCIsXCJJc0JvbGRcIjp0cnVlLFwiSXNJdGFsaWNcIjpmYWxzZSxcIklzVW5kZXJsaW5lZFwiOmZhbHNlfSxcIkF1dG9TaXplXCI6MCxcIkZvcmVncm91bmRcIjp7XCIkaWRcIjpcIjMxXCIsXCJDb2xvclwiOntcIiRpZFwiOlwiMzJcIixcIkFcIjoyNTUsXCJSXCI6MjM3LFwiR1wiOjEyNSxcIkJcIjo0OX19LFwiQmFja2dyb3VuZEZpbGxUeXBlXCI6MCxcIk1heFdpZHRoXCI6XCJJbmZpbml0eVwiLFwiTWF4SGVpZ2h0XCI6XCJJbmZpbml0eVwiLFwiU21hcnRGb3JlZ3JvdW5kSXNBY3RpdmVcIjpmYWxzZSxcIkhvcml6b250YWxBbGlnbm1lbnRcIjowLFwiVmVydGljYWxBbGlnbm1lbnRcIjowLFwiU21hcnRGb3JlZ3JvdW5kXCI6bnVsbCxcIk1hcmdpblwiOntcIiRpZFwiOlwiMzNcIixcIlRvcFwiOjAuMCxcIkxlZnRcIjowLjAsXCJSaWdodFwiOjIwLjAsXCJCb3R0b21cIjowLjB9LFwiUGFkZGluZ1wiOntcIiRpZFwiOlwiMzRcIixcIlRvcFwiOjAuMCxcIkxlZnRcIjowLjAsXCJSaWdodFwiOjAuMCxcIkJvdHRvbVwiOjAuMH0sXCJCYWNrZ3JvdW5kXCI6e1wiJGlkXCI6XCIzNVwiLFwiQ29sb3JcIjp7XCIkaWRcIjpcIjM2XCIsXCJBXCI6MCxcIlJcIjowLFwiR1wiOjAsXCJCXCI6MH19LFwiSXNWaXNpYmxlXCI6dHJ1ZSxcIldpZHRoXCI6MC4wLFwiSGVpZ2h0XCI6MC4wLFwiQm9yZGVyU3R5bGVcIjpudWxsfSxcIkxlZnRFbmRDYXBzU3R5bGVcIjp7XCIkaWRcIjpcIjM3XCIsXCJGb250U2V0dGluZ3NcIjp7XCIkaWRcIjpcIjM4XCIsXCJGb250U2l6ZVwiOjE4LFwiRm9udE5hbWVcIjpcIkNhbGlicmlcIixcIklzQm9sZFwiOnRydWUsXCJJc0l0YWxpY1wiOmZhbHNlLFwiSXNVbmRlcmxpbmVkXCI6ZmFsc2V9LFwiQXV0b1NpemVcIjowLFwiRm9yZWdyb3VuZFwiOntcIiRpZFwiOlwiMzlcIixcIkNvbG9yXCI6e1wiJGlkXCI6XCI0MFwiLFwiQVwiOjI1NSxcIlJcIjoyMzcsXCJHXCI6MTI1LFwiQlwiOjQ5fX0sXCJCYWNrZ3JvdW5kRmlsbFR5cGVcIjowLFwiTWF4V2lkdGhcIjpcIkluZmluaXR5XCIsXCJNYXhIZWlnaHRcIjpcIkluZmluaXR5XCIsXCJTbWFydEZvcmVncm91bmRJc0FjdGl2ZVwiOmZhbHNlLFwiSG9yaXpvbnRhbEFsaWdubWVudFwiOjAsXCJWZXJ0aWNhbEFsaWdubWVudFwiOjAsXCJTbWFydEZvcmVncm91bmRcIjpudWxsLFwiTWFyZ2luXCI6e1wiJGlkXCI6XCI0MVwiLFwiVG9wXCI6MC4wLFwiTGVmdFwiOjIwLjAsXCJSaWdodFwiOjAuMCxcIkJvdHRvbVwiOjAuMH0sXCJQYWRkaW5nXCI6e1wiJGlkXCI6XCI0MlwiLFwiVG9wXCI6MC4wLFwiTGVmdFwiOjAuMCxcIlJpZ2h0XCI6MC4wLFwiQm90dG9tXCI6MC4wfSxcIkJhY2tncm91bmRcIjp7XCIkaWRcIjpcIjQzXCIsXCJDb2xvclwiOntcIiRyZWZcIjpcIjM2XCJ9fSxcIklzVmlzaWJsZVwiOmZhbHNlLFwiV2lkdGhcIjowLjAsXCJIZWlnaHRcIjowLjAsXCJCb3JkZXJTdHlsZVwiOm51bGx9LFwiVG9kYXlUZXh0U3R5bGVcIjp7XCIkaWRcIjpcIjQ0XCIsXCJGb250U2V0dGluZ3NcIjp7XCIkaWRcIjpcIjQ1XCIsXCJGb250U2l6ZVwiOjEyLFwiRm9udE5hbWVcIjpcIkNhbGlicmlcIixcIklzQm9sZFwiOmZhbHNlLFwiSXNJdGFsaWNcIjpmYWxzZSxcIklzVW5kZXJsaW5lZFwiOmZhbHNlfSxcIkF1dG9TaXplXCI6MCxcIkZvcmVncm91bmRcIjp7XCIkaWRcIjpcIjQ2XCIsXCJDb2xvclwiOntcIiRpZFwiOlwiNDdcIixcIkFcIjoyNTUsXCJSXCI6MCxcIkdcIjow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NDhcIixcIlRvcFwiOjAuMCxcIkxlZnRcIjowLjAsXCJSaWdodFwiOjAuMCxcIkJvdHRvbVwiOjAuMH0sXCJQYWRkaW5nXCI6e1wiJGlkXCI6XCI0OVwiLFwiVG9wXCI6MC4wLFwiTGVmdFwiOjAuMCxcIlJpZ2h0XCI6MC4wLFwiQm90dG9tXCI6MC4wfSxcIkJhY2tncm91bmRcIjp7XCIkaWRcIjpcIjUwXCIsXCJDb2xvclwiOntcIiRyZWZcIjpcIjM2XCJ9fSxcIklzVmlzaWJsZVwiOnRydWUsXCJXaWR0aFwiOjAuMCxcIkhlaWdodFwiOjAuMCxcIkJvcmRlclN0eWxlXCI6bnVsbH0sXCJUb2RheU1hcmtlclN0eWxlXCI6e1wiJGlkXCI6XCI1MVwiLFwiTWFyZ2luXCI6e1wiJGlkXCI6XCI1MlwiLFwiVG9wXCI6MC4wLFwiTGVmdFwiOjAuMCxcIlJpZ2h0XCI6MC4wLFwiQm90dG9tXCI6MC4wfSxcIlBhZGRpbmdcIjp7XCIkaWRcIjpcIjUzXCIsXCJUb3BcIjowLjAsXCJMZWZ0XCI6MC4wLFwiUmlnaHRcIjowLjAsXCJCb3R0b21cIjowLjB9LFwiQmFja2dyb3VuZFwiOntcIiRpZFwiOlwiNTRcIixcIkNvbG9yXCI6e1wiJGlkXCI6XCI1NVwiLFwiQVwiOjI1NSxcIlJcIjoyNTUsXCJHXCI6MCxcIkJcIjowfX0sXCJJc1Zpc2libGVcIjp0cnVlLFwiV2lkdGhcIjowLjAsXCJIZWlnaHRcIjowLjAsXCJCb3JkZXJTdHlsZVwiOm51bGx9LFwiU2NhbGVTdHlsZVwiOntcIiRpZFwiOlwiNTZcIixcIlNob3dTZWdtZW50U2VwYXJhdG9yc1wiOmZhbHNlLFwiU2VnbWVudFNlcGFyYXRvck9wYWNpdHlcIjozMCxcIlNoYXBlXCI6MyxcIkhhc0JlZW5WaXNpYmxlQmVmb3JlXCI6dHJ1ZSxcIkZvbnRTZXR0aW5nc1wiOntcIiRpZFwiOlwiNTdcIixcIkZvbnRTaXplXCI6MTIsXCJGb250TmFtZVwiOlwiQ2FsaWJyaVwiLFwiSXNCb2xkXCI6ZmFsc2UsXCJJc0l0YWxpY1wiOmZhbHNlLFwiSXNVbmRlcmxpbmVkXCI6ZmFsc2V9LFwiQXV0b1NpemVcIjowLFwiRm9yZWdyb3VuZFwiOntcIiRpZFwiOlwiNThcIixcIkNvbG9yXCI6e1wiJGlkXCI6XCI1OVwiLFwiQVwiOjI1NSxcIlJcIjoyNTUsXCJHXCI6MjU1LFwiQlwiOjI1NX19LFwiQmFja2dyb3VuZEZpbGxUeXBlXCI6MCxcIk1heFdpZHRoXCI6MjAwLjAsXCJNYXhIZWlnaHRcIjpcIkluZmluaXR5XCIsXCJTbWFydEZvcmVncm91bmRJc0FjdGl2ZVwiOmZhbHNlLFwiSG9yaXpvbnRhbEFsaWdubWVudFwiOjAsXCJWZXJ0aWNhbEFsaWdubWVudFwiOjEsXCJTbWFydEZvcmVncm91bmRcIjpudWxsLFwiTWFyZ2luXCI6e1wiJGlkXCI6XCI2MFwiLFwiVG9wXCI6MC4wLFwiTGVmdFwiOjUuMCxcIlJpZ2h0XCI6MC4wLFwiQm90dG9tXCI6MC4wfSxcIlBhZGRpbmdcIjp7XCIkaWRcIjpcIjYxXCIsXCJUb3BcIjowLjAsXCJMZWZ0XCI6MC4wLFwiUmlnaHRcIjowLjAsXCJCb3R0b21cIjowLjB9LFwiQmFja2dyb3VuZFwiOntcIiRpZFwiOlwiNjJcIixcIkNvbG9yXCI6e1wiJHJlZlwiOlwiMzZcIn19LFwiSXNWaXNpYmxlXCI6dHJ1ZSxcIldpZHRoXCI6MC4wLFwiSGVpZ2h0XCI6MC4wLFwiQm9yZGVyU3R5bGVcIjpudWxsfSxcIk1pZGRsZVRpZXJTY2FsZVN0eWxlXCI6e1wiJGlkXCI6XCI2M1wiLFwiU2hvd1NlZ21lbnRTZXBhcmF0b3JzXCI6ZmFsc2UsXCJTZWdtZW50U2VwYXJhdG9yT3BhY2l0eVwiOjMwLFwiU2hhcGVcIjozLFwiSGFzQmVlblZpc2libGVCZWZvcmVcIjpmYWxzZSxcIkZvbnRTZXR0aW5nc1wiOntcIiRpZFwiOlwiNjRcIixcIkZvbnRTaXplXCI6MTIsXCJGb250TmFtZVwiOlwiQ2FsaWJyaVwiLFwiSXNCb2xkXCI6ZmFsc2UsXCJJc0l0YWxpY1wiOmZhbHNlLFwiSXNVbmRlcmxpbmVkXCI6ZmFsc2V9LFwiQXV0b1NpemVcIjowLFwiRm9yZWdyb3VuZFwiOntcIiRpZFwiOlwiNjVcIixcIkNvbG9yXCI6e1wiJGlkXCI6XCI2NlwiLFwiQVwiOjI1NSxcIlJcIjoyNTUsXCJHXCI6MjU1LFwiQlwiOjI1NX19LFwiQmFja2dyb3VuZEZpbGxUeXBlXCI6MCxcIk1heFdpZHRoXCI6MjAwLjAsXCJNYXhIZWlnaHRcIjpcIkluZmluaXR5XCIsXCJTbWFydEZvcmVncm91bmRJc0FjdGl2ZVwiOmZhbHNlLFwiSG9yaXpvbnRhbEFsaWdubWVudFwiOjAsXCJWZXJ0aWNhbEFsaWdubWVudFwiOjEsXCJTbWFydEZvcmVncm91bmRcIjpudWxsLFwiTWFyZ2luXCI6e1wiJGlkXCI6XCI2N1wiLFwiVG9wXCI6MC4wLFwiTGVmdFwiOjUuMCxcIlJpZ2h0XCI6MC4wLFwiQm90dG9tXCI6MC4wfSxcIlBhZGRpbmdcIjp7XCIkaWRcIjpcIjY4XCIsXCJUb3BcIjowLjAsXCJMZWZ0XCI6MC4wLFwiUmlnaHRcIjowLjAsXCJCb3R0b21cIjowLjB9LFwiQmFja2dyb3VuZFwiOntcIiRpZFwiOlwiNjlcIixcIkNvbG9yXCI6e1wiJGlkXCI6XCI3MFwiLFwiQVwiOjAsXCJSXCI6MCxcIkdcIjowLFwiQlwiOjB9fSxcIklzVmlzaWJsZVwiOmZhbHNlLFwiV2lkdGhcIjowLjAsXCJIZWlnaHRcIjowLjAsXCJCb3JkZXJTdHlsZVwiOm51bGx9LFwiQm90dG9tVGllclNjYWxlU3R5bGVcIjp7XCIkaWRcIjpcIjcxXCIsXCJTaG93U2VnbWVudFNlcGFyYXRvcnNcIjpmYWxzZSxcIlNlZ21lbnRTZXBhcmF0b3JPcGFjaXR5XCI6MzAsXCJTaGFwZVwiOjMsXCJIYXNCZWVuVmlzaWJsZUJlZm9yZVwiOmZhbHNlLFwiRm9udFNldHRpbmdzXCI6e1wiJGlkXCI6XCI3MlwiLFwiRm9udFNpemVcIjoxMixcIkZvbnROYW1lXCI6XCJDYWxpYnJpXCIsXCJJc0JvbGRcIjpmYWxzZSxcIklzSXRhbGljXCI6ZmFsc2UsXCJJc1VuZGVybGluZWRcIjpmYWxzZX0sXCJBdXRvU2l6ZVwiOjAsXCJGb3JlZ3JvdW5kXCI6e1wiJGlkXCI6XCI3M1wiLFwiQ29sb3JcIjp7XCIkaWRcIjpcIjc0XCIsXCJBXCI6MjU1LFwiUlwiOjI1NSxcIkdcIjoyNTUsXCJCXCI6MjU1fX0sXCJCYWNrZ3JvdW5kRmlsbFR5cGVcIjowLFwiTWF4V2lkdGhcIjoyMDAuMCxcIk1heEhlaWdodFwiOlwiSW5maW5pdHlcIixcIlNtYXJ0Rm9yZWdyb3VuZElzQWN0aXZlXCI6ZmFsc2UsXCJIb3Jpem9udGFsQWxpZ25tZW50XCI6MCxcIlZlcnRpY2FsQWxpZ25tZW50XCI6MSxcIlNtYXJ0Rm9yZWdyb3VuZFwiOm51bGwsXCJNYXJnaW5cIjp7XCIkaWRcIjpcIjc1XCIsXCJUb3BcIjowLjAsXCJMZWZ0XCI6NS4wLFwiUmlnaHRcIjowLjAsXCJCb3R0b21cIjowLjB9LFwiUGFkZGluZ1wiOntcIiRpZFwiOlwiNzZcIixcIlRvcFwiOjAuMCxcIkxlZnRcIjowLjAsXCJSaWdodFwiOjAuMCxcIkJvdHRvbVwiOjAuMH0sXCJCYWNrZ3JvdW5kXCI6e1wiJGlkXCI6XCI3N1wiLFwiQ29sb3JcIjp7XCIkaWRcIjpcIjc4XCIsXCJBXCI6MCxcIlJcIjowLFwiR1wiOjAsXCJCXCI6MH19LFwiSXNWaXNpYmxlXCI6ZmFsc2UsXCJXaWR0aFwiOjAuMCxcIkhlaWdodFwiOjAuMCxcIkJvcmRlclN0eWxlXCI6bnVsbH0sXCJTaW5nbGVTY2FsZVNoYXBlU3R5bGVcIjpudWxsLFwiRWxhcHNlZFRpbWVCYWNrZ3JvdW5kXCI6e1wiJGlkXCI6XCI3OVwiLFwiQ29sb3JcIjp7XCIkaWRcIjpcIjgwXCIsXCJBXCI6MTkxLFwiUlwiOjI1NSxcIkdcIjowLFwiQlwiOjB9fSxcIkFwcGVuZFllYXJPblllYXJDaGFuZ2VcIjpmYWxzZSxcIkVsYXBzZWRUaW1lRm9ybWF0XCI6MixcIlRvZGF5TWFya2VyUG9zaXRpb25cIjozLFwiUXVpY2tQb3NpdGlvblwiOjIsXCJBYnNvbHV0ZVBvc2l0aW9uXCI6NDA1LjAsXCJNYXJnaW5cIjp7XCIkaWRcIjpcIjgxXCIsXCJUb3BcIjowLjAsXCJMZWZ0XCI6MTAuMCxcIlJpZ2h0XCI6MTAuMCxcIkJvdHRvbVwiOjAuMH0sXCJQYWRkaW5nXCI6e1wiJGlkXCI6XCI4MlwiLFwiVG9wXCI6MC4wLFwiTGVmdFwiOjAuMCxcIlJpZ2h0XCI6MC4wLFwiQm90dG9tXCI6MC4wfSxcIkJhY2tncm91bmRcIjp7XCIkaWRcIjpcIjgzXCIsXCJDb2xvclwiOntcIiRpZFwiOlwiODRcIixcIkFcIjoyNTUsXCJSXCI6NDcsXCJHXCI6NTQsXCJCXCI6MTUzfX0sXCJJc1Zpc2libGVcIjp0cnVlLFwiV2lkdGhcIjowLjAsXCJIZWlnaHRcIjowLjAsXCJCb3JkZXJTdHlsZVwiOm51bGx9LFwiRGVmYXVsdE1pbGVzdG9uZVN0eWxlXCI6e1wiJGlkXCI6XCI4NVwiLFwiU2hhcGVcIjoyLFwiQ29ubmVjdG9yTWFyZ2luXCI6e1wiJGlkXCI6XCI4NlwiLFwiVG9wXCI6MC4wLFwiTGVmdFwiOjIuMCxcIlJpZ2h0XCI6Mi4wLFwiQm90dG9tXCI6MC4wfSxcIkNvbm5lY3RvclN0eWxlXCI6e1wiJGlkXCI6XCI4N1wiLFwiTGluZUNvbG9yXCI6e1wiJGlkXCI6XCI4OFwiLFwiJHR5cGVcIjpcIk5MUkUuQ29tbW9uLkRvbS5Tb2xpZENvbG9yQnJ1c2gsIE5MUkUuQ29tbW9uXCIsXCJDb2xvclwiOntcIiRpZFwiOlwiODlcIixcIkFcIjoxMjcsXCJSXCI6NzksXCJHXCI6MTI5LFwiQlwiOjE4OX19LFwiTGluZVdlaWdodFwiOjEuMCxcIkxpbmVUeXBlXCI6MH0sXCJJc0JlbG93VGltZWJhbmRcIjpmYWxzZSxcIkhpZGVEYXRlXCI6ZmFsc2UsXCJTaGFwZVNpemVcIjoxLFwiU3BhY2luZ1wiOjIuMCxcIlBhZGRpbmdcIjp7XCIkaWRcIjpcIjkwXCIsXCJUb3BcIjo3LjAsXCJMZWZ0XCI6My4wLFwiUmlnaHRcIjowLjAsXCJCb3R0b21cIjoyLjB9LFwiUG9zaXRpb25cIjpudWxsLFwiUG9zaXRpb25PblRhc2tcIjowLFwiU2hhcGVTdHlsZVwiOntcIiRpZFwiOlwiOTFcIixcIk1hcmdpblwiOntcIiRpZFwiOlwiOTJcIixcIlRvcFwiOjAuMCxcIkxlZnRcIjowLjAsXCJSaWdodFwiOjAuMCxcIkJvdHRvbVwiOjAuMH0sXCJQYWRkaW5nXCI6e1wiJGlkXCI6XCI5M1wiLFwiVG9wXCI6MC4wLFwiTGVmdFwiOjAuMCxcIlJpZ2h0XCI6MC4wLFwiQm90dG9tXCI6MC4wfSxcIkJhY2tncm91bmRcIjp7XCIkaWRcIjpcIjk0XCIsXCJDb2xvclwiOntcIiRpZFwiOlwiOTVcIixcIkFcIjoyNTUsXCJSXCI6MCxcIkdcIjoxMTQsXCJCXCI6MTg4fX0sXCJJc1Zpc2libGVcIjp0cnVlLFwiV2lkdGhcIjoxMy4wLFwiSGVpZ2h0XCI6MTMuMCxcIkJvcmRlclN0eWxlXCI6e1wiJGlkXCI6XCI5NlwiLFwiTGluZUNvbG9yXCI6e1wiJGlkXCI6XCI5N1wiLFwiJHR5cGVcIjpcIk5MUkUuQ29tbW9uLkRvbS5Tb2xpZENvbG9yQnJ1c2gsIE5MUkUuQ29tbW9uXCIsXCJDb2xvclwiOntcIiRpZFwiOlwiOThcIixcIkFcIjoyNTUsXCJSXCI6MjU1LFwiR1wiOjAsXCJCXCI6MH19LFwiTGluZVdlaWdodFwiOjAuMCxcIkxpbmVUeXBlXCI6MH19LFwiVGl0bGVTdHlsZVwiOntcIiRpZFwiOlwiOTlcIixcIkZvbnRTZXR0aW5nc1wiOntcIiRpZFwiOlwiMTAwXCIsXCJGb250U2l6ZVwiOjExLFwiRm9udE5hbWVcIjpcIkNhbGlicmlcIixcIklzQm9sZFwiOnRydWUsXCJJc0l0YWxpY1wiOmZhbHNlLFwiSXNVbmRlcmxpbmVkXCI6ZmFsc2V9LFwiQXV0b1NpemVcIjowLFwiRm9yZWdyb3VuZFwiOntcIiRpZFwiOlwiMTAxXCIsXCJDb2xvclwiOntcIiRpZFwiOlwiMTAyXCIsXCJBXCI6MjU1LFwiUlwiOjAsXCJHXCI6MC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EwM1wiLFwiVG9wXCI6MC4wLFwiTGVmdFwiOjAuMCxcIlJpZ2h0XCI6MC4wLFwiQm90dG9tXCI6MC4wfSxcIlBhZGRpbmdcIjp7XCIkaWRcIjpcIjEwNFwiLFwiVG9wXCI6MC4wLFwiTGVmdFwiOjAuMCxcIlJpZ2h0XCI6MC4wLFwiQm90dG9tXCI6MC4wfSxcIkJhY2tncm91bmRcIjp7XCIkaWRcIjpcIjEwNVwiLFwiQ29sb3JcIjp7XCIkcmVmXCI6XCIzNlwifX0sXCJJc1Zpc2libGVcIjp0cnVlLFwiV2lkdGhcIjowLjAsXCJIZWlnaHRcIjowLjAsXCJCb3JkZXJTdHlsZVwiOm51bGx9LFwiRGF0ZVN0eWxlXCI6e1wiJGlkXCI6XCIxMDZcIixcIkZvbnRTZXR0aW5nc1wiOntcIiRpZFwiOlwiMTA3XCIsXCJGb250U2l6ZVwiOjEwLFwiRm9udE5hbWVcIjpcIkNhbGlicmlcIixcIklzQm9sZFwiOmZhbHNlLFwiSXNJdGFsaWNcIjpmYWxzZSxcIklzVW5kZXJsaW5lZFwiOmZhbHNlfSxcIkF1dG9TaXplXCI6MCxcIkZvcmVncm91bmRcIjp7XCIkaWRcIjpcIjEwOFwiLFwiQ29sb3JcIjp7XCIkaWRcIjpcIjEwOVwiLFwiQVwiOjI1NSxcIlJcIjo2OCxcIkdcIjo4NCxcIkJcIjoxMDZ9fSxcIkJhY2tncm91bmRGaWxsVHlwZVwiOjAsXCJNYXhXaWR0aFwiOjIwMC4wLFwiTWF4SGVpZ2h0XCI6XCJJbmZpbml0eVwiLFwiU21hcnRGb3JlZ3JvdW5kSXNBY3RpdmVcIjpmYWxzZSxcIkhvcml6b250YWxBbGlnbm1lbnRcIjowLFwiVmVydGljYWxBbGlnbm1lbnRcIjowLFwiU21hcnRGb3JlZ3JvdW5kXCI6bnVsbCxcIk1hcmdpblwiOntcIiRpZFwiOlwiMTEwXCIsXCJUb3BcIjowLjAsXCJMZWZ0XCI6MC4wLFwiUmlnaHRcIjowLjAsXCJCb3R0b21cIjowLjB9LFwiUGFkZGluZ1wiOntcIiRpZFwiOlwiMTExXCIsXCJUb3BcIjowLjAsXCJMZWZ0XCI6MC4wLFwiUmlnaHRcIjowLjAsXCJCb3R0b21cIjowLjB9LFwiQmFja2dyb3VuZFwiOntcIiRpZFwiOlwiMTEyXCIsXCJDb2xvclwiOntcIiRyZWZcIjpcIjM2XCJ9fSxcIklzVmlzaWJsZVwiOnRydWUsXCJXaWR0aFwiOjAuMCxcIkhlaWdodFwiOjAuMCxcIkJvcmRlclN0eWxlXCI6bnVsbH0sXCJEYXRlRm9ybWF0XCI6e1wiJGlkXCI6XCIxMTNcIixcIkZvcm1hdFN0cmluZ1wiOlwiTU1NIG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LFwiRGVmYXVsdFRhc2tTdHlsZVwiOntcIiRpZFwiOlwiMTE0XCIsXCJTaGFwZVwiOjEsXCJTaGFwZVRoaWNrbmVzc1wiOjAsXCJEdXJhdGlvbkZvcm1hdFwiOjAsXCJQZXJjZW50YWdlQ29tcGxldGVTdHlsZVwiOntcIiRpZFwiOlwiMTE1XCIsXCJGb250U2V0dGluZ3NcIjp7XCIkaWRcIjpcIjExNlwiLFwiRm9udFNpemVcIjoxMCxcIkZvbnROYW1lXCI6XCJDYWxpYnJpXCIsXCJJc0JvbGRcIjpmYWxzZSxcIklzSXRhbGljXCI6ZmFsc2UsXCJJc1VuZGVybGluZWRcIjpmYWxzZX0sXCJBdXRvU2l6ZVwiOjAsXCJGb3JlZ3JvdW5kXCI6e1wiJGlkXCI6XCIxMTdcIixcIkNvbG9yXCI6e1wiJGlkXCI6XCIxMThcIixcIkFcIjoyNTUsXCJSXCI6MjM3LFwiR1wiOjEyNSxcIkJcIjo0OX19LFwiQmFja2dyb3VuZEZpbGxUeXBlXCI6MCxcIk1heFdpZHRoXCI6MjAwLjAsXCJNYXhIZWlnaHRcIjpcIkluZmluaXR5XCIsXCJTbWFydEZvcmVncm91bmRJc0FjdGl2ZVwiOmZhbHNlLFwiSG9yaXpvbnRhbEFsaWdubWVudFwiOjAsXCJWZXJ0aWNhbEFsaWdubWVudFwiOjAsXCJTbWFydEZvcmVncm91bmRcIjpudWxsLFwiTWFyZ2luXCI6e1wiJGlkXCI6XCIxMTlcIixcIlRvcFwiOjAuMCxcIkxlZnRcIjowLjAsXCJSaWdodFwiOjAuMCxcIkJvdHRvbVwiOjAuMH0sXCJQYWRkaW5nXCI6e1wiJGlkXCI6XCIxMjBcIixcIlRvcFwiOjAuMCxcIkxlZnRcIjowLjAsXCJSaWdodFwiOjAuMCxcIkJvdHRvbVwiOjAuMH0sXCJCYWNrZ3JvdW5kXCI6e1wiJGlkXCI6XCIxMjFcIixcIkNvbG9yXCI6e1wiJHJlZlwiOlwiMzZcIn19LFwiSXNWaXNpYmxlXCI6dHJ1ZSxcIldpZHRoXCI6MC4wLFwiSGVpZ2h0XCI6MC4wLFwiQm9yZGVyU3R5bGVcIjpudWxsfSxcIkR1cmF0aW9uU3R5bGVcIjp7XCIkaWRcIjpcIjEyMlwiLFwiRm9udFNldHRpbmdzXCI6e1wiJGlkXCI6XCIxMjNcIixcIkZvbnRTaXplXCI6MTAsXCJGb250TmFtZVwiOlwiQ2FsaWJyaVwiLFwiSXNCb2xkXCI6ZmFsc2UsXCJJc0l0YWxpY1wiOmZhbHNlLFwiSXNVbmRlcmxpbmVkXCI6ZmFsc2V9LFwiQXV0b1NpemVcIjowLFwiRm9yZWdyb3VuZFwiOntcIiRpZFwiOlwiMTI0XCIsXCJDb2xvclwiOntcIiRpZFwiOlwiMTI1XCIsXCJBXCI6MjU1LFwiUlwiOjIzNyxcIkdcIjoxMjUsXCJCXCI6NDl9fSxcIkJhY2tncm91bmRGaWxsVHlwZVwiOjAsXCJNYXhXaWR0aFwiOjIwMC4wLFwiTWF4SGVpZ2h0XCI6XCJJbmZpbml0eVwiLFwiU21hcnRGb3JlZ3JvdW5kSXNBY3RpdmVcIjpmYWxzZSxcIkhvcml6b250YWxBbGlnbm1lbnRcIjowLFwiVmVydGljYWxBbGlnbm1lbnRcIjowLFwiU21hcnRGb3JlZ3JvdW5kXCI6bnVsbCxcIk1hcmdpblwiOntcIiRpZFwiOlwiMTI2XCIsXCJUb3BcIjowLjAsXCJMZWZ0XCI6MC4wLFwiUmlnaHRcIjowLjAsXCJCb3R0b21cIjowLjB9LFwiUGFkZGluZ1wiOntcIiRpZFwiOlwiMTI3XCIsXCJUb3BcIjowLjAsXCJMZWZ0XCI6MC4wLFwiUmlnaHRcIjowLjAsXCJCb3R0b21cIjowLjB9LFwiQmFja2dyb3VuZFwiOntcIiRpZFwiOlwiMTI4XCIsXCJDb2xvclwiOntcIiRyZWZcIjpcIjM2XCJ9fSxcIklzVmlzaWJsZVwiOnRydWUsXCJXaWR0aFwiOjAuMCxcIkhlaWdodFwiOjAuMCxcIkJvcmRlclN0eWxlXCI6bnVsbH0sXCJIb3Jpem9udGFsQ29ubmVjdG9yU3R5bGVcIjp7XCIkaWRcIjpcIjEyOVwiLFwiTGluZUNvbG9yXCI6e1wiJGlkXCI6XCIxMzBcIixcIiR0eXBlXCI6XCJOTFJFLkNvbW1vbi5Eb20uU29saWRDb2xvckJydXNoLCBOTFJFLkNvbW1vblwiLFwiQ29sb3JcIjp7XCIkaWRcIjpcIjEzMVwiLFwiQVwiOjI1NSxcIlJcIjoyMDQsXCJHXCI6MjA0LFwiQlwiOjIwNH19LFwiTGluZVdlaWdodFwiOjEuMCxcIkxpbmVUeXBlXCI6MH0sXCJWZXJ0aWNhbENvbm5lY3RvclN0eWxlXCI6e1wiJGlkXCI6XCIxMzJcIixcIkxpbmVDb2xvclwiOntcIiRpZFwiOlwiMTMzXCIsXCIkdHlwZVwiOlwiTkxSRS5Db21tb24uRG9tLlNvbGlkQ29sb3JCcnVzaCwgTkxSRS5Db21tb25cIixcIkNvbG9yXCI6e1wiJGlkXCI6XCIxMzRcIixcIkFcIjoyNTUsXCJSXCI6MjA0LFwiR1wiOjIwNCxcIkJcIjoyMDR9fSxcIkxpbmVXZWlnaHRcIjowLjAsXCJMaW5lVHlwZVwiOjB9LFwiTWFyZ2luXCI6bnVsbCxcIlN0YXJ0RGF0ZVBvc2l0aW9uXCI6MyxcIkVuZERhdGVQb3NpdGlvblwiOjMsXCJUaXRsZVBvc2l0aW9uXCI6NCxcIkR1cmF0aW9uUG9zaXRpb25cIjo2LFwiUGVyY2VudGFnZUNvbXBsZXRlZFBvc2l0aW9uXCI6NixcIlNwYWNpbmdcIjo1LFwiSXNCZWxvd1RpbWViYW5kXCI6ZmFsc2UsXCJQZXJjZW50YWdlQ29tcGxldGVTaGFwZU9wYWNpdHlcIjozNSxcIkdyb3VwTmFtZVwiOm51bGwsXCJBdHRhY2hlZE1pbGVzdG9uZXNTdHlsZXNcIjpudWxsLFwiU2hhcGVTdHlsZVwiOntcIiRpZFwiOlwiMTM1XCIsXCJNYXJnaW5cIjp7XCIkaWRcIjpcIjEzNlwiLFwiVG9wXCI6MC4wLFwiTGVmdFwiOjQuMCxcIlJpZ2h0XCI6NC4wLFwiQm90dG9tXCI6MC4wfSxcIlBhZGRpbmdcIjp7XCIkaWRcIjpcIjEzN1wiLFwiVG9wXCI6MC4wLFwiTGVmdFwiOjAuMCxcIlJpZ2h0XCI6MC4wLFwiQm90dG9tXCI6MC4wfSxcIkJhY2tncm91bmRcIjp7XCIkaWRcIjpcIjEzOFwiLFwiQ29sb3JcIjp7XCIkaWRcIjpcIjEzOVwiLFwiQVwiOjI1NSxcIlJcIjowLFwiR1wiOjExNCxcIkJcIjoxODh9fSxcIklzVmlzaWJsZVwiOnRydWUsXCJXaWR0aFwiOjAuMCxcIkhlaWdodFwiOjEwLjAsXCJCb3JkZXJTdHlsZVwiOntcIiRpZFwiOlwiMTQwXCIsXCJMaW5lQ29sb3JcIjp7XCIkaWRcIjpcIjE0MVwiLFwiJHR5cGVcIjpcIk5MUkUuQ29tbW9uLkRvbS5Tb2xpZENvbG9yQnJ1c2gsIE5MUkUuQ29tbW9uXCIsXCJDb2xvclwiOntcIiRpZFwiOlwiMTQyXCIsXCJBXCI6MjU1LFwiUlwiOjI1NSxcIkdcIjowLFwiQlwiOjB9fSxcIkxpbmVXZWlnaHRcIjowLjAsXCJMaW5lVHlwZVwiOjB9fSxcIlRpdGxlU3R5bGVcIjp7XCIkaWRcIjpcIjE0M1wiLFwiRm9udFNldHRpbmdzXCI6e1wiJGlkXCI6XCIxNDRcIixcIkZvbnRTaXplXCI6MTEsXCJGb250TmFtZVwiOlwiQ2FsaWJyaVwiLFwiSXNCb2xkXCI6dHJ1ZSxcIklzSXRhbGljXCI6ZmFsc2UsXCJJc1VuZGVybGluZWRcIjpmYWxzZX0sXCJBdXRvU2l6ZVwiOjAsXCJGb3JlZ3JvdW5kXCI6e1wiJGlkXCI6XCIxNDVcIixcIkNvbG9yXCI6e1wiJGlkXCI6XCIxNDZcIixcIkFcIjoyNTUsXCJSXCI6MCxcIkdcIjowLFwiQlwiOjB9fSxcIkJhY2tncm91bmRGaWxsVHlwZVwiOjAsXCJNYXhXaWR0aFwiOjk2MC4wLFwiTWF4SGVpZ2h0XCI6XCJJbmZpbml0eVwiLFwiU21hcnRGb3JlZ3JvdW5kSXNBY3RpdmVcIjpmYWxzZSxcIkhvcml6b250YWxBbGlnbm1lbnRcIjowLFwiVmVydGljYWxBbGlnbm1lbnRcIjowLFwiU21hcnRGb3JlZ3JvdW5kXCI6bnVsbCxcIk1hcmdpblwiOntcIiRpZFwiOlwiMTQ3XCIsXCJUb3BcIjowLjAsXCJMZWZ0XCI6MC4wLFwiUmlnaHRcIjowLjAsXCJCb3R0b21cIjowLjB9LFwiUGFkZGluZ1wiOntcIiRpZFwiOlwiMTQ4XCIsXCJUb3BcIjowLjAsXCJMZWZ0XCI6MC4wLFwiUmlnaHRcIjowLjAsXCJCb3R0b21cIjowLjB9LFwiQmFja2dyb3VuZFwiOntcIiRpZFwiOlwiMTQ5XCIsXCJDb2xvclwiOntcIiRyZWZcIjpcIjM2XCJ9fSxcIklzVmlzaWJsZVwiOnRydWUsXCJXaWR0aFwiOjAuMCxcIkhlaWdodFwiOjAuMCxcIkJvcmRlclN0eWxlXCI6bnVsbH0sXCJEYXRlU3R5bGVcIjp7XCIkaWRcIjpcIjE1MFwiLFwiRm9udFNldHRpbmdzXCI6e1wiJGlkXCI6XCIxNTFcIixcIkZvbnRTaXplXCI6MTAsXCJGb250TmFtZVwiOlwiQ2FsaWJyaVwiLFwiSXNCb2xkXCI6ZmFsc2UsXCJJc0l0YWxpY1wiOmZhbHNlLFwiSXNVbmRlcmxpbmVkXCI6ZmFsc2V9LFwiQXV0b1NpemVcIjowLFwiRm9yZWdyb3VuZFwiOntcIiRpZFwiOlwiMTUyXCIsXCJDb2xvclwiOntcIiRpZFwiOlwiMTUzXCIsXCJBXCI6MjU1LFwiUlwiOjY4LFwiR1wiOjg0LFwiQlwiOjEwNn19LFwiQmFja2dyb3VuZEZpbGxUeXBlXCI6MCxcIk1heFdpZHRoXCI6MjAwLjAsXCJNYXhIZWlnaHRcIjpcIkluZmluaXR5XCIsXCJTbWFydEZvcmVncm91bmRJc0FjdGl2ZVwiOmZhbHNlLFwiSG9yaXpvbnRhbEFsaWdubWVudFwiOjIsXCJWZXJ0aWNhbEFsaWdubWVudFwiOjAsXCJTbWFydEZvcmVncm91bmRcIjpudWxsLFwiTWFyZ2luXCI6e1wiJGlkXCI6XCIxNTRcIixcIlRvcFwiOjAuMCxcIkxlZnRcIjowLjAsXCJSaWdodFwiOjAuMCxcIkJvdHRvbVwiOjAuMH0sXCJQYWRkaW5nXCI6e1wiJGlkXCI6XCIxNTVcIixcIlRvcFwiOjAuMCxcIkxlZnRcIjowLjAsXCJSaWdodFwiOjAuMCxcIkJvdHRvbVwiOjAuMH0sXCJCYWNrZ3JvdW5kXCI6e1wiJGlkXCI6XCIxNTZcIixcIkNvbG9yXCI6e1wiJHJlZlwiOlwiMzZcIn19LFwiSXNWaXNpYmxlXCI6dHJ1ZSxcIldpZHRoXCI6MC4wLFwiSGVpZ2h0XCI6MC4wLFwiQm9yZGVyU3R5bGVcIjpudWxsfSxcIkRhdGVGb3JtYXRcIjp7XCIkaWRcIjpcIjE1N1wiLFwiRm9ybWF0U3RyaW5nXCI6XCJNTU0g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XCJTaG93RWxhcHNlZFRpbWVHcmFkaWVudFN0eWxlXCI6ZmFsc2UsXCJUaW1lYmFuZFJlc2VydmVkTGVmdEFyZWFTdHlsZVwiOm51bGwsXCJEZWZhdWx0U3dpbWxhbmVTdHlsZVwiOntcIiRpZFwiOlwiMTU4XCIsXCJIZWFkZXJTdHlsZVwiOntcIiRpZFwiOlwiMTU5XCIsXCJUZXh0U3R5bGVcIjp7XCIkaWRcIjpcIjE2MFwiLFwiRm9udFNldHRpbmdzXCI6e1wiJGlkXCI6XCIxNjFcIixcIkZvbnRTaXplXCI6MTIsXCJGb250TmFtZVwiOlwiQ2FsaWJyaVwiLFwiSXNCb2xkXCI6ZmFsc2UsXCJJc0l0YWxpY1wiOmZhbHNlLFwiSXNVbmRlcmxpbmVkXCI6ZmFsc2V9LFwiQXV0b1NpemVcIjowLFwiRm9yZWdyb3VuZFwiOntcIiRpZFwiOlwiMTYyXCIsXCJDb2xvclwiOntcIiRpZFwiOlwiMTYzXCIsXCJBXCI6MjU1LFwiUlwiOjMyLFwiR1wiOjU2LFwiQlwiOjEwMH19LFwiQmFja2dyb3VuZEZpbGxUeXBlXCI6MCxcIk1heFdpZHRoXCI6MC4wLFwiTWF4SGVpZ2h0XCI6MC4wLFwiU21hcnRGb3JlZ3JvdW5kSXNBY3RpdmVcIjpmYWxzZSxcIkhvcml6b250YWxBbGlnbm1lbnRcIjowLFwiVmVydGljYWxBbGlnbm1lbnRcIjowLFwiU21hcnRGb3JlZ3JvdW5kXCI6bnVsbCxcIk1hcmdpblwiOntcIiRpZFwiOlwiMTY0XCIsXCJUb3BcIjowLjAsXCJMZWZ0XCI6MC4wLFwiUmlnaHRcIjowLjAsXCJCb3R0b21cIjowLjB9LFwiUGFkZGluZ1wiOntcIiRpZFwiOlwiMTY1XCIsXCJUb3BcIjowLjAsXCJMZWZ0XCI6MC4wLFwiUmlnaHRcIjowLjAsXCJCb3R0b21cIjowLjB9LFwiQmFja2dyb3VuZFwiOm51bGwsXCJJc1Zpc2libGVcIjpmYWxzZSxcIldpZHRoXCI6MC4wLFwiSGVpZ2h0XCI6MC4wLFwiQm9yZGVyU3R5bGVcIjpudWxsfSxcIlJlY3RhbmdsZVN0eWxlXCI6e1wiJGlkXCI6XCIxNjZcIixcIk1hcmdpblwiOntcIiRpZFwiOlwiMTY3XCIsXCJUb3BcIjowLjAsXCJMZWZ0XCI6MC4wLFwiUmlnaHRcIjowLjAsXCJCb3R0b21cIjowLjB9LFwiUGFkZGluZ1wiOntcIiRpZFwiOlwiMTY4XCIsXCJUb3BcIjowLjAsXCJMZWZ0XCI6MC4wLFwiUmlnaHRcIjowLjAsXCJCb3R0b21cIjowLjB9LFwiQmFja2dyb3VuZFwiOntcIiRpZFwiOlwiMTY5XCIsXCJDb2xvclwiOntcIiRpZFwiOlwiMTcwXCIsXCJBXCI6MTI3LFwiUlwiOjkxLFwiR1wiOjE1NSxcIkJcIjoyMTN9fSxcIklzVmlzaWJsZVwiOmZhbHNlLFwiV2lkdGhcIjowLjAsXCJIZWlnaHRcIjowLjAsXCJCb3JkZXJTdHlsZVwiOntcIiRpZFwiOlwiMTcxXCIsXCJMaW5lQ29sb3JcIjp7XCIkaWRcIjpcIjE3MlwiLFwiJHR5cGVcIjpcIk5MUkUuQ29tbW9uLkRvbS5Tb2xpZENvbG9yQnJ1c2gsIE5MUkUuQ29tbW9uXCIsXCJDb2xvclwiOntcIiRpZFwiOlwiMTczXCIsXCJBXCI6MjU1LFwiUlwiOjI1NSxcIkdcIjowLFwiQlwiOjB9fSxcIkxpbmVXZWlnaHRcIjowLjAsXCJMaW5lVHlwZVwiOjB9fSxcIlRleHRJc1ZlcnRpY2FsXCI6ZmFsc2V9LFwiQmFja2dyb3VuZFN0eWxlXCI6e1wiJGlkXCI6XCIxNzRcIixcIk1hcmdpblwiOntcIiRpZFwiOlwiMTc1XCIsXCJUb3BcIjowLjAsXCJMZWZ0XCI6MC4wLFwiUmlnaHRcIjowLjAsXCJCb3R0b21cIjowLjB9LFwiUGFkZGluZ1wiOntcIiRpZFwiOlwiMTc2XCIsXCJUb3BcIjowLjAsXCJMZWZ0XCI6MC4wLFwiUmlnaHRcIjowLjAsXCJCb3R0b21cIjowLjB9LFwiQmFja2dyb3VuZFwiOntcIiRpZFwiOlwiMTc3XCIsXCJDb2xvclwiOntcIiRpZFwiOlwiMTc4XCIsXCJBXCI6MzgsXCJSXCI6OTEsXCJHXCI6MTU1LFwiQlwiOjIxM319LFwiSXNWaXNpYmxlXCI6dHJ1ZSxcIldpZHRoXCI6MC4wLFwiSGVpZ2h0XCI6MC4wLFwiQm9yZGVyU3R5bGVcIjp7XCIkaWRcIjpcIjE3OVwiLFwiTGluZUNvbG9yXCI6e1wiJGlkXCI6XCIxODBcIixcIiR0eXBlXCI6XCJOTFJFLkNvbW1vbi5Eb20uU29saWRDb2xvckJydXNoLCBOTFJFLkNvbW1vblwiLFwiQ29sb3JcIjp7XCIkaWRcIjpcIjE4MVwiLFwiQVwiOjI1NSxcIlJcIjoyNTUsXCJHXCI6MCxcIkJcIjowfX0sXCJMaW5lV2VpZ2h0XCI6MC4wLFwiTGluZVR5cGVcIjowfX0sXCJJc0Fib3ZlVGltZWJhbmRcIjpmYWxzZX0sXCJDdXN0b21NaWxlc3RvbmVTdHlsZUxpc3RcIjpbXSxcIkN1c3RvbVRhc2tTdHlsZUxpc3RcIjpbXSxcIkN1c3RvbVN3aW1sYW5lRGVmaW5pdGlvblN0eWxlTGlzdFwiOltdLFwiQ3VzdG9tU3dpbWxhbmVWMlN0eWxlTGlzdFwiOltdLFwiR3JpZGxpbmVQYW5lbFN0eWxlXCI6e1wiJGlkXCI6XCIxODJcIixcIkdyaWRsaW5lU3R5bGVcIjp7XCIkaWRcIjpcIjE4M1wiLFwiTGluZUNvbG9yXCI6e1wiJGlkXCI6XCIxODRcIixcIiR0eXBlXCI6XCJOTFJFLkNvbW1vbi5Eb20uU29saWRDb2xvckJydXNoLCBOTFJFLkNvbW1vblwiLFwiQ29sb3JcIjp7XCIkaWRcIjpcIjE4NVwiLFwiQVwiOjM4LFwiUlwiOjkxLFwiR1wiOjE1NSxcIkJcIjoyMTN9fSxcIkxpbmVXZWlnaHRcIjoxLjAsXCJMaW5lVHlwZVwiOjB9LFwiSXNWaXNpYmxlXCI6dHJ1ZX0sXCJBY3Rpdml0eUxpbmVQYW5lbFN0eWxlXCI6e1wiJGlkXCI6XCIxODZcIixcIkFjdGl2aXR5TGluZVN0eWxlXCI6e1wiJGlkXCI6XCIxODdcIixcIkxpbmVDb2xvclwiOntcIiRpZFwiOlwiMTg4XCIsXCIkdHlwZVwiOlwiTkxSRS5Db21tb24uRG9tLlNvbGlkQ29sb3JCcnVzaCwgTkxSRS5Db21tb25cIixcIkNvbG9yXCI6e1wiJGlkXCI6XCIxODlcIixcIkFcIjozOCxcIlJcIjo2OCxcIkdcIjoxMTQsXCJCXCI6MTk2fX0sXCJMaW5lV2VpZ2h0XCI6MS4wLFwiTGluZVR5cGVcIjowfSxcIklzVmlzaWJsZVwiOnRydWV9fSxcIlNjYWxlXCI6e1wiJGlkXCI6XCIxOTBcIixcIlN0YXJ0RGF0ZVwiOlwiMDAwMS0wMS0wMVQwMDowMDowMFwiLFwiRW5kRGF0ZVwiOlwiMDAwMS0wMS0wMVQwMDowMDowMFwiLFwiRm9ybWF0XCI6XCJ3XCIsXCJUeXBlXCI6MSxcIkF1dG9EYXRlUmFuZ2VcIjp0cnVlLFwiV29ya2luZ0RheXNcIjozMSxcIlRvZGF5TWFya2VyVGV4dFwiOlwiVG9kYXlcIixcIkF1dG9TY2FsZVR5cGVcIjp0cnVlfSxcIlNjYWxlVjJcIjp7XCIkaWRcIjpcIjE5MVwiLFwiU3RhcnREYXRlXCI6XCIwMDAxLTAxLTAxVDAwOjAwOjAwXCIsXCJFbmREYXRlXCI6XCIwMDAxLTAxLTAxVDAwOjAwOjAwXCIsXCJBdXRvRGF0ZVJhbmdlXCI6dHJ1ZSxcIldvcmtpbmdEYXlzXCI6MzEsXCJUb2RheU1hcmtlclRleHRcIjpcIlRvZGF5XCIsXCJBdXRvU2NhbGVUeXBlXCI6dHJ1ZSxcIlRpbWViYW5kU2NhbGVzXCI6e1wiJGlkXCI6XCIxOTJcIixcIlRvcFNjYWxlTGF5ZXJcIjp7XCIkaWRcIjpcIjE5M1wiLFwiRm9ybWF0XCI6XCJ3XCIsXCJUeXBlXCI6MX0sXCJNaWRkbGVTY2FsZUxheWVyXCI6e1wiJGlkXCI6XCIxOTRcIixcIkZvcm1hdFwiOm51bGwsXCJUeXBlXCI6MH0sXCJCb3R0b21TY2FsZUxheWVyXCI6e1wiJGlkXCI6XCIxOTVcIixcIkZvcm1hdFwiOm51bGwsXCJUeXBlXCI6MH19fSxcIk1pbGVzdG9uZXNcIjpbXSxcIlRhc2tzXCI6W10sXCJTd2ltbGFuZXNcIjpbXSxcIlN3aW1sYW5lc1YyXCI6W10sXCJTZXR0aW5nc1wiOntcIiRpZFwiOlwiMTk2XCIsXCJJbXBhT3B0aW9uc1wiOntcIiRpZFwiOlwiMTk3XCIsXCJMZWZ0VG9SaWdodFwiOmZhbHNlLFwiUGF5bG9hZE9wdGlvbnNcIjoyfX0sXCJUaW1lQ29uZmlndXJhdGlvblwiOntcIiRpZFwiOlwiMTk4XCIsXCJVc2VUaW1lXCI6ZmFsc2UsXCJXb3JrRGF5U3RhcnRcIjpcIjAwOjAwOjAwXCIsXCJXb3JrRGF5RW5kXCI6XCIyMzo1OTowMFwifX0iLCJSZWNlbnRDb2xvcnNDb2xsZWN0aW9uIjoiW1wiI0ZGRkRDQTAwXCIsXCIjRkYwMkIyRUVcIixcIiNGRjk2RDY0MlwiLFwiI0ZGRUExNjFFXCJdIn0sIlNldHRpbmdzIjp7IiRpZCI6IjI3MDciLCJJbXBhT3B0aW9ucyI6eyIkaWQiOiIyNzA4IiwiTGVmdFRvUmlnaHQiOmZhbHNlLCJQYXlsb2FkT3B0aW9ucyI6Mn0sIlVzZUNvbXByZXNzaW9uIjpmYWxzZSwiQ29tcHJlc2lvblBlcmNlbnRhZ2UiOjUwLjAsIkluYWN0aXZlSW50ZXJ2YWxXaWR0aFRocmVzaG9sZCI6MzAuMCwiSW5hY3RpdmVJbnRlcnZhbFdpZHRoIjoxLjAsIlNwbGl0VGFza3MiOmZhbHNlLCJVc2VDbHVzdGVyIjpmYWxzZSwiRXBzaWxvbiI6NS4wLCJNaW5Qb2ludHNUb0Zvcm1BQ2x1c3RlciI6MiwiR2VuZXJhdGVJbnZpc2libGVTaGFwZXMiOmZhbHNlLCJTbWFydFRpbWVsaW5lVGFza1BlcmNlbnRhZ2VGaXQiOmZhbHNlfSwiSXNOZXciOmZhbHNlLCJJbXBvcnRUeXBlIjowLCJGaWxlUGF0aCI6bnVsbCwiVGltZUNvbmZpZ3VyYXRpb24iOnsiJGlkIjoiMjcwOSIsIlVzZVRpbWUiOmZhbHNlLCJXb3JrRGF5U3RhcnQiOiIwMDowMDowMCIsIldvcmtEYXlFbmQiOiIyMzo1OTowMCJ9LCJMYXN0VXNlZFRlbXBsYXRlSWQiOiJjYzI2Zjg2My0yN2NlLTQ4MGUtYTU4OS1iM2YxMmYyZDZlYjAiLCJGaXJzdFdlZWtPZlllYXIiOjAsIlBsYWNlTWlsZXN0b25lQXRUaGVCZWdpbm5pbmdPZlRoZURheSI6ZmFsc2V9"/>
  <p:tag name="__MASTER" val="__part_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EPARATOR" val="/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1-08T00:00:00.0000000Z"/>
  <p:tag name="OTLENDDATE" val="2022-01-09T23:59:00.0000000Z"/>
  <p:tag name="OTLDURATIONFORMAT" val="day"/>
  <p:tag name="OTLDATEFORMATSTRING" val="d MMM"/>
  <p:tag name="OTLDATEFORMATUSEUS" val="False"/>
  <p:tag name="OTLSPACING" val="3"/>
  <p:tag name="OTLSHAPETHICKNESSTYPE" val="Thick"/>
  <p:tag name="OTLMARKERSHAPE" val="OTL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1-01T00:00:00.0000000Z"/>
  <p:tag name="OTLENDDATE" val="2022-05-01T23:59:00.0000000Z"/>
  <p:tag name="OTLDURATIONFORMAT" val="day"/>
  <p:tag name="OTLSPACING" val="3"/>
  <p:tag name="OTLSHAPETHICKNESSTYPE" val="Thin"/>
  <p:tag name="OTLMARKERSHAPE" val="OTL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5-02T00:00:00.0000000Z"/>
  <p:tag name="OTLDURATIONFORMAT" val="day"/>
  <p:tag name="OTLENDDATE" val="2022-08-05T23:59:00.0000000Z"/>
  <p:tag name="OTLSHAPETHICKNESSTYPE" val="Thick"/>
  <p:tag name="OTLSPACING" val="10"/>
  <p:tag name="OTLMARKERSHAPE" val="OTL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EPARATOR" val="/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DATEFORMATSTRING" val="d MMM"/>
  <p:tag name="OTLDATEFORMATUSEUS" val="False"/>
  <p:tag name="OTLSTARTDATE" val="2022-08-05T00:00:00.0000000Z"/>
  <p:tag name="OTLENDDATE" val="2022-08-06T23:59:00.0000000Z"/>
  <p:tag name="OTLSPACING" val="3"/>
  <p:tag name="OTLSHAPETHICKNESSTYPE" val="Thin"/>
  <p:tag name="OTLMARKERSHAPE" val="OTL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1-01T00:00:00.0000000Z"/>
  <p:tag name="OTLENDDATE" val="2022-01-24T23:59:00.0000000Z"/>
  <p:tag name="OTLDURATIONFORMAT" val="day"/>
  <p:tag name="OTLSPACING" val="3"/>
  <p:tag name="OTLSHAPETHICKNESSTYPE" val="Thin"/>
  <p:tag name="OTLMARKERSHAPE" val="OTL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1-25T00:00:00.0000000Z"/>
  <p:tag name="OTLENDDATE" val="2022-02-28T23:59:00.0000000Z"/>
  <p:tag name="OTLDURATIONFORMAT" val="day"/>
  <p:tag name="OTLSPACING" val="3"/>
  <p:tag name="OTLSHAPETHICKNESSTYPE" val="Thin"/>
  <p:tag name="OTLMARKERSHAPE" val="OTL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3-01T00:00:00.0000000Z"/>
  <p:tag name="OTLENDDATE" val="2022-03-10T23:59:00.0000000Z"/>
  <p:tag name="OTLDURATIONFORMAT" val="day"/>
  <p:tag name="OTLSPACING" val="3"/>
  <p:tag name="OTLSHAPETHICKNESSTYPE" val="Thin"/>
  <p:tag name="OTLMARKERSHAPE" val="OTL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3-11T00:00:00.0000000Z"/>
  <p:tag name="OTLENDDATE" val="2022-04-11T23:59:00.0000000Z"/>
  <p:tag name="OTLDURATIONFORMAT" val="day"/>
  <p:tag name="OTLSPACING" val="3"/>
  <p:tag name="OTLSHAPETHICKNESSTYPE" val="Thin"/>
  <p:tag name="OTLMARKERSHAPE" val="OTL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4-12T00:00:00.0000000Z"/>
  <p:tag name="OTLENDDATE" val="2022-04-21T23:59:00.0000000Z"/>
  <p:tag name="OTLDURATIONFORMAT" val="day"/>
  <p:tag name="OTLSHAPETHICKNESSTYPE" val="Thick"/>
  <p:tag name="OTLSPACING" val="10"/>
  <p:tag name="OTLMARKERSHAPE" val="OTL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4-22T00:00:00.0000000Z"/>
  <p:tag name="OTLENDDATE" val="2022-05-30T23:59:00.0000000Z"/>
  <p:tag name="OTLDURATIONFORMAT" val="day"/>
  <p:tag name="OTLSPACING" val="3"/>
  <p:tag name="OTLSHAPETHICKNESSTYPE" val="Thin"/>
  <p:tag name="OTLMARKERSHAPE" val="OTL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5-31T00:00:00.0000000Z"/>
  <p:tag name="OTLENDDATE" val="2022-06-09T23:59:00.0000000Z"/>
  <p:tag name="OTLDURATIONFORMAT" val="day"/>
  <p:tag name="OTLSPACING" val="3"/>
  <p:tag name="OTLSHAPETHICKNESSTYPE" val="Thin"/>
  <p:tag name="OTLMARKERSHAPE" val="OTL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6-10T00:00:00.0000000Z"/>
  <p:tag name="OTLENDDATE" val="2022-07-12T23:59:00.0000000Z"/>
  <p:tag name="OTLDURATIONFORMAT" val="day"/>
  <p:tag name="OTLSPACING" val="3"/>
  <p:tag name="OTLSHAPETHICKNESSTYPE" val="Thin"/>
  <p:tag name="OTLMARKERSHAPE" val="OTL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7-13T00:00:00.0000000Z"/>
  <p:tag name="OTLENDDATE" val="2022-08-15T23:59:00.0000000Z"/>
  <p:tag name="OTLDURATIONFORMAT" val="day"/>
  <p:tag name="OTLSPACING" val="3"/>
  <p:tag name="OTLSHAPETHICKNESSTYPE" val="Thin"/>
  <p:tag name="OTLMARKERSHAPE" val="OTL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8-16T00:00:00.0000000Z"/>
  <p:tag name="OTLENDDATE" val="2022-09-26T23:59:00.0000000Z"/>
  <p:tag name="OTLDURATIONFORMAT" val="day"/>
  <p:tag name="OTLSPACING" val="3"/>
  <p:tag name="OTLSHAPETHICKNESSTYPE" val="Thin"/>
  <p:tag name="OTLMARKERSHAPE" val="OTL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9-27T00:00:00.0000000Z"/>
  <p:tag name="OTLENDDATE" val="2022-10-06T23:59:00.0000000Z"/>
  <p:tag name="OTLDURATIONFORMAT" val="day"/>
  <p:tag name="OTLSPACING" val="3"/>
  <p:tag name="OTLSHAPETHICKNESSTYPE" val="Thin"/>
  <p:tag name="OTLMARKERSHAPE" val="OTL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10-07T00:00:00.0000000Z"/>
  <p:tag name="OTLENDDATE" val="2022-11-07T23:59:00.0000000Z"/>
  <p:tag name="OTLDURATIONFORMAT" val="day"/>
  <p:tag name="OTLSPACING" val="3"/>
  <p:tag name="OTLSHAPETHICKNESSTYPE" val="Thin"/>
  <p:tag name="OTLMARKERSHAPE" val="OTL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11-08T00:00:00.0000000Z"/>
  <p:tag name="OTLENDDATE" val="2022-11-17T23:59:00.0000000Z"/>
  <p:tag name="OTLDURATIONFORMAT" val="day"/>
  <p:tag name="OTLSPACING" val="3"/>
  <p:tag name="OTLSHAPETHICKNESSTYPE" val="Thin"/>
  <p:tag name="OTLMARKERSHAPE" val="OTL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11-18T00:00:00.0000000Z"/>
  <p:tag name="OTLENDDATE" val="2022-12-21T23:59:00.0000000Z"/>
  <p:tag name="OTLDURATIONFORMAT" val="day"/>
  <p:tag name="OTLSPACING" val="3"/>
  <p:tag name="OTLSHAPETHICKNESSTYPE" val="Thin"/>
  <p:tag name="OTLMARKERSHAPE" val="OTL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12-22T00:00:00.0000000Z"/>
  <p:tag name="OTLENDDATE" val="2022-12-31T23:59:00.0000000Z"/>
  <p:tag name="OTLDURATIONFORMAT" val="day"/>
  <p:tag name="OTLSPACING" val="3"/>
  <p:tag name="OTLSHAPETHICKNESSTYPE" val="Thin"/>
  <p:tag name="OTLMARKERSHAPE" val="OTL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TIMEBANDSCALETYPE" val="Months"/>
  <p:tag name="OTLTIMEBANDSCALEFORMAT" val="MMM"/>
  <p:tag name="OTLTIMEBANDSHAPETYPE" val="RoundedCornerRectangleTimeband"/>
  <p:tag name="OTLTIMEBANDSHAPEHEIGHT" val="20"/>
  <p:tag name="OTLTIMEBANDTHREEDEFFECTS" val="Gel"/>
  <p:tag name="OTLTIMEBANDAUTODATERANGE" val="True"/>
  <p:tag name="OTLTIMEBANDSTARTDATE" val="0001-01-01T00:00:00.0000000"/>
  <p:tag name="OTLTIMEBANDELAPSEDTIMEEXTENSION" val="False"/>
  <p:tag name="OTLTIMEBANDUSETIME" val="False"/>
  <p:tag name="OTLTIMEBANDTIMECONFIGWORKDAYSTART" val="00:00:00"/>
  <p:tag name="OTLTIMEBANDTIMECONFIGWORKDAYEND" val="23:59:00"/>
  <p:tag name="OTLTIMEBANDAPPENDYEARONYEARCHANGE" val="False"/>
  <p:tag name="OTLTIMEBANDSCALEMARKING" val="Years"/>
  <p:tag name="OTLRIGHTENDCAPSMARGINRIGHT" val="20"/>
  <p:tag name="OTLLEFTENDCAPSMARGINLEFT" val="20"/>
  <p:tag name="OTLTIMEBANDFYSTARTMONTH" val="January"/>
  <p:tag name="OTLTIMEBANDSHOWFYLABEL" val="True"/>
  <p:tag name="OTLTIMEBANDUSESTARTINGOFTHEYEARFORFYNUMBERING" val="True"/>
  <p:tag name="OTLTIMEBANDRESERVEDLEFTAREAWIDTH" val="0"/>
  <p:tag name="OTLTIMEBANDRESERVEDLEFTAREAISSET" val="False"/>
  <p:tag name="OTLTIMEBANDCULTUREINFO" val="de-CH"/>
  <p:tag name="OTLTIMEBANDWORKINGDAYS" val="All"/>
  <p:tag name="OTLTIMEBANDENDDATE" val="2022-12-31T23:59:00.0000000"/>
  <p:tag name="OTLTIMEBANDQUICKPOSITION" val="Custom"/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day"/>
  <p:tag name="OTLSTARTDATE" val="2022-08-05T00:00:00.0000000Z"/>
  <p:tag name="OTLENDDATE" val="2022-08-06T23:59:00.0000000Z"/>
  <p:tag name="OTLSPACING" val="3"/>
  <p:tag name="OTLSHAPETHICKNESSTYPE" val="Thin"/>
  <p:tag name="OTLMARKERSHAPE" val="OTL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ENDDATE" val="2022-12-23T23:59:00.0000000Z"/>
  <p:tag name="OTLDURATIONFORMAT" val="day"/>
  <p:tag name="OTLSTARTDATE" val="2022-08-07T00:00:00.0000000Z"/>
  <p:tag name="OTLSPACING" val="3"/>
  <p:tag name="OTLSHAPETHICKNESSTYPE" val="Thin"/>
  <p:tag name="OTLMARKERSHAPE" val="OTL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12-24T00:00:00.0000000Z"/>
  <p:tag name="OTLENDDATE" val="2022-12-31T23:59:00.0000000Z"/>
  <p:tag name="OTLDURATIONFORMAT" val="day"/>
  <p:tag name="OTLSPACING" val="3"/>
  <p:tag name="OTLSHAPETHICKNESSTYPE" val="Thin"/>
  <p:tag name="OTLMARKERSHAPE" val="OTL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1-01T00:00:00.0000000Z"/>
  <p:tag name="OTLENDDATE" val="2022-01-12T23:59:00.0000000Z"/>
  <p:tag name="OTLDURATIONFORMAT" val="day"/>
  <p:tag name="OTLSPACING" val="3"/>
  <p:tag name="OTLSHAPETHICKNESSTYPE" val="Thin"/>
  <p:tag name="OTLMARKERSHAPE" val="OTL"/>
</p:tagLst>
</file>

<file path=ppt/tags/tag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1-13T00:00:00.0000000Z"/>
  <p:tag name="OTLENDDATE" val="2022-02-22T23:59:00.0000000Z"/>
  <p:tag name="OTLDURATIONFORMAT" val="day"/>
  <p:tag name="OTLSPACING" val="3"/>
  <p:tag name="OTLSHAPETHICKNESSTYPE" val="Thin"/>
  <p:tag name="OTLMARKERSHAPE" val="OTL"/>
</p:tagLst>
</file>

<file path=ppt/tags/tag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2-23T00:00:00.0000000Z"/>
  <p:tag name="OTLENDDATE" val="2022-02-24T23:59:00.0000000Z"/>
  <p:tag name="OTLDURATIONFORMAT" val="day"/>
  <p:tag name="OTLSPACING" val="3"/>
  <p:tag name="OTLSHAPETHICKNESSTYPE" val="Thin"/>
  <p:tag name="OTLMARKERSHAPE" val="OTL"/>
</p:tagLst>
</file>

<file path=ppt/tags/tag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ENDDATE" val="2022-04-03T23:59:00.0000000Z"/>
  <p:tag name="OTLDURATIONFORMAT" val="day"/>
  <p:tag name="OTLSTARTDATE" val="2022-02-25T00:00:00.0000000Z"/>
  <p:tag name="OTLSHAPETHICKNESSTYPE" val="Thick"/>
  <p:tag name="OTLSPACING" val="10"/>
  <p:tag name="OTLMARKERSHAPE" val="OTL"/>
</p:tagLst>
</file>

<file path=ppt/tags/tag4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4-04T00:00:00.0000000Z"/>
  <p:tag name="OTLENDDATE" val="2022-04-26T23:59:00.0000000Z"/>
  <p:tag name="OTLDURATIONFORMAT" val="day"/>
  <p:tag name="OTLSPACING" val="3"/>
  <p:tag name="OTLSHAPETHICKNESSTYPE" val="Thin"/>
  <p:tag name="OTLMARKERSHAPE" val="OTL"/>
</p:tagLst>
</file>

<file path=ppt/tags/tag4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4-27T00:00:00.0000000Z"/>
  <p:tag name="OTLENDDATE" val="2022-06-07T23:59:00.0000000Z"/>
  <p:tag name="OTLDURATIONFORMAT" val="day"/>
  <p:tag name="OTLSPACING" val="3"/>
  <p:tag name="OTLSHAPETHICKNESSTYPE" val="Thin"/>
  <p:tag name="OTLMARKERSHAPE" val="OTL"/>
</p:tagLst>
</file>

<file path=ppt/tags/tag4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6-08T00:00:00.0000000Z"/>
  <p:tag name="OTLENDDATE" val="2022-06-09T23:59:00.0000000Z"/>
  <p:tag name="OTLDURATIONFORMAT" val="day"/>
  <p:tag name="OTLSPACING" val="3"/>
  <p:tag name="OTLSHAPETHICKNESSTYPE" val="Thin"/>
  <p:tag name="OTLMARKERSHAPE" val="OTL"/>
</p:tagLst>
</file>

<file path=ppt/tags/tag4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ELAPSEDSTYLE" val="Hide"/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6-10T00:00:00.0000000Z"/>
  <p:tag name="OTLENDDATE" val="2022-07-31T23:59:00.0000000Z"/>
  <p:tag name="OTLDURATIONFORMAT" val="day"/>
  <p:tag name="OTLSPACING" val="3"/>
  <p:tag name="OTLSHAPETHICKNESSTYPE" val="Thin"/>
  <p:tag name="OTLMARKERSHAPE" val="OTL"/>
</p:tagLst>
</file>

<file path=ppt/tags/tag5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8-01T00:00:00.0000000Z"/>
  <p:tag name="OTLENDDATE" val="2022-08-17T23:59:00.0000000Z"/>
  <p:tag name="OTLDURATIONFORMAT" val="day"/>
  <p:tag name="OTLSPACING" val="3"/>
  <p:tag name="OTLSHAPETHICKNESSTYPE" val="Thin"/>
  <p:tag name="OTLMARKERSHAPE" val="OTL"/>
</p:tagLst>
</file>

<file path=ppt/tags/tag5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8-18T00:00:00.0000000Z"/>
  <p:tag name="OTLENDDATE" val="2022-09-27T23:59:00.0000000Z"/>
  <p:tag name="OTLDURATIONFORMAT" val="day"/>
  <p:tag name="OTLSPACING" val="3"/>
  <p:tag name="OTLSHAPETHICKNESSTYPE" val="Thin"/>
  <p:tag name="OTLMARKERSHAPE" val="OTL"/>
</p:tagLst>
</file>

<file path=ppt/tags/tag5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9-28T00:00:00.0000000Z"/>
  <p:tag name="OTLENDDATE" val="2022-09-29T23:59:00.0000000Z"/>
  <p:tag name="OTLDURATIONFORMAT" val="day"/>
  <p:tag name="OTLSPACING" val="3"/>
  <p:tag name="OTLSHAPETHICKNESSTYPE" val="Thin"/>
  <p:tag name="OTLMARKERSHAPE" val="OTL"/>
</p:tagLst>
</file>

<file path=ppt/tags/tag5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9-30T00:00:00.0000000Z"/>
  <p:tag name="OTLENDDATE" val="2022-11-01T23:59:00.0000000Z"/>
  <p:tag name="OTLDURATIONFORMAT" val="day"/>
  <p:tag name="OTLSPACING" val="3"/>
  <p:tag name="OTLSHAPETHICKNESSTYPE" val="Thin"/>
  <p:tag name="OTLMARKERSHAPE" val="OTL"/>
</p:tagLst>
</file>

<file path=ppt/tags/tag5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11-02T00:00:00.0000000Z"/>
  <p:tag name="OTLENDDATE" val="2022-11-03T23:59:00.0000000Z"/>
  <p:tag name="OTLDURATIONFORMAT" val="day"/>
  <p:tag name="OTLSPACING" val="3"/>
  <p:tag name="OTLSHAPETHICKNESSTYPE" val="Thin"/>
  <p:tag name="OTLMARKERSHAPE" val="OTL"/>
</p:tagLst>
</file>

<file path=ppt/tags/tag5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11-04T00:00:00.0000000Z"/>
  <p:tag name="OTLENDDATE" val="2022-12-11T23:59:00.0000000Z"/>
  <p:tag name="OTLDURATIONFORMAT" val="day"/>
  <p:tag name="OTLSPACING" val="3"/>
  <p:tag name="OTLSHAPETHICKNESSTYPE" val="Thin"/>
  <p:tag name="OTLMARKERSHAPE" val="OTL"/>
</p:tagLst>
</file>

<file path=ppt/tags/tag5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12-12T00:00:00.0000000Z"/>
  <p:tag name="OTLENDDATE" val="2022-12-31T23:59:00.0000000Z"/>
  <p:tag name="OTLDURATIONFORMAT" val="day"/>
  <p:tag name="OTLSPACING" val="3"/>
  <p:tag name="OTLSHAPETHICKNESSTYPE" val="Thin"/>
  <p:tag name="OTLMARKERSHAPE" val="OTL"/>
</p:tagLst>
</file>

<file path=ppt/tags/tag5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1-01T00:00:00.0000000Z"/>
  <p:tag name="OTLENDDATE" val="2022-01-02T23:59:00.0000000Z"/>
  <p:tag name="OTLDURATIONFORMAT" val="day"/>
  <p:tag name="OTLSPACING" val="3"/>
  <p:tag name="OTLSHAPETHICKNESSTYPE" val="Thin"/>
  <p:tag name="OTLMARKERSHAPE" val="OTL"/>
</p:tagLst>
</file>

<file path=ppt/tags/tag5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1-03T00:00:00.0000000Z"/>
  <p:tag name="OTLENDDATE" val="2022-01-07T23:59:00.0000000Z"/>
  <p:tag name="OTLDURATIONFORMAT" val="day"/>
  <p:tag name="OTLSPACING" val="3"/>
  <p:tag name="OTLSHAPETHICKNESSTYPE" val="Thin"/>
  <p:tag name="OTLMARKERSHAPE" val="OTL"/>
</p:tagLst>
</file>

<file path=ppt/tags/tag5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TODAYPOSITION" val="Auto"/>
  <p:tag name="OTLMARKERSHAPE" val="OTL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1-08T00:00:00.0000000Z"/>
  <p:tag name="OTLENDDATE" val="2022-01-10T23:59:00.0000000Z"/>
  <p:tag name="OTLDURATIONFORMAT" val="day"/>
  <p:tag name="OTLSPACING" val="3"/>
  <p:tag name="OTLSHAPETHICKNESSTYPE" val="Thin"/>
  <p:tag name="OTLMARKERSHAPE" val="OTL"/>
</p:tagLst>
</file>

<file path=ppt/tags/tag6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1-11T00:00:00.0000000Z"/>
  <p:tag name="OTLENDDATE" val="2022-01-27T23:59:00.0000000Z"/>
  <p:tag name="OTLDURATIONFORMAT" val="day"/>
  <p:tag name="OTLSHAPETHICKNESSTYPE" val="Thick"/>
  <p:tag name="OTLSPACING" val="10"/>
  <p:tag name="OTLMARKERSHAPE" val="OTL"/>
</p:tagLst>
</file>

<file path=ppt/tags/tag6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1-28T00:00:00.0000000Z"/>
  <p:tag name="OTLENDDATE" val="2022-01-30T23:59:00.0000000Z"/>
  <p:tag name="OTLDURATIONFORMAT" val="day"/>
  <p:tag name="OTLSPACING" val="3"/>
  <p:tag name="OTLSHAPETHICKNESSTYPE" val="Thin"/>
  <p:tag name="OTLMARKERSHAPE" val="OTL"/>
</p:tagLst>
</file>

<file path=ppt/tags/tag6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1-31T00:00:00.0000000Z"/>
  <p:tag name="OTLENDDATE" val="2022-03-10T23:59:00.0000000Z"/>
  <p:tag name="OTLDURATIONFORMAT" val="day"/>
  <p:tag name="OTLSPACING" val="3"/>
  <p:tag name="OTLSHAPETHICKNESSTYPE" val="Thin"/>
  <p:tag name="OTLMARKERSHAPE" val="OTL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3-11T00:00:00.0000000Z"/>
  <p:tag name="OTLENDDATE" val="2022-03-13T23:59:00.0000000Z"/>
  <p:tag name="OTLDURATIONFORMAT" val="day"/>
  <p:tag name="OTLSPACING" val="3"/>
  <p:tag name="OTLSHAPETHICKNESSTYPE" val="Thin"/>
  <p:tag name="OTLMARKERSHAPE" val="OTL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3-14T00:00:00.0000000Z"/>
  <p:tag name="OTLENDDATE" val="2022-05-06T23:59:00.0000000Z"/>
  <p:tag name="OTLDURATIONFORMAT" val="day"/>
  <p:tag name="OTLSPACING" val="3"/>
  <p:tag name="OTLSHAPETHICKNESSTYPE" val="Thin"/>
  <p:tag name="OTLMARKERSHAPE" val="OTL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5-07T00:00:00.0000000Z"/>
  <p:tag name="OTLENDDATE" val="2022-05-09T23:59:00.0000000Z"/>
  <p:tag name="OTLDURATIONFORMAT" val="day"/>
  <p:tag name="OTLSPACING" val="3"/>
  <p:tag name="OTLSHAPETHICKNESSTYPE" val="Thin"/>
  <p:tag name="OTLMARKERSHAPE" val="OTL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5-10T00:00:00.0000000Z"/>
  <p:tag name="OTLENDDATE" val="2022-06-24T23:59:00.0000000Z"/>
  <p:tag name="OTLDURATIONFORMAT" val="day"/>
  <p:tag name="OTLSPACING" val="3"/>
  <p:tag name="OTLSHAPETHICKNESSTYPE" val="Thin"/>
  <p:tag name="OTLMARKERSHAPE" val="OTL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6-25T00:00:00.0000000Z"/>
  <p:tag name="OTLENDDATE" val="2022-06-27T23:59:00.0000000Z"/>
  <p:tag name="OTLDURATIONFORMAT" val="day"/>
  <p:tag name="OTLSPACING" val="3"/>
  <p:tag name="OTLSHAPETHICKNESSTYPE" val="Thin"/>
  <p:tag name="OTLMARKERSHAPE" val="OTL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6-28T00:00:00.0000000Z"/>
  <p:tag name="OTLENDDATE" val="2022-08-05T23:59:00.0000000Z"/>
  <p:tag name="OTLDURATIONFORMAT" val="day"/>
  <p:tag name="OTLSPACING" val="3"/>
  <p:tag name="OTLSHAPETHICKNESSTYPE" val="Thin"/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ENDDATE" val="2022-08-07T23:59:00.0000000Z"/>
  <p:tag name="OTLDURATIONFORMAT" val="day"/>
  <p:tag name="OTLSTARTDATE" val="2022-08-05T00:00:00.0000000Z"/>
  <p:tag name="OTLSPACING" val="3"/>
  <p:tag name="OTLSHAPETHICKNESSTYPE" val="Thin"/>
  <p:tag name="OTLMARKERSHAPE" val="OTL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8-08T00:00:00.0000000Z"/>
  <p:tag name="OTLENDDATE" val="2022-08-25T23:59:00.0000000Z"/>
  <p:tag name="OTLDURATIONFORMAT" val="day"/>
  <p:tag name="OTLSPACING" val="3"/>
  <p:tag name="OTLSHAPETHICKNESSTYPE" val="Thin"/>
  <p:tag name="OTLMARKERSHAPE" val="OTL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8-26T00:00:00.0000000Z"/>
  <p:tag name="OTLENDDATE" val="2022-08-28T23:59:00.0000000Z"/>
  <p:tag name="OTLDURATIONFORMAT" val="day"/>
  <p:tag name="OTLSPACING" val="3"/>
  <p:tag name="OTLSHAPETHICKNESSTYPE" val="Thin"/>
  <p:tag name="OTLMARKERSHAPE" val="OTL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8-29T00:00:00.0000000Z"/>
  <p:tag name="OTLENDDATE" val="2022-10-13T23:59:00.0000000Z"/>
  <p:tag name="OTLDURATIONFORMAT" val="day"/>
  <p:tag name="OTLSPACING" val="3"/>
  <p:tag name="OTLSHAPETHICKNESSTYPE" val="Thin"/>
  <p:tag name="OTLMARKERSHAPE" val="OTL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10-14T00:00:00.0000000Z"/>
  <p:tag name="OTLENDDATE" val="2022-10-16T23:59:00.0000000Z"/>
  <p:tag name="OTLDURATIONFORMAT" val="day"/>
  <p:tag name="OTLSPACING" val="3"/>
  <p:tag name="OTLSHAPETHICKNESSTYPE" val="Thin"/>
  <p:tag name="OTLMARKERSHAPE" val="OTL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10-17T00:00:00.0000000Z"/>
  <p:tag name="OTLENDDATE" val="2022-11-18T23:59:00.0000000Z"/>
  <p:tag name="OTLDURATIONFORMAT" val="day"/>
  <p:tag name="OTLSPACING" val="3"/>
  <p:tag name="OTLSHAPETHICKNESSTYPE" val="Thin"/>
  <p:tag name="OTLMARKERSHAPE" val="OTL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11-19T00:00:00.0000000Z"/>
  <p:tag name="OTLENDDATE" val="2022-11-21T23:59:00.0000000Z"/>
  <p:tag name="OTLDURATIONFORMAT" val="day"/>
  <p:tag name="OTLSPACING" val="3"/>
  <p:tag name="OTLSHAPETHICKNESSTYPE" val="Thin"/>
  <p:tag name="OTLMARKERSHAPE" val="OTL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11-22T00:00:00.0000000Z"/>
  <p:tag name="OTLENDDATE" val="2022-12-09T23:59:00.0000000Z"/>
  <p:tag name="OTLDURATIONFORMAT" val="day"/>
  <p:tag name="OTLSPACING" val="3"/>
  <p:tag name="OTLSHAPETHICKNESSTYPE" val="Thin"/>
  <p:tag name="OTLMARKERSHAPE" val="OTL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12-10T00:00:00.0000000Z"/>
  <p:tag name="OTLENDDATE" val="2022-12-12T23:59:00.0000000Z"/>
  <p:tag name="OTLDURATIONFORMAT" val="day"/>
  <p:tag name="OTLSPACING" val="3"/>
  <p:tag name="OTLSHAPETHICKNESSTYPE" val="Thin"/>
  <p:tag name="OTLMARKERSHAPE" val="OTL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12-13T00:00:00.0000000Z"/>
  <p:tag name="OTLENDDATE" val="2022-12-23T23:59:00.0000000Z"/>
  <p:tag name="OTLDURATIONFORMAT" val="day"/>
  <p:tag name="OTLSPACING" val="3"/>
  <p:tag name="OTLSHAPETHICKNESSTYPE" val="Thin"/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12-24T00:00:00.0000000Z"/>
  <p:tag name="OTLENDDATE" val="2022-12-26T23:59:00.0000000Z"/>
  <p:tag name="OTLDURATIONFORMAT" val="day"/>
  <p:tag name="OTLSPACING" val="3"/>
  <p:tag name="OTLSHAPETHICKNESSTYPE" val="Thin"/>
  <p:tag name="OTLMARKERSHAPE" val="OTL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12-27T00:00:00.0000000Z"/>
  <p:tag name="OTLENDDATE" val="2022-12-30T23:59:00.0000000Z"/>
  <p:tag name="OTLDURATIONFORMAT" val="day"/>
  <p:tag name="OTLSPACING" val="3"/>
  <p:tag name="OTLSHAPETHICKNESSTYPE" val="Thin"/>
  <p:tag name="OTLMARKERSHAPE" val="OTL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4-15T00:00:00.0000000Z"/>
  <p:tag name="OTLENDDATE" val="2022-04-18T23:59:00.0000000Z"/>
  <p:tag name="OTLDURATIONFORMAT" val="day"/>
  <p:tag name="OTLSPACING" val="3"/>
  <p:tag name="OTLSHAPETHICKNESSTYPE" val="Thin"/>
  <p:tag name="OTLMARKERSHAPE" val="OTL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5-26T00:00:00.0000000Z"/>
  <p:tag name="OTLENDDATE" val="2022-05-29T23:59:00.0000000Z"/>
  <p:tag name="OTLDURATIONFORMAT" val="day"/>
  <p:tag name="OTLSPACING" val="3"/>
  <p:tag name="OTLSHAPETHICKNESSTYPE" val="Thin"/>
  <p:tag name="OTLMARKERSHAPE" val="OTL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6-04T00:00:00.0000000Z"/>
  <p:tag name="OTLENDDATE" val="2022-06-06T23:59:00.0000000Z"/>
  <p:tag name="OTLDURATIONFORMAT" val="day"/>
  <p:tag name="OTLSPACING" val="3"/>
  <p:tag name="OTLSHAPETHICKNESSTYPE" val="Thin"/>
  <p:tag name="OTLMARKERSHAPE" val="OTL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6-16T00:00:00.0000000Z"/>
  <p:tag name="OTLENDDATE" val="2022-06-19T23:59:00.0000000Z"/>
  <p:tag name="OTLDURATIONFORMAT" val="day"/>
  <p:tag name="OTLSPACING" val="3"/>
  <p:tag name="OTLSHAPETHICKNESSTYPE" val="Thin"/>
  <p:tag name="OTLMARKERSHAPE" val="OTL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8-01T00:00:00.0000000Z"/>
  <p:tag name="OTLENDDATE" val="2022-08-01T23:59:00.0000000Z"/>
  <p:tag name="OTLDURATIONFORMAT" val="day"/>
  <p:tag name="OTLSPACING" val="3"/>
  <p:tag name="OTLSHAPETHICKNESSTYPE" val="Thin"/>
  <p:tag name="OTLMARKERSHAPE" val="OTL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11-01T00:00:00.0000000Z"/>
  <p:tag name="OTLENDDATE" val="2022-11-01T23:59:00.0000000Z"/>
  <p:tag name="OTLDURATIONFORMAT" val="day"/>
  <p:tag name="OTLSPACING" val="3"/>
  <p:tag name="OTLSHAPETHICKNESSTYPE" val="Thin"/>
  <p:tag name="OTLMARKERSHAPE" val="OTL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12-24T00:00:00.0000000Z"/>
  <p:tag name="OTLENDDATE" val="2022-12-31T23:59:00.0000000Z"/>
  <p:tag name="OTLDURATIONFORMAT" val="day"/>
  <p:tag name="OTLSPACING" val="3"/>
  <p:tag name="OTLSHAPETHICKNESSTYPE" val="Thin"/>
  <p:tag name="OTLMARKERSHAPE" val="OTL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1-01T00:00:00.0000000Z"/>
  <p:tag name="OTLENDDATE" val="2022-01-02T23:59:00.0000000Z"/>
  <p:tag name="OTLDURATIONFORMAT" val="day"/>
  <p:tag name="OTLSPACING" val="3"/>
  <p:tag name="OTLSHAPETHICKNESSTYPE" val="Thin"/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7-02T00:00:00.0000000Z"/>
  <p:tag name="OTLENDDATE" val="2022-08-07T23:59:00.0000000Z"/>
  <p:tag name="OTLDURATIONFORMAT" val="day"/>
  <p:tag name="OTLSPACING" val="3"/>
  <p:tag name="OTLSHAPETHICKNESSTYPE" val="Thin"/>
  <p:tag name="OTLMARKERSHAPE" val="OTL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1-01T00:00:00.0000000Z"/>
  <p:tag name="OTLENDDATE" val="2022-01-09T23:59:00.0000000Z"/>
  <p:tag name="OTLDURATIONFORMAT" val="day"/>
  <p:tag name="OTLSPACING" val="3"/>
  <p:tag name="OTLSHAPETHICKNESSTYPE" val="Thin"/>
  <p:tag name="OTLMARKERSHAPE" val="OTL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2-05T00:00:00.0000000Z"/>
  <p:tag name="OTLENDDATE" val="2022-02-20T23:59:00.0000000Z"/>
  <p:tag name="OTLDURATIONFORMAT" val="day"/>
  <p:tag name="OTLSPACING" val="3"/>
  <p:tag name="OTLSHAPETHICKNESSTYPE" val="Thin"/>
  <p:tag name="OTLMARKERSHAPE" val="OTL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4-09T00:00:00.0000000Z"/>
  <p:tag name="OTLENDDATE" val="2022-04-24T23:59:00.0000000Z"/>
  <p:tag name="OTLDURATIONFORMAT" val="day"/>
  <p:tag name="OTLSPACING" val="3"/>
  <p:tag name="OTLSHAPETHICKNESSTYPE" val="Thin"/>
  <p:tag name="OTLMARKERSHAPE" val="OTL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10-01T00:00:00.0000000Z"/>
  <p:tag name="OTLENDDATE" val="2022-10-16T23:59:00.0000000Z"/>
  <p:tag name="OTLDURATIONFORMAT" val="day"/>
  <p:tag name="OTLSPACING" val="3"/>
  <p:tag name="OTLSHAPETHICKNESSTYPE" val="Thin"/>
  <p:tag name="OTLMARKERSHAPE" val="OTL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12-24T00:00:00.0000000Z"/>
  <p:tag name="OTLENDDATE" val="2022-12-31T23:59:00.0000000Z"/>
  <p:tag name="OTLDURATIONFORMAT" val="day"/>
  <p:tag name="OTLSPACING" val="3"/>
  <p:tag name="OTLSHAPETHICKNESSTYPE" val="Thin"/>
  <p:tag name="OTLMARKERSHAPE" val="OTL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770</Words>
  <Application>Microsoft Office PowerPoint</Application>
  <PresentationFormat>Breitbild</PresentationFormat>
  <Paragraphs>306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12" baseType="lpstr">
      <vt:lpstr>Arial</vt:lpstr>
      <vt:lpstr>Calibri</vt:lpstr>
      <vt:lpstr>Calibri Light</vt:lpstr>
      <vt:lpstr>Georgia</vt:lpstr>
      <vt:lpstr>Roboto</vt:lpstr>
      <vt:lpstr>Segoe UI</vt:lpstr>
      <vt:lpstr>Times</vt:lpstr>
      <vt:lpstr>ヒラギノ角ゴ Pro W3</vt:lpstr>
      <vt:lpstr>Office</vt:lpstr>
      <vt:lpstr>Betriebs- und Shutdownkoordination der Beschleunigeranlagen</vt:lpstr>
      <vt:lpstr>PowerPoint-Präsentation</vt:lpstr>
      <vt:lpstr>PowerPoint-Präsentation</vt:lpstr>
    </vt:vector>
  </TitlesOfParts>
  <Company>PSI - 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Luethy Markus</dc:creator>
  <cp:lastModifiedBy>Luethy Markus</cp:lastModifiedBy>
  <cp:revision>26</cp:revision>
  <dcterms:created xsi:type="dcterms:W3CDTF">2021-11-25T07:44:36Z</dcterms:created>
  <dcterms:modified xsi:type="dcterms:W3CDTF">2021-11-26T12:06:20Z</dcterms:modified>
</cp:coreProperties>
</file>