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
  </p:notesMasterIdLst>
  <p:sldIdLst>
    <p:sldId id="256" r:id="rId2"/>
    <p:sldId id="340" r:id="rId3"/>
    <p:sldId id="343" r:id="rId4"/>
    <p:sldId id="342" r:id="rId5"/>
    <p:sldId id="344" r:id="rId6"/>
    <p:sldId id="333" r:id="rId7"/>
  </p:sldIdLst>
  <p:sldSz cx="10080625" cy="7559675"/>
  <p:notesSz cx="7772400" cy="10058400"/>
  <p:defaultTextStyle>
    <a:defPPr>
      <a:defRPr lang="en-GB"/>
    </a:defPPr>
    <a:lvl1pPr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742950" indent="-28575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11430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6002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2057400" indent="-228600" algn="l" defTabSz="457200"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54">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936" y="90"/>
      </p:cViewPr>
      <p:guideLst>
        <p:guide orient="horz" pos="2154"/>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4" name="Rectangle 1"/>
          <p:cNvSpPr>
            <a:spLocks noGrp="1" noRot="1" noChangeAspect="1" noChangeArrowheads="1"/>
          </p:cNvSpPr>
          <p:nvPr>
            <p:ph type="sldImg"/>
          </p:nvPr>
        </p:nvSpPr>
        <p:spPr bwMode="auto">
          <a:xfrm>
            <a:off x="1371600" y="763588"/>
            <a:ext cx="5027613" cy="37703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2" name="Rectangle 2"/>
          <p:cNvSpPr>
            <a:spLocks noGrp="1" noChangeArrowheads="1"/>
          </p:cNvSpPr>
          <p:nvPr>
            <p:ph type="body"/>
          </p:nvPr>
        </p:nvSpPr>
        <p:spPr bwMode="auto">
          <a:xfrm>
            <a:off x="777875" y="4776788"/>
            <a:ext cx="6216650" cy="45243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endParaRPr lang="en-US" altLang="de-DE" noProof="0" smtClean="0"/>
          </a:p>
        </p:txBody>
      </p:sp>
      <p:sp>
        <p:nvSpPr>
          <p:cNvPr id="2051" name="Rectangle 3"/>
          <p:cNvSpPr>
            <a:spLocks noGrp="1" noChangeArrowheads="1"/>
          </p:cNvSpPr>
          <p:nvPr>
            <p:ph type="hdr"/>
          </p:nvPr>
        </p:nvSpPr>
        <p:spPr bwMode="auto">
          <a:xfrm>
            <a:off x="0" y="0"/>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000000"/>
                </a:solidFill>
                <a:latin typeface="Times New Roman" pitchFamily="18" charset="0"/>
              </a:defRPr>
            </a:lvl1pPr>
          </a:lstStyle>
          <a:p>
            <a:pPr>
              <a:defRPr/>
            </a:pPr>
            <a:endParaRPr lang="en-US" altLang="de-DE"/>
          </a:p>
        </p:txBody>
      </p:sp>
      <p:sp>
        <p:nvSpPr>
          <p:cNvPr id="2052" name="Rectangle 4"/>
          <p:cNvSpPr>
            <a:spLocks noGrp="1" noChangeArrowheads="1"/>
          </p:cNvSpPr>
          <p:nvPr>
            <p:ph type="dt"/>
          </p:nvPr>
        </p:nvSpPr>
        <p:spPr bwMode="auto">
          <a:xfrm>
            <a:off x="4398963" y="0"/>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000000"/>
                </a:solidFill>
                <a:latin typeface="Times New Roman" pitchFamily="18" charset="0"/>
              </a:defRPr>
            </a:lvl1pPr>
          </a:lstStyle>
          <a:p>
            <a:pPr>
              <a:defRPr/>
            </a:pPr>
            <a:endParaRPr lang="en-US" altLang="de-DE"/>
          </a:p>
        </p:txBody>
      </p:sp>
      <p:sp>
        <p:nvSpPr>
          <p:cNvPr id="2053" name="Rectangle 5"/>
          <p:cNvSpPr>
            <a:spLocks noGrp="1" noChangeArrowheads="1"/>
          </p:cNvSpPr>
          <p:nvPr>
            <p:ph type="ftr"/>
          </p:nvPr>
        </p:nvSpPr>
        <p:spPr bwMode="auto">
          <a:xfrm>
            <a:off x="0"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000000"/>
                </a:solidFill>
                <a:latin typeface="Times New Roman" pitchFamily="18" charset="0"/>
              </a:defRPr>
            </a:lvl1pPr>
          </a:lstStyle>
          <a:p>
            <a:pPr>
              <a:defRPr/>
            </a:pPr>
            <a:endParaRPr lang="en-US" altLang="de-DE"/>
          </a:p>
        </p:txBody>
      </p:sp>
      <p:sp>
        <p:nvSpPr>
          <p:cNvPr id="2054" name="Rectangle 6"/>
          <p:cNvSpPr>
            <a:spLocks noGrp="1" noChangeArrowheads="1"/>
          </p:cNvSpPr>
          <p:nvPr>
            <p:ph type="sldNum"/>
          </p:nvPr>
        </p:nvSpPr>
        <p:spPr bwMode="auto">
          <a:xfrm>
            <a:off x="4398963" y="9555163"/>
            <a:ext cx="3371850" cy="5016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b" anchorCtr="0" compatLnSpc="1">
            <a:prstTxWarp prst="textNoShape">
              <a:avLst/>
            </a:prstTxWarp>
          </a:bodyPr>
          <a:lstStyle>
            <a:lvl1pPr algn="r" eaLnBrk="1">
              <a:lnSpc>
                <a:spcPct val="95000"/>
              </a:lnSpc>
              <a:buClr>
                <a:srgbClr val="000000"/>
              </a:buClr>
              <a:buSzPct val="100000"/>
              <a:buFont typeface="Times New Roman" panose="02020603050405020304" pitchFamily="18" charset="0"/>
              <a:buNone/>
              <a:tabLst>
                <a:tab pos="723900" algn="l"/>
                <a:tab pos="1447800" algn="l"/>
                <a:tab pos="2171700" algn="l"/>
                <a:tab pos="2895600" algn="l"/>
              </a:tabLst>
              <a:defRPr sz="1400">
                <a:solidFill>
                  <a:srgbClr val="000000"/>
                </a:solidFill>
                <a:latin typeface="Times New Roman" panose="02020603050405020304" pitchFamily="18" charset="0"/>
              </a:defRPr>
            </a:lvl1pPr>
          </a:lstStyle>
          <a:p>
            <a:pPr>
              <a:defRPr/>
            </a:pPr>
            <a:fld id="{76ED3F3D-9466-48C3-9039-CD2A977A37A2}" type="slidenum">
              <a:rPr lang="en-US" altLang="de-DE"/>
              <a:pPr>
                <a:defRPr/>
              </a:pPr>
              <a:t>‹#›</a:t>
            </a:fld>
            <a:endParaRPr lang="en-US" altLang="de-DE"/>
          </a:p>
        </p:txBody>
      </p:sp>
    </p:spTree>
    <p:extLst>
      <p:ext uri="{BB962C8B-B14F-4D97-AF65-F5344CB8AC3E}">
        <p14:creationId xmlns:p14="http://schemas.microsoft.com/office/powerpoint/2010/main" val="2891878470"/>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anose="02020603050405020304"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2" name="Rectangle 6"/>
          <p:cNvSpPr>
            <a:spLocks noGrp="1" noChangeArrowheads="1"/>
          </p:cNvSpPr>
          <p:nvPr>
            <p:ph type="sldNum" sz="quarter"/>
          </p:nvPr>
        </p:nvSpPr>
        <p:spPr>
          <a:noFill/>
        </p:spPr>
        <p:txBody>
          <a:bodyPr/>
          <a:lstStyle>
            <a:lvl1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1pPr>
            <a:lvl2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2pPr>
            <a:lvl3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3pPr>
            <a:lvl4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4pPr>
            <a:lvl5pPr>
              <a:spcBef>
                <a:spcPct val="30000"/>
              </a:spcBef>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5pPr>
            <a:lvl6pPr marL="25146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6pPr>
            <a:lvl7pPr marL="29718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7pPr>
            <a:lvl8pPr marL="34290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8pPr>
            <a:lvl9pPr marL="3886200" indent="-228600" defTabSz="457200" eaLnBrk="0" fontAlgn="base" hangingPunct="0">
              <a:spcBef>
                <a:spcPct val="30000"/>
              </a:spcBef>
              <a:spcAft>
                <a:spcPct val="0"/>
              </a:spcAft>
              <a:buClr>
                <a:srgbClr val="000000"/>
              </a:buClr>
              <a:buSzPct val="100000"/>
              <a:buFont typeface="Times New Roman" panose="02020603050405020304" pitchFamily="18" charset="0"/>
              <a:tabLst>
                <a:tab pos="723900" algn="l"/>
                <a:tab pos="1447800" algn="l"/>
                <a:tab pos="2171700" algn="l"/>
                <a:tab pos="2895600" algn="l"/>
              </a:tabLst>
              <a:defRPr sz="1200">
                <a:solidFill>
                  <a:srgbClr val="000000"/>
                </a:solidFill>
                <a:latin typeface="Times New Roman" panose="02020603050405020304" pitchFamily="18" charset="0"/>
              </a:defRPr>
            </a:lvl9pPr>
          </a:lstStyle>
          <a:p>
            <a:pPr>
              <a:spcBef>
                <a:spcPct val="0"/>
              </a:spcBef>
            </a:pPr>
            <a:fld id="{CB6F7851-C9C8-4EDA-9A49-15B001B93300}" type="slidenum">
              <a:rPr lang="en-US" altLang="de-DE" sz="1400" smtClean="0"/>
              <a:pPr>
                <a:spcBef>
                  <a:spcPct val="0"/>
                </a:spcBef>
              </a:pPr>
              <a:t>1</a:t>
            </a:fld>
            <a:endParaRPr lang="en-US" altLang="de-DE" sz="1400" dirty="0" smtClean="0"/>
          </a:p>
        </p:txBody>
      </p:sp>
      <p:sp>
        <p:nvSpPr>
          <p:cNvPr id="5123" name="Rectangle 1"/>
          <p:cNvSpPr>
            <a:spLocks noGrp="1" noRot="1" noChangeAspect="1" noChangeArrowheads="1" noTextEdit="1"/>
          </p:cNvSpPr>
          <p:nvPr>
            <p:ph type="sldImg"/>
          </p:nvPr>
        </p:nvSpPr>
        <p:spPr>
          <a:xfrm>
            <a:off x="1371600" y="763588"/>
            <a:ext cx="5029200" cy="37719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124" name="Rectangle 2"/>
          <p:cNvSpPr>
            <a:spLocks noGrp="1" noChangeArrowheads="1"/>
          </p:cNvSpPr>
          <p:nvPr>
            <p:ph type="body" idx="1"/>
          </p:nvPr>
        </p:nvSpPr>
        <p:spPr>
          <a:xfrm>
            <a:off x="777875" y="4776788"/>
            <a:ext cx="6218238" cy="4525962"/>
          </a:xfrm>
          <a:noFill/>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de-DE" dirty="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5650" y="2347913"/>
            <a:ext cx="8569325" cy="1620837"/>
          </a:xfrm>
        </p:spPr>
        <p:txBody>
          <a:bodyPr/>
          <a:lstStyle/>
          <a:p>
            <a:r>
              <a:rPr lang="en-US" smtClean="0"/>
              <a:t>Click to edit Master title style</a:t>
            </a:r>
            <a:endParaRPr lang="de-CH"/>
          </a:p>
        </p:txBody>
      </p:sp>
      <p:sp>
        <p:nvSpPr>
          <p:cNvPr id="3" name="Subtitle 2"/>
          <p:cNvSpPr>
            <a:spLocks noGrp="1"/>
          </p:cNvSpPr>
          <p:nvPr>
            <p:ph type="subTitle" idx="1"/>
          </p:nvPr>
        </p:nvSpPr>
        <p:spPr>
          <a:xfrm>
            <a:off x="1512888" y="4283075"/>
            <a:ext cx="7056437" cy="1931988"/>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CH"/>
          </a:p>
        </p:txBody>
      </p:sp>
      <p:sp>
        <p:nvSpPr>
          <p:cNvPr id="4" name="Rectangle 4"/>
          <p:cNvSpPr>
            <a:spLocks noGrp="1" noChangeArrowheads="1"/>
          </p:cNvSpPr>
          <p:nvPr>
            <p:ph type="dt" idx="10"/>
          </p:nvPr>
        </p:nvSpPr>
        <p:spPr>
          <a:ln/>
        </p:spPr>
        <p:txBody>
          <a:bodyPr/>
          <a:lstStyle>
            <a:lvl1pPr>
              <a:defRPr/>
            </a:lvl1pPr>
          </a:lstStyle>
          <a:p>
            <a:pPr>
              <a:defRPr/>
            </a:pPr>
            <a:fld id="{29EF026A-AEB6-464F-A6B9-CE13C01F7C9F}" type="datetime1">
              <a:rPr lang="de-DE" altLang="de-DE"/>
              <a:pPr>
                <a:defRPr/>
              </a:pPr>
              <a:t>20.03.2022</a:t>
            </a:fld>
            <a:endParaRPr lang="en-US" altLang="de-DE"/>
          </a:p>
        </p:txBody>
      </p:sp>
      <p:sp>
        <p:nvSpPr>
          <p:cNvPr id="5"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6" name="Rectangle 6"/>
          <p:cNvSpPr>
            <a:spLocks noGrp="1" noChangeArrowheads="1"/>
          </p:cNvSpPr>
          <p:nvPr>
            <p:ph type="sldNum" idx="12"/>
          </p:nvPr>
        </p:nvSpPr>
        <p:spPr>
          <a:ln/>
        </p:spPr>
        <p:txBody>
          <a:bodyPr/>
          <a:lstStyle>
            <a:lvl1pPr>
              <a:defRPr/>
            </a:lvl1pPr>
          </a:lstStyle>
          <a:p>
            <a:pPr>
              <a:defRPr/>
            </a:pPr>
            <a:r>
              <a:rPr lang="en-US" altLang="de-DE"/>
              <a:t>p. </a:t>
            </a:r>
            <a:fld id="{2A3BE0D9-7FE0-406A-A114-DA8092C2271D}" type="slidenum">
              <a:rPr lang="en-US" altLang="de-DE"/>
              <a:pPr>
                <a:defRPr/>
              </a:pPr>
              <a:t>‹#›</a:t>
            </a:fld>
            <a:endParaRPr lang="en-US" altLang="de-DE"/>
          </a:p>
        </p:txBody>
      </p:sp>
    </p:spTree>
    <p:extLst>
      <p:ext uri="{BB962C8B-B14F-4D97-AF65-F5344CB8AC3E}">
        <p14:creationId xmlns:p14="http://schemas.microsoft.com/office/powerpoint/2010/main" val="1219246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Rectangle 4"/>
          <p:cNvSpPr>
            <a:spLocks noGrp="1" noChangeArrowheads="1"/>
          </p:cNvSpPr>
          <p:nvPr>
            <p:ph type="dt" idx="10"/>
          </p:nvPr>
        </p:nvSpPr>
        <p:spPr>
          <a:ln/>
        </p:spPr>
        <p:txBody>
          <a:bodyPr/>
          <a:lstStyle>
            <a:lvl1pPr>
              <a:defRPr/>
            </a:lvl1pPr>
          </a:lstStyle>
          <a:p>
            <a:pPr>
              <a:defRPr/>
            </a:pPr>
            <a:fld id="{7CDBFF5C-EC75-487D-A019-EF8C133CA622}" type="datetime1">
              <a:rPr lang="de-DE" altLang="de-DE"/>
              <a:pPr>
                <a:defRPr/>
              </a:pPr>
              <a:t>20.03.2022</a:t>
            </a:fld>
            <a:endParaRPr lang="en-US" altLang="de-DE"/>
          </a:p>
        </p:txBody>
      </p:sp>
      <p:sp>
        <p:nvSpPr>
          <p:cNvPr id="5"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6" name="Rectangle 6"/>
          <p:cNvSpPr>
            <a:spLocks noGrp="1" noChangeArrowheads="1"/>
          </p:cNvSpPr>
          <p:nvPr>
            <p:ph type="sldNum" idx="12"/>
          </p:nvPr>
        </p:nvSpPr>
        <p:spPr>
          <a:ln/>
        </p:spPr>
        <p:txBody>
          <a:bodyPr/>
          <a:lstStyle>
            <a:lvl1pPr>
              <a:defRPr/>
            </a:lvl1pPr>
          </a:lstStyle>
          <a:p>
            <a:pPr>
              <a:defRPr/>
            </a:pPr>
            <a:r>
              <a:rPr lang="en-US" altLang="de-DE"/>
              <a:t>p. </a:t>
            </a:r>
            <a:fld id="{AE2C8F60-EF99-46E7-80E3-9B01B150E45D}" type="slidenum">
              <a:rPr lang="en-US" altLang="de-DE"/>
              <a:pPr>
                <a:defRPr/>
              </a:pPr>
              <a:t>‹#›</a:t>
            </a:fld>
            <a:endParaRPr lang="en-US" altLang="de-DE"/>
          </a:p>
        </p:txBody>
      </p:sp>
    </p:spTree>
    <p:extLst>
      <p:ext uri="{BB962C8B-B14F-4D97-AF65-F5344CB8AC3E}">
        <p14:creationId xmlns:p14="http://schemas.microsoft.com/office/powerpoint/2010/main" val="13890274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37413" y="228600"/>
            <a:ext cx="2335212" cy="6627813"/>
          </a:xfrm>
        </p:spPr>
        <p:txBody>
          <a:bodyPr vert="eaVert"/>
          <a:lstStyle/>
          <a:p>
            <a:r>
              <a:rPr lang="en-US" smtClean="0"/>
              <a:t>Click to edit Master title style</a:t>
            </a:r>
            <a:endParaRPr lang="de-CH"/>
          </a:p>
        </p:txBody>
      </p:sp>
      <p:sp>
        <p:nvSpPr>
          <p:cNvPr id="3" name="Vertical Text Placeholder 2"/>
          <p:cNvSpPr>
            <a:spLocks noGrp="1"/>
          </p:cNvSpPr>
          <p:nvPr>
            <p:ph type="body" orient="vert" idx="1"/>
          </p:nvPr>
        </p:nvSpPr>
        <p:spPr>
          <a:xfrm>
            <a:off x="228600" y="228600"/>
            <a:ext cx="6856413" cy="66278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Rectangle 4"/>
          <p:cNvSpPr>
            <a:spLocks noGrp="1" noChangeArrowheads="1"/>
          </p:cNvSpPr>
          <p:nvPr>
            <p:ph type="dt" idx="10"/>
          </p:nvPr>
        </p:nvSpPr>
        <p:spPr>
          <a:ln/>
        </p:spPr>
        <p:txBody>
          <a:bodyPr/>
          <a:lstStyle>
            <a:lvl1pPr>
              <a:defRPr/>
            </a:lvl1pPr>
          </a:lstStyle>
          <a:p>
            <a:pPr>
              <a:defRPr/>
            </a:pPr>
            <a:fld id="{359D100D-708A-4787-AAA4-60D9F87F0A89}" type="datetime1">
              <a:rPr lang="de-DE" altLang="de-DE"/>
              <a:pPr>
                <a:defRPr/>
              </a:pPr>
              <a:t>20.03.2022</a:t>
            </a:fld>
            <a:endParaRPr lang="en-US" altLang="de-DE"/>
          </a:p>
        </p:txBody>
      </p:sp>
      <p:sp>
        <p:nvSpPr>
          <p:cNvPr id="5"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6" name="Rectangle 6"/>
          <p:cNvSpPr>
            <a:spLocks noGrp="1" noChangeArrowheads="1"/>
          </p:cNvSpPr>
          <p:nvPr>
            <p:ph type="sldNum" idx="12"/>
          </p:nvPr>
        </p:nvSpPr>
        <p:spPr>
          <a:ln/>
        </p:spPr>
        <p:txBody>
          <a:bodyPr/>
          <a:lstStyle>
            <a:lvl1pPr>
              <a:defRPr/>
            </a:lvl1pPr>
          </a:lstStyle>
          <a:p>
            <a:pPr>
              <a:defRPr/>
            </a:pPr>
            <a:r>
              <a:rPr lang="en-US" altLang="de-DE"/>
              <a:t>p. </a:t>
            </a:r>
            <a:fld id="{17AB2B7E-B254-4632-AA47-EDFA415C65B6}" type="slidenum">
              <a:rPr lang="en-US" altLang="de-DE"/>
              <a:pPr>
                <a:defRPr/>
              </a:pPr>
              <a:t>‹#›</a:t>
            </a:fld>
            <a:endParaRPr lang="en-US" altLang="de-DE"/>
          </a:p>
        </p:txBody>
      </p:sp>
    </p:spTree>
    <p:extLst>
      <p:ext uri="{BB962C8B-B14F-4D97-AF65-F5344CB8AC3E}">
        <p14:creationId xmlns:p14="http://schemas.microsoft.com/office/powerpoint/2010/main" val="21080434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Rectangle 4"/>
          <p:cNvSpPr>
            <a:spLocks noGrp="1" noChangeArrowheads="1"/>
          </p:cNvSpPr>
          <p:nvPr>
            <p:ph type="dt" idx="10"/>
          </p:nvPr>
        </p:nvSpPr>
        <p:spPr>
          <a:ln/>
        </p:spPr>
        <p:txBody>
          <a:bodyPr/>
          <a:lstStyle>
            <a:lvl1pPr>
              <a:defRPr/>
            </a:lvl1pPr>
          </a:lstStyle>
          <a:p>
            <a:pPr>
              <a:defRPr/>
            </a:pPr>
            <a:fld id="{4E970C06-6172-4D91-BA79-33A1555E3700}" type="datetime1">
              <a:rPr lang="de-DE" altLang="de-DE"/>
              <a:pPr>
                <a:defRPr/>
              </a:pPr>
              <a:t>20.03.2022</a:t>
            </a:fld>
            <a:endParaRPr lang="en-US" altLang="de-DE"/>
          </a:p>
        </p:txBody>
      </p:sp>
      <p:sp>
        <p:nvSpPr>
          <p:cNvPr id="5"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6" name="Rectangle 6"/>
          <p:cNvSpPr>
            <a:spLocks noGrp="1" noChangeArrowheads="1"/>
          </p:cNvSpPr>
          <p:nvPr>
            <p:ph type="sldNum" idx="12"/>
          </p:nvPr>
        </p:nvSpPr>
        <p:spPr>
          <a:ln/>
        </p:spPr>
        <p:txBody>
          <a:bodyPr/>
          <a:lstStyle>
            <a:lvl1pPr>
              <a:defRPr/>
            </a:lvl1pPr>
          </a:lstStyle>
          <a:p>
            <a:pPr>
              <a:defRPr/>
            </a:pPr>
            <a:r>
              <a:rPr lang="en-US" altLang="de-DE"/>
              <a:t>p. </a:t>
            </a:r>
            <a:fld id="{56EF5D7E-DFF0-478E-B75E-8BBC8D26838C}" type="slidenum">
              <a:rPr lang="en-US" altLang="de-DE"/>
              <a:pPr>
                <a:defRPr/>
              </a:pPr>
              <a:t>‹#›</a:t>
            </a:fld>
            <a:endParaRPr lang="en-US" altLang="de-DE"/>
          </a:p>
        </p:txBody>
      </p:sp>
    </p:spTree>
    <p:extLst>
      <p:ext uri="{BB962C8B-B14F-4D97-AF65-F5344CB8AC3E}">
        <p14:creationId xmlns:p14="http://schemas.microsoft.com/office/powerpoint/2010/main" val="36834712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96925" y="4857750"/>
            <a:ext cx="8567738" cy="1501775"/>
          </a:xfrm>
        </p:spPr>
        <p:txBody>
          <a:bodyPr anchor="t"/>
          <a:lstStyle>
            <a:lvl1pPr algn="l">
              <a:defRPr sz="4000" b="1" cap="all"/>
            </a:lvl1pPr>
          </a:lstStyle>
          <a:p>
            <a:r>
              <a:rPr lang="en-US" smtClean="0"/>
              <a:t>Click to edit Master title style</a:t>
            </a:r>
            <a:endParaRPr lang="de-CH"/>
          </a:p>
        </p:txBody>
      </p:sp>
      <p:sp>
        <p:nvSpPr>
          <p:cNvPr id="3" name="Text Placeholder 2"/>
          <p:cNvSpPr>
            <a:spLocks noGrp="1"/>
          </p:cNvSpPr>
          <p:nvPr>
            <p:ph type="body" idx="1"/>
          </p:nvPr>
        </p:nvSpPr>
        <p:spPr>
          <a:xfrm>
            <a:off x="796925" y="3203575"/>
            <a:ext cx="8567738" cy="1654175"/>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idx="10"/>
          </p:nvPr>
        </p:nvSpPr>
        <p:spPr>
          <a:ln/>
        </p:spPr>
        <p:txBody>
          <a:bodyPr/>
          <a:lstStyle>
            <a:lvl1pPr>
              <a:defRPr/>
            </a:lvl1pPr>
          </a:lstStyle>
          <a:p>
            <a:pPr>
              <a:defRPr/>
            </a:pPr>
            <a:fld id="{A593DAF8-EF1E-43EB-9A76-5BB1BF08F557}" type="datetime1">
              <a:rPr lang="de-DE" altLang="de-DE"/>
              <a:pPr>
                <a:defRPr/>
              </a:pPr>
              <a:t>20.03.2022</a:t>
            </a:fld>
            <a:endParaRPr lang="en-US" altLang="de-DE"/>
          </a:p>
        </p:txBody>
      </p:sp>
      <p:sp>
        <p:nvSpPr>
          <p:cNvPr id="5"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6" name="Rectangle 6"/>
          <p:cNvSpPr>
            <a:spLocks noGrp="1" noChangeArrowheads="1"/>
          </p:cNvSpPr>
          <p:nvPr>
            <p:ph type="sldNum" idx="12"/>
          </p:nvPr>
        </p:nvSpPr>
        <p:spPr>
          <a:ln/>
        </p:spPr>
        <p:txBody>
          <a:bodyPr/>
          <a:lstStyle>
            <a:lvl1pPr>
              <a:defRPr/>
            </a:lvl1pPr>
          </a:lstStyle>
          <a:p>
            <a:pPr>
              <a:defRPr/>
            </a:pPr>
            <a:r>
              <a:rPr lang="en-US" altLang="de-DE"/>
              <a:t>p. </a:t>
            </a:r>
            <a:fld id="{CB86DA7A-7F5F-4408-B3DE-3AA9EAC2B248}" type="slidenum">
              <a:rPr lang="en-US" altLang="de-DE"/>
              <a:pPr>
                <a:defRPr/>
              </a:pPr>
              <a:t>‹#›</a:t>
            </a:fld>
            <a:endParaRPr lang="en-US" altLang="de-DE"/>
          </a:p>
        </p:txBody>
      </p:sp>
    </p:spTree>
    <p:extLst>
      <p:ext uri="{BB962C8B-B14F-4D97-AF65-F5344CB8AC3E}">
        <p14:creationId xmlns:p14="http://schemas.microsoft.com/office/powerpoint/2010/main" val="2701347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sz="half" idx="1"/>
          </p:nvPr>
        </p:nvSpPr>
        <p:spPr>
          <a:xfrm>
            <a:off x="503238" y="1409700"/>
            <a:ext cx="4457700" cy="5446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Content Placeholder 3"/>
          <p:cNvSpPr>
            <a:spLocks noGrp="1"/>
          </p:cNvSpPr>
          <p:nvPr>
            <p:ph sz="half" idx="2"/>
          </p:nvPr>
        </p:nvSpPr>
        <p:spPr>
          <a:xfrm>
            <a:off x="5113338" y="1409700"/>
            <a:ext cx="4459287" cy="54467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Rectangle 4"/>
          <p:cNvSpPr>
            <a:spLocks noGrp="1" noChangeArrowheads="1"/>
          </p:cNvSpPr>
          <p:nvPr>
            <p:ph type="dt" idx="10"/>
          </p:nvPr>
        </p:nvSpPr>
        <p:spPr>
          <a:ln/>
        </p:spPr>
        <p:txBody>
          <a:bodyPr/>
          <a:lstStyle>
            <a:lvl1pPr>
              <a:defRPr/>
            </a:lvl1pPr>
          </a:lstStyle>
          <a:p>
            <a:pPr>
              <a:defRPr/>
            </a:pPr>
            <a:fld id="{C9E426BF-6F63-43A7-824B-3FCF40F8C2B5}" type="datetime1">
              <a:rPr lang="de-DE" altLang="de-DE"/>
              <a:pPr>
                <a:defRPr/>
              </a:pPr>
              <a:t>20.03.2022</a:t>
            </a:fld>
            <a:endParaRPr lang="en-US" altLang="de-DE"/>
          </a:p>
        </p:txBody>
      </p:sp>
      <p:sp>
        <p:nvSpPr>
          <p:cNvPr id="6"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7" name="Rectangle 6"/>
          <p:cNvSpPr>
            <a:spLocks noGrp="1" noChangeArrowheads="1"/>
          </p:cNvSpPr>
          <p:nvPr>
            <p:ph type="sldNum" idx="12"/>
          </p:nvPr>
        </p:nvSpPr>
        <p:spPr>
          <a:ln/>
        </p:spPr>
        <p:txBody>
          <a:bodyPr/>
          <a:lstStyle>
            <a:lvl1pPr>
              <a:defRPr/>
            </a:lvl1pPr>
          </a:lstStyle>
          <a:p>
            <a:pPr>
              <a:defRPr/>
            </a:pPr>
            <a:r>
              <a:rPr lang="en-US" altLang="de-DE"/>
              <a:t>p. </a:t>
            </a:r>
            <a:fld id="{B7EC2223-0976-422B-A7A4-220B6E956783}" type="slidenum">
              <a:rPr lang="en-US" altLang="de-DE"/>
              <a:pPr>
                <a:defRPr/>
              </a:pPr>
              <a:t>‹#›</a:t>
            </a:fld>
            <a:endParaRPr lang="en-US" altLang="de-DE"/>
          </a:p>
        </p:txBody>
      </p:sp>
    </p:spTree>
    <p:extLst>
      <p:ext uri="{BB962C8B-B14F-4D97-AF65-F5344CB8AC3E}">
        <p14:creationId xmlns:p14="http://schemas.microsoft.com/office/powerpoint/2010/main" val="20780856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3213"/>
            <a:ext cx="9072563" cy="1258887"/>
          </a:xfrm>
        </p:spPr>
        <p:txBody>
          <a:bodyPr/>
          <a:lstStyle>
            <a:lvl1pPr>
              <a:defRPr/>
            </a:lvl1pPr>
          </a:lstStyle>
          <a:p>
            <a:r>
              <a:rPr lang="en-US" smtClean="0"/>
              <a:t>Click to edit Master title style</a:t>
            </a:r>
            <a:endParaRPr lang="de-CH"/>
          </a:p>
        </p:txBody>
      </p:sp>
      <p:sp>
        <p:nvSpPr>
          <p:cNvPr id="3" name="Text Placeholder 2"/>
          <p:cNvSpPr>
            <a:spLocks noGrp="1"/>
          </p:cNvSpPr>
          <p:nvPr>
            <p:ph type="body" idx="1"/>
          </p:nvPr>
        </p:nvSpPr>
        <p:spPr>
          <a:xfrm>
            <a:off x="504825" y="1692275"/>
            <a:ext cx="4452938"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4825" y="2397125"/>
            <a:ext cx="4452938"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Text Placeholder 4"/>
          <p:cNvSpPr>
            <a:spLocks noGrp="1"/>
          </p:cNvSpPr>
          <p:nvPr>
            <p:ph type="body" sz="quarter" idx="3"/>
          </p:nvPr>
        </p:nvSpPr>
        <p:spPr>
          <a:xfrm>
            <a:off x="5121275" y="1692275"/>
            <a:ext cx="4456113" cy="7048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121275" y="2397125"/>
            <a:ext cx="4456113" cy="435610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7" name="Rectangle 4"/>
          <p:cNvSpPr>
            <a:spLocks noGrp="1" noChangeArrowheads="1"/>
          </p:cNvSpPr>
          <p:nvPr>
            <p:ph type="dt" idx="10"/>
          </p:nvPr>
        </p:nvSpPr>
        <p:spPr>
          <a:ln/>
        </p:spPr>
        <p:txBody>
          <a:bodyPr/>
          <a:lstStyle>
            <a:lvl1pPr>
              <a:defRPr/>
            </a:lvl1pPr>
          </a:lstStyle>
          <a:p>
            <a:pPr>
              <a:defRPr/>
            </a:pPr>
            <a:fld id="{5A57A62F-5050-4E8F-91AA-D9FB02B3275D}" type="datetime1">
              <a:rPr lang="de-DE" altLang="de-DE"/>
              <a:pPr>
                <a:defRPr/>
              </a:pPr>
              <a:t>20.03.2022</a:t>
            </a:fld>
            <a:endParaRPr lang="en-US" altLang="de-DE"/>
          </a:p>
        </p:txBody>
      </p:sp>
      <p:sp>
        <p:nvSpPr>
          <p:cNvPr id="8"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9" name="Rectangle 6"/>
          <p:cNvSpPr>
            <a:spLocks noGrp="1" noChangeArrowheads="1"/>
          </p:cNvSpPr>
          <p:nvPr>
            <p:ph type="sldNum" idx="12"/>
          </p:nvPr>
        </p:nvSpPr>
        <p:spPr>
          <a:ln/>
        </p:spPr>
        <p:txBody>
          <a:bodyPr/>
          <a:lstStyle>
            <a:lvl1pPr>
              <a:defRPr/>
            </a:lvl1pPr>
          </a:lstStyle>
          <a:p>
            <a:pPr>
              <a:defRPr/>
            </a:pPr>
            <a:r>
              <a:rPr lang="en-US" altLang="de-DE"/>
              <a:t>p. </a:t>
            </a:r>
            <a:fld id="{313FA3DA-EC5A-4BCD-9BBB-B52B10FC9F3F}" type="slidenum">
              <a:rPr lang="en-US" altLang="de-DE"/>
              <a:pPr>
                <a:defRPr/>
              </a:pPr>
              <a:t>‹#›</a:t>
            </a:fld>
            <a:endParaRPr lang="en-US" altLang="de-DE"/>
          </a:p>
        </p:txBody>
      </p:sp>
    </p:spTree>
    <p:extLst>
      <p:ext uri="{BB962C8B-B14F-4D97-AF65-F5344CB8AC3E}">
        <p14:creationId xmlns:p14="http://schemas.microsoft.com/office/powerpoint/2010/main" val="2334877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Rectangle 4"/>
          <p:cNvSpPr>
            <a:spLocks noGrp="1" noChangeArrowheads="1"/>
          </p:cNvSpPr>
          <p:nvPr>
            <p:ph type="dt" idx="10"/>
          </p:nvPr>
        </p:nvSpPr>
        <p:spPr>
          <a:ln/>
        </p:spPr>
        <p:txBody>
          <a:bodyPr/>
          <a:lstStyle>
            <a:lvl1pPr>
              <a:defRPr/>
            </a:lvl1pPr>
          </a:lstStyle>
          <a:p>
            <a:pPr>
              <a:defRPr/>
            </a:pPr>
            <a:fld id="{59F8BDAD-2BD8-4751-ACC0-3167B476069C}" type="datetime1">
              <a:rPr lang="de-DE" altLang="de-DE"/>
              <a:pPr>
                <a:defRPr/>
              </a:pPr>
              <a:t>20.03.2022</a:t>
            </a:fld>
            <a:endParaRPr lang="en-US" altLang="de-DE"/>
          </a:p>
        </p:txBody>
      </p:sp>
      <p:sp>
        <p:nvSpPr>
          <p:cNvPr id="4"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5" name="Rectangle 6"/>
          <p:cNvSpPr>
            <a:spLocks noGrp="1" noChangeArrowheads="1"/>
          </p:cNvSpPr>
          <p:nvPr>
            <p:ph type="sldNum" idx="12"/>
          </p:nvPr>
        </p:nvSpPr>
        <p:spPr>
          <a:ln/>
        </p:spPr>
        <p:txBody>
          <a:bodyPr/>
          <a:lstStyle>
            <a:lvl1pPr>
              <a:defRPr/>
            </a:lvl1pPr>
          </a:lstStyle>
          <a:p>
            <a:pPr>
              <a:defRPr/>
            </a:pPr>
            <a:r>
              <a:rPr lang="en-US" altLang="de-DE"/>
              <a:t>p. </a:t>
            </a:r>
            <a:fld id="{9C0E3A6F-4911-409F-B74B-F8BB9966632F}" type="slidenum">
              <a:rPr lang="en-US" altLang="de-DE"/>
              <a:pPr>
                <a:defRPr/>
              </a:pPr>
              <a:t>‹#›</a:t>
            </a:fld>
            <a:endParaRPr lang="en-US" altLang="de-DE"/>
          </a:p>
        </p:txBody>
      </p:sp>
    </p:spTree>
    <p:extLst>
      <p:ext uri="{BB962C8B-B14F-4D97-AF65-F5344CB8AC3E}">
        <p14:creationId xmlns:p14="http://schemas.microsoft.com/office/powerpoint/2010/main" val="3069292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idx="10"/>
          </p:nvPr>
        </p:nvSpPr>
        <p:spPr>
          <a:ln/>
        </p:spPr>
        <p:txBody>
          <a:bodyPr/>
          <a:lstStyle>
            <a:lvl1pPr>
              <a:defRPr/>
            </a:lvl1pPr>
          </a:lstStyle>
          <a:p>
            <a:pPr>
              <a:defRPr/>
            </a:pPr>
            <a:fld id="{36D73BDC-34FA-4F99-BD70-B384B1CEAC78}" type="datetime1">
              <a:rPr lang="de-DE" altLang="de-DE"/>
              <a:pPr>
                <a:defRPr/>
              </a:pPr>
              <a:t>20.03.2022</a:t>
            </a:fld>
            <a:endParaRPr lang="en-US" altLang="de-DE"/>
          </a:p>
        </p:txBody>
      </p:sp>
      <p:sp>
        <p:nvSpPr>
          <p:cNvPr id="3"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4" name="Rectangle 6"/>
          <p:cNvSpPr>
            <a:spLocks noGrp="1" noChangeArrowheads="1"/>
          </p:cNvSpPr>
          <p:nvPr>
            <p:ph type="sldNum" idx="12"/>
          </p:nvPr>
        </p:nvSpPr>
        <p:spPr>
          <a:ln/>
        </p:spPr>
        <p:txBody>
          <a:bodyPr/>
          <a:lstStyle>
            <a:lvl1pPr>
              <a:defRPr/>
            </a:lvl1pPr>
          </a:lstStyle>
          <a:p>
            <a:pPr>
              <a:defRPr/>
            </a:pPr>
            <a:r>
              <a:rPr lang="en-US" altLang="de-DE"/>
              <a:t>p. </a:t>
            </a:r>
            <a:fld id="{2235E53C-1C8A-45EA-B094-540CDDAB4554}" type="slidenum">
              <a:rPr lang="en-US" altLang="de-DE"/>
              <a:pPr>
                <a:defRPr/>
              </a:pPr>
              <a:t>‹#›</a:t>
            </a:fld>
            <a:endParaRPr lang="en-US" altLang="de-DE"/>
          </a:p>
        </p:txBody>
      </p:sp>
    </p:spTree>
    <p:extLst>
      <p:ext uri="{BB962C8B-B14F-4D97-AF65-F5344CB8AC3E}">
        <p14:creationId xmlns:p14="http://schemas.microsoft.com/office/powerpoint/2010/main" val="35686298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4825" y="301625"/>
            <a:ext cx="3316288" cy="1279525"/>
          </a:xfrm>
        </p:spPr>
        <p:txBody>
          <a:bodyPr anchor="b"/>
          <a:lstStyle>
            <a:lvl1pPr algn="l">
              <a:defRPr sz="2000" b="1"/>
            </a:lvl1pPr>
          </a:lstStyle>
          <a:p>
            <a:r>
              <a:rPr lang="en-US" smtClean="0"/>
              <a:t>Click to edit Master title style</a:t>
            </a:r>
            <a:endParaRPr lang="de-CH"/>
          </a:p>
        </p:txBody>
      </p:sp>
      <p:sp>
        <p:nvSpPr>
          <p:cNvPr id="3" name="Content Placeholder 2"/>
          <p:cNvSpPr>
            <a:spLocks noGrp="1"/>
          </p:cNvSpPr>
          <p:nvPr>
            <p:ph idx="1"/>
          </p:nvPr>
        </p:nvSpPr>
        <p:spPr>
          <a:xfrm>
            <a:off x="3941763" y="301625"/>
            <a:ext cx="5635625" cy="6451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Text Placeholder 3"/>
          <p:cNvSpPr>
            <a:spLocks noGrp="1"/>
          </p:cNvSpPr>
          <p:nvPr>
            <p:ph type="body" sz="half" idx="2"/>
          </p:nvPr>
        </p:nvSpPr>
        <p:spPr>
          <a:xfrm>
            <a:off x="504825" y="1581150"/>
            <a:ext cx="3316288" cy="51720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fld id="{98B021A7-CD9A-490C-B8DD-2F733E9C4176}" type="datetime1">
              <a:rPr lang="de-DE" altLang="de-DE"/>
              <a:pPr>
                <a:defRPr/>
              </a:pPr>
              <a:t>20.03.2022</a:t>
            </a:fld>
            <a:endParaRPr lang="en-US" altLang="de-DE"/>
          </a:p>
        </p:txBody>
      </p:sp>
      <p:sp>
        <p:nvSpPr>
          <p:cNvPr id="6"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7" name="Rectangle 6"/>
          <p:cNvSpPr>
            <a:spLocks noGrp="1" noChangeArrowheads="1"/>
          </p:cNvSpPr>
          <p:nvPr>
            <p:ph type="sldNum" idx="12"/>
          </p:nvPr>
        </p:nvSpPr>
        <p:spPr>
          <a:ln/>
        </p:spPr>
        <p:txBody>
          <a:bodyPr/>
          <a:lstStyle>
            <a:lvl1pPr>
              <a:defRPr/>
            </a:lvl1pPr>
          </a:lstStyle>
          <a:p>
            <a:pPr>
              <a:defRPr/>
            </a:pPr>
            <a:r>
              <a:rPr lang="en-US" altLang="de-DE"/>
              <a:t>p. </a:t>
            </a:r>
            <a:fld id="{9C249236-1F39-4EFE-A20A-E40D91129431}" type="slidenum">
              <a:rPr lang="en-US" altLang="de-DE"/>
              <a:pPr>
                <a:defRPr/>
              </a:pPr>
              <a:t>‹#›</a:t>
            </a:fld>
            <a:endParaRPr lang="en-US" altLang="de-DE"/>
          </a:p>
        </p:txBody>
      </p:sp>
    </p:spTree>
    <p:extLst>
      <p:ext uri="{BB962C8B-B14F-4D97-AF65-F5344CB8AC3E}">
        <p14:creationId xmlns:p14="http://schemas.microsoft.com/office/powerpoint/2010/main" val="26878335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6438" y="5291138"/>
            <a:ext cx="6048375" cy="625475"/>
          </a:xfrm>
        </p:spPr>
        <p:txBody>
          <a:bodyPr anchor="b"/>
          <a:lstStyle>
            <a:lvl1pPr algn="l">
              <a:defRPr sz="2000" b="1"/>
            </a:lvl1pPr>
          </a:lstStyle>
          <a:p>
            <a:r>
              <a:rPr lang="en-US" smtClean="0"/>
              <a:t>Click to edit Master title style</a:t>
            </a:r>
            <a:endParaRPr lang="de-CH"/>
          </a:p>
        </p:txBody>
      </p:sp>
      <p:sp>
        <p:nvSpPr>
          <p:cNvPr id="3" name="Picture Placeholder 2"/>
          <p:cNvSpPr>
            <a:spLocks noGrp="1"/>
          </p:cNvSpPr>
          <p:nvPr>
            <p:ph type="pic" idx="1"/>
          </p:nvPr>
        </p:nvSpPr>
        <p:spPr>
          <a:xfrm>
            <a:off x="1976438" y="674688"/>
            <a:ext cx="6048375" cy="45370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CH" noProof="0" smtClean="0"/>
          </a:p>
        </p:txBody>
      </p:sp>
      <p:sp>
        <p:nvSpPr>
          <p:cNvPr id="4" name="Text Placeholder 3"/>
          <p:cNvSpPr>
            <a:spLocks noGrp="1"/>
          </p:cNvSpPr>
          <p:nvPr>
            <p:ph type="body" sz="half" idx="2"/>
          </p:nvPr>
        </p:nvSpPr>
        <p:spPr>
          <a:xfrm>
            <a:off x="1976438" y="5916613"/>
            <a:ext cx="6048375" cy="887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idx="10"/>
          </p:nvPr>
        </p:nvSpPr>
        <p:spPr>
          <a:ln/>
        </p:spPr>
        <p:txBody>
          <a:bodyPr/>
          <a:lstStyle>
            <a:lvl1pPr>
              <a:defRPr/>
            </a:lvl1pPr>
          </a:lstStyle>
          <a:p>
            <a:pPr>
              <a:defRPr/>
            </a:pPr>
            <a:fld id="{884417B6-B549-40D5-A549-A6B219F1C2CE}" type="datetime1">
              <a:rPr lang="de-DE" altLang="de-DE"/>
              <a:pPr>
                <a:defRPr/>
              </a:pPr>
              <a:t>20.03.2022</a:t>
            </a:fld>
            <a:endParaRPr lang="en-US" altLang="de-DE"/>
          </a:p>
        </p:txBody>
      </p:sp>
      <p:sp>
        <p:nvSpPr>
          <p:cNvPr id="6" name="Rectangle 5"/>
          <p:cNvSpPr>
            <a:spLocks noGrp="1" noChangeArrowheads="1"/>
          </p:cNvSpPr>
          <p:nvPr>
            <p:ph type="ftr" idx="11"/>
          </p:nvPr>
        </p:nvSpPr>
        <p:spPr>
          <a:ln/>
        </p:spPr>
        <p:txBody>
          <a:bodyPr/>
          <a:lstStyle>
            <a:lvl1pPr>
              <a:defRPr/>
            </a:lvl1pPr>
          </a:lstStyle>
          <a:p>
            <a:pPr>
              <a:defRPr/>
            </a:pPr>
            <a:r>
              <a:rPr lang="en-US" altLang="de-DE"/>
              <a:t>eduard.prat@psi.ch</a:t>
            </a:r>
          </a:p>
        </p:txBody>
      </p:sp>
      <p:sp>
        <p:nvSpPr>
          <p:cNvPr id="7" name="Rectangle 6"/>
          <p:cNvSpPr>
            <a:spLocks noGrp="1" noChangeArrowheads="1"/>
          </p:cNvSpPr>
          <p:nvPr>
            <p:ph type="sldNum" idx="12"/>
          </p:nvPr>
        </p:nvSpPr>
        <p:spPr>
          <a:ln/>
        </p:spPr>
        <p:txBody>
          <a:bodyPr/>
          <a:lstStyle>
            <a:lvl1pPr>
              <a:defRPr/>
            </a:lvl1pPr>
          </a:lstStyle>
          <a:p>
            <a:pPr>
              <a:defRPr/>
            </a:pPr>
            <a:r>
              <a:rPr lang="en-US" altLang="de-DE"/>
              <a:t>p. </a:t>
            </a:r>
            <a:fld id="{DA866871-E125-445C-9660-8CC841481339}" type="slidenum">
              <a:rPr lang="en-US" altLang="de-DE"/>
              <a:pPr>
                <a:defRPr/>
              </a:pPr>
              <a:t>‹#›</a:t>
            </a:fld>
            <a:endParaRPr lang="en-US" altLang="de-DE"/>
          </a:p>
        </p:txBody>
      </p:sp>
    </p:spTree>
    <p:extLst>
      <p:ext uri="{BB962C8B-B14F-4D97-AF65-F5344CB8AC3E}">
        <p14:creationId xmlns:p14="http://schemas.microsoft.com/office/powerpoint/2010/main" val="37612621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title"/>
          </p:nvPr>
        </p:nvSpPr>
        <p:spPr bwMode="auto">
          <a:xfrm>
            <a:off x="228600" y="228600"/>
            <a:ext cx="7542213" cy="8397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bodyPr>
          <a:lstStyle/>
          <a:p>
            <a:pPr lvl="0"/>
            <a:r>
              <a:rPr lang="en-GB" altLang="de-DE" smtClean="0"/>
              <a:t>Click to edit the title text format</a:t>
            </a:r>
          </a:p>
        </p:txBody>
      </p:sp>
      <p:sp>
        <p:nvSpPr>
          <p:cNvPr id="1027" name="Rectangle 2"/>
          <p:cNvSpPr>
            <a:spLocks noGrp="1" noChangeArrowheads="1"/>
          </p:cNvSpPr>
          <p:nvPr>
            <p:ph type="body" idx="1"/>
          </p:nvPr>
        </p:nvSpPr>
        <p:spPr bwMode="auto">
          <a:xfrm>
            <a:off x="503238" y="1409700"/>
            <a:ext cx="9069387" cy="544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28224" rIns="0" bIns="0" numCol="1" anchor="t" anchorCtr="0" compatLnSpc="1">
            <a:prstTxWarp prst="textNoShape">
              <a:avLst/>
            </a:prstTxWarp>
          </a:bodyPr>
          <a:lstStyle/>
          <a:p>
            <a:pPr lvl="0"/>
            <a:r>
              <a:rPr lang="en-GB" altLang="de-DE" smtClean="0"/>
              <a:t>Click to edit the outline text format</a:t>
            </a:r>
          </a:p>
          <a:p>
            <a:pPr lvl="1"/>
            <a:r>
              <a:rPr lang="en-GB" altLang="de-DE" smtClean="0"/>
              <a:t>Second Outline Level</a:t>
            </a:r>
          </a:p>
          <a:p>
            <a:pPr lvl="2"/>
            <a:r>
              <a:rPr lang="en-GB" altLang="de-DE" smtClean="0"/>
              <a:t>Third Outline Level</a:t>
            </a:r>
          </a:p>
          <a:p>
            <a:pPr lvl="3"/>
            <a:r>
              <a:rPr lang="en-GB" altLang="de-DE" smtClean="0"/>
              <a:t>Fourth Outline Level</a:t>
            </a:r>
          </a:p>
          <a:p>
            <a:pPr lvl="4"/>
            <a:r>
              <a:rPr lang="en-GB" altLang="de-DE" smtClean="0"/>
              <a:t>Fifth Outline Level</a:t>
            </a:r>
          </a:p>
          <a:p>
            <a:pPr lvl="4"/>
            <a:r>
              <a:rPr lang="en-GB" altLang="de-DE" smtClean="0"/>
              <a:t>Sixth Outline Level</a:t>
            </a:r>
          </a:p>
          <a:p>
            <a:pPr lvl="4"/>
            <a:r>
              <a:rPr lang="en-GB" altLang="de-DE" smtClean="0"/>
              <a:t>Seventh Outline Level</a:t>
            </a:r>
          </a:p>
          <a:p>
            <a:pPr lvl="4"/>
            <a:r>
              <a:rPr lang="en-GB" altLang="de-DE" smtClean="0"/>
              <a:t>Eighth Outline Level</a:t>
            </a:r>
          </a:p>
          <a:p>
            <a:pPr lvl="4"/>
            <a:r>
              <a:rPr lang="en-GB" altLang="de-DE" smtClean="0"/>
              <a:t>Ninth Outline Level</a:t>
            </a:r>
          </a:p>
        </p:txBody>
      </p:sp>
      <p:sp>
        <p:nvSpPr>
          <p:cNvPr id="1028" name="Text Box 3"/>
          <p:cNvSpPr txBox="1">
            <a:spLocks noChangeArrowheads="1"/>
          </p:cNvSpPr>
          <p:nvPr/>
        </p:nvSpPr>
        <p:spPr bwMode="auto">
          <a:xfrm>
            <a:off x="231775" y="330200"/>
            <a:ext cx="7720013" cy="6699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pPr eaLnBrk="1">
              <a:lnSpc>
                <a:spcPct val="93000"/>
              </a:lnSpc>
              <a:buClr>
                <a:srgbClr val="000000"/>
              </a:buClr>
              <a:buSzPct val="100000"/>
              <a:buFont typeface="Times New Roman" panose="02020603050405020304" pitchFamily="18" charset="0"/>
              <a:buNone/>
            </a:pPr>
            <a:endParaRPr lang="de-CH" altLang="de-DE"/>
          </a:p>
        </p:txBody>
      </p:sp>
      <p:sp>
        <p:nvSpPr>
          <p:cNvPr id="2" name="Rectangle 4"/>
          <p:cNvSpPr>
            <a:spLocks noGrp="1" noChangeArrowheads="1"/>
          </p:cNvSpPr>
          <p:nvPr>
            <p:ph type="dt"/>
          </p:nvPr>
        </p:nvSpPr>
        <p:spPr bwMode="auto">
          <a:xfrm>
            <a:off x="71438" y="7210425"/>
            <a:ext cx="2346325"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eaLnBrk="1">
              <a:lnSpc>
                <a:spcPct val="93000"/>
              </a:lnSpc>
              <a:buClr>
                <a:srgbClr val="000000"/>
              </a:buClr>
              <a:buSzPct val="100000"/>
              <a:buFont typeface="Times New Roman" panose="02020603050405020304" pitchFamily="18" charset="0"/>
              <a:buNone/>
              <a:tabLst>
                <a:tab pos="723900" algn="l"/>
                <a:tab pos="1447800" algn="l"/>
                <a:tab pos="2171700" algn="l"/>
              </a:tabLst>
              <a:defRPr sz="1000">
                <a:solidFill>
                  <a:srgbClr val="000000"/>
                </a:solidFill>
                <a:latin typeface="Arial" charset="0"/>
              </a:defRPr>
            </a:lvl1pPr>
          </a:lstStyle>
          <a:p>
            <a:pPr>
              <a:defRPr/>
            </a:pPr>
            <a:fld id="{E0DDCA2F-A73D-491F-A1A8-7444B2D08702}" type="datetime1">
              <a:rPr lang="de-DE" altLang="de-DE"/>
              <a:pPr>
                <a:defRPr/>
              </a:pPr>
              <a:t>20.03.2022</a:t>
            </a:fld>
            <a:endParaRPr lang="en-US" altLang="de-DE"/>
          </a:p>
        </p:txBody>
      </p:sp>
      <p:sp>
        <p:nvSpPr>
          <p:cNvPr id="1029" name="Rectangle 5"/>
          <p:cNvSpPr>
            <a:spLocks noGrp="1" noChangeArrowheads="1"/>
          </p:cNvSpPr>
          <p:nvPr>
            <p:ph type="ftr"/>
          </p:nvPr>
        </p:nvSpPr>
        <p:spPr bwMode="auto">
          <a:xfrm>
            <a:off x="3448050" y="7210425"/>
            <a:ext cx="3194050"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ctr" eaLnBrk="1">
              <a:lnSpc>
                <a:spcPct val="93000"/>
              </a:lnSpc>
              <a:buClr>
                <a:srgbClr val="000000"/>
              </a:buClr>
              <a:buSzPct val="100000"/>
              <a:buFont typeface="Times New Roman" panose="02020603050405020304" pitchFamily="18" charset="0"/>
              <a:buNone/>
              <a:tabLst>
                <a:tab pos="723900" algn="l"/>
                <a:tab pos="1447800" algn="l"/>
                <a:tab pos="2171700" algn="l"/>
                <a:tab pos="2895600" algn="l"/>
              </a:tabLst>
              <a:defRPr sz="1000">
                <a:solidFill>
                  <a:srgbClr val="000000"/>
                </a:solidFill>
                <a:latin typeface="Arial" charset="0"/>
              </a:defRPr>
            </a:lvl1pPr>
          </a:lstStyle>
          <a:p>
            <a:pPr>
              <a:defRPr/>
            </a:pPr>
            <a:r>
              <a:rPr lang="en-US" altLang="de-DE"/>
              <a:t>eduard.prat@psi.ch</a:t>
            </a:r>
          </a:p>
        </p:txBody>
      </p:sp>
      <p:sp>
        <p:nvSpPr>
          <p:cNvPr id="1030" name="Rectangle 6"/>
          <p:cNvSpPr>
            <a:spLocks noGrp="1" noChangeArrowheads="1"/>
          </p:cNvSpPr>
          <p:nvPr>
            <p:ph type="sldNum"/>
          </p:nvPr>
        </p:nvSpPr>
        <p:spPr bwMode="auto">
          <a:xfrm>
            <a:off x="8915400" y="7210425"/>
            <a:ext cx="1068388" cy="198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tabLst>
                <a:tab pos="723900" algn="l"/>
              </a:tabLst>
              <a:defRPr sz="1000">
                <a:solidFill>
                  <a:srgbClr val="000000"/>
                </a:solidFill>
              </a:defRPr>
            </a:lvl1pPr>
          </a:lstStyle>
          <a:p>
            <a:pPr>
              <a:defRPr/>
            </a:pPr>
            <a:r>
              <a:rPr lang="en-US" altLang="de-DE"/>
              <a:t>p. </a:t>
            </a:r>
            <a:fld id="{197EE79A-319E-4FD9-8046-D4F1F51F23C8}" type="slidenum">
              <a:rPr lang="en-US" altLang="de-DE"/>
              <a:pPr>
                <a:defRPr/>
              </a:pPr>
              <a:t>‹#›</a:t>
            </a:fld>
            <a:endParaRPr lang="en-US" altLang="de-DE"/>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sldNum="0" hdr="0" ftr="0" dt="0"/>
  <p:txStyles>
    <p:titleStyle>
      <a:lvl1pPr algn="l"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3600" b="1">
          <a:solidFill>
            <a:srgbClr val="000080"/>
          </a:solidFill>
          <a:latin typeface="+mj-lt"/>
          <a:ea typeface="+mj-ea"/>
          <a:cs typeface="+mj-cs"/>
        </a:defRPr>
      </a:lvl1pPr>
      <a:lvl2pPr algn="l"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3600" b="1">
          <a:solidFill>
            <a:srgbClr val="000080"/>
          </a:solidFill>
          <a:latin typeface="Arial" charset="0"/>
        </a:defRPr>
      </a:lvl2pPr>
      <a:lvl3pPr algn="l"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3600" b="1">
          <a:solidFill>
            <a:srgbClr val="000080"/>
          </a:solidFill>
          <a:latin typeface="Arial" charset="0"/>
        </a:defRPr>
      </a:lvl3pPr>
      <a:lvl4pPr algn="l"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3600" b="1">
          <a:solidFill>
            <a:srgbClr val="000080"/>
          </a:solidFill>
          <a:latin typeface="Arial" charset="0"/>
        </a:defRPr>
      </a:lvl4pPr>
      <a:lvl5pPr algn="l" defTabSz="457200" rtl="0" eaLnBrk="0" fontAlgn="base" hangingPunct="0">
        <a:lnSpc>
          <a:spcPct val="93000"/>
        </a:lnSpc>
        <a:spcBef>
          <a:spcPct val="0"/>
        </a:spcBef>
        <a:spcAft>
          <a:spcPct val="0"/>
        </a:spcAft>
        <a:buClr>
          <a:srgbClr val="000000"/>
        </a:buClr>
        <a:buSzPct val="100000"/>
        <a:buFont typeface="Times New Roman" panose="02020603050405020304" pitchFamily="18" charset="0"/>
        <a:defRPr sz="3600" b="1">
          <a:solidFill>
            <a:srgbClr val="000080"/>
          </a:solidFill>
          <a:latin typeface="Arial" charset="0"/>
        </a:defRPr>
      </a:lvl5pPr>
      <a:lvl6pPr marL="2514600" indent="-228600" algn="l" defTabSz="457200" rtl="0" fontAlgn="base" hangingPunct="0">
        <a:lnSpc>
          <a:spcPct val="93000"/>
        </a:lnSpc>
        <a:spcBef>
          <a:spcPct val="0"/>
        </a:spcBef>
        <a:spcAft>
          <a:spcPct val="0"/>
        </a:spcAft>
        <a:buClr>
          <a:srgbClr val="000000"/>
        </a:buClr>
        <a:buSzPct val="100000"/>
        <a:buFont typeface="Times New Roman" pitchFamily="18" charset="0"/>
        <a:defRPr sz="3600" b="1">
          <a:solidFill>
            <a:srgbClr val="000080"/>
          </a:solidFill>
          <a:latin typeface="Arial" charset="0"/>
        </a:defRPr>
      </a:lvl6pPr>
      <a:lvl7pPr marL="2971800" indent="-228600" algn="l" defTabSz="457200" rtl="0" fontAlgn="base" hangingPunct="0">
        <a:lnSpc>
          <a:spcPct val="93000"/>
        </a:lnSpc>
        <a:spcBef>
          <a:spcPct val="0"/>
        </a:spcBef>
        <a:spcAft>
          <a:spcPct val="0"/>
        </a:spcAft>
        <a:buClr>
          <a:srgbClr val="000000"/>
        </a:buClr>
        <a:buSzPct val="100000"/>
        <a:buFont typeface="Times New Roman" pitchFamily="18" charset="0"/>
        <a:defRPr sz="3600" b="1">
          <a:solidFill>
            <a:srgbClr val="000080"/>
          </a:solidFill>
          <a:latin typeface="Arial" charset="0"/>
        </a:defRPr>
      </a:lvl7pPr>
      <a:lvl8pPr marL="3429000" indent="-228600" algn="l" defTabSz="457200" rtl="0" fontAlgn="base" hangingPunct="0">
        <a:lnSpc>
          <a:spcPct val="93000"/>
        </a:lnSpc>
        <a:spcBef>
          <a:spcPct val="0"/>
        </a:spcBef>
        <a:spcAft>
          <a:spcPct val="0"/>
        </a:spcAft>
        <a:buClr>
          <a:srgbClr val="000000"/>
        </a:buClr>
        <a:buSzPct val="100000"/>
        <a:buFont typeface="Times New Roman" pitchFamily="18" charset="0"/>
        <a:defRPr sz="3600" b="1">
          <a:solidFill>
            <a:srgbClr val="000080"/>
          </a:solidFill>
          <a:latin typeface="Arial" charset="0"/>
        </a:defRPr>
      </a:lvl8pPr>
      <a:lvl9pPr marL="3886200" indent="-228600" algn="l" defTabSz="457200" rtl="0" fontAlgn="base" hangingPunct="0">
        <a:lnSpc>
          <a:spcPct val="93000"/>
        </a:lnSpc>
        <a:spcBef>
          <a:spcPct val="0"/>
        </a:spcBef>
        <a:spcAft>
          <a:spcPct val="0"/>
        </a:spcAft>
        <a:buClr>
          <a:srgbClr val="000000"/>
        </a:buClr>
        <a:buSzPct val="100000"/>
        <a:buFont typeface="Times New Roman" pitchFamily="18" charset="0"/>
        <a:defRPr sz="3600" b="1">
          <a:solidFill>
            <a:srgbClr val="000080"/>
          </a:solidFill>
          <a:latin typeface="Arial" charset="0"/>
        </a:defRPr>
      </a:lvl9pPr>
    </p:titleStyle>
    <p:bodyStyle>
      <a:lvl1pPr marL="342900" indent="-342900" algn="l" defTabSz="457200" rtl="0" eaLnBrk="0" fontAlgn="base" hangingPunct="0">
        <a:lnSpc>
          <a:spcPct val="93000"/>
        </a:lnSpc>
        <a:spcBef>
          <a:spcPct val="0"/>
        </a:spcBef>
        <a:spcAft>
          <a:spcPts val="1425"/>
        </a:spcAft>
        <a:buClr>
          <a:srgbClr val="000000"/>
        </a:buClr>
        <a:buSzPct val="100000"/>
        <a:buFont typeface="Times New Roman" panose="02020603050405020304" pitchFamily="18" charset="0"/>
        <a:defRPr sz="3200">
          <a:solidFill>
            <a:srgbClr val="000000"/>
          </a:solidFill>
          <a:latin typeface="+mn-lt"/>
          <a:ea typeface="+mn-ea"/>
          <a:cs typeface="+mn-cs"/>
        </a:defRPr>
      </a:lvl1pPr>
      <a:lvl2pPr marL="742950" indent="-285750" algn="l" defTabSz="457200" rtl="0" eaLnBrk="0" fontAlgn="base" hangingPunct="0">
        <a:lnSpc>
          <a:spcPct val="93000"/>
        </a:lnSpc>
        <a:spcBef>
          <a:spcPct val="0"/>
        </a:spcBef>
        <a:spcAft>
          <a:spcPts val="1138"/>
        </a:spcAft>
        <a:buClr>
          <a:srgbClr val="000000"/>
        </a:buClr>
        <a:buSzPct val="100000"/>
        <a:buFont typeface="Times New Roman" panose="02020603050405020304" pitchFamily="18" charset="0"/>
        <a:defRPr sz="2800">
          <a:solidFill>
            <a:srgbClr val="000000"/>
          </a:solidFill>
          <a:latin typeface="+mn-lt"/>
        </a:defRPr>
      </a:lvl2pPr>
      <a:lvl3pPr marL="1143000" indent="-228600" algn="l" defTabSz="457200" rtl="0" eaLnBrk="0" fontAlgn="base" hangingPunct="0">
        <a:lnSpc>
          <a:spcPct val="93000"/>
        </a:lnSpc>
        <a:spcBef>
          <a:spcPct val="0"/>
        </a:spcBef>
        <a:spcAft>
          <a:spcPts val="850"/>
        </a:spcAft>
        <a:buClr>
          <a:srgbClr val="000000"/>
        </a:buClr>
        <a:buSzPct val="100000"/>
        <a:buFont typeface="Times New Roman" panose="02020603050405020304" pitchFamily="18" charset="0"/>
        <a:defRPr sz="2400">
          <a:solidFill>
            <a:srgbClr val="000000"/>
          </a:solidFill>
          <a:latin typeface="+mn-lt"/>
        </a:defRPr>
      </a:lvl3pPr>
      <a:lvl4pPr marL="1600200" indent="-228600" algn="l" defTabSz="457200" rtl="0" eaLnBrk="0" fontAlgn="base" hangingPunct="0">
        <a:lnSpc>
          <a:spcPct val="93000"/>
        </a:lnSpc>
        <a:spcBef>
          <a:spcPct val="0"/>
        </a:spcBef>
        <a:spcAft>
          <a:spcPts val="575"/>
        </a:spcAft>
        <a:buClr>
          <a:srgbClr val="000000"/>
        </a:buClr>
        <a:buSzPct val="100000"/>
        <a:buFont typeface="Times New Roman" panose="02020603050405020304" pitchFamily="18" charset="0"/>
        <a:defRPr sz="2000">
          <a:solidFill>
            <a:srgbClr val="000000"/>
          </a:solidFill>
          <a:latin typeface="+mn-lt"/>
        </a:defRPr>
      </a:lvl4pPr>
      <a:lvl5pPr marL="2057400" indent="-228600" algn="l" defTabSz="457200" rtl="0" eaLnBrk="0" fontAlgn="base" hangingPunct="0">
        <a:lnSpc>
          <a:spcPct val="93000"/>
        </a:lnSpc>
        <a:spcBef>
          <a:spcPct val="0"/>
        </a:spcBef>
        <a:spcAft>
          <a:spcPts val="288"/>
        </a:spcAft>
        <a:buClr>
          <a:srgbClr val="000000"/>
        </a:buClr>
        <a:buSzPct val="100000"/>
        <a:buFont typeface="Times New Roman" panose="02020603050405020304" pitchFamily="18" charset="0"/>
        <a:defRPr sz="2000">
          <a:solidFill>
            <a:srgbClr val="000000"/>
          </a:solidFill>
          <a:latin typeface="+mn-lt"/>
        </a:defRPr>
      </a:lvl5pPr>
      <a:lvl6pPr marL="2514600" indent="-228600" algn="l" defTabSz="457200"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defRPr>
      </a:lvl6pPr>
      <a:lvl7pPr marL="2971800" indent="-228600" algn="l" defTabSz="457200"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defRPr>
      </a:lvl7pPr>
      <a:lvl8pPr marL="3429000" indent="-228600" algn="l" defTabSz="457200"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defRPr>
      </a:lvl8pPr>
      <a:lvl9pPr marL="3886200" indent="-228600" algn="l" defTabSz="457200" rtl="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Text Box 1"/>
          <p:cNvSpPr txBox="1">
            <a:spLocks noChangeArrowheads="1"/>
          </p:cNvSpPr>
          <p:nvPr/>
        </p:nvSpPr>
        <p:spPr bwMode="auto">
          <a:xfrm>
            <a:off x="6120432" y="6956425"/>
            <a:ext cx="3744416" cy="6032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60876" rIns="90000" bIns="45000"/>
          <a:lstStyle>
            <a:lvl1pPr>
              <a:lnSpc>
                <a:spcPct val="93000"/>
              </a:lnSpc>
              <a:spcAft>
                <a:spcPts val="1425"/>
              </a:spcAft>
              <a:buClr>
                <a:srgbClr val="000000"/>
              </a:buClr>
              <a:buSzPct val="100000"/>
              <a:buFont typeface="Times New Roman" panose="02020603050405020304" pitchFamily="18" charset="0"/>
              <a:tabLst>
                <a:tab pos="723900" algn="l"/>
                <a:tab pos="1447800" algn="l"/>
                <a:tab pos="2171700" algn="l"/>
              </a:tabLst>
              <a:defRPr sz="3200">
                <a:solidFill>
                  <a:srgbClr val="000000"/>
                </a:solidFill>
                <a:latin typeface="Arial" panose="020B0604020202020204" pitchFamily="34" charset="0"/>
              </a:defRPr>
            </a:lvl1pPr>
            <a:lvl2pPr>
              <a:lnSpc>
                <a:spcPct val="93000"/>
              </a:lnSpc>
              <a:spcAft>
                <a:spcPts val="1138"/>
              </a:spcAft>
              <a:buClr>
                <a:srgbClr val="000000"/>
              </a:buClr>
              <a:buSzPct val="100000"/>
              <a:buFont typeface="Times New Roman" panose="02020603050405020304" pitchFamily="18" charset="0"/>
              <a:tabLst>
                <a:tab pos="723900" algn="l"/>
                <a:tab pos="1447800" algn="l"/>
                <a:tab pos="2171700" algn="l"/>
              </a:tabLst>
              <a:defRPr sz="2800">
                <a:solidFill>
                  <a:srgbClr val="000000"/>
                </a:solidFill>
                <a:latin typeface="Arial" panose="020B0604020202020204" pitchFamily="34" charset="0"/>
              </a:defRPr>
            </a:lvl2pPr>
            <a:lvl3pPr>
              <a:lnSpc>
                <a:spcPct val="93000"/>
              </a:lnSpc>
              <a:spcAft>
                <a:spcPts val="850"/>
              </a:spcAft>
              <a:buClr>
                <a:srgbClr val="000000"/>
              </a:buClr>
              <a:buSzPct val="100000"/>
              <a:buFont typeface="Times New Roman" panose="02020603050405020304" pitchFamily="18" charset="0"/>
              <a:tabLst>
                <a:tab pos="723900" algn="l"/>
                <a:tab pos="1447800" algn="l"/>
                <a:tab pos="2171700" algn="l"/>
              </a:tabLst>
              <a:defRPr sz="2400">
                <a:solidFill>
                  <a:srgbClr val="000000"/>
                </a:solidFill>
                <a:latin typeface="Arial" panose="020B0604020202020204" pitchFamily="34" charset="0"/>
              </a:defRPr>
            </a:lvl3pPr>
            <a:lvl4pPr>
              <a:lnSpc>
                <a:spcPct val="93000"/>
              </a:lnSpc>
              <a:spcAft>
                <a:spcPts val="575"/>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4pPr>
            <a:lvl5pPr>
              <a:lnSpc>
                <a:spcPct val="93000"/>
              </a:lnSpc>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5pPr>
            <a:lvl6pPr marL="2514600" indent="-228600" defTabSz="457200"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6pPr>
            <a:lvl7pPr marL="2971800" indent="-228600" defTabSz="457200"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7pPr>
            <a:lvl8pPr marL="3429000" indent="-228600" defTabSz="457200"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8pPr>
            <a:lvl9pPr marL="3886200" indent="-228600" defTabSz="457200" eaLnBrk="0" fontAlgn="base" hangingPunct="0">
              <a:lnSpc>
                <a:spcPct val="93000"/>
              </a:lnSpc>
              <a:spcBef>
                <a:spcPct val="0"/>
              </a:spcBef>
              <a:spcAft>
                <a:spcPts val="288"/>
              </a:spcAft>
              <a:buClr>
                <a:srgbClr val="000000"/>
              </a:buClr>
              <a:buSzPct val="100000"/>
              <a:buFont typeface="Times New Roman" panose="02020603050405020304" pitchFamily="18" charset="0"/>
              <a:tabLst>
                <a:tab pos="723900" algn="l"/>
                <a:tab pos="1447800" algn="l"/>
                <a:tab pos="2171700" algn="l"/>
              </a:tabLst>
              <a:defRPr sz="2000">
                <a:solidFill>
                  <a:srgbClr val="000000"/>
                </a:solidFill>
                <a:latin typeface="Arial" panose="020B0604020202020204" pitchFamily="34" charset="0"/>
              </a:defRPr>
            </a:lvl9pPr>
          </a:lstStyle>
          <a:p>
            <a:pPr eaLnBrk="1">
              <a:spcAft>
                <a:spcPct val="0"/>
              </a:spcAft>
            </a:pPr>
            <a:r>
              <a:rPr lang="de-CH" altLang="de-DE" sz="1800" dirty="0" smtClean="0"/>
              <a:t>Didier Voulot, </a:t>
            </a:r>
            <a:r>
              <a:rPr lang="en-US" altLang="de-DE" sz="1800" dirty="0" smtClean="0"/>
              <a:t>SEM,21 Mar. </a:t>
            </a:r>
            <a:r>
              <a:rPr lang="en-US" altLang="de-DE" sz="1800" dirty="0" smtClean="0"/>
              <a:t>2022</a:t>
            </a:r>
            <a:endParaRPr lang="en-US" altLang="de-DE" sz="1800" dirty="0"/>
          </a:p>
        </p:txBody>
      </p:sp>
      <p:sp>
        <p:nvSpPr>
          <p:cNvPr id="3075" name="Rectangle 3"/>
          <p:cNvSpPr>
            <a:spLocks noGrp="1" noChangeArrowheads="1"/>
          </p:cNvSpPr>
          <p:nvPr>
            <p:ph type="title" idx="1"/>
          </p:nvPr>
        </p:nvSpPr>
        <p:spPr>
          <a:xfrm>
            <a:off x="444500" y="2362200"/>
            <a:ext cx="9204325" cy="841375"/>
          </a:xfrm>
        </p:spPr>
        <p:txBody>
          <a:bodyPr tIns="24695" anchor="ctr"/>
          <a:lstStyle/>
          <a:p>
            <a:pPr marL="0" indent="0" eaLnBrk="1">
              <a:spcAft>
                <a:spcPct val="0"/>
              </a:spcAft>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a:pPr>
            <a:r>
              <a:rPr lang="en-US" altLang="de-DE" sz="3600" b="1" dirty="0" smtClean="0">
                <a:solidFill>
                  <a:srgbClr val="000080"/>
                </a:solidFill>
              </a:rPr>
              <a:t>SwissFEL Exchange Meeting</a:t>
            </a:r>
            <a:br>
              <a:rPr lang="en-US" altLang="de-DE" sz="3600" b="1" dirty="0" smtClean="0">
                <a:solidFill>
                  <a:srgbClr val="000080"/>
                </a:solidFill>
              </a:rPr>
            </a:br>
            <a:r>
              <a:rPr lang="en-US" altLang="de-DE" sz="3600" b="1" dirty="0" smtClean="0">
                <a:solidFill>
                  <a:srgbClr val="000080"/>
                </a:solidFill>
              </a:rPr>
              <a:t>Machine report</a:t>
            </a:r>
            <a:br>
              <a:rPr lang="en-US" altLang="de-DE" sz="3600" b="1" dirty="0" smtClean="0">
                <a:solidFill>
                  <a:srgbClr val="000080"/>
                </a:solidFill>
              </a:rPr>
            </a:br>
            <a:r>
              <a:rPr lang="en-US" altLang="de-DE" sz="3600" b="1" dirty="0" smtClean="0">
                <a:solidFill>
                  <a:srgbClr val="000080"/>
                </a:solidFill>
              </a:rPr>
              <a:t>Week </a:t>
            </a:r>
            <a:r>
              <a:rPr lang="en-US" altLang="de-DE" sz="3600" b="1" dirty="0" smtClean="0">
                <a:solidFill>
                  <a:srgbClr val="000080"/>
                </a:solidFill>
              </a:rPr>
              <a:t>11</a:t>
            </a:r>
            <a:r>
              <a:rPr lang="de-CH" altLang="de-DE" sz="3600" b="1" dirty="0" smtClean="0">
                <a:solidFill>
                  <a:srgbClr val="000080"/>
                </a:solidFill>
              </a:rPr>
              <a:t>/2022</a:t>
            </a:r>
            <a:endParaRPr lang="en-US" altLang="de-DE" sz="3600" b="1" dirty="0" smtClean="0">
              <a:solidFill>
                <a:srgbClr val="000080"/>
              </a:solidFill>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78" y="1259557"/>
            <a:ext cx="10081703" cy="5256584"/>
          </a:xfrm>
        </p:spPr>
      </p:pic>
    </p:spTree>
    <p:extLst>
      <p:ext uri="{BB962C8B-B14F-4D97-AF65-F5344CB8AC3E}">
        <p14:creationId xmlns:p14="http://schemas.microsoft.com/office/powerpoint/2010/main" val="4535254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stretch>
            <a:fillRect/>
          </a:stretch>
        </p:blipFill>
        <p:spPr>
          <a:xfrm>
            <a:off x="493190" y="539477"/>
            <a:ext cx="9069387" cy="2787560"/>
          </a:xfrm>
          <a:prstGeom prst="rect">
            <a:avLst/>
          </a:prstGeom>
        </p:spPr>
      </p:pic>
      <p:pic>
        <p:nvPicPr>
          <p:cNvPr id="5" name="Picture 4"/>
          <p:cNvPicPr>
            <a:picLocks noChangeAspect="1"/>
          </p:cNvPicPr>
          <p:nvPr/>
        </p:nvPicPr>
        <p:blipFill>
          <a:blip r:embed="rId3"/>
          <a:stretch>
            <a:fillRect/>
          </a:stretch>
        </p:blipFill>
        <p:spPr>
          <a:xfrm>
            <a:off x="493190" y="3560835"/>
            <a:ext cx="9007200" cy="2802979"/>
          </a:xfrm>
          <a:prstGeom prst="rect">
            <a:avLst/>
          </a:prstGeom>
        </p:spPr>
      </p:pic>
      <p:sp>
        <p:nvSpPr>
          <p:cNvPr id="6" name="TextBox 5"/>
          <p:cNvSpPr txBox="1"/>
          <p:nvPr/>
        </p:nvSpPr>
        <p:spPr>
          <a:xfrm>
            <a:off x="2015976" y="683493"/>
            <a:ext cx="1579278" cy="307777"/>
          </a:xfrm>
          <a:prstGeom prst="rect">
            <a:avLst/>
          </a:prstGeom>
          <a:noFill/>
        </p:spPr>
        <p:txBody>
          <a:bodyPr wrap="none" rtlCol="0">
            <a:spAutoFit/>
          </a:bodyPr>
          <a:lstStyle/>
          <a:p>
            <a:r>
              <a:rPr lang="en-US" sz="1400" dirty="0" err="1" smtClean="0"/>
              <a:t>Cristallina</a:t>
            </a:r>
            <a:r>
              <a:rPr lang="en-US" sz="1400" dirty="0" smtClean="0"/>
              <a:t> 10 </a:t>
            </a:r>
            <a:r>
              <a:rPr lang="en-US" sz="1400" dirty="0" err="1" smtClean="0"/>
              <a:t>keV</a:t>
            </a:r>
            <a:endParaRPr lang="en-US" sz="1400" dirty="0"/>
          </a:p>
        </p:txBody>
      </p:sp>
      <p:sp>
        <p:nvSpPr>
          <p:cNvPr id="7" name="TextBox 6"/>
          <p:cNvSpPr txBox="1"/>
          <p:nvPr/>
        </p:nvSpPr>
        <p:spPr>
          <a:xfrm>
            <a:off x="6624488" y="664226"/>
            <a:ext cx="1579278" cy="307777"/>
          </a:xfrm>
          <a:prstGeom prst="rect">
            <a:avLst/>
          </a:prstGeom>
          <a:noFill/>
        </p:spPr>
        <p:txBody>
          <a:bodyPr wrap="none" rtlCol="0">
            <a:spAutoFit/>
          </a:bodyPr>
          <a:lstStyle/>
          <a:p>
            <a:r>
              <a:rPr lang="en-US" sz="1400" dirty="0" err="1" smtClean="0"/>
              <a:t>Cristallina</a:t>
            </a:r>
            <a:r>
              <a:rPr lang="en-US" sz="1400" dirty="0" smtClean="0"/>
              <a:t> 10 </a:t>
            </a:r>
            <a:r>
              <a:rPr lang="en-US" sz="1400" dirty="0" err="1" smtClean="0"/>
              <a:t>keV</a:t>
            </a:r>
            <a:endParaRPr lang="en-US" sz="1400" dirty="0"/>
          </a:p>
        </p:txBody>
      </p:sp>
      <p:sp>
        <p:nvSpPr>
          <p:cNvPr id="8" name="TextBox 7"/>
          <p:cNvSpPr txBox="1"/>
          <p:nvPr/>
        </p:nvSpPr>
        <p:spPr>
          <a:xfrm>
            <a:off x="4392240" y="961388"/>
            <a:ext cx="1917513" cy="307777"/>
          </a:xfrm>
          <a:prstGeom prst="rect">
            <a:avLst/>
          </a:prstGeom>
          <a:noFill/>
        </p:spPr>
        <p:txBody>
          <a:bodyPr wrap="none" rtlCol="0">
            <a:spAutoFit/>
          </a:bodyPr>
          <a:lstStyle/>
          <a:p>
            <a:r>
              <a:rPr lang="en-US" sz="1400" dirty="0" err="1" smtClean="0"/>
              <a:t>Alvra</a:t>
            </a:r>
            <a:r>
              <a:rPr lang="en-US" sz="1400" dirty="0" smtClean="0"/>
              <a:t>/Bernina 7.1 </a:t>
            </a:r>
            <a:r>
              <a:rPr lang="en-US" sz="1400" dirty="0" err="1" smtClean="0"/>
              <a:t>keV</a:t>
            </a:r>
            <a:endParaRPr lang="en-US" sz="1400" dirty="0"/>
          </a:p>
        </p:txBody>
      </p:sp>
      <p:sp>
        <p:nvSpPr>
          <p:cNvPr id="9" name="TextBox 8"/>
          <p:cNvSpPr txBox="1"/>
          <p:nvPr/>
        </p:nvSpPr>
        <p:spPr>
          <a:xfrm>
            <a:off x="519190" y="6581742"/>
            <a:ext cx="8929047" cy="523220"/>
          </a:xfrm>
          <a:prstGeom prst="rect">
            <a:avLst/>
          </a:prstGeom>
          <a:noFill/>
        </p:spPr>
        <p:txBody>
          <a:bodyPr wrap="none" rtlCol="0">
            <a:spAutoFit/>
          </a:bodyPr>
          <a:lstStyle/>
          <a:p>
            <a:pPr marL="285750" indent="-285750">
              <a:buFont typeface="Arial" panose="020B0604020202020204" pitchFamily="34" charset="0"/>
              <a:buChar char="•"/>
            </a:pPr>
            <a:r>
              <a:rPr lang="en-US" sz="1400" dirty="0" smtClean="0"/>
              <a:t>Aramis very stable first half of the week (1.2 </a:t>
            </a:r>
            <a:r>
              <a:rPr lang="en-US" sz="1400" dirty="0" err="1" smtClean="0"/>
              <a:t>mJ</a:t>
            </a:r>
            <a:r>
              <a:rPr lang="en-US" sz="1400" dirty="0" smtClean="0"/>
              <a:t> 10 </a:t>
            </a:r>
            <a:r>
              <a:rPr lang="en-US" sz="1400" dirty="0" err="1" smtClean="0"/>
              <a:t>keV</a:t>
            </a:r>
            <a:r>
              <a:rPr lang="en-US" sz="1400" dirty="0" smtClean="0"/>
              <a:t>), slightly worse during the weekend (laser drifting?)</a:t>
            </a:r>
          </a:p>
          <a:p>
            <a:pPr marL="285750" indent="-285750">
              <a:buFont typeface="Arial" panose="020B0604020202020204" pitchFamily="34" charset="0"/>
              <a:buChar char="•"/>
            </a:pPr>
            <a:r>
              <a:rPr lang="en-US" sz="1400" dirty="0" smtClean="0"/>
              <a:t>Athos 2.56 </a:t>
            </a:r>
            <a:r>
              <a:rPr lang="en-US" sz="1400" dirty="0" err="1" smtClean="0"/>
              <a:t>mJ</a:t>
            </a:r>
            <a:r>
              <a:rPr lang="en-US" sz="1400" dirty="0" smtClean="0"/>
              <a:t> at 854 eV (new record), detune undulators to stay below 2 </a:t>
            </a:r>
            <a:r>
              <a:rPr lang="en-US" sz="1400" dirty="0" err="1" smtClean="0"/>
              <a:t>mJ</a:t>
            </a:r>
            <a:endParaRPr lang="en-US" sz="1400" dirty="0"/>
          </a:p>
        </p:txBody>
      </p:sp>
      <p:sp>
        <p:nvSpPr>
          <p:cNvPr id="10" name="TextBox 9"/>
          <p:cNvSpPr txBox="1"/>
          <p:nvPr/>
        </p:nvSpPr>
        <p:spPr>
          <a:xfrm>
            <a:off x="2009195" y="3923853"/>
            <a:ext cx="752129" cy="307777"/>
          </a:xfrm>
          <a:prstGeom prst="rect">
            <a:avLst/>
          </a:prstGeom>
          <a:noFill/>
        </p:spPr>
        <p:txBody>
          <a:bodyPr wrap="none" rtlCol="0">
            <a:spAutoFit/>
          </a:bodyPr>
          <a:lstStyle/>
          <a:p>
            <a:r>
              <a:rPr lang="en-US" sz="1400" dirty="0" smtClean="0"/>
              <a:t>854 eV</a:t>
            </a:r>
            <a:endParaRPr lang="en-US" sz="1400" dirty="0"/>
          </a:p>
        </p:txBody>
      </p:sp>
      <p:sp>
        <p:nvSpPr>
          <p:cNvPr id="11" name="TextBox 10"/>
          <p:cNvSpPr txBox="1"/>
          <p:nvPr/>
        </p:nvSpPr>
        <p:spPr>
          <a:xfrm>
            <a:off x="5759455" y="4093621"/>
            <a:ext cx="752129" cy="307777"/>
          </a:xfrm>
          <a:prstGeom prst="rect">
            <a:avLst/>
          </a:prstGeom>
          <a:noFill/>
        </p:spPr>
        <p:txBody>
          <a:bodyPr wrap="none" rtlCol="0">
            <a:spAutoFit/>
          </a:bodyPr>
          <a:lstStyle/>
          <a:p>
            <a:r>
              <a:rPr lang="en-US" sz="1400" dirty="0" smtClean="0"/>
              <a:t>532 eV</a:t>
            </a:r>
            <a:endParaRPr lang="en-US" sz="1400" dirty="0"/>
          </a:p>
        </p:txBody>
      </p:sp>
    </p:spTree>
    <p:extLst>
      <p:ext uri="{BB962C8B-B14F-4D97-AF65-F5344CB8AC3E}">
        <p14:creationId xmlns:p14="http://schemas.microsoft.com/office/powerpoint/2010/main" val="2218104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Set-up</a:t>
            </a:r>
            <a:endParaRPr lang="en-US" dirty="0"/>
          </a:p>
        </p:txBody>
      </p:sp>
      <p:sp>
        <p:nvSpPr>
          <p:cNvPr id="8" name="TextBox 7"/>
          <p:cNvSpPr txBox="1"/>
          <p:nvPr/>
        </p:nvSpPr>
        <p:spPr>
          <a:xfrm>
            <a:off x="863848" y="5508029"/>
            <a:ext cx="3672408" cy="1077218"/>
          </a:xfrm>
          <a:prstGeom prst="rect">
            <a:avLst/>
          </a:prstGeom>
          <a:noFill/>
        </p:spPr>
        <p:txBody>
          <a:bodyPr wrap="square" rtlCol="0">
            <a:spAutoFit/>
          </a:bodyPr>
          <a:lstStyle/>
          <a:p>
            <a:r>
              <a:rPr lang="en-US" sz="1600" dirty="0" smtClean="0"/>
              <a:t>Settings reproducibility:</a:t>
            </a:r>
          </a:p>
          <a:p>
            <a:r>
              <a:rPr lang="en-US" sz="1600" dirty="0" smtClean="0"/>
              <a:t>Restore settings </a:t>
            </a:r>
            <a:r>
              <a:rPr lang="en-US" sz="1600" dirty="0"/>
              <a:t>from </a:t>
            </a:r>
            <a:r>
              <a:rPr lang="en-US" sz="1600" dirty="0" smtClean="0"/>
              <a:t>snapshot, 6.3.2022, 3190 </a:t>
            </a:r>
            <a:r>
              <a:rPr lang="en-US" sz="1600" dirty="0" err="1" smtClean="0"/>
              <a:t>uJ</a:t>
            </a:r>
            <a:r>
              <a:rPr lang="en-US" sz="1600" dirty="0" smtClean="0"/>
              <a:t> 500 eV, restore K settings and phase shifters =&gt; 3 </a:t>
            </a:r>
            <a:r>
              <a:rPr lang="en-US" sz="1600" dirty="0" err="1" smtClean="0"/>
              <a:t>mJ</a:t>
            </a:r>
            <a:r>
              <a:rPr lang="en-US" sz="1600" dirty="0" smtClean="0"/>
              <a:t> !</a:t>
            </a:r>
            <a:endParaRPr lang="en-US" sz="1600" dirty="0"/>
          </a:p>
        </p:txBody>
      </p:sp>
      <p:pic>
        <p:nvPicPr>
          <p:cNvPr id="12" name="Picture 11"/>
          <p:cNvPicPr>
            <a:picLocks noChangeAspect="1"/>
          </p:cNvPicPr>
          <p:nvPr/>
        </p:nvPicPr>
        <p:blipFill>
          <a:blip r:embed="rId2"/>
          <a:stretch>
            <a:fillRect/>
          </a:stretch>
        </p:blipFill>
        <p:spPr>
          <a:xfrm>
            <a:off x="5472360" y="4817236"/>
            <a:ext cx="4215184" cy="2554998"/>
          </a:xfrm>
          <a:prstGeom prst="rect">
            <a:avLst/>
          </a:prstGeom>
        </p:spPr>
      </p:pic>
      <p:sp>
        <p:nvSpPr>
          <p:cNvPr id="13" name="TextBox 12"/>
          <p:cNvSpPr txBox="1"/>
          <p:nvPr/>
        </p:nvSpPr>
        <p:spPr>
          <a:xfrm>
            <a:off x="575816" y="1403573"/>
            <a:ext cx="4608512" cy="3416320"/>
          </a:xfrm>
          <a:prstGeom prst="rect">
            <a:avLst/>
          </a:prstGeom>
          <a:noFill/>
        </p:spPr>
        <p:txBody>
          <a:bodyPr wrap="square" rtlCol="0">
            <a:spAutoFit/>
          </a:bodyPr>
          <a:lstStyle/>
          <a:p>
            <a:pPr marL="285750" indent="-285750">
              <a:buFont typeface="Arial" panose="020B0604020202020204" pitchFamily="34" charset="0"/>
              <a:buChar char="•"/>
            </a:pPr>
            <a:r>
              <a:rPr lang="en-US" dirty="0" smtClean="0"/>
              <a:t>Tunnel access for PSYS repair</a:t>
            </a:r>
          </a:p>
          <a:p>
            <a:pPr marL="285750" indent="-285750">
              <a:buFont typeface="Arial" panose="020B0604020202020204" pitchFamily="34" charset="0"/>
              <a:buChar char="•"/>
            </a:pPr>
            <a:r>
              <a:rPr lang="en-US" dirty="0" smtClean="0"/>
              <a:t>Last checks of </a:t>
            </a:r>
            <a:r>
              <a:rPr lang="en-US" dirty="0" err="1" smtClean="0"/>
              <a:t>Cristallina</a:t>
            </a:r>
            <a:r>
              <a:rPr lang="en-US" dirty="0" smtClean="0"/>
              <a:t> vacuum controls (F. Erb)</a:t>
            </a:r>
          </a:p>
          <a:p>
            <a:pPr marL="285750" indent="-285750">
              <a:buFont typeface="Arial" panose="020B0604020202020204" pitchFamily="34" charset="0"/>
              <a:buChar char="•"/>
            </a:pPr>
            <a:r>
              <a:rPr lang="en-US" dirty="0" smtClean="0"/>
              <a:t>Laser checks: optimize alignment and recalibrate wave plates</a:t>
            </a:r>
          </a:p>
          <a:p>
            <a:pPr marL="285750" indent="-285750">
              <a:buFont typeface="Arial" panose="020B0604020202020204" pitchFamily="34" charset="0"/>
              <a:buChar char="•"/>
            </a:pPr>
            <a:r>
              <a:rPr lang="en-US" dirty="0" smtClean="0"/>
              <a:t>Prepare settings for 10 </a:t>
            </a:r>
            <a:r>
              <a:rPr lang="en-US" dirty="0" err="1" smtClean="0"/>
              <a:t>keV</a:t>
            </a:r>
            <a:r>
              <a:rPr lang="en-US" dirty="0" smtClean="0"/>
              <a:t> for Aramis and 854 and 532 eV for Athos</a:t>
            </a:r>
          </a:p>
          <a:p>
            <a:pPr marL="285750" indent="-285750">
              <a:buFont typeface="Arial" panose="020B0604020202020204" pitchFamily="34" charset="0"/>
              <a:buChar char="•"/>
            </a:pPr>
            <a:r>
              <a:rPr lang="en-US" dirty="0" smtClean="0"/>
              <a:t>Measure Athos bunch length with passive </a:t>
            </a:r>
            <a:r>
              <a:rPr lang="en-US" dirty="0" err="1" smtClean="0"/>
              <a:t>streaker</a:t>
            </a:r>
            <a:r>
              <a:rPr lang="en-US" dirty="0" smtClean="0"/>
              <a:t> method (P. Dijkstal, E. Prat) -&gt; 100 fs FW</a:t>
            </a:r>
          </a:p>
          <a:p>
            <a:pPr marL="285750" indent="-285750">
              <a:buFont typeface="Arial" panose="020B0604020202020204" pitchFamily="34" charset="0"/>
              <a:buChar char="•"/>
            </a:pPr>
            <a:r>
              <a:rPr lang="en-US" dirty="0" smtClean="0"/>
              <a:t>Beam to end station at 19h</a:t>
            </a:r>
          </a:p>
          <a:p>
            <a:pPr marL="285750" indent="-285750">
              <a:buFont typeface="Arial" panose="020B0604020202020204" pitchFamily="34" charset="0"/>
              <a:buChar char="•"/>
            </a:pPr>
            <a:endParaRPr lang="en-US" dirty="0"/>
          </a:p>
        </p:txBody>
      </p:sp>
      <p:pic>
        <p:nvPicPr>
          <p:cNvPr id="15" name="Picture 4" descr="2022_03_14-17_41_58_PassiveReconstruction_SATMA02-UDCP045_FEL_power_profile_reconstruction_1.png (763×528)"/>
          <p:cNvPicPr>
            <a:picLocks noChangeAspect="1" noChangeArrowheads="1"/>
          </p:cNvPicPr>
          <p:nvPr/>
        </p:nvPicPr>
        <p:blipFill rotWithShape="1">
          <a:blip r:embed="rId3">
            <a:extLst>
              <a:ext uri="{28A0092B-C50C-407E-A947-70E740481C1C}">
                <a14:useLocalDpi xmlns:a14="http://schemas.microsoft.com/office/drawing/2010/main" val="0"/>
              </a:ext>
            </a:extLst>
          </a:blip>
          <a:srcRect l="32697"/>
          <a:stretch/>
        </p:blipFill>
        <p:spPr bwMode="auto">
          <a:xfrm>
            <a:off x="5472360" y="429150"/>
            <a:ext cx="4099223" cy="4214783"/>
          </a:xfrm>
          <a:prstGeom prst="rect">
            <a:avLst/>
          </a:prstGeom>
          <a:noFill/>
          <a:extLst>
            <a:ext uri="{909E8E84-426E-40DD-AFC4-6F175D3DCCD1}">
              <a14:hiddenFill xmlns:a14="http://schemas.microsoft.com/office/drawing/2010/main">
                <a:solidFill>
                  <a:srgbClr val="FFFFFF"/>
                </a:solidFill>
              </a14:hiddenFill>
            </a:ext>
          </a:extLst>
        </p:spPr>
      </p:pic>
      <p:cxnSp>
        <p:nvCxnSpPr>
          <p:cNvPr id="10" name="Straight Arrow Connector 9"/>
          <p:cNvCxnSpPr>
            <a:stCxn id="8" idx="3"/>
          </p:cNvCxnSpPr>
          <p:nvPr/>
        </p:nvCxnSpPr>
        <p:spPr bwMode="auto">
          <a:xfrm>
            <a:off x="4536256" y="6046638"/>
            <a:ext cx="2304256" cy="469503"/>
          </a:xfrm>
          <a:prstGeom prst="straightConnector1">
            <a:avLst/>
          </a:prstGeom>
          <a:solidFill>
            <a:srgbClr val="00B8FF"/>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741571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268096" cy="839788"/>
          </a:xfrm>
        </p:spPr>
        <p:txBody>
          <a:bodyPr/>
          <a:lstStyle/>
          <a:p>
            <a:r>
              <a:rPr lang="en-US" dirty="0" smtClean="0"/>
              <a:t>Orbit </a:t>
            </a:r>
            <a:r>
              <a:rPr lang="en-US" dirty="0"/>
              <a:t>stability in the </a:t>
            </a:r>
            <a:r>
              <a:rPr lang="en-US" dirty="0" smtClean="0"/>
              <a:t>injector (Sven)</a:t>
            </a:r>
            <a:endParaRPr lang="en-US" dirty="0"/>
          </a:p>
        </p:txBody>
      </p:sp>
      <p:pic>
        <p:nvPicPr>
          <p:cNvPr id="2050" name="Picture 2" descr="BSCorrelator_2022_03_15_17_28_17_557341.png (1182×988)"/>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l="7192" t="8109" r="6077" b="5632"/>
          <a:stretch/>
        </p:blipFill>
        <p:spPr bwMode="auto">
          <a:xfrm>
            <a:off x="719832" y="1043533"/>
            <a:ext cx="5976664" cy="4968553"/>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750289" y="6104748"/>
            <a:ext cx="8712968" cy="1169551"/>
          </a:xfrm>
          <a:prstGeom prst="rect">
            <a:avLst/>
          </a:prstGeom>
          <a:noFill/>
        </p:spPr>
        <p:txBody>
          <a:bodyPr wrap="square" rtlCol="0">
            <a:spAutoFit/>
          </a:bodyPr>
          <a:lstStyle/>
          <a:p>
            <a:r>
              <a:rPr lang="en-US" sz="1400" dirty="0" smtClean="0"/>
              <a:t>Beam synchronous </a:t>
            </a:r>
            <a:r>
              <a:rPr lang="en-US" sz="1400" dirty="0"/>
              <a:t>data of the very first BPM in the SwissFEL beamline. The scatter plot separates even and odd shots by </a:t>
            </a:r>
            <a:r>
              <a:rPr lang="en-US" sz="1400" dirty="0" smtClean="0"/>
              <a:t>color. There </a:t>
            </a:r>
            <a:r>
              <a:rPr lang="en-US" sz="1400" dirty="0"/>
              <a:t>is already a clear split in the signal at this BPM. It shows also in the strong 50 Hz frequency component in the orbits.  The charge reading shows also this fluctuation at 50 Hz</a:t>
            </a:r>
            <a:r>
              <a:rPr lang="en-US" sz="1400" dirty="0" smtClean="0"/>
              <a:t>.</a:t>
            </a:r>
          </a:p>
          <a:p>
            <a:endParaRPr lang="en-US" sz="1400" dirty="0"/>
          </a:p>
          <a:p>
            <a:r>
              <a:rPr lang="en-US" sz="1400" dirty="0" smtClean="0"/>
              <a:t>See </a:t>
            </a:r>
            <a:r>
              <a:rPr lang="en-US" sz="1400" dirty="0" err="1" smtClean="0"/>
              <a:t>elog</a:t>
            </a:r>
            <a:r>
              <a:rPr lang="en-US" sz="1400" dirty="0"/>
              <a:t>: </a:t>
            </a:r>
            <a:r>
              <a:rPr lang="en-US" sz="1400" dirty="0">
                <a:solidFill>
                  <a:schemeClr val="accent6"/>
                </a:solidFill>
              </a:rPr>
              <a:t>https://</a:t>
            </a:r>
            <a:r>
              <a:rPr lang="en-US" sz="1400" dirty="0" smtClean="0">
                <a:solidFill>
                  <a:schemeClr val="accent6"/>
                </a:solidFill>
              </a:rPr>
              <a:t>elog-gfa.psi.ch/SwissFEL+commissioning/23826</a:t>
            </a:r>
            <a:endParaRPr lang="en-US" sz="1400" dirty="0">
              <a:solidFill>
                <a:schemeClr val="accent6"/>
              </a:solidFill>
            </a:endParaRPr>
          </a:p>
        </p:txBody>
      </p:sp>
    </p:spTree>
    <p:extLst>
      <p:ext uri="{BB962C8B-B14F-4D97-AF65-F5344CB8AC3E}">
        <p14:creationId xmlns:p14="http://schemas.microsoft.com/office/powerpoint/2010/main" val="823451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Technical </a:t>
            </a:r>
            <a:r>
              <a:rPr lang="en-US" dirty="0" smtClean="0"/>
              <a:t>Issues</a:t>
            </a:r>
            <a:endParaRPr lang="en-US" dirty="0"/>
          </a:p>
        </p:txBody>
      </p:sp>
      <p:sp>
        <p:nvSpPr>
          <p:cNvPr id="3" name="Content Placeholder 2"/>
          <p:cNvSpPr>
            <a:spLocks noGrp="1"/>
          </p:cNvSpPr>
          <p:nvPr>
            <p:ph idx="1"/>
          </p:nvPr>
        </p:nvSpPr>
        <p:spPr/>
        <p:txBody>
          <a:bodyPr/>
          <a:lstStyle/>
          <a:p>
            <a:pPr marL="0" indent="0"/>
            <a:r>
              <a:rPr lang="en-US" sz="1800" dirty="0" smtClean="0"/>
              <a:t>Downtime</a:t>
            </a:r>
          </a:p>
          <a:p>
            <a:pPr>
              <a:buFont typeface="Arial" panose="020B0604020202020204" pitchFamily="34" charset="0"/>
              <a:buChar char="•"/>
            </a:pPr>
            <a:r>
              <a:rPr lang="en-US" sz="1800" dirty="0" smtClean="0"/>
              <a:t>ACHIP quad mover </a:t>
            </a:r>
            <a:r>
              <a:rPr lang="en-US" sz="1800" dirty="0"/>
              <a:t>alarm position (Monday morning</a:t>
            </a:r>
            <a:r>
              <a:rPr lang="en-US" sz="1800" dirty="0" smtClean="0"/>
              <a:t>): </a:t>
            </a:r>
            <a:r>
              <a:rPr lang="en-US" sz="1800" dirty="0" smtClean="0"/>
              <a:t>kept blocking the MPS on Monday</a:t>
            </a:r>
            <a:r>
              <a:rPr lang="en-US" sz="1800" dirty="0"/>
              <a:t>, </a:t>
            </a:r>
            <a:r>
              <a:rPr lang="en-US" sz="1800" dirty="0" smtClean="0"/>
              <a:t>difficult </a:t>
            </a:r>
            <a:r>
              <a:rPr lang="en-US" sz="1800" dirty="0"/>
              <a:t>to </a:t>
            </a:r>
            <a:r>
              <a:rPr lang="en-US" sz="1800" dirty="0" smtClean="0"/>
              <a:t>debug</a:t>
            </a:r>
          </a:p>
          <a:p>
            <a:pPr>
              <a:buFont typeface="Arial" panose="020B0604020202020204" pitchFamily="34" charset="0"/>
              <a:buChar char="•"/>
            </a:pPr>
            <a:r>
              <a:rPr lang="en-US" sz="1800" dirty="0"/>
              <a:t>S10CB08 </a:t>
            </a:r>
            <a:r>
              <a:rPr lang="en-US" sz="1800" dirty="0" smtClean="0"/>
              <a:t>down </a:t>
            </a:r>
            <a:r>
              <a:rPr lang="en-US" sz="1800" dirty="0"/>
              <a:t>(Saturday 2am</a:t>
            </a:r>
            <a:r>
              <a:rPr lang="en-US" sz="1800" dirty="0" smtClean="0"/>
              <a:t>)</a:t>
            </a:r>
            <a:r>
              <a:rPr lang="en-US" sz="1800" dirty="0"/>
              <a:t>:</a:t>
            </a:r>
            <a:r>
              <a:rPr lang="en-US" sz="1800" dirty="0" smtClean="0"/>
              <a:t> </a:t>
            </a:r>
            <a:r>
              <a:rPr lang="en-US" sz="1800" dirty="0"/>
              <a:t>an EVR is down and prevent the station from restarting, problems with synchronization (probably caused by the investigation itself</a:t>
            </a:r>
            <a:r>
              <a:rPr lang="en-US" sz="1800" dirty="0" smtClean="0"/>
              <a:t>), </a:t>
            </a:r>
            <a:r>
              <a:rPr lang="en-US" sz="1800" dirty="0"/>
              <a:t>2h </a:t>
            </a:r>
            <a:r>
              <a:rPr lang="en-US" sz="1800" dirty="0" smtClean="0"/>
              <a:t>downtime</a:t>
            </a:r>
          </a:p>
          <a:p>
            <a:pPr>
              <a:buFont typeface="Arial" panose="020B0604020202020204" pitchFamily="34" charset="0"/>
              <a:buChar char="•"/>
            </a:pPr>
            <a:r>
              <a:rPr lang="en-US" sz="1800" dirty="0" smtClean="0"/>
              <a:t>Losses after S10CB07 trip </a:t>
            </a:r>
            <a:r>
              <a:rPr lang="en-US" sz="1800" dirty="0"/>
              <a:t>(Saturday </a:t>
            </a:r>
            <a:r>
              <a:rPr lang="en-US" sz="1800" dirty="0" smtClean="0"/>
              <a:t>15h) : notice some collimators are out of position, try to home them and get them stuck in the beam, 1h downtime</a:t>
            </a:r>
            <a:endParaRPr lang="en-US" sz="1800" dirty="0"/>
          </a:p>
          <a:p>
            <a:pPr marL="0" indent="0"/>
            <a:r>
              <a:rPr lang="en-US" sz="1800" dirty="0" smtClean="0"/>
              <a:t>Other problems</a:t>
            </a:r>
          </a:p>
          <a:p>
            <a:pPr>
              <a:buFont typeface="Arial" panose="020B0604020202020204" pitchFamily="34" charset="0"/>
              <a:buChar char="•"/>
            </a:pPr>
            <a:r>
              <a:rPr lang="en-US" sz="1800" dirty="0" smtClean="0"/>
              <a:t>SATUN06 stuck</a:t>
            </a:r>
          </a:p>
          <a:p>
            <a:pPr>
              <a:buFont typeface="Arial" panose="020B0604020202020204" pitchFamily="34" charset="0"/>
              <a:buChar char="•"/>
            </a:pPr>
            <a:r>
              <a:rPr lang="en-US" sz="1800" dirty="0"/>
              <a:t>SATUN17-MQUA080 </a:t>
            </a:r>
            <a:r>
              <a:rPr lang="en-US" sz="1800" dirty="0" smtClean="0"/>
              <a:t>tripping to OFF</a:t>
            </a:r>
          </a:p>
          <a:p>
            <a:pPr>
              <a:buFont typeface="Arial" panose="020B0604020202020204" pitchFamily="34" charset="0"/>
              <a:buChar char="•"/>
            </a:pPr>
            <a:r>
              <a:rPr lang="en-US" sz="1800" dirty="0" smtClean="0"/>
              <a:t>Aramis GD </a:t>
            </a:r>
            <a:r>
              <a:rPr lang="en-US" sz="1800" dirty="0" smtClean="0"/>
              <a:t>invalid reading, </a:t>
            </a:r>
            <a:r>
              <a:rPr lang="en-US" sz="1800" dirty="0" err="1" smtClean="0"/>
              <a:t>Keythley</a:t>
            </a:r>
            <a:r>
              <a:rPr lang="en-US" sz="1800" dirty="0" smtClean="0"/>
              <a:t> reset</a:t>
            </a:r>
          </a:p>
          <a:p>
            <a:pPr>
              <a:buFont typeface="Arial" panose="020B0604020202020204" pitchFamily="34" charset="0"/>
              <a:buChar char="•"/>
            </a:pPr>
            <a:r>
              <a:rPr lang="en-US" sz="1800" dirty="0" smtClean="0"/>
              <a:t>S30CB15 dechirpers not responding (Friday night), not in the beam decide to wait until Monday, got fixed on Saturday afternoon</a:t>
            </a:r>
            <a:endParaRPr lang="en-US" sz="1800" dirty="0" smtClean="0"/>
          </a:p>
          <a:p>
            <a:pPr marL="0" indent="0"/>
            <a:endParaRPr lang="en-US" sz="1800" dirty="0" smtClean="0"/>
          </a:p>
        </p:txBody>
      </p:sp>
    </p:spTree>
    <p:extLst>
      <p:ext uri="{BB962C8B-B14F-4D97-AF65-F5344CB8AC3E}">
        <p14:creationId xmlns:p14="http://schemas.microsoft.com/office/powerpoint/2010/main" val="422083775"/>
      </p:ext>
    </p:extLst>
  </p:cSld>
  <p:clrMapOvr>
    <a:masterClrMapping/>
  </p:clrMapOvr>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altLang="de-DE" sz="1800" b="0" i="0" u="none" strike="noStrike" cap="none" normalizeH="0" baseline="0" smtClean="0">
            <a:ln>
              <a:noFill/>
            </a:ln>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100000"/>
          <a:buFont typeface="Times New Roman" pitchFamily="18" charset="0"/>
          <a:buNone/>
          <a:tabLst/>
          <a:defRPr kumimoji="0" lang="en-GB" altLang="de-DE" sz="1800" b="0" i="0" u="none" strike="noStrike" cap="none" normalizeH="0" baseline="0" smtClean="0">
            <a:ln>
              <a:noFill/>
            </a:ln>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360</Words>
  <Application>Microsoft Office PowerPoint</Application>
  <PresentationFormat>Custom</PresentationFormat>
  <Paragraphs>33</Paragraphs>
  <Slides>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Times New Roman</vt:lpstr>
      <vt:lpstr>Default Design</vt:lpstr>
      <vt:lpstr>SwissFEL Exchange Meeting Machine report Week 11/2022</vt:lpstr>
      <vt:lpstr>PowerPoint Presentation</vt:lpstr>
      <vt:lpstr>PowerPoint Presentation</vt:lpstr>
      <vt:lpstr>Set-up</vt:lpstr>
      <vt:lpstr>Orbit stability in the injector (Sven)</vt:lpstr>
      <vt:lpstr>Technical Issues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weeks 40 &amp; 41 (Carlo's  presentation) Issues X-band news Shutdown planning Beamtime requests Plan for the coming weeks</dc:title>
  <dc:creator>Thomas Schietinger</dc:creator>
  <cp:lastModifiedBy>Voulot Didier</cp:lastModifiedBy>
  <cp:revision>1033</cp:revision>
  <cp:lastPrinted>2012-03-16T12:41:46Z</cp:lastPrinted>
  <dcterms:created xsi:type="dcterms:W3CDTF">2010-01-20T12:30:11Z</dcterms:created>
  <dcterms:modified xsi:type="dcterms:W3CDTF">2022-03-20T20:18:23Z</dcterms:modified>
</cp:coreProperties>
</file>