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media/image1.jpeg" ContentType="image/jpeg"/>
  <Override PartName="/ppt/theme/theme2.xml" ContentType="application/vnd.openxmlformats-officedocument.them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1300480" rtl="0" fontAlgn="auto" latinLnBrk="0" hangingPunct="0">
      <a:lnSpc>
        <a:spcPct val="100000"/>
      </a:lnSpc>
      <a:spcBef>
        <a:spcPts val="1300"/>
      </a:spcBef>
      <a:spcAft>
        <a:spcPts val="0"/>
      </a:spcAft>
      <a:buClrTx/>
      <a:buSzTx/>
      <a:buFontTx/>
      <a:buNone/>
      <a:tabLst/>
      <a:defRPr b="0" baseline="0" cap="none" i="0" spc="0" strike="noStrike" sz="2200" u="none" kumimoji="0" normalizeH="0">
        <a:ln>
          <a:noFill/>
        </a:ln>
        <a:solidFill>
          <a:srgbClr val="000000"/>
        </a:solidFill>
        <a:effectLst/>
        <a:uFillTx/>
        <a:latin typeface="+mj-lt"/>
        <a:ea typeface="+mj-ea"/>
        <a:cs typeface="+mj-cs"/>
        <a:sym typeface="Calibri"/>
      </a:defRPr>
    </a:lvl1pPr>
    <a:lvl2pPr marL="0" marR="0" indent="457200" algn="l" defTabSz="1300480" rtl="0" fontAlgn="auto" latinLnBrk="0" hangingPunct="0">
      <a:lnSpc>
        <a:spcPct val="100000"/>
      </a:lnSpc>
      <a:spcBef>
        <a:spcPts val="1300"/>
      </a:spcBef>
      <a:spcAft>
        <a:spcPts val="0"/>
      </a:spcAft>
      <a:buClrTx/>
      <a:buSzTx/>
      <a:buFontTx/>
      <a:buNone/>
      <a:tabLst/>
      <a:defRPr b="0" baseline="0" cap="none" i="0" spc="0" strike="noStrike" sz="2200" u="none" kumimoji="0" normalizeH="0">
        <a:ln>
          <a:noFill/>
        </a:ln>
        <a:solidFill>
          <a:srgbClr val="000000"/>
        </a:solidFill>
        <a:effectLst/>
        <a:uFillTx/>
        <a:latin typeface="+mj-lt"/>
        <a:ea typeface="+mj-ea"/>
        <a:cs typeface="+mj-cs"/>
        <a:sym typeface="Calibri"/>
      </a:defRPr>
    </a:lvl2pPr>
    <a:lvl3pPr marL="0" marR="0" indent="914400" algn="l" defTabSz="1300480" rtl="0" fontAlgn="auto" latinLnBrk="0" hangingPunct="0">
      <a:lnSpc>
        <a:spcPct val="100000"/>
      </a:lnSpc>
      <a:spcBef>
        <a:spcPts val="1300"/>
      </a:spcBef>
      <a:spcAft>
        <a:spcPts val="0"/>
      </a:spcAft>
      <a:buClrTx/>
      <a:buSzTx/>
      <a:buFontTx/>
      <a:buNone/>
      <a:tabLst/>
      <a:defRPr b="0" baseline="0" cap="none" i="0" spc="0" strike="noStrike" sz="2200" u="none" kumimoji="0" normalizeH="0">
        <a:ln>
          <a:noFill/>
        </a:ln>
        <a:solidFill>
          <a:srgbClr val="000000"/>
        </a:solidFill>
        <a:effectLst/>
        <a:uFillTx/>
        <a:latin typeface="+mj-lt"/>
        <a:ea typeface="+mj-ea"/>
        <a:cs typeface="+mj-cs"/>
        <a:sym typeface="Calibri"/>
      </a:defRPr>
    </a:lvl3pPr>
    <a:lvl4pPr marL="0" marR="0" indent="1371600" algn="l" defTabSz="1300480" rtl="0" fontAlgn="auto" latinLnBrk="0" hangingPunct="0">
      <a:lnSpc>
        <a:spcPct val="100000"/>
      </a:lnSpc>
      <a:spcBef>
        <a:spcPts val="1300"/>
      </a:spcBef>
      <a:spcAft>
        <a:spcPts val="0"/>
      </a:spcAft>
      <a:buClrTx/>
      <a:buSzTx/>
      <a:buFontTx/>
      <a:buNone/>
      <a:tabLst/>
      <a:defRPr b="0" baseline="0" cap="none" i="0" spc="0" strike="noStrike" sz="2200" u="none" kumimoji="0" normalizeH="0">
        <a:ln>
          <a:noFill/>
        </a:ln>
        <a:solidFill>
          <a:srgbClr val="000000"/>
        </a:solidFill>
        <a:effectLst/>
        <a:uFillTx/>
        <a:latin typeface="+mj-lt"/>
        <a:ea typeface="+mj-ea"/>
        <a:cs typeface="+mj-cs"/>
        <a:sym typeface="Calibri"/>
      </a:defRPr>
    </a:lvl4pPr>
    <a:lvl5pPr marL="0" marR="0" indent="1828800" algn="l" defTabSz="1300480" rtl="0" fontAlgn="auto" latinLnBrk="0" hangingPunct="0">
      <a:lnSpc>
        <a:spcPct val="100000"/>
      </a:lnSpc>
      <a:spcBef>
        <a:spcPts val="1300"/>
      </a:spcBef>
      <a:spcAft>
        <a:spcPts val="0"/>
      </a:spcAft>
      <a:buClrTx/>
      <a:buSzTx/>
      <a:buFontTx/>
      <a:buNone/>
      <a:tabLst/>
      <a:defRPr b="0" baseline="0" cap="none" i="0" spc="0" strike="noStrike" sz="2200" u="none" kumimoji="0" normalizeH="0">
        <a:ln>
          <a:noFill/>
        </a:ln>
        <a:solidFill>
          <a:srgbClr val="000000"/>
        </a:solidFill>
        <a:effectLst/>
        <a:uFillTx/>
        <a:latin typeface="+mj-lt"/>
        <a:ea typeface="+mj-ea"/>
        <a:cs typeface="+mj-cs"/>
        <a:sym typeface="Calibri"/>
      </a:defRPr>
    </a:lvl5pPr>
    <a:lvl6pPr marL="0" marR="0" indent="2286000" algn="l" defTabSz="1300480" rtl="0" fontAlgn="auto" latinLnBrk="0" hangingPunct="0">
      <a:lnSpc>
        <a:spcPct val="100000"/>
      </a:lnSpc>
      <a:spcBef>
        <a:spcPts val="1300"/>
      </a:spcBef>
      <a:spcAft>
        <a:spcPts val="0"/>
      </a:spcAft>
      <a:buClrTx/>
      <a:buSzTx/>
      <a:buFontTx/>
      <a:buNone/>
      <a:tabLst/>
      <a:defRPr b="0" baseline="0" cap="none" i="0" spc="0" strike="noStrike" sz="2200" u="none" kumimoji="0" normalizeH="0">
        <a:ln>
          <a:noFill/>
        </a:ln>
        <a:solidFill>
          <a:srgbClr val="000000"/>
        </a:solidFill>
        <a:effectLst/>
        <a:uFillTx/>
        <a:latin typeface="+mj-lt"/>
        <a:ea typeface="+mj-ea"/>
        <a:cs typeface="+mj-cs"/>
        <a:sym typeface="Calibri"/>
      </a:defRPr>
    </a:lvl6pPr>
    <a:lvl7pPr marL="0" marR="0" indent="2743200" algn="l" defTabSz="1300480" rtl="0" fontAlgn="auto" latinLnBrk="0" hangingPunct="0">
      <a:lnSpc>
        <a:spcPct val="100000"/>
      </a:lnSpc>
      <a:spcBef>
        <a:spcPts val="1300"/>
      </a:spcBef>
      <a:spcAft>
        <a:spcPts val="0"/>
      </a:spcAft>
      <a:buClrTx/>
      <a:buSzTx/>
      <a:buFontTx/>
      <a:buNone/>
      <a:tabLst/>
      <a:defRPr b="0" baseline="0" cap="none" i="0" spc="0" strike="noStrike" sz="2200" u="none" kumimoji="0" normalizeH="0">
        <a:ln>
          <a:noFill/>
        </a:ln>
        <a:solidFill>
          <a:srgbClr val="000000"/>
        </a:solidFill>
        <a:effectLst/>
        <a:uFillTx/>
        <a:latin typeface="+mj-lt"/>
        <a:ea typeface="+mj-ea"/>
        <a:cs typeface="+mj-cs"/>
        <a:sym typeface="Calibri"/>
      </a:defRPr>
    </a:lvl7pPr>
    <a:lvl8pPr marL="0" marR="0" indent="3200400" algn="l" defTabSz="1300480" rtl="0" fontAlgn="auto" latinLnBrk="0" hangingPunct="0">
      <a:lnSpc>
        <a:spcPct val="100000"/>
      </a:lnSpc>
      <a:spcBef>
        <a:spcPts val="1300"/>
      </a:spcBef>
      <a:spcAft>
        <a:spcPts val="0"/>
      </a:spcAft>
      <a:buClrTx/>
      <a:buSzTx/>
      <a:buFontTx/>
      <a:buNone/>
      <a:tabLst/>
      <a:defRPr b="0" baseline="0" cap="none" i="0" spc="0" strike="noStrike" sz="2200" u="none" kumimoji="0" normalizeH="0">
        <a:ln>
          <a:noFill/>
        </a:ln>
        <a:solidFill>
          <a:srgbClr val="000000"/>
        </a:solidFill>
        <a:effectLst/>
        <a:uFillTx/>
        <a:latin typeface="+mj-lt"/>
        <a:ea typeface="+mj-ea"/>
        <a:cs typeface="+mj-cs"/>
        <a:sym typeface="Calibri"/>
      </a:defRPr>
    </a:lvl8pPr>
    <a:lvl9pPr marL="0" marR="0" indent="3657600" algn="l" defTabSz="1300480" rtl="0" fontAlgn="auto" latinLnBrk="0" hangingPunct="0">
      <a:lnSpc>
        <a:spcPct val="100000"/>
      </a:lnSpc>
      <a:spcBef>
        <a:spcPts val="1300"/>
      </a:spcBef>
      <a:spcAft>
        <a:spcPts val="0"/>
      </a:spcAft>
      <a:buClrTx/>
      <a:buSzTx/>
      <a:buFontTx/>
      <a:buNone/>
      <a:tabLst/>
      <a:defRPr b="0" baseline="0" cap="none" i="0" spc="0" strike="noStrike" sz="2200" u="none" kumimoji="0" normalizeH="0">
        <a:ln>
          <a:noFill/>
        </a:ln>
        <a:solidFill>
          <a:srgbClr val="000000"/>
        </a:solidFill>
        <a:effectLst/>
        <a:uFillTx/>
        <a:latin typeface="+mj-lt"/>
        <a:ea typeface="+mj-ea"/>
        <a:cs typeface="+mj-cs"/>
        <a:sym typeface="Calibri"/>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EECCA"/>
          </a:solidFill>
        </a:fill>
      </a:tcStyle>
    </a:wholeTbl>
    <a:band2H>
      <a:tcTxStyle b="def" i="def"/>
      <a:tcStyle>
        <a:tcBdr/>
        <a:fill>
          <a:solidFill>
            <a:srgbClr val="FFF5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ACACA"/>
          </a:solidFill>
        </a:fill>
      </a:tcStyle>
    </a:wholeTbl>
    <a:band2H>
      <a:tcTxStyle b="def" i="def"/>
      <a:tcStyle>
        <a:tcBdr/>
        <a:fill>
          <a:solidFill>
            <a:srgbClr val="F5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BD5CB"/>
          </a:solidFill>
        </a:fill>
      </a:tcStyle>
    </a:wholeTbl>
    <a:band2H>
      <a:tcTxStyle b="def" i="def"/>
      <a:tcStyle>
        <a:tcBdr/>
        <a:fill>
          <a:solidFill>
            <a:srgbClr val="E7EBE7"/>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b="def" i="def"/>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b="def" i="def"/>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85" name="Shape 85"/>
          <p:cNvSpPr/>
          <p:nvPr>
            <p:ph type="sldImg"/>
          </p:nvPr>
        </p:nvSpPr>
        <p:spPr>
          <a:xfrm>
            <a:off x="1143000" y="685800"/>
            <a:ext cx="4572000" cy="3429000"/>
          </a:xfrm>
          <a:prstGeom prst="rect">
            <a:avLst/>
          </a:prstGeom>
        </p:spPr>
        <p:txBody>
          <a:bodyPr/>
          <a:lstStyle/>
          <a:p>
            <a:pPr/>
          </a:p>
        </p:txBody>
      </p:sp>
      <p:sp>
        <p:nvSpPr>
          <p:cNvPr id="86" name="Shape 86"/>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1300480" latinLnBrk="0">
      <a:defRPr sz="1400">
        <a:latin typeface="+mj-lt"/>
        <a:ea typeface="+mj-ea"/>
        <a:cs typeface="+mj-cs"/>
        <a:sym typeface="Calibri"/>
      </a:defRPr>
    </a:lvl1pPr>
    <a:lvl2pPr indent="228600" defTabSz="1300480" latinLnBrk="0">
      <a:defRPr sz="1400">
        <a:latin typeface="+mj-lt"/>
        <a:ea typeface="+mj-ea"/>
        <a:cs typeface="+mj-cs"/>
        <a:sym typeface="Calibri"/>
      </a:defRPr>
    </a:lvl2pPr>
    <a:lvl3pPr indent="457200" defTabSz="1300480" latinLnBrk="0">
      <a:defRPr sz="1400">
        <a:latin typeface="+mj-lt"/>
        <a:ea typeface="+mj-ea"/>
        <a:cs typeface="+mj-cs"/>
        <a:sym typeface="Calibri"/>
      </a:defRPr>
    </a:lvl3pPr>
    <a:lvl4pPr indent="685800" defTabSz="1300480" latinLnBrk="0">
      <a:defRPr sz="1400">
        <a:latin typeface="+mj-lt"/>
        <a:ea typeface="+mj-ea"/>
        <a:cs typeface="+mj-cs"/>
        <a:sym typeface="Calibri"/>
      </a:defRPr>
    </a:lvl4pPr>
    <a:lvl5pPr indent="914400" defTabSz="1300480" latinLnBrk="0">
      <a:defRPr sz="1400">
        <a:latin typeface="+mj-lt"/>
        <a:ea typeface="+mj-ea"/>
        <a:cs typeface="+mj-cs"/>
        <a:sym typeface="Calibri"/>
      </a:defRPr>
    </a:lvl5pPr>
    <a:lvl6pPr indent="1143000" defTabSz="1300480" latinLnBrk="0">
      <a:defRPr sz="1400">
        <a:latin typeface="+mj-lt"/>
        <a:ea typeface="+mj-ea"/>
        <a:cs typeface="+mj-cs"/>
        <a:sym typeface="Calibri"/>
      </a:defRPr>
    </a:lvl6pPr>
    <a:lvl7pPr indent="1371600" defTabSz="1300480" latinLnBrk="0">
      <a:defRPr sz="1400">
        <a:latin typeface="+mj-lt"/>
        <a:ea typeface="+mj-ea"/>
        <a:cs typeface="+mj-cs"/>
        <a:sym typeface="Calibri"/>
      </a:defRPr>
    </a:lvl7pPr>
    <a:lvl8pPr indent="1600200" defTabSz="1300480" latinLnBrk="0">
      <a:defRPr sz="1400">
        <a:latin typeface="+mj-lt"/>
        <a:ea typeface="+mj-ea"/>
        <a:cs typeface="+mj-cs"/>
        <a:sym typeface="Calibri"/>
      </a:defRPr>
    </a:lvl8pPr>
    <a:lvl9pPr indent="1828800" defTabSz="1300480" latinLnBrk="0">
      <a:defRPr sz="1400">
        <a:latin typeface="+mj-lt"/>
        <a:ea typeface="+mj-ea"/>
        <a:cs typeface="+mj-cs"/>
        <a:sym typeface="Calibri"/>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1.png"/></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elfolie">
    <p:spTree>
      <p:nvGrpSpPr>
        <p:cNvPr id="1" name=""/>
        <p:cNvGrpSpPr/>
        <p:nvPr/>
      </p:nvGrpSpPr>
      <p:grpSpPr>
        <a:xfrm>
          <a:off x="0" y="0"/>
          <a:ext cx="0" cy="0"/>
          <a:chOff x="0" y="0"/>
          <a:chExt cx="0" cy="0"/>
        </a:xfrm>
      </p:grpSpPr>
      <p:pic>
        <p:nvPicPr>
          <p:cNvPr id="15" name="U:\20160506_PSI_Luftbild_0292.jpg" descr="U:\20160506_PSI_Luftbild_0292.jpg"/>
          <p:cNvPicPr>
            <a:picLocks noChangeAspect="1"/>
          </p:cNvPicPr>
          <p:nvPr/>
        </p:nvPicPr>
        <p:blipFill>
          <a:blip r:embed="rId2">
            <a:extLst/>
          </a:blip>
          <a:srcRect l="0" t="14107" r="0" b="14107"/>
          <a:stretch>
            <a:fillRect/>
          </a:stretch>
        </p:blipFill>
        <p:spPr>
          <a:xfrm>
            <a:off x="2816314" y="1491287"/>
            <a:ext cx="9307523" cy="4453174"/>
          </a:xfrm>
          <a:prstGeom prst="rect">
            <a:avLst/>
          </a:prstGeom>
          <a:ln w="12700">
            <a:miter lim="400000"/>
          </a:ln>
        </p:spPr>
      </p:pic>
      <p:sp>
        <p:nvSpPr>
          <p:cNvPr id="16" name="Title Text"/>
          <p:cNvSpPr txBox="1"/>
          <p:nvPr>
            <p:ph type="title"/>
          </p:nvPr>
        </p:nvSpPr>
        <p:spPr>
          <a:xfrm>
            <a:off x="959452" y="6524945"/>
            <a:ext cx="8500534" cy="1192121"/>
          </a:xfrm>
          <a:prstGeom prst="rect">
            <a:avLst/>
          </a:prstGeom>
        </p:spPr>
        <p:txBody>
          <a:bodyPr/>
          <a:lstStyle>
            <a:lvl1pPr>
              <a:defRPr sz="4200"/>
            </a:lvl1pPr>
          </a:lstStyle>
          <a:p>
            <a:pPr/>
            <a:r>
              <a:t>Title Text</a:t>
            </a:r>
          </a:p>
        </p:txBody>
      </p:sp>
      <p:sp>
        <p:nvSpPr>
          <p:cNvPr id="17" name="Body Level One…"/>
          <p:cNvSpPr txBox="1"/>
          <p:nvPr>
            <p:ph type="body" sz="quarter" idx="1"/>
          </p:nvPr>
        </p:nvSpPr>
        <p:spPr>
          <a:xfrm>
            <a:off x="959452" y="6085867"/>
            <a:ext cx="8500534" cy="388823"/>
          </a:xfrm>
          <a:prstGeom prst="rect">
            <a:avLst/>
          </a:prstGeom>
        </p:spPr>
        <p:txBody>
          <a:bodyPr/>
          <a:lstStyle>
            <a:lvl1pPr marL="0" indent="0">
              <a:buClrTx/>
              <a:buSzTx/>
              <a:buFontTx/>
              <a:buNone/>
              <a:defRPr b="1">
                <a:solidFill>
                  <a:srgbClr val="969696"/>
                </a:solidFill>
              </a:defRPr>
            </a:lvl1pPr>
            <a:lvl2pPr>
              <a:buClrTx/>
              <a:buFontTx/>
              <a:defRPr b="1">
                <a:solidFill>
                  <a:srgbClr val="969696"/>
                </a:solidFill>
              </a:defRPr>
            </a:lvl2pPr>
            <a:lvl3pPr>
              <a:buClrTx/>
              <a:buFontTx/>
              <a:defRPr b="1">
                <a:solidFill>
                  <a:srgbClr val="969696"/>
                </a:solidFill>
              </a:defRPr>
            </a:lvl3pPr>
            <a:lvl4pPr>
              <a:buClrTx/>
              <a:buFontTx/>
              <a:defRPr b="1">
                <a:solidFill>
                  <a:srgbClr val="969696"/>
                </a:solidFill>
              </a:defRPr>
            </a:lvl4pPr>
            <a:lvl5pPr>
              <a:buClrTx/>
              <a:buFontTx/>
              <a:defRPr b="1">
                <a:solidFill>
                  <a:srgbClr val="969696"/>
                </a:solidFill>
              </a:defRPr>
            </a:lvl5pPr>
          </a:lstStyle>
          <a:p>
            <a:pPr/>
            <a:r>
              <a:t>Body Level One</a:t>
            </a:r>
          </a:p>
          <a:p>
            <a:pPr lvl="1"/>
            <a:r>
              <a:t>Body Level Two</a:t>
            </a:r>
          </a:p>
          <a:p>
            <a:pPr lvl="2"/>
            <a:r>
              <a:t>Body Level Three</a:t>
            </a:r>
          </a:p>
          <a:p>
            <a:pPr lvl="3"/>
            <a:r>
              <a:t>Body Level Four</a:t>
            </a:r>
          </a:p>
          <a:p>
            <a:pPr lvl="4"/>
            <a:r>
              <a:t>Body Level Five</a:t>
            </a:r>
          </a:p>
        </p:txBody>
      </p:sp>
      <p:sp>
        <p:nvSpPr>
          <p:cNvPr id="18" name="Rectangle"/>
          <p:cNvSpPr/>
          <p:nvPr/>
        </p:nvSpPr>
        <p:spPr>
          <a:xfrm>
            <a:off x="-2249" y="1520744"/>
            <a:ext cx="2703361" cy="4431533"/>
          </a:xfrm>
          <a:prstGeom prst="rect">
            <a:avLst/>
          </a:prstGeom>
          <a:solidFill>
            <a:srgbClr val="E5E5E5"/>
          </a:solidFill>
          <a:ln w="12700">
            <a:miter lim="400000"/>
          </a:ln>
        </p:spPr>
        <p:txBody>
          <a:bodyPr lIns="48767" tIns="48767" rIns="48767" bIns="48767"/>
          <a:lstStyle/>
          <a:p>
            <a:pPr>
              <a:spcBef>
                <a:spcPts val="0"/>
              </a:spcBef>
              <a:defRPr sz="3400">
                <a:latin typeface="Times Roman"/>
                <a:ea typeface="Times Roman"/>
                <a:cs typeface="Times Roman"/>
                <a:sym typeface="Times Roman"/>
              </a:defRPr>
            </a:pPr>
          </a:p>
        </p:txBody>
      </p:sp>
      <p:pic>
        <p:nvPicPr>
          <p:cNvPr id="19" name="PSI-Logo_narrow_30k.eps" descr="PSI-Logo_narrow_30k.eps"/>
          <p:cNvPicPr>
            <a:picLocks noChangeAspect="1"/>
          </p:cNvPicPr>
          <p:nvPr/>
        </p:nvPicPr>
        <p:blipFill>
          <a:blip r:embed="rId3">
            <a:extLst/>
          </a:blip>
          <a:stretch>
            <a:fillRect/>
          </a:stretch>
        </p:blipFill>
        <p:spPr>
          <a:xfrm>
            <a:off x="883367" y="1804458"/>
            <a:ext cx="1300481" cy="463974"/>
          </a:xfrm>
          <a:prstGeom prst="rect">
            <a:avLst/>
          </a:prstGeom>
          <a:ln w="12700">
            <a:miter lim="400000"/>
          </a:ln>
        </p:spPr>
      </p:pic>
      <p:grpSp>
        <p:nvGrpSpPr>
          <p:cNvPr id="22" name="Group"/>
          <p:cNvGrpSpPr/>
          <p:nvPr/>
        </p:nvGrpSpPr>
        <p:grpSpPr>
          <a:xfrm>
            <a:off x="8335029" y="5528472"/>
            <a:ext cx="3788815" cy="507140"/>
            <a:chOff x="0" y="0"/>
            <a:chExt cx="3788814" cy="507139"/>
          </a:xfrm>
        </p:grpSpPr>
        <p:sp>
          <p:nvSpPr>
            <p:cNvPr id="20" name="Rectangle"/>
            <p:cNvSpPr/>
            <p:nvPr/>
          </p:nvSpPr>
          <p:spPr>
            <a:xfrm>
              <a:off x="0" y="107994"/>
              <a:ext cx="3788815" cy="291151"/>
            </a:xfrm>
            <a:prstGeom prst="rect">
              <a:avLst/>
            </a:prstGeom>
            <a:solidFill>
              <a:srgbClr val="FFFFFF">
                <a:alpha val="74117"/>
              </a:srgbClr>
            </a:solidFill>
            <a:ln w="12700" cap="flat">
              <a:noFill/>
              <a:miter lim="400000"/>
            </a:ln>
            <a:effectLst/>
          </p:spPr>
          <p:txBody>
            <a:bodyPr wrap="square" lIns="48767" tIns="48767" rIns="48767" bIns="48767" numCol="1" anchor="ctr">
              <a:noAutofit/>
            </a:bodyPr>
            <a:lstStyle/>
            <a:p>
              <a:pPr algn="ctr">
                <a:spcBef>
                  <a:spcPts val="0"/>
                </a:spcBef>
                <a:defRPr b="1" spc="38" sz="1400">
                  <a:solidFill>
                    <a:srgbClr val="505150"/>
                  </a:solidFill>
                </a:defRPr>
              </a:pPr>
            </a:p>
          </p:txBody>
        </p:sp>
        <p:sp>
          <p:nvSpPr>
            <p:cNvPr id="21" name="WIR SCHAFFEN WISSEN – HEUTE FÜR MORGEN"/>
            <p:cNvSpPr txBox="1"/>
            <p:nvPr/>
          </p:nvSpPr>
          <p:spPr>
            <a:xfrm>
              <a:off x="0" y="0"/>
              <a:ext cx="3788815" cy="5071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a:spcBef>
                  <a:spcPts val="0"/>
                </a:spcBef>
                <a:defRPr b="1" spc="38" sz="1400">
                  <a:solidFill>
                    <a:srgbClr val="505150"/>
                  </a:solidFill>
                </a:defRPr>
              </a:lvl1pPr>
            </a:lstStyle>
            <a:p>
              <a:pPr/>
              <a:r>
                <a:t>WIR SCHAFFEN WISSEN – HEUTE FÜR MORGEN</a:t>
              </a:r>
            </a:p>
          </p:txBody>
        </p:sp>
      </p:grpSp>
      <p:sp>
        <p:nvSpPr>
          <p:cNvPr id="23" name="Rectangle"/>
          <p:cNvSpPr/>
          <p:nvPr/>
        </p:nvSpPr>
        <p:spPr>
          <a:xfrm>
            <a:off x="12239046" y="1520744"/>
            <a:ext cx="768001" cy="4431533"/>
          </a:xfrm>
          <a:prstGeom prst="rect">
            <a:avLst/>
          </a:prstGeom>
          <a:solidFill>
            <a:srgbClr val="E5E5E5"/>
          </a:solidFill>
          <a:ln w="12700">
            <a:miter lim="400000"/>
          </a:ln>
        </p:spPr>
        <p:txBody>
          <a:bodyPr lIns="48767" tIns="48767" rIns="48767" bIns="48767"/>
          <a:lstStyle/>
          <a:p>
            <a:pPr>
              <a:spcBef>
                <a:spcPts val="0"/>
              </a:spcBef>
              <a:defRPr sz="3400">
                <a:latin typeface="Times Roman"/>
                <a:ea typeface="Times Roman"/>
                <a:cs typeface="Times Roman"/>
                <a:sym typeface="Times Roman"/>
              </a:defRPr>
            </a:pPr>
          </a:p>
        </p:txBody>
      </p:sp>
      <p:sp>
        <p:nvSpPr>
          <p:cNvPr id="24" name="Rectangle"/>
          <p:cNvSpPr/>
          <p:nvPr/>
        </p:nvSpPr>
        <p:spPr>
          <a:xfrm>
            <a:off x="965044" y="7767320"/>
            <a:ext cx="768774" cy="767080"/>
          </a:xfrm>
          <a:prstGeom prst="rect">
            <a:avLst/>
          </a:prstGeom>
          <a:solidFill>
            <a:srgbClr val="B9B9B9"/>
          </a:solidFill>
          <a:ln w="12700">
            <a:miter lim="400000"/>
          </a:ln>
        </p:spPr>
        <p:txBody>
          <a:bodyPr lIns="48767" tIns="48767" rIns="48767" bIns="48767"/>
          <a:lstStyle/>
          <a:p>
            <a:pPr>
              <a:spcBef>
                <a:spcPts val="0"/>
              </a:spcBef>
              <a:defRPr sz="3400">
                <a:latin typeface="Times Roman"/>
                <a:ea typeface="Times Roman"/>
                <a:cs typeface="Times Roman"/>
                <a:sym typeface="Times Roman"/>
              </a:defRPr>
            </a:pPr>
          </a:p>
        </p:txBody>
      </p:sp>
      <p:sp>
        <p:nvSpPr>
          <p:cNvPr id="25" name="Slide Number"/>
          <p:cNvSpPr txBox="1"/>
          <p:nvPr>
            <p:ph type="sldNum" sz="quarter" idx="2"/>
          </p:nvPr>
        </p:nvSpPr>
        <p:spPr>
          <a:xfrm>
            <a:off x="8615680" y="7999307"/>
            <a:ext cx="2275841" cy="393701"/>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el und Inhalt">
    <p:spTree>
      <p:nvGrpSpPr>
        <p:cNvPr id="1" name=""/>
        <p:cNvGrpSpPr/>
        <p:nvPr/>
      </p:nvGrpSpPr>
      <p:grpSpPr>
        <a:xfrm>
          <a:off x="0" y="0"/>
          <a:ext cx="0" cy="0"/>
          <a:chOff x="0" y="0"/>
          <a:chExt cx="0" cy="0"/>
        </a:xfrm>
      </p:grpSpPr>
      <p:sp>
        <p:nvSpPr>
          <p:cNvPr id="32"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33" name="Title Text"/>
          <p:cNvSpPr txBox="1"/>
          <p:nvPr>
            <p:ph type="title"/>
          </p:nvPr>
        </p:nvSpPr>
        <p:spPr>
          <a:prstGeom prst="rect">
            <a:avLst/>
          </a:prstGeom>
        </p:spPr>
        <p:txBody>
          <a:bodyPr/>
          <a:lstStyle/>
          <a:p>
            <a:pPr/>
            <a:r>
              <a:t>Title Text</a:t>
            </a:r>
          </a:p>
        </p:txBody>
      </p:sp>
      <p:sp>
        <p:nvSpPr>
          <p:cNvPr id="3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el und Inhalt (grau)">
    <p:spTree>
      <p:nvGrpSpPr>
        <p:cNvPr id="1" name=""/>
        <p:cNvGrpSpPr/>
        <p:nvPr/>
      </p:nvGrpSpPr>
      <p:grpSpPr>
        <a:xfrm>
          <a:off x="0" y="0"/>
          <a:ext cx="0" cy="0"/>
          <a:chOff x="0" y="0"/>
          <a:chExt cx="0" cy="0"/>
        </a:xfrm>
      </p:grpSpPr>
      <p:sp>
        <p:nvSpPr>
          <p:cNvPr id="41" name="Square"/>
          <p:cNvSpPr/>
          <p:nvPr/>
        </p:nvSpPr>
        <p:spPr>
          <a:xfrm>
            <a:off x="-2247" y="2726266"/>
            <a:ext cx="768774" cy="776429"/>
          </a:xfrm>
          <a:prstGeom prst="rect">
            <a:avLst/>
          </a:prstGeom>
          <a:solidFill>
            <a:srgbClr val="B9B9B9"/>
          </a:solidFill>
          <a:ln w="12700">
            <a:miter lim="400000"/>
          </a:ln>
        </p:spPr>
        <p:txBody>
          <a:bodyPr lIns="48767" tIns="48767" rIns="48767" bIns="48767"/>
          <a:lstStyle/>
          <a:p>
            <a:pPr>
              <a:spcBef>
                <a:spcPts val="0"/>
              </a:spcBef>
              <a:defRPr sz="3400">
                <a:latin typeface="Times Roman"/>
                <a:ea typeface="Times Roman"/>
                <a:cs typeface="Times Roman"/>
                <a:sym typeface="Times Roman"/>
              </a:defRPr>
            </a:pPr>
          </a:p>
        </p:txBody>
      </p:sp>
      <p:pic>
        <p:nvPicPr>
          <p:cNvPr id="42" name="PSI-Logo_narrow_30k.eps" descr="PSI-Logo_narrow_30k.eps"/>
          <p:cNvPicPr>
            <a:picLocks noChangeAspect="1"/>
          </p:cNvPicPr>
          <p:nvPr/>
        </p:nvPicPr>
        <p:blipFill>
          <a:blip r:embed="rId2">
            <a:extLst/>
          </a:blip>
          <a:stretch>
            <a:fillRect/>
          </a:stretch>
        </p:blipFill>
        <p:spPr>
          <a:xfrm>
            <a:off x="864740" y="1523999"/>
            <a:ext cx="1083734" cy="386081"/>
          </a:xfrm>
          <a:prstGeom prst="rect">
            <a:avLst/>
          </a:prstGeom>
          <a:ln w="12700">
            <a:miter lim="400000"/>
          </a:ln>
        </p:spPr>
      </p:pic>
      <p:sp>
        <p:nvSpPr>
          <p:cNvPr id="43" name="Rectangle"/>
          <p:cNvSpPr/>
          <p:nvPr/>
        </p:nvSpPr>
        <p:spPr>
          <a:xfrm>
            <a:off x="879980" y="2726266"/>
            <a:ext cx="11820539" cy="5530428"/>
          </a:xfrm>
          <a:prstGeom prst="rect">
            <a:avLst/>
          </a:prstGeom>
          <a:solidFill>
            <a:srgbClr val="E5E5E5"/>
          </a:solidFill>
          <a:ln w="12700">
            <a:miter lim="400000"/>
          </a:ln>
        </p:spPr>
        <p:txBody>
          <a:bodyPr lIns="48767" tIns="48767" rIns="48767" bIns="48767"/>
          <a:lstStyle/>
          <a:p>
            <a:pPr>
              <a:spcBef>
                <a:spcPts val="0"/>
              </a:spcBef>
              <a:defRPr sz="3400">
                <a:latin typeface="Times Roman"/>
                <a:ea typeface="Times Roman"/>
                <a:cs typeface="Times Roman"/>
                <a:sym typeface="Times Roman"/>
              </a:defRPr>
            </a:pPr>
          </a:p>
        </p:txBody>
      </p:sp>
      <p:sp>
        <p:nvSpPr>
          <p:cNvPr id="44" name="Title Text"/>
          <p:cNvSpPr txBox="1"/>
          <p:nvPr>
            <p:ph type="title"/>
          </p:nvPr>
        </p:nvSpPr>
        <p:spPr>
          <a:xfrm>
            <a:off x="2213433" y="1530239"/>
            <a:ext cx="10491344" cy="1039658"/>
          </a:xfrm>
          <a:prstGeom prst="rect">
            <a:avLst/>
          </a:prstGeom>
        </p:spPr>
        <p:txBody>
          <a:bodyPr/>
          <a:lstStyle/>
          <a:p>
            <a:pPr/>
            <a:r>
              <a:t>Title Text</a:t>
            </a:r>
          </a:p>
        </p:txBody>
      </p:sp>
      <p:sp>
        <p:nvSpPr>
          <p:cNvPr id="45" name="Slide Number"/>
          <p:cNvSpPr txBox="1"/>
          <p:nvPr>
            <p:ph type="sldNum" sz="quarter" idx="2"/>
          </p:nvPr>
        </p:nvSpPr>
        <p:spPr>
          <a:xfrm>
            <a:off x="12549461" y="8324426"/>
            <a:ext cx="167184" cy="177801"/>
          </a:xfrm>
          <a:prstGeom prst="rect">
            <a:avLst/>
          </a:prstGeom>
        </p:spPr>
        <p:txBody>
          <a:bodyPr/>
          <a:lstStyle/>
          <a:p>
            <a:pPr/>
            <a:fld id="{86CB4B4D-7CA3-9044-876B-883B54F8677D}" type="slidenum"/>
          </a:p>
        </p:txBody>
      </p:sp>
      <p:sp>
        <p:nvSpPr>
          <p:cNvPr id="46" name="Body Level One…"/>
          <p:cNvSpPr txBox="1"/>
          <p:nvPr>
            <p:ph type="body" idx="1"/>
          </p:nvPr>
        </p:nvSpPr>
        <p:spPr>
          <a:xfrm>
            <a:off x="994915" y="2802967"/>
            <a:ext cx="11590669" cy="4915749"/>
          </a:xfrm>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Nur Titel">
    <p:spTree>
      <p:nvGrpSpPr>
        <p:cNvPr id="1" name=""/>
        <p:cNvGrpSpPr/>
        <p:nvPr/>
      </p:nvGrpSpPr>
      <p:grpSpPr>
        <a:xfrm>
          <a:off x="0" y="0"/>
          <a:ext cx="0" cy="0"/>
          <a:chOff x="0" y="0"/>
          <a:chExt cx="0" cy="0"/>
        </a:xfrm>
      </p:grpSpPr>
      <p:sp>
        <p:nvSpPr>
          <p:cNvPr id="53" name="Square"/>
          <p:cNvSpPr/>
          <p:nvPr/>
        </p:nvSpPr>
        <p:spPr>
          <a:xfrm>
            <a:off x="-2247" y="2726266"/>
            <a:ext cx="768774" cy="776429"/>
          </a:xfrm>
          <a:prstGeom prst="rect">
            <a:avLst/>
          </a:prstGeom>
          <a:solidFill>
            <a:srgbClr val="B9B9B9"/>
          </a:solidFill>
          <a:ln w="12700">
            <a:miter lim="400000"/>
          </a:ln>
        </p:spPr>
        <p:txBody>
          <a:bodyPr lIns="48767" tIns="48767" rIns="48767" bIns="48767"/>
          <a:lstStyle/>
          <a:p>
            <a:pPr>
              <a:spcBef>
                <a:spcPts val="0"/>
              </a:spcBef>
              <a:defRPr sz="3400">
                <a:latin typeface="Times Roman"/>
                <a:ea typeface="Times Roman"/>
                <a:cs typeface="Times Roman"/>
                <a:sym typeface="Times Roman"/>
              </a:defRPr>
            </a:pPr>
          </a:p>
        </p:txBody>
      </p:sp>
      <p:pic>
        <p:nvPicPr>
          <p:cNvPr id="54" name="PSI-Logo_narrow_30k.eps" descr="PSI-Logo_narrow_30k.eps"/>
          <p:cNvPicPr>
            <a:picLocks noChangeAspect="1"/>
          </p:cNvPicPr>
          <p:nvPr/>
        </p:nvPicPr>
        <p:blipFill>
          <a:blip r:embed="rId2">
            <a:extLst/>
          </a:blip>
          <a:stretch>
            <a:fillRect/>
          </a:stretch>
        </p:blipFill>
        <p:spPr>
          <a:xfrm>
            <a:off x="864740" y="1523999"/>
            <a:ext cx="1083734" cy="386081"/>
          </a:xfrm>
          <a:prstGeom prst="rect">
            <a:avLst/>
          </a:prstGeom>
          <a:ln w="12700">
            <a:miter lim="400000"/>
          </a:ln>
        </p:spPr>
      </p:pic>
      <p:sp>
        <p:nvSpPr>
          <p:cNvPr id="55" name="Title Text"/>
          <p:cNvSpPr txBox="1"/>
          <p:nvPr>
            <p:ph type="title"/>
          </p:nvPr>
        </p:nvSpPr>
        <p:spPr>
          <a:xfrm>
            <a:off x="2213433" y="1530239"/>
            <a:ext cx="10339278" cy="1064003"/>
          </a:xfrm>
          <a:prstGeom prst="rect">
            <a:avLst/>
          </a:prstGeom>
        </p:spPr>
        <p:txBody>
          <a:bodyPr/>
          <a:lstStyle/>
          <a:p>
            <a:pPr/>
            <a:r>
              <a:t>Title Text</a:t>
            </a:r>
          </a:p>
        </p:txBody>
      </p:sp>
      <p:sp>
        <p:nvSpPr>
          <p:cNvPr id="56" name="Slide Number"/>
          <p:cNvSpPr txBox="1"/>
          <p:nvPr>
            <p:ph type="sldNum" sz="quarter" idx="2"/>
          </p:nvPr>
        </p:nvSpPr>
        <p:spPr>
          <a:xfrm>
            <a:off x="12471944" y="8324426"/>
            <a:ext cx="167185" cy="177801"/>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Nur Titel (grau)">
    <p:spTree>
      <p:nvGrpSpPr>
        <p:cNvPr id="1" name=""/>
        <p:cNvGrpSpPr/>
        <p:nvPr/>
      </p:nvGrpSpPr>
      <p:grpSpPr>
        <a:xfrm>
          <a:off x="0" y="0"/>
          <a:ext cx="0" cy="0"/>
          <a:chOff x="0" y="0"/>
          <a:chExt cx="0" cy="0"/>
        </a:xfrm>
      </p:grpSpPr>
      <p:sp>
        <p:nvSpPr>
          <p:cNvPr id="63" name="Square"/>
          <p:cNvSpPr/>
          <p:nvPr/>
        </p:nvSpPr>
        <p:spPr>
          <a:xfrm>
            <a:off x="-2247" y="2726266"/>
            <a:ext cx="768774" cy="776429"/>
          </a:xfrm>
          <a:prstGeom prst="rect">
            <a:avLst/>
          </a:prstGeom>
          <a:solidFill>
            <a:srgbClr val="B9B9B9"/>
          </a:solidFill>
          <a:ln w="12700">
            <a:miter lim="400000"/>
          </a:ln>
        </p:spPr>
        <p:txBody>
          <a:bodyPr lIns="48767" tIns="48767" rIns="48767" bIns="48767"/>
          <a:lstStyle/>
          <a:p>
            <a:pPr>
              <a:spcBef>
                <a:spcPts val="0"/>
              </a:spcBef>
              <a:defRPr sz="3400">
                <a:latin typeface="Times Roman"/>
                <a:ea typeface="Times Roman"/>
                <a:cs typeface="Times Roman"/>
                <a:sym typeface="Times Roman"/>
              </a:defRPr>
            </a:pPr>
          </a:p>
        </p:txBody>
      </p:sp>
      <p:pic>
        <p:nvPicPr>
          <p:cNvPr id="64" name="PSI-Logo_narrow_30k.eps" descr="PSI-Logo_narrow_30k.eps"/>
          <p:cNvPicPr>
            <a:picLocks noChangeAspect="1"/>
          </p:cNvPicPr>
          <p:nvPr/>
        </p:nvPicPr>
        <p:blipFill>
          <a:blip r:embed="rId2">
            <a:extLst/>
          </a:blip>
          <a:stretch>
            <a:fillRect/>
          </a:stretch>
        </p:blipFill>
        <p:spPr>
          <a:xfrm>
            <a:off x="864740" y="1523999"/>
            <a:ext cx="1083734" cy="386081"/>
          </a:xfrm>
          <a:prstGeom prst="rect">
            <a:avLst/>
          </a:prstGeom>
          <a:ln w="12700">
            <a:miter lim="400000"/>
          </a:ln>
        </p:spPr>
      </p:pic>
      <p:sp>
        <p:nvSpPr>
          <p:cNvPr id="65" name="Title Text"/>
          <p:cNvSpPr txBox="1"/>
          <p:nvPr>
            <p:ph type="title"/>
          </p:nvPr>
        </p:nvSpPr>
        <p:spPr>
          <a:xfrm>
            <a:off x="2213433" y="1530239"/>
            <a:ext cx="10415281" cy="1064608"/>
          </a:xfrm>
          <a:prstGeom prst="rect">
            <a:avLst/>
          </a:prstGeom>
        </p:spPr>
        <p:txBody>
          <a:bodyPr/>
          <a:lstStyle/>
          <a:p>
            <a:pPr/>
            <a:r>
              <a:t>Title Text</a:t>
            </a:r>
          </a:p>
        </p:txBody>
      </p:sp>
      <p:sp>
        <p:nvSpPr>
          <p:cNvPr id="66" name="Slide Number"/>
          <p:cNvSpPr txBox="1"/>
          <p:nvPr>
            <p:ph type="sldNum" sz="quarter" idx="2"/>
          </p:nvPr>
        </p:nvSpPr>
        <p:spPr>
          <a:xfrm>
            <a:off x="12533958" y="8324426"/>
            <a:ext cx="167184" cy="177801"/>
          </a:xfrm>
          <a:prstGeom prst="rect">
            <a:avLst/>
          </a:prstGeom>
        </p:spPr>
        <p:txBody>
          <a:bodyPr/>
          <a:lstStyle/>
          <a:p>
            <a:pPr/>
            <a:fld id="{86CB4B4D-7CA3-9044-876B-883B54F8677D}" type="slidenum"/>
          </a:p>
        </p:txBody>
      </p:sp>
      <p:sp>
        <p:nvSpPr>
          <p:cNvPr id="67" name="Rectangle"/>
          <p:cNvSpPr/>
          <p:nvPr/>
        </p:nvSpPr>
        <p:spPr>
          <a:xfrm>
            <a:off x="879980" y="2726266"/>
            <a:ext cx="11812827" cy="5530428"/>
          </a:xfrm>
          <a:prstGeom prst="rect">
            <a:avLst/>
          </a:prstGeom>
          <a:solidFill>
            <a:srgbClr val="E5E5E5"/>
          </a:solidFill>
          <a:ln w="12700">
            <a:miter lim="400000"/>
          </a:ln>
        </p:spPr>
        <p:txBody>
          <a:bodyPr lIns="48767" tIns="48767" rIns="48767" bIns="48767"/>
          <a:lstStyle/>
          <a:p>
            <a:pPr>
              <a:spcBef>
                <a:spcPts val="0"/>
              </a:spcBef>
              <a:defRPr sz="3400">
                <a:latin typeface="Times Roman"/>
                <a:ea typeface="Times Roman"/>
                <a:cs typeface="Times Roman"/>
                <a:sym typeface="Times Roman"/>
              </a:defRPr>
            </a:pPr>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amp; Bullets">
    <p:spTree>
      <p:nvGrpSpPr>
        <p:cNvPr id="1" name=""/>
        <p:cNvGrpSpPr/>
        <p:nvPr/>
      </p:nvGrpSpPr>
      <p:grpSpPr>
        <a:xfrm>
          <a:off x="0" y="0"/>
          <a:ext cx="0" cy="0"/>
          <a:chOff x="0" y="0"/>
          <a:chExt cx="0" cy="0"/>
        </a:xfrm>
      </p:grpSpPr>
      <p:sp>
        <p:nvSpPr>
          <p:cNvPr id="74" name="Rectangle"/>
          <p:cNvSpPr/>
          <p:nvPr/>
        </p:nvSpPr>
        <p:spPr>
          <a:xfrm>
            <a:off x="1625599" y="1228724"/>
            <a:ext cx="9763127" cy="742951"/>
          </a:xfrm>
          <a:prstGeom prst="rect">
            <a:avLst/>
          </a:prstGeom>
          <a:solidFill>
            <a:srgbClr val="D4FB79"/>
          </a:solidFill>
          <a:ln w="12700">
            <a:miter lim="400000"/>
          </a:ln>
        </p:spPr>
        <p:txBody>
          <a:bodyPr lIns="38100" tIns="38100" rIns="38100" bIns="38100" anchor="ctr"/>
          <a:lstStyle/>
          <a:p>
            <a:pPr algn="ctr" defTabSz="584200">
              <a:spcBef>
                <a:spcPts val="0"/>
              </a:spcBef>
              <a:defRPr sz="38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75" name="Rectangle"/>
          <p:cNvSpPr/>
          <p:nvPr/>
        </p:nvSpPr>
        <p:spPr>
          <a:xfrm>
            <a:off x="1625599" y="8258175"/>
            <a:ext cx="9763127" cy="314326"/>
          </a:xfrm>
          <a:prstGeom prst="rect">
            <a:avLst/>
          </a:prstGeom>
          <a:solidFill>
            <a:srgbClr val="D4FB79"/>
          </a:solidFill>
          <a:ln w="12700">
            <a:miter lim="400000"/>
          </a:ln>
        </p:spPr>
        <p:txBody>
          <a:bodyPr lIns="38100" tIns="38100" rIns="38100" bIns="38100" anchor="ctr"/>
          <a:lstStyle/>
          <a:p>
            <a:pPr algn="ctr" defTabSz="584200">
              <a:spcBef>
                <a:spcPts val="0"/>
              </a:spcBef>
              <a:defRPr sz="38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76" name="Rasmus Ischebeck"/>
          <p:cNvSpPr txBox="1"/>
          <p:nvPr>
            <p:ph type="body" sz="quarter" idx="21"/>
          </p:nvPr>
        </p:nvSpPr>
        <p:spPr>
          <a:xfrm>
            <a:off x="1686294" y="8240712"/>
            <a:ext cx="8924927" cy="292101"/>
          </a:xfrm>
          <a:prstGeom prst="rect">
            <a:avLst/>
          </a:prstGeom>
          <a:effectLst>
            <a:outerShdw sx="100000" sy="100000" kx="0" ky="0" algn="b" rotWithShape="0" blurRad="50800" dist="25400" dir="2700000">
              <a:srgbClr val="000000">
                <a:alpha val="75000"/>
              </a:srgbClr>
            </a:outerShdw>
          </a:effectLst>
        </p:spPr>
        <p:txBody>
          <a:bodyPr lIns="38100" tIns="38100" rIns="38100" bIns="38100" anchor="ctr">
            <a:spAutoFit/>
          </a:bodyPr>
          <a:lstStyle>
            <a:lvl1pPr marL="0" indent="0" defTabSz="584200">
              <a:lnSpc>
                <a:spcPct val="100000"/>
              </a:lnSpc>
              <a:buClrTx/>
              <a:buSzTx/>
              <a:buFontTx/>
              <a:buNone/>
              <a:defRPr sz="1400">
                <a:solidFill>
                  <a:srgbClr val="FFFFFF"/>
                </a:solidFill>
                <a:latin typeface="Lucida Grande"/>
                <a:ea typeface="Lucida Grande"/>
                <a:cs typeface="Lucida Grande"/>
                <a:sym typeface="Lucida Grande"/>
              </a:defRPr>
            </a:lvl1pPr>
          </a:lstStyle>
          <a:p>
            <a:pPr/>
            <a:r>
              <a:t>Rasmus Ischebeck</a:t>
            </a:r>
          </a:p>
        </p:txBody>
      </p:sp>
      <p:sp>
        <p:nvSpPr>
          <p:cNvPr id="77" name="Title Text"/>
          <p:cNvSpPr txBox="1"/>
          <p:nvPr>
            <p:ph type="title"/>
          </p:nvPr>
        </p:nvSpPr>
        <p:spPr>
          <a:xfrm>
            <a:off x="1701799" y="1219199"/>
            <a:ext cx="9686927" cy="762001"/>
          </a:xfrm>
          <a:prstGeom prst="rect">
            <a:avLst/>
          </a:prstGeom>
        </p:spPr>
        <p:txBody>
          <a:bodyPr lIns="38100" tIns="38100" rIns="38100" bIns="38100" anchor="ctr"/>
          <a:lstStyle>
            <a:lvl1pPr defTabSz="584200">
              <a:defRPr>
                <a:solidFill>
                  <a:srgbClr val="000000"/>
                </a:solidFill>
                <a:latin typeface="Lucida Grande"/>
                <a:ea typeface="Lucida Grande"/>
                <a:cs typeface="Lucida Grande"/>
                <a:sym typeface="Lucida Grande"/>
              </a:defRPr>
            </a:lvl1pPr>
          </a:lstStyle>
          <a:p>
            <a:pPr/>
            <a:r>
              <a:t>Title Text</a:t>
            </a:r>
          </a:p>
        </p:txBody>
      </p:sp>
      <p:sp>
        <p:nvSpPr>
          <p:cNvPr id="78" name="Body Level One…"/>
          <p:cNvSpPr txBox="1"/>
          <p:nvPr>
            <p:ph type="body" idx="1"/>
          </p:nvPr>
        </p:nvSpPr>
        <p:spPr>
          <a:xfrm>
            <a:off x="1701799" y="2066924"/>
            <a:ext cx="9601202" cy="6134102"/>
          </a:xfrm>
          <a:prstGeom prst="rect">
            <a:avLst/>
          </a:prstGeom>
        </p:spPr>
        <p:txBody>
          <a:bodyPr lIns="38100" tIns="38100" rIns="38100" bIns="38100"/>
          <a:lstStyle>
            <a:lvl1pPr marL="378883" indent="-302683" defTabSz="584200">
              <a:lnSpc>
                <a:spcPct val="100000"/>
              </a:lnSpc>
              <a:spcBef>
                <a:spcPts val="1200"/>
              </a:spcBef>
              <a:buClrTx/>
              <a:buFontTx/>
              <a:buChar char="&gt;"/>
              <a:defRPr sz="2200">
                <a:latin typeface="Lucida Grande"/>
                <a:ea typeface="Lucida Grande"/>
                <a:cs typeface="Lucida Grande"/>
                <a:sym typeface="Lucida Grande"/>
              </a:defRPr>
            </a:lvl1pPr>
            <a:lvl2pPr marL="709083" indent="-302683" defTabSz="584200">
              <a:lnSpc>
                <a:spcPct val="100000"/>
              </a:lnSpc>
              <a:spcBef>
                <a:spcPts val="1200"/>
              </a:spcBef>
              <a:buClrTx/>
              <a:buFontTx/>
              <a:buChar char="&gt;"/>
              <a:defRPr sz="2200">
                <a:latin typeface="Lucida Grande"/>
                <a:ea typeface="Lucida Grande"/>
                <a:cs typeface="Lucida Grande"/>
                <a:sym typeface="Lucida Grande"/>
              </a:defRPr>
            </a:lvl2pPr>
            <a:lvl3pPr marL="1064683" indent="-302683" defTabSz="584200">
              <a:lnSpc>
                <a:spcPct val="100000"/>
              </a:lnSpc>
              <a:spcBef>
                <a:spcPts val="1200"/>
              </a:spcBef>
              <a:buClrTx/>
              <a:buFontTx/>
              <a:buChar char="&gt;"/>
              <a:defRPr sz="2200">
                <a:latin typeface="Lucida Grande"/>
                <a:ea typeface="Lucida Grande"/>
                <a:cs typeface="Lucida Grande"/>
                <a:sym typeface="Lucida Grande"/>
              </a:defRPr>
            </a:lvl3pPr>
            <a:lvl4pPr marL="1445683" indent="-302683" defTabSz="584200">
              <a:lnSpc>
                <a:spcPct val="100000"/>
              </a:lnSpc>
              <a:spcBef>
                <a:spcPts val="1200"/>
              </a:spcBef>
              <a:buClrTx/>
              <a:buFontTx/>
              <a:buChar char="&gt;"/>
              <a:defRPr sz="2200">
                <a:latin typeface="Lucida Grande"/>
                <a:ea typeface="Lucida Grande"/>
                <a:cs typeface="Lucida Grande"/>
                <a:sym typeface="Lucida Grande"/>
              </a:defRPr>
            </a:lvl4pPr>
            <a:lvl5pPr marL="1826683" indent="-302683" defTabSz="584200">
              <a:lnSpc>
                <a:spcPct val="100000"/>
              </a:lnSpc>
              <a:spcBef>
                <a:spcPts val="1200"/>
              </a:spcBef>
              <a:buClrTx/>
              <a:buFontTx/>
              <a:buChar char="&gt;"/>
              <a:defRPr sz="2200">
                <a:latin typeface="Lucida Grande"/>
                <a:ea typeface="Lucida Grande"/>
                <a:cs typeface="Lucida Grande"/>
                <a:sym typeface="Lucida Grande"/>
              </a:defRPr>
            </a:lvl5pPr>
          </a:lstStyle>
          <a:p>
            <a:pPr/>
            <a:r>
              <a:t>Body Level One</a:t>
            </a:r>
          </a:p>
          <a:p>
            <a:pPr lvl="1"/>
            <a:r>
              <a:t>Body Level Two</a:t>
            </a:r>
          </a:p>
          <a:p>
            <a:pPr lvl="2"/>
            <a:r>
              <a:t>Body Level Three</a:t>
            </a:r>
          </a:p>
          <a:p>
            <a:pPr lvl="3"/>
            <a:r>
              <a:t>Body Level Four</a:t>
            </a:r>
          </a:p>
          <a:p>
            <a:pPr lvl="4"/>
            <a:r>
              <a:t>Body Level Five</a:t>
            </a:r>
          </a:p>
        </p:txBody>
      </p:sp>
      <p:sp>
        <p:nvSpPr>
          <p:cNvPr id="79" name="Slide Number"/>
          <p:cNvSpPr txBox="1"/>
          <p:nvPr>
            <p:ph type="sldNum" sz="quarter" idx="2"/>
          </p:nvPr>
        </p:nvSpPr>
        <p:spPr>
          <a:xfrm>
            <a:off x="11008010" y="8267700"/>
            <a:ext cx="313755" cy="292100"/>
          </a:xfrm>
          <a:prstGeom prst="rect">
            <a:avLst/>
          </a:prstGeom>
          <a:effectLst>
            <a:outerShdw sx="100000" sy="100000" kx="0" ky="0" algn="b" rotWithShape="0" blurRad="50800" dist="25400" dir="2700000">
              <a:srgbClr val="000000">
                <a:alpha val="75000"/>
              </a:srgbClr>
            </a:outerShdw>
          </a:effectLst>
        </p:spPr>
        <p:txBody>
          <a:bodyPr lIns="38100" tIns="38100" rIns="38100" bIns="38100">
            <a:normAutofit fontScale="100000" lnSpcReduction="0"/>
          </a:bodyPr>
          <a:lstStyle>
            <a:lvl1pPr algn="ctr" defTabSz="584200">
              <a:defRPr sz="1400">
                <a:solidFill>
                  <a:srgbClr val="FFFFFF"/>
                </a:solidFill>
                <a:latin typeface="Lucida Grande"/>
                <a:ea typeface="Lucida Grande"/>
                <a:cs typeface="Lucida Grande"/>
                <a:sym typeface="Lucida Grande"/>
              </a:defRPr>
            </a:lvl1p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Square"/>
          <p:cNvSpPr/>
          <p:nvPr/>
        </p:nvSpPr>
        <p:spPr>
          <a:xfrm>
            <a:off x="10453" y="1354666"/>
            <a:ext cx="768774" cy="776429"/>
          </a:xfrm>
          <a:prstGeom prst="rect">
            <a:avLst/>
          </a:prstGeom>
          <a:solidFill>
            <a:srgbClr val="B9B9B9"/>
          </a:solidFill>
          <a:ln w="12700">
            <a:miter lim="400000"/>
          </a:ln>
        </p:spPr>
        <p:txBody>
          <a:bodyPr lIns="48767" tIns="48767" rIns="48767" bIns="48767"/>
          <a:lstStyle/>
          <a:p>
            <a:pPr>
              <a:spcBef>
                <a:spcPts val="0"/>
              </a:spcBef>
              <a:defRPr sz="3400">
                <a:latin typeface="Times Roman"/>
                <a:ea typeface="Times Roman"/>
                <a:cs typeface="Times Roman"/>
                <a:sym typeface="Times Roman"/>
              </a:defRPr>
            </a:pPr>
          </a:p>
        </p:txBody>
      </p:sp>
      <p:pic>
        <p:nvPicPr>
          <p:cNvPr id="3" name="PSI-Logo_narrow_30k.eps" descr="PSI-Logo_narrow_30k.eps"/>
          <p:cNvPicPr>
            <a:picLocks noChangeAspect="1"/>
          </p:cNvPicPr>
          <p:nvPr/>
        </p:nvPicPr>
        <p:blipFill>
          <a:blip r:embed="rId2">
            <a:extLst/>
          </a:blip>
          <a:stretch>
            <a:fillRect/>
          </a:stretch>
        </p:blipFill>
        <p:spPr>
          <a:xfrm>
            <a:off x="1035288" y="444499"/>
            <a:ext cx="1083734" cy="386081"/>
          </a:xfrm>
          <a:prstGeom prst="rect">
            <a:avLst/>
          </a:prstGeom>
          <a:ln w="12700">
            <a:miter lim="400000"/>
          </a:ln>
        </p:spPr>
      </p:pic>
      <p:sp>
        <p:nvSpPr>
          <p:cNvPr id="4" name="Body Level One…"/>
          <p:cNvSpPr txBox="1"/>
          <p:nvPr>
            <p:ph type="body" idx="1"/>
          </p:nvPr>
        </p:nvSpPr>
        <p:spPr>
          <a:xfrm>
            <a:off x="1122973" y="1278467"/>
            <a:ext cx="11387934" cy="7675318"/>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5" name="Title Text"/>
          <p:cNvSpPr txBox="1"/>
          <p:nvPr>
            <p:ph type="title"/>
          </p:nvPr>
        </p:nvSpPr>
        <p:spPr>
          <a:xfrm>
            <a:off x="2383981" y="450739"/>
            <a:ext cx="10189212" cy="995994"/>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a:r>
              <a:t>Title Text</a:t>
            </a:r>
          </a:p>
        </p:txBody>
      </p:sp>
      <p:sp>
        <p:nvSpPr>
          <p:cNvPr id="6" name="Nicole Hiller                                                                                   SEM Meeting 16.5.2022"/>
          <p:cNvSpPr txBox="1"/>
          <p:nvPr/>
        </p:nvSpPr>
        <p:spPr>
          <a:xfrm>
            <a:off x="437382" y="9401672"/>
            <a:ext cx="11305684" cy="219287"/>
          </a:xfrm>
          <a:prstGeom prst="rect">
            <a:avLst/>
          </a:prstGeom>
          <a:ln w="12700">
            <a:miter lim="400000"/>
          </a:ln>
          <a:extLst>
            <a:ext uri="{C572A759-6A51-4108-AA02-DFA0A04FC94B}">
              <ma14:wrappingTextBoxFlag xmlns:ma14="http://schemas.microsoft.com/office/mac/drawingml/2011/main" val="1"/>
            </a:ext>
          </a:extLst>
        </p:spPr>
        <p:txBody>
          <a:bodyPr lIns="27093" tIns="27093" rIns="27093" bIns="27093" anchor="ctr">
            <a:spAutoFit/>
          </a:bodyPr>
          <a:lstStyle>
            <a:lvl1pPr defTabSz="415431">
              <a:spcBef>
                <a:spcPts val="0"/>
              </a:spcBef>
              <a:defRPr sz="1100">
                <a:solidFill>
                  <a:srgbClr val="5F5F5F"/>
                </a:solidFill>
                <a:latin typeface="Lucida Grande"/>
                <a:ea typeface="Lucida Grande"/>
                <a:cs typeface="Lucida Grande"/>
                <a:sym typeface="Lucida Grande"/>
              </a:defRPr>
            </a:lvl1pPr>
          </a:lstStyle>
          <a:p>
            <a:pPr/>
            <a:r>
              <a:t>Nicole Hiller                                                                                   SEM Meeting 16.5.2022</a:t>
            </a:r>
          </a:p>
        </p:txBody>
      </p:sp>
      <p:sp>
        <p:nvSpPr>
          <p:cNvPr id="7" name="Text"/>
          <p:cNvSpPr txBox="1"/>
          <p:nvPr/>
        </p:nvSpPr>
        <p:spPr>
          <a:xfrm>
            <a:off x="12601824" y="9401671"/>
            <a:ext cx="154336" cy="219288"/>
          </a:xfrm>
          <a:prstGeom prst="rect">
            <a:avLst/>
          </a:prstGeom>
          <a:ln w="12700">
            <a:miter lim="400000"/>
          </a:ln>
          <a:extLst>
            <a:ext uri="{C572A759-6A51-4108-AA02-DFA0A04FC94B}">
              <ma14:wrappingTextBoxFlag xmlns:ma14="http://schemas.microsoft.com/office/mac/drawingml/2011/main" val="1"/>
            </a:ext>
          </a:extLst>
        </p:spPr>
        <p:txBody>
          <a:bodyPr wrap="none" lIns="27093" tIns="27093" rIns="27093" bIns="27093">
            <a:normAutofit fontScale="100000" lnSpcReduction="0"/>
          </a:bodyPr>
          <a:lstStyle>
            <a:lvl1pPr algn="ctr" defTabSz="415431">
              <a:spcBef>
                <a:spcPts val="0"/>
              </a:spcBef>
              <a:defRPr sz="1100">
                <a:solidFill>
                  <a:srgbClr val="5F5F5F"/>
                </a:solidFill>
                <a:latin typeface="Lucida Grande"/>
                <a:ea typeface="Lucida Grande"/>
                <a:cs typeface="Lucida Grande"/>
                <a:sym typeface="Lucida Grande"/>
              </a:defRPr>
            </a:lvl1pPr>
          </a:lstStyle>
          <a:p>
            <a:pPr/>
            <a:fld id="{86CB4B4D-7CA3-9044-876B-883B54F8677D}" type="slidenum"/>
          </a:p>
        </p:txBody>
      </p:sp>
      <p:sp>
        <p:nvSpPr>
          <p:cNvPr id="8" name="Slide Number"/>
          <p:cNvSpPr txBox="1"/>
          <p:nvPr>
            <p:ph type="sldNum" sz="quarter" idx="2"/>
          </p:nvPr>
        </p:nvSpPr>
        <p:spPr>
          <a:xfrm>
            <a:off x="12487448" y="8324426"/>
            <a:ext cx="167185" cy="177801"/>
          </a:xfrm>
          <a:prstGeom prst="rect">
            <a:avLst/>
          </a:prstGeom>
          <a:ln w="12700">
            <a:miter lim="400000"/>
          </a:ln>
        </p:spPr>
        <p:txBody>
          <a:bodyPr wrap="none" lIns="0" tIns="0" rIns="0" bIns="0">
            <a:spAutoFit/>
          </a:bodyPr>
          <a:lstStyle>
            <a:lvl1pPr>
              <a:spcBef>
                <a:spcPts val="0"/>
              </a:spcBef>
              <a:defRPr sz="1200"/>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Lst>
  <p:transition xmlns:p14="http://schemas.microsoft.com/office/powerpoint/2010/main" spd="med" advClick="1"/>
  <p:txStyles>
    <p:titleStyle>
      <a:lvl1pPr marL="0" marR="0" indent="0" algn="l" defTabSz="1300480" rtl="0" latinLnBrk="0">
        <a:lnSpc>
          <a:spcPct val="100000"/>
        </a:lnSpc>
        <a:spcBef>
          <a:spcPts val="0"/>
        </a:spcBef>
        <a:spcAft>
          <a:spcPts val="0"/>
        </a:spcAft>
        <a:buClrTx/>
        <a:buSzTx/>
        <a:buFontTx/>
        <a:buNone/>
        <a:tabLst/>
        <a:defRPr b="0" baseline="0" cap="none" i="0" spc="0" strike="noStrike" sz="3400" u="none">
          <a:solidFill>
            <a:srgbClr val="686868"/>
          </a:solidFill>
          <a:uFillTx/>
          <a:latin typeface="Georgia"/>
          <a:ea typeface="Georgia"/>
          <a:cs typeface="Georgia"/>
          <a:sym typeface="Georgia"/>
        </a:defRPr>
      </a:lvl1pPr>
      <a:lvl2pPr marL="0" marR="0" indent="0" algn="l" defTabSz="1300480" rtl="0" latinLnBrk="0">
        <a:lnSpc>
          <a:spcPct val="100000"/>
        </a:lnSpc>
        <a:spcBef>
          <a:spcPts val="0"/>
        </a:spcBef>
        <a:spcAft>
          <a:spcPts val="0"/>
        </a:spcAft>
        <a:buClrTx/>
        <a:buSzTx/>
        <a:buFontTx/>
        <a:buNone/>
        <a:tabLst/>
        <a:defRPr b="0" baseline="0" cap="none" i="0" spc="0" strike="noStrike" sz="3400" u="none">
          <a:solidFill>
            <a:srgbClr val="686868"/>
          </a:solidFill>
          <a:uFillTx/>
          <a:latin typeface="Georgia"/>
          <a:ea typeface="Georgia"/>
          <a:cs typeface="Georgia"/>
          <a:sym typeface="Georgia"/>
        </a:defRPr>
      </a:lvl2pPr>
      <a:lvl3pPr marL="0" marR="0" indent="0" algn="l" defTabSz="1300480" rtl="0" latinLnBrk="0">
        <a:lnSpc>
          <a:spcPct val="100000"/>
        </a:lnSpc>
        <a:spcBef>
          <a:spcPts val="0"/>
        </a:spcBef>
        <a:spcAft>
          <a:spcPts val="0"/>
        </a:spcAft>
        <a:buClrTx/>
        <a:buSzTx/>
        <a:buFontTx/>
        <a:buNone/>
        <a:tabLst/>
        <a:defRPr b="0" baseline="0" cap="none" i="0" spc="0" strike="noStrike" sz="3400" u="none">
          <a:solidFill>
            <a:srgbClr val="686868"/>
          </a:solidFill>
          <a:uFillTx/>
          <a:latin typeface="Georgia"/>
          <a:ea typeface="Georgia"/>
          <a:cs typeface="Georgia"/>
          <a:sym typeface="Georgia"/>
        </a:defRPr>
      </a:lvl3pPr>
      <a:lvl4pPr marL="0" marR="0" indent="0" algn="l" defTabSz="1300480" rtl="0" latinLnBrk="0">
        <a:lnSpc>
          <a:spcPct val="100000"/>
        </a:lnSpc>
        <a:spcBef>
          <a:spcPts val="0"/>
        </a:spcBef>
        <a:spcAft>
          <a:spcPts val="0"/>
        </a:spcAft>
        <a:buClrTx/>
        <a:buSzTx/>
        <a:buFontTx/>
        <a:buNone/>
        <a:tabLst/>
        <a:defRPr b="0" baseline="0" cap="none" i="0" spc="0" strike="noStrike" sz="3400" u="none">
          <a:solidFill>
            <a:srgbClr val="686868"/>
          </a:solidFill>
          <a:uFillTx/>
          <a:latin typeface="Georgia"/>
          <a:ea typeface="Georgia"/>
          <a:cs typeface="Georgia"/>
          <a:sym typeface="Georgia"/>
        </a:defRPr>
      </a:lvl4pPr>
      <a:lvl5pPr marL="0" marR="0" indent="0" algn="l" defTabSz="1300480" rtl="0" latinLnBrk="0">
        <a:lnSpc>
          <a:spcPct val="100000"/>
        </a:lnSpc>
        <a:spcBef>
          <a:spcPts val="0"/>
        </a:spcBef>
        <a:spcAft>
          <a:spcPts val="0"/>
        </a:spcAft>
        <a:buClrTx/>
        <a:buSzTx/>
        <a:buFontTx/>
        <a:buNone/>
        <a:tabLst/>
        <a:defRPr b="0" baseline="0" cap="none" i="0" spc="0" strike="noStrike" sz="3400" u="none">
          <a:solidFill>
            <a:srgbClr val="686868"/>
          </a:solidFill>
          <a:uFillTx/>
          <a:latin typeface="Georgia"/>
          <a:ea typeface="Georgia"/>
          <a:cs typeface="Georgia"/>
          <a:sym typeface="Georgia"/>
        </a:defRPr>
      </a:lvl5pPr>
      <a:lvl6pPr marL="0" marR="0" indent="457200" algn="l" defTabSz="1300480" rtl="0" latinLnBrk="0">
        <a:lnSpc>
          <a:spcPct val="100000"/>
        </a:lnSpc>
        <a:spcBef>
          <a:spcPts val="0"/>
        </a:spcBef>
        <a:spcAft>
          <a:spcPts val="0"/>
        </a:spcAft>
        <a:buClrTx/>
        <a:buSzTx/>
        <a:buFontTx/>
        <a:buNone/>
        <a:tabLst/>
        <a:defRPr b="0" baseline="0" cap="none" i="0" spc="0" strike="noStrike" sz="3400" u="none">
          <a:solidFill>
            <a:srgbClr val="686868"/>
          </a:solidFill>
          <a:uFillTx/>
          <a:latin typeface="Georgia"/>
          <a:ea typeface="Georgia"/>
          <a:cs typeface="Georgia"/>
          <a:sym typeface="Georgia"/>
        </a:defRPr>
      </a:lvl6pPr>
      <a:lvl7pPr marL="0" marR="0" indent="914400" algn="l" defTabSz="1300480" rtl="0" latinLnBrk="0">
        <a:lnSpc>
          <a:spcPct val="100000"/>
        </a:lnSpc>
        <a:spcBef>
          <a:spcPts val="0"/>
        </a:spcBef>
        <a:spcAft>
          <a:spcPts val="0"/>
        </a:spcAft>
        <a:buClrTx/>
        <a:buSzTx/>
        <a:buFontTx/>
        <a:buNone/>
        <a:tabLst/>
        <a:defRPr b="0" baseline="0" cap="none" i="0" spc="0" strike="noStrike" sz="3400" u="none">
          <a:solidFill>
            <a:srgbClr val="686868"/>
          </a:solidFill>
          <a:uFillTx/>
          <a:latin typeface="Georgia"/>
          <a:ea typeface="Georgia"/>
          <a:cs typeface="Georgia"/>
          <a:sym typeface="Georgia"/>
        </a:defRPr>
      </a:lvl7pPr>
      <a:lvl8pPr marL="0" marR="0" indent="1371600" algn="l" defTabSz="1300480" rtl="0" latinLnBrk="0">
        <a:lnSpc>
          <a:spcPct val="100000"/>
        </a:lnSpc>
        <a:spcBef>
          <a:spcPts val="0"/>
        </a:spcBef>
        <a:spcAft>
          <a:spcPts val="0"/>
        </a:spcAft>
        <a:buClrTx/>
        <a:buSzTx/>
        <a:buFontTx/>
        <a:buNone/>
        <a:tabLst/>
        <a:defRPr b="0" baseline="0" cap="none" i="0" spc="0" strike="noStrike" sz="3400" u="none">
          <a:solidFill>
            <a:srgbClr val="686868"/>
          </a:solidFill>
          <a:uFillTx/>
          <a:latin typeface="Georgia"/>
          <a:ea typeface="Georgia"/>
          <a:cs typeface="Georgia"/>
          <a:sym typeface="Georgia"/>
        </a:defRPr>
      </a:lvl8pPr>
      <a:lvl9pPr marL="0" marR="0" indent="1828800" algn="l" defTabSz="1300480" rtl="0" latinLnBrk="0">
        <a:lnSpc>
          <a:spcPct val="100000"/>
        </a:lnSpc>
        <a:spcBef>
          <a:spcPts val="0"/>
        </a:spcBef>
        <a:spcAft>
          <a:spcPts val="0"/>
        </a:spcAft>
        <a:buClrTx/>
        <a:buSzTx/>
        <a:buFontTx/>
        <a:buNone/>
        <a:tabLst/>
        <a:defRPr b="0" baseline="0" cap="none" i="0" spc="0" strike="noStrike" sz="3400" u="none">
          <a:solidFill>
            <a:srgbClr val="686868"/>
          </a:solidFill>
          <a:uFillTx/>
          <a:latin typeface="Georgia"/>
          <a:ea typeface="Georgia"/>
          <a:cs typeface="Georgia"/>
          <a:sym typeface="Georgia"/>
        </a:defRPr>
      </a:lvl9pPr>
    </p:titleStyle>
    <p:bodyStyle>
      <a:lvl1pPr marL="237066" marR="0" indent="-237066" algn="l" defTabSz="1300480" rtl="0" latinLnBrk="0">
        <a:lnSpc>
          <a:spcPct val="110000"/>
        </a:lnSpc>
        <a:spcBef>
          <a:spcPts val="0"/>
        </a:spcBef>
        <a:spcAft>
          <a:spcPts val="0"/>
        </a:spcAft>
        <a:buClr>
          <a:srgbClr val="000000"/>
        </a:buClr>
        <a:buSzPct val="100000"/>
        <a:buFont typeface="Arial"/>
        <a:buChar char="•"/>
        <a:tabLst/>
        <a:defRPr b="0" baseline="0" cap="none" i="0" spc="0" strike="noStrike" sz="2400" u="none">
          <a:solidFill>
            <a:srgbClr val="000000"/>
          </a:solidFill>
          <a:uFillTx/>
          <a:latin typeface="+mj-lt"/>
          <a:ea typeface="+mj-ea"/>
          <a:cs typeface="+mj-cs"/>
          <a:sym typeface="Calibri"/>
        </a:defRPr>
      </a:lvl1pPr>
      <a:lvl2pPr marL="414866" marR="0" indent="-237066" algn="l" defTabSz="1300480" rtl="0" latinLnBrk="0">
        <a:lnSpc>
          <a:spcPct val="110000"/>
        </a:lnSpc>
        <a:spcBef>
          <a:spcPts val="0"/>
        </a:spcBef>
        <a:spcAft>
          <a:spcPts val="0"/>
        </a:spcAft>
        <a:buClr>
          <a:srgbClr val="000000"/>
        </a:buClr>
        <a:buSzPct val="100000"/>
        <a:buFont typeface="Arial"/>
        <a:buChar char="−"/>
        <a:tabLst/>
        <a:defRPr b="0" baseline="0" cap="none" i="0" spc="0" strike="noStrike" sz="2400" u="none">
          <a:solidFill>
            <a:srgbClr val="000000"/>
          </a:solidFill>
          <a:uFillTx/>
          <a:latin typeface="+mj-lt"/>
          <a:ea typeface="+mj-ea"/>
          <a:cs typeface="+mj-cs"/>
          <a:sym typeface="Calibri"/>
        </a:defRPr>
      </a:lvl2pPr>
      <a:lvl3pPr marL="601133" marR="0" indent="-245533" algn="l" defTabSz="1300480" rtl="0" latinLnBrk="0">
        <a:lnSpc>
          <a:spcPct val="110000"/>
        </a:lnSpc>
        <a:spcBef>
          <a:spcPts val="0"/>
        </a:spcBef>
        <a:spcAft>
          <a:spcPts val="0"/>
        </a:spcAft>
        <a:buClr>
          <a:srgbClr val="000000"/>
        </a:buClr>
        <a:buSzPct val="100000"/>
        <a:buFont typeface="Arial"/>
        <a:buChar char="−"/>
        <a:tabLst/>
        <a:defRPr b="0" baseline="0" cap="none" i="0" spc="0" strike="noStrike" sz="2400" u="none">
          <a:solidFill>
            <a:srgbClr val="000000"/>
          </a:solidFill>
          <a:uFillTx/>
          <a:latin typeface="+mj-lt"/>
          <a:ea typeface="+mj-ea"/>
          <a:cs typeface="+mj-cs"/>
          <a:sym typeface="Calibri"/>
        </a:defRPr>
      </a:lvl3pPr>
      <a:lvl4pPr marL="776816" marR="0" indent="-237066" algn="l" defTabSz="1300480" rtl="0" latinLnBrk="0">
        <a:lnSpc>
          <a:spcPct val="110000"/>
        </a:lnSpc>
        <a:spcBef>
          <a:spcPts val="0"/>
        </a:spcBef>
        <a:spcAft>
          <a:spcPts val="0"/>
        </a:spcAft>
        <a:buClr>
          <a:srgbClr val="000000"/>
        </a:buClr>
        <a:buSzPct val="100000"/>
        <a:buFont typeface="Arial"/>
        <a:buChar char="−"/>
        <a:tabLst/>
        <a:defRPr b="0" baseline="0" cap="none" i="0" spc="0" strike="noStrike" sz="2400" u="none">
          <a:solidFill>
            <a:srgbClr val="000000"/>
          </a:solidFill>
          <a:uFillTx/>
          <a:latin typeface="+mj-lt"/>
          <a:ea typeface="+mj-ea"/>
          <a:cs typeface="+mj-cs"/>
          <a:sym typeface="Calibri"/>
        </a:defRPr>
      </a:lvl4pPr>
      <a:lvl5pPr marL="954616" marR="0" indent="-237066" algn="l" defTabSz="1300480" rtl="0" latinLnBrk="0">
        <a:lnSpc>
          <a:spcPct val="110000"/>
        </a:lnSpc>
        <a:spcBef>
          <a:spcPts val="0"/>
        </a:spcBef>
        <a:spcAft>
          <a:spcPts val="0"/>
        </a:spcAft>
        <a:buClr>
          <a:srgbClr val="000000"/>
        </a:buClr>
        <a:buSzPct val="100000"/>
        <a:buFont typeface="Arial"/>
        <a:buChar char="−"/>
        <a:tabLst/>
        <a:defRPr b="0" baseline="0" cap="none" i="0" spc="0" strike="noStrike" sz="2400" u="none">
          <a:solidFill>
            <a:srgbClr val="000000"/>
          </a:solidFill>
          <a:uFillTx/>
          <a:latin typeface="+mj-lt"/>
          <a:ea typeface="+mj-ea"/>
          <a:cs typeface="+mj-cs"/>
          <a:sym typeface="Calibri"/>
        </a:defRPr>
      </a:lvl5pPr>
      <a:lvl6pPr marL="1164432" marR="0" indent="-269082" algn="l" defTabSz="1300480" rtl="0" latinLnBrk="0">
        <a:lnSpc>
          <a:spcPct val="110000"/>
        </a:lnSpc>
        <a:spcBef>
          <a:spcPts val="0"/>
        </a:spcBef>
        <a:spcAft>
          <a:spcPts val="0"/>
        </a:spcAft>
        <a:buClr>
          <a:srgbClr val="000000"/>
        </a:buClr>
        <a:buSzPct val="100000"/>
        <a:buFont typeface="Arial"/>
        <a:buChar char="−"/>
        <a:tabLst/>
        <a:defRPr b="0" baseline="0" cap="none" i="0" spc="0" strike="noStrike" sz="2400" u="none">
          <a:solidFill>
            <a:srgbClr val="000000"/>
          </a:solidFill>
          <a:uFillTx/>
          <a:latin typeface="+mj-lt"/>
          <a:ea typeface="+mj-ea"/>
          <a:cs typeface="+mj-cs"/>
          <a:sym typeface="Calibri"/>
        </a:defRPr>
      </a:lvl6pPr>
      <a:lvl7pPr marL="1348581" marR="0" indent="-273844" algn="l" defTabSz="1300480" rtl="0" latinLnBrk="0">
        <a:lnSpc>
          <a:spcPct val="110000"/>
        </a:lnSpc>
        <a:spcBef>
          <a:spcPts val="0"/>
        </a:spcBef>
        <a:spcAft>
          <a:spcPts val="0"/>
        </a:spcAft>
        <a:buClr>
          <a:srgbClr val="000000"/>
        </a:buClr>
        <a:buSzPct val="100000"/>
        <a:buFont typeface="Arial"/>
        <a:buChar char="−"/>
        <a:tabLst/>
        <a:defRPr b="0" baseline="0" cap="none" i="0" spc="0" strike="noStrike" sz="2400" u="none">
          <a:solidFill>
            <a:srgbClr val="000000"/>
          </a:solidFill>
          <a:uFillTx/>
          <a:latin typeface="+mj-lt"/>
          <a:ea typeface="+mj-ea"/>
          <a:cs typeface="+mj-cs"/>
          <a:sym typeface="Calibri"/>
        </a:defRPr>
      </a:lvl7pPr>
      <a:lvl8pPr marL="1526382" marR="0" indent="-269082" algn="l" defTabSz="1300480" rtl="0" latinLnBrk="0">
        <a:lnSpc>
          <a:spcPct val="110000"/>
        </a:lnSpc>
        <a:spcBef>
          <a:spcPts val="0"/>
        </a:spcBef>
        <a:spcAft>
          <a:spcPts val="0"/>
        </a:spcAft>
        <a:buClr>
          <a:srgbClr val="000000"/>
        </a:buClr>
        <a:buSzPct val="100000"/>
        <a:buFont typeface="Arial"/>
        <a:buChar char="−"/>
        <a:tabLst/>
        <a:defRPr b="0" baseline="0" cap="none" i="0" spc="0" strike="noStrike" sz="2400" u="none">
          <a:solidFill>
            <a:srgbClr val="000000"/>
          </a:solidFill>
          <a:uFillTx/>
          <a:latin typeface="+mj-lt"/>
          <a:ea typeface="+mj-ea"/>
          <a:cs typeface="+mj-cs"/>
          <a:sym typeface="Calibri"/>
        </a:defRPr>
      </a:lvl8pPr>
      <a:lvl9pPr marL="1703387" marR="0" indent="-266699" algn="l" defTabSz="1300480" rtl="0" latinLnBrk="0">
        <a:lnSpc>
          <a:spcPct val="110000"/>
        </a:lnSpc>
        <a:spcBef>
          <a:spcPts val="0"/>
        </a:spcBef>
        <a:spcAft>
          <a:spcPts val="0"/>
        </a:spcAft>
        <a:buClr>
          <a:srgbClr val="000000"/>
        </a:buClr>
        <a:buSzPct val="100000"/>
        <a:buFont typeface="Arial"/>
        <a:buChar char="−"/>
        <a:tabLst/>
        <a:defRPr b="0" baseline="0" cap="none" i="0" spc="0" strike="noStrike" sz="2400" u="none">
          <a:solidFill>
            <a:srgbClr val="000000"/>
          </a:solidFill>
          <a:uFillTx/>
          <a:latin typeface="+mj-lt"/>
          <a:ea typeface="+mj-ea"/>
          <a:cs typeface="+mj-cs"/>
          <a:sym typeface="Calibri"/>
        </a:defRPr>
      </a:lvl9pPr>
    </p:bodyStyle>
    <p:otherStyle>
      <a:lvl1pPr marL="0" marR="0" indent="0" algn="l" defTabSz="130048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Calibri"/>
        </a:defRPr>
      </a:lvl1pPr>
      <a:lvl2pPr marL="0" marR="0" indent="457200" algn="l" defTabSz="130048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Calibri"/>
        </a:defRPr>
      </a:lvl2pPr>
      <a:lvl3pPr marL="0" marR="0" indent="914400" algn="l" defTabSz="130048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Calibri"/>
        </a:defRPr>
      </a:lvl3pPr>
      <a:lvl4pPr marL="0" marR="0" indent="1371600" algn="l" defTabSz="130048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Calibri"/>
        </a:defRPr>
      </a:lvl4pPr>
      <a:lvl5pPr marL="0" marR="0" indent="1828800" algn="l" defTabSz="130048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Calibri"/>
        </a:defRPr>
      </a:lvl5pPr>
      <a:lvl6pPr marL="0" marR="0" indent="2286000" algn="l" defTabSz="130048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Calibri"/>
        </a:defRPr>
      </a:lvl6pPr>
      <a:lvl7pPr marL="0" marR="0" indent="2743200" algn="l" defTabSz="130048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Calibri"/>
        </a:defRPr>
      </a:lvl7pPr>
      <a:lvl8pPr marL="0" marR="0" indent="3200400" algn="l" defTabSz="130048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Calibri"/>
        </a:defRPr>
      </a:lvl8pPr>
      <a:lvl9pPr marL="0" marR="0" indent="3657600" algn="l" defTabSz="130048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Calibri"/>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4.png"/></Relationships>

</file>

<file path=ppt/slides/_rels/slide3.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8" name="RC Report 2022 week 19   9.-16.5.2022"/>
          <p:cNvSpPr txBox="1"/>
          <p:nvPr>
            <p:ph type="title"/>
          </p:nvPr>
        </p:nvSpPr>
        <p:spPr>
          <a:prstGeom prst="rect">
            <a:avLst/>
          </a:prstGeom>
        </p:spPr>
        <p:txBody>
          <a:bodyPr/>
          <a:lstStyle/>
          <a:p>
            <a:pPr/>
            <a:r>
              <a:t>RC Report 2022 week 19   9.-16.5.2022</a:t>
            </a:r>
          </a:p>
        </p:txBody>
      </p:sp>
      <p:pic>
        <p:nvPicPr>
          <p:cNvPr id="89" name="Screen Shot 2022-05-15 at 09.09.51.png" descr="Screen Shot 2022-05-15 at 09.09.51.png"/>
          <p:cNvPicPr>
            <a:picLocks noChangeAspect="1"/>
          </p:cNvPicPr>
          <p:nvPr/>
        </p:nvPicPr>
        <p:blipFill>
          <a:blip r:embed="rId2">
            <a:extLst/>
          </a:blip>
          <a:stretch>
            <a:fillRect/>
          </a:stretch>
        </p:blipFill>
        <p:spPr>
          <a:xfrm>
            <a:off x="1285476" y="2804423"/>
            <a:ext cx="10983524" cy="6010148"/>
          </a:xfrm>
          <a:prstGeom prst="rect">
            <a:avLst/>
          </a:prstGeom>
          <a:ln w="12700">
            <a:miter lim="400000"/>
          </a:ln>
        </p:spPr>
      </p:pic>
      <p:sp>
        <p:nvSpPr>
          <p:cNvPr id="90" name="Cristalina 9.7 keV"/>
          <p:cNvSpPr txBox="1"/>
          <p:nvPr/>
        </p:nvSpPr>
        <p:spPr>
          <a:xfrm rot="16200000">
            <a:off x="5523470" y="6903479"/>
            <a:ext cx="1957860" cy="342901"/>
          </a:xfrm>
          <a:prstGeom prst="rect">
            <a:avLst/>
          </a:prstGeom>
          <a:solidFill>
            <a:srgbClr val="FFFFFF">
              <a:alpha val="71388"/>
            </a:srgbClr>
          </a:solidFill>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Cristalina 9.7 keV</a:t>
            </a:r>
          </a:p>
        </p:txBody>
      </p:sp>
      <p:sp>
        <p:nvSpPr>
          <p:cNvPr id="91" name="Alvra 2.48 keV"/>
          <p:cNvSpPr txBox="1"/>
          <p:nvPr/>
        </p:nvSpPr>
        <p:spPr>
          <a:xfrm rot="16200000">
            <a:off x="2704504" y="6738267"/>
            <a:ext cx="1627437" cy="342901"/>
          </a:xfrm>
          <a:prstGeom prst="rect">
            <a:avLst/>
          </a:prstGeom>
          <a:solidFill>
            <a:srgbClr val="FFFFFF">
              <a:alpha val="71388"/>
            </a:srgbClr>
          </a:solidFill>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Alvra 2.48 keV</a:t>
            </a:r>
          </a:p>
        </p:txBody>
      </p:sp>
      <p:sp>
        <p:nvSpPr>
          <p:cNvPr id="92" name="Alvra 2.48 keV"/>
          <p:cNvSpPr txBox="1"/>
          <p:nvPr/>
        </p:nvSpPr>
        <p:spPr>
          <a:xfrm rot="16200000">
            <a:off x="4196593" y="6738267"/>
            <a:ext cx="1627437" cy="342901"/>
          </a:xfrm>
          <a:prstGeom prst="rect">
            <a:avLst/>
          </a:prstGeom>
          <a:solidFill>
            <a:srgbClr val="FFFFFF">
              <a:alpha val="71388"/>
            </a:srgbClr>
          </a:solidFill>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Alvra 2.48 keV</a:t>
            </a:r>
          </a:p>
        </p:txBody>
      </p:sp>
      <p:sp>
        <p:nvSpPr>
          <p:cNvPr id="93" name="Alvra 2.48 keV"/>
          <p:cNvSpPr txBox="1"/>
          <p:nvPr/>
        </p:nvSpPr>
        <p:spPr>
          <a:xfrm rot="16200000">
            <a:off x="7180770" y="6738267"/>
            <a:ext cx="1627437" cy="342901"/>
          </a:xfrm>
          <a:prstGeom prst="rect">
            <a:avLst/>
          </a:prstGeom>
          <a:solidFill>
            <a:srgbClr val="FFFFFF">
              <a:alpha val="71388"/>
            </a:srgbClr>
          </a:solidFill>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Alvra 2.48 keV</a:t>
            </a:r>
          </a:p>
        </p:txBody>
      </p:sp>
      <p:sp>
        <p:nvSpPr>
          <p:cNvPr id="94" name="Alvra 2.48 keV"/>
          <p:cNvSpPr txBox="1"/>
          <p:nvPr/>
        </p:nvSpPr>
        <p:spPr>
          <a:xfrm rot="16200000">
            <a:off x="8672859" y="6738267"/>
            <a:ext cx="1627436" cy="342901"/>
          </a:xfrm>
          <a:prstGeom prst="rect">
            <a:avLst/>
          </a:prstGeom>
          <a:solidFill>
            <a:srgbClr val="FFFFFF">
              <a:alpha val="71388"/>
            </a:srgbClr>
          </a:solidFill>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Alvra 2.48 keV</a:t>
            </a:r>
          </a:p>
        </p:txBody>
      </p:sp>
      <p:sp>
        <p:nvSpPr>
          <p:cNvPr id="95" name="Bernina 9.7 keV"/>
          <p:cNvSpPr txBox="1"/>
          <p:nvPr/>
        </p:nvSpPr>
        <p:spPr>
          <a:xfrm rot="16200000">
            <a:off x="10084525" y="6818690"/>
            <a:ext cx="1788282" cy="342901"/>
          </a:xfrm>
          <a:prstGeom prst="rect">
            <a:avLst/>
          </a:prstGeom>
          <a:solidFill>
            <a:srgbClr val="FFFFFF">
              <a:alpha val="71388"/>
            </a:srgbClr>
          </a:solidFill>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Bernina 9.7 keV</a:t>
            </a:r>
          </a:p>
        </p:txBody>
      </p:sp>
      <p:sp>
        <p:nvSpPr>
          <p:cNvPr id="96" name="Furka 860 eV"/>
          <p:cNvSpPr txBox="1"/>
          <p:nvPr/>
        </p:nvSpPr>
        <p:spPr>
          <a:xfrm rot="16200000">
            <a:off x="3519239" y="6669577"/>
            <a:ext cx="1490056" cy="342901"/>
          </a:xfrm>
          <a:prstGeom prst="rect">
            <a:avLst/>
          </a:prstGeom>
          <a:solidFill>
            <a:srgbClr val="FFFFFF">
              <a:alpha val="71388"/>
            </a:srgbClr>
          </a:solidFill>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Furka 860 eV</a:t>
            </a:r>
          </a:p>
        </p:txBody>
      </p:sp>
      <p:sp>
        <p:nvSpPr>
          <p:cNvPr id="97" name="Furka 860 eV"/>
          <p:cNvSpPr txBox="1"/>
          <p:nvPr/>
        </p:nvSpPr>
        <p:spPr>
          <a:xfrm rot="16200000">
            <a:off x="6503416" y="6669577"/>
            <a:ext cx="1490056" cy="342901"/>
          </a:xfrm>
          <a:prstGeom prst="rect">
            <a:avLst/>
          </a:prstGeom>
          <a:solidFill>
            <a:srgbClr val="FFFFFF">
              <a:alpha val="71388"/>
            </a:srgbClr>
          </a:solidFill>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Furka 860 eV</a:t>
            </a:r>
          </a:p>
        </p:txBody>
      </p:sp>
      <p:sp>
        <p:nvSpPr>
          <p:cNvPr id="98" name="Maloja 710 eV"/>
          <p:cNvSpPr txBox="1"/>
          <p:nvPr/>
        </p:nvSpPr>
        <p:spPr>
          <a:xfrm rot="16200000">
            <a:off x="4933224" y="6747681"/>
            <a:ext cx="1646263" cy="342901"/>
          </a:xfrm>
          <a:prstGeom prst="rect">
            <a:avLst/>
          </a:prstGeom>
          <a:solidFill>
            <a:srgbClr val="FFFFFF">
              <a:alpha val="71388"/>
            </a:srgbClr>
          </a:solidFill>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Maloja 710 eV</a:t>
            </a:r>
          </a:p>
        </p:txBody>
      </p:sp>
      <p:sp>
        <p:nvSpPr>
          <p:cNvPr id="99" name="Maloja 710 eV"/>
          <p:cNvSpPr txBox="1"/>
          <p:nvPr/>
        </p:nvSpPr>
        <p:spPr>
          <a:xfrm rot="16200000">
            <a:off x="7917401" y="6747681"/>
            <a:ext cx="1646264" cy="342901"/>
          </a:xfrm>
          <a:prstGeom prst="rect">
            <a:avLst/>
          </a:prstGeom>
          <a:solidFill>
            <a:srgbClr val="FFFFFF">
              <a:alpha val="71388"/>
            </a:srgbClr>
          </a:solidFill>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Maloja 710 eV</a:t>
            </a:r>
          </a:p>
        </p:txBody>
      </p:sp>
      <p:sp>
        <p:nvSpPr>
          <p:cNvPr id="100" name="3x changing the energy completely for Aramis 2.48 -&gt; 9.7 -&gt; 2.48 -&gt; 9.7 keV…"/>
          <p:cNvSpPr txBox="1"/>
          <p:nvPr/>
        </p:nvSpPr>
        <p:spPr>
          <a:xfrm>
            <a:off x="1847376" y="1354422"/>
            <a:ext cx="9849136" cy="859199"/>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3x changing the energy completely for Aramis 2.48 -&gt; 9.7 -&gt; 2.48 -&gt; 9.7 keV</a:t>
            </a:r>
          </a:p>
          <a:p>
            <a:pPr/>
            <a:r>
              <a:t>Athos was swapping between 860 &amp; 710 eV -&gt; works very well with undulator K scaling</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02" name="aramis-photon-energy-and-2.png" descr="aramis-photon-energy-and-2.png"/>
          <p:cNvPicPr>
            <a:picLocks noChangeAspect="0"/>
          </p:cNvPicPr>
          <p:nvPr/>
        </p:nvPicPr>
        <p:blipFill>
          <a:blip r:embed="rId2">
            <a:extLst/>
          </a:blip>
          <a:srcRect l="5091" t="14709" r="7621" b="14709"/>
          <a:stretch>
            <a:fillRect/>
          </a:stretch>
        </p:blipFill>
        <p:spPr>
          <a:xfrm>
            <a:off x="1282699" y="1260142"/>
            <a:ext cx="10439401" cy="3810000"/>
          </a:xfrm>
          <a:prstGeom prst="rect">
            <a:avLst/>
          </a:prstGeom>
          <a:ln w="12700">
            <a:miter lim="400000"/>
          </a:ln>
        </p:spPr>
      </p:pic>
      <p:pic>
        <p:nvPicPr>
          <p:cNvPr id="103" name="athos-photon-energy-and-2.png" descr="athos-photon-energy-and-2.png"/>
          <p:cNvPicPr>
            <a:picLocks noChangeAspect="0"/>
          </p:cNvPicPr>
          <p:nvPr/>
        </p:nvPicPr>
        <p:blipFill>
          <a:blip r:embed="rId3">
            <a:extLst/>
          </a:blip>
          <a:srcRect l="5463" t="14912" r="7185" b="9997"/>
          <a:stretch>
            <a:fillRect/>
          </a:stretch>
        </p:blipFill>
        <p:spPr>
          <a:xfrm>
            <a:off x="1281310" y="5499898"/>
            <a:ext cx="10442001" cy="3810002"/>
          </a:xfrm>
          <a:prstGeom prst="rect">
            <a:avLst/>
          </a:prstGeom>
          <a:ln w="12700">
            <a:miter lim="400000"/>
          </a:ln>
        </p:spPr>
      </p:pic>
      <p:sp>
        <p:nvSpPr>
          <p:cNvPr id="104" name="The week"/>
          <p:cNvSpPr txBox="1"/>
          <p:nvPr>
            <p:ph type="title"/>
          </p:nvPr>
        </p:nvSpPr>
        <p:spPr>
          <a:prstGeom prst="rect">
            <a:avLst/>
          </a:prstGeom>
        </p:spPr>
        <p:txBody>
          <a:bodyPr/>
          <a:lstStyle/>
          <a:p>
            <a:pPr/>
            <a:r>
              <a:t>The week</a:t>
            </a:r>
          </a:p>
        </p:txBody>
      </p:sp>
      <p:sp>
        <p:nvSpPr>
          <p:cNvPr id="105" name="Photon energy in keV"/>
          <p:cNvSpPr txBox="1"/>
          <p:nvPr/>
        </p:nvSpPr>
        <p:spPr>
          <a:xfrm rot="16200000">
            <a:off x="-150701" y="3888070"/>
            <a:ext cx="2428529" cy="3429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a:solidFill>
                  <a:schemeClr val="accent3"/>
                </a:solidFill>
              </a:defRPr>
            </a:lvl1pPr>
          </a:lstStyle>
          <a:p>
            <a:pPr/>
            <a:r>
              <a:t>Photon energy in keV</a:t>
            </a:r>
          </a:p>
        </p:txBody>
      </p:sp>
      <p:sp>
        <p:nvSpPr>
          <p:cNvPr id="106" name="Pulse energy in µJ"/>
          <p:cNvSpPr txBox="1"/>
          <p:nvPr/>
        </p:nvSpPr>
        <p:spPr>
          <a:xfrm rot="16200000">
            <a:off x="10923357" y="3367206"/>
            <a:ext cx="2035759" cy="3429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a:solidFill>
                  <a:schemeClr val="accent6"/>
                </a:solidFill>
              </a:defRPr>
            </a:lvl1pPr>
          </a:lstStyle>
          <a:p>
            <a:pPr/>
            <a:r>
              <a:t>Pulse energy in µJ</a:t>
            </a:r>
          </a:p>
        </p:txBody>
      </p:sp>
      <p:sp>
        <p:nvSpPr>
          <p:cNvPr id="107" name="Line"/>
          <p:cNvSpPr/>
          <p:nvPr/>
        </p:nvSpPr>
        <p:spPr>
          <a:xfrm flipH="1">
            <a:off x="5168499" y="1742880"/>
            <a:ext cx="1374291" cy="1"/>
          </a:xfrm>
          <a:prstGeom prst="line">
            <a:avLst/>
          </a:prstGeom>
          <a:ln w="25400">
            <a:solidFill>
              <a:srgbClr val="000000"/>
            </a:solidFill>
            <a:headEnd type="triangle"/>
            <a:tailEnd type="triangle"/>
          </a:ln>
          <a:effectLst>
            <a:outerShdw sx="100000" sy="100000" kx="0" ky="0" algn="b" rotWithShape="0" blurRad="38100" dist="12700" dir="5400000">
              <a:srgbClr val="000000">
                <a:alpha val="38000"/>
              </a:srgbClr>
            </a:outerShdw>
          </a:effectLst>
        </p:spPr>
        <p:txBody>
          <a:bodyPr lIns="48767" tIns="48767" rIns="48767" bIns="48767"/>
          <a:lstStyle/>
          <a:p>
            <a:pPr/>
          </a:p>
        </p:txBody>
      </p:sp>
      <p:sp>
        <p:nvSpPr>
          <p:cNvPr id="108" name="Line"/>
          <p:cNvSpPr/>
          <p:nvPr/>
        </p:nvSpPr>
        <p:spPr>
          <a:xfrm flipH="1" flipV="1">
            <a:off x="6598159" y="1742880"/>
            <a:ext cx="2518713" cy="1"/>
          </a:xfrm>
          <a:prstGeom prst="line">
            <a:avLst/>
          </a:prstGeom>
          <a:ln w="25400">
            <a:solidFill>
              <a:srgbClr val="000000"/>
            </a:solidFill>
            <a:headEnd type="triangle"/>
            <a:tailEnd type="triangle"/>
          </a:ln>
          <a:effectLst>
            <a:outerShdw sx="100000" sy="100000" kx="0" ky="0" algn="b" rotWithShape="0" blurRad="38100" dist="12700" dir="5400000">
              <a:srgbClr val="000000">
                <a:alpha val="38000"/>
              </a:srgbClr>
            </a:outerShdw>
          </a:effectLst>
        </p:spPr>
        <p:txBody>
          <a:bodyPr lIns="48767" tIns="48767" rIns="48767" bIns="48767"/>
          <a:lstStyle/>
          <a:p>
            <a:pPr/>
          </a:p>
        </p:txBody>
      </p:sp>
      <p:sp>
        <p:nvSpPr>
          <p:cNvPr id="109" name="Cristallina 9.7 keV"/>
          <p:cNvSpPr txBox="1"/>
          <p:nvPr/>
        </p:nvSpPr>
        <p:spPr>
          <a:xfrm>
            <a:off x="5635372" y="1034715"/>
            <a:ext cx="1126345" cy="6858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Cristallina</a:t>
            </a:r>
            <a:br/>
            <a:r>
              <a:t>9.7 keV</a:t>
            </a:r>
          </a:p>
        </p:txBody>
      </p:sp>
      <p:sp>
        <p:nvSpPr>
          <p:cNvPr id="110" name="Line"/>
          <p:cNvSpPr/>
          <p:nvPr/>
        </p:nvSpPr>
        <p:spPr>
          <a:xfrm flipH="1" flipV="1">
            <a:off x="2383811" y="1742880"/>
            <a:ext cx="2698665" cy="1"/>
          </a:xfrm>
          <a:prstGeom prst="line">
            <a:avLst/>
          </a:prstGeom>
          <a:ln w="25400">
            <a:solidFill>
              <a:srgbClr val="000000"/>
            </a:solidFill>
            <a:headEnd type="triangle"/>
            <a:tailEnd type="triangle"/>
          </a:ln>
          <a:effectLst>
            <a:outerShdw sx="100000" sy="100000" kx="0" ky="0" algn="b" rotWithShape="0" blurRad="38100" dist="12700" dir="5400000">
              <a:srgbClr val="000000">
                <a:alpha val="38000"/>
              </a:srgbClr>
            </a:outerShdw>
          </a:effectLst>
        </p:spPr>
        <p:txBody>
          <a:bodyPr lIns="48767" tIns="48767" rIns="48767" bIns="48767"/>
          <a:lstStyle/>
          <a:p>
            <a:pPr/>
          </a:p>
        </p:txBody>
      </p:sp>
      <p:sp>
        <p:nvSpPr>
          <p:cNvPr id="111" name="Athos"/>
          <p:cNvSpPr txBox="1"/>
          <p:nvPr/>
        </p:nvSpPr>
        <p:spPr>
          <a:xfrm>
            <a:off x="438547" y="5499704"/>
            <a:ext cx="1138139" cy="5842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z="3800"/>
            </a:lvl1pPr>
          </a:lstStyle>
          <a:p>
            <a:pPr/>
            <a:r>
              <a:t>Athos</a:t>
            </a:r>
          </a:p>
        </p:txBody>
      </p:sp>
      <p:sp>
        <p:nvSpPr>
          <p:cNvPr id="112" name="Pulse energy in µJ"/>
          <p:cNvSpPr txBox="1"/>
          <p:nvPr/>
        </p:nvSpPr>
        <p:spPr>
          <a:xfrm rot="16200000">
            <a:off x="10923357" y="7259458"/>
            <a:ext cx="2035759" cy="3429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a:solidFill>
                  <a:schemeClr val="accent6"/>
                </a:solidFill>
              </a:defRPr>
            </a:lvl1pPr>
          </a:lstStyle>
          <a:p>
            <a:pPr/>
            <a:r>
              <a:t>Pulse energy in µJ</a:t>
            </a:r>
          </a:p>
        </p:txBody>
      </p:sp>
      <p:sp>
        <p:nvSpPr>
          <p:cNvPr id="113" name="Alvra UO 2.48 keV"/>
          <p:cNvSpPr txBox="1"/>
          <p:nvPr/>
        </p:nvSpPr>
        <p:spPr>
          <a:xfrm>
            <a:off x="3216818" y="1060115"/>
            <a:ext cx="1801798" cy="6858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r>
              <a:t>Alvra UO</a:t>
            </a:r>
            <a:br/>
            <a:r>
              <a:t>2.48 keV</a:t>
            </a:r>
          </a:p>
        </p:txBody>
      </p:sp>
      <p:sp>
        <p:nvSpPr>
          <p:cNvPr id="114" name="Alvra UO 2.48 keV"/>
          <p:cNvSpPr txBox="1"/>
          <p:nvPr/>
        </p:nvSpPr>
        <p:spPr>
          <a:xfrm>
            <a:off x="7483290" y="1047415"/>
            <a:ext cx="2351857" cy="6858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r>
              <a:t>Alvra UO</a:t>
            </a:r>
            <a:br/>
            <a:r>
              <a:t>2.48 keV</a:t>
            </a:r>
          </a:p>
        </p:txBody>
      </p:sp>
      <p:sp>
        <p:nvSpPr>
          <p:cNvPr id="115" name="Opened undulators to reduce pulse energy"/>
          <p:cNvSpPr txBox="1"/>
          <p:nvPr/>
        </p:nvSpPr>
        <p:spPr>
          <a:xfrm>
            <a:off x="3764402" y="5620354"/>
            <a:ext cx="4973102" cy="342901"/>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lIns="0" tIns="0" rIns="0" bIns="0">
            <a:spAutoFit/>
          </a:bodyPr>
          <a:lstStyle/>
          <a:p>
            <a:pPr/>
            <a:r>
              <a:t>Opened undulators to reduce pulse energy</a:t>
            </a:r>
          </a:p>
        </p:txBody>
      </p:sp>
      <p:sp>
        <p:nvSpPr>
          <p:cNvPr id="116" name="Aramis"/>
          <p:cNvSpPr txBox="1"/>
          <p:nvPr/>
        </p:nvSpPr>
        <p:spPr>
          <a:xfrm>
            <a:off x="281357" y="2276437"/>
            <a:ext cx="1366479" cy="5842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z="3800"/>
            </a:lvl1pPr>
          </a:lstStyle>
          <a:p>
            <a:pPr/>
            <a:r>
              <a:t>Aramis</a:t>
            </a:r>
          </a:p>
        </p:txBody>
      </p:sp>
      <p:sp>
        <p:nvSpPr>
          <p:cNvPr id="117" name="Text"/>
          <p:cNvSpPr txBox="1"/>
          <p:nvPr/>
        </p:nvSpPr>
        <p:spPr>
          <a:xfrm>
            <a:off x="6565900" y="4826000"/>
            <a:ext cx="127000" cy="3556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defTabSz="457200">
              <a:spcBef>
                <a:spcPts val="0"/>
              </a:spcBef>
              <a:defRPr sz="1200">
                <a:latin typeface="+mn-lt"/>
                <a:ea typeface="+mn-ea"/>
                <a:cs typeface="+mn-cs"/>
                <a:sym typeface="Helvetica"/>
              </a:defRPr>
            </a:pPr>
          </a:p>
        </p:txBody>
      </p:sp>
      <p:sp>
        <p:nvSpPr>
          <p:cNvPr id="118" name="Photon energy in keV"/>
          <p:cNvSpPr txBox="1"/>
          <p:nvPr/>
        </p:nvSpPr>
        <p:spPr>
          <a:xfrm rot="16200000">
            <a:off x="-150701" y="7259458"/>
            <a:ext cx="2428529" cy="3429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a:solidFill>
                  <a:schemeClr val="accent3"/>
                </a:solidFill>
              </a:defRPr>
            </a:lvl1pPr>
          </a:lstStyle>
          <a:p>
            <a:pPr/>
            <a:r>
              <a:t>Photon energy in keV</a:t>
            </a:r>
          </a:p>
        </p:txBody>
      </p:sp>
      <p:sp>
        <p:nvSpPr>
          <p:cNvPr id="119" name="Line"/>
          <p:cNvSpPr/>
          <p:nvPr/>
        </p:nvSpPr>
        <p:spPr>
          <a:xfrm flipH="1">
            <a:off x="7751289" y="6983840"/>
            <a:ext cx="2518713" cy="1"/>
          </a:xfrm>
          <a:prstGeom prst="line">
            <a:avLst/>
          </a:prstGeom>
          <a:ln w="25400">
            <a:solidFill>
              <a:srgbClr val="000000"/>
            </a:solidFill>
            <a:headEnd type="triangle"/>
            <a:tailEnd type="triangle"/>
          </a:ln>
          <a:effectLst>
            <a:outerShdw sx="100000" sy="100000" kx="0" ky="0" algn="b" rotWithShape="0" blurRad="38100" dist="12700" dir="5400000">
              <a:srgbClr val="000000">
                <a:alpha val="38000"/>
              </a:srgbClr>
            </a:outerShdw>
          </a:effectLst>
        </p:spPr>
        <p:txBody>
          <a:bodyPr lIns="48767" tIns="48767" rIns="48767" bIns="48767"/>
          <a:lstStyle/>
          <a:p>
            <a:pPr/>
          </a:p>
        </p:txBody>
      </p:sp>
      <p:sp>
        <p:nvSpPr>
          <p:cNvPr id="120" name="Athos MD"/>
          <p:cNvSpPr txBox="1"/>
          <p:nvPr/>
        </p:nvSpPr>
        <p:spPr>
          <a:xfrm>
            <a:off x="8669246" y="6568197"/>
            <a:ext cx="1337734" cy="342901"/>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lIns="0" tIns="0" rIns="0" bIns="0">
            <a:spAutoFit/>
          </a:bodyPr>
          <a:lstStyle/>
          <a:p>
            <a:pPr/>
            <a:r>
              <a:t>Athos MD</a:t>
            </a:r>
          </a:p>
        </p:txBody>
      </p:sp>
      <p:sp>
        <p:nvSpPr>
          <p:cNvPr id="121" name="Line"/>
          <p:cNvSpPr/>
          <p:nvPr/>
        </p:nvSpPr>
        <p:spPr>
          <a:xfrm flipH="1">
            <a:off x="2377555" y="6953393"/>
            <a:ext cx="961945" cy="1"/>
          </a:xfrm>
          <a:prstGeom prst="line">
            <a:avLst/>
          </a:prstGeom>
          <a:ln w="25400">
            <a:solidFill>
              <a:srgbClr val="000000"/>
            </a:solidFill>
            <a:headEnd type="triangle"/>
            <a:tailEnd type="triangle"/>
          </a:ln>
          <a:effectLst>
            <a:outerShdw sx="100000" sy="100000" kx="0" ky="0" algn="b" rotWithShape="0" blurRad="38100" dist="12700" dir="5400000">
              <a:srgbClr val="000000">
                <a:alpha val="38000"/>
              </a:srgbClr>
            </a:outerShdw>
          </a:effectLst>
        </p:spPr>
        <p:txBody>
          <a:bodyPr lIns="48767" tIns="48767" rIns="48767" bIns="48767"/>
          <a:lstStyle/>
          <a:p>
            <a:pPr/>
          </a:p>
        </p:txBody>
      </p:sp>
      <p:sp>
        <p:nvSpPr>
          <p:cNvPr id="122" name="Furka"/>
          <p:cNvSpPr txBox="1"/>
          <p:nvPr/>
        </p:nvSpPr>
        <p:spPr>
          <a:xfrm>
            <a:off x="2559252" y="6568197"/>
            <a:ext cx="768774" cy="3429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r>
              <a:t>Furka</a:t>
            </a:r>
          </a:p>
        </p:txBody>
      </p:sp>
      <p:sp>
        <p:nvSpPr>
          <p:cNvPr id="123" name="Line"/>
          <p:cNvSpPr/>
          <p:nvPr/>
        </p:nvSpPr>
        <p:spPr>
          <a:xfrm flipH="1" flipV="1">
            <a:off x="2658104" y="8500112"/>
            <a:ext cx="768774" cy="1"/>
          </a:xfrm>
          <a:prstGeom prst="line">
            <a:avLst/>
          </a:prstGeom>
          <a:ln w="25400">
            <a:solidFill>
              <a:srgbClr val="000000"/>
            </a:solidFill>
            <a:tailEnd type="triangle"/>
          </a:ln>
          <a:effectLst>
            <a:outerShdw sx="100000" sy="100000" kx="0" ky="0" algn="b" rotWithShape="0" blurRad="38100" dist="12700" dir="5400000">
              <a:srgbClr val="000000">
                <a:alpha val="38000"/>
              </a:srgbClr>
            </a:outerShdw>
          </a:effectLst>
        </p:spPr>
        <p:txBody>
          <a:bodyPr lIns="48767" tIns="48767" rIns="48767" bIns="48767"/>
          <a:lstStyle/>
          <a:p>
            <a:pPr/>
          </a:p>
        </p:txBody>
      </p:sp>
      <p:sp>
        <p:nvSpPr>
          <p:cNvPr id="124" name="Archiving issue"/>
          <p:cNvSpPr txBox="1"/>
          <p:nvPr/>
        </p:nvSpPr>
        <p:spPr>
          <a:xfrm>
            <a:off x="3471546" y="8328662"/>
            <a:ext cx="1897218" cy="342901"/>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lIns="0" tIns="0" rIns="0" bIns="0">
            <a:spAutoFit/>
          </a:bodyPr>
          <a:lstStyle/>
          <a:p>
            <a:pPr/>
            <a:r>
              <a:t>Archiving issue</a:t>
            </a:r>
          </a:p>
        </p:txBody>
      </p:sp>
      <p:sp>
        <p:nvSpPr>
          <p:cNvPr id="125" name="Line"/>
          <p:cNvSpPr/>
          <p:nvPr/>
        </p:nvSpPr>
        <p:spPr>
          <a:xfrm flipH="1">
            <a:off x="3416849" y="7593026"/>
            <a:ext cx="1801798" cy="1"/>
          </a:xfrm>
          <a:prstGeom prst="line">
            <a:avLst/>
          </a:prstGeom>
          <a:ln w="25400">
            <a:solidFill>
              <a:srgbClr val="000000"/>
            </a:solidFill>
            <a:headEnd type="triangle"/>
            <a:tailEnd type="triangle"/>
          </a:ln>
          <a:effectLst>
            <a:outerShdw sx="100000" sy="100000" kx="0" ky="0" algn="b" rotWithShape="0" blurRad="38100" dist="12700" dir="5400000">
              <a:srgbClr val="000000">
                <a:alpha val="38000"/>
              </a:srgbClr>
            </a:outerShdw>
          </a:effectLst>
        </p:spPr>
        <p:txBody>
          <a:bodyPr lIns="48767" tIns="48767" rIns="48767" bIns="48767"/>
          <a:lstStyle/>
          <a:p>
            <a:pPr/>
          </a:p>
        </p:txBody>
      </p:sp>
      <p:sp>
        <p:nvSpPr>
          <p:cNvPr id="126" name="Maloja"/>
          <p:cNvSpPr txBox="1"/>
          <p:nvPr/>
        </p:nvSpPr>
        <p:spPr>
          <a:xfrm>
            <a:off x="4105607" y="7233448"/>
            <a:ext cx="1083735" cy="3429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r>
              <a:t>Maloja</a:t>
            </a:r>
          </a:p>
        </p:txBody>
      </p:sp>
      <p:sp>
        <p:nvSpPr>
          <p:cNvPr id="127" name="Line"/>
          <p:cNvSpPr/>
          <p:nvPr/>
        </p:nvSpPr>
        <p:spPr>
          <a:xfrm flipH="1">
            <a:off x="5289560" y="7308076"/>
            <a:ext cx="1126344" cy="1"/>
          </a:xfrm>
          <a:prstGeom prst="line">
            <a:avLst/>
          </a:prstGeom>
          <a:ln w="25400">
            <a:solidFill>
              <a:srgbClr val="000000"/>
            </a:solidFill>
            <a:headEnd type="triangle"/>
            <a:tailEnd type="triangle"/>
          </a:ln>
          <a:effectLst>
            <a:outerShdw sx="100000" sy="100000" kx="0" ky="0" algn="b" rotWithShape="0" blurRad="38100" dist="12700" dir="5400000">
              <a:srgbClr val="000000">
                <a:alpha val="38000"/>
              </a:srgbClr>
            </a:outerShdw>
          </a:effectLst>
        </p:spPr>
        <p:txBody>
          <a:bodyPr lIns="48767" tIns="48767" rIns="48767" bIns="48767"/>
          <a:lstStyle/>
          <a:p>
            <a:pPr/>
          </a:p>
        </p:txBody>
      </p:sp>
      <p:sp>
        <p:nvSpPr>
          <p:cNvPr id="128" name="Furka"/>
          <p:cNvSpPr txBox="1"/>
          <p:nvPr/>
        </p:nvSpPr>
        <p:spPr>
          <a:xfrm>
            <a:off x="5522057" y="6922880"/>
            <a:ext cx="768774" cy="3429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r>
              <a:t>Furka</a:t>
            </a:r>
          </a:p>
        </p:txBody>
      </p:sp>
      <p:sp>
        <p:nvSpPr>
          <p:cNvPr id="129" name="Line"/>
          <p:cNvSpPr/>
          <p:nvPr/>
        </p:nvSpPr>
        <p:spPr>
          <a:xfrm flipH="1">
            <a:off x="9164558" y="1740455"/>
            <a:ext cx="1374291" cy="1"/>
          </a:xfrm>
          <a:prstGeom prst="line">
            <a:avLst/>
          </a:prstGeom>
          <a:ln w="25400">
            <a:solidFill>
              <a:srgbClr val="000000"/>
            </a:solidFill>
            <a:headEnd type="triangle"/>
            <a:tailEnd type="triangle"/>
          </a:ln>
          <a:effectLst>
            <a:outerShdw sx="100000" sy="100000" kx="0" ky="0" algn="b" rotWithShape="0" blurRad="38100" dist="12700" dir="5400000">
              <a:srgbClr val="000000">
                <a:alpha val="38000"/>
              </a:srgbClr>
            </a:outerShdw>
          </a:effectLst>
        </p:spPr>
        <p:txBody>
          <a:bodyPr lIns="48767" tIns="48767" rIns="48767" bIns="48767"/>
          <a:lstStyle/>
          <a:p>
            <a:pPr/>
          </a:p>
        </p:txBody>
      </p:sp>
      <p:sp>
        <p:nvSpPr>
          <p:cNvPr id="130" name="Bernina 9.7 keV"/>
          <p:cNvSpPr txBox="1"/>
          <p:nvPr/>
        </p:nvSpPr>
        <p:spPr>
          <a:xfrm>
            <a:off x="9405380" y="1053032"/>
            <a:ext cx="892647" cy="6858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Bernina</a:t>
            </a:r>
            <a:br/>
            <a:r>
              <a:t>9.7 keV</a:t>
            </a:r>
          </a:p>
        </p:txBody>
      </p:sp>
      <p:sp>
        <p:nvSpPr>
          <p:cNvPr id="131" name="Line"/>
          <p:cNvSpPr/>
          <p:nvPr/>
        </p:nvSpPr>
        <p:spPr>
          <a:xfrm flipH="1">
            <a:off x="6622149" y="6761585"/>
            <a:ext cx="1138139" cy="1"/>
          </a:xfrm>
          <a:prstGeom prst="line">
            <a:avLst/>
          </a:prstGeom>
          <a:ln w="25400">
            <a:solidFill>
              <a:srgbClr val="000000"/>
            </a:solidFill>
            <a:headEnd type="triangle"/>
            <a:tailEnd type="triangle"/>
          </a:ln>
          <a:effectLst>
            <a:outerShdw sx="100000" sy="100000" kx="0" ky="0" algn="b" rotWithShape="0" blurRad="38100" dist="12700" dir="5400000">
              <a:srgbClr val="000000">
                <a:alpha val="38000"/>
              </a:srgbClr>
            </a:outerShdw>
          </a:effectLst>
        </p:spPr>
        <p:txBody>
          <a:bodyPr lIns="48767" tIns="48767" rIns="48767" bIns="48767"/>
          <a:lstStyle/>
          <a:p>
            <a:pPr/>
          </a:p>
        </p:txBody>
      </p:sp>
      <p:sp>
        <p:nvSpPr>
          <p:cNvPr id="132" name="Maloja"/>
          <p:cNvSpPr txBox="1"/>
          <p:nvPr/>
        </p:nvSpPr>
        <p:spPr>
          <a:xfrm>
            <a:off x="6936720" y="6402008"/>
            <a:ext cx="1083734" cy="3429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r>
              <a:t>Maloja</a:t>
            </a:r>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4" name="Setup on Monday…"/>
          <p:cNvSpPr txBox="1"/>
          <p:nvPr>
            <p:ph type="body" idx="1"/>
          </p:nvPr>
        </p:nvSpPr>
        <p:spPr>
          <a:xfrm>
            <a:off x="1122973" y="1278467"/>
            <a:ext cx="11387934" cy="7675319"/>
          </a:xfrm>
          <a:prstGeom prst="rect">
            <a:avLst/>
          </a:prstGeom>
        </p:spPr>
        <p:txBody>
          <a:bodyPr/>
          <a:lstStyle/>
          <a:p>
            <a:pPr marL="206248" indent="-206248" defTabSz="1131417">
              <a:spcBef>
                <a:spcPts val="700"/>
              </a:spcBef>
              <a:defRPr b="1" sz="2088"/>
            </a:pPr>
            <a:r>
              <a:t>Setup on Monday </a:t>
            </a:r>
          </a:p>
          <a:p>
            <a:pPr lvl="1" marL="360934" indent="-206248" defTabSz="1131417">
              <a:spcBef>
                <a:spcPts val="700"/>
              </a:spcBef>
              <a:buChar char="•"/>
              <a:defRPr sz="2088"/>
            </a:pPr>
            <a:r>
              <a:t>lost a lot of time due to DRPS issues. -&gt; luckily resolved now (malconfiguration of detectors caused timing troubles in the analysis chain)</a:t>
            </a:r>
          </a:p>
          <a:p>
            <a:pPr lvl="1" marL="360934" indent="-206248" defTabSz="1131417">
              <a:spcBef>
                <a:spcPts val="700"/>
              </a:spcBef>
              <a:buChar char="•"/>
              <a:defRPr sz="2088"/>
            </a:pPr>
            <a:r>
              <a:t>we had to cut short on a systematic setup and could only achieve  “OK”-performance (Many thanks to Eduard &amp; Chris for staying so long on Monday!)</a:t>
            </a:r>
          </a:p>
          <a:p>
            <a:pPr marL="206248" indent="-206248" defTabSz="1131417">
              <a:spcBef>
                <a:spcPts val="700"/>
              </a:spcBef>
              <a:defRPr b="1" sz="2088"/>
            </a:pPr>
            <a:r>
              <a:t>Both lines are not at their optimum performance -&gt; big concern! Will address this during the setup today</a:t>
            </a:r>
          </a:p>
          <a:p>
            <a:pPr lvl="1" marL="360934" indent="-206248" defTabSz="1131417">
              <a:spcBef>
                <a:spcPts val="700"/>
              </a:spcBef>
              <a:buChar char="•"/>
              <a:defRPr sz="2088"/>
            </a:pPr>
            <a:r>
              <a:t>Aramis: pointing changes in y affect lasing heavily, pulse energy relatively low -&gt; we have triggered an offline-discussion to refine the procedure</a:t>
            </a:r>
          </a:p>
          <a:p>
            <a:pPr lvl="1" marL="360934" indent="-206248" defTabSz="1131417">
              <a:spcBef>
                <a:spcPts val="700"/>
              </a:spcBef>
              <a:buChar char="•"/>
              <a:defRPr sz="2088"/>
            </a:pPr>
            <a:r>
              <a:t>Athos: pulse energy relatively low, could be caused by having the U200 modulator on, but maybe we also have other issues.</a:t>
            </a:r>
          </a:p>
          <a:p>
            <a:pPr marL="206248" indent="-206248" defTabSz="1131417">
              <a:spcBef>
                <a:spcPts val="700"/>
              </a:spcBef>
              <a:defRPr sz="2088"/>
            </a:pPr>
            <a:r>
              <a:t>Stability issues: mostly the machine ran stably, but we had some issues originating from the gun/laser area that caused losses and a loss of performance -&gt; under investigation</a:t>
            </a:r>
          </a:p>
          <a:p>
            <a:pPr marL="206248" indent="-206248" defTabSz="1131417">
              <a:spcBef>
                <a:spcPts val="700"/>
              </a:spcBef>
              <a:defRPr sz="2088"/>
            </a:pPr>
            <a:r>
              <a:t>Large energy changes require a lot of changes, also the common part (compression, tilt, optics) -&gt; this is not decoupled, so a big change in Aramis currently requires changes to Athos. This week the requirements in Athos were relatively low, so we managed, but this will not work (yet) when Athos requires top performance</a:t>
            </a:r>
          </a:p>
          <a:p>
            <a:pPr marL="206248" indent="-206248" defTabSz="1131417">
              <a:spcBef>
                <a:spcPts val="700"/>
              </a:spcBef>
              <a:defRPr sz="2088"/>
            </a:pPr>
            <a:r>
              <a:t>RF: Thursday: S30CB02 -&gt; switch unit had to be replaced. Luckily we could compensate with the undulators. Saturday: SINEG01 &amp; SINSB04 needed modulator restarts that require on-site work</a:t>
            </a:r>
          </a:p>
        </p:txBody>
      </p:sp>
      <p:sp>
        <p:nvSpPr>
          <p:cNvPr id="135" name="(Selected) Issues"/>
          <p:cNvSpPr txBox="1"/>
          <p:nvPr>
            <p:ph type="title"/>
          </p:nvPr>
        </p:nvSpPr>
        <p:spPr>
          <a:xfrm>
            <a:off x="2383981" y="450739"/>
            <a:ext cx="10189212" cy="776429"/>
          </a:xfrm>
          <a:prstGeom prst="rect">
            <a:avLst/>
          </a:prstGeom>
        </p:spPr>
        <p:txBody>
          <a:bodyPr/>
          <a:lstStyle/>
          <a:p>
            <a:pPr/>
            <a:r>
              <a:t>(Selected) Issues</a:t>
            </a:r>
          </a:p>
        </p:txBody>
      </p:sp>
      <p:sp>
        <p:nvSpPr>
          <p:cNvPr id="136" name="Text"/>
          <p:cNvSpPr txBox="1"/>
          <p:nvPr/>
        </p:nvSpPr>
        <p:spPr>
          <a:xfrm>
            <a:off x="6880440" y="7029816"/>
            <a:ext cx="127001" cy="3556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defTabSz="457200">
              <a:spcBef>
                <a:spcPts val="0"/>
              </a:spcBef>
              <a:defRPr sz="1200">
                <a:latin typeface="+mn-lt"/>
                <a:ea typeface="+mn-ea"/>
                <a:cs typeface="+mn-cs"/>
                <a:sym typeface="Helvetica"/>
              </a:defRPr>
            </a:pPr>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8" name="Large energy changes in Aramis are done by experts at the moment, generate around 1 h downtime in both lines &amp; require re-adjustments in Athos as well -&gt; would it make more sense to run tender x-rays in an uninterrupted block?…"/>
          <p:cNvSpPr txBox="1"/>
          <p:nvPr>
            <p:ph type="body" idx="1"/>
          </p:nvPr>
        </p:nvSpPr>
        <p:spPr>
          <a:prstGeom prst="rect">
            <a:avLst/>
          </a:prstGeom>
        </p:spPr>
        <p:txBody>
          <a:bodyPr/>
          <a:lstStyle/>
          <a:p>
            <a:pPr marL="194394" indent="-194394" defTabSz="1066393">
              <a:spcBef>
                <a:spcPts val="400"/>
              </a:spcBef>
              <a:defRPr sz="2050"/>
            </a:pPr>
            <a:r>
              <a:t>Large energy changes in Aramis are done by experts at the moment, generate around 1 h downtime in both lines &amp; require re-adjustments in Athos as well -&gt; would it make more sense to run tender x-rays in an uninterrupted block? </a:t>
            </a:r>
          </a:p>
          <a:p>
            <a:pPr marL="194394" indent="-194394" defTabSz="1066393">
              <a:spcBef>
                <a:spcPts val="400"/>
              </a:spcBef>
              <a:defRPr sz="2050"/>
            </a:pPr>
            <a:r>
              <a:t>typically machine stability over the weekend is very good, but if there are complex technical failures that require piketts to come on-site, the downtimes are longer than during the week -&gt; bear this in mind for the scheduling</a:t>
            </a:r>
          </a:p>
          <a:p>
            <a:pPr marL="194394" indent="-194394" defTabSz="1066393">
              <a:spcBef>
                <a:spcPts val="400"/>
              </a:spcBef>
              <a:defRPr sz="2050"/>
            </a:pPr>
            <a:r>
              <a:t>We have all 4 accelerators at PSI back in operation and when there is not setup, only 3 people are on shift -&gt; things can get rather busy in the control room, especially in the mornings. What you can do to help: </a:t>
            </a:r>
          </a:p>
          <a:p>
            <a:pPr lvl="1" marL="340190" indent="-194394" defTabSz="1066393">
              <a:spcBef>
                <a:spcPts val="400"/>
              </a:spcBef>
              <a:buChar char="•"/>
              <a:defRPr sz="2050"/>
            </a:pPr>
            <a:r>
              <a:t>keep the beamline status &amp; message up to date -&gt; CR needs to know whom to inform and if the beam is being used</a:t>
            </a:r>
          </a:p>
          <a:p>
            <a:pPr lvl="1" marL="340190" indent="-194394" defTabSz="1066393">
              <a:spcBef>
                <a:spcPts val="400"/>
              </a:spcBef>
              <a:buChar char="•"/>
              <a:defRPr sz="2050"/>
            </a:pPr>
            <a:r>
              <a:t>say who you are and which endstation you’re at when calling the control room &amp; use the SwissFEL number 5101</a:t>
            </a:r>
          </a:p>
          <a:p>
            <a:pPr lvl="1" marL="340190" indent="-194394" defTabSz="1066393">
              <a:spcBef>
                <a:spcPts val="400"/>
              </a:spcBef>
              <a:buChar char="•"/>
              <a:defRPr sz="2050"/>
            </a:pPr>
            <a:r>
              <a:t>bear in mind that the control room gets alarms when the pulse energy drops (e.g. when you move slits) -&gt; please communicate this, so the shift crews know when the drop is caused by a real problem that needs to be looked into. </a:t>
            </a:r>
          </a:p>
          <a:p>
            <a:pPr lvl="1" marL="340190" indent="-194394" defTabSz="1066393">
              <a:spcBef>
                <a:spcPts val="400"/>
              </a:spcBef>
              <a:buChar char="•"/>
              <a:defRPr sz="2050"/>
            </a:pPr>
            <a:r>
              <a:t>If you’re scanning the photon energy yourself, please also let them know</a:t>
            </a:r>
          </a:p>
          <a:p>
            <a:pPr lvl="1" marL="340190" indent="-194394" defTabSz="1066393">
              <a:spcBef>
                <a:spcPts val="400"/>
              </a:spcBef>
              <a:buChar char="•"/>
              <a:defRPr sz="2050"/>
            </a:pPr>
            <a:r>
              <a:t>bear in mind that on Thursday at 6 AM a new shift crew starts and the previous early &amp; late crews rotate to late &amp; night -&gt; we try to have experts for SwissFEL available from 7 AM, but there might be hiccups</a:t>
            </a:r>
          </a:p>
          <a:p>
            <a:pPr marL="194394" indent="-194394" defTabSz="1066393">
              <a:spcBef>
                <a:spcPts val="400"/>
              </a:spcBef>
              <a:defRPr sz="2050"/>
            </a:pPr>
            <a:r>
              <a:t>We will be very happy when the Athos gas attenuator is used to reduce the photon flux in Athos, so we don’t have to open undulators any more -&gt; when will it be commissioned?</a:t>
            </a:r>
          </a:p>
        </p:txBody>
      </p:sp>
      <p:sp>
        <p:nvSpPr>
          <p:cNvPr id="139" name="Some comments"/>
          <p:cNvSpPr txBox="1"/>
          <p:nvPr>
            <p:ph type="title"/>
          </p:nvPr>
        </p:nvSpPr>
        <p:spPr>
          <a:xfrm>
            <a:off x="2383981" y="450739"/>
            <a:ext cx="10189212" cy="617493"/>
          </a:xfrm>
          <a:prstGeom prst="rect">
            <a:avLst/>
          </a:prstGeom>
        </p:spPr>
        <p:txBody>
          <a:bodyPr/>
          <a:lstStyle/>
          <a:p>
            <a:pPr/>
            <a:r>
              <a:t>Some comments</a:t>
            </a: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PSI-Powerpoint-Master Calibri V2">
  <a:themeElements>
    <a:clrScheme name="PSI-Powerpoint-Master Calibri V2">
      <a:dk1>
        <a:srgbClr val="000000"/>
      </a:dk1>
      <a:lt1>
        <a:srgbClr val="FFFFFF"/>
      </a:lt1>
      <a:dk2>
        <a:srgbClr val="A7A7A7"/>
      </a:dk2>
      <a:lt2>
        <a:srgbClr val="535353"/>
      </a:lt2>
      <a:accent1>
        <a:srgbClr val="FDCA00"/>
      </a:accent1>
      <a:accent2>
        <a:srgbClr val="EB5B00"/>
      </a:accent2>
      <a:accent3>
        <a:srgbClr val="C50006"/>
      </a:accent3>
      <a:accent4>
        <a:srgbClr val="7C204E"/>
      </a:accent4>
      <a:accent5>
        <a:srgbClr val="003B6E"/>
      </a:accent5>
      <a:accent6>
        <a:srgbClr val="197418"/>
      </a:accent6>
      <a:hlink>
        <a:srgbClr val="0000FF"/>
      </a:hlink>
      <a:folHlink>
        <a:srgbClr val="FF00FF"/>
      </a:folHlink>
    </a:clrScheme>
    <a:fontScheme name="PSI-Powerpoint-Master Calibri V2">
      <a:majorFont>
        <a:latin typeface="Calibri"/>
        <a:ea typeface="Calibri"/>
        <a:cs typeface="Calibri"/>
      </a:majorFont>
      <a:minorFont>
        <a:latin typeface="Helvetica"/>
        <a:ea typeface="Helvetica"/>
        <a:cs typeface="Helvetica"/>
      </a:minorFont>
    </a:fontScheme>
    <a:fmtScheme name="PSI-Powerpoint-Master Calibri V2">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127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8767" tIns="48767" rIns="48767" bIns="48767" numCol="1" spcCol="38100" rtlCol="0" anchor="t" upright="0">
        <a:spAutoFit/>
      </a:bodyPr>
      <a:lstStyle>
        <a:defPPr marL="0" marR="0" indent="0" algn="l" defTabSz="1300480" rtl="0" fontAlgn="auto" latinLnBrk="0" hangingPunct="0">
          <a:lnSpc>
            <a:spcPct val="100000"/>
          </a:lnSpc>
          <a:spcBef>
            <a:spcPts val="1300"/>
          </a:spcBef>
          <a:spcAft>
            <a:spcPts val="0"/>
          </a:spcAft>
          <a:buClrTx/>
          <a:buSzTx/>
          <a:buFontTx/>
          <a:buNone/>
          <a:tabLst/>
          <a:defRPr b="0" baseline="0" cap="none" i="0" spc="0" strike="noStrike" sz="2200" u="none" kumimoji="0" normalizeH="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127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0" tIns="0" rIns="0" bIns="0" numCol="1" spcCol="38100" rtlCol="0" anchor="t" upright="0">
        <a:spAutoFit/>
      </a:bodyPr>
      <a:lstStyle>
        <a:defPPr marL="0" marR="0" indent="0" algn="l" defTabSz="1300480" rtl="0" fontAlgn="auto" latinLnBrk="0" hangingPunct="0">
          <a:lnSpc>
            <a:spcPct val="100000"/>
          </a:lnSpc>
          <a:spcBef>
            <a:spcPts val="1300"/>
          </a:spcBef>
          <a:spcAft>
            <a:spcPts val="0"/>
          </a:spcAft>
          <a:buClrTx/>
          <a:buSzTx/>
          <a:buFontTx/>
          <a:buNone/>
          <a:tabLst/>
          <a:defRPr b="0" baseline="0" cap="none" i="0" spc="0" strike="noStrike" sz="2200" u="none" kumimoji="0" normalizeH="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PSI-Powerpoint-Master Calibri V2">
  <a:themeElements>
    <a:clrScheme name="PSI-Powerpoint-Master Calibri V2">
      <a:dk1>
        <a:srgbClr val="000000"/>
      </a:dk1>
      <a:lt1>
        <a:srgbClr val="FFFFFF"/>
      </a:lt1>
      <a:dk2>
        <a:srgbClr val="A7A7A7"/>
      </a:dk2>
      <a:lt2>
        <a:srgbClr val="535353"/>
      </a:lt2>
      <a:accent1>
        <a:srgbClr val="FDCA00"/>
      </a:accent1>
      <a:accent2>
        <a:srgbClr val="EB5B00"/>
      </a:accent2>
      <a:accent3>
        <a:srgbClr val="C50006"/>
      </a:accent3>
      <a:accent4>
        <a:srgbClr val="7C204E"/>
      </a:accent4>
      <a:accent5>
        <a:srgbClr val="003B6E"/>
      </a:accent5>
      <a:accent6>
        <a:srgbClr val="197418"/>
      </a:accent6>
      <a:hlink>
        <a:srgbClr val="0000FF"/>
      </a:hlink>
      <a:folHlink>
        <a:srgbClr val="FF00FF"/>
      </a:folHlink>
    </a:clrScheme>
    <a:fontScheme name="PSI-Powerpoint-Master Calibri V2">
      <a:majorFont>
        <a:latin typeface="Calibri"/>
        <a:ea typeface="Calibri"/>
        <a:cs typeface="Calibri"/>
      </a:majorFont>
      <a:minorFont>
        <a:latin typeface="Helvetica"/>
        <a:ea typeface="Helvetica"/>
        <a:cs typeface="Helvetica"/>
      </a:minorFont>
    </a:fontScheme>
    <a:fmtScheme name="PSI-Powerpoint-Master Calibri V2">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127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8767" tIns="48767" rIns="48767" bIns="48767" numCol="1" spcCol="38100" rtlCol="0" anchor="t" upright="0">
        <a:spAutoFit/>
      </a:bodyPr>
      <a:lstStyle>
        <a:defPPr marL="0" marR="0" indent="0" algn="l" defTabSz="1300480" rtl="0" fontAlgn="auto" latinLnBrk="0" hangingPunct="0">
          <a:lnSpc>
            <a:spcPct val="100000"/>
          </a:lnSpc>
          <a:spcBef>
            <a:spcPts val="1300"/>
          </a:spcBef>
          <a:spcAft>
            <a:spcPts val="0"/>
          </a:spcAft>
          <a:buClrTx/>
          <a:buSzTx/>
          <a:buFontTx/>
          <a:buNone/>
          <a:tabLst/>
          <a:defRPr b="0" baseline="0" cap="none" i="0" spc="0" strike="noStrike" sz="2200" u="none" kumimoji="0" normalizeH="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127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0" tIns="0" rIns="0" bIns="0" numCol="1" spcCol="38100" rtlCol="0" anchor="t" upright="0">
        <a:spAutoFit/>
      </a:bodyPr>
      <a:lstStyle>
        <a:defPPr marL="0" marR="0" indent="0" algn="l" defTabSz="1300480" rtl="0" fontAlgn="auto" latinLnBrk="0" hangingPunct="0">
          <a:lnSpc>
            <a:spcPct val="100000"/>
          </a:lnSpc>
          <a:spcBef>
            <a:spcPts val="1300"/>
          </a:spcBef>
          <a:spcAft>
            <a:spcPts val="0"/>
          </a:spcAft>
          <a:buClrTx/>
          <a:buSzTx/>
          <a:buFontTx/>
          <a:buNone/>
          <a:tabLst/>
          <a:defRPr b="0" baseline="0" cap="none" i="0" spc="0" strike="noStrike" sz="2200" u="none" kumimoji="0" normalizeH="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