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340" r:id="rId3"/>
    <p:sldId id="343" r:id="rId4"/>
    <p:sldId id="333" r:id="rId5"/>
    <p:sldId id="344" r:id="rId6"/>
    <p:sldId id="345" r:id="rId7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936" y="90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24.07.2022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6120432" y="6956425"/>
            <a:ext cx="37444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 smtClean="0"/>
              <a:t>Didier Voulot, </a:t>
            </a:r>
            <a:r>
              <a:rPr lang="en-US" altLang="de-DE" sz="1800" dirty="0" smtClean="0"/>
              <a:t>SEM, 25 July 2022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29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/2022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9517"/>
            <a:ext cx="1006295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2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Arrow Connector 41"/>
          <p:cNvCxnSpPr/>
          <p:nvPr/>
        </p:nvCxnSpPr>
        <p:spPr bwMode="auto">
          <a:xfrm flipV="1">
            <a:off x="2304488" y="1800000"/>
            <a:ext cx="4320000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1645"/>
            <a:ext cx="9974376" cy="428405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17084" y="1574011"/>
            <a:ext cx="5998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Set-up</a:t>
            </a:r>
            <a:endParaRPr lang="en-US" sz="700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1223888" y="1800000"/>
            <a:ext cx="1080000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4320232" y="1574011"/>
            <a:ext cx="506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Alvra</a:t>
            </a:r>
            <a:endParaRPr lang="en-US" sz="700" dirty="0"/>
          </a:p>
        </p:txBody>
      </p:sp>
      <p:sp>
        <p:nvSpPr>
          <p:cNvPr id="25" name="TextBox 24"/>
          <p:cNvSpPr txBox="1"/>
          <p:nvPr/>
        </p:nvSpPr>
        <p:spPr>
          <a:xfrm>
            <a:off x="2592195" y="962233"/>
            <a:ext cx="1875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Athos drifting during the night,</a:t>
            </a:r>
          </a:p>
          <a:p>
            <a:r>
              <a:rPr lang="en-US" sz="1000" dirty="0" smtClean="0"/>
              <a:t>compression FB at the limit</a:t>
            </a:r>
            <a:endParaRPr lang="en-US" sz="1000" dirty="0"/>
          </a:p>
        </p:txBody>
      </p:sp>
      <p:cxnSp>
        <p:nvCxnSpPr>
          <p:cNvPr id="8" name="Straight Arrow Connector 7"/>
          <p:cNvCxnSpPr>
            <a:stCxn id="25" idx="2"/>
          </p:cNvCxnSpPr>
          <p:nvPr/>
        </p:nvCxnSpPr>
        <p:spPr bwMode="auto">
          <a:xfrm>
            <a:off x="3530113" y="1362343"/>
            <a:ext cx="789519" cy="234548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6055241" y="638380"/>
            <a:ext cx="2307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Nicole retuning </a:t>
            </a:r>
            <a:r>
              <a:rPr lang="en-US" sz="1000" dirty="0" err="1" smtClean="0"/>
              <a:t>Alcor</a:t>
            </a:r>
            <a:r>
              <a:rPr lang="en-US" sz="1000" dirty="0" smtClean="0"/>
              <a:t> (laser position?)</a:t>
            </a:r>
            <a:endParaRPr lang="en-US" sz="1000" dirty="0"/>
          </a:p>
        </p:txBody>
      </p:sp>
      <p:cxnSp>
        <p:nvCxnSpPr>
          <p:cNvPr id="28" name="Straight Arrow Connector 27"/>
          <p:cNvCxnSpPr>
            <a:stCxn id="27" idx="2"/>
          </p:cNvCxnSpPr>
          <p:nvPr/>
        </p:nvCxnSpPr>
        <p:spPr bwMode="auto">
          <a:xfrm>
            <a:off x="7208762" y="884601"/>
            <a:ext cx="166168" cy="36873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624728" y="1800000"/>
            <a:ext cx="2160000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2304008" y="1980000"/>
            <a:ext cx="3240000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5544368" y="1980000"/>
            <a:ext cx="3240000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4320232" y="1790035"/>
            <a:ext cx="545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Furka</a:t>
            </a:r>
            <a:endParaRPr lang="en-US" sz="700" dirty="0"/>
          </a:p>
        </p:txBody>
      </p:sp>
      <p:sp>
        <p:nvSpPr>
          <p:cNvPr id="19" name="TextBox 18"/>
          <p:cNvSpPr txBox="1"/>
          <p:nvPr/>
        </p:nvSpPr>
        <p:spPr>
          <a:xfrm>
            <a:off x="7375290" y="1567253"/>
            <a:ext cx="881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MD Aramis</a:t>
            </a:r>
            <a:endParaRPr lang="en-US" sz="700" dirty="0"/>
          </a:p>
        </p:txBody>
      </p:sp>
      <p:sp>
        <p:nvSpPr>
          <p:cNvPr id="20" name="TextBox 19"/>
          <p:cNvSpPr txBox="1"/>
          <p:nvPr/>
        </p:nvSpPr>
        <p:spPr>
          <a:xfrm>
            <a:off x="7375290" y="1783277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MD Athos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218104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9" y="1409700"/>
            <a:ext cx="5617194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Opening </a:t>
            </a:r>
            <a:r>
              <a:rPr lang="en-US" sz="1600" dirty="0" err="1" smtClean="0"/>
              <a:t>undulators</a:t>
            </a:r>
            <a:r>
              <a:rPr lang="en-US" sz="1600" dirty="0" smtClean="0"/>
              <a:t> to lower Athos pulse energy makes lasing unstable, would be better to use the gas attenuator (a calibration tool is in preparation)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Could not restore the best 12 </a:t>
            </a:r>
            <a:r>
              <a:rPr lang="en-US" sz="1600" dirty="0" err="1" smtClean="0"/>
              <a:t>keV</a:t>
            </a:r>
            <a:r>
              <a:rPr lang="en-US" sz="1600" dirty="0" smtClean="0"/>
              <a:t> settings on Monday, seems the laser aperture position was the key? (Nicole’s investigations during the night shifts)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Some vacuum interruptions due to SATMA02 conditioning in the beginning of the week, conditioning settings target were made less aggressive.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9" y="1409700"/>
            <a:ext cx="5617194" cy="5446713"/>
          </a:xfrm>
        </p:spPr>
        <p:txBody>
          <a:bodyPr/>
          <a:lstStyle/>
          <a:p>
            <a:pPr marL="0" indent="0"/>
            <a:r>
              <a:rPr lang="en-US" sz="1600" dirty="0" smtClean="0"/>
              <a:t>Week-end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HERO laser </a:t>
            </a:r>
            <a:r>
              <a:rPr lang="en-US" sz="1600" dirty="0" err="1" smtClean="0"/>
              <a:t>commisisoning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Development/</a:t>
            </a:r>
            <a:r>
              <a:rPr lang="en-US" sz="1600" dirty="0" smtClean="0"/>
              <a:t>consolidation of operation and </a:t>
            </a:r>
            <a:r>
              <a:rPr lang="en-US" sz="1600" dirty="0" err="1" smtClean="0"/>
              <a:t>linac</a:t>
            </a:r>
            <a:r>
              <a:rPr lang="en-US" sz="1600" dirty="0" smtClean="0"/>
              <a:t> tuning tools: new CHIC server, dispersion tool, optics server…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Athos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 smtClean="0"/>
              <a:t>Next week: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Mostly new modes for Athos (Beam Dynamics)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Commissioning and upgrades (RF, controls, BPMs)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71944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75581"/>
            <a:ext cx="10080000" cy="491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232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Custom</PresentationFormat>
  <Paragraphs>28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SwissFEL Exchange Meeting Machine report Week 29/2022</vt:lpstr>
      <vt:lpstr>PowerPoint Presentation</vt:lpstr>
      <vt:lpstr>PowerPoint Presentation</vt:lpstr>
      <vt:lpstr>Technical Issues</vt:lpstr>
      <vt:lpstr>MD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</cp:lastModifiedBy>
  <cp:revision>1072</cp:revision>
  <cp:lastPrinted>2012-03-16T12:41:46Z</cp:lastPrinted>
  <dcterms:created xsi:type="dcterms:W3CDTF">2010-01-20T12:30:11Z</dcterms:created>
  <dcterms:modified xsi:type="dcterms:W3CDTF">2022-07-24T17:06:36Z</dcterms:modified>
</cp:coreProperties>
</file>