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16"/>
  </p:notesMasterIdLst>
  <p:handoutMasterIdLst>
    <p:handoutMasterId r:id="rId17"/>
  </p:handoutMasterIdLst>
  <p:sldIdLst>
    <p:sldId id="330" r:id="rId2"/>
    <p:sldId id="339" r:id="rId3"/>
    <p:sldId id="340" r:id="rId4"/>
    <p:sldId id="278" r:id="rId5"/>
    <p:sldId id="341" r:id="rId6"/>
    <p:sldId id="342" r:id="rId7"/>
    <p:sldId id="343" r:id="rId8"/>
    <p:sldId id="344" r:id="rId9"/>
    <p:sldId id="345" r:id="rId10"/>
    <p:sldId id="346" r:id="rId11"/>
    <p:sldId id="347" r:id="rId12"/>
    <p:sldId id="348" r:id="rId13"/>
    <p:sldId id="338" r:id="rId14"/>
    <p:sldId id="349" r:id="rId15"/>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000"/>
    <a:srgbClr val="FFFFFF"/>
    <a:srgbClr val="808080"/>
    <a:srgbClr val="000000"/>
    <a:srgbClr val="FDCA00"/>
    <a:srgbClr val="EF5B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autoAdjust="0"/>
    <p:restoredTop sz="96281" autoAdjust="0"/>
  </p:normalViewPr>
  <p:slideViewPr>
    <p:cSldViewPr snapToObjects="1">
      <p:cViewPr varScale="1">
        <p:scale>
          <a:sx n="140" d="100"/>
          <a:sy n="140" d="100"/>
        </p:scale>
        <p:origin x="200" y="656"/>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png"/><Relationship Id="rId18" Type="http://schemas.openxmlformats.org/officeDocument/2006/relationships/image" Target="../media/image21.jpeg"/><Relationship Id="rId26" Type="http://schemas.openxmlformats.org/officeDocument/2006/relationships/image" Target="../media/image29.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jpeg"/><Relationship Id="rId12" Type="http://schemas.openxmlformats.org/officeDocument/2006/relationships/image" Target="../media/image15.png"/><Relationship Id="rId17" Type="http://schemas.openxmlformats.org/officeDocument/2006/relationships/image" Target="../media/image20.jpg"/><Relationship Id="rId25" Type="http://schemas.openxmlformats.org/officeDocument/2006/relationships/image" Target="../media/image28.pn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29" Type="http://schemas.openxmlformats.org/officeDocument/2006/relationships/image" Target="../media/image32.jpeg"/><Relationship Id="rId1" Type="http://schemas.openxmlformats.org/officeDocument/2006/relationships/image" Target="../media/image4.png"/><Relationship Id="rId6" Type="http://schemas.openxmlformats.org/officeDocument/2006/relationships/image" Target="../media/image9.jpe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jpeg"/><Relationship Id="rId28" Type="http://schemas.openxmlformats.org/officeDocument/2006/relationships/image" Target="../media/image31.jpeg"/><Relationship Id="rId10" Type="http://schemas.openxmlformats.org/officeDocument/2006/relationships/image" Target="../media/image13.png"/><Relationship Id="rId19" Type="http://schemas.openxmlformats.org/officeDocument/2006/relationships/image" Target="../media/image22.jpe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jpeg"/><Relationship Id="rId22" Type="http://schemas.openxmlformats.org/officeDocument/2006/relationships/image" Target="../media/image25.png"/><Relationship Id="rId27" Type="http://schemas.openxmlformats.org/officeDocument/2006/relationships/image" Target="../media/image3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png"/><Relationship Id="rId18" Type="http://schemas.openxmlformats.org/officeDocument/2006/relationships/image" Target="../media/image21.jpeg"/><Relationship Id="rId26" Type="http://schemas.openxmlformats.org/officeDocument/2006/relationships/image" Target="../media/image29.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jpeg"/><Relationship Id="rId12" Type="http://schemas.openxmlformats.org/officeDocument/2006/relationships/image" Target="../media/image15.png"/><Relationship Id="rId17" Type="http://schemas.openxmlformats.org/officeDocument/2006/relationships/image" Target="../media/image20.jpg"/><Relationship Id="rId25" Type="http://schemas.openxmlformats.org/officeDocument/2006/relationships/image" Target="../media/image28.pn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29" Type="http://schemas.openxmlformats.org/officeDocument/2006/relationships/image" Target="../media/image32.jpeg"/><Relationship Id="rId1" Type="http://schemas.openxmlformats.org/officeDocument/2006/relationships/image" Target="../media/image4.png"/><Relationship Id="rId6" Type="http://schemas.openxmlformats.org/officeDocument/2006/relationships/image" Target="../media/image9.jpe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jpeg"/><Relationship Id="rId28" Type="http://schemas.openxmlformats.org/officeDocument/2006/relationships/image" Target="../media/image31.jpeg"/><Relationship Id="rId10" Type="http://schemas.openxmlformats.org/officeDocument/2006/relationships/image" Target="../media/image13.png"/><Relationship Id="rId19" Type="http://schemas.openxmlformats.org/officeDocument/2006/relationships/image" Target="../media/image22.jpe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jpeg"/><Relationship Id="rId22" Type="http://schemas.openxmlformats.org/officeDocument/2006/relationships/image" Target="../media/image25.png"/><Relationship Id="rId27"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D066EF-C802-4D24-967B-9B5C6A4BB7A7}" type="doc">
      <dgm:prSet loTypeId="urn:microsoft.com/office/officeart/2005/8/layout/pictureOrgChart+Icon" loCatId="hierarchy" qsTypeId="urn:microsoft.com/office/officeart/2005/8/quickstyle/simple4" qsCatId="simple" csTypeId="urn:microsoft.com/office/officeart/2005/8/colors/accent0_1" csCatId="mainScheme" phldr="1"/>
      <dgm:spPr/>
      <dgm:t>
        <a:bodyPr/>
        <a:lstStyle/>
        <a:p>
          <a:endParaRPr lang="en-GB"/>
        </a:p>
      </dgm:t>
    </dgm:pt>
    <dgm:pt modelId="{33E0440F-EB37-4F86-9B34-47973E7E2C4F}">
      <dgm:prSet phldrT="[Text]"/>
      <dgm:spPr/>
      <dgm:t>
        <a:bodyPr/>
        <a:lstStyle/>
        <a:p>
          <a:r>
            <a:rPr lang="en-US" dirty="0"/>
            <a:t>Alun Ashton</a:t>
          </a:r>
        </a:p>
        <a:p>
          <a:r>
            <a:rPr lang="en-US" dirty="0"/>
            <a:t>(Head of AWI</a:t>
          </a:r>
          <a:endParaRPr lang="en-GB" dirty="0"/>
        </a:p>
      </dgm:t>
    </dgm:pt>
    <dgm:pt modelId="{A3C6DE6E-09BE-4EA1-A558-58F381530696}" type="parTrans" cxnId="{2CF3E822-A273-4E7C-9627-5C1A2E1DE300}">
      <dgm:prSet/>
      <dgm:spPr/>
      <dgm:t>
        <a:bodyPr/>
        <a:lstStyle/>
        <a:p>
          <a:endParaRPr lang="en-GB"/>
        </a:p>
      </dgm:t>
    </dgm:pt>
    <dgm:pt modelId="{95A06E5F-92A0-47AF-AA4C-197F6578262A}" type="sibTrans" cxnId="{2CF3E822-A273-4E7C-9627-5C1A2E1DE300}">
      <dgm:prSet/>
      <dgm:spPr/>
      <dgm:t>
        <a:bodyPr/>
        <a:lstStyle/>
        <a:p>
          <a:endParaRPr lang="en-GB"/>
        </a:p>
      </dgm:t>
    </dgm:pt>
    <dgm:pt modelId="{54E7D1F4-21B3-4FA7-9C80-493277265B33}" type="asst">
      <dgm:prSet phldrT="[Text]"/>
      <dgm:spPr/>
      <dgm:t>
        <a:bodyPr/>
        <a:lstStyle/>
        <a:p>
          <a:r>
            <a:rPr lang="en-US" dirty="0"/>
            <a:t>Xingxing (Marie) Yao</a:t>
          </a:r>
        </a:p>
        <a:p>
          <a:r>
            <a:rPr lang="en-US" dirty="0"/>
            <a:t>(Coordinator and Architect, SLS2.0)</a:t>
          </a:r>
          <a:endParaRPr lang="en-GB" dirty="0"/>
        </a:p>
      </dgm:t>
    </dgm:pt>
    <dgm:pt modelId="{DE05D9CD-3702-4D32-8E77-4FCA0478D3A8}" type="parTrans" cxnId="{617227FD-8994-47A0-8F38-1B156D4192ED}">
      <dgm:prSet/>
      <dgm:spPr/>
      <dgm:t>
        <a:bodyPr/>
        <a:lstStyle/>
        <a:p>
          <a:endParaRPr lang="en-GB"/>
        </a:p>
      </dgm:t>
    </dgm:pt>
    <dgm:pt modelId="{480C083C-74CE-417D-9845-DC3259A9BE52}" type="sibTrans" cxnId="{617227FD-8994-47A0-8F38-1B156D4192ED}">
      <dgm:prSet/>
      <dgm:spPr/>
      <dgm:t>
        <a:bodyPr/>
        <a:lstStyle/>
        <a:p>
          <a:endParaRPr lang="en-GB"/>
        </a:p>
      </dgm:t>
    </dgm:pt>
    <dgm:pt modelId="{191EE8E3-9BF6-42F5-AB43-7D3EA171CB8F}">
      <dgm:prSet phldrT="[Text]"/>
      <dgm:spPr/>
      <dgm:t>
        <a:bodyPr/>
        <a:lstStyle/>
        <a:p>
          <a:r>
            <a:rPr lang="en-US" dirty="0"/>
            <a:t>Leonardo Sala</a:t>
          </a:r>
        </a:p>
        <a:p>
          <a:r>
            <a:rPr lang="en-US" dirty="0"/>
            <a:t> Data and Analysis Research Infrastructure</a:t>
          </a:r>
          <a:endParaRPr lang="en-GB" dirty="0"/>
        </a:p>
      </dgm:t>
    </dgm:pt>
    <dgm:pt modelId="{597DF32D-9609-495E-91C5-5C1ABC350E0D}" type="parTrans" cxnId="{1728BC1A-2535-4389-B0D3-6D716C519754}">
      <dgm:prSet/>
      <dgm:spPr/>
      <dgm:t>
        <a:bodyPr/>
        <a:lstStyle/>
        <a:p>
          <a:endParaRPr lang="en-GB"/>
        </a:p>
      </dgm:t>
    </dgm:pt>
    <dgm:pt modelId="{CE87E0F5-163E-4D98-B31C-27D8ADD0EB9D}" type="sibTrans" cxnId="{1728BC1A-2535-4389-B0D3-6D716C519754}">
      <dgm:prSet/>
      <dgm:spPr/>
      <dgm:t>
        <a:bodyPr/>
        <a:lstStyle/>
        <a:p>
          <a:endParaRPr lang="en-GB"/>
        </a:p>
      </dgm:t>
    </dgm:pt>
    <dgm:pt modelId="{DB6DDBE1-EEA1-4977-A037-86081F643463}">
      <dgm:prSet/>
      <dgm:spPr/>
      <dgm:t>
        <a:bodyPr/>
        <a:lstStyle/>
        <a:p>
          <a:r>
            <a:rPr lang="en-US" dirty="0"/>
            <a:t>Stephan Egli</a:t>
          </a:r>
        </a:p>
        <a:p>
          <a:r>
            <a:rPr lang="en-US" dirty="0"/>
            <a:t>Scientific Data Curation </a:t>
          </a:r>
        </a:p>
        <a:p>
          <a:r>
            <a:rPr lang="en-US" dirty="0"/>
            <a:t>(ORD)</a:t>
          </a:r>
          <a:endParaRPr lang="en-GB" dirty="0"/>
        </a:p>
      </dgm:t>
    </dgm:pt>
    <dgm:pt modelId="{72717DD3-2D93-41B3-A715-FF13E1D21BEA}" type="parTrans" cxnId="{28454E43-8A78-4EA7-95EC-0CE4FF2C669E}">
      <dgm:prSet/>
      <dgm:spPr/>
      <dgm:t>
        <a:bodyPr/>
        <a:lstStyle/>
        <a:p>
          <a:endParaRPr lang="en-GB"/>
        </a:p>
      </dgm:t>
    </dgm:pt>
    <dgm:pt modelId="{9F1A6E9C-79D2-41D3-B43C-09863B745677}" type="sibTrans" cxnId="{28454E43-8A78-4EA7-95EC-0CE4FF2C669E}">
      <dgm:prSet/>
      <dgm:spPr/>
      <dgm:t>
        <a:bodyPr/>
        <a:lstStyle/>
        <a:p>
          <a:endParaRPr lang="en-GB"/>
        </a:p>
      </dgm:t>
    </dgm:pt>
    <dgm:pt modelId="{08D80B9F-A9E1-4592-8B03-C0C910129F65}">
      <dgm:prSet/>
      <dgm:spPr/>
      <dgm:t>
        <a:bodyPr/>
        <a:lstStyle/>
        <a:p>
          <a:r>
            <a:rPr lang="en-US" dirty="0"/>
            <a:t>Markus Janousch</a:t>
          </a:r>
        </a:p>
        <a:p>
          <a:r>
            <a:rPr lang="en-US" dirty="0"/>
            <a:t>Data Processing Development and Consulting</a:t>
          </a:r>
        </a:p>
      </dgm:t>
    </dgm:pt>
    <dgm:pt modelId="{B61CA0D6-AD14-48F7-9712-A8F0F2664351}" type="parTrans" cxnId="{7795E74A-DCE2-4EC5-8A3F-F65CD7385307}">
      <dgm:prSet/>
      <dgm:spPr/>
      <dgm:t>
        <a:bodyPr/>
        <a:lstStyle/>
        <a:p>
          <a:endParaRPr lang="en-GB"/>
        </a:p>
      </dgm:t>
    </dgm:pt>
    <dgm:pt modelId="{C77B6215-75CF-4E0A-895E-7EC5D5A29CB6}" type="sibTrans" cxnId="{7795E74A-DCE2-4EC5-8A3F-F65CD7385307}">
      <dgm:prSet/>
      <dgm:spPr/>
      <dgm:t>
        <a:bodyPr/>
        <a:lstStyle/>
        <a:p>
          <a:endParaRPr lang="en-GB"/>
        </a:p>
      </dgm:t>
    </dgm:pt>
    <dgm:pt modelId="{14AA82DB-57EA-4688-8586-96976A6C6465}">
      <dgm:prSet/>
      <dgm:spPr/>
      <dgm:t>
        <a:bodyPr/>
        <a:lstStyle/>
        <a:p>
          <a:r>
            <a:rPr lang="en-US" dirty="0"/>
            <a:t>Sven Augustin</a:t>
          </a:r>
        </a:p>
        <a:p>
          <a:r>
            <a:rPr lang="en-US" dirty="0"/>
            <a:t>Experiment IT Development and Operations</a:t>
          </a:r>
        </a:p>
      </dgm:t>
    </dgm:pt>
    <dgm:pt modelId="{3428CCBD-A43D-4383-9156-28A09AEFD38E}" type="parTrans" cxnId="{BD03EA47-1A7F-42EE-B886-AF1559645BA8}">
      <dgm:prSet/>
      <dgm:spPr/>
      <dgm:t>
        <a:bodyPr/>
        <a:lstStyle/>
        <a:p>
          <a:endParaRPr lang="en-GB"/>
        </a:p>
      </dgm:t>
    </dgm:pt>
    <dgm:pt modelId="{AC41A243-07DC-4FDA-8C91-D71EA7EF7FE8}" type="sibTrans" cxnId="{BD03EA47-1A7F-42EE-B886-AF1559645BA8}">
      <dgm:prSet/>
      <dgm:spPr/>
      <dgm:t>
        <a:bodyPr/>
        <a:lstStyle/>
        <a:p>
          <a:endParaRPr lang="en-GB"/>
        </a:p>
      </dgm:t>
    </dgm:pt>
    <dgm:pt modelId="{D43A5970-0784-4468-8FA8-F901CFC3A9C2}">
      <dgm:prSet phldrT="[Text]"/>
      <dgm:spPr/>
      <dgm:t>
        <a:bodyPr/>
        <a:lstStyle/>
        <a:p>
          <a:r>
            <a:rPr lang="en-US" dirty="0"/>
            <a:t>Derek Feichtinger</a:t>
          </a:r>
        </a:p>
        <a:p>
          <a:r>
            <a:rPr lang="en-US" dirty="0"/>
            <a:t>HPC and Emerging Technologies</a:t>
          </a:r>
          <a:endParaRPr lang="en-GB" dirty="0"/>
        </a:p>
      </dgm:t>
    </dgm:pt>
    <dgm:pt modelId="{EE92D5B3-8309-487B-9075-415CE9CDF5A9}" type="sibTrans" cxnId="{1046B621-4BA8-474D-BC86-29024912906F}">
      <dgm:prSet/>
      <dgm:spPr/>
      <dgm:t>
        <a:bodyPr/>
        <a:lstStyle/>
        <a:p>
          <a:endParaRPr lang="en-GB"/>
        </a:p>
      </dgm:t>
    </dgm:pt>
    <dgm:pt modelId="{D1BECD01-7560-4140-B389-96989A73788E}" type="parTrans" cxnId="{1046B621-4BA8-474D-BC86-29024912906F}">
      <dgm:prSet/>
      <dgm:spPr/>
      <dgm:t>
        <a:bodyPr/>
        <a:lstStyle/>
        <a:p>
          <a:endParaRPr lang="en-GB"/>
        </a:p>
      </dgm:t>
    </dgm:pt>
    <dgm:pt modelId="{F1A855A8-86E1-4B14-A8A3-024650AA64E6}">
      <dgm:prSet phldrT="[Text]"/>
      <dgm:spPr/>
      <dgm:t>
        <a:bodyPr/>
        <a:lstStyle/>
        <a:p>
          <a:r>
            <a:rPr lang="en-US" dirty="0"/>
            <a:t>Spencer Bliven</a:t>
          </a:r>
        </a:p>
        <a:p>
          <a:r>
            <a:rPr lang="en-US" dirty="0"/>
            <a:t>Scientist (BIO)</a:t>
          </a:r>
          <a:endParaRPr lang="en-GB" dirty="0"/>
        </a:p>
      </dgm:t>
    </dgm:pt>
    <dgm:pt modelId="{73B98132-F2D6-415E-98F6-3BF58BF989D7}" type="parTrans" cxnId="{91AFFC70-536A-4B20-A907-FA491537DA43}">
      <dgm:prSet/>
      <dgm:spPr/>
      <dgm:t>
        <a:bodyPr/>
        <a:lstStyle/>
        <a:p>
          <a:endParaRPr lang="en-GB"/>
        </a:p>
      </dgm:t>
    </dgm:pt>
    <dgm:pt modelId="{D80EBA1F-0A28-4B85-9AFC-1493E9E0CE36}" type="sibTrans" cxnId="{91AFFC70-536A-4B20-A907-FA491537DA43}">
      <dgm:prSet/>
      <dgm:spPr/>
      <dgm:t>
        <a:bodyPr/>
        <a:lstStyle/>
        <a:p>
          <a:endParaRPr lang="en-GB"/>
        </a:p>
      </dgm:t>
    </dgm:pt>
    <dgm:pt modelId="{93100597-F3B7-4E37-908E-3280E54EE871}">
      <dgm:prSet phldrT="[Text]"/>
      <dgm:spPr/>
      <dgm:t>
        <a:bodyPr/>
        <a:lstStyle/>
        <a:p>
          <a:r>
            <a:rPr lang="en-US" dirty="0"/>
            <a:t>Marc Caubet</a:t>
          </a:r>
        </a:p>
        <a:p>
          <a:r>
            <a:rPr lang="en-US" dirty="0"/>
            <a:t>Scientists </a:t>
          </a:r>
        </a:p>
        <a:p>
          <a:r>
            <a:rPr lang="en-US" dirty="0"/>
            <a:t>(Merlin)</a:t>
          </a:r>
          <a:endParaRPr lang="en-GB" dirty="0"/>
        </a:p>
      </dgm:t>
    </dgm:pt>
    <dgm:pt modelId="{60CDC0AC-22D7-4A97-9F17-7AB23A0DFC8C}" type="parTrans" cxnId="{54F6F370-D613-4F32-92BA-B4B8B1E337AC}">
      <dgm:prSet/>
      <dgm:spPr/>
      <dgm:t>
        <a:bodyPr/>
        <a:lstStyle/>
        <a:p>
          <a:endParaRPr lang="en-GB"/>
        </a:p>
      </dgm:t>
    </dgm:pt>
    <dgm:pt modelId="{2F939094-4C9D-46E3-9B9B-17AE6B112135}" type="sibTrans" cxnId="{54F6F370-D613-4F32-92BA-B4B8B1E337AC}">
      <dgm:prSet/>
      <dgm:spPr/>
      <dgm:t>
        <a:bodyPr/>
        <a:lstStyle/>
        <a:p>
          <a:endParaRPr lang="en-GB"/>
        </a:p>
      </dgm:t>
    </dgm:pt>
    <dgm:pt modelId="{B193AB54-3E39-4C28-A490-B9C828A775E6}">
      <dgm:prSet phldrT="[Text]"/>
      <dgm:spPr/>
      <dgm:t>
        <a:bodyPr/>
        <a:lstStyle/>
        <a:p>
          <a:r>
            <a:rPr lang="en-US" dirty="0"/>
            <a:t>Achim Gsell</a:t>
          </a:r>
        </a:p>
        <a:p>
          <a:r>
            <a:rPr lang="en-US" dirty="0"/>
            <a:t>Senior Scientist</a:t>
          </a:r>
          <a:endParaRPr lang="en-GB" dirty="0"/>
        </a:p>
      </dgm:t>
    </dgm:pt>
    <dgm:pt modelId="{F2922168-787D-4F21-91EB-37886BA02C87}" type="parTrans" cxnId="{481DB1C8-346A-4355-88A1-25BF87597E23}">
      <dgm:prSet/>
      <dgm:spPr/>
      <dgm:t>
        <a:bodyPr/>
        <a:lstStyle/>
        <a:p>
          <a:endParaRPr lang="en-GB"/>
        </a:p>
      </dgm:t>
    </dgm:pt>
    <dgm:pt modelId="{A5016819-2E70-43B1-ACFE-B4D067AF7684}" type="sibTrans" cxnId="{481DB1C8-346A-4355-88A1-25BF87597E23}">
      <dgm:prSet/>
      <dgm:spPr/>
      <dgm:t>
        <a:bodyPr/>
        <a:lstStyle/>
        <a:p>
          <a:endParaRPr lang="en-GB"/>
        </a:p>
      </dgm:t>
    </dgm:pt>
    <dgm:pt modelId="{E58E6920-F042-4C43-872C-CF7165FA53C9}">
      <dgm:prSet phldrT="[Text]"/>
      <dgm:spPr>
        <a:ln w="31750">
          <a:solidFill>
            <a:srgbClr val="FFC000"/>
          </a:solidFill>
        </a:ln>
      </dgm:spPr>
      <dgm:t>
        <a:bodyPr/>
        <a:lstStyle/>
        <a:p>
          <a:r>
            <a:rPr lang="en-GB" dirty="0"/>
            <a:t>Elsa Germann </a:t>
          </a:r>
          <a:r>
            <a:rPr lang="en-GB" dirty="0" err="1"/>
            <a:t>TransALPS</a:t>
          </a:r>
          <a:endParaRPr lang="en-GB" dirty="0"/>
        </a:p>
        <a:p>
          <a:r>
            <a:rPr lang="en-GB" dirty="0"/>
            <a:t>(1/8)</a:t>
          </a:r>
        </a:p>
      </dgm:t>
    </dgm:pt>
    <dgm:pt modelId="{063FE10A-1462-42CE-B6B0-3561F0BF7B23}" type="parTrans" cxnId="{9989F7FB-5E50-49A3-9A45-3D3111B52EA3}">
      <dgm:prSet/>
      <dgm:spPr/>
      <dgm:t>
        <a:bodyPr/>
        <a:lstStyle/>
        <a:p>
          <a:endParaRPr lang="en-GB"/>
        </a:p>
      </dgm:t>
    </dgm:pt>
    <dgm:pt modelId="{C64C44B0-DB90-429B-8CB3-BFD90AB46E6F}" type="sibTrans" cxnId="{9989F7FB-5E50-49A3-9A45-3D3111B52EA3}">
      <dgm:prSet/>
      <dgm:spPr/>
      <dgm:t>
        <a:bodyPr/>
        <a:lstStyle/>
        <a:p>
          <a:endParaRPr lang="en-GB"/>
        </a:p>
      </dgm:t>
    </dgm:pt>
    <dgm:pt modelId="{076A06AD-2994-4CF1-B5C0-961B3B1B5399}">
      <dgm:prSet phldrT="[Text]"/>
      <dgm:spPr/>
      <dgm:t>
        <a:bodyPr/>
        <a:lstStyle/>
        <a:p>
          <a:r>
            <a:rPr lang="en-US" dirty="0"/>
            <a:t>Ivano Talamo</a:t>
          </a:r>
        </a:p>
        <a:p>
          <a:r>
            <a:rPr lang="en-US" dirty="0"/>
            <a:t>(Ra Sys Admin)</a:t>
          </a:r>
        </a:p>
      </dgm:t>
    </dgm:pt>
    <dgm:pt modelId="{D90955FE-120E-4A43-AD0F-357E1B13E171}" type="parTrans" cxnId="{19ECE77A-7EBF-4581-A5DB-98CF38662FAF}">
      <dgm:prSet/>
      <dgm:spPr/>
      <dgm:t>
        <a:bodyPr/>
        <a:lstStyle/>
        <a:p>
          <a:endParaRPr lang="en-GB"/>
        </a:p>
      </dgm:t>
    </dgm:pt>
    <dgm:pt modelId="{4C7A3BC7-7D20-4649-B4C3-4FD72D2D7F4F}" type="sibTrans" cxnId="{19ECE77A-7EBF-4581-A5DB-98CF38662FAF}">
      <dgm:prSet/>
      <dgm:spPr/>
      <dgm:t>
        <a:bodyPr/>
        <a:lstStyle/>
        <a:p>
          <a:endParaRPr lang="en-GB"/>
        </a:p>
      </dgm:t>
    </dgm:pt>
    <dgm:pt modelId="{F0391E52-606E-424D-ABCF-16065B03FDF1}">
      <dgm:prSet phldrT="[Text]"/>
      <dgm:spPr/>
      <dgm:t>
        <a:bodyPr/>
        <a:lstStyle/>
        <a:p>
          <a:r>
            <a:rPr lang="en-US" dirty="0"/>
            <a:t>Alvise Dorigo</a:t>
          </a:r>
        </a:p>
        <a:p>
          <a:r>
            <a:rPr lang="en-US" dirty="0"/>
            <a:t>(</a:t>
          </a:r>
          <a:r>
            <a:rPr lang="en-US" dirty="0" err="1"/>
            <a:t>SwissFel</a:t>
          </a:r>
          <a:r>
            <a:rPr lang="en-US" dirty="0"/>
            <a:t>)</a:t>
          </a:r>
        </a:p>
      </dgm:t>
    </dgm:pt>
    <dgm:pt modelId="{F361BFF3-0269-4289-95F2-E205DA9B4D65}" type="parTrans" cxnId="{883642D8-C745-47F7-9FDD-F0EA9868C86E}">
      <dgm:prSet/>
      <dgm:spPr/>
      <dgm:t>
        <a:bodyPr/>
        <a:lstStyle/>
        <a:p>
          <a:endParaRPr lang="en-GB"/>
        </a:p>
      </dgm:t>
    </dgm:pt>
    <dgm:pt modelId="{58329F39-78F2-4415-8713-B225C66FB031}" type="sibTrans" cxnId="{883642D8-C745-47F7-9FDD-F0EA9868C86E}">
      <dgm:prSet/>
      <dgm:spPr/>
      <dgm:t>
        <a:bodyPr/>
        <a:lstStyle/>
        <a:p>
          <a:endParaRPr lang="en-GB"/>
        </a:p>
      </dgm:t>
    </dgm:pt>
    <dgm:pt modelId="{A6CFA604-CBE0-4C62-89B2-67959AA103D9}">
      <dgm:prSet phldrT="[Text]"/>
      <dgm:spPr/>
      <dgm:t>
        <a:bodyPr/>
        <a:lstStyle/>
        <a:p>
          <a:r>
            <a:rPr lang="en-US" dirty="0"/>
            <a:t>Joshua Taylor</a:t>
          </a:r>
        </a:p>
        <a:p>
          <a:r>
            <a:rPr lang="en-US" dirty="0"/>
            <a:t>(SLS Online)</a:t>
          </a:r>
        </a:p>
      </dgm:t>
    </dgm:pt>
    <dgm:pt modelId="{98414806-F768-4201-8172-B0179C36F625}" type="parTrans" cxnId="{6EEFFF31-7829-4791-850C-1CE9BF23DF54}">
      <dgm:prSet/>
      <dgm:spPr/>
      <dgm:t>
        <a:bodyPr/>
        <a:lstStyle/>
        <a:p>
          <a:endParaRPr lang="en-GB"/>
        </a:p>
      </dgm:t>
    </dgm:pt>
    <dgm:pt modelId="{B8D3B1C5-23FD-4C44-A0B0-7D8E53D4FD5A}" type="sibTrans" cxnId="{6EEFFF31-7829-4791-850C-1CE9BF23DF54}">
      <dgm:prSet/>
      <dgm:spPr/>
      <dgm:t>
        <a:bodyPr/>
        <a:lstStyle/>
        <a:p>
          <a:endParaRPr lang="en-GB"/>
        </a:p>
      </dgm:t>
    </dgm:pt>
    <dgm:pt modelId="{EED4C555-4BDF-4CAB-96FA-662346844C15}">
      <dgm:prSet phldrT="[Text]"/>
      <dgm:spPr>
        <a:ln w="31750">
          <a:solidFill>
            <a:schemeClr val="accent5"/>
          </a:solidFill>
        </a:ln>
      </dgm:spPr>
      <dgm:t>
        <a:bodyPr/>
        <a:lstStyle/>
        <a:p>
          <a:r>
            <a:rPr lang="en-US" dirty="0"/>
            <a:t>Krisztian Pozsa</a:t>
          </a:r>
        </a:p>
        <a:p>
          <a:r>
            <a:rPr lang="en-US" dirty="0"/>
            <a:t>(ExPaNDS EOSC)</a:t>
          </a:r>
        </a:p>
      </dgm:t>
    </dgm:pt>
    <dgm:pt modelId="{13D558E8-0D17-46B3-AAA2-579D7B6BED87}" type="parTrans" cxnId="{55DEAFEE-8F00-492F-982C-E213B11F7ABA}">
      <dgm:prSet/>
      <dgm:spPr/>
      <dgm:t>
        <a:bodyPr/>
        <a:lstStyle/>
        <a:p>
          <a:endParaRPr lang="en-GB"/>
        </a:p>
      </dgm:t>
    </dgm:pt>
    <dgm:pt modelId="{60450EE2-D60E-40E7-A141-551540BAADCF}" type="sibTrans" cxnId="{55DEAFEE-8F00-492F-982C-E213B11F7ABA}">
      <dgm:prSet/>
      <dgm:spPr/>
      <dgm:t>
        <a:bodyPr/>
        <a:lstStyle/>
        <a:p>
          <a:endParaRPr lang="en-GB"/>
        </a:p>
      </dgm:t>
    </dgm:pt>
    <dgm:pt modelId="{187CBF4A-68F3-4090-A36B-7EFC46743583}">
      <dgm:prSet/>
      <dgm:spPr>
        <a:ln w="31750">
          <a:solidFill>
            <a:schemeClr val="accent5"/>
          </a:solidFill>
        </a:ln>
      </dgm:spPr>
      <dgm:t>
        <a:bodyPr/>
        <a:lstStyle/>
        <a:p>
          <a:r>
            <a:rPr lang="en-US" dirty="0"/>
            <a:t>Carlo Minotti</a:t>
          </a:r>
        </a:p>
        <a:p>
          <a:r>
            <a:rPr lang="en-GB" dirty="0"/>
            <a:t>(ExPaNDS EOSC)</a:t>
          </a:r>
        </a:p>
      </dgm:t>
    </dgm:pt>
    <dgm:pt modelId="{7921499B-1501-4A64-8AF0-3BB311FD0848}" type="parTrans" cxnId="{0D483939-BAC3-46FE-908F-57085988C8C7}">
      <dgm:prSet/>
      <dgm:spPr/>
      <dgm:t>
        <a:bodyPr/>
        <a:lstStyle/>
        <a:p>
          <a:endParaRPr lang="en-GB"/>
        </a:p>
      </dgm:t>
    </dgm:pt>
    <dgm:pt modelId="{AF8FA0FC-A289-44A8-9EA6-0114E3699472}" type="sibTrans" cxnId="{0D483939-BAC3-46FE-908F-57085988C8C7}">
      <dgm:prSet/>
      <dgm:spPr/>
      <dgm:t>
        <a:bodyPr/>
        <a:lstStyle/>
        <a:p>
          <a:endParaRPr lang="en-GB"/>
        </a:p>
      </dgm:t>
    </dgm:pt>
    <dgm:pt modelId="{F10920DD-8912-4553-8609-1F6882991096}">
      <dgm:prSet/>
      <dgm:spPr/>
      <dgm:t>
        <a:bodyPr/>
        <a:lstStyle/>
        <a:p>
          <a:r>
            <a:rPr lang="en-US" dirty="0"/>
            <a:t>HC Stadler</a:t>
          </a:r>
        </a:p>
        <a:p>
          <a:r>
            <a:rPr lang="en-US" dirty="0"/>
            <a:t>(</a:t>
          </a:r>
          <a:r>
            <a:rPr lang="en-US" dirty="0" err="1"/>
            <a:t>cSAXS</a:t>
          </a:r>
          <a:r>
            <a:rPr lang="en-US" dirty="0"/>
            <a:t>)</a:t>
          </a:r>
        </a:p>
      </dgm:t>
    </dgm:pt>
    <dgm:pt modelId="{AC09B33E-03F9-4F52-82BD-9B4C33F56DBB}" type="parTrans" cxnId="{144C50DE-11F5-4788-AA9C-4FAE88A4F867}">
      <dgm:prSet/>
      <dgm:spPr/>
      <dgm:t>
        <a:bodyPr/>
        <a:lstStyle/>
        <a:p>
          <a:endParaRPr lang="en-GB"/>
        </a:p>
      </dgm:t>
    </dgm:pt>
    <dgm:pt modelId="{6AA512BA-8ECC-4C43-A21E-793F11BFB84A}" type="sibTrans" cxnId="{144C50DE-11F5-4788-AA9C-4FAE88A4F867}">
      <dgm:prSet/>
      <dgm:spPr/>
      <dgm:t>
        <a:bodyPr/>
        <a:lstStyle/>
        <a:p>
          <a:endParaRPr lang="en-GB"/>
        </a:p>
      </dgm:t>
    </dgm:pt>
    <dgm:pt modelId="{9F41A7E0-7E85-415E-ACFD-BEFEF4382C5E}">
      <dgm:prSet/>
      <dgm:spPr/>
      <dgm:t>
        <a:bodyPr/>
        <a:lstStyle/>
        <a:p>
          <a:r>
            <a:rPr lang="en-US" dirty="0"/>
            <a:t>Alain Studer</a:t>
          </a:r>
        </a:p>
        <a:p>
          <a:r>
            <a:rPr lang="en-US" dirty="0"/>
            <a:t>(TOMCAT)</a:t>
          </a:r>
        </a:p>
      </dgm:t>
    </dgm:pt>
    <dgm:pt modelId="{EB4CD610-A5C8-4A14-A6C8-628213AE8756}" type="parTrans" cxnId="{5EADE05E-72C3-4B42-A55C-D60E8A038AF8}">
      <dgm:prSet/>
      <dgm:spPr/>
      <dgm:t>
        <a:bodyPr/>
        <a:lstStyle/>
        <a:p>
          <a:endParaRPr lang="en-GB"/>
        </a:p>
      </dgm:t>
    </dgm:pt>
    <dgm:pt modelId="{6D0B3C41-1D03-420D-9196-03591349C1B8}" type="sibTrans" cxnId="{5EADE05E-72C3-4B42-A55C-D60E8A038AF8}">
      <dgm:prSet/>
      <dgm:spPr/>
      <dgm:t>
        <a:bodyPr/>
        <a:lstStyle/>
        <a:p>
          <a:endParaRPr lang="en-GB"/>
        </a:p>
      </dgm:t>
    </dgm:pt>
    <dgm:pt modelId="{44DCE634-7FFD-45DF-AA6A-871247BA820F}">
      <dgm:prSet/>
      <dgm:spPr/>
      <dgm:t>
        <a:bodyPr/>
        <a:lstStyle/>
        <a:p>
          <a:r>
            <a:rPr lang="en-US" dirty="0"/>
            <a:t>Ivan Usov</a:t>
          </a:r>
        </a:p>
        <a:p>
          <a:r>
            <a:rPr lang="en-US" dirty="0"/>
            <a:t>(</a:t>
          </a:r>
          <a:r>
            <a:rPr lang="en-US" dirty="0" err="1"/>
            <a:t>SwissFEL</a:t>
          </a:r>
          <a:r>
            <a:rPr lang="en-US" dirty="0"/>
            <a:t>/NUM)</a:t>
          </a:r>
        </a:p>
      </dgm:t>
    </dgm:pt>
    <dgm:pt modelId="{396BA703-80EC-4337-901F-CAF1215A826E}" type="parTrans" cxnId="{F63CB0A5-E6E8-4872-83A1-8F9E55A9BFC8}">
      <dgm:prSet/>
      <dgm:spPr/>
      <dgm:t>
        <a:bodyPr/>
        <a:lstStyle/>
        <a:p>
          <a:endParaRPr lang="en-GB"/>
        </a:p>
      </dgm:t>
    </dgm:pt>
    <dgm:pt modelId="{F584C9FD-70CF-492C-9242-B5F5E3E07C06}" type="sibTrans" cxnId="{F63CB0A5-E6E8-4872-83A1-8F9E55A9BFC8}">
      <dgm:prSet/>
      <dgm:spPr/>
      <dgm:t>
        <a:bodyPr/>
        <a:lstStyle/>
        <a:p>
          <a:endParaRPr lang="en-GB"/>
        </a:p>
      </dgm:t>
    </dgm:pt>
    <dgm:pt modelId="{61B80038-06A2-4051-A180-65F1109E4A78}">
      <dgm:prSet/>
      <dgm:spPr>
        <a:ln w="31750">
          <a:solidFill>
            <a:schemeClr val="accent1"/>
          </a:solidFill>
        </a:ln>
      </dgm:spPr>
      <dgm:t>
        <a:bodyPr/>
        <a:lstStyle/>
        <a:p>
          <a:r>
            <a:rPr lang="en-US" dirty="0"/>
            <a:t>Jun Zhu (1/22)</a:t>
          </a:r>
        </a:p>
        <a:p>
          <a:r>
            <a:rPr lang="en-US" dirty="0"/>
            <a:t>SLS 2.0 Data reduction and compression</a:t>
          </a:r>
        </a:p>
      </dgm:t>
    </dgm:pt>
    <dgm:pt modelId="{C15B4904-FD3A-4F16-B8BC-2BA6E0CFC80F}" type="parTrans" cxnId="{825138AD-3EBA-4A4D-A4E7-F1A44BC429B4}">
      <dgm:prSet/>
      <dgm:spPr/>
      <dgm:t>
        <a:bodyPr/>
        <a:lstStyle/>
        <a:p>
          <a:endParaRPr lang="en-GB"/>
        </a:p>
      </dgm:t>
    </dgm:pt>
    <dgm:pt modelId="{B049BCBF-A793-41AE-8B8B-E2841E8518AC}" type="sibTrans" cxnId="{825138AD-3EBA-4A4D-A4E7-F1A44BC429B4}">
      <dgm:prSet/>
      <dgm:spPr/>
      <dgm:t>
        <a:bodyPr/>
        <a:lstStyle/>
        <a:p>
          <a:endParaRPr lang="en-GB"/>
        </a:p>
      </dgm:t>
    </dgm:pt>
    <dgm:pt modelId="{9AC1404B-7FBE-4EEE-BEC6-D229FEA0120B}">
      <dgm:prSet/>
      <dgm:spPr>
        <a:ln w="31750">
          <a:solidFill>
            <a:schemeClr val="accent1"/>
          </a:solidFill>
        </a:ln>
      </dgm:spPr>
      <dgm:t>
        <a:bodyPr/>
        <a:lstStyle/>
        <a:p>
          <a:r>
            <a:rPr lang="en-US" dirty="0"/>
            <a:t>PSD DAQ</a:t>
          </a:r>
        </a:p>
      </dgm:t>
    </dgm:pt>
    <dgm:pt modelId="{70489BF2-31DB-447D-8900-BEA5401841FA}" type="parTrans" cxnId="{777A5132-D47C-40AF-A1D0-FFE49147DFF0}">
      <dgm:prSet/>
      <dgm:spPr/>
      <dgm:t>
        <a:bodyPr/>
        <a:lstStyle/>
        <a:p>
          <a:endParaRPr lang="en-GB"/>
        </a:p>
      </dgm:t>
    </dgm:pt>
    <dgm:pt modelId="{3F9A2EEE-C0E6-4C8B-A315-B2C2F14BBBC8}" type="sibTrans" cxnId="{777A5132-D47C-40AF-A1D0-FFE49147DFF0}">
      <dgm:prSet/>
      <dgm:spPr/>
      <dgm:t>
        <a:bodyPr/>
        <a:lstStyle/>
        <a:p>
          <a:endParaRPr lang="en-GB"/>
        </a:p>
      </dgm:t>
    </dgm:pt>
    <dgm:pt modelId="{60FF063F-BB7E-441F-B70C-FC9D68D07073}">
      <dgm:prSet/>
      <dgm:spPr/>
      <dgm:t>
        <a:bodyPr/>
        <a:lstStyle/>
        <a:p>
          <a:r>
            <a:rPr lang="en-US" dirty="0"/>
            <a:t>Dmitry Ozerov</a:t>
          </a:r>
        </a:p>
        <a:p>
          <a:r>
            <a:rPr lang="en-US" dirty="0"/>
            <a:t>(</a:t>
          </a:r>
          <a:r>
            <a:rPr lang="en-US" dirty="0" err="1"/>
            <a:t>SwissFEL</a:t>
          </a:r>
          <a:r>
            <a:rPr lang="en-US" dirty="0"/>
            <a:t>)</a:t>
          </a:r>
        </a:p>
      </dgm:t>
    </dgm:pt>
    <dgm:pt modelId="{D564D167-9D4C-4E7C-9208-F5D0E5DAA274}" type="parTrans" cxnId="{3BAC4543-E24F-4BE2-8FC8-DBF2DA68C52E}">
      <dgm:prSet/>
      <dgm:spPr/>
      <dgm:t>
        <a:bodyPr/>
        <a:lstStyle/>
        <a:p>
          <a:endParaRPr lang="en-GB"/>
        </a:p>
      </dgm:t>
    </dgm:pt>
    <dgm:pt modelId="{39343AB9-10A3-4AC7-93A2-6EC5A04FF4B3}" type="sibTrans" cxnId="{3BAC4543-E24F-4BE2-8FC8-DBF2DA68C52E}">
      <dgm:prSet/>
      <dgm:spPr/>
      <dgm:t>
        <a:bodyPr/>
        <a:lstStyle/>
        <a:p>
          <a:endParaRPr lang="en-GB"/>
        </a:p>
      </dgm:t>
    </dgm:pt>
    <dgm:pt modelId="{EC9737F8-E3F0-4EFB-974F-E8A0067A302D}">
      <dgm:prSet/>
      <dgm:spPr/>
      <dgm:t>
        <a:bodyPr/>
        <a:lstStyle/>
        <a:p>
          <a:r>
            <a:rPr lang="en-US" dirty="0"/>
            <a:t>(</a:t>
          </a:r>
          <a:r>
            <a:rPr lang="en-US" dirty="0" err="1"/>
            <a:t>SwissFEL</a:t>
          </a:r>
          <a:r>
            <a:rPr lang="en-US" dirty="0"/>
            <a:t>/ATHOS)</a:t>
          </a:r>
        </a:p>
      </dgm:t>
    </dgm:pt>
    <dgm:pt modelId="{19B66E9B-8B41-4910-BECE-FEF782411367}" type="parTrans" cxnId="{596F4B75-B87B-44C5-8C9C-162635EE8204}">
      <dgm:prSet/>
      <dgm:spPr/>
      <dgm:t>
        <a:bodyPr/>
        <a:lstStyle/>
        <a:p>
          <a:endParaRPr lang="en-GB"/>
        </a:p>
      </dgm:t>
    </dgm:pt>
    <dgm:pt modelId="{278FB220-B0D7-4F81-B9E5-6107EFB9ACCB}" type="sibTrans" cxnId="{596F4B75-B87B-44C5-8C9C-162635EE8204}">
      <dgm:prSet/>
      <dgm:spPr/>
      <dgm:t>
        <a:bodyPr/>
        <a:lstStyle/>
        <a:p>
          <a:endParaRPr lang="en-GB"/>
        </a:p>
      </dgm:t>
    </dgm:pt>
    <dgm:pt modelId="{94B7CB76-5DC4-4B82-B753-4B2C4B09ADF3}">
      <dgm:prSet/>
      <dgm:spPr>
        <a:ln w="31750">
          <a:solidFill>
            <a:schemeClr val="accent1"/>
          </a:solidFill>
        </a:ln>
      </dgm:spPr>
      <dgm:t>
        <a:bodyPr/>
        <a:lstStyle/>
        <a:p>
          <a:r>
            <a:rPr lang="en-US" dirty="0"/>
            <a:t>Klaus Wakonig</a:t>
          </a:r>
        </a:p>
        <a:p>
          <a:r>
            <a:rPr lang="en-US" dirty="0"/>
            <a:t>(SLS DAQ)</a:t>
          </a:r>
        </a:p>
      </dgm:t>
    </dgm:pt>
    <dgm:pt modelId="{5C771D4F-992B-457E-A29F-3550219639D9}" type="parTrans" cxnId="{470ECABB-9C6D-4560-9CCB-3E7FCCDE73B7}">
      <dgm:prSet/>
      <dgm:spPr/>
      <dgm:t>
        <a:bodyPr/>
        <a:lstStyle/>
        <a:p>
          <a:endParaRPr lang="en-GB"/>
        </a:p>
      </dgm:t>
    </dgm:pt>
    <dgm:pt modelId="{F7CF3B06-1E51-4BAE-8B09-BE4F47A5A73A}" type="sibTrans" cxnId="{470ECABB-9C6D-4560-9CCB-3E7FCCDE73B7}">
      <dgm:prSet/>
      <dgm:spPr/>
      <dgm:t>
        <a:bodyPr/>
        <a:lstStyle/>
        <a:p>
          <a:endParaRPr lang="en-GB"/>
        </a:p>
      </dgm:t>
    </dgm:pt>
    <dgm:pt modelId="{51BDA60F-A1D2-41FE-9314-2F2E88BA3C3C}">
      <dgm:prSet/>
      <dgm:spPr>
        <a:ln w="31750">
          <a:solidFill>
            <a:schemeClr val="accent1"/>
          </a:solidFill>
        </a:ln>
      </dgm:spPr>
      <dgm:t>
        <a:bodyPr/>
        <a:lstStyle/>
        <a:p>
          <a:r>
            <a:rPr lang="en-US" dirty="0"/>
            <a:t>SLS 2.0</a:t>
          </a:r>
        </a:p>
      </dgm:t>
    </dgm:pt>
    <dgm:pt modelId="{485890C2-8827-45AC-AF55-D1108832FA31}" type="parTrans" cxnId="{D546FB35-FA7E-4710-A116-C2E63411C684}">
      <dgm:prSet/>
      <dgm:spPr/>
      <dgm:t>
        <a:bodyPr/>
        <a:lstStyle/>
        <a:p>
          <a:endParaRPr lang="en-GB"/>
        </a:p>
      </dgm:t>
    </dgm:pt>
    <dgm:pt modelId="{D0754884-3744-4AF8-BDA2-6D169C43A6F2}" type="sibTrans" cxnId="{D546FB35-FA7E-4710-A116-C2E63411C684}">
      <dgm:prSet/>
      <dgm:spPr/>
      <dgm:t>
        <a:bodyPr/>
        <a:lstStyle/>
        <a:p>
          <a:endParaRPr lang="en-GB"/>
        </a:p>
      </dgm:t>
    </dgm:pt>
    <dgm:pt modelId="{C89CDCCE-C06B-4CE3-B750-4501A6D99DF4}">
      <dgm:prSet/>
      <dgm:spPr>
        <a:ln w="31750">
          <a:solidFill>
            <a:schemeClr val="accent3"/>
          </a:solidFill>
        </a:ln>
      </dgm:spPr>
      <dgm:t>
        <a:bodyPr/>
        <a:lstStyle/>
        <a:p>
          <a:r>
            <a:rPr lang="en-US" dirty="0"/>
            <a:t>Piero Gasparotto (REDML)</a:t>
          </a:r>
        </a:p>
      </dgm:t>
    </dgm:pt>
    <dgm:pt modelId="{2C0320FB-8374-45EE-82E8-9B0980CC4CDF}" type="parTrans" cxnId="{8D221FE8-15AD-4D4F-BC19-2F66125ED5CE}">
      <dgm:prSet/>
      <dgm:spPr/>
      <dgm:t>
        <a:bodyPr/>
        <a:lstStyle/>
        <a:p>
          <a:endParaRPr lang="en-GB"/>
        </a:p>
      </dgm:t>
    </dgm:pt>
    <dgm:pt modelId="{698092A3-D8AD-4B38-8B0E-242B642D3135}" type="sibTrans" cxnId="{8D221FE8-15AD-4D4F-BC19-2F66125ED5CE}">
      <dgm:prSet/>
      <dgm:spPr/>
      <dgm:t>
        <a:bodyPr/>
        <a:lstStyle/>
        <a:p>
          <a:endParaRPr lang="en-GB"/>
        </a:p>
      </dgm:t>
    </dgm:pt>
    <dgm:pt modelId="{3DCA3396-610F-475B-B9E9-A28911029130}">
      <dgm:prSet phldrT="[Text]"/>
      <dgm:spPr/>
      <dgm:t>
        <a:bodyPr/>
        <a:lstStyle/>
        <a:p>
          <a:r>
            <a:rPr lang="en-US" dirty="0"/>
            <a:t>GL: Leonardo Sala </a:t>
          </a:r>
          <a:r>
            <a:rPr lang="en-US" dirty="0" err="1"/>
            <a:t>a.i.</a:t>
          </a:r>
          <a:endParaRPr lang="en-US" dirty="0"/>
        </a:p>
        <a:p>
          <a:r>
            <a:rPr lang="en-US" dirty="0"/>
            <a:t>Core Linux Research Services</a:t>
          </a:r>
        </a:p>
      </dgm:t>
    </dgm:pt>
    <dgm:pt modelId="{78F676F9-DC2D-4B5A-8310-BD06A8E56CB0}" type="sibTrans" cxnId="{5440612A-718C-4DD4-8E08-AA2A488AA4D9}">
      <dgm:prSet/>
      <dgm:spPr/>
      <dgm:t>
        <a:bodyPr/>
        <a:lstStyle/>
        <a:p>
          <a:endParaRPr lang="en-GB"/>
        </a:p>
      </dgm:t>
    </dgm:pt>
    <dgm:pt modelId="{CA1431A8-F768-4F19-AB29-0AC452B366DB}" type="parTrans" cxnId="{5440612A-718C-4DD4-8E08-AA2A488AA4D9}">
      <dgm:prSet/>
      <dgm:spPr/>
      <dgm:t>
        <a:bodyPr/>
        <a:lstStyle/>
        <a:p>
          <a:endParaRPr lang="en-GB"/>
        </a:p>
      </dgm:t>
    </dgm:pt>
    <dgm:pt modelId="{F2A99768-D7AE-4017-9EA1-C6770E5AB0E0}">
      <dgm:prSet phldrT="[Text]"/>
      <dgm:spPr/>
      <dgm:t>
        <a:bodyPr/>
        <a:lstStyle/>
        <a:p>
          <a:r>
            <a:rPr lang="en-US" dirty="0"/>
            <a:t>Konrad </a:t>
          </a:r>
          <a:r>
            <a:rPr lang="en-US" dirty="0" err="1"/>
            <a:t>Bucheli</a:t>
          </a:r>
          <a:r>
            <a:rPr lang="en-US" dirty="0"/>
            <a:t> (2/22)</a:t>
          </a:r>
        </a:p>
        <a:p>
          <a:r>
            <a:rPr lang="en-US" dirty="0"/>
            <a:t>System Engineer</a:t>
          </a:r>
        </a:p>
      </dgm:t>
    </dgm:pt>
    <dgm:pt modelId="{A60B912B-5F21-4BB1-B452-2D343906E02F}" type="sibTrans" cxnId="{793A45B6-6ED0-4613-B72D-B7C71D587BC5}">
      <dgm:prSet/>
      <dgm:spPr/>
      <dgm:t>
        <a:bodyPr/>
        <a:lstStyle/>
        <a:p>
          <a:endParaRPr lang="en-GB"/>
        </a:p>
      </dgm:t>
    </dgm:pt>
    <dgm:pt modelId="{5AADDE7F-311D-44F2-A820-4590425240D0}" type="parTrans" cxnId="{793A45B6-6ED0-4613-B72D-B7C71D587BC5}">
      <dgm:prSet/>
      <dgm:spPr/>
      <dgm:t>
        <a:bodyPr/>
        <a:lstStyle/>
        <a:p>
          <a:endParaRPr lang="en-GB"/>
        </a:p>
      </dgm:t>
    </dgm:pt>
    <dgm:pt modelId="{F58D5362-3EA3-421A-81D2-43195CBD8DBA}">
      <dgm:prSet phldrT="[Text]"/>
      <dgm:spPr/>
      <dgm:t>
        <a:bodyPr/>
        <a:lstStyle/>
        <a:p>
          <a:r>
            <a:rPr lang="de-DE" dirty="0"/>
            <a:t> </a:t>
          </a:r>
        </a:p>
        <a:p>
          <a:r>
            <a:rPr lang="de-DE" dirty="0"/>
            <a:t>System Engineer</a:t>
          </a:r>
        </a:p>
      </dgm:t>
    </dgm:pt>
    <dgm:pt modelId="{2584F924-DA19-47F2-99B6-C6917046ABE7}" type="sibTrans" cxnId="{BE25B908-308D-466A-B0FB-3F59674CB0C7}">
      <dgm:prSet/>
      <dgm:spPr/>
      <dgm:t>
        <a:bodyPr/>
        <a:lstStyle/>
        <a:p>
          <a:endParaRPr lang="en-GB"/>
        </a:p>
      </dgm:t>
    </dgm:pt>
    <dgm:pt modelId="{6D3D6F84-69EF-4D18-98E4-4670D502CC43}" type="parTrans" cxnId="{BE25B908-308D-466A-B0FB-3F59674CB0C7}">
      <dgm:prSet/>
      <dgm:spPr/>
      <dgm:t>
        <a:bodyPr/>
        <a:lstStyle/>
        <a:p>
          <a:endParaRPr lang="en-GB"/>
        </a:p>
      </dgm:t>
    </dgm:pt>
    <dgm:pt modelId="{486C2DAD-8D45-4376-888E-2F326047B5C5}">
      <dgm:prSet phldrT="[Text]"/>
      <dgm:spPr>
        <a:ln w="31750">
          <a:solidFill>
            <a:srgbClr val="FFC000"/>
          </a:solidFill>
        </a:ln>
      </dgm:spPr>
      <dgm:t>
        <a:bodyPr/>
        <a:lstStyle/>
        <a:p>
          <a:r>
            <a:rPr lang="en-GB" dirty="0"/>
            <a:t>Hans  Viessmann</a:t>
          </a:r>
        </a:p>
        <a:p>
          <a:r>
            <a:rPr lang="en-GB" dirty="0" err="1"/>
            <a:t>TransALPS</a:t>
          </a:r>
          <a:endParaRPr lang="en-GB" dirty="0"/>
        </a:p>
        <a:p>
          <a:r>
            <a:rPr lang="en-GB" dirty="0"/>
            <a:t>(1/7)</a:t>
          </a:r>
        </a:p>
      </dgm:t>
    </dgm:pt>
    <dgm:pt modelId="{74ACF1DE-362B-4A83-885D-2A6226099849}" type="parTrans" cxnId="{2685FD3B-D6DE-43C6-BF30-C7E2D1E08227}">
      <dgm:prSet/>
      <dgm:spPr/>
      <dgm:t>
        <a:bodyPr/>
        <a:lstStyle/>
        <a:p>
          <a:endParaRPr lang="en-GB"/>
        </a:p>
      </dgm:t>
    </dgm:pt>
    <dgm:pt modelId="{3394F1B0-CD2A-42FA-8141-F0870F01617E}" type="sibTrans" cxnId="{2685FD3B-D6DE-43C6-BF30-C7E2D1E08227}">
      <dgm:prSet/>
      <dgm:spPr/>
      <dgm:t>
        <a:bodyPr/>
        <a:lstStyle/>
        <a:p>
          <a:endParaRPr lang="en-GB"/>
        </a:p>
      </dgm:t>
    </dgm:pt>
    <dgm:pt modelId="{11A3DE3D-52A4-4991-A6C5-3C26CED92351}">
      <dgm:prSet phldrT="[Text]"/>
      <dgm:spPr/>
      <dgm:t>
        <a:bodyPr/>
        <a:lstStyle/>
        <a:p>
          <a:r>
            <a:rPr lang="en-US" dirty="0"/>
            <a:t>Early Career Sys Admin (hire)</a:t>
          </a:r>
        </a:p>
      </dgm:t>
    </dgm:pt>
    <dgm:pt modelId="{D7BD5D35-99A7-4775-B10A-237ADDE5C4BF}" type="parTrans" cxnId="{2E0B7C7B-DFEF-4C22-9A77-B871EF9C34DC}">
      <dgm:prSet/>
      <dgm:spPr/>
      <dgm:t>
        <a:bodyPr/>
        <a:lstStyle/>
        <a:p>
          <a:endParaRPr lang="en-GB"/>
        </a:p>
      </dgm:t>
    </dgm:pt>
    <dgm:pt modelId="{27263AFC-CE37-4530-981A-88F4B58F5ED2}" type="sibTrans" cxnId="{2E0B7C7B-DFEF-4C22-9A77-B871EF9C34DC}">
      <dgm:prSet/>
      <dgm:spPr/>
      <dgm:t>
        <a:bodyPr/>
        <a:lstStyle/>
        <a:p>
          <a:endParaRPr lang="en-GB"/>
        </a:p>
      </dgm:t>
    </dgm:pt>
    <dgm:pt modelId="{35144FC0-1D0C-40F4-83BB-5CA4C0F2B418}" type="pres">
      <dgm:prSet presAssocID="{21D066EF-C802-4D24-967B-9B5C6A4BB7A7}" presName="hierChild1" presStyleCnt="0">
        <dgm:presLayoutVars>
          <dgm:orgChart val="1"/>
          <dgm:chPref val="1"/>
          <dgm:dir/>
          <dgm:animOne val="branch"/>
          <dgm:animLvl val="lvl"/>
          <dgm:resizeHandles/>
        </dgm:presLayoutVars>
      </dgm:prSet>
      <dgm:spPr/>
    </dgm:pt>
    <dgm:pt modelId="{AD55301D-A1E1-455E-B585-03BD809C5628}" type="pres">
      <dgm:prSet presAssocID="{33E0440F-EB37-4F86-9B34-47973E7E2C4F}" presName="hierRoot1" presStyleCnt="0">
        <dgm:presLayoutVars>
          <dgm:hierBranch val="init"/>
        </dgm:presLayoutVars>
      </dgm:prSet>
      <dgm:spPr/>
    </dgm:pt>
    <dgm:pt modelId="{4D061562-0826-4FBB-98BA-E1492D09CD1E}" type="pres">
      <dgm:prSet presAssocID="{33E0440F-EB37-4F86-9B34-47973E7E2C4F}" presName="rootComposite1" presStyleCnt="0"/>
      <dgm:spPr/>
    </dgm:pt>
    <dgm:pt modelId="{6B1E012B-B08A-4830-B9DB-932EA31D965B}" type="pres">
      <dgm:prSet presAssocID="{33E0440F-EB37-4F86-9B34-47973E7E2C4F}" presName="rootText1" presStyleLbl="node0" presStyleIdx="0" presStyleCnt="1">
        <dgm:presLayoutVars>
          <dgm:chPref val="3"/>
        </dgm:presLayoutVars>
      </dgm:prSet>
      <dgm:spPr/>
    </dgm:pt>
    <dgm:pt modelId="{517D8181-97AF-4777-91ED-154B306481E2}" type="pres">
      <dgm:prSet presAssocID="{33E0440F-EB37-4F86-9B34-47973E7E2C4F}" presName="rootPict1" presStyleLbl="alignImgPlace1" presStyleIdx="0" presStyleCnt="3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65529BC0-2A13-48F3-8B09-7935AEDA8C6E}" type="pres">
      <dgm:prSet presAssocID="{33E0440F-EB37-4F86-9B34-47973E7E2C4F}" presName="rootConnector1" presStyleLbl="node1" presStyleIdx="0" presStyleCnt="0"/>
      <dgm:spPr/>
    </dgm:pt>
    <dgm:pt modelId="{DF9092A7-D56D-40FF-8B3A-A46EF6109147}" type="pres">
      <dgm:prSet presAssocID="{33E0440F-EB37-4F86-9B34-47973E7E2C4F}" presName="hierChild2" presStyleCnt="0"/>
      <dgm:spPr/>
    </dgm:pt>
    <dgm:pt modelId="{1F7B9D87-C86F-4AE1-A7A9-C24354CA1C39}" type="pres">
      <dgm:prSet presAssocID="{CA1431A8-F768-4F19-AB29-0AC452B366DB}" presName="Name37" presStyleLbl="parChTrans1D2" presStyleIdx="0" presStyleCnt="7"/>
      <dgm:spPr/>
    </dgm:pt>
    <dgm:pt modelId="{5A0C773E-3D54-4BF8-8B11-74D272870AC3}" type="pres">
      <dgm:prSet presAssocID="{3DCA3396-610F-475B-B9E9-A28911029130}" presName="hierRoot2" presStyleCnt="0">
        <dgm:presLayoutVars>
          <dgm:hierBranch val="init"/>
        </dgm:presLayoutVars>
      </dgm:prSet>
      <dgm:spPr/>
    </dgm:pt>
    <dgm:pt modelId="{E3C66A1F-0219-4CEA-BBA8-2D9C687B41D5}" type="pres">
      <dgm:prSet presAssocID="{3DCA3396-610F-475B-B9E9-A28911029130}" presName="rootComposite" presStyleCnt="0"/>
      <dgm:spPr/>
    </dgm:pt>
    <dgm:pt modelId="{6A1C5384-370B-453B-9884-FE91717F4E36}" type="pres">
      <dgm:prSet presAssocID="{3DCA3396-610F-475B-B9E9-A28911029130}" presName="rootText" presStyleLbl="node2" presStyleIdx="0" presStyleCnt="6">
        <dgm:presLayoutVars>
          <dgm:chPref val="3"/>
        </dgm:presLayoutVars>
      </dgm:prSet>
      <dgm:spPr/>
    </dgm:pt>
    <dgm:pt modelId="{F51B66C8-B789-4799-BF93-92DA1369EBB0}" type="pres">
      <dgm:prSet presAssocID="{3DCA3396-610F-475B-B9E9-A28911029130}" presName="rootPict" presStyleLbl="alignImgPlace1" presStyleIdx="1" presStyleCnt="31"/>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8000" r="-8000"/>
          </a:stretch>
        </a:blipFill>
      </dgm:spPr>
    </dgm:pt>
    <dgm:pt modelId="{C4B17EAC-A90E-41F9-9EF4-692AE550E51F}" type="pres">
      <dgm:prSet presAssocID="{3DCA3396-610F-475B-B9E9-A28911029130}" presName="rootConnector" presStyleLbl="node2" presStyleIdx="0" presStyleCnt="6"/>
      <dgm:spPr/>
    </dgm:pt>
    <dgm:pt modelId="{8BA9CFA3-C6B6-4D91-8C79-33528E4C314F}" type="pres">
      <dgm:prSet presAssocID="{3DCA3396-610F-475B-B9E9-A28911029130}" presName="hierChild4" presStyleCnt="0"/>
      <dgm:spPr/>
    </dgm:pt>
    <dgm:pt modelId="{400C2C15-900B-4B2C-9E25-EE7D20E98AAC}" type="pres">
      <dgm:prSet presAssocID="{5AADDE7F-311D-44F2-A820-4590425240D0}" presName="Name37" presStyleLbl="parChTrans1D3" presStyleIdx="0" presStyleCnt="23"/>
      <dgm:spPr/>
    </dgm:pt>
    <dgm:pt modelId="{4DA8456C-348B-4FEA-B366-D6AA5C5D504C}" type="pres">
      <dgm:prSet presAssocID="{F2A99768-D7AE-4017-9EA1-C6770E5AB0E0}" presName="hierRoot2" presStyleCnt="0">
        <dgm:presLayoutVars>
          <dgm:hierBranch val="init"/>
        </dgm:presLayoutVars>
      </dgm:prSet>
      <dgm:spPr/>
    </dgm:pt>
    <dgm:pt modelId="{DE0B8A96-A4D6-431B-A4EB-9795312D1118}" type="pres">
      <dgm:prSet presAssocID="{F2A99768-D7AE-4017-9EA1-C6770E5AB0E0}" presName="rootComposite" presStyleCnt="0"/>
      <dgm:spPr/>
    </dgm:pt>
    <dgm:pt modelId="{2CDEFE7D-F113-4229-B5CC-5DE6EF99111D}" type="pres">
      <dgm:prSet presAssocID="{F2A99768-D7AE-4017-9EA1-C6770E5AB0E0}" presName="rootText" presStyleLbl="node3" presStyleIdx="0" presStyleCnt="23">
        <dgm:presLayoutVars>
          <dgm:chPref val="3"/>
        </dgm:presLayoutVars>
      </dgm:prSet>
      <dgm:spPr/>
    </dgm:pt>
    <dgm:pt modelId="{F7AE3CFB-7EA9-40EA-B913-508400F9FB83}" type="pres">
      <dgm:prSet presAssocID="{F2A99768-D7AE-4017-9EA1-C6770E5AB0E0}" presName="rootPict" presStyleLbl="alignImgPlace1" presStyleIdx="2" presStyleCnt="31"/>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pt>
    <dgm:pt modelId="{D2C97424-444E-49DD-B9B0-36FBF873B466}" type="pres">
      <dgm:prSet presAssocID="{F2A99768-D7AE-4017-9EA1-C6770E5AB0E0}" presName="rootConnector" presStyleLbl="node3" presStyleIdx="0" presStyleCnt="23"/>
      <dgm:spPr/>
    </dgm:pt>
    <dgm:pt modelId="{7FB405F4-D40A-46A4-BC8E-9D7AA4F2A491}" type="pres">
      <dgm:prSet presAssocID="{F2A99768-D7AE-4017-9EA1-C6770E5AB0E0}" presName="hierChild4" presStyleCnt="0"/>
      <dgm:spPr/>
    </dgm:pt>
    <dgm:pt modelId="{A0E61060-023B-4E34-9180-11C6E55372BC}" type="pres">
      <dgm:prSet presAssocID="{F2A99768-D7AE-4017-9EA1-C6770E5AB0E0}" presName="hierChild5" presStyleCnt="0"/>
      <dgm:spPr/>
    </dgm:pt>
    <dgm:pt modelId="{F0228C4C-0CD8-47EC-9E65-266513FE31C0}" type="pres">
      <dgm:prSet presAssocID="{6D3D6F84-69EF-4D18-98E4-4670D502CC43}" presName="Name37" presStyleLbl="parChTrans1D3" presStyleIdx="1" presStyleCnt="23"/>
      <dgm:spPr/>
    </dgm:pt>
    <dgm:pt modelId="{44A2A3B4-3666-40B4-BBF6-C747E6E414B1}" type="pres">
      <dgm:prSet presAssocID="{F58D5362-3EA3-421A-81D2-43195CBD8DBA}" presName="hierRoot2" presStyleCnt="0">
        <dgm:presLayoutVars>
          <dgm:hierBranch val="init"/>
        </dgm:presLayoutVars>
      </dgm:prSet>
      <dgm:spPr/>
    </dgm:pt>
    <dgm:pt modelId="{54A7CEB7-DDD9-4569-98A0-5630B6C1AE7E}" type="pres">
      <dgm:prSet presAssocID="{F58D5362-3EA3-421A-81D2-43195CBD8DBA}" presName="rootComposite" presStyleCnt="0"/>
      <dgm:spPr/>
    </dgm:pt>
    <dgm:pt modelId="{340C44BD-E611-40E4-9EA2-9A0FDB2032FA}" type="pres">
      <dgm:prSet presAssocID="{F58D5362-3EA3-421A-81D2-43195CBD8DBA}" presName="rootText" presStyleLbl="node3" presStyleIdx="1" presStyleCnt="23">
        <dgm:presLayoutVars>
          <dgm:chPref val="3"/>
        </dgm:presLayoutVars>
      </dgm:prSet>
      <dgm:spPr/>
    </dgm:pt>
    <dgm:pt modelId="{F57CCADC-A89D-446F-9870-102A55B5BFAD}" type="pres">
      <dgm:prSet presAssocID="{F58D5362-3EA3-421A-81D2-43195CBD8DBA}" presName="rootPict" presStyleLbl="alignImgPlace1" presStyleIdx="3" presStyleCnt="31"/>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8000" r="-8000"/>
          </a:stretch>
        </a:blipFill>
      </dgm:spPr>
    </dgm:pt>
    <dgm:pt modelId="{5B81ABBD-4863-4B41-A551-C9C9AEF8113D}" type="pres">
      <dgm:prSet presAssocID="{F58D5362-3EA3-421A-81D2-43195CBD8DBA}" presName="rootConnector" presStyleLbl="node3" presStyleIdx="1" presStyleCnt="23"/>
      <dgm:spPr/>
    </dgm:pt>
    <dgm:pt modelId="{7C56E9D9-4C62-4E5A-8792-CDBA54E69DC6}" type="pres">
      <dgm:prSet presAssocID="{F58D5362-3EA3-421A-81D2-43195CBD8DBA}" presName="hierChild4" presStyleCnt="0"/>
      <dgm:spPr/>
    </dgm:pt>
    <dgm:pt modelId="{471E4467-B351-4454-8DF1-D663B53AB5BA}" type="pres">
      <dgm:prSet presAssocID="{F58D5362-3EA3-421A-81D2-43195CBD8DBA}" presName="hierChild5" presStyleCnt="0"/>
      <dgm:spPr/>
    </dgm:pt>
    <dgm:pt modelId="{ED925209-FC1F-47F0-A89A-895E59907B29}" type="pres">
      <dgm:prSet presAssocID="{3DCA3396-610F-475B-B9E9-A28911029130}" presName="hierChild5" presStyleCnt="0"/>
      <dgm:spPr/>
    </dgm:pt>
    <dgm:pt modelId="{C796A09F-620C-481F-92DC-544C29D2B942}" type="pres">
      <dgm:prSet presAssocID="{D1BECD01-7560-4140-B389-96989A73788E}" presName="Name37" presStyleLbl="parChTrans1D2" presStyleIdx="1" presStyleCnt="7"/>
      <dgm:spPr/>
    </dgm:pt>
    <dgm:pt modelId="{891745B1-0AF1-4A8F-8F51-223B500E07EA}" type="pres">
      <dgm:prSet presAssocID="{D43A5970-0784-4468-8FA8-F901CFC3A9C2}" presName="hierRoot2" presStyleCnt="0">
        <dgm:presLayoutVars>
          <dgm:hierBranch val="init"/>
        </dgm:presLayoutVars>
      </dgm:prSet>
      <dgm:spPr/>
    </dgm:pt>
    <dgm:pt modelId="{1F240E2C-62C3-49C0-8A9E-61B3DC786279}" type="pres">
      <dgm:prSet presAssocID="{D43A5970-0784-4468-8FA8-F901CFC3A9C2}" presName="rootComposite" presStyleCnt="0"/>
      <dgm:spPr/>
    </dgm:pt>
    <dgm:pt modelId="{AF9213A3-8C33-492C-847D-34C4657D23A9}" type="pres">
      <dgm:prSet presAssocID="{D43A5970-0784-4468-8FA8-F901CFC3A9C2}" presName="rootText" presStyleLbl="node2" presStyleIdx="1" presStyleCnt="6">
        <dgm:presLayoutVars>
          <dgm:chPref val="3"/>
        </dgm:presLayoutVars>
      </dgm:prSet>
      <dgm:spPr/>
    </dgm:pt>
    <dgm:pt modelId="{5D88BF94-A630-4971-B220-09EA90D68E03}" type="pres">
      <dgm:prSet presAssocID="{D43A5970-0784-4468-8FA8-F901CFC3A9C2}" presName="rootPict" presStyleLbl="alignImgPlace1" presStyleIdx="4" presStyleCnt="31"/>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a:stretch>
        </a:blipFill>
      </dgm:spPr>
    </dgm:pt>
    <dgm:pt modelId="{5768CC63-1324-41C4-B604-9A4B18E7E0DF}" type="pres">
      <dgm:prSet presAssocID="{D43A5970-0784-4468-8FA8-F901CFC3A9C2}" presName="rootConnector" presStyleLbl="node2" presStyleIdx="1" presStyleCnt="6"/>
      <dgm:spPr/>
    </dgm:pt>
    <dgm:pt modelId="{C6268681-A610-48A1-B6CD-311C0DFB40A7}" type="pres">
      <dgm:prSet presAssocID="{D43A5970-0784-4468-8FA8-F901CFC3A9C2}" presName="hierChild4" presStyleCnt="0"/>
      <dgm:spPr/>
    </dgm:pt>
    <dgm:pt modelId="{8D620537-09A2-4C2C-A9DE-559EFDFE4F68}" type="pres">
      <dgm:prSet presAssocID="{73B98132-F2D6-415E-98F6-3BF58BF989D7}" presName="Name37" presStyleLbl="parChTrans1D3" presStyleIdx="2" presStyleCnt="23"/>
      <dgm:spPr/>
    </dgm:pt>
    <dgm:pt modelId="{55A59E2C-FADB-44DC-A7EA-A29F4C929BC8}" type="pres">
      <dgm:prSet presAssocID="{F1A855A8-86E1-4B14-A8A3-024650AA64E6}" presName="hierRoot2" presStyleCnt="0">
        <dgm:presLayoutVars>
          <dgm:hierBranch val="init"/>
        </dgm:presLayoutVars>
      </dgm:prSet>
      <dgm:spPr/>
    </dgm:pt>
    <dgm:pt modelId="{02F711CB-6D0C-41F7-B822-B6D1E809A694}" type="pres">
      <dgm:prSet presAssocID="{F1A855A8-86E1-4B14-A8A3-024650AA64E6}" presName="rootComposite" presStyleCnt="0"/>
      <dgm:spPr/>
    </dgm:pt>
    <dgm:pt modelId="{D126E668-6FB5-4F1E-86E7-6BE508263BE5}" type="pres">
      <dgm:prSet presAssocID="{F1A855A8-86E1-4B14-A8A3-024650AA64E6}" presName="rootText" presStyleLbl="node3" presStyleIdx="2" presStyleCnt="23">
        <dgm:presLayoutVars>
          <dgm:chPref val="3"/>
        </dgm:presLayoutVars>
      </dgm:prSet>
      <dgm:spPr/>
    </dgm:pt>
    <dgm:pt modelId="{84EB8F70-B81F-47C6-98AC-25EF7BA4CC58}" type="pres">
      <dgm:prSet presAssocID="{F1A855A8-86E1-4B14-A8A3-024650AA64E6}" presName="rootPict" presStyleLbl="alignImgPlace1" presStyleIdx="5" presStyleCnt="31"/>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a:stretch>
        </a:blipFill>
      </dgm:spPr>
    </dgm:pt>
    <dgm:pt modelId="{5F17A23F-CB12-4C26-8BA6-D9891CBF5A88}" type="pres">
      <dgm:prSet presAssocID="{F1A855A8-86E1-4B14-A8A3-024650AA64E6}" presName="rootConnector" presStyleLbl="node3" presStyleIdx="2" presStyleCnt="23"/>
      <dgm:spPr/>
    </dgm:pt>
    <dgm:pt modelId="{139F472C-6F63-45E7-A9B5-33AB66AC9BB1}" type="pres">
      <dgm:prSet presAssocID="{F1A855A8-86E1-4B14-A8A3-024650AA64E6}" presName="hierChild4" presStyleCnt="0"/>
      <dgm:spPr/>
    </dgm:pt>
    <dgm:pt modelId="{B1E81B6E-FFEE-4372-AB66-A8EBB9086177}" type="pres">
      <dgm:prSet presAssocID="{F1A855A8-86E1-4B14-A8A3-024650AA64E6}" presName="hierChild5" presStyleCnt="0"/>
      <dgm:spPr/>
    </dgm:pt>
    <dgm:pt modelId="{389D0CD8-87E8-4FC4-AC5F-90603FB6B32C}" type="pres">
      <dgm:prSet presAssocID="{60CDC0AC-22D7-4A97-9F17-7AB23A0DFC8C}" presName="Name37" presStyleLbl="parChTrans1D3" presStyleIdx="3" presStyleCnt="23"/>
      <dgm:spPr/>
    </dgm:pt>
    <dgm:pt modelId="{C3920372-4194-4BD2-A6EF-549F949AD508}" type="pres">
      <dgm:prSet presAssocID="{93100597-F3B7-4E37-908E-3280E54EE871}" presName="hierRoot2" presStyleCnt="0">
        <dgm:presLayoutVars>
          <dgm:hierBranch val="init"/>
        </dgm:presLayoutVars>
      </dgm:prSet>
      <dgm:spPr/>
    </dgm:pt>
    <dgm:pt modelId="{A10B5454-6EE1-424E-A174-235AC23A5860}" type="pres">
      <dgm:prSet presAssocID="{93100597-F3B7-4E37-908E-3280E54EE871}" presName="rootComposite" presStyleCnt="0"/>
      <dgm:spPr/>
    </dgm:pt>
    <dgm:pt modelId="{AFCD7A76-6378-4767-9B98-2405A33B5EE3}" type="pres">
      <dgm:prSet presAssocID="{93100597-F3B7-4E37-908E-3280E54EE871}" presName="rootText" presStyleLbl="node3" presStyleIdx="3" presStyleCnt="23">
        <dgm:presLayoutVars>
          <dgm:chPref val="3"/>
        </dgm:presLayoutVars>
      </dgm:prSet>
      <dgm:spPr/>
    </dgm:pt>
    <dgm:pt modelId="{1537D572-D1D6-4E3F-BF5E-80359AEE8FD1}" type="pres">
      <dgm:prSet presAssocID="{93100597-F3B7-4E37-908E-3280E54EE871}" presName="rootPict" presStyleLbl="alignImgPlace1" presStyleIdx="6" presStyleCnt="31"/>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2000" r="-2000"/>
          </a:stretch>
        </a:blipFill>
      </dgm:spPr>
    </dgm:pt>
    <dgm:pt modelId="{684F0888-D7B4-4547-8618-36FCFB130E76}" type="pres">
      <dgm:prSet presAssocID="{93100597-F3B7-4E37-908E-3280E54EE871}" presName="rootConnector" presStyleLbl="node3" presStyleIdx="3" presStyleCnt="23"/>
      <dgm:spPr/>
    </dgm:pt>
    <dgm:pt modelId="{4434D44B-54D0-483E-A951-AE0088113CBB}" type="pres">
      <dgm:prSet presAssocID="{93100597-F3B7-4E37-908E-3280E54EE871}" presName="hierChild4" presStyleCnt="0"/>
      <dgm:spPr/>
    </dgm:pt>
    <dgm:pt modelId="{26832687-F292-4614-AE8C-A637768777CA}" type="pres">
      <dgm:prSet presAssocID="{93100597-F3B7-4E37-908E-3280E54EE871}" presName="hierChild5" presStyleCnt="0"/>
      <dgm:spPr/>
    </dgm:pt>
    <dgm:pt modelId="{6650F390-69BC-42E9-B49E-02E318A21F2D}" type="pres">
      <dgm:prSet presAssocID="{F2922168-787D-4F21-91EB-37886BA02C87}" presName="Name37" presStyleLbl="parChTrans1D3" presStyleIdx="4" presStyleCnt="23"/>
      <dgm:spPr/>
    </dgm:pt>
    <dgm:pt modelId="{B19CBDA8-1A62-4D1C-83E1-09FFA0A2748F}" type="pres">
      <dgm:prSet presAssocID="{B193AB54-3E39-4C28-A490-B9C828A775E6}" presName="hierRoot2" presStyleCnt="0">
        <dgm:presLayoutVars>
          <dgm:hierBranch val="init"/>
        </dgm:presLayoutVars>
      </dgm:prSet>
      <dgm:spPr/>
    </dgm:pt>
    <dgm:pt modelId="{7555AEEA-B351-48F3-BA0A-615E4B3BD214}" type="pres">
      <dgm:prSet presAssocID="{B193AB54-3E39-4C28-A490-B9C828A775E6}" presName="rootComposite" presStyleCnt="0"/>
      <dgm:spPr/>
    </dgm:pt>
    <dgm:pt modelId="{7B2F3B34-F502-49F4-A5FE-8283E7531E81}" type="pres">
      <dgm:prSet presAssocID="{B193AB54-3E39-4C28-A490-B9C828A775E6}" presName="rootText" presStyleLbl="node3" presStyleIdx="4" presStyleCnt="23">
        <dgm:presLayoutVars>
          <dgm:chPref val="3"/>
        </dgm:presLayoutVars>
      </dgm:prSet>
      <dgm:spPr/>
    </dgm:pt>
    <dgm:pt modelId="{A2A58312-43A0-4102-BB81-F8B4A5E3DAF6}" type="pres">
      <dgm:prSet presAssocID="{B193AB54-3E39-4C28-A490-B9C828A775E6}" presName="rootPict" presStyleLbl="alignImgPlace1" presStyleIdx="7" presStyleCnt="31"/>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a:stretch>
        </a:blipFill>
      </dgm:spPr>
    </dgm:pt>
    <dgm:pt modelId="{14173504-8A3D-40BC-8592-ACC26E3AAEC4}" type="pres">
      <dgm:prSet presAssocID="{B193AB54-3E39-4C28-A490-B9C828A775E6}" presName="rootConnector" presStyleLbl="node3" presStyleIdx="4" presStyleCnt="23"/>
      <dgm:spPr/>
    </dgm:pt>
    <dgm:pt modelId="{8A06D698-84FF-412E-BA07-7714B693EF4F}" type="pres">
      <dgm:prSet presAssocID="{B193AB54-3E39-4C28-A490-B9C828A775E6}" presName="hierChild4" presStyleCnt="0"/>
      <dgm:spPr/>
    </dgm:pt>
    <dgm:pt modelId="{C874F836-9133-495D-9C16-D8C8AB622693}" type="pres">
      <dgm:prSet presAssocID="{B193AB54-3E39-4C28-A490-B9C828A775E6}" presName="hierChild5" presStyleCnt="0"/>
      <dgm:spPr/>
    </dgm:pt>
    <dgm:pt modelId="{788D107E-52B7-43E5-9138-490E2E714CDB}" type="pres">
      <dgm:prSet presAssocID="{063FE10A-1462-42CE-B6B0-3561F0BF7B23}" presName="Name37" presStyleLbl="parChTrans1D3" presStyleIdx="5" presStyleCnt="23"/>
      <dgm:spPr/>
    </dgm:pt>
    <dgm:pt modelId="{31FBEE5A-13C6-41FF-8EA3-7C5D82414EF7}" type="pres">
      <dgm:prSet presAssocID="{E58E6920-F042-4C43-872C-CF7165FA53C9}" presName="hierRoot2" presStyleCnt="0">
        <dgm:presLayoutVars>
          <dgm:hierBranch val="init"/>
        </dgm:presLayoutVars>
      </dgm:prSet>
      <dgm:spPr/>
    </dgm:pt>
    <dgm:pt modelId="{3C319A97-240B-496B-8F0B-A44814CBA339}" type="pres">
      <dgm:prSet presAssocID="{E58E6920-F042-4C43-872C-CF7165FA53C9}" presName="rootComposite" presStyleCnt="0"/>
      <dgm:spPr/>
    </dgm:pt>
    <dgm:pt modelId="{202687C6-7DE4-4501-A5BB-6B90203BB6A0}" type="pres">
      <dgm:prSet presAssocID="{E58E6920-F042-4C43-872C-CF7165FA53C9}" presName="rootText" presStyleLbl="node3" presStyleIdx="5" presStyleCnt="23">
        <dgm:presLayoutVars>
          <dgm:chPref val="3"/>
        </dgm:presLayoutVars>
      </dgm:prSet>
      <dgm:spPr/>
    </dgm:pt>
    <dgm:pt modelId="{B6D3A394-9B02-4694-9F67-AE1D75D77FDE}" type="pres">
      <dgm:prSet presAssocID="{E58E6920-F042-4C43-872C-CF7165FA53C9}" presName="rootPict" presStyleLbl="alignImgPlace1" presStyleIdx="8" presStyleCnt="31"/>
      <dgm:spPr>
        <a:blipFill>
          <a:blip xmlns:r="http://schemas.openxmlformats.org/officeDocument/2006/relationships" r:embed="rId9" cstate="print">
            <a:extLst>
              <a:ext uri="{28A0092B-C50C-407E-A947-70E740481C1C}">
                <a14:useLocalDpi xmlns:a14="http://schemas.microsoft.com/office/drawing/2010/main" val="0"/>
              </a:ext>
            </a:extLst>
          </a:blip>
          <a:srcRect/>
          <a:stretch>
            <a:fillRect l="-6000" r="-6000"/>
          </a:stretch>
        </a:blipFill>
      </dgm:spPr>
    </dgm:pt>
    <dgm:pt modelId="{848AA188-2442-49A8-B957-39D08C58F9E7}" type="pres">
      <dgm:prSet presAssocID="{E58E6920-F042-4C43-872C-CF7165FA53C9}" presName="rootConnector" presStyleLbl="node3" presStyleIdx="5" presStyleCnt="23"/>
      <dgm:spPr/>
    </dgm:pt>
    <dgm:pt modelId="{7316FA65-99A5-42C7-9340-AC7E23D77B92}" type="pres">
      <dgm:prSet presAssocID="{E58E6920-F042-4C43-872C-CF7165FA53C9}" presName="hierChild4" presStyleCnt="0"/>
      <dgm:spPr/>
    </dgm:pt>
    <dgm:pt modelId="{0DED2BB0-B867-46EE-A47F-D71198523AF4}" type="pres">
      <dgm:prSet presAssocID="{E58E6920-F042-4C43-872C-CF7165FA53C9}" presName="hierChild5" presStyleCnt="0"/>
      <dgm:spPr/>
    </dgm:pt>
    <dgm:pt modelId="{641573DA-3EB3-40DF-BACB-7614F00472AE}" type="pres">
      <dgm:prSet presAssocID="{74ACF1DE-362B-4A83-885D-2A6226099849}" presName="Name37" presStyleLbl="parChTrans1D3" presStyleIdx="6" presStyleCnt="23"/>
      <dgm:spPr/>
    </dgm:pt>
    <dgm:pt modelId="{50C5B167-E309-41DB-90A1-BAC9120E873E}" type="pres">
      <dgm:prSet presAssocID="{486C2DAD-8D45-4376-888E-2F326047B5C5}" presName="hierRoot2" presStyleCnt="0">
        <dgm:presLayoutVars>
          <dgm:hierBranch val="init"/>
        </dgm:presLayoutVars>
      </dgm:prSet>
      <dgm:spPr/>
    </dgm:pt>
    <dgm:pt modelId="{FF5E3DD5-1F6C-4638-9C9A-71E896508868}" type="pres">
      <dgm:prSet presAssocID="{486C2DAD-8D45-4376-888E-2F326047B5C5}" presName="rootComposite" presStyleCnt="0"/>
      <dgm:spPr/>
    </dgm:pt>
    <dgm:pt modelId="{4245944E-7919-43D1-A974-43900FD22A71}" type="pres">
      <dgm:prSet presAssocID="{486C2DAD-8D45-4376-888E-2F326047B5C5}" presName="rootText" presStyleLbl="node3" presStyleIdx="6" presStyleCnt="23">
        <dgm:presLayoutVars>
          <dgm:chPref val="3"/>
        </dgm:presLayoutVars>
      </dgm:prSet>
      <dgm:spPr/>
    </dgm:pt>
    <dgm:pt modelId="{4D57E74E-B736-469B-A5C3-F1379336DC2F}" type="pres">
      <dgm:prSet presAssocID="{486C2DAD-8D45-4376-888E-2F326047B5C5}" presName="rootPict" presStyleLbl="alignImgPlace1" presStyleIdx="9" presStyleCnt="31"/>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1000" r="-1000"/>
          </a:stretch>
        </a:blipFill>
      </dgm:spPr>
    </dgm:pt>
    <dgm:pt modelId="{2BEF2BBF-B9C8-4C13-89AA-22320B96B199}" type="pres">
      <dgm:prSet presAssocID="{486C2DAD-8D45-4376-888E-2F326047B5C5}" presName="rootConnector" presStyleLbl="node3" presStyleIdx="6" presStyleCnt="23"/>
      <dgm:spPr/>
    </dgm:pt>
    <dgm:pt modelId="{E959BDFD-0433-4C1A-8251-F4F2A24B052A}" type="pres">
      <dgm:prSet presAssocID="{486C2DAD-8D45-4376-888E-2F326047B5C5}" presName="hierChild4" presStyleCnt="0"/>
      <dgm:spPr/>
    </dgm:pt>
    <dgm:pt modelId="{D2CDD12B-8EEC-4FCA-8B73-73275D4CDEDB}" type="pres">
      <dgm:prSet presAssocID="{486C2DAD-8D45-4376-888E-2F326047B5C5}" presName="hierChild5" presStyleCnt="0"/>
      <dgm:spPr/>
    </dgm:pt>
    <dgm:pt modelId="{62B062E3-A6A6-48FF-97B8-B791AAAFEA1B}" type="pres">
      <dgm:prSet presAssocID="{D43A5970-0784-4468-8FA8-F901CFC3A9C2}" presName="hierChild5" presStyleCnt="0"/>
      <dgm:spPr/>
    </dgm:pt>
    <dgm:pt modelId="{E6D66197-A93B-4133-AF64-2EF7E8B7044B}" type="pres">
      <dgm:prSet presAssocID="{597DF32D-9609-495E-91C5-5C1ABC350E0D}" presName="Name37" presStyleLbl="parChTrans1D2" presStyleIdx="2" presStyleCnt="7"/>
      <dgm:spPr/>
    </dgm:pt>
    <dgm:pt modelId="{F8CEC8D1-669A-488E-977A-1327DBAAFBE7}" type="pres">
      <dgm:prSet presAssocID="{191EE8E3-9BF6-42F5-AB43-7D3EA171CB8F}" presName="hierRoot2" presStyleCnt="0">
        <dgm:presLayoutVars>
          <dgm:hierBranch val="init"/>
        </dgm:presLayoutVars>
      </dgm:prSet>
      <dgm:spPr/>
    </dgm:pt>
    <dgm:pt modelId="{F05A5C8D-E082-451D-9349-2CB920F39C20}" type="pres">
      <dgm:prSet presAssocID="{191EE8E3-9BF6-42F5-AB43-7D3EA171CB8F}" presName="rootComposite" presStyleCnt="0"/>
      <dgm:spPr/>
    </dgm:pt>
    <dgm:pt modelId="{FEF804F1-32FC-4344-96CF-2C179F673EB1}" type="pres">
      <dgm:prSet presAssocID="{191EE8E3-9BF6-42F5-AB43-7D3EA171CB8F}" presName="rootText" presStyleLbl="node2" presStyleIdx="2" presStyleCnt="6">
        <dgm:presLayoutVars>
          <dgm:chPref val="3"/>
        </dgm:presLayoutVars>
      </dgm:prSet>
      <dgm:spPr/>
    </dgm:pt>
    <dgm:pt modelId="{1C6A1C4C-9132-4413-B348-BED85FEEDA9C}" type="pres">
      <dgm:prSet presAssocID="{191EE8E3-9BF6-42F5-AB43-7D3EA171CB8F}" presName="rootPict" presStyleLbl="alignImgPlace1" presStyleIdx="10" presStyleCnt="31"/>
      <dgm:spPr>
        <a:blipFill>
          <a:blip xmlns:r="http://schemas.openxmlformats.org/officeDocument/2006/relationships" r:embed="rId11" cstate="print">
            <a:extLst>
              <a:ext uri="{28A0092B-C50C-407E-A947-70E740481C1C}">
                <a14:useLocalDpi xmlns:a14="http://schemas.microsoft.com/office/drawing/2010/main" val="0"/>
              </a:ext>
            </a:extLst>
          </a:blip>
          <a:srcRect/>
          <a:stretch>
            <a:fillRect/>
          </a:stretch>
        </a:blipFill>
      </dgm:spPr>
    </dgm:pt>
    <dgm:pt modelId="{EA118BB8-8E87-41EC-8589-34EBFA32AD30}" type="pres">
      <dgm:prSet presAssocID="{191EE8E3-9BF6-42F5-AB43-7D3EA171CB8F}" presName="rootConnector" presStyleLbl="node2" presStyleIdx="2" presStyleCnt="6"/>
      <dgm:spPr/>
    </dgm:pt>
    <dgm:pt modelId="{D1A34552-1950-4156-BEC9-D92B3B40AA0A}" type="pres">
      <dgm:prSet presAssocID="{191EE8E3-9BF6-42F5-AB43-7D3EA171CB8F}" presName="hierChild4" presStyleCnt="0"/>
      <dgm:spPr/>
    </dgm:pt>
    <dgm:pt modelId="{907E8B0C-1E2B-46D5-AC2C-EC5EE7A9FB53}" type="pres">
      <dgm:prSet presAssocID="{D90955FE-120E-4A43-AD0F-357E1B13E171}" presName="Name37" presStyleLbl="parChTrans1D3" presStyleIdx="7" presStyleCnt="23"/>
      <dgm:spPr/>
    </dgm:pt>
    <dgm:pt modelId="{F3E345C9-E3AB-435F-A873-863CDA704D80}" type="pres">
      <dgm:prSet presAssocID="{076A06AD-2994-4CF1-B5C0-961B3B1B5399}" presName="hierRoot2" presStyleCnt="0">
        <dgm:presLayoutVars>
          <dgm:hierBranch val="init"/>
        </dgm:presLayoutVars>
      </dgm:prSet>
      <dgm:spPr/>
    </dgm:pt>
    <dgm:pt modelId="{7C2E5C33-6A56-4180-BBB2-76596B9CF4FD}" type="pres">
      <dgm:prSet presAssocID="{076A06AD-2994-4CF1-B5C0-961B3B1B5399}" presName="rootComposite" presStyleCnt="0"/>
      <dgm:spPr/>
    </dgm:pt>
    <dgm:pt modelId="{0EB95746-7C1D-4FE2-A473-8A34CD32E78A}" type="pres">
      <dgm:prSet presAssocID="{076A06AD-2994-4CF1-B5C0-961B3B1B5399}" presName="rootText" presStyleLbl="node3" presStyleIdx="7" presStyleCnt="23">
        <dgm:presLayoutVars>
          <dgm:chPref val="3"/>
        </dgm:presLayoutVars>
      </dgm:prSet>
      <dgm:spPr/>
    </dgm:pt>
    <dgm:pt modelId="{B30DD0D5-66EC-4196-B09D-4383183C7DC3}" type="pres">
      <dgm:prSet presAssocID="{076A06AD-2994-4CF1-B5C0-961B3B1B5399}" presName="rootPict" presStyleLbl="alignImgPlace1" presStyleIdx="11" presStyleCnt="31"/>
      <dgm:spPr>
        <a:blipFill>
          <a:blip xmlns:r="http://schemas.openxmlformats.org/officeDocument/2006/relationships" r:embed="rId12" cstate="print">
            <a:extLst>
              <a:ext uri="{28A0092B-C50C-407E-A947-70E740481C1C}">
                <a14:useLocalDpi xmlns:a14="http://schemas.microsoft.com/office/drawing/2010/main" val="0"/>
              </a:ext>
            </a:extLst>
          </a:blip>
          <a:srcRect/>
          <a:stretch>
            <a:fillRect/>
          </a:stretch>
        </a:blipFill>
      </dgm:spPr>
    </dgm:pt>
    <dgm:pt modelId="{6718B5D7-3B14-405C-B18D-76FC9040F644}" type="pres">
      <dgm:prSet presAssocID="{076A06AD-2994-4CF1-B5C0-961B3B1B5399}" presName="rootConnector" presStyleLbl="node3" presStyleIdx="7" presStyleCnt="23"/>
      <dgm:spPr/>
    </dgm:pt>
    <dgm:pt modelId="{1431B7BD-6180-45D2-A7E1-229E364AFACB}" type="pres">
      <dgm:prSet presAssocID="{076A06AD-2994-4CF1-B5C0-961B3B1B5399}" presName="hierChild4" presStyleCnt="0"/>
      <dgm:spPr/>
    </dgm:pt>
    <dgm:pt modelId="{F740C081-5EBC-49AA-BA16-A212812EEF99}" type="pres">
      <dgm:prSet presAssocID="{076A06AD-2994-4CF1-B5C0-961B3B1B5399}" presName="hierChild5" presStyleCnt="0"/>
      <dgm:spPr/>
    </dgm:pt>
    <dgm:pt modelId="{1A6BE96B-1B44-4BFD-ACA9-4FD916A0423B}" type="pres">
      <dgm:prSet presAssocID="{F361BFF3-0269-4289-95F2-E205DA9B4D65}" presName="Name37" presStyleLbl="parChTrans1D3" presStyleIdx="8" presStyleCnt="23"/>
      <dgm:spPr/>
    </dgm:pt>
    <dgm:pt modelId="{D635ED66-88DC-4B1A-891B-DCCD527C6BAB}" type="pres">
      <dgm:prSet presAssocID="{F0391E52-606E-424D-ABCF-16065B03FDF1}" presName="hierRoot2" presStyleCnt="0">
        <dgm:presLayoutVars>
          <dgm:hierBranch val="init"/>
        </dgm:presLayoutVars>
      </dgm:prSet>
      <dgm:spPr/>
    </dgm:pt>
    <dgm:pt modelId="{80E4584A-3675-4C23-8D25-BD59DFDA0053}" type="pres">
      <dgm:prSet presAssocID="{F0391E52-606E-424D-ABCF-16065B03FDF1}" presName="rootComposite" presStyleCnt="0"/>
      <dgm:spPr/>
    </dgm:pt>
    <dgm:pt modelId="{18521C60-92A4-4494-AA68-28D4351D2DCC}" type="pres">
      <dgm:prSet presAssocID="{F0391E52-606E-424D-ABCF-16065B03FDF1}" presName="rootText" presStyleLbl="node3" presStyleIdx="8" presStyleCnt="23">
        <dgm:presLayoutVars>
          <dgm:chPref val="3"/>
        </dgm:presLayoutVars>
      </dgm:prSet>
      <dgm:spPr/>
    </dgm:pt>
    <dgm:pt modelId="{F63F17A2-9F58-48B3-B69D-50A193E53C92}" type="pres">
      <dgm:prSet presAssocID="{F0391E52-606E-424D-ABCF-16065B03FDF1}" presName="rootPict" presStyleLbl="alignImgPlace1" presStyleIdx="12" presStyleCnt="31"/>
      <dgm:spPr>
        <a:blipFill>
          <a:blip xmlns:r="http://schemas.openxmlformats.org/officeDocument/2006/relationships" r:embed="rId13" cstate="print">
            <a:extLst>
              <a:ext uri="{28A0092B-C50C-407E-A947-70E740481C1C}">
                <a14:useLocalDpi xmlns:a14="http://schemas.microsoft.com/office/drawing/2010/main" val="0"/>
              </a:ext>
            </a:extLst>
          </a:blip>
          <a:srcRect/>
          <a:stretch>
            <a:fillRect/>
          </a:stretch>
        </a:blipFill>
      </dgm:spPr>
    </dgm:pt>
    <dgm:pt modelId="{520AD195-01FC-4CC8-ADD7-78FE7A771DF4}" type="pres">
      <dgm:prSet presAssocID="{F0391E52-606E-424D-ABCF-16065B03FDF1}" presName="rootConnector" presStyleLbl="node3" presStyleIdx="8" presStyleCnt="23"/>
      <dgm:spPr/>
    </dgm:pt>
    <dgm:pt modelId="{041F3A92-70D0-43D3-AE9A-26AC76E6CED4}" type="pres">
      <dgm:prSet presAssocID="{F0391E52-606E-424D-ABCF-16065B03FDF1}" presName="hierChild4" presStyleCnt="0"/>
      <dgm:spPr/>
    </dgm:pt>
    <dgm:pt modelId="{BC770761-2B57-4D30-A1CF-C702DDCFDFDD}" type="pres">
      <dgm:prSet presAssocID="{F0391E52-606E-424D-ABCF-16065B03FDF1}" presName="hierChild5" presStyleCnt="0"/>
      <dgm:spPr/>
    </dgm:pt>
    <dgm:pt modelId="{B9561564-2D4F-4C78-9FFB-0D9E32A7D3F0}" type="pres">
      <dgm:prSet presAssocID="{98414806-F768-4201-8172-B0179C36F625}" presName="Name37" presStyleLbl="parChTrans1D3" presStyleIdx="9" presStyleCnt="23"/>
      <dgm:spPr/>
    </dgm:pt>
    <dgm:pt modelId="{C5925A31-A11E-44E9-B4B1-5E8296C22F6D}" type="pres">
      <dgm:prSet presAssocID="{A6CFA604-CBE0-4C62-89B2-67959AA103D9}" presName="hierRoot2" presStyleCnt="0">
        <dgm:presLayoutVars>
          <dgm:hierBranch val="init"/>
        </dgm:presLayoutVars>
      </dgm:prSet>
      <dgm:spPr/>
    </dgm:pt>
    <dgm:pt modelId="{65E2A6D5-253B-439D-A283-1C83FE7967B6}" type="pres">
      <dgm:prSet presAssocID="{A6CFA604-CBE0-4C62-89B2-67959AA103D9}" presName="rootComposite" presStyleCnt="0"/>
      <dgm:spPr/>
    </dgm:pt>
    <dgm:pt modelId="{6AFCA19D-495D-4D35-972E-77C34C62B148}" type="pres">
      <dgm:prSet presAssocID="{A6CFA604-CBE0-4C62-89B2-67959AA103D9}" presName="rootText" presStyleLbl="node3" presStyleIdx="9" presStyleCnt="23">
        <dgm:presLayoutVars>
          <dgm:chPref val="3"/>
        </dgm:presLayoutVars>
      </dgm:prSet>
      <dgm:spPr/>
    </dgm:pt>
    <dgm:pt modelId="{B7839A32-3CFA-4AA0-AEF6-D16B2AF2AF26}" type="pres">
      <dgm:prSet presAssocID="{A6CFA604-CBE0-4C62-89B2-67959AA103D9}" presName="rootPict" presStyleLbl="alignImgPlace1" presStyleIdx="13" presStyleCnt="31"/>
      <dgm:spPr>
        <a:blipFill>
          <a:blip xmlns:r="http://schemas.openxmlformats.org/officeDocument/2006/relationships" r:embed="rId14" cstate="print">
            <a:extLst>
              <a:ext uri="{28A0092B-C50C-407E-A947-70E740481C1C}">
                <a14:useLocalDpi xmlns:a14="http://schemas.microsoft.com/office/drawing/2010/main" val="0"/>
              </a:ext>
            </a:extLst>
          </a:blip>
          <a:srcRect/>
          <a:stretch>
            <a:fillRect/>
          </a:stretch>
        </a:blipFill>
      </dgm:spPr>
    </dgm:pt>
    <dgm:pt modelId="{8A1E761B-C68E-43E7-824E-7136D5179EA9}" type="pres">
      <dgm:prSet presAssocID="{A6CFA604-CBE0-4C62-89B2-67959AA103D9}" presName="rootConnector" presStyleLbl="node3" presStyleIdx="9" presStyleCnt="23"/>
      <dgm:spPr/>
    </dgm:pt>
    <dgm:pt modelId="{8701F490-F0F9-40BC-972B-DC3EBA1CF9A8}" type="pres">
      <dgm:prSet presAssocID="{A6CFA604-CBE0-4C62-89B2-67959AA103D9}" presName="hierChild4" presStyleCnt="0"/>
      <dgm:spPr/>
    </dgm:pt>
    <dgm:pt modelId="{B6AE2E1A-F570-4795-8518-32A7C1C853B2}" type="pres">
      <dgm:prSet presAssocID="{A6CFA604-CBE0-4C62-89B2-67959AA103D9}" presName="hierChild5" presStyleCnt="0"/>
      <dgm:spPr/>
    </dgm:pt>
    <dgm:pt modelId="{7F192047-258F-4402-B25E-E9B175F50E50}" type="pres">
      <dgm:prSet presAssocID="{D7BD5D35-99A7-4775-B10A-237ADDE5C4BF}" presName="Name37" presStyleLbl="parChTrans1D3" presStyleIdx="10" presStyleCnt="23"/>
      <dgm:spPr/>
    </dgm:pt>
    <dgm:pt modelId="{5ED11219-9306-455A-AF7B-353A91F07C38}" type="pres">
      <dgm:prSet presAssocID="{11A3DE3D-52A4-4991-A6C5-3C26CED92351}" presName="hierRoot2" presStyleCnt="0">
        <dgm:presLayoutVars>
          <dgm:hierBranch val="init"/>
        </dgm:presLayoutVars>
      </dgm:prSet>
      <dgm:spPr/>
    </dgm:pt>
    <dgm:pt modelId="{7446DC18-C829-4DB3-BBFA-D3D600F85CCD}" type="pres">
      <dgm:prSet presAssocID="{11A3DE3D-52A4-4991-A6C5-3C26CED92351}" presName="rootComposite" presStyleCnt="0"/>
      <dgm:spPr/>
    </dgm:pt>
    <dgm:pt modelId="{BA960886-7FCD-4AF0-BA82-CD9E597C8D8B}" type="pres">
      <dgm:prSet presAssocID="{11A3DE3D-52A4-4991-A6C5-3C26CED92351}" presName="rootText" presStyleLbl="node3" presStyleIdx="10" presStyleCnt="23">
        <dgm:presLayoutVars>
          <dgm:chPref val="3"/>
        </dgm:presLayoutVars>
      </dgm:prSet>
      <dgm:spPr/>
    </dgm:pt>
    <dgm:pt modelId="{8E1669B0-22D5-4DD6-9F2A-6336543A179A}" type="pres">
      <dgm:prSet presAssocID="{11A3DE3D-52A4-4991-A6C5-3C26CED92351}" presName="rootPict" presStyleLbl="alignImgPlace1" presStyleIdx="14" presStyleCnt="31"/>
      <dgm:spPr>
        <a:blipFill>
          <a:blip xmlns:r="http://schemas.openxmlformats.org/officeDocument/2006/relationships" r:embed="rId15"/>
          <a:srcRect/>
          <a:stretch>
            <a:fillRect l="-8000" r="-8000"/>
          </a:stretch>
        </a:blipFill>
      </dgm:spPr>
    </dgm:pt>
    <dgm:pt modelId="{080DB640-D0DD-48F6-A7BF-B0182695DA09}" type="pres">
      <dgm:prSet presAssocID="{11A3DE3D-52A4-4991-A6C5-3C26CED92351}" presName="rootConnector" presStyleLbl="node3" presStyleIdx="10" presStyleCnt="23"/>
      <dgm:spPr/>
    </dgm:pt>
    <dgm:pt modelId="{889F0883-9638-4736-8F38-1E06DCC906C0}" type="pres">
      <dgm:prSet presAssocID="{11A3DE3D-52A4-4991-A6C5-3C26CED92351}" presName="hierChild4" presStyleCnt="0"/>
      <dgm:spPr/>
    </dgm:pt>
    <dgm:pt modelId="{D0A4E10C-E34F-48E1-A043-C3A6953BAB84}" type="pres">
      <dgm:prSet presAssocID="{11A3DE3D-52A4-4991-A6C5-3C26CED92351}" presName="hierChild5" presStyleCnt="0"/>
      <dgm:spPr/>
    </dgm:pt>
    <dgm:pt modelId="{0EB3CEF4-0124-453B-930C-22A06A4237D8}" type="pres">
      <dgm:prSet presAssocID="{13D558E8-0D17-46B3-AAA2-579D7B6BED87}" presName="Name37" presStyleLbl="parChTrans1D3" presStyleIdx="11" presStyleCnt="23"/>
      <dgm:spPr/>
    </dgm:pt>
    <dgm:pt modelId="{09F2381E-B04E-4330-A76A-1FEFF5FFEAEE}" type="pres">
      <dgm:prSet presAssocID="{EED4C555-4BDF-4CAB-96FA-662346844C15}" presName="hierRoot2" presStyleCnt="0">
        <dgm:presLayoutVars>
          <dgm:hierBranch val="init"/>
        </dgm:presLayoutVars>
      </dgm:prSet>
      <dgm:spPr/>
    </dgm:pt>
    <dgm:pt modelId="{2B7A6188-865C-4DBA-9ECF-631798DCEC27}" type="pres">
      <dgm:prSet presAssocID="{EED4C555-4BDF-4CAB-96FA-662346844C15}" presName="rootComposite" presStyleCnt="0"/>
      <dgm:spPr/>
    </dgm:pt>
    <dgm:pt modelId="{A4C99B7C-6D48-4F83-BB8B-16F644CD044F}" type="pres">
      <dgm:prSet presAssocID="{EED4C555-4BDF-4CAB-96FA-662346844C15}" presName="rootText" presStyleLbl="node3" presStyleIdx="11" presStyleCnt="23">
        <dgm:presLayoutVars>
          <dgm:chPref val="3"/>
        </dgm:presLayoutVars>
      </dgm:prSet>
      <dgm:spPr/>
    </dgm:pt>
    <dgm:pt modelId="{EBA76042-D0D1-4494-9F62-C838BDEDA058}" type="pres">
      <dgm:prSet presAssocID="{EED4C555-4BDF-4CAB-96FA-662346844C15}" presName="rootPict" presStyleLbl="alignImgPlace1" presStyleIdx="15" presStyleCnt="31"/>
      <dgm:spPr>
        <a:blipFill rotWithShape="1">
          <a:blip xmlns:r="http://schemas.openxmlformats.org/officeDocument/2006/relationships" r:embed="rId16"/>
          <a:srcRect/>
          <a:stretch>
            <a:fillRect t="-5000" b="-5000"/>
          </a:stretch>
        </a:blipFill>
      </dgm:spPr>
    </dgm:pt>
    <dgm:pt modelId="{68AEE7A5-92E3-48DD-A0B5-D11469DEAD39}" type="pres">
      <dgm:prSet presAssocID="{EED4C555-4BDF-4CAB-96FA-662346844C15}" presName="rootConnector" presStyleLbl="node3" presStyleIdx="11" presStyleCnt="23"/>
      <dgm:spPr/>
    </dgm:pt>
    <dgm:pt modelId="{4E2F9E61-ACCA-4562-B9B7-1F6480269032}" type="pres">
      <dgm:prSet presAssocID="{EED4C555-4BDF-4CAB-96FA-662346844C15}" presName="hierChild4" presStyleCnt="0"/>
      <dgm:spPr/>
    </dgm:pt>
    <dgm:pt modelId="{78C330EE-0B65-4117-8F14-29AFDA0A2E38}" type="pres">
      <dgm:prSet presAssocID="{EED4C555-4BDF-4CAB-96FA-662346844C15}" presName="hierChild5" presStyleCnt="0"/>
      <dgm:spPr/>
    </dgm:pt>
    <dgm:pt modelId="{F84E1B09-A1C1-4F75-AB57-4740F6D930F6}" type="pres">
      <dgm:prSet presAssocID="{191EE8E3-9BF6-42F5-AB43-7D3EA171CB8F}" presName="hierChild5" presStyleCnt="0"/>
      <dgm:spPr/>
    </dgm:pt>
    <dgm:pt modelId="{7EEF9795-0C8E-4D1F-9BAE-5645E34F8951}" type="pres">
      <dgm:prSet presAssocID="{72717DD3-2D93-41B3-A715-FF13E1D21BEA}" presName="Name37" presStyleLbl="parChTrans1D2" presStyleIdx="3" presStyleCnt="7"/>
      <dgm:spPr/>
    </dgm:pt>
    <dgm:pt modelId="{5AF4E047-7A41-41AA-859E-A1E63A0EEF19}" type="pres">
      <dgm:prSet presAssocID="{DB6DDBE1-EEA1-4977-A037-86081F643463}" presName="hierRoot2" presStyleCnt="0">
        <dgm:presLayoutVars>
          <dgm:hierBranch val="init"/>
        </dgm:presLayoutVars>
      </dgm:prSet>
      <dgm:spPr/>
    </dgm:pt>
    <dgm:pt modelId="{F5340718-A29A-4C4D-BE6A-F2E962684F15}" type="pres">
      <dgm:prSet presAssocID="{DB6DDBE1-EEA1-4977-A037-86081F643463}" presName="rootComposite" presStyleCnt="0"/>
      <dgm:spPr/>
    </dgm:pt>
    <dgm:pt modelId="{1FF977BD-53E4-4B55-B55E-8CA5E644892E}" type="pres">
      <dgm:prSet presAssocID="{DB6DDBE1-EEA1-4977-A037-86081F643463}" presName="rootText" presStyleLbl="node2" presStyleIdx="3" presStyleCnt="6">
        <dgm:presLayoutVars>
          <dgm:chPref val="3"/>
        </dgm:presLayoutVars>
      </dgm:prSet>
      <dgm:spPr/>
    </dgm:pt>
    <dgm:pt modelId="{67C9EBEA-3A44-47B4-A76A-9F274B64A925}" type="pres">
      <dgm:prSet presAssocID="{DB6DDBE1-EEA1-4977-A037-86081F643463}" presName="rootPict" presStyleLbl="alignImgPlace1" presStyleIdx="16" presStyleCnt="31"/>
      <dgm:spPr>
        <a:blipFill>
          <a:blip xmlns:r="http://schemas.openxmlformats.org/officeDocument/2006/relationships" r:embed="rId17"/>
          <a:srcRect/>
          <a:stretch>
            <a:fillRect/>
          </a:stretch>
        </a:blipFill>
      </dgm:spPr>
    </dgm:pt>
    <dgm:pt modelId="{6243DF84-3B1E-46D1-9C09-A2C5E8E69227}" type="pres">
      <dgm:prSet presAssocID="{DB6DDBE1-EEA1-4977-A037-86081F643463}" presName="rootConnector" presStyleLbl="node2" presStyleIdx="3" presStyleCnt="6"/>
      <dgm:spPr/>
    </dgm:pt>
    <dgm:pt modelId="{E5E5A701-B334-4BB7-811D-97754F883BF3}" type="pres">
      <dgm:prSet presAssocID="{DB6DDBE1-EEA1-4977-A037-86081F643463}" presName="hierChild4" presStyleCnt="0"/>
      <dgm:spPr/>
    </dgm:pt>
    <dgm:pt modelId="{BDA7378E-C92E-402F-8579-4D914CFD26C6}" type="pres">
      <dgm:prSet presAssocID="{7921499B-1501-4A64-8AF0-3BB311FD0848}" presName="Name37" presStyleLbl="parChTrans1D3" presStyleIdx="12" presStyleCnt="23"/>
      <dgm:spPr/>
    </dgm:pt>
    <dgm:pt modelId="{53ACB21B-66CC-4605-BCE7-BA2C7BD78313}" type="pres">
      <dgm:prSet presAssocID="{187CBF4A-68F3-4090-A36B-7EFC46743583}" presName="hierRoot2" presStyleCnt="0">
        <dgm:presLayoutVars>
          <dgm:hierBranch val="init"/>
        </dgm:presLayoutVars>
      </dgm:prSet>
      <dgm:spPr/>
    </dgm:pt>
    <dgm:pt modelId="{91FD3227-925E-4C97-87B5-BBA2BE7528FE}" type="pres">
      <dgm:prSet presAssocID="{187CBF4A-68F3-4090-A36B-7EFC46743583}" presName="rootComposite" presStyleCnt="0"/>
      <dgm:spPr/>
    </dgm:pt>
    <dgm:pt modelId="{59045506-9B6C-487D-8DA4-BF9B8F8B8F11}" type="pres">
      <dgm:prSet presAssocID="{187CBF4A-68F3-4090-A36B-7EFC46743583}" presName="rootText" presStyleLbl="node3" presStyleIdx="12" presStyleCnt="23">
        <dgm:presLayoutVars>
          <dgm:chPref val="3"/>
        </dgm:presLayoutVars>
      </dgm:prSet>
      <dgm:spPr/>
    </dgm:pt>
    <dgm:pt modelId="{12E5643A-6668-44CE-9B7B-7BEA1CD9849F}" type="pres">
      <dgm:prSet presAssocID="{187CBF4A-68F3-4090-A36B-7EFC46743583}" presName="rootPict" presStyleLbl="alignImgPlace1" presStyleIdx="17" presStyleCnt="31"/>
      <dgm:spPr>
        <a:blipFill>
          <a:blip xmlns:r="http://schemas.openxmlformats.org/officeDocument/2006/relationships" r:embed="rId18" cstate="print">
            <a:extLst>
              <a:ext uri="{28A0092B-C50C-407E-A947-70E740481C1C}">
                <a14:useLocalDpi xmlns:a14="http://schemas.microsoft.com/office/drawing/2010/main" val="0"/>
              </a:ext>
            </a:extLst>
          </a:blip>
          <a:srcRect/>
          <a:stretch>
            <a:fillRect/>
          </a:stretch>
        </a:blipFill>
      </dgm:spPr>
    </dgm:pt>
    <dgm:pt modelId="{E8065ABA-B5F7-4BF2-844B-68A03646BDDE}" type="pres">
      <dgm:prSet presAssocID="{187CBF4A-68F3-4090-A36B-7EFC46743583}" presName="rootConnector" presStyleLbl="node3" presStyleIdx="12" presStyleCnt="23"/>
      <dgm:spPr/>
    </dgm:pt>
    <dgm:pt modelId="{CEF18635-60A9-494E-A4AF-16AF45AC39AA}" type="pres">
      <dgm:prSet presAssocID="{187CBF4A-68F3-4090-A36B-7EFC46743583}" presName="hierChild4" presStyleCnt="0"/>
      <dgm:spPr/>
    </dgm:pt>
    <dgm:pt modelId="{B1161615-FD73-41D9-8957-C2BB550F43BA}" type="pres">
      <dgm:prSet presAssocID="{187CBF4A-68F3-4090-A36B-7EFC46743583}" presName="hierChild5" presStyleCnt="0"/>
      <dgm:spPr/>
    </dgm:pt>
    <dgm:pt modelId="{241AFCA7-4A45-443B-899C-C163B8A84CD1}" type="pres">
      <dgm:prSet presAssocID="{DB6DDBE1-EEA1-4977-A037-86081F643463}" presName="hierChild5" presStyleCnt="0"/>
      <dgm:spPr/>
    </dgm:pt>
    <dgm:pt modelId="{9968EAC4-7756-45C2-A519-8AB4C505DB80}" type="pres">
      <dgm:prSet presAssocID="{B61CA0D6-AD14-48F7-9712-A8F0F2664351}" presName="Name37" presStyleLbl="parChTrans1D2" presStyleIdx="4" presStyleCnt="7"/>
      <dgm:spPr/>
    </dgm:pt>
    <dgm:pt modelId="{EE983184-458F-4FCA-B157-F0BA6F1034C0}" type="pres">
      <dgm:prSet presAssocID="{08D80B9F-A9E1-4592-8B03-C0C910129F65}" presName="hierRoot2" presStyleCnt="0">
        <dgm:presLayoutVars>
          <dgm:hierBranch val="init"/>
        </dgm:presLayoutVars>
      </dgm:prSet>
      <dgm:spPr/>
    </dgm:pt>
    <dgm:pt modelId="{36E03539-CD7D-4251-960F-3D6E6254F0ED}" type="pres">
      <dgm:prSet presAssocID="{08D80B9F-A9E1-4592-8B03-C0C910129F65}" presName="rootComposite" presStyleCnt="0"/>
      <dgm:spPr/>
    </dgm:pt>
    <dgm:pt modelId="{42CBC0A7-6FAD-4557-AAED-72B168622565}" type="pres">
      <dgm:prSet presAssocID="{08D80B9F-A9E1-4592-8B03-C0C910129F65}" presName="rootText" presStyleLbl="node2" presStyleIdx="4" presStyleCnt="6">
        <dgm:presLayoutVars>
          <dgm:chPref val="3"/>
        </dgm:presLayoutVars>
      </dgm:prSet>
      <dgm:spPr/>
    </dgm:pt>
    <dgm:pt modelId="{326D482C-1745-46E4-B78A-1A78B70A278E}" type="pres">
      <dgm:prSet presAssocID="{08D80B9F-A9E1-4592-8B03-C0C910129F65}" presName="rootPict" presStyleLbl="alignImgPlace1" presStyleIdx="18" presStyleCnt="31"/>
      <dgm:spPr>
        <a:blipFill>
          <a:blip xmlns:r="http://schemas.openxmlformats.org/officeDocument/2006/relationships" r:embed="rId19" cstate="print">
            <a:extLst>
              <a:ext uri="{28A0092B-C50C-407E-A947-70E740481C1C}">
                <a14:useLocalDpi xmlns:a14="http://schemas.microsoft.com/office/drawing/2010/main" val="0"/>
              </a:ext>
            </a:extLst>
          </a:blip>
          <a:srcRect/>
          <a:stretch>
            <a:fillRect/>
          </a:stretch>
        </a:blipFill>
      </dgm:spPr>
    </dgm:pt>
    <dgm:pt modelId="{7B1770DC-D9FE-4113-9F66-3783B77D9891}" type="pres">
      <dgm:prSet presAssocID="{08D80B9F-A9E1-4592-8B03-C0C910129F65}" presName="rootConnector" presStyleLbl="node2" presStyleIdx="4" presStyleCnt="6"/>
      <dgm:spPr/>
    </dgm:pt>
    <dgm:pt modelId="{724A6027-87E6-446D-A186-3E3D2860ED73}" type="pres">
      <dgm:prSet presAssocID="{08D80B9F-A9E1-4592-8B03-C0C910129F65}" presName="hierChild4" presStyleCnt="0"/>
      <dgm:spPr/>
    </dgm:pt>
    <dgm:pt modelId="{406ADE19-90DF-417F-B0F0-6CE7A19CD076}" type="pres">
      <dgm:prSet presAssocID="{AC09B33E-03F9-4F52-82BD-9B4C33F56DBB}" presName="Name37" presStyleLbl="parChTrans1D3" presStyleIdx="13" presStyleCnt="23"/>
      <dgm:spPr/>
    </dgm:pt>
    <dgm:pt modelId="{8ECD9FBF-E4D8-4220-8DA8-9104363B71B9}" type="pres">
      <dgm:prSet presAssocID="{F10920DD-8912-4553-8609-1F6882991096}" presName="hierRoot2" presStyleCnt="0">
        <dgm:presLayoutVars>
          <dgm:hierBranch val="init"/>
        </dgm:presLayoutVars>
      </dgm:prSet>
      <dgm:spPr/>
    </dgm:pt>
    <dgm:pt modelId="{B06EEDC5-027B-4EA7-B651-3FB80D393D85}" type="pres">
      <dgm:prSet presAssocID="{F10920DD-8912-4553-8609-1F6882991096}" presName="rootComposite" presStyleCnt="0"/>
      <dgm:spPr/>
    </dgm:pt>
    <dgm:pt modelId="{9DB44A57-41ED-48D2-BC2B-AC8674E49EE1}" type="pres">
      <dgm:prSet presAssocID="{F10920DD-8912-4553-8609-1F6882991096}" presName="rootText" presStyleLbl="node3" presStyleIdx="13" presStyleCnt="23">
        <dgm:presLayoutVars>
          <dgm:chPref val="3"/>
        </dgm:presLayoutVars>
      </dgm:prSet>
      <dgm:spPr/>
    </dgm:pt>
    <dgm:pt modelId="{D164E89B-B2B5-4B94-BCDA-77C5038EF6BB}" type="pres">
      <dgm:prSet presAssocID="{F10920DD-8912-4553-8609-1F6882991096}" presName="rootPict" presStyleLbl="alignImgPlace1" presStyleIdx="19" presStyleCnt="31"/>
      <dgm:spPr>
        <a:blipFill>
          <a:blip xmlns:r="http://schemas.openxmlformats.org/officeDocument/2006/relationships" r:embed="rId20" cstate="print">
            <a:extLst>
              <a:ext uri="{28A0092B-C50C-407E-A947-70E740481C1C}">
                <a14:useLocalDpi xmlns:a14="http://schemas.microsoft.com/office/drawing/2010/main" val="0"/>
              </a:ext>
            </a:extLst>
          </a:blip>
          <a:srcRect/>
          <a:stretch>
            <a:fillRect/>
          </a:stretch>
        </a:blipFill>
      </dgm:spPr>
    </dgm:pt>
    <dgm:pt modelId="{4DA7F1E2-4E09-4F1E-B922-347987DED2F4}" type="pres">
      <dgm:prSet presAssocID="{F10920DD-8912-4553-8609-1F6882991096}" presName="rootConnector" presStyleLbl="node3" presStyleIdx="13" presStyleCnt="23"/>
      <dgm:spPr/>
    </dgm:pt>
    <dgm:pt modelId="{46CF18DE-72A6-42EB-A059-897814869044}" type="pres">
      <dgm:prSet presAssocID="{F10920DD-8912-4553-8609-1F6882991096}" presName="hierChild4" presStyleCnt="0"/>
      <dgm:spPr/>
    </dgm:pt>
    <dgm:pt modelId="{105B6FFE-C9FB-4177-95CC-0E0141D09DC7}" type="pres">
      <dgm:prSet presAssocID="{F10920DD-8912-4553-8609-1F6882991096}" presName="hierChild5" presStyleCnt="0"/>
      <dgm:spPr/>
    </dgm:pt>
    <dgm:pt modelId="{0E805991-1404-41D4-8ABB-3E89722D2D70}" type="pres">
      <dgm:prSet presAssocID="{EB4CD610-A5C8-4A14-A6C8-628213AE8756}" presName="Name37" presStyleLbl="parChTrans1D3" presStyleIdx="14" presStyleCnt="23"/>
      <dgm:spPr/>
    </dgm:pt>
    <dgm:pt modelId="{793DC366-928B-4DD8-B1DB-3D3386CD0A4C}" type="pres">
      <dgm:prSet presAssocID="{9F41A7E0-7E85-415E-ACFD-BEFEF4382C5E}" presName="hierRoot2" presStyleCnt="0">
        <dgm:presLayoutVars>
          <dgm:hierBranch val="init"/>
        </dgm:presLayoutVars>
      </dgm:prSet>
      <dgm:spPr/>
    </dgm:pt>
    <dgm:pt modelId="{48C3565C-A162-48F9-85D8-F9CA7BF8D596}" type="pres">
      <dgm:prSet presAssocID="{9F41A7E0-7E85-415E-ACFD-BEFEF4382C5E}" presName="rootComposite" presStyleCnt="0"/>
      <dgm:spPr/>
    </dgm:pt>
    <dgm:pt modelId="{EDCBC552-2A0F-4368-A0AE-BDF07A9F5A09}" type="pres">
      <dgm:prSet presAssocID="{9F41A7E0-7E85-415E-ACFD-BEFEF4382C5E}" presName="rootText" presStyleLbl="node3" presStyleIdx="14" presStyleCnt="23">
        <dgm:presLayoutVars>
          <dgm:chPref val="3"/>
        </dgm:presLayoutVars>
      </dgm:prSet>
      <dgm:spPr/>
    </dgm:pt>
    <dgm:pt modelId="{EFF45ED2-C4AC-4110-8EAE-C55BFAFCB61F}" type="pres">
      <dgm:prSet presAssocID="{9F41A7E0-7E85-415E-ACFD-BEFEF4382C5E}" presName="rootPict" presStyleLbl="alignImgPlace1" presStyleIdx="20" presStyleCnt="31"/>
      <dgm:spPr>
        <a:blipFill>
          <a:blip xmlns:r="http://schemas.openxmlformats.org/officeDocument/2006/relationships" r:embed="rId21" cstate="print">
            <a:extLst>
              <a:ext uri="{28A0092B-C50C-407E-A947-70E740481C1C}">
                <a14:useLocalDpi xmlns:a14="http://schemas.microsoft.com/office/drawing/2010/main" val="0"/>
              </a:ext>
            </a:extLst>
          </a:blip>
          <a:srcRect/>
          <a:stretch>
            <a:fillRect/>
          </a:stretch>
        </a:blipFill>
      </dgm:spPr>
    </dgm:pt>
    <dgm:pt modelId="{3080005C-1740-4C0D-892E-0B8413DAD909}" type="pres">
      <dgm:prSet presAssocID="{9F41A7E0-7E85-415E-ACFD-BEFEF4382C5E}" presName="rootConnector" presStyleLbl="node3" presStyleIdx="14" presStyleCnt="23"/>
      <dgm:spPr/>
    </dgm:pt>
    <dgm:pt modelId="{D19182C1-9932-4180-8981-BF126BED1EDC}" type="pres">
      <dgm:prSet presAssocID="{9F41A7E0-7E85-415E-ACFD-BEFEF4382C5E}" presName="hierChild4" presStyleCnt="0"/>
      <dgm:spPr/>
    </dgm:pt>
    <dgm:pt modelId="{9CEE58A2-36AB-44E4-86E4-8F2BCFA8DA09}" type="pres">
      <dgm:prSet presAssocID="{9F41A7E0-7E85-415E-ACFD-BEFEF4382C5E}" presName="hierChild5" presStyleCnt="0"/>
      <dgm:spPr/>
    </dgm:pt>
    <dgm:pt modelId="{B95BEC74-665B-4E56-9B9A-8E483603D6A0}" type="pres">
      <dgm:prSet presAssocID="{396BA703-80EC-4337-901F-CAF1215A826E}" presName="Name37" presStyleLbl="parChTrans1D3" presStyleIdx="15" presStyleCnt="23"/>
      <dgm:spPr/>
    </dgm:pt>
    <dgm:pt modelId="{575AEF09-B13A-4AAB-AACE-3DEEF756BC07}" type="pres">
      <dgm:prSet presAssocID="{44DCE634-7FFD-45DF-AA6A-871247BA820F}" presName="hierRoot2" presStyleCnt="0">
        <dgm:presLayoutVars>
          <dgm:hierBranch val="init"/>
        </dgm:presLayoutVars>
      </dgm:prSet>
      <dgm:spPr/>
    </dgm:pt>
    <dgm:pt modelId="{374AC3A9-6DDF-48AE-81A0-1CE273139F83}" type="pres">
      <dgm:prSet presAssocID="{44DCE634-7FFD-45DF-AA6A-871247BA820F}" presName="rootComposite" presStyleCnt="0"/>
      <dgm:spPr/>
    </dgm:pt>
    <dgm:pt modelId="{F31EDA51-C857-48AC-9EFB-90D3113A4802}" type="pres">
      <dgm:prSet presAssocID="{44DCE634-7FFD-45DF-AA6A-871247BA820F}" presName="rootText" presStyleLbl="node3" presStyleIdx="15" presStyleCnt="23">
        <dgm:presLayoutVars>
          <dgm:chPref val="3"/>
        </dgm:presLayoutVars>
      </dgm:prSet>
      <dgm:spPr/>
    </dgm:pt>
    <dgm:pt modelId="{B294A3AC-5B1F-4067-9D9B-70F8054411E7}" type="pres">
      <dgm:prSet presAssocID="{44DCE634-7FFD-45DF-AA6A-871247BA820F}" presName="rootPict" presStyleLbl="alignImgPlace1" presStyleIdx="21" presStyleCnt="31"/>
      <dgm:spPr>
        <a:blipFill>
          <a:blip xmlns:r="http://schemas.openxmlformats.org/officeDocument/2006/relationships" r:embed="rId22" cstate="print">
            <a:extLst>
              <a:ext uri="{28A0092B-C50C-407E-A947-70E740481C1C}">
                <a14:useLocalDpi xmlns:a14="http://schemas.microsoft.com/office/drawing/2010/main" val="0"/>
              </a:ext>
            </a:extLst>
          </a:blip>
          <a:srcRect/>
          <a:stretch>
            <a:fillRect/>
          </a:stretch>
        </a:blipFill>
      </dgm:spPr>
    </dgm:pt>
    <dgm:pt modelId="{5C466465-41AC-4FF1-B87B-D03CA09A23F7}" type="pres">
      <dgm:prSet presAssocID="{44DCE634-7FFD-45DF-AA6A-871247BA820F}" presName="rootConnector" presStyleLbl="node3" presStyleIdx="15" presStyleCnt="23"/>
      <dgm:spPr/>
    </dgm:pt>
    <dgm:pt modelId="{81829858-A5CD-4D4E-8757-21B11B271EF3}" type="pres">
      <dgm:prSet presAssocID="{44DCE634-7FFD-45DF-AA6A-871247BA820F}" presName="hierChild4" presStyleCnt="0"/>
      <dgm:spPr/>
    </dgm:pt>
    <dgm:pt modelId="{EF855471-48B3-4E2C-BAB7-6390797EA1A8}" type="pres">
      <dgm:prSet presAssocID="{44DCE634-7FFD-45DF-AA6A-871247BA820F}" presName="hierChild5" presStyleCnt="0"/>
      <dgm:spPr/>
    </dgm:pt>
    <dgm:pt modelId="{C21948AD-C768-4B0E-BCAB-C272E61C1C3D}" type="pres">
      <dgm:prSet presAssocID="{2C0320FB-8374-45EE-82E8-9B0980CC4CDF}" presName="Name37" presStyleLbl="parChTrans1D3" presStyleIdx="16" presStyleCnt="23"/>
      <dgm:spPr/>
    </dgm:pt>
    <dgm:pt modelId="{BF0F3E1E-4CC3-464A-91BE-8732A2CB10D0}" type="pres">
      <dgm:prSet presAssocID="{C89CDCCE-C06B-4CE3-B750-4501A6D99DF4}" presName="hierRoot2" presStyleCnt="0">
        <dgm:presLayoutVars>
          <dgm:hierBranch val="init"/>
        </dgm:presLayoutVars>
      </dgm:prSet>
      <dgm:spPr/>
    </dgm:pt>
    <dgm:pt modelId="{88E78CC3-2514-4687-8FEF-508B39C90943}" type="pres">
      <dgm:prSet presAssocID="{C89CDCCE-C06B-4CE3-B750-4501A6D99DF4}" presName="rootComposite" presStyleCnt="0"/>
      <dgm:spPr/>
    </dgm:pt>
    <dgm:pt modelId="{819DC8D7-8F1D-4FB4-9FEE-09873A9A7401}" type="pres">
      <dgm:prSet presAssocID="{C89CDCCE-C06B-4CE3-B750-4501A6D99DF4}" presName="rootText" presStyleLbl="node3" presStyleIdx="16" presStyleCnt="23">
        <dgm:presLayoutVars>
          <dgm:chPref val="3"/>
        </dgm:presLayoutVars>
      </dgm:prSet>
      <dgm:spPr/>
    </dgm:pt>
    <dgm:pt modelId="{E6445902-A3C3-45FE-B6C6-8A9DCEE53433}" type="pres">
      <dgm:prSet presAssocID="{C89CDCCE-C06B-4CE3-B750-4501A6D99DF4}" presName="rootPict" presStyleLbl="alignImgPlace1" presStyleIdx="22" presStyleCnt="31"/>
      <dgm:spPr>
        <a:blipFill>
          <a:blip xmlns:r="http://schemas.openxmlformats.org/officeDocument/2006/relationships" r:embed="rId23" cstate="print">
            <a:extLst>
              <a:ext uri="{28A0092B-C50C-407E-A947-70E740481C1C}">
                <a14:useLocalDpi xmlns:a14="http://schemas.microsoft.com/office/drawing/2010/main" val="0"/>
              </a:ext>
            </a:extLst>
          </a:blip>
          <a:srcRect/>
          <a:stretch>
            <a:fillRect l="-17000" r="-17000"/>
          </a:stretch>
        </a:blipFill>
      </dgm:spPr>
    </dgm:pt>
    <dgm:pt modelId="{B561145A-305C-482F-91A8-365FCE8CA3B9}" type="pres">
      <dgm:prSet presAssocID="{C89CDCCE-C06B-4CE3-B750-4501A6D99DF4}" presName="rootConnector" presStyleLbl="node3" presStyleIdx="16" presStyleCnt="23"/>
      <dgm:spPr/>
    </dgm:pt>
    <dgm:pt modelId="{BA4EC1BB-5D21-4CAF-A2A7-83AA87B43FD7}" type="pres">
      <dgm:prSet presAssocID="{C89CDCCE-C06B-4CE3-B750-4501A6D99DF4}" presName="hierChild4" presStyleCnt="0"/>
      <dgm:spPr/>
    </dgm:pt>
    <dgm:pt modelId="{0A0A54FB-7237-4B8E-A10F-865C43738C71}" type="pres">
      <dgm:prSet presAssocID="{C89CDCCE-C06B-4CE3-B750-4501A6D99DF4}" presName="hierChild5" presStyleCnt="0"/>
      <dgm:spPr/>
    </dgm:pt>
    <dgm:pt modelId="{DD98C970-7872-429D-AB54-627C1864741C}" type="pres">
      <dgm:prSet presAssocID="{C15B4904-FD3A-4F16-B8BC-2BA6E0CFC80F}" presName="Name37" presStyleLbl="parChTrans1D3" presStyleIdx="17" presStyleCnt="23"/>
      <dgm:spPr/>
    </dgm:pt>
    <dgm:pt modelId="{54DD5DF2-7EB2-4263-AE0C-3F64D41051FA}" type="pres">
      <dgm:prSet presAssocID="{61B80038-06A2-4051-A180-65F1109E4A78}" presName="hierRoot2" presStyleCnt="0">
        <dgm:presLayoutVars>
          <dgm:hierBranch val="init"/>
        </dgm:presLayoutVars>
      </dgm:prSet>
      <dgm:spPr/>
    </dgm:pt>
    <dgm:pt modelId="{1A1CCA09-80EE-4CAC-9021-C9D401EBC4C3}" type="pres">
      <dgm:prSet presAssocID="{61B80038-06A2-4051-A180-65F1109E4A78}" presName="rootComposite" presStyleCnt="0"/>
      <dgm:spPr/>
    </dgm:pt>
    <dgm:pt modelId="{6E751057-0F9E-4577-8EE0-6A7FB42AECC0}" type="pres">
      <dgm:prSet presAssocID="{61B80038-06A2-4051-A180-65F1109E4A78}" presName="rootText" presStyleLbl="node3" presStyleIdx="17" presStyleCnt="23">
        <dgm:presLayoutVars>
          <dgm:chPref val="3"/>
        </dgm:presLayoutVars>
      </dgm:prSet>
      <dgm:spPr/>
    </dgm:pt>
    <dgm:pt modelId="{82ECCE78-BE3B-4FD0-83EF-EF589AA4E01B}" type="pres">
      <dgm:prSet presAssocID="{61B80038-06A2-4051-A180-65F1109E4A78}" presName="rootPict" presStyleLbl="alignImgPlace1" presStyleIdx="23" presStyleCnt="31"/>
      <dgm:spPr>
        <a:blipFill>
          <a:blip xmlns:r="http://schemas.openxmlformats.org/officeDocument/2006/relationships" r:embed="rId24" cstate="print">
            <a:extLst>
              <a:ext uri="{28A0092B-C50C-407E-A947-70E740481C1C}">
                <a14:useLocalDpi xmlns:a14="http://schemas.microsoft.com/office/drawing/2010/main" val="0"/>
              </a:ext>
            </a:extLst>
          </a:blip>
          <a:srcRect/>
          <a:stretch>
            <a:fillRect t="-2000" b="-2000"/>
          </a:stretch>
        </a:blipFill>
      </dgm:spPr>
    </dgm:pt>
    <dgm:pt modelId="{5FA82A19-69C1-4CC6-AEB0-0DBEC0343DAA}" type="pres">
      <dgm:prSet presAssocID="{61B80038-06A2-4051-A180-65F1109E4A78}" presName="rootConnector" presStyleLbl="node3" presStyleIdx="17" presStyleCnt="23"/>
      <dgm:spPr/>
    </dgm:pt>
    <dgm:pt modelId="{92F39A5B-FDD5-4368-8D4B-65E99A83A573}" type="pres">
      <dgm:prSet presAssocID="{61B80038-06A2-4051-A180-65F1109E4A78}" presName="hierChild4" presStyleCnt="0"/>
      <dgm:spPr/>
    </dgm:pt>
    <dgm:pt modelId="{67044D7A-20F5-47E3-BD9F-A1A9EFA8D49A}" type="pres">
      <dgm:prSet presAssocID="{61B80038-06A2-4051-A180-65F1109E4A78}" presName="hierChild5" presStyleCnt="0"/>
      <dgm:spPr/>
    </dgm:pt>
    <dgm:pt modelId="{648BDC4D-6875-47D0-8556-0F84336C59FF}" type="pres">
      <dgm:prSet presAssocID="{70489BF2-31DB-447D-8900-BEA5401841FA}" presName="Name37" presStyleLbl="parChTrans1D3" presStyleIdx="18" presStyleCnt="23"/>
      <dgm:spPr/>
    </dgm:pt>
    <dgm:pt modelId="{3F475E59-F7DB-44CC-B99E-E006F06A464A}" type="pres">
      <dgm:prSet presAssocID="{9AC1404B-7FBE-4EEE-BEC6-D229FEA0120B}" presName="hierRoot2" presStyleCnt="0">
        <dgm:presLayoutVars>
          <dgm:hierBranch val="init"/>
        </dgm:presLayoutVars>
      </dgm:prSet>
      <dgm:spPr/>
    </dgm:pt>
    <dgm:pt modelId="{6D15DECB-A5FD-49EF-B2FD-E868BF449A6B}" type="pres">
      <dgm:prSet presAssocID="{9AC1404B-7FBE-4EEE-BEC6-D229FEA0120B}" presName="rootComposite" presStyleCnt="0"/>
      <dgm:spPr/>
    </dgm:pt>
    <dgm:pt modelId="{05DA9090-0F92-42A0-A178-4954B20BED9C}" type="pres">
      <dgm:prSet presAssocID="{9AC1404B-7FBE-4EEE-BEC6-D229FEA0120B}" presName="rootText" presStyleLbl="node3" presStyleIdx="18" presStyleCnt="23">
        <dgm:presLayoutVars>
          <dgm:chPref val="3"/>
        </dgm:presLayoutVars>
      </dgm:prSet>
      <dgm:spPr/>
    </dgm:pt>
    <dgm:pt modelId="{0FA5C24C-3820-42AF-8783-5D72006F7FE6}" type="pres">
      <dgm:prSet presAssocID="{9AC1404B-7FBE-4EEE-BEC6-D229FEA0120B}" presName="rootPict" presStyleLbl="alignImgPlace1" presStyleIdx="24" presStyleCnt="31"/>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8000" r="-8000"/>
          </a:stretch>
        </a:blipFill>
      </dgm:spPr>
    </dgm:pt>
    <dgm:pt modelId="{EB31C8B6-33E6-4540-9253-49A2857A6A99}" type="pres">
      <dgm:prSet presAssocID="{9AC1404B-7FBE-4EEE-BEC6-D229FEA0120B}" presName="rootConnector" presStyleLbl="node3" presStyleIdx="18" presStyleCnt="23"/>
      <dgm:spPr/>
    </dgm:pt>
    <dgm:pt modelId="{0929E7E6-215B-4FDA-8627-FF11C332F4B0}" type="pres">
      <dgm:prSet presAssocID="{9AC1404B-7FBE-4EEE-BEC6-D229FEA0120B}" presName="hierChild4" presStyleCnt="0"/>
      <dgm:spPr/>
    </dgm:pt>
    <dgm:pt modelId="{3C346805-270E-4278-9C51-B29CE6777AF0}" type="pres">
      <dgm:prSet presAssocID="{9AC1404B-7FBE-4EEE-BEC6-D229FEA0120B}" presName="hierChild5" presStyleCnt="0"/>
      <dgm:spPr/>
    </dgm:pt>
    <dgm:pt modelId="{0D8D8ED4-61BD-4689-AFBE-25FB989069EA}" type="pres">
      <dgm:prSet presAssocID="{08D80B9F-A9E1-4592-8B03-C0C910129F65}" presName="hierChild5" presStyleCnt="0"/>
      <dgm:spPr/>
    </dgm:pt>
    <dgm:pt modelId="{AFFF7E95-E617-4015-B9E8-7D2DF8AB3C1C}" type="pres">
      <dgm:prSet presAssocID="{3428CCBD-A43D-4383-9156-28A09AEFD38E}" presName="Name37" presStyleLbl="parChTrans1D2" presStyleIdx="5" presStyleCnt="7"/>
      <dgm:spPr/>
    </dgm:pt>
    <dgm:pt modelId="{87FD9D1F-B2EE-4293-941B-D2813FB4DDF7}" type="pres">
      <dgm:prSet presAssocID="{14AA82DB-57EA-4688-8586-96976A6C6465}" presName="hierRoot2" presStyleCnt="0">
        <dgm:presLayoutVars>
          <dgm:hierBranch val="init"/>
        </dgm:presLayoutVars>
      </dgm:prSet>
      <dgm:spPr/>
    </dgm:pt>
    <dgm:pt modelId="{4CFF4A59-0354-4EC3-97A9-BCB3DB85348B}" type="pres">
      <dgm:prSet presAssocID="{14AA82DB-57EA-4688-8586-96976A6C6465}" presName="rootComposite" presStyleCnt="0"/>
      <dgm:spPr/>
    </dgm:pt>
    <dgm:pt modelId="{86F4074B-D4C4-4B09-A123-919D613F7EC3}" type="pres">
      <dgm:prSet presAssocID="{14AA82DB-57EA-4688-8586-96976A6C6465}" presName="rootText" presStyleLbl="node2" presStyleIdx="5" presStyleCnt="6">
        <dgm:presLayoutVars>
          <dgm:chPref val="3"/>
        </dgm:presLayoutVars>
      </dgm:prSet>
      <dgm:spPr/>
    </dgm:pt>
    <dgm:pt modelId="{9374FCEB-58C7-447E-9F46-156FF7D1A08F}" type="pres">
      <dgm:prSet presAssocID="{14AA82DB-57EA-4688-8586-96976A6C6465}" presName="rootPict" presStyleLbl="alignImgPlace1" presStyleIdx="25" presStyleCnt="31"/>
      <dgm:spPr>
        <a:blipFill>
          <a:blip xmlns:r="http://schemas.openxmlformats.org/officeDocument/2006/relationships" r:embed="rId25" cstate="print">
            <a:extLst>
              <a:ext uri="{28A0092B-C50C-407E-A947-70E740481C1C}">
                <a14:useLocalDpi xmlns:a14="http://schemas.microsoft.com/office/drawing/2010/main" val="0"/>
              </a:ext>
            </a:extLst>
          </a:blip>
          <a:srcRect/>
          <a:stretch>
            <a:fillRect t="-2000" b="-2000"/>
          </a:stretch>
        </a:blipFill>
      </dgm:spPr>
    </dgm:pt>
    <dgm:pt modelId="{5E1A7A46-F070-4E9A-B5F7-C20D1921A99A}" type="pres">
      <dgm:prSet presAssocID="{14AA82DB-57EA-4688-8586-96976A6C6465}" presName="rootConnector" presStyleLbl="node2" presStyleIdx="5" presStyleCnt="6"/>
      <dgm:spPr/>
    </dgm:pt>
    <dgm:pt modelId="{8D761259-756F-4CA9-8881-7A972180C2BC}" type="pres">
      <dgm:prSet presAssocID="{14AA82DB-57EA-4688-8586-96976A6C6465}" presName="hierChild4" presStyleCnt="0"/>
      <dgm:spPr/>
    </dgm:pt>
    <dgm:pt modelId="{2B277AE8-B16A-4092-BD52-3D79FD8A2CBE}" type="pres">
      <dgm:prSet presAssocID="{D564D167-9D4C-4E7C-9208-F5D0E5DAA274}" presName="Name37" presStyleLbl="parChTrans1D3" presStyleIdx="19" presStyleCnt="23"/>
      <dgm:spPr/>
    </dgm:pt>
    <dgm:pt modelId="{D71E284D-E9BF-4B42-B4DB-B91E4D0ABAAA}" type="pres">
      <dgm:prSet presAssocID="{60FF063F-BB7E-441F-B70C-FC9D68D07073}" presName="hierRoot2" presStyleCnt="0">
        <dgm:presLayoutVars>
          <dgm:hierBranch val="init"/>
        </dgm:presLayoutVars>
      </dgm:prSet>
      <dgm:spPr/>
    </dgm:pt>
    <dgm:pt modelId="{3AC975D3-307C-4D9D-BA6D-53E09FB96836}" type="pres">
      <dgm:prSet presAssocID="{60FF063F-BB7E-441F-B70C-FC9D68D07073}" presName="rootComposite" presStyleCnt="0"/>
      <dgm:spPr/>
    </dgm:pt>
    <dgm:pt modelId="{44041243-5639-4773-B170-7D1CBA374D41}" type="pres">
      <dgm:prSet presAssocID="{60FF063F-BB7E-441F-B70C-FC9D68D07073}" presName="rootText" presStyleLbl="node3" presStyleIdx="19" presStyleCnt="23">
        <dgm:presLayoutVars>
          <dgm:chPref val="3"/>
        </dgm:presLayoutVars>
      </dgm:prSet>
      <dgm:spPr/>
    </dgm:pt>
    <dgm:pt modelId="{3FAD5B3C-A008-49E3-B8FC-451B23FC0622}" type="pres">
      <dgm:prSet presAssocID="{60FF063F-BB7E-441F-B70C-FC9D68D07073}" presName="rootPict" presStyleLbl="alignImgPlace1" presStyleIdx="26" presStyleCnt="31"/>
      <dgm:spPr>
        <a:blipFill>
          <a:blip xmlns:r="http://schemas.openxmlformats.org/officeDocument/2006/relationships" r:embed="rId26" cstate="print">
            <a:extLst>
              <a:ext uri="{28A0092B-C50C-407E-A947-70E740481C1C}">
                <a14:useLocalDpi xmlns:a14="http://schemas.microsoft.com/office/drawing/2010/main" val="0"/>
              </a:ext>
            </a:extLst>
          </a:blip>
          <a:srcRect/>
          <a:stretch>
            <a:fillRect/>
          </a:stretch>
        </a:blipFill>
      </dgm:spPr>
    </dgm:pt>
    <dgm:pt modelId="{267175D7-7600-4F2F-917D-CBF17157182E}" type="pres">
      <dgm:prSet presAssocID="{60FF063F-BB7E-441F-B70C-FC9D68D07073}" presName="rootConnector" presStyleLbl="node3" presStyleIdx="19" presStyleCnt="23"/>
      <dgm:spPr/>
    </dgm:pt>
    <dgm:pt modelId="{6AF3D84A-14D8-4583-A8B0-9B3F1BC86A18}" type="pres">
      <dgm:prSet presAssocID="{60FF063F-BB7E-441F-B70C-FC9D68D07073}" presName="hierChild4" presStyleCnt="0"/>
      <dgm:spPr/>
    </dgm:pt>
    <dgm:pt modelId="{6F1DBA99-926A-40B3-9848-2AE438308AA7}" type="pres">
      <dgm:prSet presAssocID="{60FF063F-BB7E-441F-B70C-FC9D68D07073}" presName="hierChild5" presStyleCnt="0"/>
      <dgm:spPr/>
    </dgm:pt>
    <dgm:pt modelId="{396ADD0D-3C8F-451D-BA64-AF6E20E7874B}" type="pres">
      <dgm:prSet presAssocID="{19B66E9B-8B41-4910-BECE-FEF782411367}" presName="Name37" presStyleLbl="parChTrans1D3" presStyleIdx="20" presStyleCnt="23"/>
      <dgm:spPr/>
    </dgm:pt>
    <dgm:pt modelId="{CFAB57FD-2792-4FF3-BD8E-610662962FF5}" type="pres">
      <dgm:prSet presAssocID="{EC9737F8-E3F0-4EFB-974F-E8A0067A302D}" presName="hierRoot2" presStyleCnt="0">
        <dgm:presLayoutVars>
          <dgm:hierBranch val="init"/>
        </dgm:presLayoutVars>
      </dgm:prSet>
      <dgm:spPr/>
    </dgm:pt>
    <dgm:pt modelId="{7C5A8998-8BF5-4FA1-9CC3-196E33A5717E}" type="pres">
      <dgm:prSet presAssocID="{EC9737F8-E3F0-4EFB-974F-E8A0067A302D}" presName="rootComposite" presStyleCnt="0"/>
      <dgm:spPr/>
    </dgm:pt>
    <dgm:pt modelId="{CDBD2C87-BF58-4EB0-BD88-D186DEB591C9}" type="pres">
      <dgm:prSet presAssocID="{EC9737F8-E3F0-4EFB-974F-E8A0067A302D}" presName="rootText" presStyleLbl="node3" presStyleIdx="20" presStyleCnt="23">
        <dgm:presLayoutVars>
          <dgm:chPref val="3"/>
        </dgm:presLayoutVars>
      </dgm:prSet>
      <dgm:spPr/>
    </dgm:pt>
    <dgm:pt modelId="{5FA37CA1-FC85-4ECA-9AB5-F55FB8ED0F58}" type="pres">
      <dgm:prSet presAssocID="{EC9737F8-E3F0-4EFB-974F-E8A0067A302D}" presName="rootPict" presStyleLbl="alignImgPlace1" presStyleIdx="27" presStyleCnt="31"/>
      <dgm:spPr>
        <a:blipFill>
          <a:blip xmlns:r="http://schemas.openxmlformats.org/officeDocument/2006/relationships" r:embed="rId27" cstate="print">
            <a:extLst>
              <a:ext uri="{28A0092B-C50C-407E-A947-70E740481C1C}">
                <a14:useLocalDpi xmlns:a14="http://schemas.microsoft.com/office/drawing/2010/main" val="0"/>
              </a:ext>
            </a:extLst>
          </a:blip>
          <a:srcRect/>
          <a:stretch>
            <a:fillRect l="-8000" r="-8000"/>
          </a:stretch>
        </a:blipFill>
      </dgm:spPr>
    </dgm:pt>
    <dgm:pt modelId="{D14CC6A2-676E-4A64-8F1C-26C0EBBE8035}" type="pres">
      <dgm:prSet presAssocID="{EC9737F8-E3F0-4EFB-974F-E8A0067A302D}" presName="rootConnector" presStyleLbl="node3" presStyleIdx="20" presStyleCnt="23"/>
      <dgm:spPr/>
    </dgm:pt>
    <dgm:pt modelId="{2A23142E-3D48-4FA7-BA21-2E684E2D0515}" type="pres">
      <dgm:prSet presAssocID="{EC9737F8-E3F0-4EFB-974F-E8A0067A302D}" presName="hierChild4" presStyleCnt="0"/>
      <dgm:spPr/>
    </dgm:pt>
    <dgm:pt modelId="{3EA3EC2F-9BAD-42A6-BF31-D4D6FEECDC1A}" type="pres">
      <dgm:prSet presAssocID="{EC9737F8-E3F0-4EFB-974F-E8A0067A302D}" presName="hierChild5" presStyleCnt="0"/>
      <dgm:spPr/>
    </dgm:pt>
    <dgm:pt modelId="{BD2FB6D2-4829-4900-AF37-2D7D700DBAA2}" type="pres">
      <dgm:prSet presAssocID="{5C771D4F-992B-457E-A29F-3550219639D9}" presName="Name37" presStyleLbl="parChTrans1D3" presStyleIdx="21" presStyleCnt="23"/>
      <dgm:spPr/>
    </dgm:pt>
    <dgm:pt modelId="{7715A91E-76DA-49F5-992F-3C0B01AA3639}" type="pres">
      <dgm:prSet presAssocID="{94B7CB76-5DC4-4B82-B753-4B2C4B09ADF3}" presName="hierRoot2" presStyleCnt="0">
        <dgm:presLayoutVars>
          <dgm:hierBranch val="init"/>
        </dgm:presLayoutVars>
      </dgm:prSet>
      <dgm:spPr/>
    </dgm:pt>
    <dgm:pt modelId="{94880052-A0C2-4AB5-8E79-6FE27C95263E}" type="pres">
      <dgm:prSet presAssocID="{94B7CB76-5DC4-4B82-B753-4B2C4B09ADF3}" presName="rootComposite" presStyleCnt="0"/>
      <dgm:spPr/>
    </dgm:pt>
    <dgm:pt modelId="{0DAA2ACD-82A7-4575-B9EB-61351ADE48DB}" type="pres">
      <dgm:prSet presAssocID="{94B7CB76-5DC4-4B82-B753-4B2C4B09ADF3}" presName="rootText" presStyleLbl="node3" presStyleIdx="21" presStyleCnt="23">
        <dgm:presLayoutVars>
          <dgm:chPref val="3"/>
        </dgm:presLayoutVars>
      </dgm:prSet>
      <dgm:spPr/>
    </dgm:pt>
    <dgm:pt modelId="{0F12F646-1E11-4BE2-9A81-9C505EB0186A}" type="pres">
      <dgm:prSet presAssocID="{94B7CB76-5DC4-4B82-B753-4B2C4B09ADF3}" presName="rootPict" presStyleLbl="alignImgPlace1" presStyleIdx="28" presStyleCnt="31"/>
      <dgm:spPr>
        <a:blipFill>
          <a:blip xmlns:r="http://schemas.openxmlformats.org/officeDocument/2006/relationships" r:embed="rId28" cstate="print">
            <a:extLst>
              <a:ext uri="{28A0092B-C50C-407E-A947-70E740481C1C}">
                <a14:useLocalDpi xmlns:a14="http://schemas.microsoft.com/office/drawing/2010/main" val="0"/>
              </a:ext>
            </a:extLst>
          </a:blip>
          <a:srcRect/>
          <a:stretch>
            <a:fillRect/>
          </a:stretch>
        </a:blipFill>
      </dgm:spPr>
    </dgm:pt>
    <dgm:pt modelId="{0D29CDC1-42B5-430C-9E54-40A8358DD16E}" type="pres">
      <dgm:prSet presAssocID="{94B7CB76-5DC4-4B82-B753-4B2C4B09ADF3}" presName="rootConnector" presStyleLbl="node3" presStyleIdx="21" presStyleCnt="23"/>
      <dgm:spPr/>
    </dgm:pt>
    <dgm:pt modelId="{2E9716BB-D307-4829-A6FF-50AC0626CF8F}" type="pres">
      <dgm:prSet presAssocID="{94B7CB76-5DC4-4B82-B753-4B2C4B09ADF3}" presName="hierChild4" presStyleCnt="0"/>
      <dgm:spPr/>
    </dgm:pt>
    <dgm:pt modelId="{616EB8A1-00ED-4BFB-AF0A-C3EDFDE9CDBF}" type="pres">
      <dgm:prSet presAssocID="{94B7CB76-5DC4-4B82-B753-4B2C4B09ADF3}" presName="hierChild5" presStyleCnt="0"/>
      <dgm:spPr/>
    </dgm:pt>
    <dgm:pt modelId="{5A3E7EF4-9738-41D1-AD2C-0F7769CAAB3A}" type="pres">
      <dgm:prSet presAssocID="{485890C2-8827-45AC-AF55-D1108832FA31}" presName="Name37" presStyleLbl="parChTrans1D3" presStyleIdx="22" presStyleCnt="23"/>
      <dgm:spPr/>
    </dgm:pt>
    <dgm:pt modelId="{4BC99695-F716-44FB-B23A-0E083A8DDE9A}" type="pres">
      <dgm:prSet presAssocID="{51BDA60F-A1D2-41FE-9314-2F2E88BA3C3C}" presName="hierRoot2" presStyleCnt="0">
        <dgm:presLayoutVars>
          <dgm:hierBranch val="init"/>
        </dgm:presLayoutVars>
      </dgm:prSet>
      <dgm:spPr/>
    </dgm:pt>
    <dgm:pt modelId="{1C4AC42A-7D67-49E9-A10F-940494130E02}" type="pres">
      <dgm:prSet presAssocID="{51BDA60F-A1D2-41FE-9314-2F2E88BA3C3C}" presName="rootComposite" presStyleCnt="0"/>
      <dgm:spPr/>
    </dgm:pt>
    <dgm:pt modelId="{4C278820-928E-4650-923B-31006D155B65}" type="pres">
      <dgm:prSet presAssocID="{51BDA60F-A1D2-41FE-9314-2F2E88BA3C3C}" presName="rootText" presStyleLbl="node3" presStyleIdx="22" presStyleCnt="23">
        <dgm:presLayoutVars>
          <dgm:chPref val="3"/>
        </dgm:presLayoutVars>
      </dgm:prSet>
      <dgm:spPr/>
    </dgm:pt>
    <dgm:pt modelId="{6CC8D12E-FD13-42BE-9493-756EC0E7FF59}" type="pres">
      <dgm:prSet presAssocID="{51BDA60F-A1D2-41FE-9314-2F2E88BA3C3C}" presName="rootPict" presStyleLbl="alignImgPlace1" presStyleIdx="29" presStyleCnt="31"/>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8000" r="-8000"/>
          </a:stretch>
        </a:blipFill>
      </dgm:spPr>
    </dgm:pt>
    <dgm:pt modelId="{E560FCA8-66A2-4855-A7D5-B356DA0D8C10}" type="pres">
      <dgm:prSet presAssocID="{51BDA60F-A1D2-41FE-9314-2F2E88BA3C3C}" presName="rootConnector" presStyleLbl="node3" presStyleIdx="22" presStyleCnt="23"/>
      <dgm:spPr/>
    </dgm:pt>
    <dgm:pt modelId="{8C4C605C-5B98-4186-9C7A-CDC65868BBAD}" type="pres">
      <dgm:prSet presAssocID="{51BDA60F-A1D2-41FE-9314-2F2E88BA3C3C}" presName="hierChild4" presStyleCnt="0"/>
      <dgm:spPr/>
    </dgm:pt>
    <dgm:pt modelId="{2AB54B18-13C8-45CC-A473-9B22C7E3391B}" type="pres">
      <dgm:prSet presAssocID="{51BDA60F-A1D2-41FE-9314-2F2E88BA3C3C}" presName="hierChild5" presStyleCnt="0"/>
      <dgm:spPr/>
    </dgm:pt>
    <dgm:pt modelId="{B575D4F4-152F-44C0-B082-32E5FB42E063}" type="pres">
      <dgm:prSet presAssocID="{14AA82DB-57EA-4688-8586-96976A6C6465}" presName="hierChild5" presStyleCnt="0"/>
      <dgm:spPr/>
    </dgm:pt>
    <dgm:pt modelId="{8926514A-E9EB-46A9-B6F6-3AF9DFEF3184}" type="pres">
      <dgm:prSet presAssocID="{33E0440F-EB37-4F86-9B34-47973E7E2C4F}" presName="hierChild3" presStyleCnt="0"/>
      <dgm:spPr/>
    </dgm:pt>
    <dgm:pt modelId="{C8D77649-1F82-4DEC-BDAD-FD2ADA1762CC}" type="pres">
      <dgm:prSet presAssocID="{DE05D9CD-3702-4D32-8E77-4FCA0478D3A8}" presName="Name111" presStyleLbl="parChTrans1D2" presStyleIdx="6" presStyleCnt="7"/>
      <dgm:spPr/>
    </dgm:pt>
    <dgm:pt modelId="{1A4EA56D-478D-4CEF-8078-DAEE0FE2A717}" type="pres">
      <dgm:prSet presAssocID="{54E7D1F4-21B3-4FA7-9C80-493277265B33}" presName="hierRoot3" presStyleCnt="0">
        <dgm:presLayoutVars>
          <dgm:hierBranch val="init"/>
        </dgm:presLayoutVars>
      </dgm:prSet>
      <dgm:spPr/>
    </dgm:pt>
    <dgm:pt modelId="{94982726-69B0-4FBC-9C56-576D414B3B81}" type="pres">
      <dgm:prSet presAssocID="{54E7D1F4-21B3-4FA7-9C80-493277265B33}" presName="rootComposite3" presStyleCnt="0"/>
      <dgm:spPr/>
    </dgm:pt>
    <dgm:pt modelId="{80078996-7230-4EA0-83B7-6279FB786201}" type="pres">
      <dgm:prSet presAssocID="{54E7D1F4-21B3-4FA7-9C80-493277265B33}" presName="rootText3" presStyleLbl="asst1" presStyleIdx="0" presStyleCnt="1">
        <dgm:presLayoutVars>
          <dgm:chPref val="3"/>
        </dgm:presLayoutVars>
      </dgm:prSet>
      <dgm:spPr/>
    </dgm:pt>
    <dgm:pt modelId="{126CD0A1-1644-4FCC-92B6-AA3AF65EB003}" type="pres">
      <dgm:prSet presAssocID="{54E7D1F4-21B3-4FA7-9C80-493277265B33}" presName="rootPict3" presStyleLbl="alignImgPlace1" presStyleIdx="30" presStyleCnt="31"/>
      <dgm:spPr>
        <a:blipFill>
          <a:blip xmlns:r="http://schemas.openxmlformats.org/officeDocument/2006/relationships" r:embed="rId29" cstate="print">
            <a:extLst>
              <a:ext uri="{28A0092B-C50C-407E-A947-70E740481C1C}">
                <a14:useLocalDpi xmlns:a14="http://schemas.microsoft.com/office/drawing/2010/main" val="0"/>
              </a:ext>
            </a:extLst>
          </a:blip>
          <a:srcRect/>
          <a:stretch>
            <a:fillRect/>
          </a:stretch>
        </a:blipFill>
      </dgm:spPr>
    </dgm:pt>
    <dgm:pt modelId="{E631A490-4CBE-4303-8FEE-2F51E44729C6}" type="pres">
      <dgm:prSet presAssocID="{54E7D1F4-21B3-4FA7-9C80-493277265B33}" presName="rootConnector3" presStyleLbl="asst1" presStyleIdx="0" presStyleCnt="1"/>
      <dgm:spPr/>
    </dgm:pt>
    <dgm:pt modelId="{3355B7C1-0E9B-4CC4-B74F-94960E180AA4}" type="pres">
      <dgm:prSet presAssocID="{54E7D1F4-21B3-4FA7-9C80-493277265B33}" presName="hierChild6" presStyleCnt="0"/>
      <dgm:spPr/>
    </dgm:pt>
    <dgm:pt modelId="{5C0EFD7D-2316-4A52-92CC-CFBEC5856940}" type="pres">
      <dgm:prSet presAssocID="{54E7D1F4-21B3-4FA7-9C80-493277265B33}" presName="hierChild7" presStyleCnt="0"/>
      <dgm:spPr/>
    </dgm:pt>
  </dgm:ptLst>
  <dgm:cxnLst>
    <dgm:cxn modelId="{4FE19D00-B511-4BFC-AC4E-0F3874462CB8}" type="presOf" srcId="{EB4CD610-A5C8-4A14-A6C8-628213AE8756}" destId="{0E805991-1404-41D4-8ABB-3E89722D2D70}" srcOrd="0" destOrd="0" presId="urn:microsoft.com/office/officeart/2005/8/layout/pictureOrgChart+Icon"/>
    <dgm:cxn modelId="{9723ED02-F240-48BB-A282-2A1980620E71}" type="presOf" srcId="{D564D167-9D4C-4E7C-9208-F5D0E5DAA274}" destId="{2B277AE8-B16A-4092-BD52-3D79FD8A2CBE}" srcOrd="0" destOrd="0" presId="urn:microsoft.com/office/officeart/2005/8/layout/pictureOrgChart+Icon"/>
    <dgm:cxn modelId="{ED5ED005-EE6C-4430-9129-A8928EBECB12}" type="presOf" srcId="{9AC1404B-7FBE-4EEE-BEC6-D229FEA0120B}" destId="{05DA9090-0F92-42A0-A178-4954B20BED9C}" srcOrd="0" destOrd="0" presId="urn:microsoft.com/office/officeart/2005/8/layout/pictureOrgChart+Icon"/>
    <dgm:cxn modelId="{C6628506-48C5-4264-920D-6CCAC021BA41}" type="presOf" srcId="{EC9737F8-E3F0-4EFB-974F-E8A0067A302D}" destId="{D14CC6A2-676E-4A64-8F1C-26C0EBBE8035}" srcOrd="1" destOrd="0" presId="urn:microsoft.com/office/officeart/2005/8/layout/pictureOrgChart+Icon"/>
    <dgm:cxn modelId="{BE25B908-308D-466A-B0FB-3F59674CB0C7}" srcId="{3DCA3396-610F-475B-B9E9-A28911029130}" destId="{F58D5362-3EA3-421A-81D2-43195CBD8DBA}" srcOrd="1" destOrd="0" parTransId="{6D3D6F84-69EF-4D18-98E4-4670D502CC43}" sibTransId="{2584F924-DA19-47F2-99B6-C6917046ABE7}"/>
    <dgm:cxn modelId="{17068C09-A458-4AFE-AAC1-AE8A3DDA9DA4}" type="presOf" srcId="{9F41A7E0-7E85-415E-ACFD-BEFEF4382C5E}" destId="{EDCBC552-2A0F-4368-A0AE-BDF07A9F5A09}" srcOrd="0" destOrd="0" presId="urn:microsoft.com/office/officeart/2005/8/layout/pictureOrgChart+Icon"/>
    <dgm:cxn modelId="{ABC8AF0C-A404-4D88-8F40-FF8E1075E29F}" type="presOf" srcId="{F10920DD-8912-4553-8609-1F6882991096}" destId="{9DB44A57-41ED-48D2-BC2B-AC8674E49EE1}" srcOrd="0" destOrd="0" presId="urn:microsoft.com/office/officeart/2005/8/layout/pictureOrgChart+Icon"/>
    <dgm:cxn modelId="{A2456C0D-6B99-49D6-BF3C-8396BED671FE}" type="presOf" srcId="{9AC1404B-7FBE-4EEE-BEC6-D229FEA0120B}" destId="{EB31C8B6-33E6-4540-9253-49A2857A6A99}" srcOrd="1" destOrd="0" presId="urn:microsoft.com/office/officeart/2005/8/layout/pictureOrgChart+Icon"/>
    <dgm:cxn modelId="{D329880F-FC85-4571-ADB5-394FA9928691}" type="presOf" srcId="{B193AB54-3E39-4C28-A490-B9C828A775E6}" destId="{7B2F3B34-F502-49F4-A5FE-8283E7531E81}" srcOrd="0" destOrd="0" presId="urn:microsoft.com/office/officeart/2005/8/layout/pictureOrgChart+Icon"/>
    <dgm:cxn modelId="{E45E9010-7D7B-4E64-B00A-A23ACD0884F0}" type="presOf" srcId="{B193AB54-3E39-4C28-A490-B9C828A775E6}" destId="{14173504-8A3D-40BC-8592-ACC26E3AAEC4}" srcOrd="1" destOrd="0" presId="urn:microsoft.com/office/officeart/2005/8/layout/pictureOrgChart+Icon"/>
    <dgm:cxn modelId="{7C03C414-83BC-4BEC-AE6E-F2ECD4FE760B}" type="presOf" srcId="{D7BD5D35-99A7-4775-B10A-237ADDE5C4BF}" destId="{7F192047-258F-4402-B25E-E9B175F50E50}" srcOrd="0" destOrd="0" presId="urn:microsoft.com/office/officeart/2005/8/layout/pictureOrgChart+Icon"/>
    <dgm:cxn modelId="{844A431A-FBD9-492E-A1EE-0BD619FA398B}" type="presOf" srcId="{191EE8E3-9BF6-42F5-AB43-7D3EA171CB8F}" destId="{FEF804F1-32FC-4344-96CF-2C179F673EB1}" srcOrd="0" destOrd="0" presId="urn:microsoft.com/office/officeart/2005/8/layout/pictureOrgChart+Icon"/>
    <dgm:cxn modelId="{1728BC1A-2535-4389-B0D3-6D716C519754}" srcId="{33E0440F-EB37-4F86-9B34-47973E7E2C4F}" destId="{191EE8E3-9BF6-42F5-AB43-7D3EA171CB8F}" srcOrd="3" destOrd="0" parTransId="{597DF32D-9609-495E-91C5-5C1ABC350E0D}" sibTransId="{CE87E0F5-163E-4D98-B31C-27D8ADD0EB9D}"/>
    <dgm:cxn modelId="{C07E7A1B-B253-44C7-AA44-F9926C4CDC1B}" type="presOf" srcId="{A6CFA604-CBE0-4C62-89B2-67959AA103D9}" destId="{6AFCA19D-495D-4D35-972E-77C34C62B148}" srcOrd="0" destOrd="0" presId="urn:microsoft.com/office/officeart/2005/8/layout/pictureOrgChart+Icon"/>
    <dgm:cxn modelId="{A3C23E1D-71D5-41DC-AA31-072D9170B24D}" type="presOf" srcId="{72717DD3-2D93-41B3-A715-FF13E1D21BEA}" destId="{7EEF9795-0C8E-4D1F-9BAE-5645E34F8951}" srcOrd="0" destOrd="0" presId="urn:microsoft.com/office/officeart/2005/8/layout/pictureOrgChart+Icon"/>
    <dgm:cxn modelId="{92BE1B1E-304A-439B-929C-4F9E4BC84DD8}" type="presOf" srcId="{6D3D6F84-69EF-4D18-98E4-4670D502CC43}" destId="{F0228C4C-0CD8-47EC-9E65-266513FE31C0}" srcOrd="0" destOrd="0" presId="urn:microsoft.com/office/officeart/2005/8/layout/pictureOrgChart+Icon"/>
    <dgm:cxn modelId="{9AD29920-9A86-4176-B05C-ACE36C81547E}" type="presOf" srcId="{C15B4904-FD3A-4F16-B8BC-2BA6E0CFC80F}" destId="{DD98C970-7872-429D-AB54-627C1864741C}" srcOrd="0" destOrd="0" presId="urn:microsoft.com/office/officeart/2005/8/layout/pictureOrgChart+Icon"/>
    <dgm:cxn modelId="{1046B621-4BA8-474D-BC86-29024912906F}" srcId="{33E0440F-EB37-4F86-9B34-47973E7E2C4F}" destId="{D43A5970-0784-4468-8FA8-F901CFC3A9C2}" srcOrd="2" destOrd="0" parTransId="{D1BECD01-7560-4140-B389-96989A73788E}" sibTransId="{EE92D5B3-8309-487B-9075-415CE9CDF5A9}"/>
    <dgm:cxn modelId="{2CF3E822-A273-4E7C-9627-5C1A2E1DE300}" srcId="{21D066EF-C802-4D24-967B-9B5C6A4BB7A7}" destId="{33E0440F-EB37-4F86-9B34-47973E7E2C4F}" srcOrd="0" destOrd="0" parTransId="{A3C6DE6E-09BE-4EA1-A558-58F381530696}" sibTransId="{95A06E5F-92A0-47AF-AA4C-197F6578262A}"/>
    <dgm:cxn modelId="{EFD30825-4911-4CED-AF1B-0FC8810FA716}" type="presOf" srcId="{13D558E8-0D17-46B3-AAA2-579D7B6BED87}" destId="{0EB3CEF4-0124-453B-930C-22A06A4237D8}" srcOrd="0" destOrd="0" presId="urn:microsoft.com/office/officeart/2005/8/layout/pictureOrgChart+Icon"/>
    <dgm:cxn modelId="{6D3F4A25-8B18-4AA1-8B37-55E47148C504}" type="presOf" srcId="{54E7D1F4-21B3-4FA7-9C80-493277265B33}" destId="{80078996-7230-4EA0-83B7-6279FB786201}" srcOrd="0" destOrd="0" presId="urn:microsoft.com/office/officeart/2005/8/layout/pictureOrgChart+Icon"/>
    <dgm:cxn modelId="{2BB42A28-D0E8-4B1A-A72B-ED747A4EF068}" type="presOf" srcId="{B61CA0D6-AD14-48F7-9712-A8F0F2664351}" destId="{9968EAC4-7756-45C2-A519-8AB4C505DB80}" srcOrd="0" destOrd="0" presId="urn:microsoft.com/office/officeart/2005/8/layout/pictureOrgChart+Icon"/>
    <dgm:cxn modelId="{4072B229-3588-4891-A23A-FCF0238289B5}" type="presOf" srcId="{C89CDCCE-C06B-4CE3-B750-4501A6D99DF4}" destId="{B561145A-305C-482F-91A8-365FCE8CA3B9}" srcOrd="1" destOrd="0" presId="urn:microsoft.com/office/officeart/2005/8/layout/pictureOrgChart+Icon"/>
    <dgm:cxn modelId="{5440612A-718C-4DD4-8E08-AA2A488AA4D9}" srcId="{33E0440F-EB37-4F86-9B34-47973E7E2C4F}" destId="{3DCA3396-610F-475B-B9E9-A28911029130}" srcOrd="1" destOrd="0" parTransId="{CA1431A8-F768-4F19-AB29-0AC452B366DB}" sibTransId="{78F676F9-DC2D-4B5A-8310-BD06A8E56CB0}"/>
    <dgm:cxn modelId="{0A75902A-A538-4035-B9BA-1A79ED35BA63}" type="presOf" srcId="{187CBF4A-68F3-4090-A36B-7EFC46743583}" destId="{E8065ABA-B5F7-4BF2-844B-68A03646BDDE}" srcOrd="1" destOrd="0" presId="urn:microsoft.com/office/officeart/2005/8/layout/pictureOrgChart+Icon"/>
    <dgm:cxn modelId="{19CB352B-100F-4CAD-B386-DC4C8C7A479F}" type="presOf" srcId="{61B80038-06A2-4051-A180-65F1109E4A78}" destId="{6E751057-0F9E-4577-8EE0-6A7FB42AECC0}" srcOrd="0" destOrd="0" presId="urn:microsoft.com/office/officeart/2005/8/layout/pictureOrgChart+Icon"/>
    <dgm:cxn modelId="{0374792F-1216-4579-BF4B-3C640E5E3903}" type="presOf" srcId="{14AA82DB-57EA-4688-8586-96976A6C6465}" destId="{86F4074B-D4C4-4B09-A123-919D613F7EC3}" srcOrd="0" destOrd="0" presId="urn:microsoft.com/office/officeart/2005/8/layout/pictureOrgChart+Icon"/>
    <dgm:cxn modelId="{F773DF31-244B-435A-BC71-235AFE3DA32E}" type="presOf" srcId="{A6CFA604-CBE0-4C62-89B2-67959AA103D9}" destId="{8A1E761B-C68E-43E7-824E-7136D5179EA9}" srcOrd="1" destOrd="0" presId="urn:microsoft.com/office/officeart/2005/8/layout/pictureOrgChart+Icon"/>
    <dgm:cxn modelId="{6EEFFF31-7829-4791-850C-1CE9BF23DF54}" srcId="{191EE8E3-9BF6-42F5-AB43-7D3EA171CB8F}" destId="{A6CFA604-CBE0-4C62-89B2-67959AA103D9}" srcOrd="2" destOrd="0" parTransId="{98414806-F768-4201-8172-B0179C36F625}" sibTransId="{B8D3B1C5-23FD-4C44-A0B0-7D8E53D4FD5A}"/>
    <dgm:cxn modelId="{777A5132-D47C-40AF-A1D0-FFE49147DFF0}" srcId="{08D80B9F-A9E1-4592-8B03-C0C910129F65}" destId="{9AC1404B-7FBE-4EEE-BEC6-D229FEA0120B}" srcOrd="5" destOrd="0" parTransId="{70489BF2-31DB-447D-8900-BEA5401841FA}" sibTransId="{3F9A2EEE-C0E6-4C8B-A315-B2C2F14BBBC8}"/>
    <dgm:cxn modelId="{D546FB35-FA7E-4710-A116-C2E63411C684}" srcId="{14AA82DB-57EA-4688-8586-96976A6C6465}" destId="{51BDA60F-A1D2-41FE-9314-2F2E88BA3C3C}" srcOrd="3" destOrd="0" parTransId="{485890C2-8827-45AC-AF55-D1108832FA31}" sibTransId="{D0754884-3744-4AF8-BDA2-6D169C43A6F2}"/>
    <dgm:cxn modelId="{0D483939-BAC3-46FE-908F-57085988C8C7}" srcId="{DB6DDBE1-EEA1-4977-A037-86081F643463}" destId="{187CBF4A-68F3-4090-A36B-7EFC46743583}" srcOrd="0" destOrd="0" parTransId="{7921499B-1501-4A64-8AF0-3BB311FD0848}" sibTransId="{AF8FA0FC-A289-44A8-9EA6-0114E3699472}"/>
    <dgm:cxn modelId="{B359C93A-8C91-4A07-9A27-D6A1196A2D18}" type="presOf" srcId="{19B66E9B-8B41-4910-BECE-FEF782411367}" destId="{396ADD0D-3C8F-451D-BA64-AF6E20E7874B}" srcOrd="0" destOrd="0" presId="urn:microsoft.com/office/officeart/2005/8/layout/pictureOrgChart+Icon"/>
    <dgm:cxn modelId="{4AC7133B-B567-4BCB-B4F1-A98979159985}" type="presOf" srcId="{54E7D1F4-21B3-4FA7-9C80-493277265B33}" destId="{E631A490-4CBE-4303-8FEE-2F51E44729C6}" srcOrd="1" destOrd="0" presId="urn:microsoft.com/office/officeart/2005/8/layout/pictureOrgChart+Icon"/>
    <dgm:cxn modelId="{2685FD3B-D6DE-43C6-BF30-C7E2D1E08227}" srcId="{D43A5970-0784-4468-8FA8-F901CFC3A9C2}" destId="{486C2DAD-8D45-4376-888E-2F326047B5C5}" srcOrd="4" destOrd="0" parTransId="{74ACF1DE-362B-4A83-885D-2A6226099849}" sibTransId="{3394F1B0-CD2A-42FA-8141-F0870F01617E}"/>
    <dgm:cxn modelId="{1128553D-297A-45A1-969D-93515CCEA78C}" type="presOf" srcId="{5AADDE7F-311D-44F2-A820-4590425240D0}" destId="{400C2C15-900B-4B2C-9E25-EE7D20E98AAC}" srcOrd="0" destOrd="0" presId="urn:microsoft.com/office/officeart/2005/8/layout/pictureOrgChart+Icon"/>
    <dgm:cxn modelId="{376E343F-A446-4642-8FAF-5BC84D71C9F4}" type="presOf" srcId="{60FF063F-BB7E-441F-B70C-FC9D68D07073}" destId="{267175D7-7600-4F2F-917D-CBF17157182E}" srcOrd="1" destOrd="0" presId="urn:microsoft.com/office/officeart/2005/8/layout/pictureOrgChart+Icon"/>
    <dgm:cxn modelId="{FD79BB3F-BC9A-4D83-9211-AACDEFCED978}" type="presOf" srcId="{076A06AD-2994-4CF1-B5C0-961B3B1B5399}" destId="{0EB95746-7C1D-4FE2-A473-8A34CD32E78A}" srcOrd="0" destOrd="0" presId="urn:microsoft.com/office/officeart/2005/8/layout/pictureOrgChart+Icon"/>
    <dgm:cxn modelId="{3BAC4543-E24F-4BE2-8FC8-DBF2DA68C52E}" srcId="{14AA82DB-57EA-4688-8586-96976A6C6465}" destId="{60FF063F-BB7E-441F-B70C-FC9D68D07073}" srcOrd="0" destOrd="0" parTransId="{D564D167-9D4C-4E7C-9208-F5D0E5DAA274}" sibTransId="{39343AB9-10A3-4AC7-93A2-6EC5A04FF4B3}"/>
    <dgm:cxn modelId="{28454E43-8A78-4EA7-95EC-0CE4FF2C669E}" srcId="{33E0440F-EB37-4F86-9B34-47973E7E2C4F}" destId="{DB6DDBE1-EEA1-4977-A037-86081F643463}" srcOrd="4" destOrd="0" parTransId="{72717DD3-2D93-41B3-A715-FF13E1D21BEA}" sibTransId="{9F1A6E9C-79D2-41D3-B43C-09863B745677}"/>
    <dgm:cxn modelId="{652D2444-1870-4AF5-9A68-509635436E30}" type="presOf" srcId="{51BDA60F-A1D2-41FE-9314-2F2E88BA3C3C}" destId="{4C278820-928E-4650-923B-31006D155B65}" srcOrd="0" destOrd="0" presId="urn:microsoft.com/office/officeart/2005/8/layout/pictureOrgChart+Icon"/>
    <dgm:cxn modelId="{82D86B46-3559-40E5-ABBF-EB4438CF42F7}" type="presOf" srcId="{597DF32D-9609-495E-91C5-5C1ABC350E0D}" destId="{E6D66197-A93B-4133-AF64-2EF7E8B7044B}" srcOrd="0" destOrd="0" presId="urn:microsoft.com/office/officeart/2005/8/layout/pictureOrgChart+Icon"/>
    <dgm:cxn modelId="{F9AD5E47-2FDE-4820-8675-95884D6451E2}" type="presOf" srcId="{F361BFF3-0269-4289-95F2-E205DA9B4D65}" destId="{1A6BE96B-1B44-4BFD-ACA9-4FD916A0423B}" srcOrd="0" destOrd="0" presId="urn:microsoft.com/office/officeart/2005/8/layout/pictureOrgChart+Icon"/>
    <dgm:cxn modelId="{BD03EA47-1A7F-42EE-B886-AF1559645BA8}" srcId="{33E0440F-EB37-4F86-9B34-47973E7E2C4F}" destId="{14AA82DB-57EA-4688-8586-96976A6C6465}" srcOrd="6" destOrd="0" parTransId="{3428CCBD-A43D-4383-9156-28A09AEFD38E}" sibTransId="{AC41A243-07DC-4FDA-8C91-D71EA7EF7FE8}"/>
    <dgm:cxn modelId="{C9CE814A-BCA7-4B40-A4FB-4386967A48C3}" type="presOf" srcId="{5C771D4F-992B-457E-A29F-3550219639D9}" destId="{BD2FB6D2-4829-4900-AF37-2D7D700DBAA2}" srcOrd="0" destOrd="0" presId="urn:microsoft.com/office/officeart/2005/8/layout/pictureOrgChart+Icon"/>
    <dgm:cxn modelId="{7795E74A-DCE2-4EC5-8A3F-F65CD7385307}" srcId="{33E0440F-EB37-4F86-9B34-47973E7E2C4F}" destId="{08D80B9F-A9E1-4592-8B03-C0C910129F65}" srcOrd="5" destOrd="0" parTransId="{B61CA0D6-AD14-48F7-9712-A8F0F2664351}" sibTransId="{C77B6215-75CF-4E0A-895E-7EC5D5A29CB6}"/>
    <dgm:cxn modelId="{F54E244E-BCD5-41E9-92E3-A25F5CE102AB}" type="presOf" srcId="{063FE10A-1462-42CE-B6B0-3561F0BF7B23}" destId="{788D107E-52B7-43E5-9138-490E2E714CDB}" srcOrd="0" destOrd="0" presId="urn:microsoft.com/office/officeart/2005/8/layout/pictureOrgChart+Icon"/>
    <dgm:cxn modelId="{80F3E34E-0D56-4998-8FE9-8042CC573EA6}" type="presOf" srcId="{60CDC0AC-22D7-4A97-9F17-7AB23A0DFC8C}" destId="{389D0CD8-87E8-4FC4-AC5F-90603FB6B32C}" srcOrd="0" destOrd="0" presId="urn:microsoft.com/office/officeart/2005/8/layout/pictureOrgChart+Icon"/>
    <dgm:cxn modelId="{6421F04F-2DB3-4E10-9FA7-D9668DC13CAD}" type="presOf" srcId="{EED4C555-4BDF-4CAB-96FA-662346844C15}" destId="{A4C99B7C-6D48-4F83-BB8B-16F644CD044F}" srcOrd="0" destOrd="0" presId="urn:microsoft.com/office/officeart/2005/8/layout/pictureOrgChart+Icon"/>
    <dgm:cxn modelId="{894CD355-5F8E-4785-A883-9E9506C3C195}" type="presOf" srcId="{CA1431A8-F768-4F19-AB29-0AC452B366DB}" destId="{1F7B9D87-C86F-4AE1-A7A9-C24354CA1C39}" srcOrd="0" destOrd="0" presId="urn:microsoft.com/office/officeart/2005/8/layout/pictureOrgChart+Icon"/>
    <dgm:cxn modelId="{05B78756-4D8E-41EC-81EB-D45023C6007E}" type="presOf" srcId="{EED4C555-4BDF-4CAB-96FA-662346844C15}" destId="{68AEE7A5-92E3-48DD-A0B5-D11469DEAD39}" srcOrd="1" destOrd="0" presId="urn:microsoft.com/office/officeart/2005/8/layout/pictureOrgChart+Icon"/>
    <dgm:cxn modelId="{3B00BC5A-AEF8-4DD2-9D43-61C813E12700}" type="presOf" srcId="{61B80038-06A2-4051-A180-65F1109E4A78}" destId="{5FA82A19-69C1-4CC6-AEB0-0DBEC0343DAA}" srcOrd="1" destOrd="0" presId="urn:microsoft.com/office/officeart/2005/8/layout/pictureOrgChart+Icon"/>
    <dgm:cxn modelId="{5EADE05E-72C3-4B42-A55C-D60E8A038AF8}" srcId="{08D80B9F-A9E1-4592-8B03-C0C910129F65}" destId="{9F41A7E0-7E85-415E-ACFD-BEFEF4382C5E}" srcOrd="1" destOrd="0" parTransId="{EB4CD610-A5C8-4A14-A6C8-628213AE8756}" sibTransId="{6D0B3C41-1D03-420D-9196-03591349C1B8}"/>
    <dgm:cxn modelId="{03BF0E62-BD3A-4261-B2B8-93BB31035DBC}" type="presOf" srcId="{187CBF4A-68F3-4090-A36B-7EFC46743583}" destId="{59045506-9B6C-487D-8DA4-BF9B8F8B8F11}" srcOrd="0" destOrd="0" presId="urn:microsoft.com/office/officeart/2005/8/layout/pictureOrgChart+Icon"/>
    <dgm:cxn modelId="{2DBA1D6B-296E-4B69-8999-8F506F513AD7}" type="presOf" srcId="{94B7CB76-5DC4-4B82-B753-4B2C4B09ADF3}" destId="{0D29CDC1-42B5-430C-9E54-40A8358DD16E}" srcOrd="1" destOrd="0" presId="urn:microsoft.com/office/officeart/2005/8/layout/pictureOrgChart+Icon"/>
    <dgm:cxn modelId="{4BE2036D-D0C1-4F23-AD1A-3DC428CEEDC6}" type="presOf" srcId="{076A06AD-2994-4CF1-B5C0-961B3B1B5399}" destId="{6718B5D7-3B14-405C-B18D-76FC9040F644}" srcOrd="1" destOrd="0" presId="urn:microsoft.com/office/officeart/2005/8/layout/pictureOrgChart+Icon"/>
    <dgm:cxn modelId="{C19B116D-B538-4FD7-AAAA-5AB4AC9A2C65}" type="presOf" srcId="{D43A5970-0784-4468-8FA8-F901CFC3A9C2}" destId="{AF9213A3-8C33-492C-847D-34C4657D23A9}" srcOrd="0" destOrd="0" presId="urn:microsoft.com/office/officeart/2005/8/layout/pictureOrgChart+Icon"/>
    <dgm:cxn modelId="{54F6F370-D613-4F32-92BA-B4B8B1E337AC}" srcId="{D43A5970-0784-4468-8FA8-F901CFC3A9C2}" destId="{93100597-F3B7-4E37-908E-3280E54EE871}" srcOrd="1" destOrd="0" parTransId="{60CDC0AC-22D7-4A97-9F17-7AB23A0DFC8C}" sibTransId="{2F939094-4C9D-46E3-9B9B-17AE6B112135}"/>
    <dgm:cxn modelId="{91AFFC70-536A-4B20-A907-FA491537DA43}" srcId="{D43A5970-0784-4468-8FA8-F901CFC3A9C2}" destId="{F1A855A8-86E1-4B14-A8A3-024650AA64E6}" srcOrd="0" destOrd="0" parTransId="{73B98132-F2D6-415E-98F6-3BF58BF989D7}" sibTransId="{D80EBA1F-0A28-4B85-9AFC-1493E9E0CE36}"/>
    <dgm:cxn modelId="{88FFF174-E6D6-44C9-89D7-3996616D2454}" type="presOf" srcId="{08D80B9F-A9E1-4592-8B03-C0C910129F65}" destId="{42CBC0A7-6FAD-4557-AAED-72B168622565}" srcOrd="0" destOrd="0" presId="urn:microsoft.com/office/officeart/2005/8/layout/pictureOrgChart+Icon"/>
    <dgm:cxn modelId="{596F4B75-B87B-44C5-8C9C-162635EE8204}" srcId="{14AA82DB-57EA-4688-8586-96976A6C6465}" destId="{EC9737F8-E3F0-4EFB-974F-E8A0067A302D}" srcOrd="1" destOrd="0" parTransId="{19B66E9B-8B41-4910-BECE-FEF782411367}" sibTransId="{278FB220-B0D7-4F81-B9E5-6107EFB9ACCB}"/>
    <dgm:cxn modelId="{19ECE77A-7EBF-4581-A5DB-98CF38662FAF}" srcId="{191EE8E3-9BF6-42F5-AB43-7D3EA171CB8F}" destId="{076A06AD-2994-4CF1-B5C0-961B3B1B5399}" srcOrd="0" destOrd="0" parTransId="{D90955FE-120E-4A43-AD0F-357E1B13E171}" sibTransId="{4C7A3BC7-7D20-4649-B4C3-4FD72D2D7F4F}"/>
    <dgm:cxn modelId="{2E0B7C7B-DFEF-4C22-9A77-B871EF9C34DC}" srcId="{191EE8E3-9BF6-42F5-AB43-7D3EA171CB8F}" destId="{11A3DE3D-52A4-4991-A6C5-3C26CED92351}" srcOrd="3" destOrd="0" parTransId="{D7BD5D35-99A7-4775-B10A-237ADDE5C4BF}" sibTransId="{27263AFC-CE37-4530-981A-88F4B58F5ED2}"/>
    <dgm:cxn modelId="{4A5CC07C-1396-4C89-8BCA-AE9A46648294}" type="presOf" srcId="{F1A855A8-86E1-4B14-A8A3-024650AA64E6}" destId="{D126E668-6FB5-4F1E-86E7-6BE508263BE5}" srcOrd="0" destOrd="0" presId="urn:microsoft.com/office/officeart/2005/8/layout/pictureOrgChart+Icon"/>
    <dgm:cxn modelId="{7A870E86-5918-477E-B62C-3D32E0FA94C9}" type="presOf" srcId="{60FF063F-BB7E-441F-B70C-FC9D68D07073}" destId="{44041243-5639-4773-B170-7D1CBA374D41}" srcOrd="0" destOrd="0" presId="urn:microsoft.com/office/officeart/2005/8/layout/pictureOrgChart+Icon"/>
    <dgm:cxn modelId="{0E80C787-B526-46EA-B1E0-F51618F72691}" type="presOf" srcId="{11A3DE3D-52A4-4991-A6C5-3C26CED92351}" destId="{BA960886-7FCD-4AF0-BA82-CD9E597C8D8B}" srcOrd="0" destOrd="0" presId="urn:microsoft.com/office/officeart/2005/8/layout/pictureOrgChart+Icon"/>
    <dgm:cxn modelId="{74640189-2B42-4172-9CCA-B8BEFE14AB0E}" type="presOf" srcId="{F58D5362-3EA3-421A-81D2-43195CBD8DBA}" destId="{5B81ABBD-4863-4B41-A551-C9C9AEF8113D}" srcOrd="1" destOrd="0" presId="urn:microsoft.com/office/officeart/2005/8/layout/pictureOrgChart+Icon"/>
    <dgm:cxn modelId="{96D7EA8A-EE20-472B-8E22-FA407F8357B8}" type="presOf" srcId="{21D066EF-C802-4D24-967B-9B5C6A4BB7A7}" destId="{35144FC0-1D0C-40F4-83BB-5CA4C0F2B418}" srcOrd="0" destOrd="0" presId="urn:microsoft.com/office/officeart/2005/8/layout/pictureOrgChart+Icon"/>
    <dgm:cxn modelId="{A549AD8B-353E-4EB8-A1D8-15229D0D6434}" type="presOf" srcId="{7921499B-1501-4A64-8AF0-3BB311FD0848}" destId="{BDA7378E-C92E-402F-8579-4D914CFD26C6}" srcOrd="0" destOrd="0" presId="urn:microsoft.com/office/officeart/2005/8/layout/pictureOrgChart+Icon"/>
    <dgm:cxn modelId="{58918290-26F7-45BE-92B0-2500C1AC2B0F}" type="presOf" srcId="{486C2DAD-8D45-4376-888E-2F326047B5C5}" destId="{2BEF2BBF-B9C8-4C13-89AA-22320B96B199}" srcOrd="1" destOrd="0" presId="urn:microsoft.com/office/officeart/2005/8/layout/pictureOrgChart+Icon"/>
    <dgm:cxn modelId="{53DE3892-5A59-441E-B0BA-5FBDF24343E1}" type="presOf" srcId="{08D80B9F-A9E1-4592-8B03-C0C910129F65}" destId="{7B1770DC-D9FE-4113-9F66-3783B77D9891}" srcOrd="1" destOrd="0" presId="urn:microsoft.com/office/officeart/2005/8/layout/pictureOrgChart+Icon"/>
    <dgm:cxn modelId="{85E6E992-4047-4208-959C-1A7C9C94D91A}" type="presOf" srcId="{C89CDCCE-C06B-4CE3-B750-4501A6D99DF4}" destId="{819DC8D7-8F1D-4FB4-9FEE-09873A9A7401}" srcOrd="0" destOrd="0" presId="urn:microsoft.com/office/officeart/2005/8/layout/pictureOrgChart+Icon"/>
    <dgm:cxn modelId="{B175BE97-5BA4-4342-A37C-A6DC7D564D46}" type="presOf" srcId="{3428CCBD-A43D-4383-9156-28A09AEFD38E}" destId="{AFFF7E95-E617-4015-B9E8-7D2DF8AB3C1C}" srcOrd="0" destOrd="0" presId="urn:microsoft.com/office/officeart/2005/8/layout/pictureOrgChart+Icon"/>
    <dgm:cxn modelId="{D4EE89A2-0368-4D99-9E03-8503847F6E43}" type="presOf" srcId="{486C2DAD-8D45-4376-888E-2F326047B5C5}" destId="{4245944E-7919-43D1-A974-43900FD22A71}" srcOrd="0" destOrd="0" presId="urn:microsoft.com/office/officeart/2005/8/layout/pictureOrgChart+Icon"/>
    <dgm:cxn modelId="{4B528AA3-A84A-4E82-B704-224EBE6773FE}" type="presOf" srcId="{F1A855A8-86E1-4B14-A8A3-024650AA64E6}" destId="{5F17A23F-CB12-4C26-8BA6-D9891CBF5A88}" srcOrd="1" destOrd="0" presId="urn:microsoft.com/office/officeart/2005/8/layout/pictureOrgChart+Icon"/>
    <dgm:cxn modelId="{5950CDA4-DC22-4D68-ADE3-E5E8D3105D04}" type="presOf" srcId="{98414806-F768-4201-8172-B0179C36F625}" destId="{B9561564-2D4F-4C78-9FFB-0D9E32A7D3F0}" srcOrd="0" destOrd="0" presId="urn:microsoft.com/office/officeart/2005/8/layout/pictureOrgChart+Icon"/>
    <dgm:cxn modelId="{F63CB0A5-E6E8-4872-83A1-8F9E55A9BFC8}" srcId="{08D80B9F-A9E1-4592-8B03-C0C910129F65}" destId="{44DCE634-7FFD-45DF-AA6A-871247BA820F}" srcOrd="2" destOrd="0" parTransId="{396BA703-80EC-4337-901F-CAF1215A826E}" sibTransId="{F584C9FD-70CF-492C-9242-B5F5E3E07C06}"/>
    <dgm:cxn modelId="{2EE9CDA6-D6CB-4A27-AEB6-8022C6A67BCB}" type="presOf" srcId="{D43A5970-0784-4468-8FA8-F901CFC3A9C2}" destId="{5768CC63-1324-41C4-B604-9A4B18E7E0DF}" srcOrd="1" destOrd="0" presId="urn:microsoft.com/office/officeart/2005/8/layout/pictureOrgChart+Icon"/>
    <dgm:cxn modelId="{E40159A7-8B34-42D7-B59A-37C26262AA6E}" type="presOf" srcId="{D1BECD01-7560-4140-B389-96989A73788E}" destId="{C796A09F-620C-481F-92DC-544C29D2B942}" srcOrd="0" destOrd="0" presId="urn:microsoft.com/office/officeart/2005/8/layout/pictureOrgChart+Icon"/>
    <dgm:cxn modelId="{004666A7-D083-4E23-B824-F1CC4D04AA4B}" type="presOf" srcId="{DB6DDBE1-EEA1-4977-A037-86081F643463}" destId="{1FF977BD-53E4-4B55-B55E-8CA5E644892E}" srcOrd="0" destOrd="0" presId="urn:microsoft.com/office/officeart/2005/8/layout/pictureOrgChart+Icon"/>
    <dgm:cxn modelId="{D97999A8-3E9F-42D9-A62E-E930BAF4D9C9}" type="presOf" srcId="{EC9737F8-E3F0-4EFB-974F-E8A0067A302D}" destId="{CDBD2C87-BF58-4EB0-BD88-D186DEB591C9}" srcOrd="0" destOrd="0" presId="urn:microsoft.com/office/officeart/2005/8/layout/pictureOrgChart+Icon"/>
    <dgm:cxn modelId="{DAA510A9-FB0B-40C8-8F56-4B3E46562C61}" type="presOf" srcId="{44DCE634-7FFD-45DF-AA6A-871247BA820F}" destId="{F31EDA51-C857-48AC-9EFB-90D3113A4802}" srcOrd="0" destOrd="0" presId="urn:microsoft.com/office/officeart/2005/8/layout/pictureOrgChart+Icon"/>
    <dgm:cxn modelId="{E9A63CAA-45A4-4858-9933-1D9FAE8E6057}" type="presOf" srcId="{93100597-F3B7-4E37-908E-3280E54EE871}" destId="{684F0888-D7B4-4547-8618-36FCFB130E76}" srcOrd="1" destOrd="0" presId="urn:microsoft.com/office/officeart/2005/8/layout/pictureOrgChart+Icon"/>
    <dgm:cxn modelId="{6834A0AB-110A-4360-A0CF-7019EED44910}" type="presOf" srcId="{F2A99768-D7AE-4017-9EA1-C6770E5AB0E0}" destId="{D2C97424-444E-49DD-B9B0-36FBF873B466}" srcOrd="1" destOrd="0" presId="urn:microsoft.com/office/officeart/2005/8/layout/pictureOrgChart+Icon"/>
    <dgm:cxn modelId="{825138AD-3EBA-4A4D-A4E7-F1A44BC429B4}" srcId="{08D80B9F-A9E1-4592-8B03-C0C910129F65}" destId="{61B80038-06A2-4051-A180-65F1109E4A78}" srcOrd="4" destOrd="0" parTransId="{C15B4904-FD3A-4F16-B8BC-2BA6E0CFC80F}" sibTransId="{B049BCBF-A793-41AE-8B8B-E2841E8518AC}"/>
    <dgm:cxn modelId="{DBEF64AD-D0CF-4161-8346-B999F72327F9}" type="presOf" srcId="{74ACF1DE-362B-4A83-885D-2A6226099849}" destId="{641573DA-3EB3-40DF-BACB-7614F00472AE}" srcOrd="0" destOrd="0" presId="urn:microsoft.com/office/officeart/2005/8/layout/pictureOrgChart+Icon"/>
    <dgm:cxn modelId="{F761A5AF-BBB9-42FC-A1C3-E15CA00E8F64}" type="presOf" srcId="{3DCA3396-610F-475B-B9E9-A28911029130}" destId="{C4B17EAC-A90E-41F9-9EF4-692AE550E51F}" srcOrd="1" destOrd="0" presId="urn:microsoft.com/office/officeart/2005/8/layout/pictureOrgChart+Icon"/>
    <dgm:cxn modelId="{8154D4B0-3A62-42D0-8881-9C1C1575B03F}" type="presOf" srcId="{F2922168-787D-4F21-91EB-37886BA02C87}" destId="{6650F390-69BC-42E9-B49E-02E318A21F2D}" srcOrd="0" destOrd="0" presId="urn:microsoft.com/office/officeart/2005/8/layout/pictureOrgChart+Icon"/>
    <dgm:cxn modelId="{8B4A05B2-06C8-45CB-98A5-3E52CADCC0D0}" type="presOf" srcId="{485890C2-8827-45AC-AF55-D1108832FA31}" destId="{5A3E7EF4-9738-41D1-AD2C-0F7769CAAB3A}" srcOrd="0" destOrd="0" presId="urn:microsoft.com/office/officeart/2005/8/layout/pictureOrgChart+Icon"/>
    <dgm:cxn modelId="{E0A45BB3-9C29-43A3-AEF2-AD9EDDA758C0}" type="presOf" srcId="{9F41A7E0-7E85-415E-ACFD-BEFEF4382C5E}" destId="{3080005C-1740-4C0D-892E-0B8413DAD909}" srcOrd="1" destOrd="0" presId="urn:microsoft.com/office/officeart/2005/8/layout/pictureOrgChart+Icon"/>
    <dgm:cxn modelId="{8E5F5EB3-12B7-4692-BFD7-9AA16DC74155}" type="presOf" srcId="{F2A99768-D7AE-4017-9EA1-C6770E5AB0E0}" destId="{2CDEFE7D-F113-4229-B5CC-5DE6EF99111D}" srcOrd="0" destOrd="0" presId="urn:microsoft.com/office/officeart/2005/8/layout/pictureOrgChart+Icon"/>
    <dgm:cxn modelId="{793A45B6-6ED0-4613-B72D-B7C71D587BC5}" srcId="{3DCA3396-610F-475B-B9E9-A28911029130}" destId="{F2A99768-D7AE-4017-9EA1-C6770E5AB0E0}" srcOrd="0" destOrd="0" parTransId="{5AADDE7F-311D-44F2-A820-4590425240D0}" sibTransId="{A60B912B-5F21-4BB1-B452-2D343906E02F}"/>
    <dgm:cxn modelId="{470ECABB-9C6D-4560-9CCB-3E7FCCDE73B7}" srcId="{14AA82DB-57EA-4688-8586-96976A6C6465}" destId="{94B7CB76-5DC4-4B82-B753-4B2C4B09ADF3}" srcOrd="2" destOrd="0" parTransId="{5C771D4F-992B-457E-A29F-3550219639D9}" sibTransId="{F7CF3B06-1E51-4BAE-8B09-BE4F47A5A73A}"/>
    <dgm:cxn modelId="{01C3F9BC-3956-434B-A000-EE5BA8BDDA7B}" type="presOf" srcId="{3DCA3396-610F-475B-B9E9-A28911029130}" destId="{6A1C5384-370B-453B-9884-FE91717F4E36}" srcOrd="0" destOrd="0" presId="urn:microsoft.com/office/officeart/2005/8/layout/pictureOrgChart+Icon"/>
    <dgm:cxn modelId="{DFF8FEBE-4802-4792-8092-35D5DCA519C6}" type="presOf" srcId="{396BA703-80EC-4337-901F-CAF1215A826E}" destId="{B95BEC74-665B-4E56-9B9A-8E483603D6A0}" srcOrd="0" destOrd="0" presId="urn:microsoft.com/office/officeart/2005/8/layout/pictureOrgChart+Icon"/>
    <dgm:cxn modelId="{73ABDCC1-9E02-4F79-807D-BA106510A627}" type="presOf" srcId="{93100597-F3B7-4E37-908E-3280E54EE871}" destId="{AFCD7A76-6378-4767-9B98-2405A33B5EE3}" srcOrd="0" destOrd="0" presId="urn:microsoft.com/office/officeart/2005/8/layout/pictureOrgChart+Icon"/>
    <dgm:cxn modelId="{7F474FC2-CD8A-44F6-9743-8BB55D44D6D7}" type="presOf" srcId="{F10920DD-8912-4553-8609-1F6882991096}" destId="{4DA7F1E2-4E09-4F1E-B922-347987DED2F4}" srcOrd="1" destOrd="0" presId="urn:microsoft.com/office/officeart/2005/8/layout/pictureOrgChart+Icon"/>
    <dgm:cxn modelId="{A479F7C2-6703-4EE5-846A-4A103DA3930B}" type="presOf" srcId="{94B7CB76-5DC4-4B82-B753-4B2C4B09ADF3}" destId="{0DAA2ACD-82A7-4575-B9EB-61351ADE48DB}" srcOrd="0" destOrd="0" presId="urn:microsoft.com/office/officeart/2005/8/layout/pictureOrgChart+Icon"/>
    <dgm:cxn modelId="{CAB921C5-13D1-41C4-916C-78BEDF24836B}" type="presOf" srcId="{33E0440F-EB37-4F86-9B34-47973E7E2C4F}" destId="{6B1E012B-B08A-4830-B9DB-932EA31D965B}" srcOrd="0" destOrd="0" presId="urn:microsoft.com/office/officeart/2005/8/layout/pictureOrgChart+Icon"/>
    <dgm:cxn modelId="{EA2E2BC6-8ABE-48F3-AB3E-9A7B0075ADE1}" type="presOf" srcId="{11A3DE3D-52A4-4991-A6C5-3C26CED92351}" destId="{080DB640-D0DD-48F6-A7BF-B0182695DA09}" srcOrd="1" destOrd="0" presId="urn:microsoft.com/office/officeart/2005/8/layout/pictureOrgChart+Icon"/>
    <dgm:cxn modelId="{481DB1C8-346A-4355-88A1-25BF87597E23}" srcId="{D43A5970-0784-4468-8FA8-F901CFC3A9C2}" destId="{B193AB54-3E39-4C28-A490-B9C828A775E6}" srcOrd="2" destOrd="0" parTransId="{F2922168-787D-4F21-91EB-37886BA02C87}" sibTransId="{A5016819-2E70-43B1-ACFE-B4D067AF7684}"/>
    <dgm:cxn modelId="{31B1FFCB-9EEA-4569-8669-CE01F4D5A746}" type="presOf" srcId="{DE05D9CD-3702-4D32-8E77-4FCA0478D3A8}" destId="{C8D77649-1F82-4DEC-BDAD-FD2ADA1762CC}" srcOrd="0" destOrd="0" presId="urn:microsoft.com/office/officeart/2005/8/layout/pictureOrgChart+Icon"/>
    <dgm:cxn modelId="{AA3C06CD-4735-4FE0-83D7-4426C22610DC}" type="presOf" srcId="{F58D5362-3EA3-421A-81D2-43195CBD8DBA}" destId="{340C44BD-E611-40E4-9EA2-9A0FDB2032FA}" srcOrd="0" destOrd="0" presId="urn:microsoft.com/office/officeart/2005/8/layout/pictureOrgChart+Icon"/>
    <dgm:cxn modelId="{665E4DCF-A575-4B76-9232-0C5287EF905D}" type="presOf" srcId="{14AA82DB-57EA-4688-8586-96976A6C6465}" destId="{5E1A7A46-F070-4E9A-B5F7-C20D1921A99A}" srcOrd="1" destOrd="0" presId="urn:microsoft.com/office/officeart/2005/8/layout/pictureOrgChart+Icon"/>
    <dgm:cxn modelId="{E3DE2DD1-8875-4CEF-BAF4-2172E1F738EF}" type="presOf" srcId="{D90955FE-120E-4A43-AD0F-357E1B13E171}" destId="{907E8B0C-1E2B-46D5-AC2C-EC5EE7A9FB53}" srcOrd="0" destOrd="0" presId="urn:microsoft.com/office/officeart/2005/8/layout/pictureOrgChart+Icon"/>
    <dgm:cxn modelId="{5E2340D1-401A-4762-9CC8-52DE0DA16F0D}" type="presOf" srcId="{F0391E52-606E-424D-ABCF-16065B03FDF1}" destId="{520AD195-01FC-4CC8-ADD7-78FE7A771DF4}" srcOrd="1" destOrd="0" presId="urn:microsoft.com/office/officeart/2005/8/layout/pictureOrgChart+Icon"/>
    <dgm:cxn modelId="{883642D8-C745-47F7-9FDD-F0EA9868C86E}" srcId="{191EE8E3-9BF6-42F5-AB43-7D3EA171CB8F}" destId="{F0391E52-606E-424D-ABCF-16065B03FDF1}" srcOrd="1" destOrd="0" parTransId="{F361BFF3-0269-4289-95F2-E205DA9B4D65}" sibTransId="{58329F39-78F2-4415-8713-B225C66FB031}"/>
    <dgm:cxn modelId="{E91E80DB-1BE2-4BAF-9C83-34898D11BE35}" type="presOf" srcId="{E58E6920-F042-4C43-872C-CF7165FA53C9}" destId="{848AA188-2442-49A8-B957-39D08C58F9E7}" srcOrd="1" destOrd="0" presId="urn:microsoft.com/office/officeart/2005/8/layout/pictureOrgChart+Icon"/>
    <dgm:cxn modelId="{144C50DE-11F5-4788-AA9C-4FAE88A4F867}" srcId="{08D80B9F-A9E1-4592-8B03-C0C910129F65}" destId="{F10920DD-8912-4553-8609-1F6882991096}" srcOrd="0" destOrd="0" parTransId="{AC09B33E-03F9-4F52-82BD-9B4C33F56DBB}" sibTransId="{6AA512BA-8ECC-4C43-A21E-793F11BFB84A}"/>
    <dgm:cxn modelId="{FD7BABDF-6568-4F7D-8F53-6347BE4079A3}" type="presOf" srcId="{E58E6920-F042-4C43-872C-CF7165FA53C9}" destId="{202687C6-7DE4-4501-A5BB-6B90203BB6A0}" srcOrd="0" destOrd="0" presId="urn:microsoft.com/office/officeart/2005/8/layout/pictureOrgChart+Icon"/>
    <dgm:cxn modelId="{8AED49E1-6EF9-457C-B54C-C6BD136FCEC3}" type="presOf" srcId="{51BDA60F-A1D2-41FE-9314-2F2E88BA3C3C}" destId="{E560FCA8-66A2-4855-A7D5-B356DA0D8C10}" srcOrd="1" destOrd="0" presId="urn:microsoft.com/office/officeart/2005/8/layout/pictureOrgChart+Icon"/>
    <dgm:cxn modelId="{8EE869E5-033B-40EB-A8C6-2646C7940D4B}" type="presOf" srcId="{44DCE634-7FFD-45DF-AA6A-871247BA820F}" destId="{5C466465-41AC-4FF1-B87B-D03CA09A23F7}" srcOrd="1" destOrd="0" presId="urn:microsoft.com/office/officeart/2005/8/layout/pictureOrgChart+Icon"/>
    <dgm:cxn modelId="{8D221FE8-15AD-4D4F-BC19-2F66125ED5CE}" srcId="{08D80B9F-A9E1-4592-8B03-C0C910129F65}" destId="{C89CDCCE-C06B-4CE3-B750-4501A6D99DF4}" srcOrd="3" destOrd="0" parTransId="{2C0320FB-8374-45EE-82E8-9B0980CC4CDF}" sibTransId="{698092A3-D8AD-4B38-8B0E-242B642D3135}"/>
    <dgm:cxn modelId="{45E6AAE8-14E3-4946-8C16-BD68BB9E344B}" type="presOf" srcId="{33E0440F-EB37-4F86-9B34-47973E7E2C4F}" destId="{65529BC0-2A13-48F3-8B09-7935AEDA8C6E}" srcOrd="1" destOrd="0" presId="urn:microsoft.com/office/officeart/2005/8/layout/pictureOrgChart+Icon"/>
    <dgm:cxn modelId="{7F6B09ED-DD5F-416B-9922-0777C3CC45EC}" type="presOf" srcId="{73B98132-F2D6-415E-98F6-3BF58BF989D7}" destId="{8D620537-09A2-4C2C-A9DE-559EFDFE4F68}" srcOrd="0" destOrd="0" presId="urn:microsoft.com/office/officeart/2005/8/layout/pictureOrgChart+Icon"/>
    <dgm:cxn modelId="{1FA9F5ED-98B6-4FFD-944F-CEDCE0F6B1B9}" type="presOf" srcId="{DB6DDBE1-EEA1-4977-A037-86081F643463}" destId="{6243DF84-3B1E-46D1-9C09-A2C5E8E69227}" srcOrd="1" destOrd="0" presId="urn:microsoft.com/office/officeart/2005/8/layout/pictureOrgChart+Icon"/>
    <dgm:cxn modelId="{55DEAFEE-8F00-492F-982C-E213B11F7ABA}" srcId="{191EE8E3-9BF6-42F5-AB43-7D3EA171CB8F}" destId="{EED4C555-4BDF-4CAB-96FA-662346844C15}" srcOrd="4" destOrd="0" parTransId="{13D558E8-0D17-46B3-AAA2-579D7B6BED87}" sibTransId="{60450EE2-D60E-40E7-A141-551540BAADCF}"/>
    <dgm:cxn modelId="{7797C8F0-3210-48A5-807B-A3D6D3DAB2F0}" type="presOf" srcId="{AC09B33E-03F9-4F52-82BD-9B4C33F56DBB}" destId="{406ADE19-90DF-417F-B0F0-6CE7A19CD076}" srcOrd="0" destOrd="0" presId="urn:microsoft.com/office/officeart/2005/8/layout/pictureOrgChart+Icon"/>
    <dgm:cxn modelId="{61FD80F4-91DC-4BD2-A9B9-B41A50017FC3}" type="presOf" srcId="{F0391E52-606E-424D-ABCF-16065B03FDF1}" destId="{18521C60-92A4-4494-AA68-28D4351D2DCC}" srcOrd="0" destOrd="0" presId="urn:microsoft.com/office/officeart/2005/8/layout/pictureOrgChart+Icon"/>
    <dgm:cxn modelId="{087228F5-9188-47EB-A5D3-F97B080EB614}" type="presOf" srcId="{2C0320FB-8374-45EE-82E8-9B0980CC4CDF}" destId="{C21948AD-C768-4B0E-BCAB-C272E61C1C3D}" srcOrd="0" destOrd="0" presId="urn:microsoft.com/office/officeart/2005/8/layout/pictureOrgChart+Icon"/>
    <dgm:cxn modelId="{4C83DBF5-8057-45C7-935B-1CDF3D9AA895}" type="presOf" srcId="{70489BF2-31DB-447D-8900-BEA5401841FA}" destId="{648BDC4D-6875-47D0-8556-0F84336C59FF}" srcOrd="0" destOrd="0" presId="urn:microsoft.com/office/officeart/2005/8/layout/pictureOrgChart+Icon"/>
    <dgm:cxn modelId="{BB144AFA-DEA3-4F22-984D-AEA6FF085A6F}" type="presOf" srcId="{191EE8E3-9BF6-42F5-AB43-7D3EA171CB8F}" destId="{EA118BB8-8E87-41EC-8589-34EBFA32AD30}" srcOrd="1" destOrd="0" presId="urn:microsoft.com/office/officeart/2005/8/layout/pictureOrgChart+Icon"/>
    <dgm:cxn modelId="{9989F7FB-5E50-49A3-9A45-3D3111B52EA3}" srcId="{D43A5970-0784-4468-8FA8-F901CFC3A9C2}" destId="{E58E6920-F042-4C43-872C-CF7165FA53C9}" srcOrd="3" destOrd="0" parTransId="{063FE10A-1462-42CE-B6B0-3561F0BF7B23}" sibTransId="{C64C44B0-DB90-429B-8CB3-BFD90AB46E6F}"/>
    <dgm:cxn modelId="{617227FD-8994-47A0-8F38-1B156D4192ED}" srcId="{33E0440F-EB37-4F86-9B34-47973E7E2C4F}" destId="{54E7D1F4-21B3-4FA7-9C80-493277265B33}" srcOrd="0" destOrd="0" parTransId="{DE05D9CD-3702-4D32-8E77-4FCA0478D3A8}" sibTransId="{480C083C-74CE-417D-9845-DC3259A9BE52}"/>
    <dgm:cxn modelId="{A8E2BCCB-2136-4A10-B83D-ACEE58BE70EF}" type="presParOf" srcId="{35144FC0-1D0C-40F4-83BB-5CA4C0F2B418}" destId="{AD55301D-A1E1-455E-B585-03BD809C5628}" srcOrd="0" destOrd="0" presId="urn:microsoft.com/office/officeart/2005/8/layout/pictureOrgChart+Icon"/>
    <dgm:cxn modelId="{B4EFB0F8-681F-4DF3-BCBF-9793242AA22E}" type="presParOf" srcId="{AD55301D-A1E1-455E-B585-03BD809C5628}" destId="{4D061562-0826-4FBB-98BA-E1492D09CD1E}" srcOrd="0" destOrd="0" presId="urn:microsoft.com/office/officeart/2005/8/layout/pictureOrgChart+Icon"/>
    <dgm:cxn modelId="{8B892653-8711-4659-8798-E29C2264BA7D}" type="presParOf" srcId="{4D061562-0826-4FBB-98BA-E1492D09CD1E}" destId="{6B1E012B-B08A-4830-B9DB-932EA31D965B}" srcOrd="0" destOrd="0" presId="urn:microsoft.com/office/officeart/2005/8/layout/pictureOrgChart+Icon"/>
    <dgm:cxn modelId="{5F570019-1E9B-4FB6-AAC6-67DE87153543}" type="presParOf" srcId="{4D061562-0826-4FBB-98BA-E1492D09CD1E}" destId="{517D8181-97AF-4777-91ED-154B306481E2}" srcOrd="1" destOrd="0" presId="urn:microsoft.com/office/officeart/2005/8/layout/pictureOrgChart+Icon"/>
    <dgm:cxn modelId="{DD030935-EA33-45A0-A794-8CEA4F137541}" type="presParOf" srcId="{4D061562-0826-4FBB-98BA-E1492D09CD1E}" destId="{65529BC0-2A13-48F3-8B09-7935AEDA8C6E}" srcOrd="2" destOrd="0" presId="urn:microsoft.com/office/officeart/2005/8/layout/pictureOrgChart+Icon"/>
    <dgm:cxn modelId="{321D6C81-870F-4723-8A67-0D9295A9A26E}" type="presParOf" srcId="{AD55301D-A1E1-455E-B585-03BD809C5628}" destId="{DF9092A7-D56D-40FF-8B3A-A46EF6109147}" srcOrd="1" destOrd="0" presId="urn:microsoft.com/office/officeart/2005/8/layout/pictureOrgChart+Icon"/>
    <dgm:cxn modelId="{12A2B2D5-64F1-4892-8965-9718673B7B83}" type="presParOf" srcId="{DF9092A7-D56D-40FF-8B3A-A46EF6109147}" destId="{1F7B9D87-C86F-4AE1-A7A9-C24354CA1C39}" srcOrd="0" destOrd="0" presId="urn:microsoft.com/office/officeart/2005/8/layout/pictureOrgChart+Icon"/>
    <dgm:cxn modelId="{CFE3C6CA-E426-4325-B74C-47101D443507}" type="presParOf" srcId="{DF9092A7-D56D-40FF-8B3A-A46EF6109147}" destId="{5A0C773E-3D54-4BF8-8B11-74D272870AC3}" srcOrd="1" destOrd="0" presId="urn:microsoft.com/office/officeart/2005/8/layout/pictureOrgChart+Icon"/>
    <dgm:cxn modelId="{CCA8F404-E73D-4A55-9FBF-8714A10FC23F}" type="presParOf" srcId="{5A0C773E-3D54-4BF8-8B11-74D272870AC3}" destId="{E3C66A1F-0219-4CEA-BBA8-2D9C687B41D5}" srcOrd="0" destOrd="0" presId="urn:microsoft.com/office/officeart/2005/8/layout/pictureOrgChart+Icon"/>
    <dgm:cxn modelId="{6F9F9926-A6A5-4CB8-95A8-A8FB1B61CFE3}" type="presParOf" srcId="{E3C66A1F-0219-4CEA-BBA8-2D9C687B41D5}" destId="{6A1C5384-370B-453B-9884-FE91717F4E36}" srcOrd="0" destOrd="0" presId="urn:microsoft.com/office/officeart/2005/8/layout/pictureOrgChart+Icon"/>
    <dgm:cxn modelId="{3B4ACDD5-E710-466C-8F53-A76AB231D1F9}" type="presParOf" srcId="{E3C66A1F-0219-4CEA-BBA8-2D9C687B41D5}" destId="{F51B66C8-B789-4799-BF93-92DA1369EBB0}" srcOrd="1" destOrd="0" presId="urn:microsoft.com/office/officeart/2005/8/layout/pictureOrgChart+Icon"/>
    <dgm:cxn modelId="{2A2C5A0A-AA90-4208-87E6-5A932CD055C4}" type="presParOf" srcId="{E3C66A1F-0219-4CEA-BBA8-2D9C687B41D5}" destId="{C4B17EAC-A90E-41F9-9EF4-692AE550E51F}" srcOrd="2" destOrd="0" presId="urn:microsoft.com/office/officeart/2005/8/layout/pictureOrgChart+Icon"/>
    <dgm:cxn modelId="{869834AC-F9C6-4727-87AE-746F44B4745E}" type="presParOf" srcId="{5A0C773E-3D54-4BF8-8B11-74D272870AC3}" destId="{8BA9CFA3-C6B6-4D91-8C79-33528E4C314F}" srcOrd="1" destOrd="0" presId="urn:microsoft.com/office/officeart/2005/8/layout/pictureOrgChart+Icon"/>
    <dgm:cxn modelId="{EFB6FBF9-608A-4CB1-BCDF-2EA6D8A8C0D9}" type="presParOf" srcId="{8BA9CFA3-C6B6-4D91-8C79-33528E4C314F}" destId="{400C2C15-900B-4B2C-9E25-EE7D20E98AAC}" srcOrd="0" destOrd="0" presId="urn:microsoft.com/office/officeart/2005/8/layout/pictureOrgChart+Icon"/>
    <dgm:cxn modelId="{6A0CD396-8D1A-42D1-A5BB-B469A562960E}" type="presParOf" srcId="{8BA9CFA3-C6B6-4D91-8C79-33528E4C314F}" destId="{4DA8456C-348B-4FEA-B366-D6AA5C5D504C}" srcOrd="1" destOrd="0" presId="urn:microsoft.com/office/officeart/2005/8/layout/pictureOrgChart+Icon"/>
    <dgm:cxn modelId="{DEB3DB3C-26E6-4A2B-ACCA-B781F01EE315}" type="presParOf" srcId="{4DA8456C-348B-4FEA-B366-D6AA5C5D504C}" destId="{DE0B8A96-A4D6-431B-A4EB-9795312D1118}" srcOrd="0" destOrd="0" presId="urn:microsoft.com/office/officeart/2005/8/layout/pictureOrgChart+Icon"/>
    <dgm:cxn modelId="{D89177EC-C45F-44CD-BB63-3F0AC96AC164}" type="presParOf" srcId="{DE0B8A96-A4D6-431B-A4EB-9795312D1118}" destId="{2CDEFE7D-F113-4229-B5CC-5DE6EF99111D}" srcOrd="0" destOrd="0" presId="urn:microsoft.com/office/officeart/2005/8/layout/pictureOrgChart+Icon"/>
    <dgm:cxn modelId="{4FADAD9B-03C5-4F3A-9330-D7AEFF5423F1}" type="presParOf" srcId="{DE0B8A96-A4D6-431B-A4EB-9795312D1118}" destId="{F7AE3CFB-7EA9-40EA-B913-508400F9FB83}" srcOrd="1" destOrd="0" presId="urn:microsoft.com/office/officeart/2005/8/layout/pictureOrgChart+Icon"/>
    <dgm:cxn modelId="{43C2F226-02CB-4DAA-8746-99086BDC9CC4}" type="presParOf" srcId="{DE0B8A96-A4D6-431B-A4EB-9795312D1118}" destId="{D2C97424-444E-49DD-B9B0-36FBF873B466}" srcOrd="2" destOrd="0" presId="urn:microsoft.com/office/officeart/2005/8/layout/pictureOrgChart+Icon"/>
    <dgm:cxn modelId="{FAAEFB75-10A8-4D7E-AA23-A53591B0559E}" type="presParOf" srcId="{4DA8456C-348B-4FEA-B366-D6AA5C5D504C}" destId="{7FB405F4-D40A-46A4-BC8E-9D7AA4F2A491}" srcOrd="1" destOrd="0" presId="urn:microsoft.com/office/officeart/2005/8/layout/pictureOrgChart+Icon"/>
    <dgm:cxn modelId="{AA5CB27A-87B2-4199-911A-68D9FCF06800}" type="presParOf" srcId="{4DA8456C-348B-4FEA-B366-D6AA5C5D504C}" destId="{A0E61060-023B-4E34-9180-11C6E55372BC}" srcOrd="2" destOrd="0" presId="urn:microsoft.com/office/officeart/2005/8/layout/pictureOrgChart+Icon"/>
    <dgm:cxn modelId="{528C0BB9-44A2-474E-87FC-16771C0C57C8}" type="presParOf" srcId="{8BA9CFA3-C6B6-4D91-8C79-33528E4C314F}" destId="{F0228C4C-0CD8-47EC-9E65-266513FE31C0}" srcOrd="2" destOrd="0" presId="urn:microsoft.com/office/officeart/2005/8/layout/pictureOrgChart+Icon"/>
    <dgm:cxn modelId="{CAFC2418-829C-4CA7-944F-E7D1877C5B47}" type="presParOf" srcId="{8BA9CFA3-C6B6-4D91-8C79-33528E4C314F}" destId="{44A2A3B4-3666-40B4-BBF6-C747E6E414B1}" srcOrd="3" destOrd="0" presId="urn:microsoft.com/office/officeart/2005/8/layout/pictureOrgChart+Icon"/>
    <dgm:cxn modelId="{A5F6BDB2-7EF5-4E69-AC25-6DB054ABFA10}" type="presParOf" srcId="{44A2A3B4-3666-40B4-BBF6-C747E6E414B1}" destId="{54A7CEB7-DDD9-4569-98A0-5630B6C1AE7E}" srcOrd="0" destOrd="0" presId="urn:microsoft.com/office/officeart/2005/8/layout/pictureOrgChart+Icon"/>
    <dgm:cxn modelId="{D635A563-1835-4E8D-9540-F752F0FB8DF3}" type="presParOf" srcId="{54A7CEB7-DDD9-4569-98A0-5630B6C1AE7E}" destId="{340C44BD-E611-40E4-9EA2-9A0FDB2032FA}" srcOrd="0" destOrd="0" presId="urn:microsoft.com/office/officeart/2005/8/layout/pictureOrgChart+Icon"/>
    <dgm:cxn modelId="{62B5F003-22B4-4D0A-B47C-05B3948DFC09}" type="presParOf" srcId="{54A7CEB7-DDD9-4569-98A0-5630B6C1AE7E}" destId="{F57CCADC-A89D-446F-9870-102A55B5BFAD}" srcOrd="1" destOrd="0" presId="urn:microsoft.com/office/officeart/2005/8/layout/pictureOrgChart+Icon"/>
    <dgm:cxn modelId="{83F13883-091F-4361-A933-F39098ED5E25}" type="presParOf" srcId="{54A7CEB7-DDD9-4569-98A0-5630B6C1AE7E}" destId="{5B81ABBD-4863-4B41-A551-C9C9AEF8113D}" srcOrd="2" destOrd="0" presId="urn:microsoft.com/office/officeart/2005/8/layout/pictureOrgChart+Icon"/>
    <dgm:cxn modelId="{BC7D00D3-8B70-413F-A996-D5E45F078554}" type="presParOf" srcId="{44A2A3B4-3666-40B4-BBF6-C747E6E414B1}" destId="{7C56E9D9-4C62-4E5A-8792-CDBA54E69DC6}" srcOrd="1" destOrd="0" presId="urn:microsoft.com/office/officeart/2005/8/layout/pictureOrgChart+Icon"/>
    <dgm:cxn modelId="{30376B1C-C49B-40B5-BE6B-BBBF413704B6}" type="presParOf" srcId="{44A2A3B4-3666-40B4-BBF6-C747E6E414B1}" destId="{471E4467-B351-4454-8DF1-D663B53AB5BA}" srcOrd="2" destOrd="0" presId="urn:microsoft.com/office/officeart/2005/8/layout/pictureOrgChart+Icon"/>
    <dgm:cxn modelId="{8BF90664-A40F-4C4C-BF18-F91B726E90CD}" type="presParOf" srcId="{5A0C773E-3D54-4BF8-8B11-74D272870AC3}" destId="{ED925209-FC1F-47F0-A89A-895E59907B29}" srcOrd="2" destOrd="0" presId="urn:microsoft.com/office/officeart/2005/8/layout/pictureOrgChart+Icon"/>
    <dgm:cxn modelId="{401D1F76-B596-4AFE-83EE-20B95B3E4E79}" type="presParOf" srcId="{DF9092A7-D56D-40FF-8B3A-A46EF6109147}" destId="{C796A09F-620C-481F-92DC-544C29D2B942}" srcOrd="2" destOrd="0" presId="urn:microsoft.com/office/officeart/2005/8/layout/pictureOrgChart+Icon"/>
    <dgm:cxn modelId="{DCF82618-9BA2-4119-B7D0-4D5FD9A6E34A}" type="presParOf" srcId="{DF9092A7-D56D-40FF-8B3A-A46EF6109147}" destId="{891745B1-0AF1-4A8F-8F51-223B500E07EA}" srcOrd="3" destOrd="0" presId="urn:microsoft.com/office/officeart/2005/8/layout/pictureOrgChart+Icon"/>
    <dgm:cxn modelId="{9E073A08-FE66-479A-817A-055409C872E7}" type="presParOf" srcId="{891745B1-0AF1-4A8F-8F51-223B500E07EA}" destId="{1F240E2C-62C3-49C0-8A9E-61B3DC786279}" srcOrd="0" destOrd="0" presId="urn:microsoft.com/office/officeart/2005/8/layout/pictureOrgChart+Icon"/>
    <dgm:cxn modelId="{07E26F91-FAB9-4110-9634-C5A40DD87F61}" type="presParOf" srcId="{1F240E2C-62C3-49C0-8A9E-61B3DC786279}" destId="{AF9213A3-8C33-492C-847D-34C4657D23A9}" srcOrd="0" destOrd="0" presId="urn:microsoft.com/office/officeart/2005/8/layout/pictureOrgChart+Icon"/>
    <dgm:cxn modelId="{873BB3DC-3183-4995-8797-3FACBB5B8244}" type="presParOf" srcId="{1F240E2C-62C3-49C0-8A9E-61B3DC786279}" destId="{5D88BF94-A630-4971-B220-09EA90D68E03}" srcOrd="1" destOrd="0" presId="urn:microsoft.com/office/officeart/2005/8/layout/pictureOrgChart+Icon"/>
    <dgm:cxn modelId="{E75AA6C9-D7DC-41FC-AEF4-79ABFCEB0AD2}" type="presParOf" srcId="{1F240E2C-62C3-49C0-8A9E-61B3DC786279}" destId="{5768CC63-1324-41C4-B604-9A4B18E7E0DF}" srcOrd="2" destOrd="0" presId="urn:microsoft.com/office/officeart/2005/8/layout/pictureOrgChart+Icon"/>
    <dgm:cxn modelId="{AE4F7491-14E3-43C5-83E4-511C587EDFA4}" type="presParOf" srcId="{891745B1-0AF1-4A8F-8F51-223B500E07EA}" destId="{C6268681-A610-48A1-B6CD-311C0DFB40A7}" srcOrd="1" destOrd="0" presId="urn:microsoft.com/office/officeart/2005/8/layout/pictureOrgChart+Icon"/>
    <dgm:cxn modelId="{F47BB61B-4E25-40E2-BBD1-853DB7BE9806}" type="presParOf" srcId="{C6268681-A610-48A1-B6CD-311C0DFB40A7}" destId="{8D620537-09A2-4C2C-A9DE-559EFDFE4F68}" srcOrd="0" destOrd="0" presId="urn:microsoft.com/office/officeart/2005/8/layout/pictureOrgChart+Icon"/>
    <dgm:cxn modelId="{7AC54C9D-AF3E-499E-8169-FB229C5B596D}" type="presParOf" srcId="{C6268681-A610-48A1-B6CD-311C0DFB40A7}" destId="{55A59E2C-FADB-44DC-A7EA-A29F4C929BC8}" srcOrd="1" destOrd="0" presId="urn:microsoft.com/office/officeart/2005/8/layout/pictureOrgChart+Icon"/>
    <dgm:cxn modelId="{7D235BC3-097D-40CE-81FA-1AFB14383BF4}" type="presParOf" srcId="{55A59E2C-FADB-44DC-A7EA-A29F4C929BC8}" destId="{02F711CB-6D0C-41F7-B822-B6D1E809A694}" srcOrd="0" destOrd="0" presId="urn:microsoft.com/office/officeart/2005/8/layout/pictureOrgChart+Icon"/>
    <dgm:cxn modelId="{A98A0500-3F8B-4A9E-8F41-6AF95C884C5C}" type="presParOf" srcId="{02F711CB-6D0C-41F7-B822-B6D1E809A694}" destId="{D126E668-6FB5-4F1E-86E7-6BE508263BE5}" srcOrd="0" destOrd="0" presId="urn:microsoft.com/office/officeart/2005/8/layout/pictureOrgChart+Icon"/>
    <dgm:cxn modelId="{178D1CFD-93C3-446F-8F0E-FFDA49349480}" type="presParOf" srcId="{02F711CB-6D0C-41F7-B822-B6D1E809A694}" destId="{84EB8F70-B81F-47C6-98AC-25EF7BA4CC58}" srcOrd="1" destOrd="0" presId="urn:microsoft.com/office/officeart/2005/8/layout/pictureOrgChart+Icon"/>
    <dgm:cxn modelId="{9F8EEB50-2CF4-4CCF-BE8B-6CE9224297A8}" type="presParOf" srcId="{02F711CB-6D0C-41F7-B822-B6D1E809A694}" destId="{5F17A23F-CB12-4C26-8BA6-D9891CBF5A88}" srcOrd="2" destOrd="0" presId="urn:microsoft.com/office/officeart/2005/8/layout/pictureOrgChart+Icon"/>
    <dgm:cxn modelId="{0202A0F9-C710-4C6D-9195-800AF712B631}" type="presParOf" srcId="{55A59E2C-FADB-44DC-A7EA-A29F4C929BC8}" destId="{139F472C-6F63-45E7-A9B5-33AB66AC9BB1}" srcOrd="1" destOrd="0" presId="urn:microsoft.com/office/officeart/2005/8/layout/pictureOrgChart+Icon"/>
    <dgm:cxn modelId="{9263362F-9EE8-4CE3-A5AD-4BA4704F120B}" type="presParOf" srcId="{55A59E2C-FADB-44DC-A7EA-A29F4C929BC8}" destId="{B1E81B6E-FFEE-4372-AB66-A8EBB9086177}" srcOrd="2" destOrd="0" presId="urn:microsoft.com/office/officeart/2005/8/layout/pictureOrgChart+Icon"/>
    <dgm:cxn modelId="{C1C1905E-226F-4AF2-A447-0E7D2F2BC9FD}" type="presParOf" srcId="{C6268681-A610-48A1-B6CD-311C0DFB40A7}" destId="{389D0CD8-87E8-4FC4-AC5F-90603FB6B32C}" srcOrd="2" destOrd="0" presId="urn:microsoft.com/office/officeart/2005/8/layout/pictureOrgChart+Icon"/>
    <dgm:cxn modelId="{FA8DC339-FA27-4D11-AA30-FB8A8A667142}" type="presParOf" srcId="{C6268681-A610-48A1-B6CD-311C0DFB40A7}" destId="{C3920372-4194-4BD2-A6EF-549F949AD508}" srcOrd="3" destOrd="0" presId="urn:microsoft.com/office/officeart/2005/8/layout/pictureOrgChart+Icon"/>
    <dgm:cxn modelId="{C057F60C-42B3-48AC-97FD-576D929D5EA7}" type="presParOf" srcId="{C3920372-4194-4BD2-A6EF-549F949AD508}" destId="{A10B5454-6EE1-424E-A174-235AC23A5860}" srcOrd="0" destOrd="0" presId="urn:microsoft.com/office/officeart/2005/8/layout/pictureOrgChart+Icon"/>
    <dgm:cxn modelId="{B94B317C-B54D-465D-B577-4D8BC46DA862}" type="presParOf" srcId="{A10B5454-6EE1-424E-A174-235AC23A5860}" destId="{AFCD7A76-6378-4767-9B98-2405A33B5EE3}" srcOrd="0" destOrd="0" presId="urn:microsoft.com/office/officeart/2005/8/layout/pictureOrgChart+Icon"/>
    <dgm:cxn modelId="{98D6D100-4071-49BC-B81A-30787CE89E00}" type="presParOf" srcId="{A10B5454-6EE1-424E-A174-235AC23A5860}" destId="{1537D572-D1D6-4E3F-BF5E-80359AEE8FD1}" srcOrd="1" destOrd="0" presId="urn:microsoft.com/office/officeart/2005/8/layout/pictureOrgChart+Icon"/>
    <dgm:cxn modelId="{EFAA3E76-DB09-4A2C-ADD1-8E1F043D21F0}" type="presParOf" srcId="{A10B5454-6EE1-424E-A174-235AC23A5860}" destId="{684F0888-D7B4-4547-8618-36FCFB130E76}" srcOrd="2" destOrd="0" presId="urn:microsoft.com/office/officeart/2005/8/layout/pictureOrgChart+Icon"/>
    <dgm:cxn modelId="{8AE09A1C-7635-4524-B0EE-44A1522AB9F8}" type="presParOf" srcId="{C3920372-4194-4BD2-A6EF-549F949AD508}" destId="{4434D44B-54D0-483E-A951-AE0088113CBB}" srcOrd="1" destOrd="0" presId="urn:microsoft.com/office/officeart/2005/8/layout/pictureOrgChart+Icon"/>
    <dgm:cxn modelId="{E2EA0FE5-F66F-4BE1-89AC-4B2A306D19A9}" type="presParOf" srcId="{C3920372-4194-4BD2-A6EF-549F949AD508}" destId="{26832687-F292-4614-AE8C-A637768777CA}" srcOrd="2" destOrd="0" presId="urn:microsoft.com/office/officeart/2005/8/layout/pictureOrgChart+Icon"/>
    <dgm:cxn modelId="{426DB01A-67F7-4589-9118-97470AB41CAC}" type="presParOf" srcId="{C6268681-A610-48A1-B6CD-311C0DFB40A7}" destId="{6650F390-69BC-42E9-B49E-02E318A21F2D}" srcOrd="4" destOrd="0" presId="urn:microsoft.com/office/officeart/2005/8/layout/pictureOrgChart+Icon"/>
    <dgm:cxn modelId="{6948CDDC-EF7A-4594-9738-4C619FBB836F}" type="presParOf" srcId="{C6268681-A610-48A1-B6CD-311C0DFB40A7}" destId="{B19CBDA8-1A62-4D1C-83E1-09FFA0A2748F}" srcOrd="5" destOrd="0" presId="urn:microsoft.com/office/officeart/2005/8/layout/pictureOrgChart+Icon"/>
    <dgm:cxn modelId="{5AA19038-F860-4118-A6C4-9DF84B9A8998}" type="presParOf" srcId="{B19CBDA8-1A62-4D1C-83E1-09FFA0A2748F}" destId="{7555AEEA-B351-48F3-BA0A-615E4B3BD214}" srcOrd="0" destOrd="0" presId="urn:microsoft.com/office/officeart/2005/8/layout/pictureOrgChart+Icon"/>
    <dgm:cxn modelId="{DB2C68AF-4E67-425B-939D-529B7A041D4A}" type="presParOf" srcId="{7555AEEA-B351-48F3-BA0A-615E4B3BD214}" destId="{7B2F3B34-F502-49F4-A5FE-8283E7531E81}" srcOrd="0" destOrd="0" presId="urn:microsoft.com/office/officeart/2005/8/layout/pictureOrgChart+Icon"/>
    <dgm:cxn modelId="{7A8CE54D-0E5C-4D76-883C-CE7D8620EF3C}" type="presParOf" srcId="{7555AEEA-B351-48F3-BA0A-615E4B3BD214}" destId="{A2A58312-43A0-4102-BB81-F8B4A5E3DAF6}" srcOrd="1" destOrd="0" presId="urn:microsoft.com/office/officeart/2005/8/layout/pictureOrgChart+Icon"/>
    <dgm:cxn modelId="{6FCEDFAE-4497-4D70-931E-5B62C57E9527}" type="presParOf" srcId="{7555AEEA-B351-48F3-BA0A-615E4B3BD214}" destId="{14173504-8A3D-40BC-8592-ACC26E3AAEC4}" srcOrd="2" destOrd="0" presId="urn:microsoft.com/office/officeart/2005/8/layout/pictureOrgChart+Icon"/>
    <dgm:cxn modelId="{9F72D38F-70AD-4742-B36E-D0091642755B}" type="presParOf" srcId="{B19CBDA8-1A62-4D1C-83E1-09FFA0A2748F}" destId="{8A06D698-84FF-412E-BA07-7714B693EF4F}" srcOrd="1" destOrd="0" presId="urn:microsoft.com/office/officeart/2005/8/layout/pictureOrgChart+Icon"/>
    <dgm:cxn modelId="{683F4C9B-15D1-4DE0-999C-97FBA7CD6308}" type="presParOf" srcId="{B19CBDA8-1A62-4D1C-83E1-09FFA0A2748F}" destId="{C874F836-9133-495D-9C16-D8C8AB622693}" srcOrd="2" destOrd="0" presId="urn:microsoft.com/office/officeart/2005/8/layout/pictureOrgChart+Icon"/>
    <dgm:cxn modelId="{8D415A97-1491-4B56-BD44-409F3D3F98C0}" type="presParOf" srcId="{C6268681-A610-48A1-B6CD-311C0DFB40A7}" destId="{788D107E-52B7-43E5-9138-490E2E714CDB}" srcOrd="6" destOrd="0" presId="urn:microsoft.com/office/officeart/2005/8/layout/pictureOrgChart+Icon"/>
    <dgm:cxn modelId="{C9D36A3E-E94E-4B13-98BF-687451B0A3A5}" type="presParOf" srcId="{C6268681-A610-48A1-B6CD-311C0DFB40A7}" destId="{31FBEE5A-13C6-41FF-8EA3-7C5D82414EF7}" srcOrd="7" destOrd="0" presId="urn:microsoft.com/office/officeart/2005/8/layout/pictureOrgChart+Icon"/>
    <dgm:cxn modelId="{67D3DDC8-F141-4142-B572-BCD41AABC72A}" type="presParOf" srcId="{31FBEE5A-13C6-41FF-8EA3-7C5D82414EF7}" destId="{3C319A97-240B-496B-8F0B-A44814CBA339}" srcOrd="0" destOrd="0" presId="urn:microsoft.com/office/officeart/2005/8/layout/pictureOrgChart+Icon"/>
    <dgm:cxn modelId="{89898A88-A845-4EAE-BE0D-40F4DA5CB883}" type="presParOf" srcId="{3C319A97-240B-496B-8F0B-A44814CBA339}" destId="{202687C6-7DE4-4501-A5BB-6B90203BB6A0}" srcOrd="0" destOrd="0" presId="urn:microsoft.com/office/officeart/2005/8/layout/pictureOrgChart+Icon"/>
    <dgm:cxn modelId="{465102A2-41D3-4AA9-9B52-F71DFA330F60}" type="presParOf" srcId="{3C319A97-240B-496B-8F0B-A44814CBA339}" destId="{B6D3A394-9B02-4694-9F67-AE1D75D77FDE}" srcOrd="1" destOrd="0" presId="urn:microsoft.com/office/officeart/2005/8/layout/pictureOrgChart+Icon"/>
    <dgm:cxn modelId="{F637A32C-2D8F-4AB1-AAA7-0C5E8BD81BD1}" type="presParOf" srcId="{3C319A97-240B-496B-8F0B-A44814CBA339}" destId="{848AA188-2442-49A8-B957-39D08C58F9E7}" srcOrd="2" destOrd="0" presId="urn:microsoft.com/office/officeart/2005/8/layout/pictureOrgChart+Icon"/>
    <dgm:cxn modelId="{E3D005AF-D831-4A6F-BA45-25365FCB826D}" type="presParOf" srcId="{31FBEE5A-13C6-41FF-8EA3-7C5D82414EF7}" destId="{7316FA65-99A5-42C7-9340-AC7E23D77B92}" srcOrd="1" destOrd="0" presId="urn:microsoft.com/office/officeart/2005/8/layout/pictureOrgChart+Icon"/>
    <dgm:cxn modelId="{AF154264-0E1C-4F7F-8778-B9F86A77E3A3}" type="presParOf" srcId="{31FBEE5A-13C6-41FF-8EA3-7C5D82414EF7}" destId="{0DED2BB0-B867-46EE-A47F-D71198523AF4}" srcOrd="2" destOrd="0" presId="urn:microsoft.com/office/officeart/2005/8/layout/pictureOrgChart+Icon"/>
    <dgm:cxn modelId="{658E35B0-9EF1-45D4-BDEC-337DC03A68A3}" type="presParOf" srcId="{C6268681-A610-48A1-B6CD-311C0DFB40A7}" destId="{641573DA-3EB3-40DF-BACB-7614F00472AE}" srcOrd="8" destOrd="0" presId="urn:microsoft.com/office/officeart/2005/8/layout/pictureOrgChart+Icon"/>
    <dgm:cxn modelId="{D0E7A3D4-7FC0-4B7D-81A7-23AEF3CBF299}" type="presParOf" srcId="{C6268681-A610-48A1-B6CD-311C0DFB40A7}" destId="{50C5B167-E309-41DB-90A1-BAC9120E873E}" srcOrd="9" destOrd="0" presId="urn:microsoft.com/office/officeart/2005/8/layout/pictureOrgChart+Icon"/>
    <dgm:cxn modelId="{E14ECD30-AD3B-4EF3-A759-914F48823D1B}" type="presParOf" srcId="{50C5B167-E309-41DB-90A1-BAC9120E873E}" destId="{FF5E3DD5-1F6C-4638-9C9A-71E896508868}" srcOrd="0" destOrd="0" presId="urn:microsoft.com/office/officeart/2005/8/layout/pictureOrgChart+Icon"/>
    <dgm:cxn modelId="{CAAD6F32-967E-44AA-AA1B-8BF7A3BA6B14}" type="presParOf" srcId="{FF5E3DD5-1F6C-4638-9C9A-71E896508868}" destId="{4245944E-7919-43D1-A974-43900FD22A71}" srcOrd="0" destOrd="0" presId="urn:microsoft.com/office/officeart/2005/8/layout/pictureOrgChart+Icon"/>
    <dgm:cxn modelId="{38281905-F71B-4FFB-919A-0AD4E3E7E1BB}" type="presParOf" srcId="{FF5E3DD5-1F6C-4638-9C9A-71E896508868}" destId="{4D57E74E-B736-469B-A5C3-F1379336DC2F}" srcOrd="1" destOrd="0" presId="urn:microsoft.com/office/officeart/2005/8/layout/pictureOrgChart+Icon"/>
    <dgm:cxn modelId="{A013DDDA-C89D-463F-8285-05597B540435}" type="presParOf" srcId="{FF5E3DD5-1F6C-4638-9C9A-71E896508868}" destId="{2BEF2BBF-B9C8-4C13-89AA-22320B96B199}" srcOrd="2" destOrd="0" presId="urn:microsoft.com/office/officeart/2005/8/layout/pictureOrgChart+Icon"/>
    <dgm:cxn modelId="{5FD15ACA-00D1-4F8E-A02D-871028B652FA}" type="presParOf" srcId="{50C5B167-E309-41DB-90A1-BAC9120E873E}" destId="{E959BDFD-0433-4C1A-8251-F4F2A24B052A}" srcOrd="1" destOrd="0" presId="urn:microsoft.com/office/officeart/2005/8/layout/pictureOrgChart+Icon"/>
    <dgm:cxn modelId="{310157BB-BDB3-448C-A7D3-AFA10D97E9E1}" type="presParOf" srcId="{50C5B167-E309-41DB-90A1-BAC9120E873E}" destId="{D2CDD12B-8EEC-4FCA-8B73-73275D4CDEDB}" srcOrd="2" destOrd="0" presId="urn:microsoft.com/office/officeart/2005/8/layout/pictureOrgChart+Icon"/>
    <dgm:cxn modelId="{D6777BB2-C502-49C1-BA45-C2254B074592}" type="presParOf" srcId="{891745B1-0AF1-4A8F-8F51-223B500E07EA}" destId="{62B062E3-A6A6-48FF-97B8-B791AAAFEA1B}" srcOrd="2" destOrd="0" presId="urn:microsoft.com/office/officeart/2005/8/layout/pictureOrgChart+Icon"/>
    <dgm:cxn modelId="{C191E567-B8A4-42B7-B019-9BA8FC1D01BA}" type="presParOf" srcId="{DF9092A7-D56D-40FF-8B3A-A46EF6109147}" destId="{E6D66197-A93B-4133-AF64-2EF7E8B7044B}" srcOrd="4" destOrd="0" presId="urn:microsoft.com/office/officeart/2005/8/layout/pictureOrgChart+Icon"/>
    <dgm:cxn modelId="{A2D0FA46-7586-48CF-8565-DA7DF9EDCE18}" type="presParOf" srcId="{DF9092A7-D56D-40FF-8B3A-A46EF6109147}" destId="{F8CEC8D1-669A-488E-977A-1327DBAAFBE7}" srcOrd="5" destOrd="0" presId="urn:microsoft.com/office/officeart/2005/8/layout/pictureOrgChart+Icon"/>
    <dgm:cxn modelId="{3C00EF45-EAFB-4B40-9721-47D5596301E4}" type="presParOf" srcId="{F8CEC8D1-669A-488E-977A-1327DBAAFBE7}" destId="{F05A5C8D-E082-451D-9349-2CB920F39C20}" srcOrd="0" destOrd="0" presId="urn:microsoft.com/office/officeart/2005/8/layout/pictureOrgChart+Icon"/>
    <dgm:cxn modelId="{41EA5459-B3A0-4B7F-A775-E0F8520F29C0}" type="presParOf" srcId="{F05A5C8D-E082-451D-9349-2CB920F39C20}" destId="{FEF804F1-32FC-4344-96CF-2C179F673EB1}" srcOrd="0" destOrd="0" presId="urn:microsoft.com/office/officeart/2005/8/layout/pictureOrgChart+Icon"/>
    <dgm:cxn modelId="{627231C7-7093-45B2-9ABE-A3299C7DBAA5}" type="presParOf" srcId="{F05A5C8D-E082-451D-9349-2CB920F39C20}" destId="{1C6A1C4C-9132-4413-B348-BED85FEEDA9C}" srcOrd="1" destOrd="0" presId="urn:microsoft.com/office/officeart/2005/8/layout/pictureOrgChart+Icon"/>
    <dgm:cxn modelId="{8CB135D5-C3DE-4752-96A0-9ABC5475BAD7}" type="presParOf" srcId="{F05A5C8D-E082-451D-9349-2CB920F39C20}" destId="{EA118BB8-8E87-41EC-8589-34EBFA32AD30}" srcOrd="2" destOrd="0" presId="urn:microsoft.com/office/officeart/2005/8/layout/pictureOrgChart+Icon"/>
    <dgm:cxn modelId="{711C6A37-C409-44CB-849D-89AD41EFAB3D}" type="presParOf" srcId="{F8CEC8D1-669A-488E-977A-1327DBAAFBE7}" destId="{D1A34552-1950-4156-BEC9-D92B3B40AA0A}" srcOrd="1" destOrd="0" presId="urn:microsoft.com/office/officeart/2005/8/layout/pictureOrgChart+Icon"/>
    <dgm:cxn modelId="{D61B9D5E-7357-4FE0-B035-7C1CC13648F0}" type="presParOf" srcId="{D1A34552-1950-4156-BEC9-D92B3B40AA0A}" destId="{907E8B0C-1E2B-46D5-AC2C-EC5EE7A9FB53}" srcOrd="0" destOrd="0" presId="urn:microsoft.com/office/officeart/2005/8/layout/pictureOrgChart+Icon"/>
    <dgm:cxn modelId="{FF7AB456-D506-4E11-9E21-955AD4C6A681}" type="presParOf" srcId="{D1A34552-1950-4156-BEC9-D92B3B40AA0A}" destId="{F3E345C9-E3AB-435F-A873-863CDA704D80}" srcOrd="1" destOrd="0" presId="urn:microsoft.com/office/officeart/2005/8/layout/pictureOrgChart+Icon"/>
    <dgm:cxn modelId="{FA4B119C-108C-4B85-B53F-FECE7DCE5C53}" type="presParOf" srcId="{F3E345C9-E3AB-435F-A873-863CDA704D80}" destId="{7C2E5C33-6A56-4180-BBB2-76596B9CF4FD}" srcOrd="0" destOrd="0" presId="urn:microsoft.com/office/officeart/2005/8/layout/pictureOrgChart+Icon"/>
    <dgm:cxn modelId="{9B1B097F-DD6C-44A7-93DF-4CD4548D3C79}" type="presParOf" srcId="{7C2E5C33-6A56-4180-BBB2-76596B9CF4FD}" destId="{0EB95746-7C1D-4FE2-A473-8A34CD32E78A}" srcOrd="0" destOrd="0" presId="urn:microsoft.com/office/officeart/2005/8/layout/pictureOrgChart+Icon"/>
    <dgm:cxn modelId="{D574E744-C464-44E7-AECD-4928AD0A104C}" type="presParOf" srcId="{7C2E5C33-6A56-4180-BBB2-76596B9CF4FD}" destId="{B30DD0D5-66EC-4196-B09D-4383183C7DC3}" srcOrd="1" destOrd="0" presId="urn:microsoft.com/office/officeart/2005/8/layout/pictureOrgChart+Icon"/>
    <dgm:cxn modelId="{149F304F-252D-4806-A324-A74DFD1E8F1A}" type="presParOf" srcId="{7C2E5C33-6A56-4180-BBB2-76596B9CF4FD}" destId="{6718B5D7-3B14-405C-B18D-76FC9040F644}" srcOrd="2" destOrd="0" presId="urn:microsoft.com/office/officeart/2005/8/layout/pictureOrgChart+Icon"/>
    <dgm:cxn modelId="{8B2011D2-554A-4676-9ACE-546B40C745C9}" type="presParOf" srcId="{F3E345C9-E3AB-435F-A873-863CDA704D80}" destId="{1431B7BD-6180-45D2-A7E1-229E364AFACB}" srcOrd="1" destOrd="0" presId="urn:microsoft.com/office/officeart/2005/8/layout/pictureOrgChart+Icon"/>
    <dgm:cxn modelId="{193DF8C0-D8A1-4D52-BC22-3DB881AFEC21}" type="presParOf" srcId="{F3E345C9-E3AB-435F-A873-863CDA704D80}" destId="{F740C081-5EBC-49AA-BA16-A212812EEF99}" srcOrd="2" destOrd="0" presId="urn:microsoft.com/office/officeart/2005/8/layout/pictureOrgChart+Icon"/>
    <dgm:cxn modelId="{B2272931-CF59-4983-B5AB-1B428A1D8B7E}" type="presParOf" srcId="{D1A34552-1950-4156-BEC9-D92B3B40AA0A}" destId="{1A6BE96B-1B44-4BFD-ACA9-4FD916A0423B}" srcOrd="2" destOrd="0" presId="urn:microsoft.com/office/officeart/2005/8/layout/pictureOrgChart+Icon"/>
    <dgm:cxn modelId="{45F1890C-D86E-473C-85CB-22C3DD74AE12}" type="presParOf" srcId="{D1A34552-1950-4156-BEC9-D92B3B40AA0A}" destId="{D635ED66-88DC-4B1A-891B-DCCD527C6BAB}" srcOrd="3" destOrd="0" presId="urn:microsoft.com/office/officeart/2005/8/layout/pictureOrgChart+Icon"/>
    <dgm:cxn modelId="{E595CF7D-CCE9-4B53-BB5B-D0A73F31B57E}" type="presParOf" srcId="{D635ED66-88DC-4B1A-891B-DCCD527C6BAB}" destId="{80E4584A-3675-4C23-8D25-BD59DFDA0053}" srcOrd="0" destOrd="0" presId="urn:microsoft.com/office/officeart/2005/8/layout/pictureOrgChart+Icon"/>
    <dgm:cxn modelId="{7609181C-698A-443F-AA6D-91DE1B425CBE}" type="presParOf" srcId="{80E4584A-3675-4C23-8D25-BD59DFDA0053}" destId="{18521C60-92A4-4494-AA68-28D4351D2DCC}" srcOrd="0" destOrd="0" presId="urn:microsoft.com/office/officeart/2005/8/layout/pictureOrgChart+Icon"/>
    <dgm:cxn modelId="{44C27AE5-679C-468B-89B6-16A084EF14B7}" type="presParOf" srcId="{80E4584A-3675-4C23-8D25-BD59DFDA0053}" destId="{F63F17A2-9F58-48B3-B69D-50A193E53C92}" srcOrd="1" destOrd="0" presId="urn:microsoft.com/office/officeart/2005/8/layout/pictureOrgChart+Icon"/>
    <dgm:cxn modelId="{2D71AC34-6677-4DE2-99D4-F2D4C707B3A2}" type="presParOf" srcId="{80E4584A-3675-4C23-8D25-BD59DFDA0053}" destId="{520AD195-01FC-4CC8-ADD7-78FE7A771DF4}" srcOrd="2" destOrd="0" presId="urn:microsoft.com/office/officeart/2005/8/layout/pictureOrgChart+Icon"/>
    <dgm:cxn modelId="{C101E9F3-D388-465A-8F6B-38832B891928}" type="presParOf" srcId="{D635ED66-88DC-4B1A-891B-DCCD527C6BAB}" destId="{041F3A92-70D0-43D3-AE9A-26AC76E6CED4}" srcOrd="1" destOrd="0" presId="urn:microsoft.com/office/officeart/2005/8/layout/pictureOrgChart+Icon"/>
    <dgm:cxn modelId="{B166057F-6358-48B6-AF84-FAAB531B1921}" type="presParOf" srcId="{D635ED66-88DC-4B1A-891B-DCCD527C6BAB}" destId="{BC770761-2B57-4D30-A1CF-C702DDCFDFDD}" srcOrd="2" destOrd="0" presId="urn:microsoft.com/office/officeart/2005/8/layout/pictureOrgChart+Icon"/>
    <dgm:cxn modelId="{16D95E45-A46F-4016-B1B3-6E0CC89E9352}" type="presParOf" srcId="{D1A34552-1950-4156-BEC9-D92B3B40AA0A}" destId="{B9561564-2D4F-4C78-9FFB-0D9E32A7D3F0}" srcOrd="4" destOrd="0" presId="urn:microsoft.com/office/officeart/2005/8/layout/pictureOrgChart+Icon"/>
    <dgm:cxn modelId="{30E1DCED-969E-4868-824F-2E834ED51599}" type="presParOf" srcId="{D1A34552-1950-4156-BEC9-D92B3B40AA0A}" destId="{C5925A31-A11E-44E9-B4B1-5E8296C22F6D}" srcOrd="5" destOrd="0" presId="urn:microsoft.com/office/officeart/2005/8/layout/pictureOrgChart+Icon"/>
    <dgm:cxn modelId="{B0B8A5A9-5291-4DAE-8513-652F165C1B27}" type="presParOf" srcId="{C5925A31-A11E-44E9-B4B1-5E8296C22F6D}" destId="{65E2A6D5-253B-439D-A283-1C83FE7967B6}" srcOrd="0" destOrd="0" presId="urn:microsoft.com/office/officeart/2005/8/layout/pictureOrgChart+Icon"/>
    <dgm:cxn modelId="{E6352F3A-9A7D-4610-99E8-FA20635E27D6}" type="presParOf" srcId="{65E2A6D5-253B-439D-A283-1C83FE7967B6}" destId="{6AFCA19D-495D-4D35-972E-77C34C62B148}" srcOrd="0" destOrd="0" presId="urn:microsoft.com/office/officeart/2005/8/layout/pictureOrgChart+Icon"/>
    <dgm:cxn modelId="{A928025F-7CD1-4EEE-814B-BEEFCD347179}" type="presParOf" srcId="{65E2A6D5-253B-439D-A283-1C83FE7967B6}" destId="{B7839A32-3CFA-4AA0-AEF6-D16B2AF2AF26}" srcOrd="1" destOrd="0" presId="urn:microsoft.com/office/officeart/2005/8/layout/pictureOrgChart+Icon"/>
    <dgm:cxn modelId="{D96382E6-92ED-4B93-BFB1-2FECBAC4F674}" type="presParOf" srcId="{65E2A6D5-253B-439D-A283-1C83FE7967B6}" destId="{8A1E761B-C68E-43E7-824E-7136D5179EA9}" srcOrd="2" destOrd="0" presId="urn:microsoft.com/office/officeart/2005/8/layout/pictureOrgChart+Icon"/>
    <dgm:cxn modelId="{D598C96E-5824-4823-85D3-6529059647B9}" type="presParOf" srcId="{C5925A31-A11E-44E9-B4B1-5E8296C22F6D}" destId="{8701F490-F0F9-40BC-972B-DC3EBA1CF9A8}" srcOrd="1" destOrd="0" presId="urn:microsoft.com/office/officeart/2005/8/layout/pictureOrgChart+Icon"/>
    <dgm:cxn modelId="{01042C8D-76F9-4FD7-B697-29A06D288B3E}" type="presParOf" srcId="{C5925A31-A11E-44E9-B4B1-5E8296C22F6D}" destId="{B6AE2E1A-F570-4795-8518-32A7C1C853B2}" srcOrd="2" destOrd="0" presId="urn:microsoft.com/office/officeart/2005/8/layout/pictureOrgChart+Icon"/>
    <dgm:cxn modelId="{A26EE2DE-3C0F-4C9C-8710-03EB689F9975}" type="presParOf" srcId="{D1A34552-1950-4156-BEC9-D92B3B40AA0A}" destId="{7F192047-258F-4402-B25E-E9B175F50E50}" srcOrd="6" destOrd="0" presId="urn:microsoft.com/office/officeart/2005/8/layout/pictureOrgChart+Icon"/>
    <dgm:cxn modelId="{D5DEAD9D-E889-438F-BAD5-FDEE2E53E43A}" type="presParOf" srcId="{D1A34552-1950-4156-BEC9-D92B3B40AA0A}" destId="{5ED11219-9306-455A-AF7B-353A91F07C38}" srcOrd="7" destOrd="0" presId="urn:microsoft.com/office/officeart/2005/8/layout/pictureOrgChart+Icon"/>
    <dgm:cxn modelId="{D38AE18C-F18C-4601-88F4-157FB28E0A04}" type="presParOf" srcId="{5ED11219-9306-455A-AF7B-353A91F07C38}" destId="{7446DC18-C829-4DB3-BBFA-D3D600F85CCD}" srcOrd="0" destOrd="0" presId="urn:microsoft.com/office/officeart/2005/8/layout/pictureOrgChart+Icon"/>
    <dgm:cxn modelId="{1B99A332-C519-4915-92BE-8FBDB5007D35}" type="presParOf" srcId="{7446DC18-C829-4DB3-BBFA-D3D600F85CCD}" destId="{BA960886-7FCD-4AF0-BA82-CD9E597C8D8B}" srcOrd="0" destOrd="0" presId="urn:microsoft.com/office/officeart/2005/8/layout/pictureOrgChart+Icon"/>
    <dgm:cxn modelId="{A3D1307E-A66F-4CAA-87B4-49CFE1FC59EA}" type="presParOf" srcId="{7446DC18-C829-4DB3-BBFA-D3D600F85CCD}" destId="{8E1669B0-22D5-4DD6-9F2A-6336543A179A}" srcOrd="1" destOrd="0" presId="urn:microsoft.com/office/officeart/2005/8/layout/pictureOrgChart+Icon"/>
    <dgm:cxn modelId="{B204F5CC-17BA-4BAE-BE16-1708997AF5D6}" type="presParOf" srcId="{7446DC18-C829-4DB3-BBFA-D3D600F85CCD}" destId="{080DB640-D0DD-48F6-A7BF-B0182695DA09}" srcOrd="2" destOrd="0" presId="urn:microsoft.com/office/officeart/2005/8/layout/pictureOrgChart+Icon"/>
    <dgm:cxn modelId="{B069E788-3D00-498C-9687-2BEA50ADB268}" type="presParOf" srcId="{5ED11219-9306-455A-AF7B-353A91F07C38}" destId="{889F0883-9638-4736-8F38-1E06DCC906C0}" srcOrd="1" destOrd="0" presId="urn:microsoft.com/office/officeart/2005/8/layout/pictureOrgChart+Icon"/>
    <dgm:cxn modelId="{6A4EC3F3-3CBF-4A42-B158-573CBF0E3EBB}" type="presParOf" srcId="{5ED11219-9306-455A-AF7B-353A91F07C38}" destId="{D0A4E10C-E34F-48E1-A043-C3A6953BAB84}" srcOrd="2" destOrd="0" presId="urn:microsoft.com/office/officeart/2005/8/layout/pictureOrgChart+Icon"/>
    <dgm:cxn modelId="{B4FE7EB8-B7D7-44CA-B759-3778E01ECE30}" type="presParOf" srcId="{D1A34552-1950-4156-BEC9-D92B3B40AA0A}" destId="{0EB3CEF4-0124-453B-930C-22A06A4237D8}" srcOrd="8" destOrd="0" presId="urn:microsoft.com/office/officeart/2005/8/layout/pictureOrgChart+Icon"/>
    <dgm:cxn modelId="{E5668087-EB5D-4BFC-844A-6F59AE3EB57F}" type="presParOf" srcId="{D1A34552-1950-4156-BEC9-D92B3B40AA0A}" destId="{09F2381E-B04E-4330-A76A-1FEFF5FFEAEE}" srcOrd="9" destOrd="0" presId="urn:microsoft.com/office/officeart/2005/8/layout/pictureOrgChart+Icon"/>
    <dgm:cxn modelId="{6CD9A5B2-1FB1-412F-A513-774DD4DCA81F}" type="presParOf" srcId="{09F2381E-B04E-4330-A76A-1FEFF5FFEAEE}" destId="{2B7A6188-865C-4DBA-9ECF-631798DCEC27}" srcOrd="0" destOrd="0" presId="urn:microsoft.com/office/officeart/2005/8/layout/pictureOrgChart+Icon"/>
    <dgm:cxn modelId="{13BC56BA-2269-4D95-A08B-90093CA98441}" type="presParOf" srcId="{2B7A6188-865C-4DBA-9ECF-631798DCEC27}" destId="{A4C99B7C-6D48-4F83-BB8B-16F644CD044F}" srcOrd="0" destOrd="0" presId="urn:microsoft.com/office/officeart/2005/8/layout/pictureOrgChart+Icon"/>
    <dgm:cxn modelId="{AFD3183C-E917-4008-BD92-DE6348AA740F}" type="presParOf" srcId="{2B7A6188-865C-4DBA-9ECF-631798DCEC27}" destId="{EBA76042-D0D1-4494-9F62-C838BDEDA058}" srcOrd="1" destOrd="0" presId="urn:microsoft.com/office/officeart/2005/8/layout/pictureOrgChart+Icon"/>
    <dgm:cxn modelId="{9C1C668F-0A57-4886-BB63-B4C92294BB3B}" type="presParOf" srcId="{2B7A6188-865C-4DBA-9ECF-631798DCEC27}" destId="{68AEE7A5-92E3-48DD-A0B5-D11469DEAD39}" srcOrd="2" destOrd="0" presId="urn:microsoft.com/office/officeart/2005/8/layout/pictureOrgChart+Icon"/>
    <dgm:cxn modelId="{C683FB1B-E285-4C85-8B13-A0CF77F0E3C3}" type="presParOf" srcId="{09F2381E-B04E-4330-A76A-1FEFF5FFEAEE}" destId="{4E2F9E61-ACCA-4562-B9B7-1F6480269032}" srcOrd="1" destOrd="0" presId="urn:microsoft.com/office/officeart/2005/8/layout/pictureOrgChart+Icon"/>
    <dgm:cxn modelId="{25DA70A8-F5D3-4A66-9D4E-A4FDA66D2327}" type="presParOf" srcId="{09F2381E-B04E-4330-A76A-1FEFF5FFEAEE}" destId="{78C330EE-0B65-4117-8F14-29AFDA0A2E38}" srcOrd="2" destOrd="0" presId="urn:microsoft.com/office/officeart/2005/8/layout/pictureOrgChart+Icon"/>
    <dgm:cxn modelId="{2595608A-560B-4C93-9871-BADB9CEB6A25}" type="presParOf" srcId="{F8CEC8D1-669A-488E-977A-1327DBAAFBE7}" destId="{F84E1B09-A1C1-4F75-AB57-4740F6D930F6}" srcOrd="2" destOrd="0" presId="urn:microsoft.com/office/officeart/2005/8/layout/pictureOrgChart+Icon"/>
    <dgm:cxn modelId="{B219C835-0A96-4454-8548-5C88BF11BED5}" type="presParOf" srcId="{DF9092A7-D56D-40FF-8B3A-A46EF6109147}" destId="{7EEF9795-0C8E-4D1F-9BAE-5645E34F8951}" srcOrd="6" destOrd="0" presId="urn:microsoft.com/office/officeart/2005/8/layout/pictureOrgChart+Icon"/>
    <dgm:cxn modelId="{6FC8D735-1189-4826-B33D-4F059A856B69}" type="presParOf" srcId="{DF9092A7-D56D-40FF-8B3A-A46EF6109147}" destId="{5AF4E047-7A41-41AA-859E-A1E63A0EEF19}" srcOrd="7" destOrd="0" presId="urn:microsoft.com/office/officeart/2005/8/layout/pictureOrgChart+Icon"/>
    <dgm:cxn modelId="{4AEF5FFE-A12F-45FF-9700-FFB0708746F2}" type="presParOf" srcId="{5AF4E047-7A41-41AA-859E-A1E63A0EEF19}" destId="{F5340718-A29A-4C4D-BE6A-F2E962684F15}" srcOrd="0" destOrd="0" presId="urn:microsoft.com/office/officeart/2005/8/layout/pictureOrgChart+Icon"/>
    <dgm:cxn modelId="{E4698695-82B1-48DD-BD7C-AFF03A45110A}" type="presParOf" srcId="{F5340718-A29A-4C4D-BE6A-F2E962684F15}" destId="{1FF977BD-53E4-4B55-B55E-8CA5E644892E}" srcOrd="0" destOrd="0" presId="urn:microsoft.com/office/officeart/2005/8/layout/pictureOrgChart+Icon"/>
    <dgm:cxn modelId="{7E20D4C5-FFAA-495E-8FD6-AAC78A549DA3}" type="presParOf" srcId="{F5340718-A29A-4C4D-BE6A-F2E962684F15}" destId="{67C9EBEA-3A44-47B4-A76A-9F274B64A925}" srcOrd="1" destOrd="0" presId="urn:microsoft.com/office/officeart/2005/8/layout/pictureOrgChart+Icon"/>
    <dgm:cxn modelId="{04F0AA46-4E6E-4E27-A457-4D45E2767028}" type="presParOf" srcId="{F5340718-A29A-4C4D-BE6A-F2E962684F15}" destId="{6243DF84-3B1E-46D1-9C09-A2C5E8E69227}" srcOrd="2" destOrd="0" presId="urn:microsoft.com/office/officeart/2005/8/layout/pictureOrgChart+Icon"/>
    <dgm:cxn modelId="{A429B877-229F-498C-BE8F-3B25D5332F82}" type="presParOf" srcId="{5AF4E047-7A41-41AA-859E-A1E63A0EEF19}" destId="{E5E5A701-B334-4BB7-811D-97754F883BF3}" srcOrd="1" destOrd="0" presId="urn:microsoft.com/office/officeart/2005/8/layout/pictureOrgChart+Icon"/>
    <dgm:cxn modelId="{1E717625-EAFD-4E5C-A901-3314A2066F13}" type="presParOf" srcId="{E5E5A701-B334-4BB7-811D-97754F883BF3}" destId="{BDA7378E-C92E-402F-8579-4D914CFD26C6}" srcOrd="0" destOrd="0" presId="urn:microsoft.com/office/officeart/2005/8/layout/pictureOrgChart+Icon"/>
    <dgm:cxn modelId="{FED1D2BC-33BA-4385-A8DF-C7CD20E864C2}" type="presParOf" srcId="{E5E5A701-B334-4BB7-811D-97754F883BF3}" destId="{53ACB21B-66CC-4605-BCE7-BA2C7BD78313}" srcOrd="1" destOrd="0" presId="urn:microsoft.com/office/officeart/2005/8/layout/pictureOrgChart+Icon"/>
    <dgm:cxn modelId="{6A26AC48-B477-447E-B87B-ED39882E0F12}" type="presParOf" srcId="{53ACB21B-66CC-4605-BCE7-BA2C7BD78313}" destId="{91FD3227-925E-4C97-87B5-BBA2BE7528FE}" srcOrd="0" destOrd="0" presId="urn:microsoft.com/office/officeart/2005/8/layout/pictureOrgChart+Icon"/>
    <dgm:cxn modelId="{D42CE4A9-441A-49AF-B08C-657B9C9192E2}" type="presParOf" srcId="{91FD3227-925E-4C97-87B5-BBA2BE7528FE}" destId="{59045506-9B6C-487D-8DA4-BF9B8F8B8F11}" srcOrd="0" destOrd="0" presId="urn:microsoft.com/office/officeart/2005/8/layout/pictureOrgChart+Icon"/>
    <dgm:cxn modelId="{5198339A-A1D6-4AA7-8483-501DC5C7CE07}" type="presParOf" srcId="{91FD3227-925E-4C97-87B5-BBA2BE7528FE}" destId="{12E5643A-6668-44CE-9B7B-7BEA1CD9849F}" srcOrd="1" destOrd="0" presId="urn:microsoft.com/office/officeart/2005/8/layout/pictureOrgChart+Icon"/>
    <dgm:cxn modelId="{2374AA82-2724-4F02-803C-8B1BD06140B6}" type="presParOf" srcId="{91FD3227-925E-4C97-87B5-BBA2BE7528FE}" destId="{E8065ABA-B5F7-4BF2-844B-68A03646BDDE}" srcOrd="2" destOrd="0" presId="urn:microsoft.com/office/officeart/2005/8/layout/pictureOrgChart+Icon"/>
    <dgm:cxn modelId="{A6A8D9B5-A1B0-4C99-BD2A-136ADBBA1C68}" type="presParOf" srcId="{53ACB21B-66CC-4605-BCE7-BA2C7BD78313}" destId="{CEF18635-60A9-494E-A4AF-16AF45AC39AA}" srcOrd="1" destOrd="0" presId="urn:microsoft.com/office/officeart/2005/8/layout/pictureOrgChart+Icon"/>
    <dgm:cxn modelId="{455C5910-54BD-4FE5-87A2-445685B8724B}" type="presParOf" srcId="{53ACB21B-66CC-4605-BCE7-BA2C7BD78313}" destId="{B1161615-FD73-41D9-8957-C2BB550F43BA}" srcOrd="2" destOrd="0" presId="urn:microsoft.com/office/officeart/2005/8/layout/pictureOrgChart+Icon"/>
    <dgm:cxn modelId="{AB4A8C62-8264-42D2-B30A-C52B0409DE93}" type="presParOf" srcId="{5AF4E047-7A41-41AA-859E-A1E63A0EEF19}" destId="{241AFCA7-4A45-443B-899C-C163B8A84CD1}" srcOrd="2" destOrd="0" presId="urn:microsoft.com/office/officeart/2005/8/layout/pictureOrgChart+Icon"/>
    <dgm:cxn modelId="{011E1D90-D6EC-48F7-AA9E-38DF1CABA6EF}" type="presParOf" srcId="{DF9092A7-D56D-40FF-8B3A-A46EF6109147}" destId="{9968EAC4-7756-45C2-A519-8AB4C505DB80}" srcOrd="8" destOrd="0" presId="urn:microsoft.com/office/officeart/2005/8/layout/pictureOrgChart+Icon"/>
    <dgm:cxn modelId="{2A0FAAEC-4274-42EC-81F6-090AB4BE082F}" type="presParOf" srcId="{DF9092A7-D56D-40FF-8B3A-A46EF6109147}" destId="{EE983184-458F-4FCA-B157-F0BA6F1034C0}" srcOrd="9" destOrd="0" presId="urn:microsoft.com/office/officeart/2005/8/layout/pictureOrgChart+Icon"/>
    <dgm:cxn modelId="{D1540E4D-02AC-4910-A224-F0F09B6CB401}" type="presParOf" srcId="{EE983184-458F-4FCA-B157-F0BA6F1034C0}" destId="{36E03539-CD7D-4251-960F-3D6E6254F0ED}" srcOrd="0" destOrd="0" presId="urn:microsoft.com/office/officeart/2005/8/layout/pictureOrgChart+Icon"/>
    <dgm:cxn modelId="{16E9FE8A-7125-40D3-AC6B-D106F2A0718C}" type="presParOf" srcId="{36E03539-CD7D-4251-960F-3D6E6254F0ED}" destId="{42CBC0A7-6FAD-4557-AAED-72B168622565}" srcOrd="0" destOrd="0" presId="urn:microsoft.com/office/officeart/2005/8/layout/pictureOrgChart+Icon"/>
    <dgm:cxn modelId="{70FBD951-700F-40DD-9024-81167A673E42}" type="presParOf" srcId="{36E03539-CD7D-4251-960F-3D6E6254F0ED}" destId="{326D482C-1745-46E4-B78A-1A78B70A278E}" srcOrd="1" destOrd="0" presId="urn:microsoft.com/office/officeart/2005/8/layout/pictureOrgChart+Icon"/>
    <dgm:cxn modelId="{A4EA9A54-F6A1-4D03-9B5C-8D0940181E6D}" type="presParOf" srcId="{36E03539-CD7D-4251-960F-3D6E6254F0ED}" destId="{7B1770DC-D9FE-4113-9F66-3783B77D9891}" srcOrd="2" destOrd="0" presId="urn:microsoft.com/office/officeart/2005/8/layout/pictureOrgChart+Icon"/>
    <dgm:cxn modelId="{98BA2FC1-9D12-4384-9168-4EFCEDB6B6C2}" type="presParOf" srcId="{EE983184-458F-4FCA-B157-F0BA6F1034C0}" destId="{724A6027-87E6-446D-A186-3E3D2860ED73}" srcOrd="1" destOrd="0" presId="urn:microsoft.com/office/officeart/2005/8/layout/pictureOrgChart+Icon"/>
    <dgm:cxn modelId="{D5657EEA-EFE0-41A6-BFFC-18C839A4DF32}" type="presParOf" srcId="{724A6027-87E6-446D-A186-3E3D2860ED73}" destId="{406ADE19-90DF-417F-B0F0-6CE7A19CD076}" srcOrd="0" destOrd="0" presId="urn:microsoft.com/office/officeart/2005/8/layout/pictureOrgChart+Icon"/>
    <dgm:cxn modelId="{E79F35C1-F242-45AB-8366-9E0D3A4C8BE9}" type="presParOf" srcId="{724A6027-87E6-446D-A186-3E3D2860ED73}" destId="{8ECD9FBF-E4D8-4220-8DA8-9104363B71B9}" srcOrd="1" destOrd="0" presId="urn:microsoft.com/office/officeart/2005/8/layout/pictureOrgChart+Icon"/>
    <dgm:cxn modelId="{8F45B066-B234-4707-A1F8-B2071100DC9D}" type="presParOf" srcId="{8ECD9FBF-E4D8-4220-8DA8-9104363B71B9}" destId="{B06EEDC5-027B-4EA7-B651-3FB80D393D85}" srcOrd="0" destOrd="0" presId="urn:microsoft.com/office/officeart/2005/8/layout/pictureOrgChart+Icon"/>
    <dgm:cxn modelId="{BCBAE4CA-466B-4EBA-B25B-236A26F1E30A}" type="presParOf" srcId="{B06EEDC5-027B-4EA7-B651-3FB80D393D85}" destId="{9DB44A57-41ED-48D2-BC2B-AC8674E49EE1}" srcOrd="0" destOrd="0" presId="urn:microsoft.com/office/officeart/2005/8/layout/pictureOrgChart+Icon"/>
    <dgm:cxn modelId="{F38D322D-3498-44B9-96E6-E384C59E5748}" type="presParOf" srcId="{B06EEDC5-027B-4EA7-B651-3FB80D393D85}" destId="{D164E89B-B2B5-4B94-BCDA-77C5038EF6BB}" srcOrd="1" destOrd="0" presId="urn:microsoft.com/office/officeart/2005/8/layout/pictureOrgChart+Icon"/>
    <dgm:cxn modelId="{F4A4A6E1-0C29-4C04-B6FC-61AB75A2D7E7}" type="presParOf" srcId="{B06EEDC5-027B-4EA7-B651-3FB80D393D85}" destId="{4DA7F1E2-4E09-4F1E-B922-347987DED2F4}" srcOrd="2" destOrd="0" presId="urn:microsoft.com/office/officeart/2005/8/layout/pictureOrgChart+Icon"/>
    <dgm:cxn modelId="{A6C2B21C-8D79-4F63-886E-540028789F8E}" type="presParOf" srcId="{8ECD9FBF-E4D8-4220-8DA8-9104363B71B9}" destId="{46CF18DE-72A6-42EB-A059-897814869044}" srcOrd="1" destOrd="0" presId="urn:microsoft.com/office/officeart/2005/8/layout/pictureOrgChart+Icon"/>
    <dgm:cxn modelId="{FB6220A9-F470-4D3A-A51A-5BF54A287783}" type="presParOf" srcId="{8ECD9FBF-E4D8-4220-8DA8-9104363B71B9}" destId="{105B6FFE-C9FB-4177-95CC-0E0141D09DC7}" srcOrd="2" destOrd="0" presId="urn:microsoft.com/office/officeart/2005/8/layout/pictureOrgChart+Icon"/>
    <dgm:cxn modelId="{50D01F60-CCE4-4116-B358-01A566B05598}" type="presParOf" srcId="{724A6027-87E6-446D-A186-3E3D2860ED73}" destId="{0E805991-1404-41D4-8ABB-3E89722D2D70}" srcOrd="2" destOrd="0" presId="urn:microsoft.com/office/officeart/2005/8/layout/pictureOrgChart+Icon"/>
    <dgm:cxn modelId="{0ED5C21A-1EFF-4ED2-862C-4DE67B36FCA1}" type="presParOf" srcId="{724A6027-87E6-446D-A186-3E3D2860ED73}" destId="{793DC366-928B-4DD8-B1DB-3D3386CD0A4C}" srcOrd="3" destOrd="0" presId="urn:microsoft.com/office/officeart/2005/8/layout/pictureOrgChart+Icon"/>
    <dgm:cxn modelId="{028DBBD6-6D68-4351-B557-576D87D1F0E4}" type="presParOf" srcId="{793DC366-928B-4DD8-B1DB-3D3386CD0A4C}" destId="{48C3565C-A162-48F9-85D8-F9CA7BF8D596}" srcOrd="0" destOrd="0" presId="urn:microsoft.com/office/officeart/2005/8/layout/pictureOrgChart+Icon"/>
    <dgm:cxn modelId="{339CB9BC-B183-4A68-B859-2D144C9A583C}" type="presParOf" srcId="{48C3565C-A162-48F9-85D8-F9CA7BF8D596}" destId="{EDCBC552-2A0F-4368-A0AE-BDF07A9F5A09}" srcOrd="0" destOrd="0" presId="urn:microsoft.com/office/officeart/2005/8/layout/pictureOrgChart+Icon"/>
    <dgm:cxn modelId="{2868A1F3-E322-4198-956F-5996BA92D876}" type="presParOf" srcId="{48C3565C-A162-48F9-85D8-F9CA7BF8D596}" destId="{EFF45ED2-C4AC-4110-8EAE-C55BFAFCB61F}" srcOrd="1" destOrd="0" presId="urn:microsoft.com/office/officeart/2005/8/layout/pictureOrgChart+Icon"/>
    <dgm:cxn modelId="{52107562-6E66-4CBD-937D-70BFAF66657C}" type="presParOf" srcId="{48C3565C-A162-48F9-85D8-F9CA7BF8D596}" destId="{3080005C-1740-4C0D-892E-0B8413DAD909}" srcOrd="2" destOrd="0" presId="urn:microsoft.com/office/officeart/2005/8/layout/pictureOrgChart+Icon"/>
    <dgm:cxn modelId="{A8D0669B-7A40-4888-8A55-9B9BF4BDA99F}" type="presParOf" srcId="{793DC366-928B-4DD8-B1DB-3D3386CD0A4C}" destId="{D19182C1-9932-4180-8981-BF126BED1EDC}" srcOrd="1" destOrd="0" presId="urn:microsoft.com/office/officeart/2005/8/layout/pictureOrgChart+Icon"/>
    <dgm:cxn modelId="{02179D80-EE9A-407D-8AEB-0C7F4DC60FE9}" type="presParOf" srcId="{793DC366-928B-4DD8-B1DB-3D3386CD0A4C}" destId="{9CEE58A2-36AB-44E4-86E4-8F2BCFA8DA09}" srcOrd="2" destOrd="0" presId="urn:microsoft.com/office/officeart/2005/8/layout/pictureOrgChart+Icon"/>
    <dgm:cxn modelId="{0E6DBFB0-2DAE-438B-A302-C5E4AEE6F644}" type="presParOf" srcId="{724A6027-87E6-446D-A186-3E3D2860ED73}" destId="{B95BEC74-665B-4E56-9B9A-8E483603D6A0}" srcOrd="4" destOrd="0" presId="urn:microsoft.com/office/officeart/2005/8/layout/pictureOrgChart+Icon"/>
    <dgm:cxn modelId="{37BD880A-6491-489E-B74F-9639B67E0788}" type="presParOf" srcId="{724A6027-87E6-446D-A186-3E3D2860ED73}" destId="{575AEF09-B13A-4AAB-AACE-3DEEF756BC07}" srcOrd="5" destOrd="0" presId="urn:microsoft.com/office/officeart/2005/8/layout/pictureOrgChart+Icon"/>
    <dgm:cxn modelId="{CE690448-1C1F-4E26-AC40-1DFAF5026298}" type="presParOf" srcId="{575AEF09-B13A-4AAB-AACE-3DEEF756BC07}" destId="{374AC3A9-6DDF-48AE-81A0-1CE273139F83}" srcOrd="0" destOrd="0" presId="urn:microsoft.com/office/officeart/2005/8/layout/pictureOrgChart+Icon"/>
    <dgm:cxn modelId="{54D81D99-56DF-4747-B5C1-26EE21192937}" type="presParOf" srcId="{374AC3A9-6DDF-48AE-81A0-1CE273139F83}" destId="{F31EDA51-C857-48AC-9EFB-90D3113A4802}" srcOrd="0" destOrd="0" presId="urn:microsoft.com/office/officeart/2005/8/layout/pictureOrgChart+Icon"/>
    <dgm:cxn modelId="{161E7799-5471-49CB-B273-B01EE1EEA02B}" type="presParOf" srcId="{374AC3A9-6DDF-48AE-81A0-1CE273139F83}" destId="{B294A3AC-5B1F-4067-9D9B-70F8054411E7}" srcOrd="1" destOrd="0" presId="urn:microsoft.com/office/officeart/2005/8/layout/pictureOrgChart+Icon"/>
    <dgm:cxn modelId="{240BE713-BEEC-4A80-8426-003E5B35AAA4}" type="presParOf" srcId="{374AC3A9-6DDF-48AE-81A0-1CE273139F83}" destId="{5C466465-41AC-4FF1-B87B-D03CA09A23F7}" srcOrd="2" destOrd="0" presId="urn:microsoft.com/office/officeart/2005/8/layout/pictureOrgChart+Icon"/>
    <dgm:cxn modelId="{6987E5E1-701C-4874-8A42-770118F8AB62}" type="presParOf" srcId="{575AEF09-B13A-4AAB-AACE-3DEEF756BC07}" destId="{81829858-A5CD-4D4E-8757-21B11B271EF3}" srcOrd="1" destOrd="0" presId="urn:microsoft.com/office/officeart/2005/8/layout/pictureOrgChart+Icon"/>
    <dgm:cxn modelId="{0160C0F5-5186-4B1F-94EA-E8F74CAA52F7}" type="presParOf" srcId="{575AEF09-B13A-4AAB-AACE-3DEEF756BC07}" destId="{EF855471-48B3-4E2C-BAB7-6390797EA1A8}" srcOrd="2" destOrd="0" presId="urn:microsoft.com/office/officeart/2005/8/layout/pictureOrgChart+Icon"/>
    <dgm:cxn modelId="{57F842A2-5EBC-4857-8185-B86D84B89921}" type="presParOf" srcId="{724A6027-87E6-446D-A186-3E3D2860ED73}" destId="{C21948AD-C768-4B0E-BCAB-C272E61C1C3D}" srcOrd="6" destOrd="0" presId="urn:microsoft.com/office/officeart/2005/8/layout/pictureOrgChart+Icon"/>
    <dgm:cxn modelId="{61894797-8FBF-473A-BA94-1A8C977633EB}" type="presParOf" srcId="{724A6027-87E6-446D-A186-3E3D2860ED73}" destId="{BF0F3E1E-4CC3-464A-91BE-8732A2CB10D0}" srcOrd="7" destOrd="0" presId="urn:microsoft.com/office/officeart/2005/8/layout/pictureOrgChart+Icon"/>
    <dgm:cxn modelId="{57A40918-DF0A-403B-B0FC-997A9C16E233}" type="presParOf" srcId="{BF0F3E1E-4CC3-464A-91BE-8732A2CB10D0}" destId="{88E78CC3-2514-4687-8FEF-508B39C90943}" srcOrd="0" destOrd="0" presId="urn:microsoft.com/office/officeart/2005/8/layout/pictureOrgChart+Icon"/>
    <dgm:cxn modelId="{EE96D707-792B-4DD6-B87E-8FE0625B6A7E}" type="presParOf" srcId="{88E78CC3-2514-4687-8FEF-508B39C90943}" destId="{819DC8D7-8F1D-4FB4-9FEE-09873A9A7401}" srcOrd="0" destOrd="0" presId="urn:microsoft.com/office/officeart/2005/8/layout/pictureOrgChart+Icon"/>
    <dgm:cxn modelId="{9F414188-7385-4C9A-93E8-747CB5DC0724}" type="presParOf" srcId="{88E78CC3-2514-4687-8FEF-508B39C90943}" destId="{E6445902-A3C3-45FE-B6C6-8A9DCEE53433}" srcOrd="1" destOrd="0" presId="urn:microsoft.com/office/officeart/2005/8/layout/pictureOrgChart+Icon"/>
    <dgm:cxn modelId="{6F39245C-9CE0-47B9-96EC-3E3B45B1CCED}" type="presParOf" srcId="{88E78CC3-2514-4687-8FEF-508B39C90943}" destId="{B561145A-305C-482F-91A8-365FCE8CA3B9}" srcOrd="2" destOrd="0" presId="urn:microsoft.com/office/officeart/2005/8/layout/pictureOrgChart+Icon"/>
    <dgm:cxn modelId="{9BBB02BE-04FA-4C4C-AFB7-711B64C74805}" type="presParOf" srcId="{BF0F3E1E-4CC3-464A-91BE-8732A2CB10D0}" destId="{BA4EC1BB-5D21-4CAF-A2A7-83AA87B43FD7}" srcOrd="1" destOrd="0" presId="urn:microsoft.com/office/officeart/2005/8/layout/pictureOrgChart+Icon"/>
    <dgm:cxn modelId="{CDD00019-D633-4B97-B6CB-6E7164FAE2A7}" type="presParOf" srcId="{BF0F3E1E-4CC3-464A-91BE-8732A2CB10D0}" destId="{0A0A54FB-7237-4B8E-A10F-865C43738C71}" srcOrd="2" destOrd="0" presId="urn:microsoft.com/office/officeart/2005/8/layout/pictureOrgChart+Icon"/>
    <dgm:cxn modelId="{19650FC7-18D4-4567-929A-039FF9558801}" type="presParOf" srcId="{724A6027-87E6-446D-A186-3E3D2860ED73}" destId="{DD98C970-7872-429D-AB54-627C1864741C}" srcOrd="8" destOrd="0" presId="urn:microsoft.com/office/officeart/2005/8/layout/pictureOrgChart+Icon"/>
    <dgm:cxn modelId="{E4F4FD2C-7B49-4B77-8EB4-F94AEF267116}" type="presParOf" srcId="{724A6027-87E6-446D-A186-3E3D2860ED73}" destId="{54DD5DF2-7EB2-4263-AE0C-3F64D41051FA}" srcOrd="9" destOrd="0" presId="urn:microsoft.com/office/officeart/2005/8/layout/pictureOrgChart+Icon"/>
    <dgm:cxn modelId="{DA5F41B7-DF26-4492-9125-3CA19546D17D}" type="presParOf" srcId="{54DD5DF2-7EB2-4263-AE0C-3F64D41051FA}" destId="{1A1CCA09-80EE-4CAC-9021-C9D401EBC4C3}" srcOrd="0" destOrd="0" presId="urn:microsoft.com/office/officeart/2005/8/layout/pictureOrgChart+Icon"/>
    <dgm:cxn modelId="{9B29CD7F-0333-4C3A-AFAB-A15CECAE5AD0}" type="presParOf" srcId="{1A1CCA09-80EE-4CAC-9021-C9D401EBC4C3}" destId="{6E751057-0F9E-4577-8EE0-6A7FB42AECC0}" srcOrd="0" destOrd="0" presId="urn:microsoft.com/office/officeart/2005/8/layout/pictureOrgChart+Icon"/>
    <dgm:cxn modelId="{FC59FAA1-A443-4DA9-9460-CD2BEE2D17EF}" type="presParOf" srcId="{1A1CCA09-80EE-4CAC-9021-C9D401EBC4C3}" destId="{82ECCE78-BE3B-4FD0-83EF-EF589AA4E01B}" srcOrd="1" destOrd="0" presId="urn:microsoft.com/office/officeart/2005/8/layout/pictureOrgChart+Icon"/>
    <dgm:cxn modelId="{6D838716-09E2-4548-9380-86E808D5C696}" type="presParOf" srcId="{1A1CCA09-80EE-4CAC-9021-C9D401EBC4C3}" destId="{5FA82A19-69C1-4CC6-AEB0-0DBEC0343DAA}" srcOrd="2" destOrd="0" presId="urn:microsoft.com/office/officeart/2005/8/layout/pictureOrgChart+Icon"/>
    <dgm:cxn modelId="{1DFE4219-3FA8-42FB-A03A-1D3895945580}" type="presParOf" srcId="{54DD5DF2-7EB2-4263-AE0C-3F64D41051FA}" destId="{92F39A5B-FDD5-4368-8D4B-65E99A83A573}" srcOrd="1" destOrd="0" presId="urn:microsoft.com/office/officeart/2005/8/layout/pictureOrgChart+Icon"/>
    <dgm:cxn modelId="{59DA58FA-E236-403A-B8D2-32FD54061E45}" type="presParOf" srcId="{54DD5DF2-7EB2-4263-AE0C-3F64D41051FA}" destId="{67044D7A-20F5-47E3-BD9F-A1A9EFA8D49A}" srcOrd="2" destOrd="0" presId="urn:microsoft.com/office/officeart/2005/8/layout/pictureOrgChart+Icon"/>
    <dgm:cxn modelId="{666A8DF0-2048-47BA-8262-A788407C32E2}" type="presParOf" srcId="{724A6027-87E6-446D-A186-3E3D2860ED73}" destId="{648BDC4D-6875-47D0-8556-0F84336C59FF}" srcOrd="10" destOrd="0" presId="urn:microsoft.com/office/officeart/2005/8/layout/pictureOrgChart+Icon"/>
    <dgm:cxn modelId="{03A9A7D3-C2A6-44DB-9ADA-C2B4F944FBC3}" type="presParOf" srcId="{724A6027-87E6-446D-A186-3E3D2860ED73}" destId="{3F475E59-F7DB-44CC-B99E-E006F06A464A}" srcOrd="11" destOrd="0" presId="urn:microsoft.com/office/officeart/2005/8/layout/pictureOrgChart+Icon"/>
    <dgm:cxn modelId="{AA8FD788-3410-49F0-B063-D51D11FACDCC}" type="presParOf" srcId="{3F475E59-F7DB-44CC-B99E-E006F06A464A}" destId="{6D15DECB-A5FD-49EF-B2FD-E868BF449A6B}" srcOrd="0" destOrd="0" presId="urn:microsoft.com/office/officeart/2005/8/layout/pictureOrgChart+Icon"/>
    <dgm:cxn modelId="{FBE1F84F-0BD1-41FD-9B90-FEEFAE3AAE96}" type="presParOf" srcId="{6D15DECB-A5FD-49EF-B2FD-E868BF449A6B}" destId="{05DA9090-0F92-42A0-A178-4954B20BED9C}" srcOrd="0" destOrd="0" presId="urn:microsoft.com/office/officeart/2005/8/layout/pictureOrgChart+Icon"/>
    <dgm:cxn modelId="{52F8278A-4893-4A44-9D21-213D8D6782CC}" type="presParOf" srcId="{6D15DECB-A5FD-49EF-B2FD-E868BF449A6B}" destId="{0FA5C24C-3820-42AF-8783-5D72006F7FE6}" srcOrd="1" destOrd="0" presId="urn:microsoft.com/office/officeart/2005/8/layout/pictureOrgChart+Icon"/>
    <dgm:cxn modelId="{A07DA51A-76F9-41E0-91FD-8FF548B26ED2}" type="presParOf" srcId="{6D15DECB-A5FD-49EF-B2FD-E868BF449A6B}" destId="{EB31C8B6-33E6-4540-9253-49A2857A6A99}" srcOrd="2" destOrd="0" presId="urn:microsoft.com/office/officeart/2005/8/layout/pictureOrgChart+Icon"/>
    <dgm:cxn modelId="{DC43EAB3-DD42-4290-A5FB-9B1848523353}" type="presParOf" srcId="{3F475E59-F7DB-44CC-B99E-E006F06A464A}" destId="{0929E7E6-215B-4FDA-8627-FF11C332F4B0}" srcOrd="1" destOrd="0" presId="urn:microsoft.com/office/officeart/2005/8/layout/pictureOrgChart+Icon"/>
    <dgm:cxn modelId="{84C7448E-8842-4D7B-89DA-DD2D3D3BB317}" type="presParOf" srcId="{3F475E59-F7DB-44CC-B99E-E006F06A464A}" destId="{3C346805-270E-4278-9C51-B29CE6777AF0}" srcOrd="2" destOrd="0" presId="urn:microsoft.com/office/officeart/2005/8/layout/pictureOrgChart+Icon"/>
    <dgm:cxn modelId="{A5C4CE4B-DF3F-484F-8491-8CC0D180C3EF}" type="presParOf" srcId="{EE983184-458F-4FCA-B157-F0BA6F1034C0}" destId="{0D8D8ED4-61BD-4689-AFBE-25FB989069EA}" srcOrd="2" destOrd="0" presId="urn:microsoft.com/office/officeart/2005/8/layout/pictureOrgChart+Icon"/>
    <dgm:cxn modelId="{4C469787-BEDF-492F-B7D8-B062853635AA}" type="presParOf" srcId="{DF9092A7-D56D-40FF-8B3A-A46EF6109147}" destId="{AFFF7E95-E617-4015-B9E8-7D2DF8AB3C1C}" srcOrd="10" destOrd="0" presId="urn:microsoft.com/office/officeart/2005/8/layout/pictureOrgChart+Icon"/>
    <dgm:cxn modelId="{E419D5F6-1C8E-4EA5-8AC6-9E9EDCE5DD98}" type="presParOf" srcId="{DF9092A7-D56D-40FF-8B3A-A46EF6109147}" destId="{87FD9D1F-B2EE-4293-941B-D2813FB4DDF7}" srcOrd="11" destOrd="0" presId="urn:microsoft.com/office/officeart/2005/8/layout/pictureOrgChart+Icon"/>
    <dgm:cxn modelId="{03DCC1AD-93A6-46DC-A31C-C2B853E84A02}" type="presParOf" srcId="{87FD9D1F-B2EE-4293-941B-D2813FB4DDF7}" destId="{4CFF4A59-0354-4EC3-97A9-BCB3DB85348B}" srcOrd="0" destOrd="0" presId="urn:microsoft.com/office/officeart/2005/8/layout/pictureOrgChart+Icon"/>
    <dgm:cxn modelId="{CB16D003-F7E9-477E-856E-727B87A1D6E3}" type="presParOf" srcId="{4CFF4A59-0354-4EC3-97A9-BCB3DB85348B}" destId="{86F4074B-D4C4-4B09-A123-919D613F7EC3}" srcOrd="0" destOrd="0" presId="urn:microsoft.com/office/officeart/2005/8/layout/pictureOrgChart+Icon"/>
    <dgm:cxn modelId="{0017943A-7DE2-4F0B-AB8C-E06491420BBC}" type="presParOf" srcId="{4CFF4A59-0354-4EC3-97A9-BCB3DB85348B}" destId="{9374FCEB-58C7-447E-9F46-156FF7D1A08F}" srcOrd="1" destOrd="0" presId="urn:microsoft.com/office/officeart/2005/8/layout/pictureOrgChart+Icon"/>
    <dgm:cxn modelId="{4FEC295F-5A45-4295-979B-E0BD52C46676}" type="presParOf" srcId="{4CFF4A59-0354-4EC3-97A9-BCB3DB85348B}" destId="{5E1A7A46-F070-4E9A-B5F7-C20D1921A99A}" srcOrd="2" destOrd="0" presId="urn:microsoft.com/office/officeart/2005/8/layout/pictureOrgChart+Icon"/>
    <dgm:cxn modelId="{F8253856-D345-465B-BA9A-8CE199990494}" type="presParOf" srcId="{87FD9D1F-B2EE-4293-941B-D2813FB4DDF7}" destId="{8D761259-756F-4CA9-8881-7A972180C2BC}" srcOrd="1" destOrd="0" presId="urn:microsoft.com/office/officeart/2005/8/layout/pictureOrgChart+Icon"/>
    <dgm:cxn modelId="{2A508DBE-DCCA-4999-BB72-20DB5A16AB5F}" type="presParOf" srcId="{8D761259-756F-4CA9-8881-7A972180C2BC}" destId="{2B277AE8-B16A-4092-BD52-3D79FD8A2CBE}" srcOrd="0" destOrd="0" presId="urn:microsoft.com/office/officeart/2005/8/layout/pictureOrgChart+Icon"/>
    <dgm:cxn modelId="{E4CED40C-9F5E-4BC4-A699-A7CF7C07EE47}" type="presParOf" srcId="{8D761259-756F-4CA9-8881-7A972180C2BC}" destId="{D71E284D-E9BF-4B42-B4DB-B91E4D0ABAAA}" srcOrd="1" destOrd="0" presId="urn:microsoft.com/office/officeart/2005/8/layout/pictureOrgChart+Icon"/>
    <dgm:cxn modelId="{02272C1A-2D10-49C4-BFFF-C5218FAAAA21}" type="presParOf" srcId="{D71E284D-E9BF-4B42-B4DB-B91E4D0ABAAA}" destId="{3AC975D3-307C-4D9D-BA6D-53E09FB96836}" srcOrd="0" destOrd="0" presId="urn:microsoft.com/office/officeart/2005/8/layout/pictureOrgChart+Icon"/>
    <dgm:cxn modelId="{9DEDC7B4-C8D3-4F77-9AE6-63114FE61143}" type="presParOf" srcId="{3AC975D3-307C-4D9D-BA6D-53E09FB96836}" destId="{44041243-5639-4773-B170-7D1CBA374D41}" srcOrd="0" destOrd="0" presId="urn:microsoft.com/office/officeart/2005/8/layout/pictureOrgChart+Icon"/>
    <dgm:cxn modelId="{75BE7CAB-9F2E-4FC2-9F3B-6E3E9A83E6DA}" type="presParOf" srcId="{3AC975D3-307C-4D9D-BA6D-53E09FB96836}" destId="{3FAD5B3C-A008-49E3-B8FC-451B23FC0622}" srcOrd="1" destOrd="0" presId="urn:microsoft.com/office/officeart/2005/8/layout/pictureOrgChart+Icon"/>
    <dgm:cxn modelId="{2E3E3557-7AEE-4E75-BF1E-F8BCB63CAD09}" type="presParOf" srcId="{3AC975D3-307C-4D9D-BA6D-53E09FB96836}" destId="{267175D7-7600-4F2F-917D-CBF17157182E}" srcOrd="2" destOrd="0" presId="urn:microsoft.com/office/officeart/2005/8/layout/pictureOrgChart+Icon"/>
    <dgm:cxn modelId="{56DD0E56-F29C-43E2-B50E-5F173CB0FF8B}" type="presParOf" srcId="{D71E284D-E9BF-4B42-B4DB-B91E4D0ABAAA}" destId="{6AF3D84A-14D8-4583-A8B0-9B3F1BC86A18}" srcOrd="1" destOrd="0" presId="urn:microsoft.com/office/officeart/2005/8/layout/pictureOrgChart+Icon"/>
    <dgm:cxn modelId="{B4493E43-C28F-4802-91D8-0BEE378A058B}" type="presParOf" srcId="{D71E284D-E9BF-4B42-B4DB-B91E4D0ABAAA}" destId="{6F1DBA99-926A-40B3-9848-2AE438308AA7}" srcOrd="2" destOrd="0" presId="urn:microsoft.com/office/officeart/2005/8/layout/pictureOrgChart+Icon"/>
    <dgm:cxn modelId="{5EC93AB8-6F3B-4DFB-AA0F-251CF617B193}" type="presParOf" srcId="{8D761259-756F-4CA9-8881-7A972180C2BC}" destId="{396ADD0D-3C8F-451D-BA64-AF6E20E7874B}" srcOrd="2" destOrd="0" presId="urn:microsoft.com/office/officeart/2005/8/layout/pictureOrgChart+Icon"/>
    <dgm:cxn modelId="{BA5A6AA8-E91D-4CB0-BF6D-E8057517F8E9}" type="presParOf" srcId="{8D761259-756F-4CA9-8881-7A972180C2BC}" destId="{CFAB57FD-2792-4FF3-BD8E-610662962FF5}" srcOrd="3" destOrd="0" presId="urn:microsoft.com/office/officeart/2005/8/layout/pictureOrgChart+Icon"/>
    <dgm:cxn modelId="{085BAD4D-4E94-40D4-816C-79868D3DF1A4}" type="presParOf" srcId="{CFAB57FD-2792-4FF3-BD8E-610662962FF5}" destId="{7C5A8998-8BF5-4FA1-9CC3-196E33A5717E}" srcOrd="0" destOrd="0" presId="urn:microsoft.com/office/officeart/2005/8/layout/pictureOrgChart+Icon"/>
    <dgm:cxn modelId="{52A85FFF-A3C5-4279-B8E0-3E90639ECFFB}" type="presParOf" srcId="{7C5A8998-8BF5-4FA1-9CC3-196E33A5717E}" destId="{CDBD2C87-BF58-4EB0-BD88-D186DEB591C9}" srcOrd="0" destOrd="0" presId="urn:microsoft.com/office/officeart/2005/8/layout/pictureOrgChart+Icon"/>
    <dgm:cxn modelId="{1D670174-1E86-4E28-9D45-B87DF3CDC0BE}" type="presParOf" srcId="{7C5A8998-8BF5-4FA1-9CC3-196E33A5717E}" destId="{5FA37CA1-FC85-4ECA-9AB5-F55FB8ED0F58}" srcOrd="1" destOrd="0" presId="urn:microsoft.com/office/officeart/2005/8/layout/pictureOrgChart+Icon"/>
    <dgm:cxn modelId="{F7FBB2A3-6636-4636-9EC4-7B2F6563946E}" type="presParOf" srcId="{7C5A8998-8BF5-4FA1-9CC3-196E33A5717E}" destId="{D14CC6A2-676E-4A64-8F1C-26C0EBBE8035}" srcOrd="2" destOrd="0" presId="urn:microsoft.com/office/officeart/2005/8/layout/pictureOrgChart+Icon"/>
    <dgm:cxn modelId="{05B21656-48CF-4FC6-9D6B-07D9605D2613}" type="presParOf" srcId="{CFAB57FD-2792-4FF3-BD8E-610662962FF5}" destId="{2A23142E-3D48-4FA7-BA21-2E684E2D0515}" srcOrd="1" destOrd="0" presId="urn:microsoft.com/office/officeart/2005/8/layout/pictureOrgChart+Icon"/>
    <dgm:cxn modelId="{89DDEB08-BF79-4BFC-BEB3-B72CBAFF9E9C}" type="presParOf" srcId="{CFAB57FD-2792-4FF3-BD8E-610662962FF5}" destId="{3EA3EC2F-9BAD-42A6-BF31-D4D6FEECDC1A}" srcOrd="2" destOrd="0" presId="urn:microsoft.com/office/officeart/2005/8/layout/pictureOrgChart+Icon"/>
    <dgm:cxn modelId="{1A71984D-D6D3-4647-ABE6-A13A9987170E}" type="presParOf" srcId="{8D761259-756F-4CA9-8881-7A972180C2BC}" destId="{BD2FB6D2-4829-4900-AF37-2D7D700DBAA2}" srcOrd="4" destOrd="0" presId="urn:microsoft.com/office/officeart/2005/8/layout/pictureOrgChart+Icon"/>
    <dgm:cxn modelId="{C0F32862-7E63-499B-ACFB-350541A69CEB}" type="presParOf" srcId="{8D761259-756F-4CA9-8881-7A972180C2BC}" destId="{7715A91E-76DA-49F5-992F-3C0B01AA3639}" srcOrd="5" destOrd="0" presId="urn:microsoft.com/office/officeart/2005/8/layout/pictureOrgChart+Icon"/>
    <dgm:cxn modelId="{04012D36-BC62-4673-95F4-DD264C7D1B51}" type="presParOf" srcId="{7715A91E-76DA-49F5-992F-3C0B01AA3639}" destId="{94880052-A0C2-4AB5-8E79-6FE27C95263E}" srcOrd="0" destOrd="0" presId="urn:microsoft.com/office/officeart/2005/8/layout/pictureOrgChart+Icon"/>
    <dgm:cxn modelId="{186D69FF-F7A7-4B83-9709-530A47CBCD81}" type="presParOf" srcId="{94880052-A0C2-4AB5-8E79-6FE27C95263E}" destId="{0DAA2ACD-82A7-4575-B9EB-61351ADE48DB}" srcOrd="0" destOrd="0" presId="urn:microsoft.com/office/officeart/2005/8/layout/pictureOrgChart+Icon"/>
    <dgm:cxn modelId="{649AECF0-F733-47D2-BBC0-A93D67705822}" type="presParOf" srcId="{94880052-A0C2-4AB5-8E79-6FE27C95263E}" destId="{0F12F646-1E11-4BE2-9A81-9C505EB0186A}" srcOrd="1" destOrd="0" presId="urn:microsoft.com/office/officeart/2005/8/layout/pictureOrgChart+Icon"/>
    <dgm:cxn modelId="{9D8E086F-9D3D-4F9E-A203-668158CF5444}" type="presParOf" srcId="{94880052-A0C2-4AB5-8E79-6FE27C95263E}" destId="{0D29CDC1-42B5-430C-9E54-40A8358DD16E}" srcOrd="2" destOrd="0" presId="urn:microsoft.com/office/officeart/2005/8/layout/pictureOrgChart+Icon"/>
    <dgm:cxn modelId="{84B29140-8CD0-4249-B96B-1D7709B4FDDE}" type="presParOf" srcId="{7715A91E-76DA-49F5-992F-3C0B01AA3639}" destId="{2E9716BB-D307-4829-A6FF-50AC0626CF8F}" srcOrd="1" destOrd="0" presId="urn:microsoft.com/office/officeart/2005/8/layout/pictureOrgChart+Icon"/>
    <dgm:cxn modelId="{AC860D25-938E-458A-B6F8-75AB8D555692}" type="presParOf" srcId="{7715A91E-76DA-49F5-992F-3C0B01AA3639}" destId="{616EB8A1-00ED-4BFB-AF0A-C3EDFDE9CDBF}" srcOrd="2" destOrd="0" presId="urn:microsoft.com/office/officeart/2005/8/layout/pictureOrgChart+Icon"/>
    <dgm:cxn modelId="{1BEFAAE0-6873-474F-97C1-9A36138BB303}" type="presParOf" srcId="{8D761259-756F-4CA9-8881-7A972180C2BC}" destId="{5A3E7EF4-9738-41D1-AD2C-0F7769CAAB3A}" srcOrd="6" destOrd="0" presId="urn:microsoft.com/office/officeart/2005/8/layout/pictureOrgChart+Icon"/>
    <dgm:cxn modelId="{326EA012-698E-4E9F-B50F-63BC13702624}" type="presParOf" srcId="{8D761259-756F-4CA9-8881-7A972180C2BC}" destId="{4BC99695-F716-44FB-B23A-0E083A8DDE9A}" srcOrd="7" destOrd="0" presId="urn:microsoft.com/office/officeart/2005/8/layout/pictureOrgChart+Icon"/>
    <dgm:cxn modelId="{78A406DB-8499-4948-B90A-B0655A3FD5EC}" type="presParOf" srcId="{4BC99695-F716-44FB-B23A-0E083A8DDE9A}" destId="{1C4AC42A-7D67-49E9-A10F-940494130E02}" srcOrd="0" destOrd="0" presId="urn:microsoft.com/office/officeart/2005/8/layout/pictureOrgChart+Icon"/>
    <dgm:cxn modelId="{50F7011B-4F78-4904-A6B0-A33F478DB852}" type="presParOf" srcId="{1C4AC42A-7D67-49E9-A10F-940494130E02}" destId="{4C278820-928E-4650-923B-31006D155B65}" srcOrd="0" destOrd="0" presId="urn:microsoft.com/office/officeart/2005/8/layout/pictureOrgChart+Icon"/>
    <dgm:cxn modelId="{88DECE7D-3E40-4B3E-AF0C-2194AEB3DD59}" type="presParOf" srcId="{1C4AC42A-7D67-49E9-A10F-940494130E02}" destId="{6CC8D12E-FD13-42BE-9493-756EC0E7FF59}" srcOrd="1" destOrd="0" presId="urn:microsoft.com/office/officeart/2005/8/layout/pictureOrgChart+Icon"/>
    <dgm:cxn modelId="{21887E2C-9206-4743-B587-250852DF4AE6}" type="presParOf" srcId="{1C4AC42A-7D67-49E9-A10F-940494130E02}" destId="{E560FCA8-66A2-4855-A7D5-B356DA0D8C10}" srcOrd="2" destOrd="0" presId="urn:microsoft.com/office/officeart/2005/8/layout/pictureOrgChart+Icon"/>
    <dgm:cxn modelId="{5F285CD6-DA63-43DE-AC0E-B9B2ABFCEC40}" type="presParOf" srcId="{4BC99695-F716-44FB-B23A-0E083A8DDE9A}" destId="{8C4C605C-5B98-4186-9C7A-CDC65868BBAD}" srcOrd="1" destOrd="0" presId="urn:microsoft.com/office/officeart/2005/8/layout/pictureOrgChart+Icon"/>
    <dgm:cxn modelId="{7727DC01-EC37-471A-9A73-962BFD77FBEB}" type="presParOf" srcId="{4BC99695-F716-44FB-B23A-0E083A8DDE9A}" destId="{2AB54B18-13C8-45CC-A473-9B22C7E3391B}" srcOrd="2" destOrd="0" presId="urn:microsoft.com/office/officeart/2005/8/layout/pictureOrgChart+Icon"/>
    <dgm:cxn modelId="{DAF194A1-8AF8-463C-A46E-CF0365C25715}" type="presParOf" srcId="{87FD9D1F-B2EE-4293-941B-D2813FB4DDF7}" destId="{B575D4F4-152F-44C0-B082-32E5FB42E063}" srcOrd="2" destOrd="0" presId="urn:microsoft.com/office/officeart/2005/8/layout/pictureOrgChart+Icon"/>
    <dgm:cxn modelId="{0E0915EE-85C1-459D-8E97-7BB83F25B7B4}" type="presParOf" srcId="{AD55301D-A1E1-455E-B585-03BD809C5628}" destId="{8926514A-E9EB-46A9-B6F6-3AF9DFEF3184}" srcOrd="2" destOrd="0" presId="urn:microsoft.com/office/officeart/2005/8/layout/pictureOrgChart+Icon"/>
    <dgm:cxn modelId="{AEEFDE3B-0A41-4C02-A695-2F26EC07AAAF}" type="presParOf" srcId="{8926514A-E9EB-46A9-B6F6-3AF9DFEF3184}" destId="{C8D77649-1F82-4DEC-BDAD-FD2ADA1762CC}" srcOrd="0" destOrd="0" presId="urn:microsoft.com/office/officeart/2005/8/layout/pictureOrgChart+Icon"/>
    <dgm:cxn modelId="{1B5EEA73-E5F0-4AA7-BA8F-075B49D13911}" type="presParOf" srcId="{8926514A-E9EB-46A9-B6F6-3AF9DFEF3184}" destId="{1A4EA56D-478D-4CEF-8078-DAEE0FE2A717}" srcOrd="1" destOrd="0" presId="urn:microsoft.com/office/officeart/2005/8/layout/pictureOrgChart+Icon"/>
    <dgm:cxn modelId="{6219A756-A27D-4BDF-997B-7F28D1148E69}" type="presParOf" srcId="{1A4EA56D-478D-4CEF-8078-DAEE0FE2A717}" destId="{94982726-69B0-4FBC-9C56-576D414B3B81}" srcOrd="0" destOrd="0" presId="urn:microsoft.com/office/officeart/2005/8/layout/pictureOrgChart+Icon"/>
    <dgm:cxn modelId="{D035161D-B45E-4C69-9782-1477AB6FF129}" type="presParOf" srcId="{94982726-69B0-4FBC-9C56-576D414B3B81}" destId="{80078996-7230-4EA0-83B7-6279FB786201}" srcOrd="0" destOrd="0" presId="urn:microsoft.com/office/officeart/2005/8/layout/pictureOrgChart+Icon"/>
    <dgm:cxn modelId="{2D819645-883C-42AA-941C-AD953D01B51D}" type="presParOf" srcId="{94982726-69B0-4FBC-9C56-576D414B3B81}" destId="{126CD0A1-1644-4FCC-92B6-AA3AF65EB003}" srcOrd="1" destOrd="0" presId="urn:microsoft.com/office/officeart/2005/8/layout/pictureOrgChart+Icon"/>
    <dgm:cxn modelId="{AA9139A0-B15D-4F3A-BF56-8E882F89C9F8}" type="presParOf" srcId="{94982726-69B0-4FBC-9C56-576D414B3B81}" destId="{E631A490-4CBE-4303-8FEE-2F51E44729C6}" srcOrd="2" destOrd="0" presId="urn:microsoft.com/office/officeart/2005/8/layout/pictureOrgChart+Icon"/>
    <dgm:cxn modelId="{05771804-555B-415B-9090-472FAEBED44C}" type="presParOf" srcId="{1A4EA56D-478D-4CEF-8078-DAEE0FE2A717}" destId="{3355B7C1-0E9B-4CC4-B74F-94960E180AA4}" srcOrd="1" destOrd="0" presId="urn:microsoft.com/office/officeart/2005/8/layout/pictureOrgChart+Icon"/>
    <dgm:cxn modelId="{E95E8A9F-0C34-4D1C-9F9B-0991F4814A30}" type="presParOf" srcId="{1A4EA56D-478D-4CEF-8078-DAEE0FE2A717}" destId="{5C0EFD7D-2316-4A52-92CC-CFBEC5856940}" srcOrd="2" destOrd="0" presId="urn:microsoft.com/office/officeart/2005/8/layout/pictureOrgChart+Icon"/>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D77649-1F82-4DEC-BDAD-FD2ADA1762CC}">
      <dsp:nvSpPr>
        <dsp:cNvPr id="0" name=""/>
        <dsp:cNvSpPr/>
      </dsp:nvSpPr>
      <dsp:spPr>
        <a:xfrm>
          <a:off x="3311587" y="383727"/>
          <a:ext cx="91440" cy="352174"/>
        </a:xfrm>
        <a:custGeom>
          <a:avLst/>
          <a:gdLst/>
          <a:ahLst/>
          <a:cxnLst/>
          <a:rect l="0" t="0" r="0" b="0"/>
          <a:pathLst>
            <a:path>
              <a:moveTo>
                <a:pt x="126107" y="0"/>
              </a:moveTo>
              <a:lnTo>
                <a:pt x="126107" y="352174"/>
              </a:lnTo>
              <a:lnTo>
                <a:pt x="45720" y="352174"/>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A3E7EF4-9738-41D1-AD2C-0F7769CAAB3A}">
      <dsp:nvSpPr>
        <dsp:cNvPr id="0" name=""/>
        <dsp:cNvSpPr/>
      </dsp:nvSpPr>
      <dsp:spPr>
        <a:xfrm>
          <a:off x="5447388" y="1470875"/>
          <a:ext cx="114839" cy="1982897"/>
        </a:xfrm>
        <a:custGeom>
          <a:avLst/>
          <a:gdLst/>
          <a:ahLst/>
          <a:cxnLst/>
          <a:rect l="0" t="0" r="0" b="0"/>
          <a:pathLst>
            <a:path>
              <a:moveTo>
                <a:pt x="0" y="0"/>
              </a:moveTo>
              <a:lnTo>
                <a:pt x="0" y="1982897"/>
              </a:lnTo>
              <a:lnTo>
                <a:pt x="114839" y="1982897"/>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D2FB6D2-4829-4900-AF37-2D7D700DBAA2}">
      <dsp:nvSpPr>
        <dsp:cNvPr id="0" name=""/>
        <dsp:cNvSpPr/>
      </dsp:nvSpPr>
      <dsp:spPr>
        <a:xfrm>
          <a:off x="5447388" y="1470875"/>
          <a:ext cx="114839" cy="1439323"/>
        </a:xfrm>
        <a:custGeom>
          <a:avLst/>
          <a:gdLst/>
          <a:ahLst/>
          <a:cxnLst/>
          <a:rect l="0" t="0" r="0" b="0"/>
          <a:pathLst>
            <a:path>
              <a:moveTo>
                <a:pt x="0" y="0"/>
              </a:moveTo>
              <a:lnTo>
                <a:pt x="0" y="1439323"/>
              </a:lnTo>
              <a:lnTo>
                <a:pt x="114839" y="1439323"/>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96ADD0D-3C8F-451D-BA64-AF6E20E7874B}">
      <dsp:nvSpPr>
        <dsp:cNvPr id="0" name=""/>
        <dsp:cNvSpPr/>
      </dsp:nvSpPr>
      <dsp:spPr>
        <a:xfrm>
          <a:off x="5447388" y="1470875"/>
          <a:ext cx="114839" cy="895749"/>
        </a:xfrm>
        <a:custGeom>
          <a:avLst/>
          <a:gdLst/>
          <a:ahLst/>
          <a:cxnLst/>
          <a:rect l="0" t="0" r="0" b="0"/>
          <a:pathLst>
            <a:path>
              <a:moveTo>
                <a:pt x="0" y="0"/>
              </a:moveTo>
              <a:lnTo>
                <a:pt x="0" y="895749"/>
              </a:lnTo>
              <a:lnTo>
                <a:pt x="114839" y="895749"/>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B277AE8-B16A-4092-BD52-3D79FD8A2CBE}">
      <dsp:nvSpPr>
        <dsp:cNvPr id="0" name=""/>
        <dsp:cNvSpPr/>
      </dsp:nvSpPr>
      <dsp:spPr>
        <a:xfrm>
          <a:off x="5447388" y="1470875"/>
          <a:ext cx="114839" cy="352174"/>
        </a:xfrm>
        <a:custGeom>
          <a:avLst/>
          <a:gdLst/>
          <a:ahLst/>
          <a:cxnLst/>
          <a:rect l="0" t="0" r="0" b="0"/>
          <a:pathLst>
            <a:path>
              <a:moveTo>
                <a:pt x="0" y="0"/>
              </a:moveTo>
              <a:lnTo>
                <a:pt x="0" y="352174"/>
              </a:lnTo>
              <a:lnTo>
                <a:pt x="114839" y="35217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FFF7E95-E617-4015-B9E8-7D2DF8AB3C1C}">
      <dsp:nvSpPr>
        <dsp:cNvPr id="0" name=""/>
        <dsp:cNvSpPr/>
      </dsp:nvSpPr>
      <dsp:spPr>
        <a:xfrm>
          <a:off x="3437694" y="383727"/>
          <a:ext cx="2315932" cy="704349"/>
        </a:xfrm>
        <a:custGeom>
          <a:avLst/>
          <a:gdLst/>
          <a:ahLst/>
          <a:cxnLst/>
          <a:rect l="0" t="0" r="0" b="0"/>
          <a:pathLst>
            <a:path>
              <a:moveTo>
                <a:pt x="0" y="0"/>
              </a:moveTo>
              <a:lnTo>
                <a:pt x="0" y="623962"/>
              </a:lnTo>
              <a:lnTo>
                <a:pt x="2315932" y="623962"/>
              </a:lnTo>
              <a:lnTo>
                <a:pt x="2315932" y="704349"/>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48BDC4D-6875-47D0-8556-0F84336C59FF}">
      <dsp:nvSpPr>
        <dsp:cNvPr id="0" name=""/>
        <dsp:cNvSpPr/>
      </dsp:nvSpPr>
      <dsp:spPr>
        <a:xfrm>
          <a:off x="4521015" y="1470875"/>
          <a:ext cx="114839" cy="3070046"/>
        </a:xfrm>
        <a:custGeom>
          <a:avLst/>
          <a:gdLst/>
          <a:ahLst/>
          <a:cxnLst/>
          <a:rect l="0" t="0" r="0" b="0"/>
          <a:pathLst>
            <a:path>
              <a:moveTo>
                <a:pt x="0" y="0"/>
              </a:moveTo>
              <a:lnTo>
                <a:pt x="0" y="3070046"/>
              </a:lnTo>
              <a:lnTo>
                <a:pt x="114839" y="3070046"/>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D98C970-7872-429D-AB54-627C1864741C}">
      <dsp:nvSpPr>
        <dsp:cNvPr id="0" name=""/>
        <dsp:cNvSpPr/>
      </dsp:nvSpPr>
      <dsp:spPr>
        <a:xfrm>
          <a:off x="4521015" y="1470875"/>
          <a:ext cx="114839" cy="2526471"/>
        </a:xfrm>
        <a:custGeom>
          <a:avLst/>
          <a:gdLst/>
          <a:ahLst/>
          <a:cxnLst/>
          <a:rect l="0" t="0" r="0" b="0"/>
          <a:pathLst>
            <a:path>
              <a:moveTo>
                <a:pt x="0" y="0"/>
              </a:moveTo>
              <a:lnTo>
                <a:pt x="0" y="2526471"/>
              </a:lnTo>
              <a:lnTo>
                <a:pt x="114839" y="2526471"/>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21948AD-C768-4B0E-BCAB-C272E61C1C3D}">
      <dsp:nvSpPr>
        <dsp:cNvPr id="0" name=""/>
        <dsp:cNvSpPr/>
      </dsp:nvSpPr>
      <dsp:spPr>
        <a:xfrm>
          <a:off x="4521015" y="1470875"/>
          <a:ext cx="114839" cy="1982897"/>
        </a:xfrm>
        <a:custGeom>
          <a:avLst/>
          <a:gdLst/>
          <a:ahLst/>
          <a:cxnLst/>
          <a:rect l="0" t="0" r="0" b="0"/>
          <a:pathLst>
            <a:path>
              <a:moveTo>
                <a:pt x="0" y="0"/>
              </a:moveTo>
              <a:lnTo>
                <a:pt x="0" y="1982897"/>
              </a:lnTo>
              <a:lnTo>
                <a:pt x="114839" y="1982897"/>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95BEC74-665B-4E56-9B9A-8E483603D6A0}">
      <dsp:nvSpPr>
        <dsp:cNvPr id="0" name=""/>
        <dsp:cNvSpPr/>
      </dsp:nvSpPr>
      <dsp:spPr>
        <a:xfrm>
          <a:off x="4521015" y="1470875"/>
          <a:ext cx="114839" cy="1439323"/>
        </a:xfrm>
        <a:custGeom>
          <a:avLst/>
          <a:gdLst/>
          <a:ahLst/>
          <a:cxnLst/>
          <a:rect l="0" t="0" r="0" b="0"/>
          <a:pathLst>
            <a:path>
              <a:moveTo>
                <a:pt x="0" y="0"/>
              </a:moveTo>
              <a:lnTo>
                <a:pt x="0" y="1439323"/>
              </a:lnTo>
              <a:lnTo>
                <a:pt x="114839" y="1439323"/>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805991-1404-41D4-8ABB-3E89722D2D70}">
      <dsp:nvSpPr>
        <dsp:cNvPr id="0" name=""/>
        <dsp:cNvSpPr/>
      </dsp:nvSpPr>
      <dsp:spPr>
        <a:xfrm>
          <a:off x="4521015" y="1470875"/>
          <a:ext cx="114839" cy="895749"/>
        </a:xfrm>
        <a:custGeom>
          <a:avLst/>
          <a:gdLst/>
          <a:ahLst/>
          <a:cxnLst/>
          <a:rect l="0" t="0" r="0" b="0"/>
          <a:pathLst>
            <a:path>
              <a:moveTo>
                <a:pt x="0" y="0"/>
              </a:moveTo>
              <a:lnTo>
                <a:pt x="0" y="895749"/>
              </a:lnTo>
              <a:lnTo>
                <a:pt x="114839" y="895749"/>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6ADE19-90DF-417F-B0F0-6CE7A19CD076}">
      <dsp:nvSpPr>
        <dsp:cNvPr id="0" name=""/>
        <dsp:cNvSpPr/>
      </dsp:nvSpPr>
      <dsp:spPr>
        <a:xfrm>
          <a:off x="4521015" y="1470875"/>
          <a:ext cx="114839" cy="352174"/>
        </a:xfrm>
        <a:custGeom>
          <a:avLst/>
          <a:gdLst/>
          <a:ahLst/>
          <a:cxnLst/>
          <a:rect l="0" t="0" r="0" b="0"/>
          <a:pathLst>
            <a:path>
              <a:moveTo>
                <a:pt x="0" y="0"/>
              </a:moveTo>
              <a:lnTo>
                <a:pt x="0" y="352174"/>
              </a:lnTo>
              <a:lnTo>
                <a:pt x="114839" y="35217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968EAC4-7756-45C2-A519-8AB4C505DB80}">
      <dsp:nvSpPr>
        <dsp:cNvPr id="0" name=""/>
        <dsp:cNvSpPr/>
      </dsp:nvSpPr>
      <dsp:spPr>
        <a:xfrm>
          <a:off x="3437694" y="383727"/>
          <a:ext cx="1389559" cy="704349"/>
        </a:xfrm>
        <a:custGeom>
          <a:avLst/>
          <a:gdLst/>
          <a:ahLst/>
          <a:cxnLst/>
          <a:rect l="0" t="0" r="0" b="0"/>
          <a:pathLst>
            <a:path>
              <a:moveTo>
                <a:pt x="0" y="0"/>
              </a:moveTo>
              <a:lnTo>
                <a:pt x="0" y="623962"/>
              </a:lnTo>
              <a:lnTo>
                <a:pt x="1389559" y="623962"/>
              </a:lnTo>
              <a:lnTo>
                <a:pt x="1389559" y="704349"/>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DA7378E-C92E-402F-8579-4D914CFD26C6}">
      <dsp:nvSpPr>
        <dsp:cNvPr id="0" name=""/>
        <dsp:cNvSpPr/>
      </dsp:nvSpPr>
      <dsp:spPr>
        <a:xfrm>
          <a:off x="3594642" y="1470875"/>
          <a:ext cx="114839" cy="352174"/>
        </a:xfrm>
        <a:custGeom>
          <a:avLst/>
          <a:gdLst/>
          <a:ahLst/>
          <a:cxnLst/>
          <a:rect l="0" t="0" r="0" b="0"/>
          <a:pathLst>
            <a:path>
              <a:moveTo>
                <a:pt x="0" y="0"/>
              </a:moveTo>
              <a:lnTo>
                <a:pt x="0" y="352174"/>
              </a:lnTo>
              <a:lnTo>
                <a:pt x="114839" y="35217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EEF9795-0C8E-4D1F-9BAE-5645E34F8951}">
      <dsp:nvSpPr>
        <dsp:cNvPr id="0" name=""/>
        <dsp:cNvSpPr/>
      </dsp:nvSpPr>
      <dsp:spPr>
        <a:xfrm>
          <a:off x="3437694" y="383727"/>
          <a:ext cx="463186" cy="704349"/>
        </a:xfrm>
        <a:custGeom>
          <a:avLst/>
          <a:gdLst/>
          <a:ahLst/>
          <a:cxnLst/>
          <a:rect l="0" t="0" r="0" b="0"/>
          <a:pathLst>
            <a:path>
              <a:moveTo>
                <a:pt x="0" y="0"/>
              </a:moveTo>
              <a:lnTo>
                <a:pt x="0" y="623962"/>
              </a:lnTo>
              <a:lnTo>
                <a:pt x="463186" y="623962"/>
              </a:lnTo>
              <a:lnTo>
                <a:pt x="463186" y="704349"/>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B3CEF4-0124-453B-930C-22A06A4237D8}">
      <dsp:nvSpPr>
        <dsp:cNvPr id="0" name=""/>
        <dsp:cNvSpPr/>
      </dsp:nvSpPr>
      <dsp:spPr>
        <a:xfrm>
          <a:off x="2668269" y="1470875"/>
          <a:ext cx="114839" cy="2526471"/>
        </a:xfrm>
        <a:custGeom>
          <a:avLst/>
          <a:gdLst/>
          <a:ahLst/>
          <a:cxnLst/>
          <a:rect l="0" t="0" r="0" b="0"/>
          <a:pathLst>
            <a:path>
              <a:moveTo>
                <a:pt x="0" y="0"/>
              </a:moveTo>
              <a:lnTo>
                <a:pt x="0" y="2526471"/>
              </a:lnTo>
              <a:lnTo>
                <a:pt x="114839" y="2526471"/>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F192047-258F-4402-B25E-E9B175F50E50}">
      <dsp:nvSpPr>
        <dsp:cNvPr id="0" name=""/>
        <dsp:cNvSpPr/>
      </dsp:nvSpPr>
      <dsp:spPr>
        <a:xfrm>
          <a:off x="2668269" y="1470875"/>
          <a:ext cx="114839" cy="1982897"/>
        </a:xfrm>
        <a:custGeom>
          <a:avLst/>
          <a:gdLst/>
          <a:ahLst/>
          <a:cxnLst/>
          <a:rect l="0" t="0" r="0" b="0"/>
          <a:pathLst>
            <a:path>
              <a:moveTo>
                <a:pt x="0" y="0"/>
              </a:moveTo>
              <a:lnTo>
                <a:pt x="0" y="1982897"/>
              </a:lnTo>
              <a:lnTo>
                <a:pt x="114839" y="1982897"/>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9561564-2D4F-4C78-9FFB-0D9E32A7D3F0}">
      <dsp:nvSpPr>
        <dsp:cNvPr id="0" name=""/>
        <dsp:cNvSpPr/>
      </dsp:nvSpPr>
      <dsp:spPr>
        <a:xfrm>
          <a:off x="2668269" y="1470875"/>
          <a:ext cx="114839" cy="1439323"/>
        </a:xfrm>
        <a:custGeom>
          <a:avLst/>
          <a:gdLst/>
          <a:ahLst/>
          <a:cxnLst/>
          <a:rect l="0" t="0" r="0" b="0"/>
          <a:pathLst>
            <a:path>
              <a:moveTo>
                <a:pt x="0" y="0"/>
              </a:moveTo>
              <a:lnTo>
                <a:pt x="0" y="1439323"/>
              </a:lnTo>
              <a:lnTo>
                <a:pt x="114839" y="1439323"/>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6BE96B-1B44-4BFD-ACA9-4FD916A0423B}">
      <dsp:nvSpPr>
        <dsp:cNvPr id="0" name=""/>
        <dsp:cNvSpPr/>
      </dsp:nvSpPr>
      <dsp:spPr>
        <a:xfrm>
          <a:off x="2668269" y="1470875"/>
          <a:ext cx="114839" cy="895749"/>
        </a:xfrm>
        <a:custGeom>
          <a:avLst/>
          <a:gdLst/>
          <a:ahLst/>
          <a:cxnLst/>
          <a:rect l="0" t="0" r="0" b="0"/>
          <a:pathLst>
            <a:path>
              <a:moveTo>
                <a:pt x="0" y="0"/>
              </a:moveTo>
              <a:lnTo>
                <a:pt x="0" y="895749"/>
              </a:lnTo>
              <a:lnTo>
                <a:pt x="114839" y="895749"/>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07E8B0C-1E2B-46D5-AC2C-EC5EE7A9FB53}">
      <dsp:nvSpPr>
        <dsp:cNvPr id="0" name=""/>
        <dsp:cNvSpPr/>
      </dsp:nvSpPr>
      <dsp:spPr>
        <a:xfrm>
          <a:off x="2668269" y="1470875"/>
          <a:ext cx="114839" cy="352174"/>
        </a:xfrm>
        <a:custGeom>
          <a:avLst/>
          <a:gdLst/>
          <a:ahLst/>
          <a:cxnLst/>
          <a:rect l="0" t="0" r="0" b="0"/>
          <a:pathLst>
            <a:path>
              <a:moveTo>
                <a:pt x="0" y="0"/>
              </a:moveTo>
              <a:lnTo>
                <a:pt x="0" y="352174"/>
              </a:lnTo>
              <a:lnTo>
                <a:pt x="114839" y="35217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6D66197-A93B-4133-AF64-2EF7E8B7044B}">
      <dsp:nvSpPr>
        <dsp:cNvPr id="0" name=""/>
        <dsp:cNvSpPr/>
      </dsp:nvSpPr>
      <dsp:spPr>
        <a:xfrm>
          <a:off x="2974508" y="383727"/>
          <a:ext cx="463186" cy="704349"/>
        </a:xfrm>
        <a:custGeom>
          <a:avLst/>
          <a:gdLst/>
          <a:ahLst/>
          <a:cxnLst/>
          <a:rect l="0" t="0" r="0" b="0"/>
          <a:pathLst>
            <a:path>
              <a:moveTo>
                <a:pt x="463186" y="0"/>
              </a:moveTo>
              <a:lnTo>
                <a:pt x="463186" y="623962"/>
              </a:lnTo>
              <a:lnTo>
                <a:pt x="0" y="623962"/>
              </a:lnTo>
              <a:lnTo>
                <a:pt x="0" y="704349"/>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41573DA-3EB3-40DF-BACB-7614F00472AE}">
      <dsp:nvSpPr>
        <dsp:cNvPr id="0" name=""/>
        <dsp:cNvSpPr/>
      </dsp:nvSpPr>
      <dsp:spPr>
        <a:xfrm>
          <a:off x="1741896" y="1470875"/>
          <a:ext cx="114839" cy="2526471"/>
        </a:xfrm>
        <a:custGeom>
          <a:avLst/>
          <a:gdLst/>
          <a:ahLst/>
          <a:cxnLst/>
          <a:rect l="0" t="0" r="0" b="0"/>
          <a:pathLst>
            <a:path>
              <a:moveTo>
                <a:pt x="0" y="0"/>
              </a:moveTo>
              <a:lnTo>
                <a:pt x="0" y="2526471"/>
              </a:lnTo>
              <a:lnTo>
                <a:pt x="114839" y="2526471"/>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88D107E-52B7-43E5-9138-490E2E714CDB}">
      <dsp:nvSpPr>
        <dsp:cNvPr id="0" name=""/>
        <dsp:cNvSpPr/>
      </dsp:nvSpPr>
      <dsp:spPr>
        <a:xfrm>
          <a:off x="1741896" y="1470875"/>
          <a:ext cx="114839" cy="1982897"/>
        </a:xfrm>
        <a:custGeom>
          <a:avLst/>
          <a:gdLst/>
          <a:ahLst/>
          <a:cxnLst/>
          <a:rect l="0" t="0" r="0" b="0"/>
          <a:pathLst>
            <a:path>
              <a:moveTo>
                <a:pt x="0" y="0"/>
              </a:moveTo>
              <a:lnTo>
                <a:pt x="0" y="1982897"/>
              </a:lnTo>
              <a:lnTo>
                <a:pt x="114839" y="1982897"/>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50F390-69BC-42E9-B49E-02E318A21F2D}">
      <dsp:nvSpPr>
        <dsp:cNvPr id="0" name=""/>
        <dsp:cNvSpPr/>
      </dsp:nvSpPr>
      <dsp:spPr>
        <a:xfrm>
          <a:off x="1741896" y="1470875"/>
          <a:ext cx="114839" cy="1439323"/>
        </a:xfrm>
        <a:custGeom>
          <a:avLst/>
          <a:gdLst/>
          <a:ahLst/>
          <a:cxnLst/>
          <a:rect l="0" t="0" r="0" b="0"/>
          <a:pathLst>
            <a:path>
              <a:moveTo>
                <a:pt x="0" y="0"/>
              </a:moveTo>
              <a:lnTo>
                <a:pt x="0" y="1439323"/>
              </a:lnTo>
              <a:lnTo>
                <a:pt x="114839" y="1439323"/>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89D0CD8-87E8-4FC4-AC5F-90603FB6B32C}">
      <dsp:nvSpPr>
        <dsp:cNvPr id="0" name=""/>
        <dsp:cNvSpPr/>
      </dsp:nvSpPr>
      <dsp:spPr>
        <a:xfrm>
          <a:off x="1741896" y="1470875"/>
          <a:ext cx="114839" cy="895749"/>
        </a:xfrm>
        <a:custGeom>
          <a:avLst/>
          <a:gdLst/>
          <a:ahLst/>
          <a:cxnLst/>
          <a:rect l="0" t="0" r="0" b="0"/>
          <a:pathLst>
            <a:path>
              <a:moveTo>
                <a:pt x="0" y="0"/>
              </a:moveTo>
              <a:lnTo>
                <a:pt x="0" y="895749"/>
              </a:lnTo>
              <a:lnTo>
                <a:pt x="114839" y="895749"/>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D620537-09A2-4C2C-A9DE-559EFDFE4F68}">
      <dsp:nvSpPr>
        <dsp:cNvPr id="0" name=""/>
        <dsp:cNvSpPr/>
      </dsp:nvSpPr>
      <dsp:spPr>
        <a:xfrm>
          <a:off x="1741896" y="1470875"/>
          <a:ext cx="114839" cy="352174"/>
        </a:xfrm>
        <a:custGeom>
          <a:avLst/>
          <a:gdLst/>
          <a:ahLst/>
          <a:cxnLst/>
          <a:rect l="0" t="0" r="0" b="0"/>
          <a:pathLst>
            <a:path>
              <a:moveTo>
                <a:pt x="0" y="0"/>
              </a:moveTo>
              <a:lnTo>
                <a:pt x="0" y="352174"/>
              </a:lnTo>
              <a:lnTo>
                <a:pt x="114839" y="35217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796A09F-620C-481F-92DC-544C29D2B942}">
      <dsp:nvSpPr>
        <dsp:cNvPr id="0" name=""/>
        <dsp:cNvSpPr/>
      </dsp:nvSpPr>
      <dsp:spPr>
        <a:xfrm>
          <a:off x="2048135" y="383727"/>
          <a:ext cx="1389559" cy="704349"/>
        </a:xfrm>
        <a:custGeom>
          <a:avLst/>
          <a:gdLst/>
          <a:ahLst/>
          <a:cxnLst/>
          <a:rect l="0" t="0" r="0" b="0"/>
          <a:pathLst>
            <a:path>
              <a:moveTo>
                <a:pt x="1389559" y="0"/>
              </a:moveTo>
              <a:lnTo>
                <a:pt x="1389559" y="623962"/>
              </a:lnTo>
              <a:lnTo>
                <a:pt x="0" y="623962"/>
              </a:lnTo>
              <a:lnTo>
                <a:pt x="0" y="704349"/>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0228C4C-0CD8-47EC-9E65-266513FE31C0}">
      <dsp:nvSpPr>
        <dsp:cNvPr id="0" name=""/>
        <dsp:cNvSpPr/>
      </dsp:nvSpPr>
      <dsp:spPr>
        <a:xfrm>
          <a:off x="815523" y="1470875"/>
          <a:ext cx="114839" cy="895749"/>
        </a:xfrm>
        <a:custGeom>
          <a:avLst/>
          <a:gdLst/>
          <a:ahLst/>
          <a:cxnLst/>
          <a:rect l="0" t="0" r="0" b="0"/>
          <a:pathLst>
            <a:path>
              <a:moveTo>
                <a:pt x="0" y="0"/>
              </a:moveTo>
              <a:lnTo>
                <a:pt x="0" y="895749"/>
              </a:lnTo>
              <a:lnTo>
                <a:pt x="114839" y="895749"/>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0C2C15-900B-4B2C-9E25-EE7D20E98AAC}">
      <dsp:nvSpPr>
        <dsp:cNvPr id="0" name=""/>
        <dsp:cNvSpPr/>
      </dsp:nvSpPr>
      <dsp:spPr>
        <a:xfrm>
          <a:off x="815523" y="1470875"/>
          <a:ext cx="114839" cy="352174"/>
        </a:xfrm>
        <a:custGeom>
          <a:avLst/>
          <a:gdLst/>
          <a:ahLst/>
          <a:cxnLst/>
          <a:rect l="0" t="0" r="0" b="0"/>
          <a:pathLst>
            <a:path>
              <a:moveTo>
                <a:pt x="0" y="0"/>
              </a:moveTo>
              <a:lnTo>
                <a:pt x="0" y="352174"/>
              </a:lnTo>
              <a:lnTo>
                <a:pt x="114839" y="35217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F7B9D87-C86F-4AE1-A7A9-C24354CA1C39}">
      <dsp:nvSpPr>
        <dsp:cNvPr id="0" name=""/>
        <dsp:cNvSpPr/>
      </dsp:nvSpPr>
      <dsp:spPr>
        <a:xfrm>
          <a:off x="1121762" y="383727"/>
          <a:ext cx="2315932" cy="704349"/>
        </a:xfrm>
        <a:custGeom>
          <a:avLst/>
          <a:gdLst/>
          <a:ahLst/>
          <a:cxnLst/>
          <a:rect l="0" t="0" r="0" b="0"/>
          <a:pathLst>
            <a:path>
              <a:moveTo>
                <a:pt x="2315932" y="0"/>
              </a:moveTo>
              <a:lnTo>
                <a:pt x="2315932" y="623962"/>
              </a:lnTo>
              <a:lnTo>
                <a:pt x="0" y="623962"/>
              </a:lnTo>
              <a:lnTo>
                <a:pt x="0" y="704349"/>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B1E012B-B08A-4830-B9DB-932EA31D965B}">
      <dsp:nvSpPr>
        <dsp:cNvPr id="0" name=""/>
        <dsp:cNvSpPr/>
      </dsp:nvSpPr>
      <dsp:spPr>
        <a:xfrm>
          <a:off x="3054896" y="928"/>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Alun Ashton</a:t>
          </a:r>
        </a:p>
        <a:p>
          <a:pPr marL="0" lvl="0" indent="0" algn="ctr" defTabSz="222250">
            <a:lnSpc>
              <a:spcPct val="90000"/>
            </a:lnSpc>
            <a:spcBef>
              <a:spcPct val="0"/>
            </a:spcBef>
            <a:spcAft>
              <a:spcPct val="35000"/>
            </a:spcAft>
            <a:buNone/>
          </a:pPr>
          <a:r>
            <a:rPr lang="en-US" sz="500" kern="1200" dirty="0"/>
            <a:t>(Head of AWI</a:t>
          </a:r>
          <a:endParaRPr lang="en-GB" sz="500" kern="1200" dirty="0"/>
        </a:p>
      </dsp:txBody>
      <dsp:txXfrm>
        <a:off x="3054896" y="928"/>
        <a:ext cx="765597" cy="382798"/>
      </dsp:txXfrm>
    </dsp:sp>
    <dsp:sp modelId="{517D8181-97AF-4777-91ED-154B306481E2}">
      <dsp:nvSpPr>
        <dsp:cNvPr id="0" name=""/>
        <dsp:cNvSpPr/>
      </dsp:nvSpPr>
      <dsp:spPr>
        <a:xfrm>
          <a:off x="3093175" y="39208"/>
          <a:ext cx="229679" cy="30623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A1C5384-370B-453B-9884-FE91717F4E36}">
      <dsp:nvSpPr>
        <dsp:cNvPr id="0" name=""/>
        <dsp:cNvSpPr/>
      </dsp:nvSpPr>
      <dsp:spPr>
        <a:xfrm>
          <a:off x="738963" y="1088077"/>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GL: Leonardo Sala </a:t>
          </a:r>
          <a:r>
            <a:rPr lang="en-US" sz="500" kern="1200" dirty="0" err="1"/>
            <a:t>a.i.</a:t>
          </a:r>
          <a:endParaRPr lang="en-US" sz="500" kern="1200" dirty="0"/>
        </a:p>
        <a:p>
          <a:pPr marL="0" lvl="0" indent="0" algn="ctr" defTabSz="222250">
            <a:lnSpc>
              <a:spcPct val="90000"/>
            </a:lnSpc>
            <a:spcBef>
              <a:spcPct val="0"/>
            </a:spcBef>
            <a:spcAft>
              <a:spcPct val="35000"/>
            </a:spcAft>
            <a:buNone/>
          </a:pPr>
          <a:r>
            <a:rPr lang="en-US" sz="500" kern="1200" dirty="0"/>
            <a:t>Core Linux Research Services</a:t>
          </a:r>
        </a:p>
      </dsp:txBody>
      <dsp:txXfrm>
        <a:off x="738963" y="1088077"/>
        <a:ext cx="765597" cy="382798"/>
      </dsp:txXfrm>
    </dsp:sp>
    <dsp:sp modelId="{F51B66C8-B789-4799-BF93-92DA1369EBB0}">
      <dsp:nvSpPr>
        <dsp:cNvPr id="0" name=""/>
        <dsp:cNvSpPr/>
      </dsp:nvSpPr>
      <dsp:spPr>
        <a:xfrm>
          <a:off x="777243" y="1126356"/>
          <a:ext cx="229679" cy="306239"/>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8000" r="-8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CDEFE7D-F113-4229-B5CC-5DE6EF99111D}">
      <dsp:nvSpPr>
        <dsp:cNvPr id="0" name=""/>
        <dsp:cNvSpPr/>
      </dsp:nvSpPr>
      <dsp:spPr>
        <a:xfrm>
          <a:off x="930362" y="1631651"/>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Konrad </a:t>
          </a:r>
          <a:r>
            <a:rPr lang="en-US" sz="500" kern="1200" dirty="0" err="1"/>
            <a:t>Bucheli</a:t>
          </a:r>
          <a:r>
            <a:rPr lang="en-US" sz="500" kern="1200" dirty="0"/>
            <a:t> (2/22)</a:t>
          </a:r>
        </a:p>
        <a:p>
          <a:pPr marL="0" lvl="0" indent="0" algn="ctr" defTabSz="222250">
            <a:lnSpc>
              <a:spcPct val="90000"/>
            </a:lnSpc>
            <a:spcBef>
              <a:spcPct val="0"/>
            </a:spcBef>
            <a:spcAft>
              <a:spcPct val="35000"/>
            </a:spcAft>
            <a:buNone/>
          </a:pPr>
          <a:r>
            <a:rPr lang="en-US" sz="500" kern="1200" dirty="0"/>
            <a:t>System Engineer</a:t>
          </a:r>
        </a:p>
      </dsp:txBody>
      <dsp:txXfrm>
        <a:off x="930362" y="1631651"/>
        <a:ext cx="765597" cy="382798"/>
      </dsp:txXfrm>
    </dsp:sp>
    <dsp:sp modelId="{F7AE3CFB-7EA9-40EA-B913-508400F9FB83}">
      <dsp:nvSpPr>
        <dsp:cNvPr id="0" name=""/>
        <dsp:cNvSpPr/>
      </dsp:nvSpPr>
      <dsp:spPr>
        <a:xfrm>
          <a:off x="968642" y="1669931"/>
          <a:ext cx="229679" cy="306239"/>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40C44BD-E611-40E4-9EA2-9A0FDB2032FA}">
      <dsp:nvSpPr>
        <dsp:cNvPr id="0" name=""/>
        <dsp:cNvSpPr/>
      </dsp:nvSpPr>
      <dsp:spPr>
        <a:xfrm>
          <a:off x="930362" y="2175225"/>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de-DE" sz="500" kern="1200" dirty="0"/>
            <a:t> </a:t>
          </a:r>
        </a:p>
        <a:p>
          <a:pPr marL="0" lvl="0" indent="0" algn="ctr" defTabSz="222250">
            <a:lnSpc>
              <a:spcPct val="90000"/>
            </a:lnSpc>
            <a:spcBef>
              <a:spcPct val="0"/>
            </a:spcBef>
            <a:spcAft>
              <a:spcPct val="35000"/>
            </a:spcAft>
            <a:buNone/>
          </a:pPr>
          <a:r>
            <a:rPr lang="de-DE" sz="500" kern="1200" dirty="0"/>
            <a:t>System Engineer</a:t>
          </a:r>
        </a:p>
      </dsp:txBody>
      <dsp:txXfrm>
        <a:off x="930362" y="2175225"/>
        <a:ext cx="765597" cy="382798"/>
      </dsp:txXfrm>
    </dsp:sp>
    <dsp:sp modelId="{F57CCADC-A89D-446F-9870-102A55B5BFAD}">
      <dsp:nvSpPr>
        <dsp:cNvPr id="0" name=""/>
        <dsp:cNvSpPr/>
      </dsp:nvSpPr>
      <dsp:spPr>
        <a:xfrm>
          <a:off x="968642" y="2213505"/>
          <a:ext cx="229679" cy="306239"/>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8000" r="-8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F9213A3-8C33-492C-847D-34C4657D23A9}">
      <dsp:nvSpPr>
        <dsp:cNvPr id="0" name=""/>
        <dsp:cNvSpPr/>
      </dsp:nvSpPr>
      <dsp:spPr>
        <a:xfrm>
          <a:off x="1665336" y="1088077"/>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Derek Feichtinger</a:t>
          </a:r>
        </a:p>
        <a:p>
          <a:pPr marL="0" lvl="0" indent="0" algn="ctr" defTabSz="222250">
            <a:lnSpc>
              <a:spcPct val="90000"/>
            </a:lnSpc>
            <a:spcBef>
              <a:spcPct val="0"/>
            </a:spcBef>
            <a:spcAft>
              <a:spcPct val="35000"/>
            </a:spcAft>
            <a:buNone/>
          </a:pPr>
          <a:r>
            <a:rPr lang="en-US" sz="500" kern="1200" dirty="0"/>
            <a:t>HPC and Emerging Technologies</a:t>
          </a:r>
          <a:endParaRPr lang="en-GB" sz="500" kern="1200" dirty="0"/>
        </a:p>
      </dsp:txBody>
      <dsp:txXfrm>
        <a:off x="1665336" y="1088077"/>
        <a:ext cx="765597" cy="382798"/>
      </dsp:txXfrm>
    </dsp:sp>
    <dsp:sp modelId="{5D88BF94-A630-4971-B220-09EA90D68E03}">
      <dsp:nvSpPr>
        <dsp:cNvPr id="0" name=""/>
        <dsp:cNvSpPr/>
      </dsp:nvSpPr>
      <dsp:spPr>
        <a:xfrm>
          <a:off x="1703616" y="1126356"/>
          <a:ext cx="229679" cy="306239"/>
        </a:xfrm>
        <a:prstGeom prst="rect">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126E668-6FB5-4F1E-86E7-6BE508263BE5}">
      <dsp:nvSpPr>
        <dsp:cNvPr id="0" name=""/>
        <dsp:cNvSpPr/>
      </dsp:nvSpPr>
      <dsp:spPr>
        <a:xfrm>
          <a:off x="1856735" y="1631651"/>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Spencer Bliven</a:t>
          </a:r>
        </a:p>
        <a:p>
          <a:pPr marL="0" lvl="0" indent="0" algn="ctr" defTabSz="222250">
            <a:lnSpc>
              <a:spcPct val="90000"/>
            </a:lnSpc>
            <a:spcBef>
              <a:spcPct val="0"/>
            </a:spcBef>
            <a:spcAft>
              <a:spcPct val="35000"/>
            </a:spcAft>
            <a:buNone/>
          </a:pPr>
          <a:r>
            <a:rPr lang="en-US" sz="500" kern="1200" dirty="0"/>
            <a:t>Scientist (BIO)</a:t>
          </a:r>
          <a:endParaRPr lang="en-GB" sz="500" kern="1200" dirty="0"/>
        </a:p>
      </dsp:txBody>
      <dsp:txXfrm>
        <a:off x="1856735" y="1631651"/>
        <a:ext cx="765597" cy="382798"/>
      </dsp:txXfrm>
    </dsp:sp>
    <dsp:sp modelId="{84EB8F70-B81F-47C6-98AC-25EF7BA4CC58}">
      <dsp:nvSpPr>
        <dsp:cNvPr id="0" name=""/>
        <dsp:cNvSpPr/>
      </dsp:nvSpPr>
      <dsp:spPr>
        <a:xfrm>
          <a:off x="1895015" y="1669931"/>
          <a:ext cx="229679" cy="306239"/>
        </a:xfrm>
        <a:prstGeom prst="rect">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FCD7A76-6378-4767-9B98-2405A33B5EE3}">
      <dsp:nvSpPr>
        <dsp:cNvPr id="0" name=""/>
        <dsp:cNvSpPr/>
      </dsp:nvSpPr>
      <dsp:spPr>
        <a:xfrm>
          <a:off x="1856735" y="2175225"/>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Marc Caubet</a:t>
          </a:r>
        </a:p>
        <a:p>
          <a:pPr marL="0" lvl="0" indent="0" algn="ctr" defTabSz="222250">
            <a:lnSpc>
              <a:spcPct val="90000"/>
            </a:lnSpc>
            <a:spcBef>
              <a:spcPct val="0"/>
            </a:spcBef>
            <a:spcAft>
              <a:spcPct val="35000"/>
            </a:spcAft>
            <a:buNone/>
          </a:pPr>
          <a:r>
            <a:rPr lang="en-US" sz="500" kern="1200" dirty="0"/>
            <a:t>Scientists </a:t>
          </a:r>
        </a:p>
        <a:p>
          <a:pPr marL="0" lvl="0" indent="0" algn="ctr" defTabSz="222250">
            <a:lnSpc>
              <a:spcPct val="90000"/>
            </a:lnSpc>
            <a:spcBef>
              <a:spcPct val="0"/>
            </a:spcBef>
            <a:spcAft>
              <a:spcPct val="35000"/>
            </a:spcAft>
            <a:buNone/>
          </a:pPr>
          <a:r>
            <a:rPr lang="en-US" sz="500" kern="1200" dirty="0"/>
            <a:t>(Merlin)</a:t>
          </a:r>
          <a:endParaRPr lang="en-GB" sz="500" kern="1200" dirty="0"/>
        </a:p>
      </dsp:txBody>
      <dsp:txXfrm>
        <a:off x="1856735" y="2175225"/>
        <a:ext cx="765597" cy="382798"/>
      </dsp:txXfrm>
    </dsp:sp>
    <dsp:sp modelId="{1537D572-D1D6-4E3F-BF5E-80359AEE8FD1}">
      <dsp:nvSpPr>
        <dsp:cNvPr id="0" name=""/>
        <dsp:cNvSpPr/>
      </dsp:nvSpPr>
      <dsp:spPr>
        <a:xfrm>
          <a:off x="1895015" y="2213505"/>
          <a:ext cx="229679" cy="306239"/>
        </a:xfrm>
        <a:prstGeom prst="rect">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2000" r="-2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B2F3B34-F502-49F4-A5FE-8283E7531E81}">
      <dsp:nvSpPr>
        <dsp:cNvPr id="0" name=""/>
        <dsp:cNvSpPr/>
      </dsp:nvSpPr>
      <dsp:spPr>
        <a:xfrm>
          <a:off x="1856735" y="2718799"/>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Achim Gsell</a:t>
          </a:r>
        </a:p>
        <a:p>
          <a:pPr marL="0" lvl="0" indent="0" algn="ctr" defTabSz="222250">
            <a:lnSpc>
              <a:spcPct val="90000"/>
            </a:lnSpc>
            <a:spcBef>
              <a:spcPct val="0"/>
            </a:spcBef>
            <a:spcAft>
              <a:spcPct val="35000"/>
            </a:spcAft>
            <a:buNone/>
          </a:pPr>
          <a:r>
            <a:rPr lang="en-US" sz="500" kern="1200" dirty="0"/>
            <a:t>Senior Scientist</a:t>
          </a:r>
          <a:endParaRPr lang="en-GB" sz="500" kern="1200" dirty="0"/>
        </a:p>
      </dsp:txBody>
      <dsp:txXfrm>
        <a:off x="1856735" y="2718799"/>
        <a:ext cx="765597" cy="382798"/>
      </dsp:txXfrm>
    </dsp:sp>
    <dsp:sp modelId="{A2A58312-43A0-4102-BB81-F8B4A5E3DAF6}">
      <dsp:nvSpPr>
        <dsp:cNvPr id="0" name=""/>
        <dsp:cNvSpPr/>
      </dsp:nvSpPr>
      <dsp:spPr>
        <a:xfrm>
          <a:off x="1895015" y="2757079"/>
          <a:ext cx="229679" cy="306239"/>
        </a:xfrm>
        <a:prstGeom prst="rect">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02687C6-7DE4-4501-A5BB-6B90203BB6A0}">
      <dsp:nvSpPr>
        <dsp:cNvPr id="0" name=""/>
        <dsp:cNvSpPr/>
      </dsp:nvSpPr>
      <dsp:spPr>
        <a:xfrm>
          <a:off x="1856735" y="3262374"/>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rgbClr val="FFC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GB" sz="500" kern="1200" dirty="0"/>
            <a:t>Elsa Germann </a:t>
          </a:r>
          <a:r>
            <a:rPr lang="en-GB" sz="500" kern="1200" dirty="0" err="1"/>
            <a:t>TransALPS</a:t>
          </a:r>
          <a:endParaRPr lang="en-GB" sz="500" kern="1200" dirty="0"/>
        </a:p>
        <a:p>
          <a:pPr marL="0" lvl="0" indent="0" algn="ctr" defTabSz="222250">
            <a:lnSpc>
              <a:spcPct val="90000"/>
            </a:lnSpc>
            <a:spcBef>
              <a:spcPct val="0"/>
            </a:spcBef>
            <a:spcAft>
              <a:spcPct val="35000"/>
            </a:spcAft>
            <a:buNone/>
          </a:pPr>
          <a:r>
            <a:rPr lang="en-GB" sz="500" kern="1200" dirty="0"/>
            <a:t>(1/8)</a:t>
          </a:r>
        </a:p>
      </dsp:txBody>
      <dsp:txXfrm>
        <a:off x="1856735" y="3262374"/>
        <a:ext cx="765597" cy="382798"/>
      </dsp:txXfrm>
    </dsp:sp>
    <dsp:sp modelId="{B6D3A394-9B02-4694-9F67-AE1D75D77FDE}">
      <dsp:nvSpPr>
        <dsp:cNvPr id="0" name=""/>
        <dsp:cNvSpPr/>
      </dsp:nvSpPr>
      <dsp:spPr>
        <a:xfrm>
          <a:off x="1895015" y="3300654"/>
          <a:ext cx="229679" cy="306239"/>
        </a:xfrm>
        <a:prstGeom prst="rect">
          <a:avLst/>
        </a:prstGeom>
        <a:blipFill>
          <a:blip xmlns:r="http://schemas.openxmlformats.org/officeDocument/2006/relationships" r:embed="rId9" cstate="print">
            <a:extLst>
              <a:ext uri="{28A0092B-C50C-407E-A947-70E740481C1C}">
                <a14:useLocalDpi xmlns:a14="http://schemas.microsoft.com/office/drawing/2010/main" val="0"/>
              </a:ext>
            </a:extLst>
          </a:blip>
          <a:srcRect/>
          <a:stretch>
            <a:fillRect l="-6000" r="-6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245944E-7919-43D1-A974-43900FD22A71}">
      <dsp:nvSpPr>
        <dsp:cNvPr id="0" name=""/>
        <dsp:cNvSpPr/>
      </dsp:nvSpPr>
      <dsp:spPr>
        <a:xfrm>
          <a:off x="1856735" y="3805948"/>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rgbClr val="FFC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GB" sz="500" kern="1200" dirty="0"/>
            <a:t>Hans  Viessmann</a:t>
          </a:r>
        </a:p>
        <a:p>
          <a:pPr marL="0" lvl="0" indent="0" algn="ctr" defTabSz="222250">
            <a:lnSpc>
              <a:spcPct val="90000"/>
            </a:lnSpc>
            <a:spcBef>
              <a:spcPct val="0"/>
            </a:spcBef>
            <a:spcAft>
              <a:spcPct val="35000"/>
            </a:spcAft>
            <a:buNone/>
          </a:pPr>
          <a:r>
            <a:rPr lang="en-GB" sz="500" kern="1200" dirty="0" err="1"/>
            <a:t>TransALPS</a:t>
          </a:r>
          <a:endParaRPr lang="en-GB" sz="500" kern="1200" dirty="0"/>
        </a:p>
        <a:p>
          <a:pPr marL="0" lvl="0" indent="0" algn="ctr" defTabSz="222250">
            <a:lnSpc>
              <a:spcPct val="90000"/>
            </a:lnSpc>
            <a:spcBef>
              <a:spcPct val="0"/>
            </a:spcBef>
            <a:spcAft>
              <a:spcPct val="35000"/>
            </a:spcAft>
            <a:buNone/>
          </a:pPr>
          <a:r>
            <a:rPr lang="en-GB" sz="500" kern="1200" dirty="0"/>
            <a:t>(1/7)</a:t>
          </a:r>
        </a:p>
      </dsp:txBody>
      <dsp:txXfrm>
        <a:off x="1856735" y="3805948"/>
        <a:ext cx="765597" cy="382798"/>
      </dsp:txXfrm>
    </dsp:sp>
    <dsp:sp modelId="{4D57E74E-B736-469B-A5C3-F1379336DC2F}">
      <dsp:nvSpPr>
        <dsp:cNvPr id="0" name=""/>
        <dsp:cNvSpPr/>
      </dsp:nvSpPr>
      <dsp:spPr>
        <a:xfrm>
          <a:off x="1895015" y="3844228"/>
          <a:ext cx="229679" cy="306239"/>
        </a:xfrm>
        <a:prstGeom prst="rect">
          <a:avLst/>
        </a:prstGeom>
        <a:blipFill>
          <a:blip xmlns:r="http://schemas.openxmlformats.org/officeDocument/2006/relationships" r:embed="rId10" cstate="print">
            <a:extLst>
              <a:ext uri="{28A0092B-C50C-407E-A947-70E740481C1C}">
                <a14:useLocalDpi xmlns:a14="http://schemas.microsoft.com/office/drawing/2010/main" val="0"/>
              </a:ext>
            </a:extLst>
          </a:blip>
          <a:srcRect/>
          <a:stretch>
            <a:fillRect l="-1000" r="-1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EF804F1-32FC-4344-96CF-2C179F673EB1}">
      <dsp:nvSpPr>
        <dsp:cNvPr id="0" name=""/>
        <dsp:cNvSpPr/>
      </dsp:nvSpPr>
      <dsp:spPr>
        <a:xfrm>
          <a:off x="2591709" y="1088077"/>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Leonardo Sala</a:t>
          </a:r>
        </a:p>
        <a:p>
          <a:pPr marL="0" lvl="0" indent="0" algn="ctr" defTabSz="222250">
            <a:lnSpc>
              <a:spcPct val="90000"/>
            </a:lnSpc>
            <a:spcBef>
              <a:spcPct val="0"/>
            </a:spcBef>
            <a:spcAft>
              <a:spcPct val="35000"/>
            </a:spcAft>
            <a:buNone/>
          </a:pPr>
          <a:r>
            <a:rPr lang="en-US" sz="500" kern="1200" dirty="0"/>
            <a:t> Data and Analysis Research Infrastructure</a:t>
          </a:r>
          <a:endParaRPr lang="en-GB" sz="500" kern="1200" dirty="0"/>
        </a:p>
      </dsp:txBody>
      <dsp:txXfrm>
        <a:off x="2591709" y="1088077"/>
        <a:ext cx="765597" cy="382798"/>
      </dsp:txXfrm>
    </dsp:sp>
    <dsp:sp modelId="{1C6A1C4C-9132-4413-B348-BED85FEEDA9C}">
      <dsp:nvSpPr>
        <dsp:cNvPr id="0" name=""/>
        <dsp:cNvSpPr/>
      </dsp:nvSpPr>
      <dsp:spPr>
        <a:xfrm>
          <a:off x="2629989" y="1126356"/>
          <a:ext cx="229679" cy="306239"/>
        </a:xfrm>
        <a:prstGeom prst="rect">
          <a:avLst/>
        </a:prstGeom>
        <a:blipFill>
          <a:blip xmlns:r="http://schemas.openxmlformats.org/officeDocument/2006/relationships" r:embed="rId1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EB95746-7C1D-4FE2-A473-8A34CD32E78A}">
      <dsp:nvSpPr>
        <dsp:cNvPr id="0" name=""/>
        <dsp:cNvSpPr/>
      </dsp:nvSpPr>
      <dsp:spPr>
        <a:xfrm>
          <a:off x="2783108" y="1631651"/>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Ivano Talamo</a:t>
          </a:r>
        </a:p>
        <a:p>
          <a:pPr marL="0" lvl="0" indent="0" algn="ctr" defTabSz="222250">
            <a:lnSpc>
              <a:spcPct val="90000"/>
            </a:lnSpc>
            <a:spcBef>
              <a:spcPct val="0"/>
            </a:spcBef>
            <a:spcAft>
              <a:spcPct val="35000"/>
            </a:spcAft>
            <a:buNone/>
          </a:pPr>
          <a:r>
            <a:rPr lang="en-US" sz="500" kern="1200" dirty="0"/>
            <a:t>(Ra Sys Admin)</a:t>
          </a:r>
        </a:p>
      </dsp:txBody>
      <dsp:txXfrm>
        <a:off x="2783108" y="1631651"/>
        <a:ext cx="765597" cy="382798"/>
      </dsp:txXfrm>
    </dsp:sp>
    <dsp:sp modelId="{B30DD0D5-66EC-4196-B09D-4383183C7DC3}">
      <dsp:nvSpPr>
        <dsp:cNvPr id="0" name=""/>
        <dsp:cNvSpPr/>
      </dsp:nvSpPr>
      <dsp:spPr>
        <a:xfrm>
          <a:off x="2821388" y="1669931"/>
          <a:ext cx="229679" cy="306239"/>
        </a:xfrm>
        <a:prstGeom prst="rect">
          <a:avLst/>
        </a:prstGeom>
        <a:blipFill>
          <a:blip xmlns:r="http://schemas.openxmlformats.org/officeDocument/2006/relationships" r:embed="rId12"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8521C60-92A4-4494-AA68-28D4351D2DCC}">
      <dsp:nvSpPr>
        <dsp:cNvPr id="0" name=""/>
        <dsp:cNvSpPr/>
      </dsp:nvSpPr>
      <dsp:spPr>
        <a:xfrm>
          <a:off x="2783108" y="2175225"/>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Alvise Dorigo</a:t>
          </a:r>
        </a:p>
        <a:p>
          <a:pPr marL="0" lvl="0" indent="0" algn="ctr" defTabSz="222250">
            <a:lnSpc>
              <a:spcPct val="90000"/>
            </a:lnSpc>
            <a:spcBef>
              <a:spcPct val="0"/>
            </a:spcBef>
            <a:spcAft>
              <a:spcPct val="35000"/>
            </a:spcAft>
            <a:buNone/>
          </a:pPr>
          <a:r>
            <a:rPr lang="en-US" sz="500" kern="1200" dirty="0"/>
            <a:t>(</a:t>
          </a:r>
          <a:r>
            <a:rPr lang="en-US" sz="500" kern="1200" dirty="0" err="1"/>
            <a:t>SwissFel</a:t>
          </a:r>
          <a:r>
            <a:rPr lang="en-US" sz="500" kern="1200" dirty="0"/>
            <a:t>)</a:t>
          </a:r>
        </a:p>
      </dsp:txBody>
      <dsp:txXfrm>
        <a:off x="2783108" y="2175225"/>
        <a:ext cx="765597" cy="382798"/>
      </dsp:txXfrm>
    </dsp:sp>
    <dsp:sp modelId="{F63F17A2-9F58-48B3-B69D-50A193E53C92}">
      <dsp:nvSpPr>
        <dsp:cNvPr id="0" name=""/>
        <dsp:cNvSpPr/>
      </dsp:nvSpPr>
      <dsp:spPr>
        <a:xfrm>
          <a:off x="2821388" y="2213505"/>
          <a:ext cx="229679" cy="306239"/>
        </a:xfrm>
        <a:prstGeom prst="rect">
          <a:avLst/>
        </a:prstGeom>
        <a:blipFill>
          <a:blip xmlns:r="http://schemas.openxmlformats.org/officeDocument/2006/relationships" r:embed="rId13"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AFCA19D-495D-4D35-972E-77C34C62B148}">
      <dsp:nvSpPr>
        <dsp:cNvPr id="0" name=""/>
        <dsp:cNvSpPr/>
      </dsp:nvSpPr>
      <dsp:spPr>
        <a:xfrm>
          <a:off x="2783108" y="2718799"/>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Joshua Taylor</a:t>
          </a:r>
        </a:p>
        <a:p>
          <a:pPr marL="0" lvl="0" indent="0" algn="ctr" defTabSz="222250">
            <a:lnSpc>
              <a:spcPct val="90000"/>
            </a:lnSpc>
            <a:spcBef>
              <a:spcPct val="0"/>
            </a:spcBef>
            <a:spcAft>
              <a:spcPct val="35000"/>
            </a:spcAft>
            <a:buNone/>
          </a:pPr>
          <a:r>
            <a:rPr lang="en-US" sz="500" kern="1200" dirty="0"/>
            <a:t>(SLS Online)</a:t>
          </a:r>
        </a:p>
      </dsp:txBody>
      <dsp:txXfrm>
        <a:off x="2783108" y="2718799"/>
        <a:ext cx="765597" cy="382798"/>
      </dsp:txXfrm>
    </dsp:sp>
    <dsp:sp modelId="{B7839A32-3CFA-4AA0-AEF6-D16B2AF2AF26}">
      <dsp:nvSpPr>
        <dsp:cNvPr id="0" name=""/>
        <dsp:cNvSpPr/>
      </dsp:nvSpPr>
      <dsp:spPr>
        <a:xfrm>
          <a:off x="2821388" y="2757079"/>
          <a:ext cx="229679" cy="306239"/>
        </a:xfrm>
        <a:prstGeom prst="rect">
          <a:avLst/>
        </a:prstGeom>
        <a:blipFill>
          <a:blip xmlns:r="http://schemas.openxmlformats.org/officeDocument/2006/relationships" r:embed="rId14"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A960886-7FCD-4AF0-BA82-CD9E597C8D8B}">
      <dsp:nvSpPr>
        <dsp:cNvPr id="0" name=""/>
        <dsp:cNvSpPr/>
      </dsp:nvSpPr>
      <dsp:spPr>
        <a:xfrm>
          <a:off x="2783108" y="3262374"/>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Early Career Sys Admin (hire)</a:t>
          </a:r>
        </a:p>
      </dsp:txBody>
      <dsp:txXfrm>
        <a:off x="2783108" y="3262374"/>
        <a:ext cx="765597" cy="382798"/>
      </dsp:txXfrm>
    </dsp:sp>
    <dsp:sp modelId="{8E1669B0-22D5-4DD6-9F2A-6336543A179A}">
      <dsp:nvSpPr>
        <dsp:cNvPr id="0" name=""/>
        <dsp:cNvSpPr/>
      </dsp:nvSpPr>
      <dsp:spPr>
        <a:xfrm>
          <a:off x="2821388" y="3300654"/>
          <a:ext cx="229679" cy="306239"/>
        </a:xfrm>
        <a:prstGeom prst="rect">
          <a:avLst/>
        </a:prstGeom>
        <a:blipFill>
          <a:blip xmlns:r="http://schemas.openxmlformats.org/officeDocument/2006/relationships" r:embed="rId15"/>
          <a:srcRect/>
          <a:stretch>
            <a:fillRect l="-8000" r="-8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4C99B7C-6D48-4F83-BB8B-16F644CD044F}">
      <dsp:nvSpPr>
        <dsp:cNvPr id="0" name=""/>
        <dsp:cNvSpPr/>
      </dsp:nvSpPr>
      <dsp:spPr>
        <a:xfrm>
          <a:off x="2783108" y="3805948"/>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chemeClr val="accent5"/>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Krisztian Pozsa</a:t>
          </a:r>
        </a:p>
        <a:p>
          <a:pPr marL="0" lvl="0" indent="0" algn="ctr" defTabSz="222250">
            <a:lnSpc>
              <a:spcPct val="90000"/>
            </a:lnSpc>
            <a:spcBef>
              <a:spcPct val="0"/>
            </a:spcBef>
            <a:spcAft>
              <a:spcPct val="35000"/>
            </a:spcAft>
            <a:buNone/>
          </a:pPr>
          <a:r>
            <a:rPr lang="en-US" sz="500" kern="1200" dirty="0"/>
            <a:t>(ExPaNDS EOSC)</a:t>
          </a:r>
        </a:p>
      </dsp:txBody>
      <dsp:txXfrm>
        <a:off x="2783108" y="3805948"/>
        <a:ext cx="765597" cy="382798"/>
      </dsp:txXfrm>
    </dsp:sp>
    <dsp:sp modelId="{EBA76042-D0D1-4494-9F62-C838BDEDA058}">
      <dsp:nvSpPr>
        <dsp:cNvPr id="0" name=""/>
        <dsp:cNvSpPr/>
      </dsp:nvSpPr>
      <dsp:spPr>
        <a:xfrm>
          <a:off x="2821388" y="3844228"/>
          <a:ext cx="229679" cy="306239"/>
        </a:xfrm>
        <a:prstGeom prst="rect">
          <a:avLst/>
        </a:prstGeom>
        <a:blipFill rotWithShape="1">
          <a:blip xmlns:r="http://schemas.openxmlformats.org/officeDocument/2006/relationships" r:embed="rId16"/>
          <a:srcRect/>
          <a:stretch>
            <a:fillRect t="-5000" b="-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FF977BD-53E4-4B55-B55E-8CA5E644892E}">
      <dsp:nvSpPr>
        <dsp:cNvPr id="0" name=""/>
        <dsp:cNvSpPr/>
      </dsp:nvSpPr>
      <dsp:spPr>
        <a:xfrm>
          <a:off x="3518082" y="1088077"/>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Stephan Egli</a:t>
          </a:r>
        </a:p>
        <a:p>
          <a:pPr marL="0" lvl="0" indent="0" algn="ctr" defTabSz="222250">
            <a:lnSpc>
              <a:spcPct val="90000"/>
            </a:lnSpc>
            <a:spcBef>
              <a:spcPct val="0"/>
            </a:spcBef>
            <a:spcAft>
              <a:spcPct val="35000"/>
            </a:spcAft>
            <a:buNone/>
          </a:pPr>
          <a:r>
            <a:rPr lang="en-US" sz="500" kern="1200" dirty="0"/>
            <a:t>Scientific Data Curation </a:t>
          </a:r>
        </a:p>
        <a:p>
          <a:pPr marL="0" lvl="0" indent="0" algn="ctr" defTabSz="222250">
            <a:lnSpc>
              <a:spcPct val="90000"/>
            </a:lnSpc>
            <a:spcBef>
              <a:spcPct val="0"/>
            </a:spcBef>
            <a:spcAft>
              <a:spcPct val="35000"/>
            </a:spcAft>
            <a:buNone/>
          </a:pPr>
          <a:r>
            <a:rPr lang="en-US" sz="500" kern="1200" dirty="0"/>
            <a:t>(ORD)</a:t>
          </a:r>
          <a:endParaRPr lang="en-GB" sz="500" kern="1200" dirty="0"/>
        </a:p>
      </dsp:txBody>
      <dsp:txXfrm>
        <a:off x="3518082" y="1088077"/>
        <a:ext cx="765597" cy="382798"/>
      </dsp:txXfrm>
    </dsp:sp>
    <dsp:sp modelId="{67C9EBEA-3A44-47B4-A76A-9F274B64A925}">
      <dsp:nvSpPr>
        <dsp:cNvPr id="0" name=""/>
        <dsp:cNvSpPr/>
      </dsp:nvSpPr>
      <dsp:spPr>
        <a:xfrm>
          <a:off x="3556362" y="1126356"/>
          <a:ext cx="229679" cy="306239"/>
        </a:xfrm>
        <a:prstGeom prst="rect">
          <a:avLst/>
        </a:prstGeom>
        <a:blipFill>
          <a:blip xmlns:r="http://schemas.openxmlformats.org/officeDocument/2006/relationships" r:embed="rId17"/>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9045506-9B6C-487D-8DA4-BF9B8F8B8F11}">
      <dsp:nvSpPr>
        <dsp:cNvPr id="0" name=""/>
        <dsp:cNvSpPr/>
      </dsp:nvSpPr>
      <dsp:spPr>
        <a:xfrm>
          <a:off x="3709481" y="1631651"/>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chemeClr val="accent5"/>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Carlo Minotti</a:t>
          </a:r>
        </a:p>
        <a:p>
          <a:pPr marL="0" lvl="0" indent="0" algn="ctr" defTabSz="222250">
            <a:lnSpc>
              <a:spcPct val="90000"/>
            </a:lnSpc>
            <a:spcBef>
              <a:spcPct val="0"/>
            </a:spcBef>
            <a:spcAft>
              <a:spcPct val="35000"/>
            </a:spcAft>
            <a:buNone/>
          </a:pPr>
          <a:r>
            <a:rPr lang="en-GB" sz="500" kern="1200" dirty="0"/>
            <a:t>(ExPaNDS EOSC)</a:t>
          </a:r>
        </a:p>
      </dsp:txBody>
      <dsp:txXfrm>
        <a:off x="3709481" y="1631651"/>
        <a:ext cx="765597" cy="382798"/>
      </dsp:txXfrm>
    </dsp:sp>
    <dsp:sp modelId="{12E5643A-6668-44CE-9B7B-7BEA1CD9849F}">
      <dsp:nvSpPr>
        <dsp:cNvPr id="0" name=""/>
        <dsp:cNvSpPr/>
      </dsp:nvSpPr>
      <dsp:spPr>
        <a:xfrm>
          <a:off x="3747761" y="1669931"/>
          <a:ext cx="229679" cy="306239"/>
        </a:xfrm>
        <a:prstGeom prst="rect">
          <a:avLst/>
        </a:prstGeom>
        <a:blipFill>
          <a:blip xmlns:r="http://schemas.openxmlformats.org/officeDocument/2006/relationships" r:embed="rId18"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2CBC0A7-6FAD-4557-AAED-72B168622565}">
      <dsp:nvSpPr>
        <dsp:cNvPr id="0" name=""/>
        <dsp:cNvSpPr/>
      </dsp:nvSpPr>
      <dsp:spPr>
        <a:xfrm>
          <a:off x="4444455" y="1088077"/>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Markus Janousch</a:t>
          </a:r>
        </a:p>
        <a:p>
          <a:pPr marL="0" lvl="0" indent="0" algn="ctr" defTabSz="222250">
            <a:lnSpc>
              <a:spcPct val="90000"/>
            </a:lnSpc>
            <a:spcBef>
              <a:spcPct val="0"/>
            </a:spcBef>
            <a:spcAft>
              <a:spcPct val="35000"/>
            </a:spcAft>
            <a:buNone/>
          </a:pPr>
          <a:r>
            <a:rPr lang="en-US" sz="500" kern="1200" dirty="0"/>
            <a:t>Data Processing Development and Consulting</a:t>
          </a:r>
        </a:p>
      </dsp:txBody>
      <dsp:txXfrm>
        <a:off x="4444455" y="1088077"/>
        <a:ext cx="765597" cy="382798"/>
      </dsp:txXfrm>
    </dsp:sp>
    <dsp:sp modelId="{326D482C-1745-46E4-B78A-1A78B70A278E}">
      <dsp:nvSpPr>
        <dsp:cNvPr id="0" name=""/>
        <dsp:cNvSpPr/>
      </dsp:nvSpPr>
      <dsp:spPr>
        <a:xfrm>
          <a:off x="4482735" y="1126356"/>
          <a:ext cx="229679" cy="306239"/>
        </a:xfrm>
        <a:prstGeom prst="rect">
          <a:avLst/>
        </a:prstGeom>
        <a:blipFill>
          <a:blip xmlns:r="http://schemas.openxmlformats.org/officeDocument/2006/relationships" r:embed="rId19"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DB44A57-41ED-48D2-BC2B-AC8674E49EE1}">
      <dsp:nvSpPr>
        <dsp:cNvPr id="0" name=""/>
        <dsp:cNvSpPr/>
      </dsp:nvSpPr>
      <dsp:spPr>
        <a:xfrm>
          <a:off x="4635854" y="1631651"/>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HC Stadler</a:t>
          </a:r>
        </a:p>
        <a:p>
          <a:pPr marL="0" lvl="0" indent="0" algn="ctr" defTabSz="222250">
            <a:lnSpc>
              <a:spcPct val="90000"/>
            </a:lnSpc>
            <a:spcBef>
              <a:spcPct val="0"/>
            </a:spcBef>
            <a:spcAft>
              <a:spcPct val="35000"/>
            </a:spcAft>
            <a:buNone/>
          </a:pPr>
          <a:r>
            <a:rPr lang="en-US" sz="500" kern="1200" dirty="0"/>
            <a:t>(</a:t>
          </a:r>
          <a:r>
            <a:rPr lang="en-US" sz="500" kern="1200" dirty="0" err="1"/>
            <a:t>cSAXS</a:t>
          </a:r>
          <a:r>
            <a:rPr lang="en-US" sz="500" kern="1200" dirty="0"/>
            <a:t>)</a:t>
          </a:r>
        </a:p>
      </dsp:txBody>
      <dsp:txXfrm>
        <a:off x="4635854" y="1631651"/>
        <a:ext cx="765597" cy="382798"/>
      </dsp:txXfrm>
    </dsp:sp>
    <dsp:sp modelId="{D164E89B-B2B5-4B94-BCDA-77C5038EF6BB}">
      <dsp:nvSpPr>
        <dsp:cNvPr id="0" name=""/>
        <dsp:cNvSpPr/>
      </dsp:nvSpPr>
      <dsp:spPr>
        <a:xfrm>
          <a:off x="4674134" y="1669931"/>
          <a:ext cx="229679" cy="306239"/>
        </a:xfrm>
        <a:prstGeom prst="rect">
          <a:avLst/>
        </a:prstGeom>
        <a:blipFill>
          <a:blip xmlns:r="http://schemas.openxmlformats.org/officeDocument/2006/relationships" r:embed="rId20"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DCBC552-2A0F-4368-A0AE-BDF07A9F5A09}">
      <dsp:nvSpPr>
        <dsp:cNvPr id="0" name=""/>
        <dsp:cNvSpPr/>
      </dsp:nvSpPr>
      <dsp:spPr>
        <a:xfrm>
          <a:off x="4635854" y="2175225"/>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Alain Studer</a:t>
          </a:r>
        </a:p>
        <a:p>
          <a:pPr marL="0" lvl="0" indent="0" algn="ctr" defTabSz="222250">
            <a:lnSpc>
              <a:spcPct val="90000"/>
            </a:lnSpc>
            <a:spcBef>
              <a:spcPct val="0"/>
            </a:spcBef>
            <a:spcAft>
              <a:spcPct val="35000"/>
            </a:spcAft>
            <a:buNone/>
          </a:pPr>
          <a:r>
            <a:rPr lang="en-US" sz="500" kern="1200" dirty="0"/>
            <a:t>(TOMCAT)</a:t>
          </a:r>
        </a:p>
      </dsp:txBody>
      <dsp:txXfrm>
        <a:off x="4635854" y="2175225"/>
        <a:ext cx="765597" cy="382798"/>
      </dsp:txXfrm>
    </dsp:sp>
    <dsp:sp modelId="{EFF45ED2-C4AC-4110-8EAE-C55BFAFCB61F}">
      <dsp:nvSpPr>
        <dsp:cNvPr id="0" name=""/>
        <dsp:cNvSpPr/>
      </dsp:nvSpPr>
      <dsp:spPr>
        <a:xfrm>
          <a:off x="4674134" y="2213505"/>
          <a:ext cx="229679" cy="306239"/>
        </a:xfrm>
        <a:prstGeom prst="rect">
          <a:avLst/>
        </a:prstGeom>
        <a:blipFill>
          <a:blip xmlns:r="http://schemas.openxmlformats.org/officeDocument/2006/relationships" r:embed="rId2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31EDA51-C857-48AC-9EFB-90D3113A4802}">
      <dsp:nvSpPr>
        <dsp:cNvPr id="0" name=""/>
        <dsp:cNvSpPr/>
      </dsp:nvSpPr>
      <dsp:spPr>
        <a:xfrm>
          <a:off x="4635854" y="2718799"/>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Ivan Usov</a:t>
          </a:r>
        </a:p>
        <a:p>
          <a:pPr marL="0" lvl="0" indent="0" algn="ctr" defTabSz="222250">
            <a:lnSpc>
              <a:spcPct val="90000"/>
            </a:lnSpc>
            <a:spcBef>
              <a:spcPct val="0"/>
            </a:spcBef>
            <a:spcAft>
              <a:spcPct val="35000"/>
            </a:spcAft>
            <a:buNone/>
          </a:pPr>
          <a:r>
            <a:rPr lang="en-US" sz="500" kern="1200" dirty="0"/>
            <a:t>(</a:t>
          </a:r>
          <a:r>
            <a:rPr lang="en-US" sz="500" kern="1200" dirty="0" err="1"/>
            <a:t>SwissFEL</a:t>
          </a:r>
          <a:r>
            <a:rPr lang="en-US" sz="500" kern="1200" dirty="0"/>
            <a:t>/NUM)</a:t>
          </a:r>
        </a:p>
      </dsp:txBody>
      <dsp:txXfrm>
        <a:off x="4635854" y="2718799"/>
        <a:ext cx="765597" cy="382798"/>
      </dsp:txXfrm>
    </dsp:sp>
    <dsp:sp modelId="{B294A3AC-5B1F-4067-9D9B-70F8054411E7}">
      <dsp:nvSpPr>
        <dsp:cNvPr id="0" name=""/>
        <dsp:cNvSpPr/>
      </dsp:nvSpPr>
      <dsp:spPr>
        <a:xfrm>
          <a:off x="4674134" y="2757079"/>
          <a:ext cx="229679" cy="306239"/>
        </a:xfrm>
        <a:prstGeom prst="rect">
          <a:avLst/>
        </a:prstGeom>
        <a:blipFill>
          <a:blip xmlns:r="http://schemas.openxmlformats.org/officeDocument/2006/relationships" r:embed="rId22"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19DC8D7-8F1D-4FB4-9FEE-09873A9A7401}">
      <dsp:nvSpPr>
        <dsp:cNvPr id="0" name=""/>
        <dsp:cNvSpPr/>
      </dsp:nvSpPr>
      <dsp:spPr>
        <a:xfrm>
          <a:off x="4635854" y="3262374"/>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chemeClr val="accent3"/>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Piero Gasparotto (REDML)</a:t>
          </a:r>
        </a:p>
      </dsp:txBody>
      <dsp:txXfrm>
        <a:off x="4635854" y="3262374"/>
        <a:ext cx="765597" cy="382798"/>
      </dsp:txXfrm>
    </dsp:sp>
    <dsp:sp modelId="{E6445902-A3C3-45FE-B6C6-8A9DCEE53433}">
      <dsp:nvSpPr>
        <dsp:cNvPr id="0" name=""/>
        <dsp:cNvSpPr/>
      </dsp:nvSpPr>
      <dsp:spPr>
        <a:xfrm>
          <a:off x="4674134" y="3300654"/>
          <a:ext cx="229679" cy="306239"/>
        </a:xfrm>
        <a:prstGeom prst="rect">
          <a:avLst/>
        </a:prstGeom>
        <a:blipFill>
          <a:blip xmlns:r="http://schemas.openxmlformats.org/officeDocument/2006/relationships" r:embed="rId23" cstate="print">
            <a:extLst>
              <a:ext uri="{28A0092B-C50C-407E-A947-70E740481C1C}">
                <a14:useLocalDpi xmlns:a14="http://schemas.microsoft.com/office/drawing/2010/main" val="0"/>
              </a:ext>
            </a:extLst>
          </a:blip>
          <a:srcRect/>
          <a:stretch>
            <a:fillRect l="-17000" r="-17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E751057-0F9E-4577-8EE0-6A7FB42AECC0}">
      <dsp:nvSpPr>
        <dsp:cNvPr id="0" name=""/>
        <dsp:cNvSpPr/>
      </dsp:nvSpPr>
      <dsp:spPr>
        <a:xfrm>
          <a:off x="4635854" y="3805948"/>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Jun Zhu (1/22)</a:t>
          </a:r>
        </a:p>
        <a:p>
          <a:pPr marL="0" lvl="0" indent="0" algn="ctr" defTabSz="222250">
            <a:lnSpc>
              <a:spcPct val="90000"/>
            </a:lnSpc>
            <a:spcBef>
              <a:spcPct val="0"/>
            </a:spcBef>
            <a:spcAft>
              <a:spcPct val="35000"/>
            </a:spcAft>
            <a:buNone/>
          </a:pPr>
          <a:r>
            <a:rPr lang="en-US" sz="500" kern="1200" dirty="0"/>
            <a:t>SLS 2.0 Data reduction and compression</a:t>
          </a:r>
        </a:p>
      </dsp:txBody>
      <dsp:txXfrm>
        <a:off x="4635854" y="3805948"/>
        <a:ext cx="765597" cy="382798"/>
      </dsp:txXfrm>
    </dsp:sp>
    <dsp:sp modelId="{82ECCE78-BE3B-4FD0-83EF-EF589AA4E01B}">
      <dsp:nvSpPr>
        <dsp:cNvPr id="0" name=""/>
        <dsp:cNvSpPr/>
      </dsp:nvSpPr>
      <dsp:spPr>
        <a:xfrm>
          <a:off x="4674134" y="3844228"/>
          <a:ext cx="229679" cy="306239"/>
        </a:xfrm>
        <a:prstGeom prst="rect">
          <a:avLst/>
        </a:prstGeom>
        <a:blipFill>
          <a:blip xmlns:r="http://schemas.openxmlformats.org/officeDocument/2006/relationships" r:embed="rId24" cstate="print">
            <a:extLst>
              <a:ext uri="{28A0092B-C50C-407E-A947-70E740481C1C}">
                <a14:useLocalDpi xmlns:a14="http://schemas.microsoft.com/office/drawing/2010/main" val="0"/>
              </a:ext>
            </a:extLst>
          </a:blip>
          <a:srcRect/>
          <a:stretch>
            <a:fillRect t="-2000" b="-2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5DA9090-0F92-42A0-A178-4954B20BED9C}">
      <dsp:nvSpPr>
        <dsp:cNvPr id="0" name=""/>
        <dsp:cNvSpPr/>
      </dsp:nvSpPr>
      <dsp:spPr>
        <a:xfrm>
          <a:off x="4635854" y="4349522"/>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PSD DAQ</a:t>
          </a:r>
        </a:p>
      </dsp:txBody>
      <dsp:txXfrm>
        <a:off x="4635854" y="4349522"/>
        <a:ext cx="765597" cy="382798"/>
      </dsp:txXfrm>
    </dsp:sp>
    <dsp:sp modelId="{0FA5C24C-3820-42AF-8783-5D72006F7FE6}">
      <dsp:nvSpPr>
        <dsp:cNvPr id="0" name=""/>
        <dsp:cNvSpPr/>
      </dsp:nvSpPr>
      <dsp:spPr>
        <a:xfrm>
          <a:off x="4674134" y="4387802"/>
          <a:ext cx="229679" cy="306239"/>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8000" r="-8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6F4074B-D4C4-4B09-A123-919D613F7EC3}">
      <dsp:nvSpPr>
        <dsp:cNvPr id="0" name=""/>
        <dsp:cNvSpPr/>
      </dsp:nvSpPr>
      <dsp:spPr>
        <a:xfrm>
          <a:off x="5370828" y="1088077"/>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Sven Augustin</a:t>
          </a:r>
        </a:p>
        <a:p>
          <a:pPr marL="0" lvl="0" indent="0" algn="ctr" defTabSz="222250">
            <a:lnSpc>
              <a:spcPct val="90000"/>
            </a:lnSpc>
            <a:spcBef>
              <a:spcPct val="0"/>
            </a:spcBef>
            <a:spcAft>
              <a:spcPct val="35000"/>
            </a:spcAft>
            <a:buNone/>
          </a:pPr>
          <a:r>
            <a:rPr lang="en-US" sz="500" kern="1200" dirty="0"/>
            <a:t>Experiment IT Development and Operations</a:t>
          </a:r>
        </a:p>
      </dsp:txBody>
      <dsp:txXfrm>
        <a:off x="5370828" y="1088077"/>
        <a:ext cx="765597" cy="382798"/>
      </dsp:txXfrm>
    </dsp:sp>
    <dsp:sp modelId="{9374FCEB-58C7-447E-9F46-156FF7D1A08F}">
      <dsp:nvSpPr>
        <dsp:cNvPr id="0" name=""/>
        <dsp:cNvSpPr/>
      </dsp:nvSpPr>
      <dsp:spPr>
        <a:xfrm>
          <a:off x="5409108" y="1126356"/>
          <a:ext cx="229679" cy="306239"/>
        </a:xfrm>
        <a:prstGeom prst="rect">
          <a:avLst/>
        </a:prstGeom>
        <a:blipFill>
          <a:blip xmlns:r="http://schemas.openxmlformats.org/officeDocument/2006/relationships" r:embed="rId25" cstate="print">
            <a:extLst>
              <a:ext uri="{28A0092B-C50C-407E-A947-70E740481C1C}">
                <a14:useLocalDpi xmlns:a14="http://schemas.microsoft.com/office/drawing/2010/main" val="0"/>
              </a:ext>
            </a:extLst>
          </a:blip>
          <a:srcRect/>
          <a:stretch>
            <a:fillRect t="-2000" b="-2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4041243-5639-4773-B170-7D1CBA374D41}">
      <dsp:nvSpPr>
        <dsp:cNvPr id="0" name=""/>
        <dsp:cNvSpPr/>
      </dsp:nvSpPr>
      <dsp:spPr>
        <a:xfrm>
          <a:off x="5562228" y="1631651"/>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Dmitry Ozerov</a:t>
          </a:r>
        </a:p>
        <a:p>
          <a:pPr marL="0" lvl="0" indent="0" algn="ctr" defTabSz="222250">
            <a:lnSpc>
              <a:spcPct val="90000"/>
            </a:lnSpc>
            <a:spcBef>
              <a:spcPct val="0"/>
            </a:spcBef>
            <a:spcAft>
              <a:spcPct val="35000"/>
            </a:spcAft>
            <a:buNone/>
          </a:pPr>
          <a:r>
            <a:rPr lang="en-US" sz="500" kern="1200" dirty="0"/>
            <a:t>(</a:t>
          </a:r>
          <a:r>
            <a:rPr lang="en-US" sz="500" kern="1200" dirty="0" err="1"/>
            <a:t>SwissFEL</a:t>
          </a:r>
          <a:r>
            <a:rPr lang="en-US" sz="500" kern="1200" dirty="0"/>
            <a:t>)</a:t>
          </a:r>
        </a:p>
      </dsp:txBody>
      <dsp:txXfrm>
        <a:off x="5562228" y="1631651"/>
        <a:ext cx="765597" cy="382798"/>
      </dsp:txXfrm>
    </dsp:sp>
    <dsp:sp modelId="{3FAD5B3C-A008-49E3-B8FC-451B23FC0622}">
      <dsp:nvSpPr>
        <dsp:cNvPr id="0" name=""/>
        <dsp:cNvSpPr/>
      </dsp:nvSpPr>
      <dsp:spPr>
        <a:xfrm>
          <a:off x="5600507" y="1669931"/>
          <a:ext cx="229679" cy="306239"/>
        </a:xfrm>
        <a:prstGeom prst="rect">
          <a:avLst/>
        </a:prstGeom>
        <a:blipFill>
          <a:blip xmlns:r="http://schemas.openxmlformats.org/officeDocument/2006/relationships" r:embed="rId26"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DBD2C87-BF58-4EB0-BD88-D186DEB591C9}">
      <dsp:nvSpPr>
        <dsp:cNvPr id="0" name=""/>
        <dsp:cNvSpPr/>
      </dsp:nvSpPr>
      <dsp:spPr>
        <a:xfrm>
          <a:off x="5562228" y="2175225"/>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a:t>
          </a:r>
          <a:r>
            <a:rPr lang="en-US" sz="500" kern="1200" dirty="0" err="1"/>
            <a:t>SwissFEL</a:t>
          </a:r>
          <a:r>
            <a:rPr lang="en-US" sz="500" kern="1200" dirty="0"/>
            <a:t>/ATHOS)</a:t>
          </a:r>
        </a:p>
      </dsp:txBody>
      <dsp:txXfrm>
        <a:off x="5562228" y="2175225"/>
        <a:ext cx="765597" cy="382798"/>
      </dsp:txXfrm>
    </dsp:sp>
    <dsp:sp modelId="{5FA37CA1-FC85-4ECA-9AB5-F55FB8ED0F58}">
      <dsp:nvSpPr>
        <dsp:cNvPr id="0" name=""/>
        <dsp:cNvSpPr/>
      </dsp:nvSpPr>
      <dsp:spPr>
        <a:xfrm>
          <a:off x="5600507" y="2213505"/>
          <a:ext cx="229679" cy="306239"/>
        </a:xfrm>
        <a:prstGeom prst="rect">
          <a:avLst/>
        </a:prstGeom>
        <a:blipFill>
          <a:blip xmlns:r="http://schemas.openxmlformats.org/officeDocument/2006/relationships" r:embed="rId27" cstate="print">
            <a:extLst>
              <a:ext uri="{28A0092B-C50C-407E-A947-70E740481C1C}">
                <a14:useLocalDpi xmlns:a14="http://schemas.microsoft.com/office/drawing/2010/main" val="0"/>
              </a:ext>
            </a:extLst>
          </a:blip>
          <a:srcRect/>
          <a:stretch>
            <a:fillRect l="-8000" r="-8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DAA2ACD-82A7-4575-B9EB-61351ADE48DB}">
      <dsp:nvSpPr>
        <dsp:cNvPr id="0" name=""/>
        <dsp:cNvSpPr/>
      </dsp:nvSpPr>
      <dsp:spPr>
        <a:xfrm>
          <a:off x="5562228" y="2718799"/>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Klaus Wakonig</a:t>
          </a:r>
        </a:p>
        <a:p>
          <a:pPr marL="0" lvl="0" indent="0" algn="ctr" defTabSz="222250">
            <a:lnSpc>
              <a:spcPct val="90000"/>
            </a:lnSpc>
            <a:spcBef>
              <a:spcPct val="0"/>
            </a:spcBef>
            <a:spcAft>
              <a:spcPct val="35000"/>
            </a:spcAft>
            <a:buNone/>
          </a:pPr>
          <a:r>
            <a:rPr lang="en-US" sz="500" kern="1200" dirty="0"/>
            <a:t>(SLS DAQ)</a:t>
          </a:r>
        </a:p>
      </dsp:txBody>
      <dsp:txXfrm>
        <a:off x="5562228" y="2718799"/>
        <a:ext cx="765597" cy="382798"/>
      </dsp:txXfrm>
    </dsp:sp>
    <dsp:sp modelId="{0F12F646-1E11-4BE2-9A81-9C505EB0186A}">
      <dsp:nvSpPr>
        <dsp:cNvPr id="0" name=""/>
        <dsp:cNvSpPr/>
      </dsp:nvSpPr>
      <dsp:spPr>
        <a:xfrm>
          <a:off x="5600507" y="2757079"/>
          <a:ext cx="229679" cy="306239"/>
        </a:xfrm>
        <a:prstGeom prst="rect">
          <a:avLst/>
        </a:prstGeom>
        <a:blipFill>
          <a:blip xmlns:r="http://schemas.openxmlformats.org/officeDocument/2006/relationships" r:embed="rId28"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C278820-928E-4650-923B-31006D155B65}">
      <dsp:nvSpPr>
        <dsp:cNvPr id="0" name=""/>
        <dsp:cNvSpPr/>
      </dsp:nvSpPr>
      <dsp:spPr>
        <a:xfrm>
          <a:off x="5562228" y="3262374"/>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w="31750">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SLS 2.0</a:t>
          </a:r>
        </a:p>
      </dsp:txBody>
      <dsp:txXfrm>
        <a:off x="5562228" y="3262374"/>
        <a:ext cx="765597" cy="382798"/>
      </dsp:txXfrm>
    </dsp:sp>
    <dsp:sp modelId="{6CC8D12E-FD13-42BE-9493-756EC0E7FF59}">
      <dsp:nvSpPr>
        <dsp:cNvPr id="0" name=""/>
        <dsp:cNvSpPr/>
      </dsp:nvSpPr>
      <dsp:spPr>
        <a:xfrm>
          <a:off x="5600507" y="3300654"/>
          <a:ext cx="229679" cy="306239"/>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8000" r="-8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0078996-7230-4EA0-83B7-6279FB786201}">
      <dsp:nvSpPr>
        <dsp:cNvPr id="0" name=""/>
        <dsp:cNvSpPr/>
      </dsp:nvSpPr>
      <dsp:spPr>
        <a:xfrm>
          <a:off x="2591709" y="544502"/>
          <a:ext cx="765597" cy="382798"/>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3590" tIns="3175" rIns="3175" bIns="3175" numCol="1" spcCol="1270" anchor="ctr" anchorCtr="0">
          <a:noAutofit/>
        </a:bodyPr>
        <a:lstStyle/>
        <a:p>
          <a:pPr marL="0" lvl="0" indent="0" algn="ctr" defTabSz="222250">
            <a:lnSpc>
              <a:spcPct val="90000"/>
            </a:lnSpc>
            <a:spcBef>
              <a:spcPct val="0"/>
            </a:spcBef>
            <a:spcAft>
              <a:spcPct val="35000"/>
            </a:spcAft>
            <a:buNone/>
          </a:pPr>
          <a:r>
            <a:rPr lang="en-US" sz="500" kern="1200" dirty="0"/>
            <a:t>Xingxing (Marie) Yao</a:t>
          </a:r>
        </a:p>
        <a:p>
          <a:pPr marL="0" lvl="0" indent="0" algn="ctr" defTabSz="222250">
            <a:lnSpc>
              <a:spcPct val="90000"/>
            </a:lnSpc>
            <a:spcBef>
              <a:spcPct val="0"/>
            </a:spcBef>
            <a:spcAft>
              <a:spcPct val="35000"/>
            </a:spcAft>
            <a:buNone/>
          </a:pPr>
          <a:r>
            <a:rPr lang="en-US" sz="500" kern="1200" dirty="0"/>
            <a:t>(Coordinator and Architect, SLS2.0)</a:t>
          </a:r>
          <a:endParaRPr lang="en-GB" sz="500" kern="1200" dirty="0"/>
        </a:p>
      </dsp:txBody>
      <dsp:txXfrm>
        <a:off x="2591709" y="544502"/>
        <a:ext cx="765597" cy="382798"/>
      </dsp:txXfrm>
    </dsp:sp>
    <dsp:sp modelId="{126CD0A1-1644-4FCC-92B6-AA3AF65EB003}">
      <dsp:nvSpPr>
        <dsp:cNvPr id="0" name=""/>
        <dsp:cNvSpPr/>
      </dsp:nvSpPr>
      <dsp:spPr>
        <a:xfrm>
          <a:off x="2629989" y="582782"/>
          <a:ext cx="229679" cy="306239"/>
        </a:xfrm>
        <a:prstGeom prst="rect">
          <a:avLst/>
        </a:prstGeom>
        <a:blipFill>
          <a:blip xmlns:r="http://schemas.openxmlformats.org/officeDocument/2006/relationships" r:embed="rId29"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ictureOrgChart+Icon">
  <dgm:title val="Picture Organization Chart"/>
  <dgm:desc val="Use to show hierarchical information or reporting relationships in an organization, with corresponding pictures. The assistant shape and the Org Chart hanging layouts are available with this layout."/>
  <dgm:catLst>
    <dgm:cat type="hierarchy" pri="1050"/>
    <dgm:cat type="officeonline" pri="1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1" styleLbl="alignImgPlace1">
              <dgm:alg type="sp"/>
              <dgm:shape xmlns:r="http://schemas.openxmlformats.org/officeDocument/2006/relationships" type="rect" r:blip="" blipPhldr="1">
                <dgm:adjLst/>
              </dgm:shape>
              <dgm:presOf/>
              <dgm:constrLst/>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 styleLbl="alignImgPlace1">
                    <dgm:alg type="sp"/>
                    <dgm:shape xmlns:r="http://schemas.openxmlformats.org/officeDocument/2006/relationships" type="rect" r:blip="" blipPhldr="1">
                      <dgm:adjLst/>
                    </dgm:shape>
                    <dgm:presOf/>
                    <dgm:constrLst/>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3" styleLbl="alignImgPlace1">
                    <dgm:alg type="sp"/>
                    <dgm:shape xmlns:r="http://schemas.openxmlformats.org/officeDocument/2006/relationships" type="rect" r:blip="" blipPhldr="1">
                      <dgm:adjLst/>
                    </dgm:shape>
                    <dgm:presOf/>
                    <dgm:constrLst/>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928B13-5E5C-44E1-877A-A15F48CD35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05314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GB" noProof="0" dirty="0"/>
              <a:t>Insert the title of your </a:t>
            </a:r>
            <a:br>
              <a:rPr lang="en-GB" noProof="0" dirty="0"/>
            </a:br>
            <a:r>
              <a:rPr lang="en-GB" noProof="0" dirty="0"/>
              <a:t>presentation here</a:t>
            </a:r>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GB" noProof="0" dirty="0"/>
              <a:t>First name and name Author  ::  Function  ::  Paul Scherrer Institute</a:t>
            </a:r>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a:t>Insert the occasion and date of your presentation here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a:t>Edit master text format</a:t>
            </a:r>
          </a:p>
          <a:p>
            <a:pPr lvl="1"/>
            <a:r>
              <a:rPr lang="en-GB" noProof="0" dirty="0"/>
              <a:t>Second level</a:t>
            </a:r>
            <a:endParaRPr lang="de-DE" dirty="0"/>
          </a:p>
          <a:p>
            <a:pPr lvl="2"/>
            <a:r>
              <a:rPr lang="en-GB" noProof="0" dirty="0"/>
              <a:t>Third level</a:t>
            </a:r>
            <a:endParaRPr lang="de-DE" dirty="0"/>
          </a:p>
          <a:p>
            <a:pPr lvl="3"/>
            <a:r>
              <a:rPr lang="en-GB" noProof="0" dirty="0"/>
              <a:t>Fourth level</a:t>
            </a:r>
            <a:endParaRPr lang="de-DE" dirty="0"/>
          </a:p>
          <a:p>
            <a:pPr lvl="4"/>
            <a:r>
              <a:rPr lang="en-GB" noProof="0" dirty="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a:effectLst/>
              </a:rPr>
              <a:t>Enter </a:t>
            </a:r>
            <a:r>
              <a:rPr lang="de-CH" dirty="0" err="1">
                <a:effectLst/>
              </a:rPr>
              <a:t>slide</a:t>
            </a:r>
            <a:r>
              <a:rPr lang="de-CH" dirty="0">
                <a:effectLst/>
              </a:rPr>
              <a:t> title</a:t>
            </a:r>
            <a:endParaRPr lang="en-GB"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en-GB" dirty="0"/>
              <a:t>Overview of the group “Data Processing Development and Consulting”</a:t>
            </a:r>
          </a:p>
        </p:txBody>
      </p:sp>
      <p:sp>
        <p:nvSpPr>
          <p:cNvPr id="9" name="Untertitel 8"/>
          <p:cNvSpPr>
            <a:spLocks noGrp="1"/>
          </p:cNvSpPr>
          <p:nvPr>
            <p:ph type="subTitle" sz="quarter" idx="1"/>
          </p:nvPr>
        </p:nvSpPr>
        <p:spPr/>
        <p:txBody>
          <a:bodyPr/>
          <a:lstStyle/>
          <a:p>
            <a:r>
              <a:rPr lang="en-GB" noProof="0" dirty="0"/>
              <a:t>Markus Janousch::  Group Leader  ::  Paul Scherrer </a:t>
            </a:r>
            <a:r>
              <a:rPr lang="en-GB" noProof="0" dirty="0" err="1"/>
              <a:t>Institut</a:t>
            </a:r>
            <a:endParaRPr lang="en-GB" noProof="0" dirty="0"/>
          </a:p>
        </p:txBody>
      </p:sp>
      <p:sp>
        <p:nvSpPr>
          <p:cNvPr id="10" name="Textplatzhalter 9"/>
          <p:cNvSpPr>
            <a:spLocks noGrp="1"/>
          </p:cNvSpPr>
          <p:nvPr>
            <p:ph type="body" sz="quarter" idx="11"/>
          </p:nvPr>
        </p:nvSpPr>
        <p:spPr/>
        <p:txBody>
          <a:bodyPr/>
          <a:lstStyle/>
          <a:p>
            <a:r>
              <a:rPr lang="en-GB" dirty="0"/>
              <a:t>AWI Department Meeting (7902); August 17, 2022</a:t>
            </a:r>
          </a:p>
        </p:txBody>
      </p:sp>
    </p:spTree>
    <p:extLst>
      <p:ext uri="{BB962C8B-B14F-4D97-AF65-F5344CB8AC3E}">
        <p14:creationId xmlns:p14="http://schemas.microsoft.com/office/powerpoint/2010/main" val="185931394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07FDBF-1675-8B48-BF43-F7C8827BA55F}"/>
              </a:ext>
            </a:extLst>
          </p:cNvPr>
          <p:cNvSpPr>
            <a:spLocks noGrp="1"/>
          </p:cNvSpPr>
          <p:nvPr>
            <p:ph sz="quarter" idx="13"/>
          </p:nvPr>
        </p:nvSpPr>
        <p:spPr/>
        <p:txBody>
          <a:bodyPr/>
          <a:lstStyle/>
          <a:p>
            <a:pPr marL="0" indent="0">
              <a:buNone/>
            </a:pPr>
            <a:r>
              <a:rPr lang="en-GB" b="1" dirty="0"/>
              <a:t>Data Reduction and Compression</a:t>
            </a:r>
          </a:p>
          <a:p>
            <a:pPr marL="0" indent="0">
              <a:buNone/>
            </a:pPr>
            <a:endParaRPr lang="en-GB" dirty="0"/>
          </a:p>
          <a:p>
            <a:r>
              <a:rPr lang="en-GB" dirty="0"/>
              <a:t>With the ever increasing detector size and frame rates we see a dramatic grow in data rates and volume.</a:t>
            </a:r>
          </a:p>
          <a:p>
            <a:r>
              <a:rPr lang="en-GB" dirty="0"/>
              <a:t>WP 7 addresses this issue through 4 tasks</a:t>
            </a:r>
          </a:p>
          <a:p>
            <a:r>
              <a:rPr lang="en-GB" dirty="0"/>
              <a:t>Work package leader Darren Spruce (MAXIV) and David </a:t>
            </a:r>
            <a:r>
              <a:rPr lang="en-GB" dirty="0" err="1"/>
              <a:t>Pennicard</a:t>
            </a:r>
            <a:r>
              <a:rPr lang="en-GB" dirty="0"/>
              <a:t> (DESY)</a:t>
            </a:r>
          </a:p>
          <a:p>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171B6206-7DCA-FF40-A657-0861A8B28A02}"/>
              </a:ext>
            </a:extLst>
          </p:cNvPr>
          <p:cNvSpPr>
            <a:spLocks noGrp="1"/>
          </p:cNvSpPr>
          <p:nvPr>
            <p:ph type="title"/>
          </p:nvPr>
        </p:nvSpPr>
        <p:spPr/>
        <p:txBody>
          <a:bodyPr/>
          <a:lstStyle/>
          <a:p>
            <a:r>
              <a:rPr lang="de-CH" dirty="0"/>
              <a:t>LEAPS-INNOV WP 7</a:t>
            </a:r>
          </a:p>
        </p:txBody>
      </p:sp>
      <p:sp>
        <p:nvSpPr>
          <p:cNvPr id="4" name="Slide Number Placeholder 3">
            <a:extLst>
              <a:ext uri="{FF2B5EF4-FFF2-40B4-BE49-F238E27FC236}">
                <a16:creationId xmlns:a16="http://schemas.microsoft.com/office/drawing/2014/main" id="{B922498F-2426-8A4C-B630-D72192EB4D34}"/>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10</a:t>
            </a:fld>
            <a:endParaRPr lang="de-DE" dirty="0"/>
          </a:p>
        </p:txBody>
      </p:sp>
    </p:spTree>
    <p:extLst>
      <p:ext uri="{BB962C8B-B14F-4D97-AF65-F5344CB8AC3E}">
        <p14:creationId xmlns:p14="http://schemas.microsoft.com/office/powerpoint/2010/main" val="143414024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649311-7A53-5647-A9D0-F61D3DAC966B}"/>
              </a:ext>
            </a:extLst>
          </p:cNvPr>
          <p:cNvSpPr>
            <a:spLocks noGrp="1"/>
          </p:cNvSpPr>
          <p:nvPr>
            <p:ph sz="quarter" idx="13"/>
          </p:nvPr>
        </p:nvSpPr>
        <p:spPr/>
        <p:txBody>
          <a:bodyPr/>
          <a:lstStyle/>
          <a:p>
            <a:pPr marL="342900" indent="-342900">
              <a:buFont typeface="+mj-lt"/>
              <a:buAutoNum type="arabicPeriod"/>
            </a:pPr>
            <a:r>
              <a:rPr lang="en-GB" dirty="0"/>
              <a:t>Collaboration platform for data reduction and compression (MAXIV, DESY)</a:t>
            </a:r>
          </a:p>
          <a:p>
            <a:pPr lvl="2"/>
            <a:r>
              <a:rPr lang="en-GB" dirty="0"/>
              <a:t>D7.1 Evaluation report on data rates &amp; volumes and assessment of future needs of LEAPS facilities </a:t>
            </a:r>
          </a:p>
          <a:p>
            <a:pPr marL="342900" indent="-342900">
              <a:buFont typeface="+mj-lt"/>
              <a:buAutoNum type="arabicPeriod"/>
            </a:pPr>
            <a:r>
              <a:rPr lang="en-GB" dirty="0"/>
              <a:t>Assessment of future needs and development of metrics for data compression and reduction (Alba, ESRF)</a:t>
            </a:r>
          </a:p>
          <a:p>
            <a:pPr lvl="2"/>
            <a:r>
              <a:rPr lang="en-GB" dirty="0"/>
              <a:t>D7.2 Report on metrics for data reduction and compression</a:t>
            </a:r>
          </a:p>
          <a:p>
            <a:pPr marL="342900" indent="-342900">
              <a:buFont typeface="+mj-lt"/>
              <a:buAutoNum type="arabicPeriod"/>
            </a:pPr>
            <a:r>
              <a:rPr lang="en-GB" dirty="0"/>
              <a:t>Evaluate and adopt new strategies for data reduction and compression (HZDR)</a:t>
            </a:r>
          </a:p>
          <a:p>
            <a:pPr lvl="2"/>
            <a:r>
              <a:rPr lang="en-GB" dirty="0"/>
              <a:t>D7.3 Report results on promising data reduction pipelines on datasets provided by LEAPS facilities and release as open-source to the community</a:t>
            </a:r>
          </a:p>
          <a:p>
            <a:pPr marL="342900" indent="-342900">
              <a:buFont typeface="+mj-lt"/>
              <a:buAutoNum type="arabicPeriod"/>
            </a:pPr>
            <a:r>
              <a:rPr lang="en-GB" b="1" dirty="0"/>
              <a:t>Research infrastructure integration with detector suppliers on data (PSI)</a:t>
            </a:r>
          </a:p>
          <a:p>
            <a:pPr lvl="2"/>
            <a:r>
              <a:rPr lang="en-GB" b="1" dirty="0"/>
              <a:t>D7.4 Best practices and guidelines for applying data reduction and compression at LEAPS facilities </a:t>
            </a:r>
          </a:p>
          <a:p>
            <a:endParaRPr lang="de-CH" dirty="0"/>
          </a:p>
        </p:txBody>
      </p:sp>
      <p:sp>
        <p:nvSpPr>
          <p:cNvPr id="3" name="Title 2">
            <a:extLst>
              <a:ext uri="{FF2B5EF4-FFF2-40B4-BE49-F238E27FC236}">
                <a16:creationId xmlns:a16="http://schemas.microsoft.com/office/drawing/2014/main" id="{6E4BB978-5EA9-DD41-8B3D-D5ED7482C8DB}"/>
              </a:ext>
            </a:extLst>
          </p:cNvPr>
          <p:cNvSpPr>
            <a:spLocks noGrp="1"/>
          </p:cNvSpPr>
          <p:nvPr>
            <p:ph type="title"/>
          </p:nvPr>
        </p:nvSpPr>
        <p:spPr/>
        <p:txBody>
          <a:bodyPr/>
          <a:lstStyle/>
          <a:p>
            <a:r>
              <a:rPr lang="de-CH" dirty="0"/>
              <a:t>WP 7 Tasks</a:t>
            </a:r>
          </a:p>
        </p:txBody>
      </p:sp>
      <p:sp>
        <p:nvSpPr>
          <p:cNvPr id="4" name="Slide Number Placeholder 3">
            <a:extLst>
              <a:ext uri="{FF2B5EF4-FFF2-40B4-BE49-F238E27FC236}">
                <a16:creationId xmlns:a16="http://schemas.microsoft.com/office/drawing/2014/main" id="{C8BE56F1-4358-164D-917C-14BD27BBF53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11</a:t>
            </a:fld>
            <a:endParaRPr lang="de-DE" dirty="0"/>
          </a:p>
        </p:txBody>
      </p:sp>
    </p:spTree>
    <p:extLst>
      <p:ext uri="{BB962C8B-B14F-4D97-AF65-F5344CB8AC3E}">
        <p14:creationId xmlns:p14="http://schemas.microsoft.com/office/powerpoint/2010/main" val="6632607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93A31E-08D1-6C47-A237-6A03022AF61D}"/>
              </a:ext>
            </a:extLst>
          </p:cNvPr>
          <p:cNvSpPr>
            <a:spLocks noGrp="1"/>
          </p:cNvSpPr>
          <p:nvPr>
            <p:ph sz="quarter" idx="13"/>
          </p:nvPr>
        </p:nvSpPr>
        <p:spPr/>
        <p:txBody>
          <a:bodyPr/>
          <a:lstStyle/>
          <a:p>
            <a:r>
              <a:rPr lang="en-GB" dirty="0"/>
              <a:t>Bring the research laboratories and industry together</a:t>
            </a:r>
          </a:p>
          <a:p>
            <a:r>
              <a:rPr lang="en-GB" dirty="0"/>
              <a:t>Start a knowledge exchange between research laboratories and industry</a:t>
            </a:r>
          </a:p>
          <a:p>
            <a:r>
              <a:rPr lang="en-GB" dirty="0"/>
              <a:t>Create a  dialogue and the necessary communication flow of technical specifications transmitted in both directions between detector suppliers and participants of WP7 </a:t>
            </a:r>
          </a:p>
          <a:p>
            <a:r>
              <a:rPr lang="en-GB" dirty="0"/>
              <a:t>Define and establish best practices, guidelines, and interfaces</a:t>
            </a:r>
          </a:p>
          <a:p>
            <a:r>
              <a:rPr lang="en-GB" dirty="0"/>
              <a:t>Propagate them through new developments and products in the community</a:t>
            </a:r>
          </a:p>
        </p:txBody>
      </p:sp>
      <p:sp>
        <p:nvSpPr>
          <p:cNvPr id="3" name="Title 2">
            <a:extLst>
              <a:ext uri="{FF2B5EF4-FFF2-40B4-BE49-F238E27FC236}">
                <a16:creationId xmlns:a16="http://schemas.microsoft.com/office/drawing/2014/main" id="{8902512A-FBE0-1345-A303-34D385FDA5C7}"/>
              </a:ext>
            </a:extLst>
          </p:cNvPr>
          <p:cNvSpPr>
            <a:spLocks noGrp="1"/>
          </p:cNvSpPr>
          <p:nvPr>
            <p:ph type="title"/>
          </p:nvPr>
        </p:nvSpPr>
        <p:spPr/>
        <p:txBody>
          <a:bodyPr/>
          <a:lstStyle/>
          <a:p>
            <a:r>
              <a:rPr lang="de-CH" dirty="0"/>
              <a:t>WP 7.4 </a:t>
            </a:r>
            <a:r>
              <a:rPr lang="de-CH" dirty="0" err="1"/>
              <a:t>task</a:t>
            </a:r>
            <a:endParaRPr lang="de-CH" dirty="0"/>
          </a:p>
        </p:txBody>
      </p:sp>
      <p:sp>
        <p:nvSpPr>
          <p:cNvPr id="4" name="Slide Number Placeholder 3">
            <a:extLst>
              <a:ext uri="{FF2B5EF4-FFF2-40B4-BE49-F238E27FC236}">
                <a16:creationId xmlns:a16="http://schemas.microsoft.com/office/drawing/2014/main" id="{ABFE1FC1-BCC0-CE48-A8FC-CDE66B0E382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12</a:t>
            </a:fld>
            <a:endParaRPr lang="de-DE" dirty="0"/>
          </a:p>
        </p:txBody>
      </p:sp>
    </p:spTree>
    <p:extLst>
      <p:ext uri="{BB962C8B-B14F-4D97-AF65-F5344CB8AC3E}">
        <p14:creationId xmlns:p14="http://schemas.microsoft.com/office/powerpoint/2010/main" val="409212377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pPr algn="r">
              <a:defRPr/>
            </a:pPr>
            <a:r>
              <a:rPr lang="de-DE"/>
              <a:t>Page </a:t>
            </a:r>
            <a:fld id="{EBC07571-3134-BB4B-B83F-1A9FE18D34F3}" type="slidenum">
              <a:rPr lang="de-DE" smtClean="0"/>
              <a:pPr algn="r">
                <a:defRPr/>
              </a:pPr>
              <a:t>13</a:t>
            </a:fld>
            <a:endParaRPr lang="de-DE" dirty="0"/>
          </a:p>
        </p:txBody>
      </p:sp>
      <p:sp>
        <p:nvSpPr>
          <p:cNvPr id="3" name="Titel 2"/>
          <p:cNvSpPr>
            <a:spLocks noGrp="1"/>
          </p:cNvSpPr>
          <p:nvPr>
            <p:ph type="title"/>
          </p:nvPr>
        </p:nvSpPr>
        <p:spPr/>
        <p:txBody>
          <a:bodyPr/>
          <a:lstStyle/>
          <a:p>
            <a:r>
              <a:rPr lang="en-GB" noProof="0" dirty="0" err="1"/>
              <a:t>Wir</a:t>
            </a:r>
            <a:r>
              <a:rPr lang="en-GB" noProof="0" dirty="0"/>
              <a:t> </a:t>
            </a:r>
            <a:r>
              <a:rPr lang="en-GB" noProof="0" dirty="0" err="1"/>
              <a:t>schaffen</a:t>
            </a:r>
            <a:r>
              <a:rPr lang="en-GB" noProof="0" dirty="0"/>
              <a:t> </a:t>
            </a:r>
            <a:r>
              <a:rPr lang="en-GB" noProof="0" dirty="0" err="1"/>
              <a:t>Wissen</a:t>
            </a:r>
            <a:r>
              <a:rPr lang="en-GB" noProof="0" dirty="0"/>
              <a:t> – </a:t>
            </a:r>
            <a:r>
              <a:rPr lang="en-GB" noProof="0" dirty="0" err="1"/>
              <a:t>heute</a:t>
            </a:r>
            <a:r>
              <a:rPr lang="en-GB" noProof="0" dirty="0"/>
              <a:t> </a:t>
            </a:r>
            <a:r>
              <a:rPr lang="en-GB" noProof="0" dirty="0" err="1"/>
              <a:t>für</a:t>
            </a:r>
            <a:r>
              <a:rPr lang="en-GB" noProof="0" dirty="0"/>
              <a:t> morgen</a:t>
            </a:r>
          </a:p>
        </p:txBody>
      </p:sp>
      <p:sp>
        <p:nvSpPr>
          <p:cNvPr id="4" name="Textplatzhalter 3"/>
          <p:cNvSpPr>
            <a:spLocks noGrp="1"/>
          </p:cNvSpPr>
          <p:nvPr>
            <p:ph type="body" sz="quarter" idx="13"/>
          </p:nvPr>
        </p:nvSpPr>
        <p:spPr/>
        <p:txBody>
          <a:bodyPr/>
          <a:lstStyle/>
          <a:p>
            <a:pPr marL="0" indent="0">
              <a:buNone/>
            </a:pPr>
            <a:r>
              <a:rPr lang="en-GB" b="1" noProof="0" dirty="0"/>
              <a:t>Many thanks to my colleagues at AWI </a:t>
            </a:r>
            <a:r>
              <a:rPr lang="en-GB" b="1" dirty="0"/>
              <a:t>and in particular to my group members!</a:t>
            </a:r>
            <a:endParaRPr lang="en-GB" b="1" noProof="0" dirty="0"/>
          </a:p>
        </p:txBody>
      </p:sp>
    </p:spTree>
    <p:extLst>
      <p:ext uri="{BB962C8B-B14F-4D97-AF65-F5344CB8AC3E}">
        <p14:creationId xmlns:p14="http://schemas.microsoft.com/office/powerpoint/2010/main" val="171347682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A75986-E04C-03D4-28F0-CB00FDE106D9}"/>
              </a:ext>
            </a:extLst>
          </p:cNvPr>
          <p:cNvSpPr>
            <a:spLocks noGrp="1"/>
          </p:cNvSpPr>
          <p:nvPr>
            <p:ph type="title"/>
          </p:nvPr>
        </p:nvSpPr>
        <p:spPr/>
        <p:txBody>
          <a:bodyPr/>
          <a:lstStyle/>
          <a:p>
            <a:r>
              <a:rPr lang="de-CH" dirty="0" err="1"/>
              <a:t>Timetable</a:t>
            </a:r>
            <a:endParaRPr lang="de-CH" dirty="0"/>
          </a:p>
        </p:txBody>
      </p:sp>
      <p:sp>
        <p:nvSpPr>
          <p:cNvPr id="4" name="Slide Number Placeholder 3">
            <a:extLst>
              <a:ext uri="{FF2B5EF4-FFF2-40B4-BE49-F238E27FC236}">
                <a16:creationId xmlns:a16="http://schemas.microsoft.com/office/drawing/2014/main" id="{CB90FD23-E36D-C583-652E-B016F9E3A0C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14</a:t>
            </a:fld>
            <a:endParaRPr lang="de-DE" dirty="0"/>
          </a:p>
        </p:txBody>
      </p:sp>
      <p:pic>
        <p:nvPicPr>
          <p:cNvPr id="10" name="Content Placeholder 9">
            <a:extLst>
              <a:ext uri="{FF2B5EF4-FFF2-40B4-BE49-F238E27FC236}">
                <a16:creationId xmlns:a16="http://schemas.microsoft.com/office/drawing/2014/main" id="{B0E40791-5F3B-6D40-0993-2506012FD377}"/>
              </a:ext>
            </a:extLst>
          </p:cNvPr>
          <p:cNvPicPr>
            <a:picLocks noGrp="1" noChangeAspect="1"/>
          </p:cNvPicPr>
          <p:nvPr>
            <p:ph sz="quarter" idx="13"/>
          </p:nvPr>
        </p:nvPicPr>
        <p:blipFill>
          <a:blip r:embed="rId2"/>
          <a:stretch>
            <a:fillRect/>
          </a:stretch>
        </p:blipFill>
        <p:spPr>
          <a:xfrm>
            <a:off x="1792038" y="771914"/>
            <a:ext cx="5559923" cy="4174364"/>
          </a:xfrm>
        </p:spPr>
      </p:pic>
    </p:spTree>
    <p:extLst>
      <p:ext uri="{BB962C8B-B14F-4D97-AF65-F5344CB8AC3E}">
        <p14:creationId xmlns:p14="http://schemas.microsoft.com/office/powerpoint/2010/main" val="401300916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A75986-E04C-03D4-28F0-CB00FDE106D9}"/>
              </a:ext>
            </a:extLst>
          </p:cNvPr>
          <p:cNvSpPr>
            <a:spLocks noGrp="1"/>
          </p:cNvSpPr>
          <p:nvPr>
            <p:ph type="title"/>
          </p:nvPr>
        </p:nvSpPr>
        <p:spPr/>
        <p:txBody>
          <a:bodyPr/>
          <a:lstStyle/>
          <a:p>
            <a:r>
              <a:rPr lang="de-CH" dirty="0" err="1"/>
              <a:t>Timetable</a:t>
            </a:r>
            <a:endParaRPr lang="de-CH" dirty="0"/>
          </a:p>
        </p:txBody>
      </p:sp>
      <p:sp>
        <p:nvSpPr>
          <p:cNvPr id="4" name="Slide Number Placeholder 3">
            <a:extLst>
              <a:ext uri="{FF2B5EF4-FFF2-40B4-BE49-F238E27FC236}">
                <a16:creationId xmlns:a16="http://schemas.microsoft.com/office/drawing/2014/main" id="{CB90FD23-E36D-C583-652E-B016F9E3A0C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pic>
        <p:nvPicPr>
          <p:cNvPr id="10" name="Content Placeholder 9">
            <a:extLst>
              <a:ext uri="{FF2B5EF4-FFF2-40B4-BE49-F238E27FC236}">
                <a16:creationId xmlns:a16="http://schemas.microsoft.com/office/drawing/2014/main" id="{B0E40791-5F3B-6D40-0993-2506012FD377}"/>
              </a:ext>
            </a:extLst>
          </p:cNvPr>
          <p:cNvPicPr>
            <a:picLocks noGrp="1" noChangeAspect="1"/>
          </p:cNvPicPr>
          <p:nvPr>
            <p:ph sz="quarter" idx="13"/>
          </p:nvPr>
        </p:nvPicPr>
        <p:blipFill>
          <a:blip r:embed="rId2"/>
          <a:stretch>
            <a:fillRect/>
          </a:stretch>
        </p:blipFill>
        <p:spPr>
          <a:xfrm>
            <a:off x="1792038" y="771914"/>
            <a:ext cx="5559923" cy="4174364"/>
          </a:xfrm>
        </p:spPr>
      </p:pic>
    </p:spTree>
    <p:extLst>
      <p:ext uri="{BB962C8B-B14F-4D97-AF65-F5344CB8AC3E}">
        <p14:creationId xmlns:p14="http://schemas.microsoft.com/office/powerpoint/2010/main" val="410917535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4D4BD2-041C-536A-8943-1F4BAB33BD79}"/>
              </a:ext>
            </a:extLst>
          </p:cNvPr>
          <p:cNvSpPr>
            <a:spLocks noGrp="1"/>
          </p:cNvSpPr>
          <p:nvPr>
            <p:ph sz="quarter" idx="13"/>
          </p:nvPr>
        </p:nvSpPr>
        <p:spPr/>
        <p:txBody>
          <a:bodyPr/>
          <a:lstStyle/>
          <a:p>
            <a:r>
              <a:rPr lang="de-CH" dirty="0"/>
              <a:t>Organisation</a:t>
            </a:r>
          </a:p>
          <a:p>
            <a:r>
              <a:rPr lang="de-CH" dirty="0"/>
              <a:t>Main </a:t>
            </a:r>
            <a:r>
              <a:rPr lang="de-CH" dirty="0" err="1"/>
              <a:t>topics</a:t>
            </a:r>
            <a:r>
              <a:rPr lang="de-CH" dirty="0"/>
              <a:t> and </a:t>
            </a:r>
            <a:r>
              <a:rPr lang="de-CH" dirty="0" err="1"/>
              <a:t>activities</a:t>
            </a:r>
            <a:endParaRPr lang="de-CH" dirty="0"/>
          </a:p>
          <a:p>
            <a:r>
              <a:rPr lang="de-CH" dirty="0"/>
              <a:t>LEAPS-INNOV</a:t>
            </a:r>
          </a:p>
        </p:txBody>
      </p:sp>
      <p:sp>
        <p:nvSpPr>
          <p:cNvPr id="3" name="Title 2">
            <a:extLst>
              <a:ext uri="{FF2B5EF4-FFF2-40B4-BE49-F238E27FC236}">
                <a16:creationId xmlns:a16="http://schemas.microsoft.com/office/drawing/2014/main" id="{62BF2A70-015E-A73A-4816-9FE9A5DDF386}"/>
              </a:ext>
            </a:extLst>
          </p:cNvPr>
          <p:cNvSpPr>
            <a:spLocks noGrp="1"/>
          </p:cNvSpPr>
          <p:nvPr>
            <p:ph type="title"/>
          </p:nvPr>
        </p:nvSpPr>
        <p:spPr/>
        <p:txBody>
          <a:bodyPr/>
          <a:lstStyle/>
          <a:p>
            <a:r>
              <a:rPr lang="de-CH" dirty="0" err="1"/>
              <a:t>Overview</a:t>
            </a:r>
            <a:endParaRPr lang="de-CH" dirty="0"/>
          </a:p>
        </p:txBody>
      </p:sp>
      <p:sp>
        <p:nvSpPr>
          <p:cNvPr id="4" name="Slide Number Placeholder 3">
            <a:extLst>
              <a:ext uri="{FF2B5EF4-FFF2-40B4-BE49-F238E27FC236}">
                <a16:creationId xmlns:a16="http://schemas.microsoft.com/office/drawing/2014/main" id="{A153513A-43C5-FF98-851B-BB20EA88252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194062826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9">
            <a:extLst>
              <a:ext uri="{FF2B5EF4-FFF2-40B4-BE49-F238E27FC236}">
                <a16:creationId xmlns:a16="http://schemas.microsoft.com/office/drawing/2014/main" id="{DB9AAB0D-4B45-47A2-AA99-E0C8E884954C}"/>
              </a:ext>
            </a:extLst>
          </p:cNvPr>
          <p:cNvGraphicFramePr>
            <a:graphicFrameLocks/>
          </p:cNvGraphicFramePr>
          <p:nvPr/>
        </p:nvGraphicFramePr>
        <p:xfrm>
          <a:off x="2627784" y="208736"/>
          <a:ext cx="7066789" cy="4733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266629FF-532D-412A-B494-0F3F6B97F9BE}"/>
              </a:ext>
            </a:extLst>
          </p:cNvPr>
          <p:cNvSpPr>
            <a:spLocks noGrp="1"/>
          </p:cNvSpPr>
          <p:nvPr>
            <p:ph type="title"/>
          </p:nvPr>
        </p:nvSpPr>
        <p:spPr>
          <a:xfrm>
            <a:off x="2077211" y="216000"/>
            <a:ext cx="3358885" cy="381375"/>
          </a:xfrm>
        </p:spPr>
        <p:txBody>
          <a:bodyPr wrap="square" anchor="t">
            <a:normAutofit/>
          </a:bodyPr>
          <a:lstStyle/>
          <a:p>
            <a:r>
              <a:rPr lang="en-US" dirty="0"/>
              <a:t>AWI organization</a:t>
            </a:r>
            <a:endParaRPr lang="en-GB" dirty="0"/>
          </a:p>
        </p:txBody>
      </p:sp>
      <p:grpSp>
        <p:nvGrpSpPr>
          <p:cNvPr id="4" name="Group 3">
            <a:extLst>
              <a:ext uri="{FF2B5EF4-FFF2-40B4-BE49-F238E27FC236}">
                <a16:creationId xmlns:a16="http://schemas.microsoft.com/office/drawing/2014/main" id="{47DADF86-AD94-45BB-8E04-6A2553A9BB8E}"/>
              </a:ext>
            </a:extLst>
          </p:cNvPr>
          <p:cNvGrpSpPr/>
          <p:nvPr/>
        </p:nvGrpSpPr>
        <p:grpSpPr>
          <a:xfrm>
            <a:off x="2843808" y="4406135"/>
            <a:ext cx="2177989" cy="727105"/>
            <a:chOff x="2936888" y="5238223"/>
            <a:chExt cx="2379216" cy="1210804"/>
          </a:xfrm>
        </p:grpSpPr>
        <p:sp>
          <p:nvSpPr>
            <p:cNvPr id="5" name="Rectangle 4">
              <a:extLst>
                <a:ext uri="{FF2B5EF4-FFF2-40B4-BE49-F238E27FC236}">
                  <a16:creationId xmlns:a16="http://schemas.microsoft.com/office/drawing/2014/main" id="{F8A88A73-8EDA-41B5-A788-43163374C341}"/>
                </a:ext>
              </a:extLst>
            </p:cNvPr>
            <p:cNvSpPr/>
            <p:nvPr/>
          </p:nvSpPr>
          <p:spPr bwMode="auto">
            <a:xfrm>
              <a:off x="2936889" y="5541295"/>
              <a:ext cx="2379215" cy="303072"/>
            </a:xfrm>
            <a:prstGeom prst="rect">
              <a:avLst/>
            </a:prstGeom>
            <a:solidFill>
              <a:schemeClr val="accent5"/>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783">
                <a:spcBef>
                  <a:spcPct val="0"/>
                </a:spcBef>
                <a:defRPr/>
              </a:pPr>
              <a:r>
                <a:rPr lang="en-US" sz="900" dirty="0">
                  <a:solidFill>
                    <a:srgbClr val="FFFFFF"/>
                  </a:solidFill>
                  <a:latin typeface="Calibri"/>
                </a:rPr>
                <a:t>EU Funded (3 funded roles)</a:t>
              </a:r>
              <a:endParaRPr lang="en-GB" sz="900" dirty="0">
                <a:solidFill>
                  <a:srgbClr val="FFFFFF"/>
                </a:solidFill>
                <a:latin typeface="Calibri"/>
              </a:endParaRPr>
            </a:p>
          </p:txBody>
        </p:sp>
        <p:sp>
          <p:nvSpPr>
            <p:cNvPr id="6" name="Rectangle 5">
              <a:extLst>
                <a:ext uri="{FF2B5EF4-FFF2-40B4-BE49-F238E27FC236}">
                  <a16:creationId xmlns:a16="http://schemas.microsoft.com/office/drawing/2014/main" id="{DBD86E24-EE5D-47FB-9C37-0C0F595BA840}"/>
                </a:ext>
              </a:extLst>
            </p:cNvPr>
            <p:cNvSpPr/>
            <p:nvPr/>
          </p:nvSpPr>
          <p:spPr bwMode="auto">
            <a:xfrm>
              <a:off x="2936889" y="5844367"/>
              <a:ext cx="2379215" cy="303072"/>
            </a:xfrm>
            <a:prstGeom prst="rect">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783">
                <a:spcBef>
                  <a:spcPct val="0"/>
                </a:spcBef>
                <a:defRPr/>
              </a:pPr>
              <a:r>
                <a:rPr lang="en-US" sz="900" dirty="0">
                  <a:solidFill>
                    <a:srgbClr val="FFFFFF"/>
                  </a:solidFill>
                  <a:latin typeface="Calibri"/>
                </a:rPr>
                <a:t>PSI Funded fixed term (4 funded, 4 TBC)</a:t>
              </a:r>
              <a:endParaRPr lang="en-GB" sz="900" dirty="0">
                <a:solidFill>
                  <a:srgbClr val="FFFFFF"/>
                </a:solidFill>
                <a:latin typeface="Calibri"/>
              </a:endParaRPr>
            </a:p>
          </p:txBody>
        </p:sp>
        <p:sp>
          <p:nvSpPr>
            <p:cNvPr id="7" name="Rectangle 6">
              <a:extLst>
                <a:ext uri="{FF2B5EF4-FFF2-40B4-BE49-F238E27FC236}">
                  <a16:creationId xmlns:a16="http://schemas.microsoft.com/office/drawing/2014/main" id="{5905D0E9-A9BD-4D59-B983-9EFB1114B94D}"/>
                </a:ext>
              </a:extLst>
            </p:cNvPr>
            <p:cNvSpPr/>
            <p:nvPr/>
          </p:nvSpPr>
          <p:spPr bwMode="auto">
            <a:xfrm>
              <a:off x="2936889" y="6145955"/>
              <a:ext cx="2379215" cy="303072"/>
            </a:xfrm>
            <a:prstGeom prst="rect">
              <a:avLst/>
            </a:prstGeom>
            <a:solidFill>
              <a:srgbClr val="C50006"/>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783">
                <a:spcBef>
                  <a:spcPct val="0"/>
                </a:spcBef>
                <a:defRPr/>
              </a:pPr>
              <a:r>
                <a:rPr lang="en-US" sz="900" dirty="0">
                  <a:solidFill>
                    <a:srgbClr val="FFFFFF"/>
                  </a:solidFill>
                  <a:latin typeface="Calibri"/>
                </a:rPr>
                <a:t>Swiss Funded initiatives (3 funded, 3-4 TBC)</a:t>
              </a:r>
              <a:endParaRPr lang="en-GB" sz="900" dirty="0">
                <a:solidFill>
                  <a:srgbClr val="FFFFFF"/>
                </a:solidFill>
                <a:latin typeface="Calibri"/>
              </a:endParaRPr>
            </a:p>
          </p:txBody>
        </p:sp>
        <p:sp>
          <p:nvSpPr>
            <p:cNvPr id="8" name="Rectangle 7">
              <a:extLst>
                <a:ext uri="{FF2B5EF4-FFF2-40B4-BE49-F238E27FC236}">
                  <a16:creationId xmlns:a16="http://schemas.microsoft.com/office/drawing/2014/main" id="{5C23A92D-9C4D-4D1F-BEBE-579EF4050EF8}"/>
                </a:ext>
              </a:extLst>
            </p:cNvPr>
            <p:cNvSpPr/>
            <p:nvPr/>
          </p:nvSpPr>
          <p:spPr bwMode="auto">
            <a:xfrm>
              <a:off x="2936888" y="5238223"/>
              <a:ext cx="2379215" cy="30307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783">
                <a:spcBef>
                  <a:spcPct val="0"/>
                </a:spcBef>
                <a:defRPr/>
              </a:pPr>
              <a:r>
                <a:rPr lang="en-US" sz="900" dirty="0">
                  <a:solidFill>
                    <a:srgbClr val="000000"/>
                  </a:solidFill>
                  <a:latin typeface="Calibri"/>
                </a:rPr>
                <a:t>Key to Fixed Term Roles</a:t>
              </a:r>
              <a:endParaRPr lang="en-GB" sz="900" dirty="0">
                <a:solidFill>
                  <a:srgbClr val="000000"/>
                </a:solidFill>
                <a:latin typeface="Calibri"/>
              </a:endParaRPr>
            </a:p>
          </p:txBody>
        </p:sp>
      </p:grpSp>
      <p:sp>
        <p:nvSpPr>
          <p:cNvPr id="9" name="TextBox 8"/>
          <p:cNvSpPr txBox="1"/>
          <p:nvPr/>
        </p:nvSpPr>
        <p:spPr>
          <a:xfrm>
            <a:off x="8028384" y="283557"/>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GB" sz="1800" dirty="0">
                <a:solidFill>
                  <a:srgbClr val="000000"/>
                </a:solidFill>
                <a:latin typeface="Calibri"/>
              </a:rPr>
              <a:t>16/08/22</a:t>
            </a:r>
          </a:p>
        </p:txBody>
      </p:sp>
      <p:sp>
        <p:nvSpPr>
          <p:cNvPr id="3" name="Content Placeholder 1">
            <a:extLst>
              <a:ext uri="{FF2B5EF4-FFF2-40B4-BE49-F238E27FC236}">
                <a16:creationId xmlns:a16="http://schemas.microsoft.com/office/drawing/2014/main" id="{7C94CFA0-E6E2-22D6-DA19-1EAE1888AD8F}"/>
              </a:ext>
            </a:extLst>
          </p:cNvPr>
          <p:cNvSpPr txBox="1">
            <a:spLocks/>
          </p:cNvSpPr>
          <p:nvPr/>
        </p:nvSpPr>
        <p:spPr>
          <a:xfrm>
            <a:off x="602810" y="1017739"/>
            <a:ext cx="2952329" cy="3509963"/>
          </a:xfrm>
          <a:prstGeom prst="rect">
            <a:avLst/>
          </a:prstGeom>
        </p:spPr>
        <p:txBody>
          <a:bodyPr vert="horz" lIns="0" tIns="0" rIns="0" bIns="0" rtlCol="0">
            <a:noAutofit/>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kern="1200" spc="0" baseline="0">
                <a:solidFill>
                  <a:schemeClr val="tx1"/>
                </a:solidFill>
                <a:latin typeface="+mn-lt"/>
                <a:ea typeface="+mn-ea"/>
                <a:cs typeface="+mn-cs"/>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mn-ea"/>
                <a:cs typeface="+mn-cs"/>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spc="0" baseline="0">
                <a:solidFill>
                  <a:schemeClr val="tx1"/>
                </a:solidFill>
                <a:latin typeface="+mn-lt"/>
                <a:ea typeface="ＭＳ Ｐゴシック" charset="-128"/>
                <a:cs typeface="ＭＳ Ｐゴシック" charset="-128"/>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ＭＳ Ｐゴシック" charset="0"/>
                <a:cs typeface="ＭＳ Ｐゴシック"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Clr>
                <a:schemeClr val="tx1"/>
              </a:buClr>
              <a:buFont typeface="Symbol" panose="05050102010706020507" pitchFamily="18" charset="2"/>
              <a:buChar char="-"/>
              <a:defRPr sz="15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9pPr>
          </a:lstStyle>
          <a:p>
            <a:endParaRPr lang="en-GB" dirty="0"/>
          </a:p>
        </p:txBody>
      </p:sp>
      <p:sp>
        <p:nvSpPr>
          <p:cNvPr id="10" name="Rectangle 9">
            <a:extLst>
              <a:ext uri="{FF2B5EF4-FFF2-40B4-BE49-F238E27FC236}">
                <a16:creationId xmlns:a16="http://schemas.microsoft.com/office/drawing/2014/main" id="{301DFA6F-1E05-829D-E99E-4A2B714A19D6}"/>
              </a:ext>
            </a:extLst>
          </p:cNvPr>
          <p:cNvSpPr/>
          <p:nvPr/>
        </p:nvSpPr>
        <p:spPr bwMode="auto">
          <a:xfrm>
            <a:off x="7074162" y="1119820"/>
            <a:ext cx="1008112" cy="3900303"/>
          </a:xfrm>
          <a:prstGeom prst="rect">
            <a:avLst/>
          </a:prstGeom>
          <a:noFill/>
          <a:ln w="41275" cap="flat" cmpd="sng" algn="ctr">
            <a:solidFill>
              <a:schemeClr val="accent5">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3" name="TextBox 12">
            <a:extLst>
              <a:ext uri="{FF2B5EF4-FFF2-40B4-BE49-F238E27FC236}">
                <a16:creationId xmlns:a16="http://schemas.microsoft.com/office/drawing/2014/main" id="{0DB12AAC-8604-0ACB-A025-D822FF6C43E8}"/>
              </a:ext>
            </a:extLst>
          </p:cNvPr>
          <p:cNvSpPr txBox="1"/>
          <p:nvPr/>
        </p:nvSpPr>
        <p:spPr>
          <a:xfrm>
            <a:off x="768064" y="1090106"/>
            <a:ext cx="2507792" cy="830997"/>
          </a:xfrm>
          <a:prstGeom prst="rect">
            <a:avLst/>
          </a:prstGeom>
          <a:noFill/>
        </p:spPr>
        <p:txBody>
          <a:bodyPr wrap="square">
            <a:spAutoFit/>
          </a:bodyPr>
          <a:lstStyle/>
          <a:p>
            <a:r>
              <a:rPr lang="en-GB" dirty="0"/>
              <a:t>Data Processing Development and Consulting (7902)</a:t>
            </a:r>
          </a:p>
        </p:txBody>
      </p:sp>
      <p:sp>
        <p:nvSpPr>
          <p:cNvPr id="14" name="Curved Up Arrow 13">
            <a:extLst>
              <a:ext uri="{FF2B5EF4-FFF2-40B4-BE49-F238E27FC236}">
                <a16:creationId xmlns:a16="http://schemas.microsoft.com/office/drawing/2014/main" id="{FBA5C480-1AD7-E386-6EB0-BE573EC51EE7}"/>
              </a:ext>
            </a:extLst>
          </p:cNvPr>
          <p:cNvSpPr/>
          <p:nvPr/>
        </p:nvSpPr>
        <p:spPr bwMode="auto">
          <a:xfrm>
            <a:off x="7961414" y="4760553"/>
            <a:ext cx="618006" cy="381375"/>
          </a:xfrm>
          <a:prstGeom prst="curvedUpArrow">
            <a:avLst>
              <a:gd name="adj1" fmla="val 25000"/>
              <a:gd name="adj2" fmla="val 82111"/>
              <a:gd name="adj3" fmla="val 25000"/>
            </a:avLst>
          </a:prstGeom>
          <a:solidFill>
            <a:schemeClr val="accent5">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8110384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AE18A0-8388-9BC5-C68F-90FC3A760F97}"/>
              </a:ext>
            </a:extLst>
          </p:cNvPr>
          <p:cNvSpPr>
            <a:spLocks noGrp="1"/>
          </p:cNvSpPr>
          <p:nvPr>
            <p:ph sz="quarter" idx="13"/>
          </p:nvPr>
        </p:nvSpPr>
        <p:spPr/>
        <p:txBody>
          <a:bodyPr/>
          <a:lstStyle/>
          <a:p>
            <a:r>
              <a:rPr lang="en-GB" dirty="0"/>
              <a:t>Our central mission is to provide scientists and user communities with expertise in data reduction and processing algorithms in order to meet their experimental and data analysis needs, i.e., to ease the process of answering data-driven particular scientific questions. </a:t>
            </a:r>
          </a:p>
          <a:p>
            <a:r>
              <a:rPr lang="en-GB" dirty="0"/>
              <a:t>Grants</a:t>
            </a:r>
          </a:p>
          <a:p>
            <a:pPr lvl="1"/>
            <a:r>
              <a:rPr lang="en-GB" dirty="0"/>
              <a:t>AI4SI, not successful</a:t>
            </a:r>
          </a:p>
          <a:p>
            <a:pPr lvl="1"/>
            <a:r>
              <a:rPr lang="en-GB" dirty="0"/>
              <a:t>SDSC --&gt; Jun</a:t>
            </a:r>
          </a:p>
          <a:p>
            <a:pPr lvl="1"/>
            <a:r>
              <a:rPr lang="en-GB" dirty="0"/>
              <a:t>PSI Research grant (Goran </a:t>
            </a:r>
            <a:r>
              <a:rPr lang="en-GB" dirty="0" err="1"/>
              <a:t>Lovric</a:t>
            </a:r>
            <a:r>
              <a:rPr lang="en-GB" dirty="0"/>
              <a:t>, PI)</a:t>
            </a:r>
          </a:p>
          <a:p>
            <a:endParaRPr lang="de-CH" dirty="0"/>
          </a:p>
        </p:txBody>
      </p:sp>
      <p:sp>
        <p:nvSpPr>
          <p:cNvPr id="3" name="Title 2">
            <a:extLst>
              <a:ext uri="{FF2B5EF4-FFF2-40B4-BE49-F238E27FC236}">
                <a16:creationId xmlns:a16="http://schemas.microsoft.com/office/drawing/2014/main" id="{CB74329E-B484-4F1D-31C1-16666BF14A2F}"/>
              </a:ext>
            </a:extLst>
          </p:cNvPr>
          <p:cNvSpPr>
            <a:spLocks noGrp="1"/>
          </p:cNvSpPr>
          <p:nvPr>
            <p:ph type="title"/>
          </p:nvPr>
        </p:nvSpPr>
        <p:spPr/>
        <p:txBody>
          <a:bodyPr/>
          <a:lstStyle/>
          <a:p>
            <a:r>
              <a:rPr lang="de-CH" dirty="0"/>
              <a:t>Topics and Main </a:t>
            </a:r>
            <a:r>
              <a:rPr lang="de-CH" dirty="0" err="1"/>
              <a:t>Activities</a:t>
            </a:r>
            <a:endParaRPr lang="de-CH" dirty="0"/>
          </a:p>
        </p:txBody>
      </p:sp>
      <p:sp>
        <p:nvSpPr>
          <p:cNvPr id="4" name="Slide Number Placeholder 3">
            <a:extLst>
              <a:ext uri="{FF2B5EF4-FFF2-40B4-BE49-F238E27FC236}">
                <a16:creationId xmlns:a16="http://schemas.microsoft.com/office/drawing/2014/main" id="{EF6FAE51-FF23-A87F-FFBA-487D5701165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dirty="0"/>
          </a:p>
        </p:txBody>
      </p:sp>
    </p:spTree>
    <p:extLst>
      <p:ext uri="{BB962C8B-B14F-4D97-AF65-F5344CB8AC3E}">
        <p14:creationId xmlns:p14="http://schemas.microsoft.com/office/powerpoint/2010/main" val="213853503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306550-4252-704A-9AB8-7E2A53BA2181}"/>
              </a:ext>
            </a:extLst>
          </p:cNvPr>
          <p:cNvSpPr>
            <a:spLocks noGrp="1"/>
          </p:cNvSpPr>
          <p:nvPr>
            <p:ph type="title"/>
          </p:nvPr>
        </p:nvSpPr>
        <p:spPr/>
        <p:txBody>
          <a:bodyPr/>
          <a:lstStyle/>
          <a:p>
            <a:r>
              <a:rPr lang="de-CH" dirty="0"/>
              <a:t>LEAPS</a:t>
            </a:r>
          </a:p>
        </p:txBody>
      </p:sp>
      <p:sp>
        <p:nvSpPr>
          <p:cNvPr id="4" name="Slide Number Placeholder 3">
            <a:extLst>
              <a:ext uri="{FF2B5EF4-FFF2-40B4-BE49-F238E27FC236}">
                <a16:creationId xmlns:a16="http://schemas.microsoft.com/office/drawing/2014/main" id="{1577A2C7-B1D5-864F-AD50-497127DEDB9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a:t>
            </a:fld>
            <a:endParaRPr lang="de-DE" dirty="0"/>
          </a:p>
        </p:txBody>
      </p:sp>
      <p:pic>
        <p:nvPicPr>
          <p:cNvPr id="1026" name="Picture 2">
            <a:extLst>
              <a:ext uri="{FF2B5EF4-FFF2-40B4-BE49-F238E27FC236}">
                <a16:creationId xmlns:a16="http://schemas.microsoft.com/office/drawing/2014/main" id="{9DFE1317-DBEC-F142-9D85-35F20AF9DB07}"/>
              </a:ext>
            </a:extLst>
          </p:cNvPr>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822136" y="1131590"/>
            <a:ext cx="1331196" cy="4582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8E623CA-6D9A-9649-9DD4-2421BC5C1360}"/>
              </a:ext>
            </a:extLst>
          </p:cNvPr>
          <p:cNvSpPr txBox="1"/>
          <p:nvPr/>
        </p:nvSpPr>
        <p:spPr>
          <a:xfrm>
            <a:off x="2378171" y="1203598"/>
            <a:ext cx="6586317" cy="223224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GB" sz="1800" dirty="0"/>
              <a:t>League of European Accelerator-based Photon Sources</a:t>
            </a:r>
          </a:p>
          <a:p>
            <a:pPr eaLnBrk="1" hangingPunct="1">
              <a:lnSpc>
                <a:spcPct val="110000"/>
              </a:lnSpc>
              <a:spcBef>
                <a:spcPct val="0"/>
              </a:spcBef>
              <a:buClr>
                <a:srgbClr val="000000"/>
              </a:buClr>
            </a:pPr>
            <a:endParaRPr lang="en-GB" sz="1800" dirty="0"/>
          </a:p>
          <a:p>
            <a:pPr eaLnBrk="1" hangingPunct="1">
              <a:lnSpc>
                <a:spcPct val="110000"/>
              </a:lnSpc>
              <a:spcBef>
                <a:spcPct val="0"/>
              </a:spcBef>
              <a:buClr>
                <a:srgbClr val="000000"/>
              </a:buClr>
            </a:pPr>
            <a:r>
              <a:rPr lang="en-GB" sz="1200" dirty="0"/>
              <a:t>It is a strategic consortium initiated by the Directors of 16 Synchrotron Radiation and Free </a:t>
            </a:r>
          </a:p>
          <a:p>
            <a:pPr eaLnBrk="1" hangingPunct="1">
              <a:lnSpc>
                <a:spcPct val="110000"/>
              </a:lnSpc>
              <a:spcBef>
                <a:spcPct val="0"/>
              </a:spcBef>
              <a:buClr>
                <a:srgbClr val="000000"/>
              </a:buClr>
            </a:pPr>
            <a:r>
              <a:rPr lang="en-GB" sz="1200" dirty="0"/>
              <a:t>Electron Laser user facilities in Europe. Its primary goal is to actively and constructively ensure </a:t>
            </a:r>
          </a:p>
          <a:p>
            <a:pPr eaLnBrk="1" hangingPunct="1">
              <a:lnSpc>
                <a:spcPct val="110000"/>
              </a:lnSpc>
              <a:spcBef>
                <a:spcPct val="0"/>
              </a:spcBef>
              <a:buClr>
                <a:srgbClr val="000000"/>
              </a:buClr>
            </a:pPr>
            <a:r>
              <a:rPr lang="en-GB" sz="1200" dirty="0"/>
              <a:t>and promote the quality and impact of fundamental, applied and industrial research carried out </a:t>
            </a:r>
          </a:p>
          <a:p>
            <a:pPr eaLnBrk="1" hangingPunct="1">
              <a:lnSpc>
                <a:spcPct val="110000"/>
              </a:lnSpc>
              <a:spcBef>
                <a:spcPct val="0"/>
              </a:spcBef>
              <a:buClr>
                <a:srgbClr val="000000"/>
              </a:buClr>
            </a:pPr>
            <a:r>
              <a:rPr lang="en-GB" sz="1200" dirty="0"/>
              <a:t>at each facility to the greater benefit of European science and society.</a:t>
            </a:r>
          </a:p>
          <a:p>
            <a:pPr eaLnBrk="1" hangingPunct="1">
              <a:lnSpc>
                <a:spcPct val="110000"/>
              </a:lnSpc>
              <a:spcBef>
                <a:spcPct val="0"/>
              </a:spcBef>
              <a:buClr>
                <a:srgbClr val="000000"/>
              </a:buClr>
            </a:pPr>
            <a:endParaRPr lang="en-GB" sz="1200" dirty="0">
              <a:solidFill>
                <a:srgbClr val="000000"/>
              </a:solidFill>
              <a:latin typeface="Calibri"/>
            </a:endParaRPr>
          </a:p>
          <a:p>
            <a:pPr eaLnBrk="1" hangingPunct="1">
              <a:lnSpc>
                <a:spcPct val="110000"/>
              </a:lnSpc>
              <a:spcBef>
                <a:spcPct val="0"/>
              </a:spcBef>
              <a:buClr>
                <a:srgbClr val="000000"/>
              </a:buClr>
            </a:pPr>
            <a:r>
              <a:rPr lang="en-GB" sz="1200" dirty="0">
                <a:solidFill>
                  <a:srgbClr val="000000"/>
                </a:solidFill>
                <a:latin typeface="Calibri"/>
              </a:rPr>
              <a:t>Founded in 2017, initiated by DESY.</a:t>
            </a:r>
          </a:p>
          <a:p>
            <a:pPr eaLnBrk="1" hangingPunct="1">
              <a:lnSpc>
                <a:spcPct val="110000"/>
              </a:lnSpc>
              <a:spcBef>
                <a:spcPct val="0"/>
              </a:spcBef>
              <a:buClr>
                <a:srgbClr val="000000"/>
              </a:buClr>
            </a:pPr>
            <a:endParaRPr lang="en-GB" sz="1200" dirty="0">
              <a:solidFill>
                <a:srgbClr val="000000"/>
              </a:solidFill>
              <a:latin typeface="Calibri"/>
            </a:endParaRPr>
          </a:p>
          <a:p>
            <a:pPr eaLnBrk="1" hangingPunct="1">
              <a:lnSpc>
                <a:spcPct val="110000"/>
              </a:lnSpc>
              <a:spcBef>
                <a:spcPct val="0"/>
              </a:spcBef>
              <a:buClr>
                <a:srgbClr val="000000"/>
              </a:buClr>
            </a:pPr>
            <a:r>
              <a:rPr lang="en-GB" sz="1200" dirty="0">
                <a:solidFill>
                  <a:srgbClr val="000000"/>
                </a:solidFill>
                <a:latin typeface="Calibri"/>
              </a:rPr>
              <a:t>Lenny Rivkin (PSI) is the current Chair</a:t>
            </a:r>
            <a:endParaRPr lang="de-CH" sz="1200" dirty="0">
              <a:solidFill>
                <a:srgbClr val="000000"/>
              </a:solidFill>
              <a:latin typeface="Calibri"/>
            </a:endParaRPr>
          </a:p>
        </p:txBody>
      </p:sp>
      <p:pic>
        <p:nvPicPr>
          <p:cNvPr id="1028" name="Picture 4" descr="Map of Europe with facilities">
            <a:extLst>
              <a:ext uri="{FF2B5EF4-FFF2-40B4-BE49-F238E27FC236}">
                <a16:creationId xmlns:a16="http://schemas.microsoft.com/office/drawing/2014/main" id="{AED36F94-DA02-BC4E-BA53-B982B79342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200558"/>
            <a:ext cx="5436803"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55948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6FE533C-2D7E-154A-98E1-27058226E0FC}"/>
              </a:ext>
            </a:extLst>
          </p:cNvPr>
          <p:cNvPicPr>
            <a:picLocks noGrp="1" noChangeAspect="1"/>
          </p:cNvPicPr>
          <p:nvPr>
            <p:ph sz="quarter" idx="13"/>
          </p:nvPr>
        </p:nvPicPr>
        <p:blipFill>
          <a:blip r:embed="rId2"/>
          <a:stretch>
            <a:fillRect/>
          </a:stretch>
        </p:blipFill>
        <p:spPr>
          <a:xfrm>
            <a:off x="1056052" y="547882"/>
            <a:ext cx="6241612" cy="4595617"/>
          </a:xfrm>
          <a:prstGeom prst="rect">
            <a:avLst/>
          </a:prstGeom>
        </p:spPr>
      </p:pic>
      <p:sp>
        <p:nvSpPr>
          <p:cNvPr id="3" name="Title 2">
            <a:extLst>
              <a:ext uri="{FF2B5EF4-FFF2-40B4-BE49-F238E27FC236}">
                <a16:creationId xmlns:a16="http://schemas.microsoft.com/office/drawing/2014/main" id="{155A19C7-673C-C349-A066-0F131039105F}"/>
              </a:ext>
            </a:extLst>
          </p:cNvPr>
          <p:cNvSpPr>
            <a:spLocks noGrp="1"/>
          </p:cNvSpPr>
          <p:nvPr>
            <p:ph type="title"/>
          </p:nvPr>
        </p:nvSpPr>
        <p:spPr/>
        <p:txBody>
          <a:bodyPr/>
          <a:lstStyle/>
          <a:p>
            <a:r>
              <a:rPr lang="de-CH" dirty="0"/>
              <a:t>LEAPS Roadmap</a:t>
            </a:r>
          </a:p>
        </p:txBody>
      </p:sp>
      <p:sp>
        <p:nvSpPr>
          <p:cNvPr id="4" name="Slide Number Placeholder 3">
            <a:extLst>
              <a:ext uri="{FF2B5EF4-FFF2-40B4-BE49-F238E27FC236}">
                <a16:creationId xmlns:a16="http://schemas.microsoft.com/office/drawing/2014/main" id="{44A54CB7-8285-724B-8986-2CBFC3B6081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a:t>
            </a:fld>
            <a:endParaRPr lang="de-DE" dirty="0"/>
          </a:p>
        </p:txBody>
      </p:sp>
    </p:spTree>
    <p:extLst>
      <p:ext uri="{BB962C8B-B14F-4D97-AF65-F5344CB8AC3E}">
        <p14:creationId xmlns:p14="http://schemas.microsoft.com/office/powerpoint/2010/main" val="408687830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3E48E0-55C2-F34E-A17C-59326EAB9F33}"/>
              </a:ext>
            </a:extLst>
          </p:cNvPr>
          <p:cNvSpPr>
            <a:spLocks noGrp="1"/>
          </p:cNvSpPr>
          <p:nvPr>
            <p:ph sz="quarter" idx="13"/>
          </p:nvPr>
        </p:nvSpPr>
        <p:spPr>
          <a:xfrm>
            <a:off x="1898204" y="1006082"/>
            <a:ext cx="6887033" cy="3509963"/>
          </a:xfrm>
        </p:spPr>
        <p:txBody>
          <a:bodyPr/>
          <a:lstStyle/>
          <a:p>
            <a:r>
              <a:rPr lang="en-GB" dirty="0"/>
              <a:t>Comprised of the 16 LEAPS members plus 6 research and industry laboratories (ENEA, KTI, STFC, nob, RAITH, </a:t>
            </a:r>
            <a:r>
              <a:rPr lang="en-GB" dirty="0" err="1"/>
              <a:t>XRnanotech</a:t>
            </a:r>
            <a:r>
              <a:rPr lang="en-GB" dirty="0"/>
              <a:t>)</a:t>
            </a:r>
          </a:p>
          <a:p>
            <a:r>
              <a:rPr lang="en-GB" dirty="0"/>
              <a:t>Funded by the European Horizon 2020 programme with 10 M€.</a:t>
            </a:r>
          </a:p>
          <a:p>
            <a:r>
              <a:rPr lang="en-GB" dirty="0"/>
              <a:t>Lead by DESY (Elke </a:t>
            </a:r>
            <a:r>
              <a:rPr lang="en-GB" dirty="0" err="1"/>
              <a:t>Plönjes</a:t>
            </a:r>
            <a:r>
              <a:rPr lang="en-GB" dirty="0"/>
              <a:t>)</a:t>
            </a:r>
          </a:p>
          <a:p>
            <a:r>
              <a:rPr lang="en-GB" dirty="0"/>
              <a:t>Submitted May 2020, started a year later.</a:t>
            </a:r>
          </a:p>
          <a:p>
            <a:r>
              <a:rPr lang="en-GB" dirty="0"/>
              <a:t>Organized in 7 work packages</a:t>
            </a:r>
          </a:p>
          <a:p>
            <a:endParaRPr lang="en-GB" dirty="0"/>
          </a:p>
          <a:p>
            <a:endParaRPr lang="de-CH" dirty="0"/>
          </a:p>
        </p:txBody>
      </p:sp>
      <p:sp>
        <p:nvSpPr>
          <p:cNvPr id="3" name="Title 2">
            <a:extLst>
              <a:ext uri="{FF2B5EF4-FFF2-40B4-BE49-F238E27FC236}">
                <a16:creationId xmlns:a16="http://schemas.microsoft.com/office/drawing/2014/main" id="{F0016F09-1CD4-7B48-BB6D-3C63A8994A71}"/>
              </a:ext>
            </a:extLst>
          </p:cNvPr>
          <p:cNvSpPr>
            <a:spLocks noGrp="1"/>
          </p:cNvSpPr>
          <p:nvPr>
            <p:ph type="title"/>
          </p:nvPr>
        </p:nvSpPr>
        <p:spPr/>
        <p:txBody>
          <a:bodyPr/>
          <a:lstStyle/>
          <a:p>
            <a:r>
              <a:rPr lang="de-CH" dirty="0"/>
              <a:t>LEAPS -INNOV</a:t>
            </a:r>
          </a:p>
        </p:txBody>
      </p:sp>
      <p:sp>
        <p:nvSpPr>
          <p:cNvPr id="4" name="Slide Number Placeholder 3">
            <a:extLst>
              <a:ext uri="{FF2B5EF4-FFF2-40B4-BE49-F238E27FC236}">
                <a16:creationId xmlns:a16="http://schemas.microsoft.com/office/drawing/2014/main" id="{6CB6560D-D1B6-FB47-A6C5-637A81C233E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8</a:t>
            </a:fld>
            <a:endParaRPr lang="de-DE" dirty="0"/>
          </a:p>
        </p:txBody>
      </p:sp>
      <p:pic>
        <p:nvPicPr>
          <p:cNvPr id="2050" name="Picture 2">
            <a:extLst>
              <a:ext uri="{FF2B5EF4-FFF2-40B4-BE49-F238E27FC236}">
                <a16:creationId xmlns:a16="http://schemas.microsoft.com/office/drawing/2014/main" id="{173792DE-7624-4B43-BF76-A81C1519D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040504"/>
            <a:ext cx="998612" cy="474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201958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70A70800-3A08-104B-ADC8-8AE6A2F0BA12}"/>
              </a:ext>
            </a:extLst>
          </p:cNvPr>
          <p:cNvPicPr>
            <a:picLocks noGrp="1" noChangeAspect="1"/>
          </p:cNvPicPr>
          <p:nvPr>
            <p:ph sz="quarter" idx="13"/>
          </p:nvPr>
        </p:nvPicPr>
        <p:blipFill>
          <a:blip r:embed="rId2"/>
          <a:stretch>
            <a:fillRect/>
          </a:stretch>
        </p:blipFill>
        <p:spPr>
          <a:xfrm>
            <a:off x="1043000" y="1810006"/>
            <a:ext cx="763662" cy="818439"/>
          </a:xfrm>
          <a:prstGeom prst="rect">
            <a:avLst/>
          </a:prstGeom>
        </p:spPr>
      </p:pic>
      <p:sp>
        <p:nvSpPr>
          <p:cNvPr id="3" name="Title 2">
            <a:extLst>
              <a:ext uri="{FF2B5EF4-FFF2-40B4-BE49-F238E27FC236}">
                <a16:creationId xmlns:a16="http://schemas.microsoft.com/office/drawing/2014/main" id="{C0A80E09-965B-064C-B697-B37515E9CB51}"/>
              </a:ext>
            </a:extLst>
          </p:cNvPr>
          <p:cNvSpPr>
            <a:spLocks noGrp="1"/>
          </p:cNvSpPr>
          <p:nvPr>
            <p:ph type="title"/>
          </p:nvPr>
        </p:nvSpPr>
        <p:spPr/>
        <p:txBody>
          <a:bodyPr/>
          <a:lstStyle/>
          <a:p>
            <a:r>
              <a:rPr lang="de-CH" dirty="0"/>
              <a:t>LEAPS-INNOV Work Packages</a:t>
            </a:r>
          </a:p>
        </p:txBody>
      </p:sp>
      <p:sp>
        <p:nvSpPr>
          <p:cNvPr id="4" name="Slide Number Placeholder 3">
            <a:extLst>
              <a:ext uri="{FF2B5EF4-FFF2-40B4-BE49-F238E27FC236}">
                <a16:creationId xmlns:a16="http://schemas.microsoft.com/office/drawing/2014/main" id="{BCAB9987-0698-C449-B33B-EA403FFF9D1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9</a:t>
            </a:fld>
            <a:endParaRPr lang="de-DE" dirty="0"/>
          </a:p>
        </p:txBody>
      </p:sp>
      <p:pic>
        <p:nvPicPr>
          <p:cNvPr id="6" name="Picture 5">
            <a:extLst>
              <a:ext uri="{FF2B5EF4-FFF2-40B4-BE49-F238E27FC236}">
                <a16:creationId xmlns:a16="http://schemas.microsoft.com/office/drawing/2014/main" id="{F11ACF4F-2876-774A-996C-E841DF6B8F3B}"/>
              </a:ext>
            </a:extLst>
          </p:cNvPr>
          <p:cNvPicPr>
            <a:picLocks noChangeAspect="1"/>
          </p:cNvPicPr>
          <p:nvPr/>
        </p:nvPicPr>
        <p:blipFill>
          <a:blip r:embed="rId3"/>
          <a:stretch>
            <a:fillRect/>
          </a:stretch>
        </p:blipFill>
        <p:spPr>
          <a:xfrm>
            <a:off x="1043000" y="1006082"/>
            <a:ext cx="763662" cy="794832"/>
          </a:xfrm>
          <a:prstGeom prst="rect">
            <a:avLst/>
          </a:prstGeom>
        </p:spPr>
      </p:pic>
      <p:pic>
        <p:nvPicPr>
          <p:cNvPr id="8" name="Picture 7">
            <a:extLst>
              <a:ext uri="{FF2B5EF4-FFF2-40B4-BE49-F238E27FC236}">
                <a16:creationId xmlns:a16="http://schemas.microsoft.com/office/drawing/2014/main" id="{3C54970F-0E0E-464C-910E-BDFD6EE55EE6}"/>
              </a:ext>
            </a:extLst>
          </p:cNvPr>
          <p:cNvPicPr>
            <a:picLocks noChangeAspect="1"/>
          </p:cNvPicPr>
          <p:nvPr/>
        </p:nvPicPr>
        <p:blipFill>
          <a:blip r:embed="rId4"/>
          <a:stretch>
            <a:fillRect/>
          </a:stretch>
        </p:blipFill>
        <p:spPr>
          <a:xfrm>
            <a:off x="1043000" y="2637537"/>
            <a:ext cx="772422" cy="818439"/>
          </a:xfrm>
          <a:prstGeom prst="rect">
            <a:avLst/>
          </a:prstGeom>
        </p:spPr>
      </p:pic>
      <p:pic>
        <p:nvPicPr>
          <p:cNvPr id="9" name="Picture 8">
            <a:extLst>
              <a:ext uri="{FF2B5EF4-FFF2-40B4-BE49-F238E27FC236}">
                <a16:creationId xmlns:a16="http://schemas.microsoft.com/office/drawing/2014/main" id="{CA4E3A93-7DAC-0C4E-90B5-9D66DD2DC8BF}"/>
              </a:ext>
            </a:extLst>
          </p:cNvPr>
          <p:cNvPicPr>
            <a:picLocks noChangeAspect="1"/>
          </p:cNvPicPr>
          <p:nvPr/>
        </p:nvPicPr>
        <p:blipFill>
          <a:blip r:embed="rId5"/>
          <a:stretch>
            <a:fillRect/>
          </a:stretch>
        </p:blipFill>
        <p:spPr>
          <a:xfrm>
            <a:off x="1043001" y="3435846"/>
            <a:ext cx="794468" cy="818439"/>
          </a:xfrm>
          <a:prstGeom prst="rect">
            <a:avLst/>
          </a:prstGeom>
        </p:spPr>
      </p:pic>
      <p:pic>
        <p:nvPicPr>
          <p:cNvPr id="10" name="Picture 9">
            <a:extLst>
              <a:ext uri="{FF2B5EF4-FFF2-40B4-BE49-F238E27FC236}">
                <a16:creationId xmlns:a16="http://schemas.microsoft.com/office/drawing/2014/main" id="{C6844382-2EA3-9E4A-9B64-56049BFF83D1}"/>
              </a:ext>
            </a:extLst>
          </p:cNvPr>
          <p:cNvPicPr>
            <a:picLocks noChangeAspect="1"/>
          </p:cNvPicPr>
          <p:nvPr/>
        </p:nvPicPr>
        <p:blipFill>
          <a:blip r:embed="rId6"/>
          <a:stretch>
            <a:fillRect/>
          </a:stretch>
        </p:blipFill>
        <p:spPr>
          <a:xfrm>
            <a:off x="1043000" y="4287733"/>
            <a:ext cx="779063" cy="832106"/>
          </a:xfrm>
          <a:prstGeom prst="rect">
            <a:avLst/>
          </a:prstGeom>
        </p:spPr>
      </p:pic>
      <p:pic>
        <p:nvPicPr>
          <p:cNvPr id="11" name="Picture 10">
            <a:extLst>
              <a:ext uri="{FF2B5EF4-FFF2-40B4-BE49-F238E27FC236}">
                <a16:creationId xmlns:a16="http://schemas.microsoft.com/office/drawing/2014/main" id="{1BCD71BF-0C50-1645-8FB8-C152EF90A974}"/>
              </a:ext>
            </a:extLst>
          </p:cNvPr>
          <p:cNvPicPr>
            <a:picLocks noChangeAspect="1"/>
          </p:cNvPicPr>
          <p:nvPr/>
        </p:nvPicPr>
        <p:blipFill>
          <a:blip r:embed="rId7"/>
          <a:stretch>
            <a:fillRect/>
          </a:stretch>
        </p:blipFill>
        <p:spPr>
          <a:xfrm>
            <a:off x="5076056" y="1003922"/>
            <a:ext cx="735401" cy="775739"/>
          </a:xfrm>
          <a:prstGeom prst="rect">
            <a:avLst/>
          </a:prstGeom>
        </p:spPr>
      </p:pic>
      <p:pic>
        <p:nvPicPr>
          <p:cNvPr id="12" name="Picture 11">
            <a:extLst>
              <a:ext uri="{FF2B5EF4-FFF2-40B4-BE49-F238E27FC236}">
                <a16:creationId xmlns:a16="http://schemas.microsoft.com/office/drawing/2014/main" id="{0DA8B546-9521-2A44-9D91-037D0F625D9E}"/>
              </a:ext>
            </a:extLst>
          </p:cNvPr>
          <p:cNvPicPr>
            <a:picLocks noChangeAspect="1"/>
          </p:cNvPicPr>
          <p:nvPr/>
        </p:nvPicPr>
        <p:blipFill>
          <a:blip r:embed="rId8"/>
          <a:stretch>
            <a:fillRect/>
          </a:stretch>
        </p:blipFill>
        <p:spPr>
          <a:xfrm>
            <a:off x="5076056" y="1810006"/>
            <a:ext cx="735401" cy="779588"/>
          </a:xfrm>
          <a:prstGeom prst="rect">
            <a:avLst/>
          </a:prstGeom>
        </p:spPr>
      </p:pic>
      <p:pic>
        <p:nvPicPr>
          <p:cNvPr id="13" name="Picture 12">
            <a:extLst>
              <a:ext uri="{FF2B5EF4-FFF2-40B4-BE49-F238E27FC236}">
                <a16:creationId xmlns:a16="http://schemas.microsoft.com/office/drawing/2014/main" id="{D979C25A-D960-1943-BD89-B85363D1606B}"/>
              </a:ext>
            </a:extLst>
          </p:cNvPr>
          <p:cNvPicPr>
            <a:picLocks noChangeAspect="1"/>
          </p:cNvPicPr>
          <p:nvPr/>
        </p:nvPicPr>
        <p:blipFill>
          <a:blip r:embed="rId9"/>
          <a:stretch>
            <a:fillRect/>
          </a:stretch>
        </p:blipFill>
        <p:spPr>
          <a:xfrm>
            <a:off x="5076057" y="2640866"/>
            <a:ext cx="738052" cy="775739"/>
          </a:xfrm>
          <a:prstGeom prst="rect">
            <a:avLst/>
          </a:prstGeom>
        </p:spPr>
      </p:pic>
      <p:pic>
        <p:nvPicPr>
          <p:cNvPr id="14" name="Picture 13">
            <a:extLst>
              <a:ext uri="{FF2B5EF4-FFF2-40B4-BE49-F238E27FC236}">
                <a16:creationId xmlns:a16="http://schemas.microsoft.com/office/drawing/2014/main" id="{065B3274-56C2-5443-B8C5-02DD22D4CD58}"/>
              </a:ext>
            </a:extLst>
          </p:cNvPr>
          <p:cNvPicPr>
            <a:picLocks noChangeAspect="1"/>
          </p:cNvPicPr>
          <p:nvPr/>
        </p:nvPicPr>
        <p:blipFill>
          <a:blip r:embed="rId10"/>
          <a:stretch>
            <a:fillRect/>
          </a:stretch>
        </p:blipFill>
        <p:spPr>
          <a:xfrm>
            <a:off x="5076056" y="3450799"/>
            <a:ext cx="744459" cy="775739"/>
          </a:xfrm>
          <a:prstGeom prst="rect">
            <a:avLst/>
          </a:prstGeom>
        </p:spPr>
      </p:pic>
      <p:sp>
        <p:nvSpPr>
          <p:cNvPr id="15" name="TextBox 14">
            <a:extLst>
              <a:ext uri="{FF2B5EF4-FFF2-40B4-BE49-F238E27FC236}">
                <a16:creationId xmlns:a16="http://schemas.microsoft.com/office/drawing/2014/main" id="{19B1D0DD-E8A2-7641-8E1E-A60342C00889}"/>
              </a:ext>
            </a:extLst>
          </p:cNvPr>
          <p:cNvSpPr txBox="1"/>
          <p:nvPr/>
        </p:nvSpPr>
        <p:spPr>
          <a:xfrm>
            <a:off x="2186675" y="1003922"/>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WP 1</a:t>
            </a:r>
          </a:p>
          <a:p>
            <a:pPr eaLnBrk="1" hangingPunct="1">
              <a:lnSpc>
                <a:spcPct val="110000"/>
              </a:lnSpc>
              <a:spcBef>
                <a:spcPct val="0"/>
              </a:spcBef>
              <a:buClr>
                <a:srgbClr val="000000"/>
              </a:buClr>
            </a:pPr>
            <a:r>
              <a:rPr lang="en-GB" sz="1200" dirty="0"/>
              <a:t>Project Management </a:t>
            </a:r>
          </a:p>
          <a:p>
            <a:pPr eaLnBrk="1" hangingPunct="1">
              <a:lnSpc>
                <a:spcPct val="110000"/>
              </a:lnSpc>
              <a:spcBef>
                <a:spcPct val="0"/>
              </a:spcBef>
              <a:buClr>
                <a:srgbClr val="000000"/>
              </a:buClr>
            </a:pPr>
            <a:r>
              <a:rPr lang="en-GB" sz="1200" dirty="0"/>
              <a:t>and Dissemination (DESY)</a:t>
            </a:r>
          </a:p>
          <a:p>
            <a:pPr eaLnBrk="1" hangingPunct="1">
              <a:lnSpc>
                <a:spcPct val="110000"/>
              </a:lnSpc>
              <a:spcBef>
                <a:spcPct val="0"/>
              </a:spcBef>
              <a:buClr>
                <a:srgbClr val="000000"/>
              </a:buClr>
            </a:pPr>
            <a:endParaRPr lang="de-CH" sz="1200" dirty="0" err="1">
              <a:solidFill>
                <a:srgbClr val="000000"/>
              </a:solidFill>
              <a:latin typeface="Calibri"/>
            </a:endParaRPr>
          </a:p>
        </p:txBody>
      </p:sp>
      <p:sp>
        <p:nvSpPr>
          <p:cNvPr id="16" name="TextBox 15">
            <a:extLst>
              <a:ext uri="{FF2B5EF4-FFF2-40B4-BE49-F238E27FC236}">
                <a16:creationId xmlns:a16="http://schemas.microsoft.com/office/drawing/2014/main" id="{BB5218A0-4C96-E047-B211-88758D477561}"/>
              </a:ext>
            </a:extLst>
          </p:cNvPr>
          <p:cNvSpPr txBox="1"/>
          <p:nvPr/>
        </p:nvSpPr>
        <p:spPr>
          <a:xfrm>
            <a:off x="2186676" y="1798754"/>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WP 2</a:t>
            </a:r>
          </a:p>
          <a:p>
            <a:pPr eaLnBrk="1" hangingPunct="1">
              <a:lnSpc>
                <a:spcPct val="110000"/>
              </a:lnSpc>
              <a:spcBef>
                <a:spcPct val="0"/>
              </a:spcBef>
              <a:buClr>
                <a:srgbClr val="000000"/>
              </a:buClr>
            </a:pPr>
            <a:r>
              <a:rPr lang="en-GB" sz="1200" dirty="0"/>
              <a:t>Development of High Throughput X-</a:t>
            </a:r>
          </a:p>
          <a:p>
            <a:pPr eaLnBrk="1" hangingPunct="1">
              <a:lnSpc>
                <a:spcPct val="110000"/>
              </a:lnSpc>
              <a:spcBef>
                <a:spcPct val="0"/>
              </a:spcBef>
              <a:buClr>
                <a:srgbClr val="000000"/>
              </a:buClr>
            </a:pPr>
            <a:r>
              <a:rPr lang="en-GB" sz="1200" dirty="0"/>
              <a:t>ray Spectroscopy Detector System</a:t>
            </a:r>
          </a:p>
          <a:p>
            <a:pPr eaLnBrk="1" hangingPunct="1">
              <a:lnSpc>
                <a:spcPct val="110000"/>
              </a:lnSpc>
              <a:spcBef>
                <a:spcPct val="0"/>
              </a:spcBef>
              <a:buClr>
                <a:srgbClr val="000000"/>
              </a:buClr>
            </a:pPr>
            <a:r>
              <a:rPr lang="en-GB" sz="1200" dirty="0"/>
              <a:t>(DIAMOND, SOLEIL)</a:t>
            </a:r>
          </a:p>
          <a:p>
            <a:pPr eaLnBrk="1" hangingPunct="1">
              <a:lnSpc>
                <a:spcPct val="110000"/>
              </a:lnSpc>
              <a:spcBef>
                <a:spcPct val="0"/>
              </a:spcBef>
              <a:buClr>
                <a:srgbClr val="000000"/>
              </a:buClr>
            </a:pPr>
            <a:endParaRPr lang="de-CH" sz="1200" dirty="0" err="1">
              <a:solidFill>
                <a:srgbClr val="000000"/>
              </a:solidFill>
              <a:latin typeface="Calibri"/>
            </a:endParaRPr>
          </a:p>
        </p:txBody>
      </p:sp>
      <p:sp>
        <p:nvSpPr>
          <p:cNvPr id="17" name="TextBox 16">
            <a:extLst>
              <a:ext uri="{FF2B5EF4-FFF2-40B4-BE49-F238E27FC236}">
                <a16:creationId xmlns:a16="http://schemas.microsoft.com/office/drawing/2014/main" id="{26C92200-2CA8-9E4D-BB57-0795FD63BD38}"/>
              </a:ext>
            </a:extLst>
          </p:cNvPr>
          <p:cNvSpPr txBox="1"/>
          <p:nvPr/>
        </p:nvSpPr>
        <p:spPr>
          <a:xfrm>
            <a:off x="2186675" y="2643951"/>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WP 3</a:t>
            </a:r>
          </a:p>
          <a:p>
            <a:pPr eaLnBrk="1" hangingPunct="1">
              <a:lnSpc>
                <a:spcPct val="110000"/>
              </a:lnSpc>
              <a:spcBef>
                <a:spcPct val="0"/>
              </a:spcBef>
              <a:buClr>
                <a:srgbClr val="000000"/>
              </a:buClr>
            </a:pPr>
            <a:r>
              <a:rPr lang="en-GB" sz="1200" dirty="0" err="1"/>
              <a:t>SuperFlat</a:t>
            </a:r>
            <a:endParaRPr lang="en-GB" sz="1200" dirty="0"/>
          </a:p>
          <a:p>
            <a:pPr eaLnBrk="1" hangingPunct="1">
              <a:lnSpc>
                <a:spcPct val="110000"/>
              </a:lnSpc>
              <a:spcBef>
                <a:spcPct val="0"/>
              </a:spcBef>
              <a:buClr>
                <a:srgbClr val="000000"/>
              </a:buClr>
            </a:pPr>
            <a:r>
              <a:rPr lang="en-GB" sz="1200" dirty="0"/>
              <a:t>(ESRF, SOLEIL)</a:t>
            </a:r>
          </a:p>
          <a:p>
            <a:pPr eaLnBrk="1" hangingPunct="1">
              <a:lnSpc>
                <a:spcPct val="110000"/>
              </a:lnSpc>
              <a:spcBef>
                <a:spcPct val="0"/>
              </a:spcBef>
              <a:buClr>
                <a:srgbClr val="000000"/>
              </a:buClr>
            </a:pPr>
            <a:endParaRPr lang="de-CH" sz="1200" dirty="0" err="1">
              <a:solidFill>
                <a:srgbClr val="000000"/>
              </a:solidFill>
              <a:latin typeface="Calibri"/>
            </a:endParaRPr>
          </a:p>
        </p:txBody>
      </p:sp>
      <p:sp>
        <p:nvSpPr>
          <p:cNvPr id="18" name="TextBox 17">
            <a:extLst>
              <a:ext uri="{FF2B5EF4-FFF2-40B4-BE49-F238E27FC236}">
                <a16:creationId xmlns:a16="http://schemas.microsoft.com/office/drawing/2014/main" id="{C9CE7BB6-D285-764F-B5AC-A45A743D7F34}"/>
              </a:ext>
            </a:extLst>
          </p:cNvPr>
          <p:cNvSpPr txBox="1"/>
          <p:nvPr/>
        </p:nvSpPr>
        <p:spPr>
          <a:xfrm>
            <a:off x="2206651" y="3492901"/>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WP 4</a:t>
            </a:r>
          </a:p>
          <a:p>
            <a:pPr eaLnBrk="1" hangingPunct="1">
              <a:lnSpc>
                <a:spcPct val="110000"/>
              </a:lnSpc>
              <a:spcBef>
                <a:spcPct val="0"/>
              </a:spcBef>
              <a:buClr>
                <a:srgbClr val="000000"/>
              </a:buClr>
            </a:pPr>
            <a:r>
              <a:rPr lang="en-GB" sz="1200" dirty="0" err="1"/>
              <a:t>NeXtgrating</a:t>
            </a:r>
            <a:endParaRPr lang="en-GB" sz="1200" dirty="0"/>
          </a:p>
          <a:p>
            <a:pPr eaLnBrk="1" hangingPunct="1">
              <a:lnSpc>
                <a:spcPct val="110000"/>
              </a:lnSpc>
              <a:spcBef>
                <a:spcPct val="0"/>
              </a:spcBef>
              <a:buClr>
                <a:srgbClr val="000000"/>
              </a:buClr>
            </a:pPr>
            <a:r>
              <a:rPr lang="de-CH" sz="1200" dirty="0">
                <a:solidFill>
                  <a:srgbClr val="000000"/>
                </a:solidFill>
                <a:latin typeface="Calibri"/>
              </a:rPr>
              <a:t>(PSI, HZB)</a:t>
            </a:r>
          </a:p>
        </p:txBody>
      </p:sp>
      <p:sp>
        <p:nvSpPr>
          <p:cNvPr id="19" name="TextBox 18">
            <a:extLst>
              <a:ext uri="{FF2B5EF4-FFF2-40B4-BE49-F238E27FC236}">
                <a16:creationId xmlns:a16="http://schemas.microsoft.com/office/drawing/2014/main" id="{B2C29605-B93E-1745-8D84-8D16C7F03EE1}"/>
              </a:ext>
            </a:extLst>
          </p:cNvPr>
          <p:cNvSpPr txBox="1"/>
          <p:nvPr/>
        </p:nvSpPr>
        <p:spPr>
          <a:xfrm>
            <a:off x="2186675" y="4320806"/>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WP 5</a:t>
            </a:r>
          </a:p>
          <a:p>
            <a:pPr eaLnBrk="1" hangingPunct="1">
              <a:lnSpc>
                <a:spcPct val="110000"/>
              </a:lnSpc>
              <a:spcBef>
                <a:spcPct val="0"/>
              </a:spcBef>
              <a:buClr>
                <a:srgbClr val="000000"/>
              </a:buClr>
            </a:pPr>
            <a:r>
              <a:rPr lang="en-GB" sz="1200" dirty="0"/>
              <a:t>New positioning and scanning </a:t>
            </a:r>
          </a:p>
          <a:p>
            <a:pPr eaLnBrk="1" hangingPunct="1">
              <a:lnSpc>
                <a:spcPct val="110000"/>
              </a:lnSpc>
              <a:spcBef>
                <a:spcPct val="0"/>
              </a:spcBef>
              <a:buClr>
                <a:srgbClr val="000000"/>
              </a:buClr>
            </a:pPr>
            <a:r>
              <a:rPr lang="en-GB" sz="1200" dirty="0"/>
              <a:t>systems for speed and accuracy (HZB, DIAMOND)</a:t>
            </a:r>
          </a:p>
          <a:p>
            <a:pPr eaLnBrk="1" hangingPunct="1">
              <a:lnSpc>
                <a:spcPct val="110000"/>
              </a:lnSpc>
              <a:spcBef>
                <a:spcPct val="0"/>
              </a:spcBef>
              <a:buClr>
                <a:srgbClr val="000000"/>
              </a:buClr>
            </a:pPr>
            <a:endParaRPr lang="de-CH" sz="1200" dirty="0" err="1">
              <a:solidFill>
                <a:srgbClr val="000000"/>
              </a:solidFill>
              <a:latin typeface="Calibri"/>
            </a:endParaRPr>
          </a:p>
        </p:txBody>
      </p:sp>
      <p:sp>
        <p:nvSpPr>
          <p:cNvPr id="20" name="TextBox 19">
            <a:extLst>
              <a:ext uri="{FF2B5EF4-FFF2-40B4-BE49-F238E27FC236}">
                <a16:creationId xmlns:a16="http://schemas.microsoft.com/office/drawing/2014/main" id="{90E92742-9034-204A-B004-7E498E6EE4A8}"/>
              </a:ext>
            </a:extLst>
          </p:cNvPr>
          <p:cNvSpPr txBox="1"/>
          <p:nvPr/>
        </p:nvSpPr>
        <p:spPr>
          <a:xfrm>
            <a:off x="5940152" y="1059582"/>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WP 6</a:t>
            </a:r>
          </a:p>
          <a:p>
            <a:pPr eaLnBrk="1" hangingPunct="1">
              <a:lnSpc>
                <a:spcPct val="110000"/>
              </a:lnSpc>
              <a:spcBef>
                <a:spcPct val="0"/>
              </a:spcBef>
              <a:buClr>
                <a:srgbClr val="000000"/>
              </a:buClr>
            </a:pPr>
            <a:r>
              <a:rPr lang="de-CH" sz="1200" dirty="0">
                <a:solidFill>
                  <a:srgbClr val="000000"/>
                </a:solidFill>
                <a:latin typeface="Calibri"/>
              </a:rPr>
              <a:t>LIDs</a:t>
            </a:r>
          </a:p>
          <a:p>
            <a:pPr eaLnBrk="1" hangingPunct="1">
              <a:lnSpc>
                <a:spcPct val="110000"/>
              </a:lnSpc>
              <a:spcBef>
                <a:spcPct val="0"/>
              </a:spcBef>
              <a:buClr>
                <a:srgbClr val="000000"/>
              </a:buClr>
            </a:pPr>
            <a:r>
              <a:rPr lang="de-CH" sz="1200" dirty="0">
                <a:solidFill>
                  <a:srgbClr val="000000"/>
                </a:solidFill>
                <a:latin typeface="Calibri"/>
              </a:rPr>
              <a:t>(SOLEIL, PSI, ELETTRA)</a:t>
            </a:r>
          </a:p>
        </p:txBody>
      </p:sp>
      <p:sp>
        <p:nvSpPr>
          <p:cNvPr id="21" name="TextBox 20">
            <a:extLst>
              <a:ext uri="{FF2B5EF4-FFF2-40B4-BE49-F238E27FC236}">
                <a16:creationId xmlns:a16="http://schemas.microsoft.com/office/drawing/2014/main" id="{D30738F5-A280-324E-8073-9C1EFB23809A}"/>
              </a:ext>
            </a:extLst>
          </p:cNvPr>
          <p:cNvSpPr txBox="1"/>
          <p:nvPr/>
        </p:nvSpPr>
        <p:spPr>
          <a:xfrm>
            <a:off x="5931525" y="1794762"/>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WP 7</a:t>
            </a:r>
          </a:p>
          <a:p>
            <a:pPr eaLnBrk="1" hangingPunct="1">
              <a:lnSpc>
                <a:spcPct val="110000"/>
              </a:lnSpc>
              <a:spcBef>
                <a:spcPct val="0"/>
              </a:spcBef>
              <a:buClr>
                <a:srgbClr val="000000"/>
              </a:buClr>
            </a:pPr>
            <a:r>
              <a:rPr lang="de-CH" sz="1200" dirty="0">
                <a:solidFill>
                  <a:srgbClr val="000000"/>
                </a:solidFill>
                <a:latin typeface="Calibri"/>
              </a:rPr>
              <a:t>Data </a:t>
            </a:r>
            <a:r>
              <a:rPr lang="de-CH" sz="1200" dirty="0" err="1">
                <a:solidFill>
                  <a:srgbClr val="000000"/>
                </a:solidFill>
                <a:latin typeface="Calibri"/>
              </a:rPr>
              <a:t>Reduction</a:t>
            </a:r>
            <a:r>
              <a:rPr lang="de-CH" sz="1200" dirty="0">
                <a:solidFill>
                  <a:srgbClr val="000000"/>
                </a:solidFill>
                <a:latin typeface="Calibri"/>
              </a:rPr>
              <a:t> </a:t>
            </a:r>
            <a:r>
              <a:rPr lang="de-CH" sz="1200" dirty="0" err="1">
                <a:solidFill>
                  <a:srgbClr val="000000"/>
                </a:solidFill>
                <a:latin typeface="Calibri"/>
              </a:rPr>
              <a:t>and</a:t>
            </a:r>
            <a:r>
              <a:rPr lang="de-CH" sz="1200" dirty="0">
                <a:solidFill>
                  <a:srgbClr val="000000"/>
                </a:solidFill>
                <a:latin typeface="Calibri"/>
              </a:rPr>
              <a:t> </a:t>
            </a:r>
            <a:r>
              <a:rPr lang="de-CH" sz="1200" dirty="0" err="1">
                <a:solidFill>
                  <a:srgbClr val="000000"/>
                </a:solidFill>
                <a:latin typeface="Calibri"/>
              </a:rPr>
              <a:t>Compression</a:t>
            </a:r>
            <a:endParaRPr lang="de-CH" sz="1200" dirty="0">
              <a:solidFill>
                <a:srgbClr val="000000"/>
              </a:solidFill>
              <a:latin typeface="Calibri"/>
            </a:endParaRPr>
          </a:p>
          <a:p>
            <a:pPr eaLnBrk="1" hangingPunct="1">
              <a:lnSpc>
                <a:spcPct val="110000"/>
              </a:lnSpc>
              <a:spcBef>
                <a:spcPct val="0"/>
              </a:spcBef>
              <a:buClr>
                <a:srgbClr val="000000"/>
              </a:buClr>
            </a:pPr>
            <a:r>
              <a:rPr lang="de-CH" sz="1200" dirty="0">
                <a:solidFill>
                  <a:srgbClr val="000000"/>
                </a:solidFill>
                <a:latin typeface="Calibri"/>
              </a:rPr>
              <a:t>(MAXIV, DESY)</a:t>
            </a:r>
          </a:p>
        </p:txBody>
      </p:sp>
      <p:sp>
        <p:nvSpPr>
          <p:cNvPr id="22" name="TextBox 21">
            <a:extLst>
              <a:ext uri="{FF2B5EF4-FFF2-40B4-BE49-F238E27FC236}">
                <a16:creationId xmlns:a16="http://schemas.microsoft.com/office/drawing/2014/main" id="{2492DB28-3F91-774F-9A8F-F36A724F23E5}"/>
              </a:ext>
            </a:extLst>
          </p:cNvPr>
          <p:cNvSpPr txBox="1"/>
          <p:nvPr/>
        </p:nvSpPr>
        <p:spPr>
          <a:xfrm>
            <a:off x="5931524" y="2603296"/>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WP 8</a:t>
            </a:r>
          </a:p>
          <a:p>
            <a:pPr eaLnBrk="1" hangingPunct="1">
              <a:lnSpc>
                <a:spcPct val="110000"/>
              </a:lnSpc>
              <a:spcBef>
                <a:spcPct val="0"/>
              </a:spcBef>
              <a:buClr>
                <a:srgbClr val="000000"/>
              </a:buClr>
            </a:pPr>
            <a:r>
              <a:rPr lang="de-CH" sz="1200" dirty="0">
                <a:solidFill>
                  <a:srgbClr val="000000"/>
                </a:solidFill>
                <a:latin typeface="Calibri"/>
              </a:rPr>
              <a:t>Industrial Innovation </a:t>
            </a:r>
            <a:r>
              <a:rPr lang="de-CH" sz="1200" dirty="0" err="1">
                <a:solidFill>
                  <a:srgbClr val="000000"/>
                </a:solidFill>
                <a:latin typeface="Calibri"/>
              </a:rPr>
              <a:t>through</a:t>
            </a:r>
            <a:r>
              <a:rPr lang="de-CH" sz="1200" dirty="0">
                <a:solidFill>
                  <a:srgbClr val="000000"/>
                </a:solidFill>
                <a:latin typeface="Calibri"/>
              </a:rPr>
              <a:t> Light Source</a:t>
            </a:r>
          </a:p>
          <a:p>
            <a:pPr eaLnBrk="1" hangingPunct="1">
              <a:lnSpc>
                <a:spcPct val="110000"/>
              </a:lnSpc>
              <a:spcBef>
                <a:spcPct val="0"/>
              </a:spcBef>
              <a:buClr>
                <a:srgbClr val="000000"/>
              </a:buClr>
            </a:pPr>
            <a:r>
              <a:rPr lang="de-CH" sz="1200" dirty="0">
                <a:solidFill>
                  <a:srgbClr val="000000"/>
                </a:solidFill>
                <a:latin typeface="Calibri"/>
              </a:rPr>
              <a:t>(ESRF, DIAMOND, ALBA-CELLS)</a:t>
            </a:r>
          </a:p>
        </p:txBody>
      </p:sp>
      <p:sp>
        <p:nvSpPr>
          <p:cNvPr id="23" name="TextBox 22">
            <a:extLst>
              <a:ext uri="{FF2B5EF4-FFF2-40B4-BE49-F238E27FC236}">
                <a16:creationId xmlns:a16="http://schemas.microsoft.com/office/drawing/2014/main" id="{FFE3CE00-B542-F746-9F21-27F5DFF997B2}"/>
              </a:ext>
            </a:extLst>
          </p:cNvPr>
          <p:cNvSpPr txBox="1"/>
          <p:nvPr/>
        </p:nvSpPr>
        <p:spPr>
          <a:xfrm>
            <a:off x="5940152" y="3492901"/>
            <a:ext cx="2509365" cy="794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a:solidFill>
                  <a:srgbClr val="000000"/>
                </a:solidFill>
                <a:latin typeface="Calibri"/>
              </a:rPr>
              <a:t>WP 9</a:t>
            </a:r>
            <a:endParaRPr lang="de-CH" dirty="0">
              <a:solidFill>
                <a:srgbClr val="000000"/>
              </a:solidFill>
              <a:latin typeface="Calibri"/>
            </a:endParaRPr>
          </a:p>
          <a:p>
            <a:pPr eaLnBrk="1" hangingPunct="1">
              <a:lnSpc>
                <a:spcPct val="110000"/>
              </a:lnSpc>
              <a:spcBef>
                <a:spcPct val="0"/>
              </a:spcBef>
              <a:buClr>
                <a:srgbClr val="000000"/>
              </a:buClr>
            </a:pPr>
            <a:r>
              <a:rPr lang="de-CH" sz="1200" dirty="0">
                <a:solidFill>
                  <a:srgbClr val="000000"/>
                </a:solidFill>
                <a:latin typeface="Calibri"/>
              </a:rPr>
              <a:t>Innovation </a:t>
            </a:r>
            <a:r>
              <a:rPr lang="de-CH" sz="1200" dirty="0" err="1">
                <a:solidFill>
                  <a:srgbClr val="000000"/>
                </a:solidFill>
                <a:latin typeface="Calibri"/>
              </a:rPr>
              <a:t>by</a:t>
            </a:r>
            <a:r>
              <a:rPr lang="de-CH" sz="1200" dirty="0">
                <a:solidFill>
                  <a:srgbClr val="000000"/>
                </a:solidFill>
                <a:latin typeface="Calibri"/>
              </a:rPr>
              <a:t> Co-</a:t>
            </a:r>
            <a:r>
              <a:rPr lang="de-CH" sz="1200" dirty="0" err="1">
                <a:solidFill>
                  <a:srgbClr val="000000"/>
                </a:solidFill>
                <a:latin typeface="Calibri"/>
              </a:rPr>
              <a:t>creation</a:t>
            </a:r>
            <a:r>
              <a:rPr lang="de-CH" sz="1200" dirty="0">
                <a:solidFill>
                  <a:srgbClr val="000000"/>
                </a:solidFill>
                <a:latin typeface="Calibri"/>
              </a:rPr>
              <a:t> </a:t>
            </a:r>
            <a:r>
              <a:rPr lang="de-CH" sz="1200" dirty="0" err="1">
                <a:solidFill>
                  <a:srgbClr val="000000"/>
                </a:solidFill>
                <a:latin typeface="Calibri"/>
              </a:rPr>
              <a:t>towards</a:t>
            </a:r>
            <a:r>
              <a:rPr lang="de-CH" sz="1200" dirty="0">
                <a:solidFill>
                  <a:srgbClr val="000000"/>
                </a:solidFill>
                <a:latin typeface="Calibri"/>
              </a:rPr>
              <a:t> </a:t>
            </a:r>
          </a:p>
          <a:p>
            <a:pPr eaLnBrk="1" hangingPunct="1">
              <a:lnSpc>
                <a:spcPct val="110000"/>
              </a:lnSpc>
              <a:spcBef>
                <a:spcPct val="0"/>
              </a:spcBef>
              <a:buClr>
                <a:srgbClr val="000000"/>
              </a:buClr>
            </a:pPr>
            <a:r>
              <a:rPr lang="de-CH" sz="1200" dirty="0">
                <a:solidFill>
                  <a:srgbClr val="000000"/>
                </a:solidFill>
                <a:latin typeface="Calibri"/>
              </a:rPr>
              <a:t>Global </a:t>
            </a:r>
            <a:r>
              <a:rPr lang="de-CH" sz="1200" dirty="0" err="1">
                <a:solidFill>
                  <a:srgbClr val="000000"/>
                </a:solidFill>
                <a:latin typeface="Calibri"/>
              </a:rPr>
              <a:t>Challenges</a:t>
            </a:r>
            <a:r>
              <a:rPr lang="de-CH" sz="1200" dirty="0">
                <a:solidFill>
                  <a:srgbClr val="000000"/>
                </a:solidFill>
                <a:latin typeface="Calibri"/>
              </a:rPr>
              <a:t> (MAXIV)</a:t>
            </a:r>
          </a:p>
        </p:txBody>
      </p:sp>
    </p:spTree>
    <p:extLst>
      <p:ext uri="{BB962C8B-B14F-4D97-AF65-F5344CB8AC3E}">
        <p14:creationId xmlns:p14="http://schemas.microsoft.com/office/powerpoint/2010/main" val="4287646453"/>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16_9.potx" id="{D740BDA2-5362-433F-8FF1-B032EC84CAE9}" vid="{5E8A839B-C512-4D1D-A022-DACBC9126E2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1044</TotalTime>
  <Words>868</Words>
  <Application>Microsoft Macintosh PowerPoint</Application>
  <PresentationFormat>On-screen Show (16:9)</PresentationFormat>
  <Paragraphs>167</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Arial Narrow</vt:lpstr>
      <vt:lpstr>Calibri</vt:lpstr>
      <vt:lpstr>Georgia</vt:lpstr>
      <vt:lpstr>Symbol</vt:lpstr>
      <vt:lpstr>Times</vt:lpstr>
      <vt:lpstr>PSI-Powerpoint-Master Calibri V2</vt:lpstr>
      <vt:lpstr>Overview of the group “Data Processing Development and Consulting”</vt:lpstr>
      <vt:lpstr>Timetable</vt:lpstr>
      <vt:lpstr>Overview</vt:lpstr>
      <vt:lpstr>AWI organization</vt:lpstr>
      <vt:lpstr>Topics and Main Activities</vt:lpstr>
      <vt:lpstr>LEAPS</vt:lpstr>
      <vt:lpstr>LEAPS Roadmap</vt:lpstr>
      <vt:lpstr>LEAPS -INNOV</vt:lpstr>
      <vt:lpstr>LEAPS-INNOV Work Packages</vt:lpstr>
      <vt:lpstr>LEAPS-INNOV WP 7</vt:lpstr>
      <vt:lpstr>WP 7 Tasks</vt:lpstr>
      <vt:lpstr>WP 7.4 task</vt:lpstr>
      <vt:lpstr>Wir schaffen Wissen – heute für morgen</vt:lpstr>
      <vt:lpstr>Timetable</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Markus Janousch</dc:creator>
  <cp:lastModifiedBy>Markus Janousch</cp:lastModifiedBy>
  <cp:revision>7</cp:revision>
  <cp:lastPrinted>2015-09-30T13:23:15Z</cp:lastPrinted>
  <dcterms:created xsi:type="dcterms:W3CDTF">2022-08-16T12:34:28Z</dcterms:created>
  <dcterms:modified xsi:type="dcterms:W3CDTF">2022-08-17T05:58:48Z</dcterms:modified>
</cp:coreProperties>
</file>