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340" r:id="rId3"/>
    <p:sldId id="343" r:id="rId4"/>
    <p:sldId id="333" r:id="rId5"/>
    <p:sldId id="347" r:id="rId6"/>
    <p:sldId id="346" r:id="rId7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504" y="108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 smtClean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16.10.2022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6120432" y="6956425"/>
            <a:ext cx="3744416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 smtClean="0"/>
              <a:t>Didier Voulot, </a:t>
            </a:r>
            <a:r>
              <a:rPr lang="en-US" altLang="de-DE" sz="1800" dirty="0" smtClean="0"/>
              <a:t>SEM, </a:t>
            </a:r>
            <a:r>
              <a:rPr lang="en-US" altLang="de-DE" sz="1800" dirty="0" smtClean="0"/>
              <a:t>17 October </a:t>
            </a:r>
            <a:r>
              <a:rPr lang="en-US" altLang="de-DE" sz="1800" dirty="0" smtClean="0"/>
              <a:t>2022</a:t>
            </a:r>
            <a:endParaRPr lang="en-US" altLang="de-DE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841375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 smtClean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Machine report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Week </a:t>
            </a:r>
            <a:r>
              <a:rPr lang="en-US" altLang="de-DE" sz="3600" b="1" dirty="0" smtClean="0">
                <a:solidFill>
                  <a:srgbClr val="000080"/>
                </a:solidFill>
              </a:rPr>
              <a:t>41</a:t>
            </a:r>
            <a:r>
              <a:rPr lang="de-CH" altLang="de-DE" sz="3600" b="1" dirty="0" smtClean="0">
                <a:solidFill>
                  <a:srgbClr val="000080"/>
                </a:solidFill>
              </a:rPr>
              <a:t>/2022</a:t>
            </a:r>
            <a:endParaRPr lang="en-US" altLang="de-DE" sz="3600" b="1" dirty="0" smtClean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8280" y="1409700"/>
            <a:ext cx="8939303" cy="544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2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35" y="755501"/>
            <a:ext cx="9720000" cy="30731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68" y="3995861"/>
            <a:ext cx="9720000" cy="306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04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09700"/>
            <a:ext cx="8641529" cy="54467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Aramis</a:t>
            </a:r>
            <a:r>
              <a:rPr lang="en-US" sz="1800" dirty="0"/>
              <a:t> 1 </a:t>
            </a:r>
            <a:r>
              <a:rPr lang="en-US" sz="1800" dirty="0" err="1" smtClean="0"/>
              <a:t>mJ</a:t>
            </a:r>
            <a:r>
              <a:rPr lang="en-US" sz="1800" dirty="0" smtClean="0"/>
              <a:t> at 2.487 </a:t>
            </a:r>
            <a:r>
              <a:rPr lang="en-US" sz="1800" dirty="0" err="1" smtClean="0"/>
              <a:t>keV</a:t>
            </a:r>
            <a:endParaRPr lang="en-US" sz="1800" dirty="0" smtClean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Switch off 11 of the 13 stations in linac3, the machine was very stable all the week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check pointing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optimize BW with compression and X-band amplitude (mono-scans) 0.65 =&gt; 0.4% FWHM</a:t>
            </a: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Athos 3.5 </a:t>
            </a:r>
            <a:r>
              <a:rPr lang="en-US" sz="1800" dirty="0" err="1" smtClean="0"/>
              <a:t>mJ</a:t>
            </a:r>
            <a:r>
              <a:rPr lang="en-US" sz="1800" dirty="0" smtClean="0"/>
              <a:t> at 710 eV </a:t>
            </a: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 activities on Athos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409700"/>
            <a:ext cx="8641529" cy="54467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Fresh slice multi-stage set-up (Wang/Prat) Tue-Sat-Sun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Athos polarization test/measurement (</a:t>
            </a:r>
            <a:r>
              <a:rPr lang="en-US" sz="1800" dirty="0" err="1" smtClean="0"/>
              <a:t>Maloja</a:t>
            </a:r>
            <a:r>
              <a:rPr lang="en-US" sz="1800" dirty="0" smtClean="0"/>
              <a:t>/Kittel) Wed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Test operation tools: CHIC server, scaling tools, snapshot restore tool (Voulot) Thu-Fri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Spectrum studies in Athos (Prat) Thu?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Phase reconstruction of FEL pulses (Prat, Al Haddad, Arrell</a:t>
            </a:r>
            <a:r>
              <a:rPr lang="en-US" sz="1800" dirty="0" smtClean="0"/>
              <a:t>) Fri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Test of C-band at lower repetition rate, preparation </a:t>
            </a:r>
            <a:r>
              <a:rPr lang="en-US" sz="1800" dirty="0" err="1" smtClean="0"/>
              <a:t>ofr</a:t>
            </a:r>
            <a:r>
              <a:rPr lang="en-US" sz="1800" dirty="0" smtClean="0"/>
              <a:t> week 44 and 48 (Beard) Wed</a:t>
            </a: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114316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9" y="1409700"/>
            <a:ext cx="5617194" cy="54467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Several crash of dechirper/collimator controllers in linac3, the </a:t>
            </a:r>
            <a:r>
              <a:rPr lang="en-US" sz="1600" dirty="0" err="1" smtClean="0"/>
              <a:t>deltaTau</a:t>
            </a:r>
            <a:r>
              <a:rPr lang="en-US" sz="1600" dirty="0" smtClean="0"/>
              <a:t> power-bricks seem rather unreliable, need </a:t>
            </a:r>
            <a:r>
              <a:rPr lang="en-US" sz="1600" dirty="0" err="1" smtClean="0"/>
              <a:t>ioc</a:t>
            </a:r>
            <a:r>
              <a:rPr lang="en-US" sz="1600" dirty="0" smtClean="0"/>
              <a:t> restart and motor homing, in some case hard reset in the gallery, the device moved in the beam at least on one occasion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Mizar optics degrading optics replaced on Monday afternoon, this brings a large improvement in lasing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SATMA02 is too unstable in phase (drift and jitter) this is making measurements difficult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 bunch of magnet PS show errors/warning in Athos undulators</a:t>
            </a:r>
            <a:r>
              <a:rPr lang="en-US" sz="1600" dirty="0"/>
              <a:t>: “Aux Supply Redundancy Warning (38</a:t>
            </a:r>
            <a:r>
              <a:rPr lang="en-US" sz="1600" dirty="0" smtClean="0"/>
              <a:t>)”, PS group informed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r>
              <a:rPr lang="en-US" sz="1600" dirty="0" smtClean="0"/>
              <a:t>Overall a very good week…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944629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Office PowerPoint</Application>
  <PresentationFormat>Custom</PresentationFormat>
  <Paragraphs>32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SwissFEL Exchange Meeting Machine report Week 41/2022</vt:lpstr>
      <vt:lpstr>PowerPoint Presentation</vt:lpstr>
      <vt:lpstr>PowerPoint Presentation</vt:lpstr>
      <vt:lpstr>Set-up</vt:lpstr>
      <vt:lpstr>MD activities on Athos</vt:lpstr>
      <vt:lpstr>Technical Issues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Voulot Didier (PSI)</cp:lastModifiedBy>
  <cp:revision>1077</cp:revision>
  <cp:lastPrinted>2012-03-16T12:41:46Z</cp:lastPrinted>
  <dcterms:created xsi:type="dcterms:W3CDTF">2010-01-20T12:30:11Z</dcterms:created>
  <dcterms:modified xsi:type="dcterms:W3CDTF">2022-10-16T18:49:00Z</dcterms:modified>
</cp:coreProperties>
</file>