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340" r:id="rId3"/>
    <p:sldId id="333" r:id="rId4"/>
    <p:sldId id="348" r:id="rId5"/>
    <p:sldId id="346" r:id="rId6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440" y="120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31.10.2022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44500" y="4139877"/>
            <a:ext cx="4032448" cy="42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 smtClean="0"/>
              <a:t>Zheqiao Geng, </a:t>
            </a:r>
            <a:r>
              <a:rPr lang="en-US" altLang="de-DE" sz="1800" dirty="0" smtClean="0"/>
              <a:t>SEM, 31 Oct. 2022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1633661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</a:t>
            </a:r>
            <a:r>
              <a:rPr lang="en-US" altLang="de-DE" sz="3600" b="1" dirty="0">
                <a:solidFill>
                  <a:srgbClr val="000080"/>
                </a:solidFill>
              </a:rPr>
              <a:t>R</a:t>
            </a:r>
            <a:r>
              <a:rPr lang="en-US" altLang="de-DE" sz="3600" b="1" dirty="0" smtClean="0">
                <a:solidFill>
                  <a:srgbClr val="000080"/>
                </a:solidFill>
              </a:rPr>
              <a:t>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43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/2022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0" y="593905"/>
            <a:ext cx="9865096" cy="57062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780" y="6300117"/>
            <a:ext cx="9505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Aramis operation as planned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Athos planned changed: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2-color mode was successfully setup on Thursday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Monday to Wednesday – polarization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 err="1" smtClean="0"/>
              <a:t>SwissFEL</a:t>
            </a:r>
            <a:r>
              <a:rPr lang="en-US" sz="2800" dirty="0" smtClean="0"/>
              <a:t> Operation Calendar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352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 smtClean="0"/>
              <a:t>User Requests and Machine Setup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755501"/>
            <a:ext cx="9505056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Aramis</a:t>
            </a: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Alvra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2.5 </a:t>
            </a:r>
            <a:r>
              <a:rPr lang="en-US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altLang="zh-CN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</a:t>
            </a:r>
            <a:r>
              <a:rPr lang="en-US" altLang="zh-CN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zh-CN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bandwidth, ~</a:t>
            </a:r>
            <a:r>
              <a:rPr lang="en-US" altLang="zh-CN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US" altLang="zh-CN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mJ</a:t>
            </a:r>
            <a:r>
              <a:rPr lang="en-US" altLang="zh-CN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zh-CN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20-25 fs </a:t>
            </a:r>
            <a:r>
              <a:rPr lang="en-US" altLang="zh-CN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rms</a:t>
            </a:r>
            <a:endParaRPr lang="en-US" altLang="zh-CN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S30CB03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~ 13 in </a:t>
            </a:r>
            <a:r>
              <a:rPr lang="en-US" altLang="zh-CN" dirty="0" err="1">
                <a:latin typeface="Calibri" panose="020F0502020204030204" pitchFamily="34" charset="0"/>
                <a:cs typeface="Calibri" panose="020F0502020204030204" pitchFamily="34" charset="0"/>
              </a:rPr>
              <a:t>blackheating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 for energy saving </a:t>
            </a:r>
            <a:endParaRPr lang="en-US" altLang="zh-CN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Reload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2.5 </a:t>
            </a:r>
            <a:r>
              <a:rPr lang="en-US" altLang="zh-CN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retune compression on both bunches. We get 940 </a:t>
            </a:r>
            <a:r>
              <a:rPr lang="en-US" altLang="zh-CN" dirty="0" err="1">
                <a:latin typeface="Calibri" panose="020F0502020204030204" pitchFamily="34" charset="0"/>
                <a:cs typeface="Calibri" panose="020F0502020204030204" pitchFamily="34" charset="0"/>
              </a:rPr>
              <a:t>uJ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 at 2.5 </a:t>
            </a:r>
            <a:r>
              <a:rPr lang="en-US" altLang="zh-CN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endParaRPr lang="en-US" altLang="zh-CN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Bernina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7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low BW,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 800 </a:t>
            </a:r>
            <a:r>
              <a:rPr lang="en-US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uJ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40 fs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fwhm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small BW,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50Hz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jitter</a:t>
            </a: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Check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lasing at 7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without last 4 linac3 stations we get more than 800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uJ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without any tuning and we can reach 8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with the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S30CB10 ~ 13 in OFF (later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blackheating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Cristallina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6.5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&gt; 800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uJ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 fs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rms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S30CB10 ~ 13 in OFF (later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blackheating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Athos</a:t>
            </a:r>
          </a:p>
          <a:p>
            <a:pPr marL="1028700"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Maloja</a:t>
            </a:r>
            <a:r>
              <a:rPr lang="fr-FR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2-color </a:t>
            </a:r>
            <a:r>
              <a:rPr lang="fr-FR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 </a:t>
            </a:r>
            <a:r>
              <a:rPr lang="fr-FR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 / 550 </a:t>
            </a:r>
            <a:r>
              <a:rPr lang="fr-FR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 </a:t>
            </a:r>
            <a:endParaRPr lang="en-US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Monday setup not successful</a:t>
            </a: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Determined to postpone 2-color mode to Thursday and setup polarization for plan B</a:t>
            </a:r>
          </a:p>
          <a:p>
            <a:pPr marL="1428750" lvl="2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67" y="251445"/>
            <a:ext cx="9715079" cy="34563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68" y="3725831"/>
            <a:ext cx="9715078" cy="3726414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 smtClean="0"/>
              <a:t>Photon Historical Data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608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808" y="827509"/>
            <a:ext cx="8928992" cy="544671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/>
              <a:t>Tunnel access for repairing Gas detectors. Injector RF stations fell to OFF that needed 1 hour heating time. </a:t>
            </a:r>
            <a:r>
              <a:rPr lang="en-US" sz="1600" dirty="0" smtClean="0">
                <a:solidFill>
                  <a:srgbClr val="C00000"/>
                </a:solidFill>
              </a:rPr>
              <a:t>Should inform RF when making longer tunnel access, so that they can extend the filament-&gt;OFF waiting time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/>
              <a:t>Mirror blocked in Aramis, slightly delayed the pointing check and BW optimization for </a:t>
            </a:r>
            <a:r>
              <a:rPr lang="en-US" sz="1600" dirty="0" err="1" smtClean="0"/>
              <a:t>Alvra</a:t>
            </a: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/>
              <a:t>FEL shutter closed multi-times without alarm due to wrong configuration </a:t>
            </a:r>
            <a:r>
              <a:rPr lang="en-US" sz="1600" dirty="0"/>
              <a:t>of Aramis Photonics Mode </a:t>
            </a:r>
            <a:r>
              <a:rPr lang="en-US" sz="1600" dirty="0" smtClean="0"/>
              <a:t>Monitor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/>
              <a:t>SINSB04 high amplitude jitter (</a:t>
            </a:r>
            <a:r>
              <a:rPr lang="en-US" sz="1600" dirty="0" smtClean="0">
                <a:solidFill>
                  <a:srgbClr val="00B050"/>
                </a:solidFill>
              </a:rPr>
              <a:t>reasons found, partly mitigated, will further optimize during maintenance days in this week</a:t>
            </a:r>
            <a:r>
              <a:rPr lang="en-US" sz="16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altLang="zh-CN" sz="1600" dirty="0" err="1" smtClean="0"/>
              <a:t>Dechirper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(</a:t>
            </a:r>
            <a:r>
              <a:rPr lang="en-US" altLang="zh-CN" sz="1600" dirty="0" smtClean="0"/>
              <a:t>S30CB15-UDCP200) position alarm, determined not to touch during weekend</a:t>
            </a: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28600" y="228600"/>
            <a:ext cx="9348216" cy="38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2pPr>
            <a:lvl3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3pPr>
            <a:lvl4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4pPr>
            <a:lvl5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9pPr>
          </a:lstStyle>
          <a:p>
            <a:r>
              <a:rPr lang="en-US" sz="2800" kern="0" dirty="0" smtClean="0"/>
              <a:t>Technical Issues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944629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Office PowerPoint</Application>
  <PresentationFormat>Custom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Default Design</vt:lpstr>
      <vt:lpstr>SwissFEL Exchange Meeting Machine Report Week 43/2022</vt:lpstr>
      <vt:lpstr>SwissFEL Operation Calendar</vt:lpstr>
      <vt:lpstr>User Requests and Machine Setup</vt:lpstr>
      <vt:lpstr>Photon Historical Data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Geng Zheqiao (PSI)</cp:lastModifiedBy>
  <cp:revision>1106</cp:revision>
  <cp:lastPrinted>2012-03-16T12:41:46Z</cp:lastPrinted>
  <dcterms:created xsi:type="dcterms:W3CDTF">2010-01-20T12:30:11Z</dcterms:created>
  <dcterms:modified xsi:type="dcterms:W3CDTF">2022-10-31T11:54:25Z</dcterms:modified>
</cp:coreProperties>
</file>