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9" r:id="rId1"/>
    <p:sldMasterId id="2147483679" r:id="rId2"/>
  </p:sldMasterIdLst>
  <p:notesMasterIdLst>
    <p:notesMasterId r:id="rId13"/>
  </p:notesMasterIdLst>
  <p:sldIdLst>
    <p:sldId id="411" r:id="rId3"/>
    <p:sldId id="417" r:id="rId4"/>
    <p:sldId id="399" r:id="rId5"/>
    <p:sldId id="407" r:id="rId6"/>
    <p:sldId id="408" r:id="rId7"/>
    <p:sldId id="416" r:id="rId8"/>
    <p:sldId id="412" r:id="rId9"/>
    <p:sldId id="413" r:id="rId10"/>
    <p:sldId id="414" r:id="rId11"/>
    <p:sldId id="418" r:id="rId12"/>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DD4"/>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5"/>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5"/>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5"/>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ACACA"/>
          </a:solidFill>
        </a:fill>
      </a:tcStyle>
    </a:wholeTbl>
    <a:band2H>
      <a:tcTxStyle/>
      <a:tcStyle>
        <a:tcBdr/>
        <a:fill>
          <a:solidFill>
            <a:srgbClr val="F5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EECCA"/>
          </a:solidFill>
        </a:fill>
      </a:tcStyle>
    </a:wholeTbl>
    <a:band2H>
      <a:tcTxStyle/>
      <a:tcStyle>
        <a:tcBdr/>
        <a:fill>
          <a:solidFill>
            <a:srgbClr val="FFF5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BD5CB"/>
          </a:solidFill>
        </a:fill>
      </a:tcStyle>
    </a:wholeTbl>
    <a:band2H>
      <a:tcTxStyle/>
      <a:tcStyle>
        <a:tcBdr/>
        <a:fill>
          <a:solidFill>
            <a:srgbClr val="E7EBE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720" autoAdjust="0"/>
    <p:restoredTop sz="94660"/>
  </p:normalViewPr>
  <p:slideViewPr>
    <p:cSldViewPr snapToGrid="0">
      <p:cViewPr varScale="1">
        <p:scale>
          <a:sx n="85" d="100"/>
          <a:sy n="85" d="100"/>
        </p:scale>
        <p:origin x="75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0" name="Shape 140"/>
          <p:cNvSpPr>
            <a:spLocks noGrp="1" noRot="1" noChangeAspect="1"/>
          </p:cNvSpPr>
          <p:nvPr>
            <p:ph type="sldImg"/>
          </p:nvPr>
        </p:nvSpPr>
        <p:spPr>
          <a:xfrm>
            <a:off x="1143000" y="685800"/>
            <a:ext cx="4572000" cy="3429000"/>
          </a:xfrm>
          <a:prstGeom prst="rect">
            <a:avLst/>
          </a:prstGeom>
        </p:spPr>
        <p:txBody>
          <a:bodyPr/>
          <a:lstStyle/>
          <a:p>
            <a:endParaRPr/>
          </a:p>
        </p:txBody>
      </p:sp>
      <p:sp>
        <p:nvSpPr>
          <p:cNvPr id="141" name="Shape 14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000">
        <a:latin typeface="+mj-lt"/>
        <a:ea typeface="+mj-ea"/>
        <a:cs typeface="+mj-cs"/>
        <a:sym typeface="Calibri"/>
      </a:defRPr>
    </a:lvl1pPr>
    <a:lvl2pPr indent="228600" latinLnBrk="0">
      <a:defRPr sz="1000">
        <a:latin typeface="+mj-lt"/>
        <a:ea typeface="+mj-ea"/>
        <a:cs typeface="+mj-cs"/>
        <a:sym typeface="Calibri"/>
      </a:defRPr>
    </a:lvl2pPr>
    <a:lvl3pPr indent="457200" latinLnBrk="0">
      <a:defRPr sz="1000">
        <a:latin typeface="+mj-lt"/>
        <a:ea typeface="+mj-ea"/>
        <a:cs typeface="+mj-cs"/>
        <a:sym typeface="Calibri"/>
      </a:defRPr>
    </a:lvl3pPr>
    <a:lvl4pPr indent="685800" latinLnBrk="0">
      <a:defRPr sz="1000">
        <a:latin typeface="+mj-lt"/>
        <a:ea typeface="+mj-ea"/>
        <a:cs typeface="+mj-cs"/>
        <a:sym typeface="Calibri"/>
      </a:defRPr>
    </a:lvl4pPr>
    <a:lvl5pPr indent="914400" latinLnBrk="0">
      <a:defRPr sz="1000">
        <a:latin typeface="+mj-lt"/>
        <a:ea typeface="+mj-ea"/>
        <a:cs typeface="+mj-cs"/>
        <a:sym typeface="Calibri"/>
      </a:defRPr>
    </a:lvl5pPr>
    <a:lvl6pPr indent="1143000" latinLnBrk="0">
      <a:defRPr sz="1000">
        <a:latin typeface="+mj-lt"/>
        <a:ea typeface="+mj-ea"/>
        <a:cs typeface="+mj-cs"/>
        <a:sym typeface="Calibri"/>
      </a:defRPr>
    </a:lvl6pPr>
    <a:lvl7pPr indent="1371600" latinLnBrk="0">
      <a:defRPr sz="1000">
        <a:latin typeface="+mj-lt"/>
        <a:ea typeface="+mj-ea"/>
        <a:cs typeface="+mj-cs"/>
        <a:sym typeface="Calibri"/>
      </a:defRPr>
    </a:lvl7pPr>
    <a:lvl8pPr indent="1600200" latinLnBrk="0">
      <a:defRPr sz="1000">
        <a:latin typeface="+mj-lt"/>
        <a:ea typeface="+mj-ea"/>
        <a:cs typeface="+mj-cs"/>
        <a:sym typeface="Calibri"/>
      </a:defRPr>
    </a:lvl8pPr>
    <a:lvl9pPr indent="1828800" latinLnBrk="0">
      <a:defRPr sz="10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55672" rtl="0" eaLnBrk="0" fontAlgn="base" latinLnBrk="0" hangingPunct="0">
              <a:lnSpc>
                <a:spcPct val="100000"/>
              </a:lnSpc>
              <a:spcBef>
                <a:spcPct val="0"/>
              </a:spcBef>
              <a:spcAft>
                <a:spcPct val="0"/>
              </a:spcAft>
              <a:buClrTx/>
              <a:buSzTx/>
              <a:buFontTx/>
              <a:buNone/>
              <a:tabLst/>
              <a:defRPr/>
            </a:pPr>
            <a:fld id="{EC696245-F065-0B47-B74E-D5003861FD61}" type="slidenum">
              <a:rPr kumimoji="0" lang="de-DE" sz="1000" b="0" i="0" u="none" strike="noStrike" kern="1200" cap="none" spc="0" normalizeH="0" baseline="0" noProof="0" smtClean="0">
                <a:ln>
                  <a:noFill/>
                </a:ln>
                <a:solidFill>
                  <a:srgbClr val="000000"/>
                </a:solidFill>
                <a:effectLst/>
                <a:uLnTx/>
                <a:uFillTx/>
                <a:latin typeface="Calibri"/>
                <a:cs typeface="Calibri"/>
                <a:sym typeface="Calibri"/>
              </a:rPr>
              <a:pPr marL="0" marR="0" lvl="0" indent="0" algn="r" defTabSz="955672" rtl="0" eaLnBrk="0" fontAlgn="base" latinLnBrk="0" hangingPunct="0">
                <a:lnSpc>
                  <a:spcPct val="100000"/>
                </a:lnSpc>
                <a:spcBef>
                  <a:spcPct val="0"/>
                </a:spcBef>
                <a:spcAft>
                  <a:spcPct val="0"/>
                </a:spcAft>
                <a:buClrTx/>
                <a:buSzTx/>
                <a:buFontTx/>
                <a:buNone/>
                <a:tabLst/>
                <a:defRPr/>
              </a:pPr>
              <a:t>3</a:t>
            </a:fld>
            <a:endParaRPr kumimoji="0" lang="de-DE" sz="1000" b="0" i="0" u="none" strike="noStrike" kern="1200" cap="none" spc="0" normalizeH="0" baseline="0" noProof="0" dirty="0">
              <a:ln>
                <a:noFill/>
              </a:ln>
              <a:solidFill>
                <a:srgbClr val="000000"/>
              </a:solidFill>
              <a:effectLst/>
              <a:uLnTx/>
              <a:uFillTx/>
              <a:latin typeface="Calibri"/>
              <a:cs typeface="Calibri"/>
              <a:sym typeface="Calibri"/>
            </a:endParaRPr>
          </a:p>
        </p:txBody>
      </p:sp>
    </p:spTree>
    <p:extLst>
      <p:ext uri="{BB962C8B-B14F-4D97-AF65-F5344CB8AC3E}">
        <p14:creationId xmlns:p14="http://schemas.microsoft.com/office/powerpoint/2010/main" val="6650674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55672" rtl="0" eaLnBrk="0" fontAlgn="base" latinLnBrk="0" hangingPunct="0">
              <a:lnSpc>
                <a:spcPct val="100000"/>
              </a:lnSpc>
              <a:spcBef>
                <a:spcPct val="0"/>
              </a:spcBef>
              <a:spcAft>
                <a:spcPct val="0"/>
              </a:spcAft>
              <a:buClrTx/>
              <a:buSzTx/>
              <a:buFontTx/>
              <a:buNone/>
              <a:tabLst/>
              <a:defRPr/>
            </a:pPr>
            <a:fld id="{EC696245-F065-0B47-B74E-D5003861FD61}" type="slidenum">
              <a:rPr kumimoji="0" lang="de-DE" sz="1000" b="0" i="0" u="none" strike="noStrike" kern="1200" cap="none" spc="0" normalizeH="0" baseline="0" noProof="0" smtClean="0">
                <a:ln>
                  <a:noFill/>
                </a:ln>
                <a:solidFill>
                  <a:srgbClr val="000000"/>
                </a:solidFill>
                <a:effectLst/>
                <a:uLnTx/>
                <a:uFillTx/>
                <a:latin typeface="Calibri"/>
                <a:cs typeface="Calibri"/>
                <a:sym typeface="Calibri"/>
              </a:rPr>
              <a:pPr marL="0" marR="0" lvl="0" indent="0" algn="r" defTabSz="955672" rtl="0" eaLnBrk="0" fontAlgn="base" latinLnBrk="0" hangingPunct="0">
                <a:lnSpc>
                  <a:spcPct val="100000"/>
                </a:lnSpc>
                <a:spcBef>
                  <a:spcPct val="0"/>
                </a:spcBef>
                <a:spcAft>
                  <a:spcPct val="0"/>
                </a:spcAft>
                <a:buClrTx/>
                <a:buSzTx/>
                <a:buFontTx/>
                <a:buNone/>
                <a:tabLst/>
                <a:defRPr/>
              </a:pPr>
              <a:t>4</a:t>
            </a:fld>
            <a:endParaRPr kumimoji="0" lang="de-DE" sz="1000" b="0" i="0" u="none" strike="noStrike" kern="1200" cap="none" spc="0" normalizeH="0" baseline="0" noProof="0" dirty="0">
              <a:ln>
                <a:noFill/>
              </a:ln>
              <a:solidFill>
                <a:srgbClr val="000000"/>
              </a:solidFill>
              <a:effectLst/>
              <a:uLnTx/>
              <a:uFillTx/>
              <a:latin typeface="Calibri"/>
              <a:cs typeface="Calibri"/>
              <a:sym typeface="Calibri"/>
            </a:endParaRPr>
          </a:p>
        </p:txBody>
      </p:sp>
    </p:spTree>
    <p:extLst>
      <p:ext uri="{BB962C8B-B14F-4D97-AF65-F5344CB8AC3E}">
        <p14:creationId xmlns:p14="http://schemas.microsoft.com/office/powerpoint/2010/main" val="40910326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55672" rtl="0" eaLnBrk="0" fontAlgn="base" latinLnBrk="0" hangingPunct="0">
              <a:lnSpc>
                <a:spcPct val="100000"/>
              </a:lnSpc>
              <a:spcBef>
                <a:spcPct val="0"/>
              </a:spcBef>
              <a:spcAft>
                <a:spcPct val="0"/>
              </a:spcAft>
              <a:buClrTx/>
              <a:buSzTx/>
              <a:buFontTx/>
              <a:buNone/>
              <a:tabLst/>
              <a:defRPr/>
            </a:pPr>
            <a:fld id="{EC696245-F065-0B47-B74E-D5003861FD61}" type="slidenum">
              <a:rPr kumimoji="0" lang="de-DE" sz="1000" b="0" i="0" u="none" strike="noStrike" kern="1200" cap="none" spc="0" normalizeH="0" baseline="0" noProof="0" smtClean="0">
                <a:ln>
                  <a:noFill/>
                </a:ln>
                <a:solidFill>
                  <a:srgbClr val="000000"/>
                </a:solidFill>
                <a:effectLst/>
                <a:uLnTx/>
                <a:uFillTx/>
                <a:latin typeface="Calibri"/>
                <a:cs typeface="Calibri"/>
                <a:sym typeface="Calibri"/>
              </a:rPr>
              <a:pPr marL="0" marR="0" lvl="0" indent="0" algn="r" defTabSz="955672" rtl="0" eaLnBrk="0" fontAlgn="base" latinLnBrk="0" hangingPunct="0">
                <a:lnSpc>
                  <a:spcPct val="100000"/>
                </a:lnSpc>
                <a:spcBef>
                  <a:spcPct val="0"/>
                </a:spcBef>
                <a:spcAft>
                  <a:spcPct val="0"/>
                </a:spcAft>
                <a:buClrTx/>
                <a:buSzTx/>
                <a:buFontTx/>
                <a:buNone/>
                <a:tabLst/>
                <a:defRPr/>
              </a:pPr>
              <a:t>5</a:t>
            </a:fld>
            <a:endParaRPr kumimoji="0" lang="de-DE" sz="1000" b="0" i="0" u="none" strike="noStrike" kern="1200" cap="none" spc="0" normalizeH="0" baseline="0" noProof="0" dirty="0">
              <a:ln>
                <a:noFill/>
              </a:ln>
              <a:solidFill>
                <a:srgbClr val="000000"/>
              </a:solidFill>
              <a:effectLst/>
              <a:uLnTx/>
              <a:uFillTx/>
              <a:latin typeface="Calibri"/>
              <a:cs typeface="Calibri"/>
              <a:sym typeface="Calibri"/>
            </a:endParaRPr>
          </a:p>
        </p:txBody>
      </p:sp>
    </p:spTree>
    <p:extLst>
      <p:ext uri="{BB962C8B-B14F-4D97-AF65-F5344CB8AC3E}">
        <p14:creationId xmlns:p14="http://schemas.microsoft.com/office/powerpoint/2010/main" val="6499159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55672" rtl="0" eaLnBrk="0" fontAlgn="base" latinLnBrk="0" hangingPunct="0">
              <a:lnSpc>
                <a:spcPct val="100000"/>
              </a:lnSpc>
              <a:spcBef>
                <a:spcPct val="0"/>
              </a:spcBef>
              <a:spcAft>
                <a:spcPct val="0"/>
              </a:spcAft>
              <a:buClrTx/>
              <a:buSzTx/>
              <a:buFontTx/>
              <a:buNone/>
              <a:tabLst/>
              <a:defRPr/>
            </a:pPr>
            <a:fld id="{EC696245-F065-0B47-B74E-D5003861FD61}" type="slidenum">
              <a:rPr kumimoji="0" lang="de-DE" sz="1000" b="0" i="0" u="none" strike="noStrike" kern="1200" cap="none" spc="0" normalizeH="0" baseline="0" noProof="0" smtClean="0">
                <a:ln>
                  <a:noFill/>
                </a:ln>
                <a:solidFill>
                  <a:srgbClr val="000000"/>
                </a:solidFill>
                <a:effectLst/>
                <a:uLnTx/>
                <a:uFillTx/>
                <a:latin typeface="Calibri"/>
                <a:cs typeface="Calibri"/>
                <a:sym typeface="Calibri"/>
              </a:rPr>
              <a:pPr marL="0" marR="0" lvl="0" indent="0" algn="r" defTabSz="955672" rtl="0" eaLnBrk="0" fontAlgn="base" latinLnBrk="0" hangingPunct="0">
                <a:lnSpc>
                  <a:spcPct val="100000"/>
                </a:lnSpc>
                <a:spcBef>
                  <a:spcPct val="0"/>
                </a:spcBef>
                <a:spcAft>
                  <a:spcPct val="0"/>
                </a:spcAft>
                <a:buClrTx/>
                <a:buSzTx/>
                <a:buFontTx/>
                <a:buNone/>
                <a:tabLst/>
                <a:defRPr/>
              </a:pPr>
              <a:t>6</a:t>
            </a:fld>
            <a:endParaRPr kumimoji="0" lang="de-DE" sz="1000" b="0" i="0" u="none" strike="noStrike" kern="1200" cap="none" spc="0" normalizeH="0" baseline="0" noProof="0" dirty="0">
              <a:ln>
                <a:noFill/>
              </a:ln>
              <a:solidFill>
                <a:srgbClr val="000000"/>
              </a:solidFill>
              <a:effectLst/>
              <a:uLnTx/>
              <a:uFillTx/>
              <a:latin typeface="Calibri"/>
              <a:cs typeface="Calibri"/>
              <a:sym typeface="Calibri"/>
            </a:endParaRPr>
          </a:p>
        </p:txBody>
      </p:sp>
    </p:spTree>
    <p:extLst>
      <p:ext uri="{BB962C8B-B14F-4D97-AF65-F5344CB8AC3E}">
        <p14:creationId xmlns:p14="http://schemas.microsoft.com/office/powerpoint/2010/main" val="19612562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55672" rtl="0" eaLnBrk="0" fontAlgn="base" latinLnBrk="0" hangingPunct="0">
              <a:lnSpc>
                <a:spcPct val="100000"/>
              </a:lnSpc>
              <a:spcBef>
                <a:spcPct val="0"/>
              </a:spcBef>
              <a:spcAft>
                <a:spcPct val="0"/>
              </a:spcAft>
              <a:buClrTx/>
              <a:buSzTx/>
              <a:buFontTx/>
              <a:buNone/>
              <a:tabLst/>
              <a:defRPr/>
            </a:pPr>
            <a:fld id="{EC696245-F065-0B47-B74E-D5003861FD61}" type="slidenum">
              <a:rPr kumimoji="0" lang="de-DE" sz="1000" b="0" i="0" u="none" strike="noStrike" kern="1200" cap="none" spc="0" normalizeH="0" baseline="0" noProof="0" smtClean="0">
                <a:ln>
                  <a:noFill/>
                </a:ln>
                <a:solidFill>
                  <a:srgbClr val="000000"/>
                </a:solidFill>
                <a:effectLst/>
                <a:uLnTx/>
                <a:uFillTx/>
                <a:latin typeface="Calibri"/>
                <a:cs typeface="Calibri"/>
                <a:sym typeface="Calibri"/>
              </a:rPr>
              <a:pPr marL="0" marR="0" lvl="0" indent="0" algn="r" defTabSz="955672" rtl="0" eaLnBrk="0" fontAlgn="base" latinLnBrk="0" hangingPunct="0">
                <a:lnSpc>
                  <a:spcPct val="100000"/>
                </a:lnSpc>
                <a:spcBef>
                  <a:spcPct val="0"/>
                </a:spcBef>
                <a:spcAft>
                  <a:spcPct val="0"/>
                </a:spcAft>
                <a:buClrTx/>
                <a:buSzTx/>
                <a:buFontTx/>
                <a:buNone/>
                <a:tabLst/>
                <a:defRPr/>
              </a:pPr>
              <a:t>7</a:t>
            </a:fld>
            <a:endParaRPr kumimoji="0" lang="de-DE" sz="1000" b="0" i="0" u="none" strike="noStrike" kern="1200" cap="none" spc="0" normalizeH="0" baseline="0" noProof="0" dirty="0">
              <a:ln>
                <a:noFill/>
              </a:ln>
              <a:solidFill>
                <a:srgbClr val="000000"/>
              </a:solidFill>
              <a:effectLst/>
              <a:uLnTx/>
              <a:uFillTx/>
              <a:latin typeface="Calibri"/>
              <a:cs typeface="Calibri"/>
              <a:sym typeface="Calibri"/>
            </a:endParaRPr>
          </a:p>
        </p:txBody>
      </p:sp>
    </p:spTree>
    <p:extLst>
      <p:ext uri="{BB962C8B-B14F-4D97-AF65-F5344CB8AC3E}">
        <p14:creationId xmlns:p14="http://schemas.microsoft.com/office/powerpoint/2010/main" val="19643256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55672" rtl="0" eaLnBrk="0" fontAlgn="base" latinLnBrk="0" hangingPunct="0">
              <a:lnSpc>
                <a:spcPct val="100000"/>
              </a:lnSpc>
              <a:spcBef>
                <a:spcPct val="0"/>
              </a:spcBef>
              <a:spcAft>
                <a:spcPct val="0"/>
              </a:spcAft>
              <a:buClrTx/>
              <a:buSzTx/>
              <a:buFontTx/>
              <a:buNone/>
              <a:tabLst/>
              <a:defRPr/>
            </a:pPr>
            <a:fld id="{EC696245-F065-0B47-B74E-D5003861FD61}" type="slidenum">
              <a:rPr kumimoji="0" lang="de-DE" sz="1000" b="0" i="0" u="none" strike="noStrike" kern="1200" cap="none" spc="0" normalizeH="0" baseline="0" noProof="0" smtClean="0">
                <a:ln>
                  <a:noFill/>
                </a:ln>
                <a:solidFill>
                  <a:srgbClr val="000000"/>
                </a:solidFill>
                <a:effectLst/>
                <a:uLnTx/>
                <a:uFillTx/>
                <a:latin typeface="Calibri"/>
                <a:cs typeface="Calibri"/>
                <a:sym typeface="Calibri"/>
              </a:rPr>
              <a:pPr marL="0" marR="0" lvl="0" indent="0" algn="r" defTabSz="955672" rtl="0" eaLnBrk="0" fontAlgn="base" latinLnBrk="0" hangingPunct="0">
                <a:lnSpc>
                  <a:spcPct val="100000"/>
                </a:lnSpc>
                <a:spcBef>
                  <a:spcPct val="0"/>
                </a:spcBef>
                <a:spcAft>
                  <a:spcPct val="0"/>
                </a:spcAft>
                <a:buClrTx/>
                <a:buSzTx/>
                <a:buFontTx/>
                <a:buNone/>
                <a:tabLst/>
                <a:defRPr/>
              </a:pPr>
              <a:t>8</a:t>
            </a:fld>
            <a:endParaRPr kumimoji="0" lang="de-DE" sz="1000" b="0" i="0" u="none" strike="noStrike" kern="1200" cap="none" spc="0" normalizeH="0" baseline="0" noProof="0" dirty="0">
              <a:ln>
                <a:noFill/>
              </a:ln>
              <a:solidFill>
                <a:srgbClr val="000000"/>
              </a:solidFill>
              <a:effectLst/>
              <a:uLnTx/>
              <a:uFillTx/>
              <a:latin typeface="Calibri"/>
              <a:cs typeface="Calibri"/>
              <a:sym typeface="Calibri"/>
            </a:endParaRPr>
          </a:p>
        </p:txBody>
      </p:sp>
    </p:spTree>
    <p:extLst>
      <p:ext uri="{BB962C8B-B14F-4D97-AF65-F5344CB8AC3E}">
        <p14:creationId xmlns:p14="http://schemas.microsoft.com/office/powerpoint/2010/main" val="26752723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55672" rtl="0" eaLnBrk="0" fontAlgn="base" latinLnBrk="0" hangingPunct="0">
              <a:lnSpc>
                <a:spcPct val="100000"/>
              </a:lnSpc>
              <a:spcBef>
                <a:spcPct val="0"/>
              </a:spcBef>
              <a:spcAft>
                <a:spcPct val="0"/>
              </a:spcAft>
              <a:buClrTx/>
              <a:buSzTx/>
              <a:buFontTx/>
              <a:buNone/>
              <a:tabLst/>
              <a:defRPr/>
            </a:pPr>
            <a:fld id="{EC696245-F065-0B47-B74E-D5003861FD61}" type="slidenum">
              <a:rPr kumimoji="0" lang="de-DE" sz="1000" b="0" i="0" u="none" strike="noStrike" kern="1200" cap="none" spc="0" normalizeH="0" baseline="0" noProof="0" smtClean="0">
                <a:ln>
                  <a:noFill/>
                </a:ln>
                <a:solidFill>
                  <a:srgbClr val="000000"/>
                </a:solidFill>
                <a:effectLst/>
                <a:uLnTx/>
                <a:uFillTx/>
                <a:latin typeface="Calibri"/>
                <a:cs typeface="Calibri"/>
                <a:sym typeface="Calibri"/>
              </a:rPr>
              <a:pPr marL="0" marR="0" lvl="0" indent="0" algn="r" defTabSz="955672" rtl="0" eaLnBrk="0" fontAlgn="base" latinLnBrk="0" hangingPunct="0">
                <a:lnSpc>
                  <a:spcPct val="100000"/>
                </a:lnSpc>
                <a:spcBef>
                  <a:spcPct val="0"/>
                </a:spcBef>
                <a:spcAft>
                  <a:spcPct val="0"/>
                </a:spcAft>
                <a:buClrTx/>
                <a:buSzTx/>
                <a:buFontTx/>
                <a:buNone/>
                <a:tabLst/>
                <a:defRPr/>
              </a:pPr>
              <a:t>9</a:t>
            </a:fld>
            <a:endParaRPr kumimoji="0" lang="de-DE" sz="1000" b="0" i="0" u="none" strike="noStrike" kern="1200" cap="none" spc="0" normalizeH="0" baseline="0" noProof="0" dirty="0">
              <a:ln>
                <a:noFill/>
              </a:ln>
              <a:solidFill>
                <a:srgbClr val="000000"/>
              </a:solidFill>
              <a:effectLst/>
              <a:uLnTx/>
              <a:uFillTx/>
              <a:latin typeface="Calibri"/>
              <a:cs typeface="Calibri"/>
              <a:sym typeface="Calibri"/>
            </a:endParaRPr>
          </a:p>
        </p:txBody>
      </p:sp>
    </p:spTree>
    <p:extLst>
      <p:ext uri="{BB962C8B-B14F-4D97-AF65-F5344CB8AC3E}">
        <p14:creationId xmlns:p14="http://schemas.microsoft.com/office/powerpoint/2010/main" val="33722082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pPr marL="0" marR="0" lvl="0" indent="0" algn="r" defTabSz="955672" rtl="0" eaLnBrk="0" fontAlgn="base" latinLnBrk="0" hangingPunct="0">
              <a:lnSpc>
                <a:spcPct val="100000"/>
              </a:lnSpc>
              <a:spcBef>
                <a:spcPct val="0"/>
              </a:spcBef>
              <a:spcAft>
                <a:spcPct val="0"/>
              </a:spcAft>
              <a:buClrTx/>
              <a:buSzTx/>
              <a:buFontTx/>
              <a:buNone/>
              <a:tabLst/>
              <a:defRPr/>
            </a:pPr>
            <a:fld id="{EC696245-F065-0B47-B74E-D5003861FD61}" type="slidenum">
              <a:rPr kumimoji="0" lang="de-DE" sz="1000" b="0" i="0" u="none" strike="noStrike" kern="1200" cap="none" spc="0" normalizeH="0" baseline="0" noProof="0" smtClean="0">
                <a:ln>
                  <a:noFill/>
                </a:ln>
                <a:solidFill>
                  <a:srgbClr val="000000"/>
                </a:solidFill>
                <a:effectLst/>
                <a:uLnTx/>
                <a:uFillTx/>
                <a:latin typeface="Calibri"/>
                <a:cs typeface="Calibri"/>
                <a:sym typeface="Calibri"/>
              </a:rPr>
              <a:pPr marL="0" marR="0" lvl="0" indent="0" algn="r" defTabSz="955672" rtl="0" eaLnBrk="0" fontAlgn="base" latinLnBrk="0" hangingPunct="0">
                <a:lnSpc>
                  <a:spcPct val="100000"/>
                </a:lnSpc>
                <a:spcBef>
                  <a:spcPct val="0"/>
                </a:spcBef>
                <a:spcAft>
                  <a:spcPct val="0"/>
                </a:spcAft>
                <a:buClrTx/>
                <a:buSzTx/>
                <a:buFontTx/>
                <a:buNone/>
                <a:tabLst/>
                <a:defRPr/>
              </a:pPr>
              <a:t>10</a:t>
            </a:fld>
            <a:endParaRPr kumimoji="0" lang="de-DE" sz="1000" b="0" i="0" u="none" strike="noStrike" kern="1200" cap="none" spc="0" normalizeH="0" baseline="0" noProof="0" dirty="0">
              <a:ln>
                <a:noFill/>
              </a:ln>
              <a:solidFill>
                <a:srgbClr val="000000"/>
              </a:solidFill>
              <a:effectLst/>
              <a:uLnTx/>
              <a:uFillTx/>
              <a:latin typeface="Calibri"/>
              <a:cs typeface="Calibri"/>
              <a:sym typeface="Calibri"/>
            </a:endParaRPr>
          </a:p>
        </p:txBody>
      </p:sp>
    </p:spTree>
    <p:extLst>
      <p:ext uri="{BB962C8B-B14F-4D97-AF65-F5344CB8AC3E}">
        <p14:creationId xmlns:p14="http://schemas.microsoft.com/office/powerpoint/2010/main" val="11967407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 name="Picture 2" descr="U:\20160506_PSI_Luftbild_029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3436" b="7666"/>
          <a:stretch/>
        </p:blipFill>
        <p:spPr bwMode="auto">
          <a:xfrm>
            <a:off x="2642401" y="282698"/>
            <a:ext cx="5674015" cy="3361902"/>
          </a:xfrm>
          <a:prstGeom prst="rect">
            <a:avLst/>
          </a:prstGeom>
          <a:noFill/>
          <a:extLst>
            <a:ext uri="{909E8E84-426E-40DD-AFC4-6F175D3DCCD1}">
              <a14:hiddenFill xmlns:a14="http://schemas.microsoft.com/office/drawing/2010/main">
                <a:solidFill>
                  <a:srgbClr val="FFFFFF"/>
                </a:solidFill>
              </a14:hiddenFill>
            </a:ext>
          </a:extLst>
        </p:spPr>
      </p:pic>
      <p:sp>
        <p:nvSpPr>
          <p:cNvPr id="1027" name="Rectangle 8"/>
          <p:cNvSpPr>
            <a:spLocks noGrp="1" noChangeArrowheads="1"/>
          </p:cNvSpPr>
          <p:nvPr>
            <p:ph type="title" hasCustomPrompt="1"/>
          </p:nvPr>
        </p:nvSpPr>
        <p:spPr>
          <a:xfrm>
            <a:off x="814387" y="4572000"/>
            <a:ext cx="7969249" cy="1388939"/>
          </a:xfrm>
        </p:spPr>
        <p:txBody>
          <a:bodyPr/>
          <a:lstStyle>
            <a:lvl1pPr>
              <a:defRPr sz="3000">
                <a:solidFill>
                  <a:srgbClr val="686868"/>
                </a:solidFill>
                <a:latin typeface="Georgia" charset="0"/>
                <a:ea typeface="ヒラギノ角ゴ Pro W3" charset="0"/>
              </a:defRPr>
            </a:lvl1pPr>
          </a:lstStyle>
          <a:p>
            <a:pPr lvl="0"/>
            <a:r>
              <a:rPr lang="en-GB" noProof="0" dirty="0"/>
              <a:t>Edit title master format by clicking</a:t>
            </a:r>
          </a:p>
        </p:txBody>
      </p:sp>
      <p:sp>
        <p:nvSpPr>
          <p:cNvPr id="69649" name="Rectangle 17"/>
          <p:cNvSpPr>
            <a:spLocks noGrp="1" noChangeArrowheads="1"/>
          </p:cNvSpPr>
          <p:nvPr>
            <p:ph type="subTitle" sz="quarter" idx="1" hasCustomPrompt="1"/>
          </p:nvPr>
        </p:nvSpPr>
        <p:spPr bwMode="auto">
          <a:xfrm>
            <a:off x="814388" y="4140000"/>
            <a:ext cx="7969249" cy="36452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buNone/>
              <a:defRPr sz="1800" b="1">
                <a:solidFill>
                  <a:srgbClr val="969696"/>
                </a:solidFill>
                <a:ea typeface="ヒラギノ角ゴ Pro W3" charset="0"/>
              </a:defRPr>
            </a:lvl1pPr>
          </a:lstStyle>
          <a:p>
            <a:pPr lvl="0"/>
            <a:r>
              <a:rPr lang="en-GB" noProof="0" dirty="0"/>
              <a:t>Edit subtitle master style sheet by clicking on it</a:t>
            </a:r>
          </a:p>
        </p:txBody>
      </p:sp>
      <p:sp>
        <p:nvSpPr>
          <p:cNvPr id="9" name="Rechteck 8"/>
          <p:cNvSpPr/>
          <p:nvPr userDrawn="1"/>
        </p:nvSpPr>
        <p:spPr bwMode="auto">
          <a:xfrm>
            <a:off x="-2" y="282698"/>
            <a:ext cx="25344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12" name="Bild 24" descr="PSI-Logo_narrow_30k.eps"/>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830263" y="548680"/>
            <a:ext cx="12192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hteck 1"/>
          <p:cNvSpPr>
            <a:spLocks noChangeArrowheads="1"/>
          </p:cNvSpPr>
          <p:nvPr userDrawn="1"/>
        </p:nvSpPr>
        <p:spPr bwMode="auto">
          <a:xfrm>
            <a:off x="5292080" y="3412620"/>
            <a:ext cx="3024336" cy="232404"/>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1100" b="1" i="0" kern="0" spc="30" dirty="0">
                <a:solidFill>
                  <a:srgbClr val="505150"/>
                </a:solidFill>
                <a:latin typeface="+mn-lt"/>
                <a:cs typeface="Arial" charset="0"/>
              </a:rPr>
              <a:t>WIR SCHAFFEN WISSEN – HEUTE FÜR MORGEN</a:t>
            </a:r>
          </a:p>
        </p:txBody>
      </p:sp>
      <p:sp>
        <p:nvSpPr>
          <p:cNvPr id="14" name="Rechteck 13"/>
          <p:cNvSpPr/>
          <p:nvPr userDrawn="1"/>
        </p:nvSpPr>
        <p:spPr bwMode="auto">
          <a:xfrm>
            <a:off x="8424000" y="282698"/>
            <a:ext cx="7200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15" name="Rechteck 15"/>
          <p:cNvSpPr>
            <a:spLocks noChangeArrowheads="1"/>
          </p:cNvSpPr>
          <p:nvPr userDrawn="1"/>
        </p:nvSpPr>
        <p:spPr bwMode="auto">
          <a:xfrm>
            <a:off x="828000" y="6138863"/>
            <a:ext cx="720725" cy="719137"/>
          </a:xfrm>
          <a:prstGeom prst="rect">
            <a:avLst/>
          </a:prstGeom>
          <a:solidFill>
            <a:srgbClr val="B9B9B9"/>
          </a:solidFill>
          <a:ln>
            <a:noFill/>
          </a:ln>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4114849158"/>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el und Inhalt (grau)">
    <p:spTree>
      <p:nvGrpSpPr>
        <p:cNvPr id="1" name=""/>
        <p:cNvGrpSpPr/>
        <p:nvPr/>
      </p:nvGrpSpPr>
      <p:grpSpPr>
        <a:xfrm>
          <a:off x="0" y="0"/>
          <a:ext cx="0" cy="0"/>
          <a:chOff x="0" y="0"/>
          <a:chExt cx="0" cy="0"/>
        </a:xfrm>
      </p:grpSpPr>
      <p:sp>
        <p:nvSpPr>
          <p:cNvPr id="39" name="Rechteck 12"/>
          <p:cNvSpPr/>
          <p:nvPr/>
        </p:nvSpPr>
        <p:spPr>
          <a:xfrm>
            <a:off x="0" y="1412874"/>
            <a:ext cx="720725" cy="727903"/>
          </a:xfrm>
          <a:prstGeom prst="rect">
            <a:avLst/>
          </a:prstGeom>
          <a:solidFill>
            <a:srgbClr val="B9B9B9"/>
          </a:solidFill>
          <a:ln w="12700">
            <a:miter lim="400000"/>
          </a:ln>
        </p:spPr>
        <p:txBody>
          <a:bodyPr lIns="45719" rIns="45719"/>
          <a:lstStyle/>
          <a:p>
            <a:pPr>
              <a:spcBef>
                <a:spcPts val="0"/>
              </a:spcBef>
              <a:defRPr sz="2400">
                <a:latin typeface="Times"/>
                <a:ea typeface="Times"/>
                <a:cs typeface="Times"/>
                <a:sym typeface="Times"/>
              </a:defRPr>
            </a:pPr>
            <a:endParaRPr/>
          </a:p>
        </p:txBody>
      </p:sp>
      <p:pic>
        <p:nvPicPr>
          <p:cNvPr id="40" name="Bild 14" descr="Bild 14"/>
          <p:cNvPicPr>
            <a:picLocks noChangeAspect="1"/>
          </p:cNvPicPr>
          <p:nvPr/>
        </p:nvPicPr>
        <p:blipFill>
          <a:blip r:embed="rId2"/>
          <a:stretch>
            <a:fillRect/>
          </a:stretch>
        </p:blipFill>
        <p:spPr>
          <a:xfrm>
            <a:off x="812800" y="285750"/>
            <a:ext cx="1016000" cy="361950"/>
          </a:xfrm>
          <a:prstGeom prst="rect">
            <a:avLst/>
          </a:prstGeom>
          <a:ln w="12700">
            <a:miter lim="400000"/>
          </a:ln>
        </p:spPr>
      </p:pic>
      <p:sp>
        <p:nvSpPr>
          <p:cNvPr id="41" name="Rechteck 1"/>
          <p:cNvSpPr/>
          <p:nvPr/>
        </p:nvSpPr>
        <p:spPr>
          <a:xfrm>
            <a:off x="827088" y="1412875"/>
            <a:ext cx="8066086" cy="5184775"/>
          </a:xfrm>
          <a:prstGeom prst="rect">
            <a:avLst/>
          </a:prstGeom>
          <a:solidFill>
            <a:srgbClr val="E5E5E5"/>
          </a:solidFill>
          <a:ln w="12700">
            <a:miter lim="400000"/>
          </a:ln>
        </p:spPr>
        <p:txBody>
          <a:bodyPr lIns="45719" rIns="45719"/>
          <a:lstStyle/>
          <a:p>
            <a:pPr>
              <a:spcBef>
                <a:spcPts val="0"/>
              </a:spcBef>
              <a:defRPr sz="2400">
                <a:latin typeface="Times"/>
                <a:ea typeface="Times"/>
                <a:cs typeface="Times"/>
                <a:sym typeface="Times"/>
              </a:defRPr>
            </a:pPr>
            <a:endParaRPr/>
          </a:p>
        </p:txBody>
      </p:sp>
      <p:sp>
        <p:nvSpPr>
          <p:cNvPr id="42" name="Title Text"/>
          <p:cNvSpPr txBox="1">
            <a:spLocks noGrp="1"/>
          </p:cNvSpPr>
          <p:nvPr>
            <p:ph type="title"/>
          </p:nvPr>
        </p:nvSpPr>
        <p:spPr>
          <a:prstGeom prst="rect">
            <a:avLst/>
          </a:prstGeom>
        </p:spPr>
        <p:txBody>
          <a:bodyPr/>
          <a:lstStyle/>
          <a:p>
            <a:r>
              <a:t>Title Text</a:t>
            </a:r>
          </a:p>
        </p:txBody>
      </p:sp>
      <p:sp>
        <p:nvSpPr>
          <p:cNvPr id="43"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
        <p:nvSpPr>
          <p:cNvPr id="44" name="Body Level One…"/>
          <p:cNvSpPr txBox="1">
            <a:spLocks noGrp="1"/>
          </p:cNvSpPr>
          <p:nvPr>
            <p:ph type="body" idx="1"/>
          </p:nvPr>
        </p:nvSpPr>
        <p:spPr>
          <a:xfrm>
            <a:off x="934838" y="1484782"/>
            <a:ext cx="7885634" cy="460851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1463564572"/>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el und zwei Inhalte">
    <p:spTree>
      <p:nvGrpSpPr>
        <p:cNvPr id="1" name=""/>
        <p:cNvGrpSpPr/>
        <p:nvPr/>
      </p:nvGrpSpPr>
      <p:grpSpPr>
        <a:xfrm>
          <a:off x="0" y="0"/>
          <a:ext cx="0" cy="0"/>
          <a:chOff x="0" y="0"/>
          <a:chExt cx="0" cy="0"/>
        </a:xfrm>
      </p:grpSpPr>
      <p:sp>
        <p:nvSpPr>
          <p:cNvPr id="51" name="Rechteck 12"/>
          <p:cNvSpPr/>
          <p:nvPr/>
        </p:nvSpPr>
        <p:spPr>
          <a:xfrm>
            <a:off x="0" y="1412874"/>
            <a:ext cx="720725" cy="727903"/>
          </a:xfrm>
          <a:prstGeom prst="rect">
            <a:avLst/>
          </a:prstGeom>
          <a:solidFill>
            <a:srgbClr val="B9B9B9"/>
          </a:solidFill>
          <a:ln w="12700">
            <a:miter lim="400000"/>
          </a:ln>
        </p:spPr>
        <p:txBody>
          <a:bodyPr lIns="45719" rIns="45719"/>
          <a:lstStyle/>
          <a:p>
            <a:pPr>
              <a:spcBef>
                <a:spcPts val="0"/>
              </a:spcBef>
              <a:defRPr sz="2400">
                <a:latin typeface="Times"/>
                <a:ea typeface="Times"/>
                <a:cs typeface="Times"/>
                <a:sym typeface="Times"/>
              </a:defRPr>
            </a:pPr>
            <a:endParaRPr/>
          </a:p>
        </p:txBody>
      </p:sp>
      <p:pic>
        <p:nvPicPr>
          <p:cNvPr id="52" name="Bild 14" descr="Bild 14"/>
          <p:cNvPicPr>
            <a:picLocks noChangeAspect="1"/>
          </p:cNvPicPr>
          <p:nvPr/>
        </p:nvPicPr>
        <p:blipFill>
          <a:blip r:embed="rId2"/>
          <a:stretch>
            <a:fillRect/>
          </a:stretch>
        </p:blipFill>
        <p:spPr>
          <a:xfrm>
            <a:off x="812800" y="285750"/>
            <a:ext cx="1016000" cy="361950"/>
          </a:xfrm>
          <a:prstGeom prst="rect">
            <a:avLst/>
          </a:prstGeom>
          <a:ln w="12700">
            <a:miter lim="400000"/>
          </a:ln>
        </p:spPr>
      </p:pic>
      <p:sp>
        <p:nvSpPr>
          <p:cNvPr id="53" name="Body Level One…"/>
          <p:cNvSpPr txBox="1">
            <a:spLocks noGrp="1"/>
          </p:cNvSpPr>
          <p:nvPr>
            <p:ph type="body" sz="half" idx="1"/>
          </p:nvPr>
        </p:nvSpPr>
        <p:spPr>
          <a:xfrm>
            <a:off x="1042987" y="1341437"/>
            <a:ext cx="3781426" cy="467995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4"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
        <p:nvSpPr>
          <p:cNvPr id="55" name="Title Text"/>
          <p:cNvSpPr txBox="1">
            <a:spLocks noGrp="1"/>
          </p:cNvSpPr>
          <p:nvPr>
            <p:ph type="title"/>
          </p:nvPr>
        </p:nvSpPr>
        <p:spPr>
          <a:prstGeom prst="rect">
            <a:avLst/>
          </a:prstGeom>
        </p:spPr>
        <p:txBody>
          <a:bodyPr/>
          <a:lstStyle/>
          <a:p>
            <a:r>
              <a:t>Title Text</a:t>
            </a:r>
          </a:p>
        </p:txBody>
      </p:sp>
    </p:spTree>
    <p:extLst>
      <p:ext uri="{BB962C8B-B14F-4D97-AF65-F5344CB8AC3E}">
        <p14:creationId xmlns:p14="http://schemas.microsoft.com/office/powerpoint/2010/main" val="2016863493"/>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el und zwei Inhalte (grau)">
    <p:spTree>
      <p:nvGrpSpPr>
        <p:cNvPr id="1" name=""/>
        <p:cNvGrpSpPr/>
        <p:nvPr/>
      </p:nvGrpSpPr>
      <p:grpSpPr>
        <a:xfrm>
          <a:off x="0" y="0"/>
          <a:ext cx="0" cy="0"/>
          <a:chOff x="0" y="0"/>
          <a:chExt cx="0" cy="0"/>
        </a:xfrm>
      </p:grpSpPr>
      <p:sp>
        <p:nvSpPr>
          <p:cNvPr id="62" name="Rechteck 12"/>
          <p:cNvSpPr/>
          <p:nvPr/>
        </p:nvSpPr>
        <p:spPr>
          <a:xfrm>
            <a:off x="0" y="1412874"/>
            <a:ext cx="720725" cy="727903"/>
          </a:xfrm>
          <a:prstGeom prst="rect">
            <a:avLst/>
          </a:prstGeom>
          <a:solidFill>
            <a:srgbClr val="B9B9B9"/>
          </a:solidFill>
          <a:ln w="12700">
            <a:miter lim="400000"/>
          </a:ln>
        </p:spPr>
        <p:txBody>
          <a:bodyPr lIns="45719" rIns="45719"/>
          <a:lstStyle/>
          <a:p>
            <a:pPr>
              <a:spcBef>
                <a:spcPts val="0"/>
              </a:spcBef>
              <a:defRPr sz="2400">
                <a:latin typeface="Times"/>
                <a:ea typeface="Times"/>
                <a:cs typeface="Times"/>
                <a:sym typeface="Times"/>
              </a:defRPr>
            </a:pPr>
            <a:endParaRPr/>
          </a:p>
        </p:txBody>
      </p:sp>
      <p:pic>
        <p:nvPicPr>
          <p:cNvPr id="63" name="Bild 14" descr="Bild 14"/>
          <p:cNvPicPr>
            <a:picLocks noChangeAspect="1"/>
          </p:cNvPicPr>
          <p:nvPr/>
        </p:nvPicPr>
        <p:blipFill>
          <a:blip r:embed="rId2"/>
          <a:stretch>
            <a:fillRect/>
          </a:stretch>
        </p:blipFill>
        <p:spPr>
          <a:xfrm>
            <a:off x="812800" y="285750"/>
            <a:ext cx="1016000" cy="361950"/>
          </a:xfrm>
          <a:prstGeom prst="rect">
            <a:avLst/>
          </a:prstGeom>
          <a:ln w="12700">
            <a:miter lim="400000"/>
          </a:ln>
        </p:spPr>
      </p:pic>
      <p:sp>
        <p:nvSpPr>
          <p:cNvPr id="64" name="Rechteck 9"/>
          <p:cNvSpPr/>
          <p:nvPr/>
        </p:nvSpPr>
        <p:spPr>
          <a:xfrm>
            <a:off x="827088" y="1412875"/>
            <a:ext cx="8066086" cy="5184775"/>
          </a:xfrm>
          <a:prstGeom prst="rect">
            <a:avLst/>
          </a:prstGeom>
          <a:solidFill>
            <a:srgbClr val="E5E5E5"/>
          </a:solidFill>
          <a:ln w="12700">
            <a:miter lim="400000"/>
          </a:ln>
        </p:spPr>
        <p:txBody>
          <a:bodyPr lIns="45719" rIns="45719"/>
          <a:lstStyle/>
          <a:p>
            <a:pPr>
              <a:spcBef>
                <a:spcPts val="0"/>
              </a:spcBef>
              <a:defRPr sz="2400">
                <a:latin typeface="Times"/>
                <a:ea typeface="Times"/>
                <a:cs typeface="Times"/>
                <a:sym typeface="Times"/>
              </a:defRPr>
            </a:pPr>
            <a:endParaRPr/>
          </a:p>
        </p:txBody>
      </p:sp>
      <p:sp>
        <p:nvSpPr>
          <p:cNvPr id="65"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38415" y="1449802"/>
            <a:ext cx="3781426" cy="457158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3410869836"/>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Nur Titel">
    <p:spTree>
      <p:nvGrpSpPr>
        <p:cNvPr id="1" name=""/>
        <p:cNvGrpSpPr/>
        <p:nvPr/>
      </p:nvGrpSpPr>
      <p:grpSpPr>
        <a:xfrm>
          <a:off x="0" y="0"/>
          <a:ext cx="0" cy="0"/>
          <a:chOff x="0" y="0"/>
          <a:chExt cx="0" cy="0"/>
        </a:xfrm>
      </p:grpSpPr>
      <p:sp>
        <p:nvSpPr>
          <p:cNvPr id="74" name="Rechteck 12"/>
          <p:cNvSpPr/>
          <p:nvPr/>
        </p:nvSpPr>
        <p:spPr>
          <a:xfrm>
            <a:off x="0" y="1412874"/>
            <a:ext cx="720725" cy="727903"/>
          </a:xfrm>
          <a:prstGeom prst="rect">
            <a:avLst/>
          </a:prstGeom>
          <a:solidFill>
            <a:srgbClr val="B9B9B9"/>
          </a:solidFill>
          <a:ln w="12700">
            <a:miter lim="400000"/>
          </a:ln>
        </p:spPr>
        <p:txBody>
          <a:bodyPr lIns="45719" rIns="45719"/>
          <a:lstStyle/>
          <a:p>
            <a:pPr>
              <a:spcBef>
                <a:spcPts val="0"/>
              </a:spcBef>
              <a:defRPr sz="2400">
                <a:latin typeface="Times"/>
                <a:ea typeface="Times"/>
                <a:cs typeface="Times"/>
                <a:sym typeface="Times"/>
              </a:defRPr>
            </a:pPr>
            <a:endParaRPr/>
          </a:p>
        </p:txBody>
      </p:sp>
      <p:pic>
        <p:nvPicPr>
          <p:cNvPr id="75" name="Bild 14" descr="Bild 14"/>
          <p:cNvPicPr>
            <a:picLocks noChangeAspect="1"/>
          </p:cNvPicPr>
          <p:nvPr/>
        </p:nvPicPr>
        <p:blipFill>
          <a:blip r:embed="rId2"/>
          <a:stretch>
            <a:fillRect/>
          </a:stretch>
        </p:blipFill>
        <p:spPr>
          <a:xfrm>
            <a:off x="812800" y="285750"/>
            <a:ext cx="1016000" cy="361950"/>
          </a:xfrm>
          <a:prstGeom prst="rect">
            <a:avLst/>
          </a:prstGeom>
          <a:ln w="12700">
            <a:miter lim="400000"/>
          </a:ln>
        </p:spPr>
      </p:pic>
      <p:sp>
        <p:nvSpPr>
          <p:cNvPr id="76" name="Title Text"/>
          <p:cNvSpPr txBox="1">
            <a:spLocks noGrp="1"/>
          </p:cNvSpPr>
          <p:nvPr>
            <p:ph type="title"/>
          </p:nvPr>
        </p:nvSpPr>
        <p:spPr>
          <a:prstGeom prst="rect">
            <a:avLst/>
          </a:prstGeom>
        </p:spPr>
        <p:txBody>
          <a:bodyPr/>
          <a:lstStyle/>
          <a:p>
            <a:r>
              <a:t>Title Text</a:t>
            </a:r>
          </a:p>
        </p:txBody>
      </p:sp>
      <p:sp>
        <p:nvSpPr>
          <p:cNvPr id="77"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extLst>
      <p:ext uri="{BB962C8B-B14F-4D97-AF65-F5344CB8AC3E}">
        <p14:creationId xmlns:p14="http://schemas.microsoft.com/office/powerpoint/2010/main" val="1413633122"/>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Nur Titel (grau)">
    <p:spTree>
      <p:nvGrpSpPr>
        <p:cNvPr id="1" name=""/>
        <p:cNvGrpSpPr/>
        <p:nvPr/>
      </p:nvGrpSpPr>
      <p:grpSpPr>
        <a:xfrm>
          <a:off x="0" y="0"/>
          <a:ext cx="0" cy="0"/>
          <a:chOff x="0" y="0"/>
          <a:chExt cx="0" cy="0"/>
        </a:xfrm>
      </p:grpSpPr>
      <p:sp>
        <p:nvSpPr>
          <p:cNvPr id="84" name="Rechteck 12"/>
          <p:cNvSpPr/>
          <p:nvPr/>
        </p:nvSpPr>
        <p:spPr>
          <a:xfrm>
            <a:off x="0" y="1412874"/>
            <a:ext cx="720725" cy="727903"/>
          </a:xfrm>
          <a:prstGeom prst="rect">
            <a:avLst/>
          </a:prstGeom>
          <a:solidFill>
            <a:srgbClr val="B9B9B9"/>
          </a:solidFill>
          <a:ln w="12700">
            <a:miter lim="400000"/>
          </a:ln>
        </p:spPr>
        <p:txBody>
          <a:bodyPr lIns="45719" rIns="45719"/>
          <a:lstStyle/>
          <a:p>
            <a:pPr>
              <a:spcBef>
                <a:spcPts val="0"/>
              </a:spcBef>
              <a:defRPr sz="2400">
                <a:latin typeface="Times"/>
                <a:ea typeface="Times"/>
                <a:cs typeface="Times"/>
                <a:sym typeface="Times"/>
              </a:defRPr>
            </a:pPr>
            <a:endParaRPr/>
          </a:p>
        </p:txBody>
      </p:sp>
      <p:pic>
        <p:nvPicPr>
          <p:cNvPr id="85" name="Bild 14" descr="Bild 14"/>
          <p:cNvPicPr>
            <a:picLocks noChangeAspect="1"/>
          </p:cNvPicPr>
          <p:nvPr/>
        </p:nvPicPr>
        <p:blipFill>
          <a:blip r:embed="rId2"/>
          <a:stretch>
            <a:fillRect/>
          </a:stretch>
        </p:blipFill>
        <p:spPr>
          <a:xfrm>
            <a:off x="812800" y="285750"/>
            <a:ext cx="1016000" cy="361950"/>
          </a:xfrm>
          <a:prstGeom prst="rect">
            <a:avLst/>
          </a:prstGeom>
          <a:ln w="12700">
            <a:miter lim="400000"/>
          </a:ln>
        </p:spPr>
      </p:pic>
      <p:sp>
        <p:nvSpPr>
          <p:cNvPr id="86" name="Title Text"/>
          <p:cNvSpPr txBox="1">
            <a:spLocks noGrp="1"/>
          </p:cNvSpPr>
          <p:nvPr>
            <p:ph type="title"/>
          </p:nvPr>
        </p:nvSpPr>
        <p:spPr>
          <a:prstGeom prst="rect">
            <a:avLst/>
          </a:prstGeom>
        </p:spPr>
        <p:txBody>
          <a:bodyPr/>
          <a:lstStyle/>
          <a:p>
            <a:r>
              <a:t>Title Text</a:t>
            </a:r>
          </a:p>
        </p:txBody>
      </p:sp>
      <p:sp>
        <p:nvSpPr>
          <p:cNvPr id="87"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
        <p:nvSpPr>
          <p:cNvPr id="88" name="Rechteck 6"/>
          <p:cNvSpPr/>
          <p:nvPr/>
        </p:nvSpPr>
        <p:spPr>
          <a:xfrm>
            <a:off x="827088" y="1412875"/>
            <a:ext cx="8066086" cy="5184775"/>
          </a:xfrm>
          <a:prstGeom prst="rect">
            <a:avLst/>
          </a:prstGeom>
          <a:solidFill>
            <a:srgbClr val="E5E5E5"/>
          </a:solidFill>
          <a:ln w="12700">
            <a:miter lim="400000"/>
          </a:ln>
        </p:spPr>
        <p:txBody>
          <a:bodyPr lIns="45719" rIns="45719"/>
          <a:lstStyle/>
          <a:p>
            <a:pPr>
              <a:spcBef>
                <a:spcPts val="0"/>
              </a:spcBef>
              <a:defRPr sz="2400">
                <a:latin typeface="Times"/>
                <a:ea typeface="Times"/>
                <a:cs typeface="Times"/>
                <a:sym typeface="Times"/>
              </a:defRPr>
            </a:pPr>
            <a:endParaRPr/>
          </a:p>
        </p:txBody>
      </p:sp>
    </p:spTree>
    <p:extLst>
      <p:ext uri="{BB962C8B-B14F-4D97-AF65-F5344CB8AC3E}">
        <p14:creationId xmlns:p14="http://schemas.microsoft.com/office/powerpoint/2010/main" val="2898272836"/>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Titel und Inhalt">
    <p:spTree>
      <p:nvGrpSpPr>
        <p:cNvPr id="1" name=""/>
        <p:cNvGrpSpPr/>
        <p:nvPr/>
      </p:nvGrpSpPr>
      <p:grpSpPr>
        <a:xfrm>
          <a:off x="0" y="0"/>
          <a:ext cx="0" cy="0"/>
          <a:chOff x="0" y="0"/>
          <a:chExt cx="0" cy="0"/>
        </a:xfrm>
      </p:grpSpPr>
      <p:sp>
        <p:nvSpPr>
          <p:cNvPr id="118" name="Square"/>
          <p:cNvSpPr/>
          <p:nvPr/>
        </p:nvSpPr>
        <p:spPr>
          <a:xfrm>
            <a:off x="-1580" y="1916906"/>
            <a:ext cx="540545" cy="545927"/>
          </a:xfrm>
          <a:prstGeom prst="rect">
            <a:avLst/>
          </a:prstGeom>
          <a:solidFill>
            <a:srgbClr val="B9B9B9"/>
          </a:solidFill>
          <a:ln w="3175">
            <a:miter lim="400000"/>
          </a:ln>
        </p:spPr>
        <p:txBody>
          <a:bodyPr lIns="34289" tIns="34289" rIns="34289" bIns="34289"/>
          <a:lstStyle/>
          <a:p>
            <a:pPr>
              <a:spcBef>
                <a:spcPts val="0"/>
              </a:spcBef>
              <a:defRPr sz="2400">
                <a:latin typeface="Times"/>
                <a:ea typeface="Times"/>
                <a:cs typeface="Times"/>
                <a:sym typeface="Times"/>
              </a:defRPr>
            </a:pPr>
            <a:endParaRPr/>
          </a:p>
        </p:txBody>
      </p:sp>
      <p:pic>
        <p:nvPicPr>
          <p:cNvPr id="119" name="PSI-Logo_narrow_30k.eps" descr="PSI-Logo_narrow_30k.eps"/>
          <p:cNvPicPr>
            <a:picLocks noChangeAspect="1"/>
          </p:cNvPicPr>
          <p:nvPr/>
        </p:nvPicPr>
        <p:blipFill>
          <a:blip r:embed="rId2"/>
          <a:stretch>
            <a:fillRect/>
          </a:stretch>
        </p:blipFill>
        <p:spPr>
          <a:xfrm>
            <a:off x="608020" y="1071562"/>
            <a:ext cx="762001" cy="271463"/>
          </a:xfrm>
          <a:prstGeom prst="rect">
            <a:avLst/>
          </a:prstGeom>
          <a:ln w="12700">
            <a:miter lim="400000"/>
          </a:ln>
        </p:spPr>
      </p:pic>
      <p:sp>
        <p:nvSpPr>
          <p:cNvPr id="120" name="Body Level One…"/>
          <p:cNvSpPr txBox="1">
            <a:spLocks noGrp="1"/>
          </p:cNvSpPr>
          <p:nvPr>
            <p:ph type="body" idx="1"/>
          </p:nvPr>
        </p:nvSpPr>
        <p:spPr>
          <a:xfrm>
            <a:off x="780661" y="1863328"/>
            <a:ext cx="8007141" cy="350996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21" name="Title Text"/>
          <p:cNvSpPr txBox="1">
            <a:spLocks noGrp="1"/>
          </p:cNvSpPr>
          <p:nvPr>
            <p:ph type="title"/>
          </p:nvPr>
        </p:nvSpPr>
        <p:spPr>
          <a:xfrm>
            <a:off x="1556320" y="1075950"/>
            <a:ext cx="7164289" cy="700308"/>
          </a:xfrm>
          <a:prstGeom prst="rect">
            <a:avLst/>
          </a:prstGeom>
        </p:spPr>
        <p:txBody>
          <a:bodyPr/>
          <a:lstStyle>
            <a:lvl1pPr>
              <a:defRPr sz="2400"/>
            </a:lvl1pPr>
          </a:lstStyle>
          <a:p>
            <a:r>
              <a:t>Title Text</a:t>
            </a:r>
          </a:p>
        </p:txBody>
      </p:sp>
      <p:sp>
        <p:nvSpPr>
          <p:cNvPr id="122" name="Slide Number"/>
          <p:cNvSpPr txBox="1">
            <a:spLocks noGrp="1"/>
          </p:cNvSpPr>
          <p:nvPr>
            <p:ph type="sldNum" sz="quarter" idx="2"/>
          </p:nvPr>
        </p:nvSpPr>
        <p:spPr>
          <a:xfrm>
            <a:off x="8973297" y="5828143"/>
            <a:ext cx="154311" cy="165101"/>
          </a:xfrm>
          <a:prstGeom prst="rect">
            <a:avLst/>
          </a:prstGeom>
        </p:spPr>
        <p:txBody>
          <a:bodyPr/>
          <a:lstStyle>
            <a:lvl1pPr>
              <a:defRPr sz="1100"/>
            </a:lvl1pPr>
          </a:lstStyle>
          <a:p>
            <a:fld id="{86CB4B4D-7CA3-9044-876B-883B54F8677D}" type="slidenum">
              <a:t>‹N›</a:t>
            </a:fld>
            <a:endParaRPr/>
          </a:p>
        </p:txBody>
      </p:sp>
      <p:sp>
        <p:nvSpPr>
          <p:cNvPr id="123" name="Text"/>
          <p:cNvSpPr txBox="1">
            <a:spLocks noGrp="1"/>
          </p:cNvSpPr>
          <p:nvPr>
            <p:ph type="body" sz="quarter" idx="13"/>
          </p:nvPr>
        </p:nvSpPr>
        <p:spPr>
          <a:xfrm>
            <a:off x="3465370" y="5783098"/>
            <a:ext cx="5411898" cy="218679"/>
          </a:xfrm>
          <a:prstGeom prst="rect">
            <a:avLst/>
          </a:prstGeom>
        </p:spPr>
        <p:txBody>
          <a:bodyPr lIns="26789" tIns="26789" rIns="26789" bIns="26789" anchor="ctr">
            <a:spAutoFit/>
          </a:bodyPr>
          <a:lstStyle/>
          <a:p>
            <a:pPr marL="0" indent="0" algn="r" defTabSz="292100">
              <a:lnSpc>
                <a:spcPct val="100000"/>
              </a:lnSpc>
              <a:buClrTx/>
              <a:buSzTx/>
              <a:buFontTx/>
              <a:buNone/>
              <a:defRPr sz="1100">
                <a:solidFill>
                  <a:srgbClr val="919191"/>
                </a:solidFill>
                <a:latin typeface="Lucida Grande"/>
                <a:ea typeface="Lucida Grande"/>
                <a:cs typeface="Lucida Grande"/>
                <a:sym typeface="Lucida Grande"/>
              </a:defRPr>
            </a:pPr>
            <a:endParaRPr/>
          </a:p>
        </p:txBody>
      </p:sp>
    </p:spTree>
    <p:extLst>
      <p:ext uri="{BB962C8B-B14F-4D97-AF65-F5344CB8AC3E}">
        <p14:creationId xmlns:p14="http://schemas.microsoft.com/office/powerpoint/2010/main" val="1646605508"/>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1_Titel und Inhalt">
    <p:spTree>
      <p:nvGrpSpPr>
        <p:cNvPr id="1" name=""/>
        <p:cNvGrpSpPr/>
        <p:nvPr/>
      </p:nvGrpSpPr>
      <p:grpSpPr>
        <a:xfrm>
          <a:off x="0" y="0"/>
          <a:ext cx="0" cy="0"/>
          <a:chOff x="0" y="0"/>
          <a:chExt cx="0" cy="0"/>
        </a:xfrm>
      </p:grpSpPr>
      <p:sp>
        <p:nvSpPr>
          <p:cNvPr id="130" name="Rechteck 12"/>
          <p:cNvSpPr/>
          <p:nvPr/>
        </p:nvSpPr>
        <p:spPr>
          <a:xfrm>
            <a:off x="12" y="1916908"/>
            <a:ext cx="612000" cy="612001"/>
          </a:xfrm>
          <a:prstGeom prst="rect">
            <a:avLst/>
          </a:prstGeom>
          <a:solidFill>
            <a:srgbClr val="B9B9B9"/>
          </a:solidFill>
          <a:ln w="12700">
            <a:miter lim="400000"/>
          </a:ln>
        </p:spPr>
        <p:txBody>
          <a:bodyPr lIns="45719" rIns="45719"/>
          <a:lstStyle/>
          <a:p>
            <a:pPr defTabSz="1219200">
              <a:spcBef>
                <a:spcPts val="0"/>
              </a:spcBef>
              <a:defRPr sz="3200">
                <a:latin typeface="Times"/>
                <a:ea typeface="Times"/>
                <a:cs typeface="Times"/>
                <a:sym typeface="Times"/>
              </a:defRPr>
            </a:pPr>
            <a:endParaRPr/>
          </a:p>
        </p:txBody>
      </p:sp>
      <p:pic>
        <p:nvPicPr>
          <p:cNvPr id="131" name="Bild 14" descr="Bild 14"/>
          <p:cNvPicPr>
            <a:picLocks noChangeAspect="1"/>
          </p:cNvPicPr>
          <p:nvPr/>
        </p:nvPicPr>
        <p:blipFill>
          <a:blip r:embed="rId2"/>
          <a:stretch>
            <a:fillRect/>
          </a:stretch>
        </p:blipFill>
        <p:spPr>
          <a:xfrm>
            <a:off x="828000" y="1071567"/>
            <a:ext cx="1015200" cy="361412"/>
          </a:xfrm>
          <a:prstGeom prst="rect">
            <a:avLst/>
          </a:prstGeom>
          <a:ln w="12700">
            <a:miter lim="400000"/>
          </a:ln>
        </p:spPr>
      </p:pic>
      <p:sp>
        <p:nvSpPr>
          <p:cNvPr id="132" name="Body Level One…"/>
          <p:cNvSpPr txBox="1">
            <a:spLocks noGrp="1"/>
          </p:cNvSpPr>
          <p:nvPr>
            <p:ph type="body" idx="1"/>
          </p:nvPr>
        </p:nvSpPr>
        <p:spPr>
          <a:xfrm>
            <a:off x="1042999" y="1863332"/>
            <a:ext cx="7742238" cy="3509963"/>
          </a:xfrm>
          <a:prstGeom prst="rect">
            <a:avLst/>
          </a:prstGeom>
        </p:spPr>
        <p:txBody>
          <a:bodyPr/>
          <a:lstStyle>
            <a:lvl1pPr marL="230083" indent="-230083" defTabSz="1219138">
              <a:defRPr sz="2200"/>
            </a:lvl1pPr>
            <a:lvl2pPr marL="407873" indent="-230083" defTabSz="1219138">
              <a:defRPr sz="2200"/>
            </a:lvl2pPr>
            <a:lvl3pPr marL="593883" indent="-238301" defTabSz="1219138">
              <a:defRPr sz="2200"/>
            </a:lvl3pPr>
            <a:lvl4pPr marL="769806" indent="-230083" defTabSz="1219138">
              <a:defRPr sz="2200"/>
            </a:lvl4pPr>
            <a:lvl5pPr marL="947597" indent="-230083" defTabSz="1219138">
              <a:defRPr sz="2200"/>
            </a:lvl5pPr>
          </a:lstStyle>
          <a:p>
            <a:r>
              <a:t>Body Level One</a:t>
            </a:r>
          </a:p>
          <a:p>
            <a:pPr lvl="1"/>
            <a:r>
              <a:t>Body Level Two</a:t>
            </a:r>
          </a:p>
          <a:p>
            <a:pPr lvl="2"/>
            <a:r>
              <a:t>Body Level Three</a:t>
            </a:r>
          </a:p>
          <a:p>
            <a:pPr lvl="3"/>
            <a:r>
              <a:t>Body Level Four</a:t>
            </a:r>
          </a:p>
          <a:p>
            <a:pPr lvl="4"/>
            <a:r>
              <a:t>Body Level Five</a:t>
            </a:r>
          </a:p>
        </p:txBody>
      </p:sp>
      <p:sp>
        <p:nvSpPr>
          <p:cNvPr id="133" name="Title Text"/>
          <p:cNvSpPr txBox="1">
            <a:spLocks noGrp="1"/>
          </p:cNvSpPr>
          <p:nvPr>
            <p:ph type="title"/>
          </p:nvPr>
        </p:nvSpPr>
        <p:spPr>
          <a:xfrm>
            <a:off x="2077211" y="1073249"/>
            <a:ext cx="6708025" cy="381376"/>
          </a:xfrm>
          <a:prstGeom prst="rect">
            <a:avLst/>
          </a:prstGeom>
        </p:spPr>
        <p:txBody>
          <a:bodyPr/>
          <a:lstStyle>
            <a:lvl1pPr defTabSz="1219200">
              <a:defRPr sz="3200"/>
            </a:lvl1pPr>
          </a:lstStyle>
          <a:p>
            <a:r>
              <a:t>Title Text</a:t>
            </a:r>
          </a:p>
        </p:txBody>
      </p:sp>
      <p:sp>
        <p:nvSpPr>
          <p:cNvPr id="134" name="Slide Number"/>
          <p:cNvSpPr txBox="1">
            <a:spLocks noGrp="1"/>
          </p:cNvSpPr>
          <p:nvPr>
            <p:ph type="sldNum" sz="quarter" idx="2"/>
          </p:nvPr>
        </p:nvSpPr>
        <p:spPr>
          <a:xfrm>
            <a:off x="8206312" y="5825249"/>
            <a:ext cx="141437" cy="165101"/>
          </a:xfrm>
          <a:prstGeom prst="rect">
            <a:avLst/>
          </a:prstGeom>
        </p:spPr>
        <p:txBody>
          <a:bodyPr/>
          <a:lstStyle>
            <a:lvl1pPr defTabSz="1219200">
              <a:defRPr sz="1000"/>
            </a:lvl1pPr>
          </a:lstStyle>
          <a:p>
            <a:fld id="{86CB4B4D-7CA3-9044-876B-883B54F8677D}" type="slidenum">
              <a:t>‹N›</a:t>
            </a:fld>
            <a:endParaRPr/>
          </a:p>
        </p:txBody>
      </p:sp>
    </p:spTree>
    <p:extLst>
      <p:ext uri="{BB962C8B-B14F-4D97-AF65-F5344CB8AC3E}">
        <p14:creationId xmlns:p14="http://schemas.microsoft.com/office/powerpoint/2010/main" val="1337425024"/>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0" name="Titel 9"/>
          <p:cNvSpPr>
            <a:spLocks noGrp="1"/>
          </p:cNvSpPr>
          <p:nvPr>
            <p:ph type="title" hasCustomPrompt="1"/>
          </p:nvPr>
        </p:nvSpPr>
        <p:spPr/>
        <p:txBody>
          <a:bodyPr/>
          <a:lstStyle/>
          <a:p>
            <a:r>
              <a:rPr lang="en-US" noProof="0" dirty="0"/>
              <a:t>Edit title master format by clicking</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‹N›</a:t>
            </a:fld>
            <a:endParaRPr lang="de-DE" dirty="0"/>
          </a:p>
        </p:txBody>
      </p:sp>
    </p:spTree>
    <p:extLst>
      <p:ext uri="{BB962C8B-B14F-4D97-AF65-F5344CB8AC3E}">
        <p14:creationId xmlns:p14="http://schemas.microsoft.com/office/powerpoint/2010/main" val="3926514758"/>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grey)">
    <p:spTree>
      <p:nvGrpSpPr>
        <p:cNvPr id="1" name=""/>
        <p:cNvGrpSpPr/>
        <p:nvPr/>
      </p:nvGrpSpPr>
      <p:grpSpPr>
        <a:xfrm>
          <a:off x="0" y="0"/>
          <a:ext cx="0" cy="0"/>
          <a:chOff x="0" y="0"/>
          <a:chExt cx="0" cy="0"/>
        </a:xfrm>
      </p:grpSpPr>
      <p:sp>
        <p:nvSpPr>
          <p:cNvPr id="2" name="Rechteck 1"/>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hasCustomPrompt="1"/>
          </p:nvPr>
        </p:nvSpPr>
        <p:spPr/>
        <p:txBody>
          <a:bodyPr/>
          <a:lstStyle>
            <a:lvl1pPr>
              <a:defRPr spc="0" baseline="0"/>
            </a:lvl1pPr>
          </a:lstStyle>
          <a:p>
            <a:r>
              <a:rPr lang="en-GB" noProof="0" dirty="0"/>
              <a:t>Edit title master format by clicking</a:t>
            </a:r>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‹N›</a:t>
            </a:fld>
            <a:endParaRPr lang="de-DE" dirty="0"/>
          </a:p>
        </p:txBody>
      </p:sp>
      <p:sp>
        <p:nvSpPr>
          <p:cNvPr id="9" name="Inhaltsplatzhalter 7"/>
          <p:cNvSpPr>
            <a:spLocks noGrp="1"/>
          </p:cNvSpPr>
          <p:nvPr>
            <p:ph sz="quarter" idx="13" hasCustomPrompt="1"/>
          </p:nvPr>
        </p:nvSpPr>
        <p:spPr>
          <a:xfrm>
            <a:off x="934839" y="1484782"/>
            <a:ext cx="7885633" cy="4608514"/>
          </a:xfrm>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Tree>
    <p:extLst>
      <p:ext uri="{BB962C8B-B14F-4D97-AF65-F5344CB8AC3E}">
        <p14:creationId xmlns:p14="http://schemas.microsoft.com/office/powerpoint/2010/main" val="3368253590"/>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 two contents">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88" y="1341438"/>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‹N›</a:t>
            </a:fld>
            <a:endParaRPr lang="de-DE" dirty="0"/>
          </a:p>
        </p:txBody>
      </p:sp>
      <p:sp>
        <p:nvSpPr>
          <p:cNvPr id="16" name="Titel 15"/>
          <p:cNvSpPr>
            <a:spLocks noGrp="1"/>
          </p:cNvSpPr>
          <p:nvPr>
            <p:ph type="title" hasCustomPrompt="1"/>
          </p:nvPr>
        </p:nvSpPr>
        <p:spPr/>
        <p:txBody>
          <a:bodyPr/>
          <a:lstStyle/>
          <a:p>
            <a:r>
              <a:rPr lang="en-GB" noProof="0" dirty="0"/>
              <a:t>Edit title master format by clicking</a:t>
            </a:r>
          </a:p>
        </p:txBody>
      </p:sp>
      <p:sp>
        <p:nvSpPr>
          <p:cNvPr id="8" name="Inhaltsplatzhalter 10"/>
          <p:cNvSpPr>
            <a:spLocks noGrp="1"/>
          </p:cNvSpPr>
          <p:nvPr>
            <p:ph sz="quarter" idx="18" hasCustomPrompt="1"/>
          </p:nvPr>
        </p:nvSpPr>
        <p:spPr>
          <a:xfrm>
            <a:off x="5003800" y="1337869"/>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Tree>
    <p:extLst>
      <p:ext uri="{BB962C8B-B14F-4D97-AF65-F5344CB8AC3E}">
        <p14:creationId xmlns:p14="http://schemas.microsoft.com/office/powerpoint/2010/main" val="944246069"/>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wo contents (grey)">
    <p:spTree>
      <p:nvGrpSpPr>
        <p:cNvPr id="1" name=""/>
        <p:cNvGrpSpPr/>
        <p:nvPr/>
      </p:nvGrpSpPr>
      <p:grpSpPr>
        <a:xfrm>
          <a:off x="0" y="0"/>
          <a:ext cx="0" cy="0"/>
          <a:chOff x="0" y="0"/>
          <a:chExt cx="0" cy="0"/>
        </a:xfrm>
      </p:grpSpPr>
      <p:sp>
        <p:nvSpPr>
          <p:cNvPr id="10" name="Rechteck 9"/>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‹N›</a:t>
            </a:fld>
            <a:endParaRPr lang="de-DE" dirty="0"/>
          </a:p>
        </p:txBody>
      </p:sp>
      <p:sp>
        <p:nvSpPr>
          <p:cNvPr id="16" name="Titel 15"/>
          <p:cNvSpPr>
            <a:spLocks noGrp="1"/>
          </p:cNvSpPr>
          <p:nvPr>
            <p:ph type="title" hasCustomPrompt="1"/>
          </p:nvPr>
        </p:nvSpPr>
        <p:spPr/>
        <p:txBody>
          <a:bodyPr/>
          <a:lstStyle/>
          <a:p>
            <a:r>
              <a:rPr lang="en-GB" noProof="0" dirty="0"/>
              <a:t>Edit title master format by clicking</a:t>
            </a:r>
          </a:p>
        </p:txBody>
      </p:sp>
      <p:sp>
        <p:nvSpPr>
          <p:cNvPr id="17" name="Inhaltsplatzhalter 10"/>
          <p:cNvSpPr>
            <a:spLocks noGrp="1"/>
          </p:cNvSpPr>
          <p:nvPr>
            <p:ph sz="quarter" idx="18" hasCustomPrompt="1"/>
          </p:nvPr>
        </p:nvSpPr>
        <p:spPr>
          <a:xfrm>
            <a:off x="938416" y="1449803"/>
            <a:ext cx="3781425" cy="4571585"/>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8" name="Inhaltsplatzhalter 10"/>
          <p:cNvSpPr>
            <a:spLocks noGrp="1"/>
          </p:cNvSpPr>
          <p:nvPr>
            <p:ph sz="quarter" idx="19" hasCustomPrompt="1"/>
          </p:nvPr>
        </p:nvSpPr>
        <p:spPr>
          <a:xfrm>
            <a:off x="4899228" y="1446234"/>
            <a:ext cx="3781425" cy="4575154"/>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Tree>
    <p:extLst>
      <p:ext uri="{BB962C8B-B14F-4D97-AF65-F5344CB8AC3E}">
        <p14:creationId xmlns:p14="http://schemas.microsoft.com/office/powerpoint/2010/main" val="304008243"/>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only">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a:t>Edit title master format by clicking</a:t>
            </a:r>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‹N›</a:t>
            </a:fld>
            <a:endParaRPr lang="de-DE" dirty="0"/>
          </a:p>
        </p:txBody>
      </p:sp>
    </p:spTree>
    <p:extLst>
      <p:ext uri="{BB962C8B-B14F-4D97-AF65-F5344CB8AC3E}">
        <p14:creationId xmlns:p14="http://schemas.microsoft.com/office/powerpoint/2010/main" val="4269784522"/>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grey)">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a:t>Edit title master format by clicking</a:t>
            </a:r>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‹N›</a:t>
            </a:fld>
            <a:endParaRPr lang="de-DE" dirty="0"/>
          </a:p>
        </p:txBody>
      </p:sp>
      <p:sp>
        <p:nvSpPr>
          <p:cNvPr id="7" name="Rechteck 6"/>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imes" charset="0"/>
            </a:endParaRPr>
          </a:p>
        </p:txBody>
      </p:sp>
    </p:spTree>
    <p:extLst>
      <p:ext uri="{BB962C8B-B14F-4D97-AF65-F5344CB8AC3E}">
        <p14:creationId xmlns:p14="http://schemas.microsoft.com/office/powerpoint/2010/main" val="984220368"/>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on picture (high)">
    <p:spTree>
      <p:nvGrpSpPr>
        <p:cNvPr id="1" name=""/>
        <p:cNvGrpSpPr/>
        <p:nvPr/>
      </p:nvGrpSpPr>
      <p:grpSpPr>
        <a:xfrm>
          <a:off x="0" y="0"/>
          <a:ext cx="0" cy="0"/>
          <a:chOff x="0" y="0"/>
          <a:chExt cx="0" cy="0"/>
        </a:xfrm>
      </p:grpSpPr>
      <p:pic>
        <p:nvPicPr>
          <p:cNvPr id="9" name="Picture 2" descr="U:\20160506_PSI_Luftbild_0292.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27088" y="1019811"/>
            <a:ext cx="8370753" cy="5579107"/>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‹N›</a:t>
            </a:fld>
            <a:endParaRPr lang="de-DE" dirty="0"/>
          </a:p>
        </p:txBody>
      </p:sp>
      <p:sp>
        <p:nvSpPr>
          <p:cNvPr id="12" name="Titel 11"/>
          <p:cNvSpPr>
            <a:spLocks noGrp="1"/>
          </p:cNvSpPr>
          <p:nvPr>
            <p:ph type="title" hasCustomPrompt="1"/>
          </p:nvPr>
        </p:nvSpPr>
        <p:spPr/>
        <p:txBody>
          <a:bodyPr/>
          <a:lstStyle/>
          <a:p>
            <a:r>
              <a:rPr lang="en-GB" noProof="0" dirty="0"/>
              <a:t>Edit title master format by clicking</a:t>
            </a:r>
          </a:p>
        </p:txBody>
      </p:sp>
      <p:sp>
        <p:nvSpPr>
          <p:cNvPr id="14" name="Textplatzhalter 13"/>
          <p:cNvSpPr>
            <a:spLocks noGrp="1"/>
          </p:cNvSpPr>
          <p:nvPr>
            <p:ph type="body" sz="quarter" idx="13" hasCustomPrompt="1"/>
          </p:nvPr>
        </p:nvSpPr>
        <p:spPr>
          <a:xfrm>
            <a:off x="827088" y="1019810"/>
            <a:ext cx="2289712" cy="5577839"/>
          </a:xfrm>
          <a:solidFill>
            <a:schemeClr val="bg1">
              <a:alpha val="75000"/>
            </a:schemeClr>
          </a:solidFill>
        </p:spPr>
        <p:txBody>
          <a:bodyPr lIns="72000" tIns="360000" rIns="36000" bIns="36000" anchor="t" anchorCtr="0"/>
          <a:lstStyle>
            <a:lvl1pPr marL="177800" indent="-177800">
              <a:lnSpc>
                <a:spcPct val="110000"/>
              </a:lnSpc>
              <a:spcAft>
                <a:spcPts val="0"/>
              </a:spcAft>
              <a:buFont typeface="Arial" panose="020B0604020202020204" pitchFamily="34" charset="0"/>
              <a:buChar char="•"/>
              <a:defRPr sz="1800"/>
            </a:lvl1pPr>
            <a:lvl2pPr>
              <a:lnSpc>
                <a:spcPct val="110000"/>
              </a:lnSpc>
              <a:spcBef>
                <a:spcPts val="0"/>
              </a:spcBef>
              <a:spcAft>
                <a:spcPts val="0"/>
              </a:spcAft>
              <a:defRPr sz="1800"/>
            </a:lvl2pPr>
            <a:lvl3pPr>
              <a:lnSpc>
                <a:spcPct val="110000"/>
              </a:lnSpc>
              <a:spcBef>
                <a:spcPts val="0"/>
              </a:spcBef>
              <a:spcAft>
                <a:spcPts val="0"/>
              </a:spcAft>
              <a:defRPr sz="1800"/>
            </a:lvl3pPr>
            <a:lvl4pPr>
              <a:lnSpc>
                <a:spcPct val="110000"/>
              </a:lnSpc>
              <a:spcBef>
                <a:spcPts val="0"/>
              </a:spcBef>
              <a:spcAft>
                <a:spcPts val="0"/>
              </a:spcAft>
              <a:defRPr sz="1800"/>
            </a:lvl4pPr>
            <a:lvl5pPr>
              <a:lnSpc>
                <a:spcPct val="110000"/>
              </a:lnSpc>
              <a:spcBef>
                <a:spcPts val="0"/>
              </a:spcBef>
              <a:spcAft>
                <a:spcPts val="0"/>
              </a:spcAft>
              <a:defRPr sz="1800"/>
            </a:lvl5pPr>
          </a:lstStyle>
          <a:p>
            <a:pPr lvl="0"/>
            <a:r>
              <a:rPr lang="en-GB" noProof="0" dirty="0"/>
              <a:t>Edit text master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pic>
        <p:nvPicPr>
          <p:cNvPr id="13"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a:spLocks noChangeArrowheads="1"/>
          </p:cNvSpPr>
          <p:nvPr userDrawn="1"/>
        </p:nvSpPr>
        <p:spPr bwMode="auto">
          <a:xfrm>
            <a:off x="0" y="1019811"/>
            <a:ext cx="720725" cy="727901"/>
          </a:xfrm>
          <a:prstGeom prst="rect">
            <a:avLst/>
          </a:prstGeom>
          <a:solidFill>
            <a:srgbClr val="B9B9B9"/>
          </a:solidFill>
          <a:ln>
            <a:noFill/>
          </a:ln>
        </p:spPr>
        <p:txBody>
          <a:bodyPr/>
          <a:lstStyle/>
          <a:p>
            <a:pPr>
              <a:spcBef>
                <a:spcPct val="0"/>
              </a:spcBef>
            </a:pPr>
            <a:endParaRPr lang="de-DE" sz="2400" dirty="0">
              <a:latin typeface="Times" charset="0"/>
            </a:endParaRPr>
          </a:p>
        </p:txBody>
      </p:sp>
    </p:spTree>
    <p:extLst>
      <p:ext uri="{BB962C8B-B14F-4D97-AF65-F5344CB8AC3E}">
        <p14:creationId xmlns:p14="http://schemas.microsoft.com/office/powerpoint/2010/main" val="2748823784"/>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Titelfolie">
    <p:spTree>
      <p:nvGrpSpPr>
        <p:cNvPr id="1" name=""/>
        <p:cNvGrpSpPr/>
        <p:nvPr/>
      </p:nvGrpSpPr>
      <p:grpSpPr>
        <a:xfrm>
          <a:off x="0" y="0"/>
          <a:ext cx="0" cy="0"/>
          <a:chOff x="0" y="0"/>
          <a:chExt cx="0" cy="0"/>
        </a:xfrm>
      </p:grpSpPr>
      <p:pic>
        <p:nvPicPr>
          <p:cNvPr id="13" name="Picture 2" descr="Picture 2"/>
          <p:cNvPicPr>
            <a:picLocks noChangeAspect="1"/>
          </p:cNvPicPr>
          <p:nvPr/>
        </p:nvPicPr>
        <p:blipFill>
          <a:blip r:embed="rId2"/>
          <a:srcRect t="3436" b="7666"/>
          <a:stretch>
            <a:fillRect/>
          </a:stretch>
        </p:blipFill>
        <p:spPr>
          <a:xfrm>
            <a:off x="2642400" y="282698"/>
            <a:ext cx="5674016" cy="3361903"/>
          </a:xfrm>
          <a:prstGeom prst="rect">
            <a:avLst/>
          </a:prstGeom>
          <a:ln w="12700">
            <a:miter lim="400000"/>
          </a:ln>
        </p:spPr>
      </p:pic>
      <p:sp>
        <p:nvSpPr>
          <p:cNvPr id="14" name="Title Text"/>
          <p:cNvSpPr txBox="1">
            <a:spLocks noGrp="1"/>
          </p:cNvSpPr>
          <p:nvPr>
            <p:ph type="title"/>
          </p:nvPr>
        </p:nvSpPr>
        <p:spPr>
          <a:xfrm>
            <a:off x="814387" y="4572000"/>
            <a:ext cx="7969250" cy="1388939"/>
          </a:xfrm>
          <a:prstGeom prst="rect">
            <a:avLst/>
          </a:prstGeom>
        </p:spPr>
        <p:txBody>
          <a:bodyPr/>
          <a:lstStyle>
            <a:lvl1pPr>
              <a:defRPr sz="3000"/>
            </a:lvl1pPr>
          </a:lstStyle>
          <a:p>
            <a:r>
              <a:t>Title Text</a:t>
            </a:r>
          </a:p>
        </p:txBody>
      </p:sp>
      <p:sp>
        <p:nvSpPr>
          <p:cNvPr id="15" name="Body Level One…"/>
          <p:cNvSpPr txBox="1">
            <a:spLocks noGrp="1"/>
          </p:cNvSpPr>
          <p:nvPr>
            <p:ph type="body" sz="quarter" idx="1"/>
          </p:nvPr>
        </p:nvSpPr>
        <p:spPr>
          <a:xfrm>
            <a:off x="814387" y="4140000"/>
            <a:ext cx="7969251" cy="364521"/>
          </a:xfrm>
          <a:prstGeom prst="rect">
            <a:avLst/>
          </a:prstGeom>
        </p:spPr>
        <p:txBody>
          <a:bodyPr/>
          <a:lstStyle>
            <a:lvl1pPr marL="0" indent="0">
              <a:buClrTx/>
              <a:buSzTx/>
              <a:buFontTx/>
              <a:buNone/>
              <a:defRPr b="1">
                <a:solidFill>
                  <a:srgbClr val="969696"/>
                </a:solidFill>
              </a:defRPr>
            </a:lvl1pPr>
            <a:lvl2pPr>
              <a:buClrTx/>
              <a:buFontTx/>
              <a:defRPr b="1">
                <a:solidFill>
                  <a:srgbClr val="969696"/>
                </a:solidFill>
              </a:defRPr>
            </a:lvl2pPr>
            <a:lvl3pPr>
              <a:buClrTx/>
              <a:buFontTx/>
              <a:defRPr b="1">
                <a:solidFill>
                  <a:srgbClr val="969696"/>
                </a:solidFill>
              </a:defRPr>
            </a:lvl3pPr>
            <a:lvl4pPr>
              <a:buClrTx/>
              <a:buFontTx/>
              <a:defRPr b="1">
                <a:solidFill>
                  <a:srgbClr val="969696"/>
                </a:solidFill>
              </a:defRPr>
            </a:lvl4pPr>
            <a:lvl5pPr>
              <a:buClrTx/>
              <a:buFontTx/>
              <a:defRPr b="1">
                <a:solidFill>
                  <a:srgbClr val="969696"/>
                </a:solidFill>
              </a:defRPr>
            </a:lvl5pPr>
          </a:lstStyle>
          <a:p>
            <a:r>
              <a:t>Body Level One</a:t>
            </a:r>
          </a:p>
          <a:p>
            <a:pPr lvl="1"/>
            <a:r>
              <a:t>Body Level Two</a:t>
            </a:r>
          </a:p>
          <a:p>
            <a:pPr lvl="2"/>
            <a:r>
              <a:t>Body Level Three</a:t>
            </a:r>
          </a:p>
          <a:p>
            <a:pPr lvl="3"/>
            <a:r>
              <a:t>Body Level Four</a:t>
            </a:r>
          </a:p>
          <a:p>
            <a:pPr lvl="4"/>
            <a:r>
              <a:t>Body Level Five</a:t>
            </a:r>
          </a:p>
        </p:txBody>
      </p:sp>
      <p:sp>
        <p:nvSpPr>
          <p:cNvPr id="16" name="Rechteck 8"/>
          <p:cNvSpPr/>
          <p:nvPr/>
        </p:nvSpPr>
        <p:spPr>
          <a:xfrm>
            <a:off x="-2" y="282697"/>
            <a:ext cx="2534400" cy="3362328"/>
          </a:xfrm>
          <a:prstGeom prst="rect">
            <a:avLst/>
          </a:prstGeom>
          <a:solidFill>
            <a:srgbClr val="E5E5E5"/>
          </a:solidFill>
          <a:ln w="12700">
            <a:miter lim="400000"/>
          </a:ln>
        </p:spPr>
        <p:txBody>
          <a:bodyPr lIns="45719" rIns="45719"/>
          <a:lstStyle/>
          <a:p>
            <a:pPr>
              <a:spcBef>
                <a:spcPts val="0"/>
              </a:spcBef>
              <a:defRPr sz="2400">
                <a:ln w="9525" cap="flat">
                  <a:solidFill>
                    <a:srgbClr val="FFFFFF"/>
                  </a:solidFill>
                  <a:prstDash val="solid"/>
                  <a:round/>
                </a:ln>
                <a:latin typeface="Times"/>
                <a:ea typeface="Times"/>
                <a:cs typeface="Times"/>
                <a:sym typeface="Times"/>
              </a:defRPr>
            </a:pPr>
            <a:endParaRPr/>
          </a:p>
        </p:txBody>
      </p:sp>
      <p:pic>
        <p:nvPicPr>
          <p:cNvPr id="17" name="Bild 24" descr="Bild 24"/>
          <p:cNvPicPr>
            <a:picLocks noChangeAspect="1"/>
          </p:cNvPicPr>
          <p:nvPr/>
        </p:nvPicPr>
        <p:blipFill>
          <a:blip r:embed="rId3"/>
          <a:stretch>
            <a:fillRect/>
          </a:stretch>
        </p:blipFill>
        <p:spPr>
          <a:xfrm>
            <a:off x="830262" y="548679"/>
            <a:ext cx="1219201" cy="434976"/>
          </a:xfrm>
          <a:prstGeom prst="rect">
            <a:avLst/>
          </a:prstGeom>
          <a:ln w="12700">
            <a:miter lim="400000"/>
          </a:ln>
        </p:spPr>
      </p:pic>
      <p:grpSp>
        <p:nvGrpSpPr>
          <p:cNvPr id="20" name="Rechteck 1"/>
          <p:cNvGrpSpPr/>
          <p:nvPr/>
        </p:nvGrpSpPr>
        <p:grpSpPr>
          <a:xfrm>
            <a:off x="5292080" y="3412619"/>
            <a:ext cx="3024337" cy="232405"/>
            <a:chOff x="0" y="0"/>
            <a:chExt cx="3024336" cy="232404"/>
          </a:xfrm>
        </p:grpSpPr>
        <p:sp>
          <p:nvSpPr>
            <p:cNvPr id="18" name="Rectangle"/>
            <p:cNvSpPr/>
            <p:nvPr/>
          </p:nvSpPr>
          <p:spPr>
            <a:xfrm>
              <a:off x="-1" y="-1"/>
              <a:ext cx="3024338" cy="232406"/>
            </a:xfrm>
            <a:prstGeom prst="rect">
              <a:avLst/>
            </a:prstGeom>
            <a:solidFill>
              <a:srgbClr val="FFFFFF">
                <a:alpha val="74117"/>
              </a:srgbClr>
            </a:solidFill>
            <a:ln w="12700" cap="flat">
              <a:noFill/>
              <a:miter lim="400000"/>
            </a:ln>
            <a:effectLst/>
          </p:spPr>
          <p:txBody>
            <a:bodyPr wrap="square" lIns="45719" tIns="45719" rIns="45719" bIns="45719" numCol="1" anchor="ctr">
              <a:noAutofit/>
            </a:bodyPr>
            <a:lstStyle/>
            <a:p>
              <a:pPr algn="ctr">
                <a:spcBef>
                  <a:spcPts val="0"/>
                </a:spcBef>
                <a:defRPr>
                  <a:latin typeface="Arial"/>
                  <a:ea typeface="Arial"/>
                  <a:cs typeface="Arial"/>
                  <a:sym typeface="Arial"/>
                </a:defRPr>
              </a:pPr>
              <a:endParaRPr/>
            </a:p>
          </p:txBody>
        </p:sp>
        <p:sp>
          <p:nvSpPr>
            <p:cNvPr id="19" name="WIR SCHAFFEN WISSEN – HEUTE FÜR MORGEN"/>
            <p:cNvSpPr txBox="1"/>
            <p:nvPr/>
          </p:nvSpPr>
          <p:spPr>
            <a:xfrm>
              <a:off x="-1" y="33652"/>
              <a:ext cx="3024338" cy="1651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ctr">
              <a:spAutoFit/>
            </a:bodyPr>
            <a:lstStyle>
              <a:lvl1pPr algn="ctr">
                <a:spcBef>
                  <a:spcPts val="0"/>
                </a:spcBef>
                <a:defRPr sz="1100" b="1" spc="30">
                  <a:solidFill>
                    <a:srgbClr val="505150"/>
                  </a:solidFill>
                </a:defRPr>
              </a:lvl1pPr>
            </a:lstStyle>
            <a:p>
              <a:r>
                <a:t>WIR SCHAFFEN WISSEN – HEUTE FÜR MORGEN</a:t>
              </a:r>
            </a:p>
          </p:txBody>
        </p:sp>
      </p:grpSp>
      <p:sp>
        <p:nvSpPr>
          <p:cNvPr id="21" name="Rechteck 13"/>
          <p:cNvSpPr/>
          <p:nvPr/>
        </p:nvSpPr>
        <p:spPr>
          <a:xfrm>
            <a:off x="8423999" y="282697"/>
            <a:ext cx="720001" cy="3362328"/>
          </a:xfrm>
          <a:prstGeom prst="rect">
            <a:avLst/>
          </a:prstGeom>
          <a:solidFill>
            <a:srgbClr val="E5E5E5"/>
          </a:solidFill>
          <a:ln w="12700">
            <a:miter lim="400000"/>
          </a:ln>
        </p:spPr>
        <p:txBody>
          <a:bodyPr lIns="45719" rIns="45719"/>
          <a:lstStyle/>
          <a:p>
            <a:pPr>
              <a:spcBef>
                <a:spcPts val="0"/>
              </a:spcBef>
              <a:defRPr sz="2400">
                <a:ln w="9525" cap="flat">
                  <a:solidFill>
                    <a:srgbClr val="FFFFFF"/>
                  </a:solidFill>
                  <a:prstDash val="solid"/>
                  <a:round/>
                </a:ln>
                <a:latin typeface="Times"/>
                <a:ea typeface="Times"/>
                <a:cs typeface="Times"/>
                <a:sym typeface="Times"/>
              </a:defRPr>
            </a:pPr>
            <a:endParaRPr/>
          </a:p>
        </p:txBody>
      </p:sp>
      <p:sp>
        <p:nvSpPr>
          <p:cNvPr id="22" name="Rechteck 15"/>
          <p:cNvSpPr/>
          <p:nvPr/>
        </p:nvSpPr>
        <p:spPr>
          <a:xfrm>
            <a:off x="828000" y="6138862"/>
            <a:ext cx="720726" cy="719138"/>
          </a:xfrm>
          <a:prstGeom prst="rect">
            <a:avLst/>
          </a:prstGeom>
          <a:solidFill>
            <a:srgbClr val="B9B9B9"/>
          </a:solidFill>
          <a:ln w="12700">
            <a:miter lim="400000"/>
          </a:ln>
        </p:spPr>
        <p:txBody>
          <a:bodyPr lIns="45719" rIns="45719"/>
          <a:lstStyle/>
          <a:p>
            <a:pPr>
              <a:spcBef>
                <a:spcPts val="0"/>
              </a:spcBef>
              <a:defRPr sz="2400">
                <a:latin typeface="Times"/>
                <a:ea typeface="Times"/>
                <a:cs typeface="Times"/>
                <a:sym typeface="Times"/>
              </a:defRPr>
            </a:pPr>
            <a:endParaRPr/>
          </a:p>
        </p:txBody>
      </p:sp>
      <p:sp>
        <p:nvSpPr>
          <p:cNvPr id="23" name="Slide Number"/>
          <p:cNvSpPr txBox="1">
            <a:spLocks noGrp="1"/>
          </p:cNvSpPr>
          <p:nvPr>
            <p:ph type="sldNum" sz="quarter" idx="2"/>
          </p:nvPr>
        </p:nvSpPr>
        <p:spPr>
          <a:xfrm>
            <a:off x="6553200" y="6356350"/>
            <a:ext cx="2133600" cy="368300"/>
          </a:xfrm>
          <a:prstGeom prst="rect">
            <a:avLst/>
          </a:prstGeom>
        </p:spPr>
        <p:txBody>
          <a:bodyPr/>
          <a:lstStyle/>
          <a:p>
            <a:fld id="{86CB4B4D-7CA3-9044-876B-883B54F8677D}" type="slidenum">
              <a:t>‹N›</a:t>
            </a:fld>
            <a:endParaRPr/>
          </a:p>
        </p:txBody>
      </p:sp>
    </p:spTree>
    <p:extLst>
      <p:ext uri="{BB962C8B-B14F-4D97-AF65-F5344CB8AC3E}">
        <p14:creationId xmlns:p14="http://schemas.microsoft.com/office/powerpoint/2010/main" val="148795939"/>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4.pn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00" y="291600"/>
            <a:ext cx="6708025"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GB" noProof="0" dirty="0"/>
              <a:t>Enter slide title</a:t>
            </a:r>
          </a:p>
        </p:txBody>
      </p:sp>
      <p:sp>
        <p:nvSpPr>
          <p:cNvPr id="18" name="Foliennummernplatzhalter 5"/>
          <p:cNvSpPr>
            <a:spLocks noGrp="1"/>
          </p:cNvSpPr>
          <p:nvPr>
            <p:ph type="sldNum" sz="quarter" idx="4"/>
          </p:nvPr>
        </p:nvSpPr>
        <p:spPr>
          <a:xfrm>
            <a:off x="8206312" y="6661150"/>
            <a:ext cx="575742" cy="196850"/>
          </a:xfrm>
          <a:prstGeom prst="rect">
            <a:avLst/>
          </a:prstGeom>
        </p:spPr>
        <p:txBody>
          <a:bodyPr vert="horz" wrap="square" lIns="0" tIns="0" rIns="0" bIns="0" numCol="1" anchor="t" anchorCtr="0" compatLnSpc="1">
            <a:prstTxWarp prst="textNoShape">
              <a:avLst/>
            </a:prstTxWarp>
          </a:bodyPr>
          <a:lstStyle>
            <a:lvl1pPr>
              <a:spcBef>
                <a:spcPct val="0"/>
              </a:spcBef>
              <a:defRPr sz="900" smtClean="0">
                <a:latin typeface="+mn-lt"/>
              </a:defRPr>
            </a:lvl1pPr>
          </a:lstStyle>
          <a:p>
            <a:pPr algn="r">
              <a:defRPr/>
            </a:pPr>
            <a:r>
              <a:rPr lang="de-DE" dirty="0"/>
              <a:t>Page </a:t>
            </a:r>
            <a:fld id="{EBC07571-3134-BB4B-B83F-1A9FE18D34F3}" type="slidenum">
              <a:rPr lang="de-DE" smtClean="0"/>
              <a:pPr algn="r">
                <a:defRPr/>
              </a:pPr>
              <a:t>‹N›</a:t>
            </a:fld>
            <a:endParaRPr lang="de-DE" dirty="0"/>
          </a:p>
        </p:txBody>
      </p:sp>
      <p:sp>
        <p:nvSpPr>
          <p:cNvPr id="6" name="Rechteck 12"/>
          <p:cNvSpPr>
            <a:spLocks noChangeArrowheads="1"/>
          </p:cNvSpPr>
          <p:nvPr/>
        </p:nvSpPr>
        <p:spPr bwMode="auto">
          <a:xfrm>
            <a:off x="0" y="1412875"/>
            <a:ext cx="720725" cy="727901"/>
          </a:xfrm>
          <a:prstGeom prst="rect">
            <a:avLst/>
          </a:prstGeom>
          <a:solidFill>
            <a:srgbClr val="B9B9B9"/>
          </a:solidFill>
          <a:ln>
            <a:noFill/>
          </a:ln>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2988" y="1341438"/>
            <a:ext cx="7742237" cy="4679951"/>
          </a:xfrm>
          <a:prstGeom prst="rect">
            <a:avLst/>
          </a:prstGeom>
        </p:spPr>
        <p:txBody>
          <a:bodyPr vert="horz" lIns="0" tIns="0" rIns="0" bIns="0" rtlCol="0">
            <a:noAutofit/>
          </a:body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pic>
        <p:nvPicPr>
          <p:cNvPr id="8" name="Bild 14" descr="PSI-Logo_narrow_30k.eps"/>
          <p:cNvPicPr>
            <a:picLocks noChangeAspect="1"/>
          </p:cNvPicPr>
          <p:nvPr/>
        </p:nvPicPr>
        <p:blipFill>
          <a:blip r:embed="rId10"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0737186"/>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Lst>
  <p:transition spd="med"/>
  <p:hf hdr="0"/>
  <p:txStyles>
    <p:title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p:titleStyle>
    <p:body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hteck 12"/>
          <p:cNvSpPr/>
          <p:nvPr/>
        </p:nvSpPr>
        <p:spPr>
          <a:xfrm>
            <a:off x="0" y="1412874"/>
            <a:ext cx="720725" cy="727903"/>
          </a:xfrm>
          <a:prstGeom prst="rect">
            <a:avLst/>
          </a:prstGeom>
          <a:solidFill>
            <a:srgbClr val="B9B9B9"/>
          </a:solidFill>
          <a:ln w="12700">
            <a:miter lim="400000"/>
          </a:ln>
        </p:spPr>
        <p:txBody>
          <a:bodyPr lIns="45719" rIns="45719"/>
          <a:lstStyle/>
          <a:p>
            <a:pPr>
              <a:spcBef>
                <a:spcPts val="0"/>
              </a:spcBef>
              <a:defRPr sz="2400">
                <a:latin typeface="Times"/>
                <a:ea typeface="Times"/>
                <a:cs typeface="Times"/>
                <a:sym typeface="Times"/>
              </a:defRPr>
            </a:pPr>
            <a:endParaRPr/>
          </a:p>
        </p:txBody>
      </p:sp>
      <p:pic>
        <p:nvPicPr>
          <p:cNvPr id="3" name="Bild 14" descr="Bild 14"/>
          <p:cNvPicPr>
            <a:picLocks noChangeAspect="1"/>
          </p:cNvPicPr>
          <p:nvPr/>
        </p:nvPicPr>
        <p:blipFill>
          <a:blip r:embed="rId10"/>
          <a:stretch>
            <a:fillRect/>
          </a:stretch>
        </p:blipFill>
        <p:spPr>
          <a:xfrm>
            <a:off x="812800" y="285750"/>
            <a:ext cx="1016000" cy="361950"/>
          </a:xfrm>
          <a:prstGeom prst="rect">
            <a:avLst/>
          </a:prstGeom>
          <a:ln w="12700">
            <a:miter lim="400000"/>
          </a:ln>
        </p:spPr>
      </p:pic>
      <p:sp>
        <p:nvSpPr>
          <p:cNvPr id="4" name="Body Level One…"/>
          <p:cNvSpPr txBox="1">
            <a:spLocks noGrp="1"/>
          </p:cNvSpPr>
          <p:nvPr>
            <p:ph type="body" idx="1"/>
          </p:nvPr>
        </p:nvSpPr>
        <p:spPr>
          <a:xfrm>
            <a:off x="1042987" y="1341437"/>
            <a:ext cx="7742238" cy="46799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r>
              <a:t>Body Level One</a:t>
            </a:r>
          </a:p>
          <a:p>
            <a:pPr lvl="1"/>
            <a:r>
              <a:t>Body Level Two</a:t>
            </a:r>
          </a:p>
          <a:p>
            <a:pPr lvl="2"/>
            <a:r>
              <a:t>Body Level Three</a:t>
            </a:r>
          </a:p>
          <a:p>
            <a:pPr lvl="3"/>
            <a:r>
              <a:t>Body Level Four</a:t>
            </a:r>
          </a:p>
          <a:p>
            <a:pPr lvl="4"/>
            <a:r>
              <a:t>Body Level Five</a:t>
            </a:r>
          </a:p>
        </p:txBody>
      </p:sp>
      <p:sp>
        <p:nvSpPr>
          <p:cNvPr id="5" name="Title Text"/>
          <p:cNvSpPr txBox="1">
            <a:spLocks noGrp="1"/>
          </p:cNvSpPr>
          <p:nvPr>
            <p:ph type="title"/>
          </p:nvPr>
        </p:nvSpPr>
        <p:spPr>
          <a:xfrm>
            <a:off x="2077199" y="291600"/>
            <a:ext cx="6708026" cy="508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r>
              <a:t>Title Text</a:t>
            </a:r>
          </a:p>
        </p:txBody>
      </p:sp>
      <p:sp>
        <p:nvSpPr>
          <p:cNvPr id="6" name="Slide Number"/>
          <p:cNvSpPr txBox="1">
            <a:spLocks noGrp="1"/>
          </p:cNvSpPr>
          <p:nvPr>
            <p:ph type="sldNum" sz="quarter" idx="2"/>
          </p:nvPr>
        </p:nvSpPr>
        <p:spPr>
          <a:xfrm>
            <a:off x="8206312" y="6661150"/>
            <a:ext cx="128563" cy="139700"/>
          </a:xfrm>
          <a:prstGeom prst="rect">
            <a:avLst/>
          </a:prstGeom>
          <a:ln w="12700">
            <a:miter lim="400000"/>
          </a:ln>
        </p:spPr>
        <p:txBody>
          <a:bodyPr wrap="none" lIns="0" tIns="0" rIns="0" bIns="0">
            <a:spAutoFit/>
          </a:bodyPr>
          <a:lstStyle>
            <a:lvl1pPr>
              <a:spcBef>
                <a:spcPts val="0"/>
              </a:spcBef>
              <a:defRPr sz="900"/>
            </a:lvl1pPr>
          </a:lstStyle>
          <a:p>
            <a:fld id="{86CB4B4D-7CA3-9044-876B-883B54F8677D}" type="slidenum">
              <a:t>‹N›</a:t>
            </a:fld>
            <a:endParaRPr/>
          </a:p>
        </p:txBody>
      </p:sp>
    </p:spTree>
    <p:extLst>
      <p:ext uri="{BB962C8B-B14F-4D97-AF65-F5344CB8AC3E}">
        <p14:creationId xmlns:p14="http://schemas.microsoft.com/office/powerpoint/2010/main" val="1816057597"/>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Lst>
  <p:transition spd="med"/>
  <p:txStyles>
    <p:titleStyle>
      <a:lvl1pPr marL="0" marR="0" indent="0" algn="l" defTabSz="914400" rtl="0" latinLnBrk="0">
        <a:lnSpc>
          <a:spcPct val="100000"/>
        </a:lnSpc>
        <a:spcBef>
          <a:spcPts val="0"/>
        </a:spcBef>
        <a:spcAft>
          <a:spcPts val="0"/>
        </a:spcAft>
        <a:buClrTx/>
        <a:buSzTx/>
        <a:buFontTx/>
        <a:buNone/>
        <a:tabLst/>
        <a:defRPr sz="2500" b="0" i="0" u="none" strike="noStrike" cap="none" spc="0" baseline="0">
          <a:solidFill>
            <a:srgbClr val="686868"/>
          </a:solidFill>
          <a:uFillTx/>
          <a:latin typeface="Georgia"/>
          <a:ea typeface="Georgia"/>
          <a:cs typeface="Georgia"/>
          <a:sym typeface="Georgia"/>
        </a:defRPr>
      </a:lvl1pPr>
      <a:lvl2pPr marL="0" marR="0" indent="0" algn="l" defTabSz="914400" rtl="0" latinLnBrk="0">
        <a:lnSpc>
          <a:spcPct val="100000"/>
        </a:lnSpc>
        <a:spcBef>
          <a:spcPts val="0"/>
        </a:spcBef>
        <a:spcAft>
          <a:spcPts val="0"/>
        </a:spcAft>
        <a:buClrTx/>
        <a:buSzTx/>
        <a:buFontTx/>
        <a:buNone/>
        <a:tabLst/>
        <a:defRPr sz="2500" b="0" i="0" u="none" strike="noStrike" cap="none" spc="0" baseline="0">
          <a:solidFill>
            <a:srgbClr val="686868"/>
          </a:solidFill>
          <a:uFillTx/>
          <a:latin typeface="Georgia"/>
          <a:ea typeface="Georgia"/>
          <a:cs typeface="Georgia"/>
          <a:sym typeface="Georgia"/>
        </a:defRPr>
      </a:lvl2pPr>
      <a:lvl3pPr marL="0" marR="0" indent="0" algn="l" defTabSz="914400" rtl="0" latinLnBrk="0">
        <a:lnSpc>
          <a:spcPct val="100000"/>
        </a:lnSpc>
        <a:spcBef>
          <a:spcPts val="0"/>
        </a:spcBef>
        <a:spcAft>
          <a:spcPts val="0"/>
        </a:spcAft>
        <a:buClrTx/>
        <a:buSzTx/>
        <a:buFontTx/>
        <a:buNone/>
        <a:tabLst/>
        <a:defRPr sz="2500" b="0" i="0" u="none" strike="noStrike" cap="none" spc="0" baseline="0">
          <a:solidFill>
            <a:srgbClr val="686868"/>
          </a:solidFill>
          <a:uFillTx/>
          <a:latin typeface="Georgia"/>
          <a:ea typeface="Georgia"/>
          <a:cs typeface="Georgia"/>
          <a:sym typeface="Georgia"/>
        </a:defRPr>
      </a:lvl3pPr>
      <a:lvl4pPr marL="0" marR="0" indent="0" algn="l" defTabSz="914400" rtl="0" latinLnBrk="0">
        <a:lnSpc>
          <a:spcPct val="100000"/>
        </a:lnSpc>
        <a:spcBef>
          <a:spcPts val="0"/>
        </a:spcBef>
        <a:spcAft>
          <a:spcPts val="0"/>
        </a:spcAft>
        <a:buClrTx/>
        <a:buSzTx/>
        <a:buFontTx/>
        <a:buNone/>
        <a:tabLst/>
        <a:defRPr sz="2500" b="0" i="0" u="none" strike="noStrike" cap="none" spc="0" baseline="0">
          <a:solidFill>
            <a:srgbClr val="686868"/>
          </a:solidFill>
          <a:uFillTx/>
          <a:latin typeface="Georgia"/>
          <a:ea typeface="Georgia"/>
          <a:cs typeface="Georgia"/>
          <a:sym typeface="Georgia"/>
        </a:defRPr>
      </a:lvl4pPr>
      <a:lvl5pPr marL="0" marR="0" indent="0" algn="l" defTabSz="914400" rtl="0" latinLnBrk="0">
        <a:lnSpc>
          <a:spcPct val="100000"/>
        </a:lnSpc>
        <a:spcBef>
          <a:spcPts val="0"/>
        </a:spcBef>
        <a:spcAft>
          <a:spcPts val="0"/>
        </a:spcAft>
        <a:buClrTx/>
        <a:buSzTx/>
        <a:buFontTx/>
        <a:buNone/>
        <a:tabLst/>
        <a:defRPr sz="2500" b="0" i="0" u="none" strike="noStrike" cap="none" spc="0" baseline="0">
          <a:solidFill>
            <a:srgbClr val="686868"/>
          </a:solidFill>
          <a:uFillTx/>
          <a:latin typeface="Georgia"/>
          <a:ea typeface="Georgia"/>
          <a:cs typeface="Georgia"/>
          <a:sym typeface="Georgia"/>
        </a:defRPr>
      </a:lvl5pPr>
      <a:lvl6pPr marL="0" marR="0" indent="457200" algn="l" defTabSz="914400" rtl="0" latinLnBrk="0">
        <a:lnSpc>
          <a:spcPct val="100000"/>
        </a:lnSpc>
        <a:spcBef>
          <a:spcPts val="0"/>
        </a:spcBef>
        <a:spcAft>
          <a:spcPts val="0"/>
        </a:spcAft>
        <a:buClrTx/>
        <a:buSzTx/>
        <a:buFontTx/>
        <a:buNone/>
        <a:tabLst/>
        <a:defRPr sz="2500" b="0" i="0" u="none" strike="noStrike" cap="none" spc="0" baseline="0">
          <a:solidFill>
            <a:srgbClr val="686868"/>
          </a:solidFill>
          <a:uFillTx/>
          <a:latin typeface="Georgia"/>
          <a:ea typeface="Georgia"/>
          <a:cs typeface="Georgia"/>
          <a:sym typeface="Georgia"/>
        </a:defRPr>
      </a:lvl6pPr>
      <a:lvl7pPr marL="0" marR="0" indent="914400" algn="l" defTabSz="914400" rtl="0" latinLnBrk="0">
        <a:lnSpc>
          <a:spcPct val="100000"/>
        </a:lnSpc>
        <a:spcBef>
          <a:spcPts val="0"/>
        </a:spcBef>
        <a:spcAft>
          <a:spcPts val="0"/>
        </a:spcAft>
        <a:buClrTx/>
        <a:buSzTx/>
        <a:buFontTx/>
        <a:buNone/>
        <a:tabLst/>
        <a:defRPr sz="2500" b="0" i="0" u="none" strike="noStrike" cap="none" spc="0" baseline="0">
          <a:solidFill>
            <a:srgbClr val="686868"/>
          </a:solidFill>
          <a:uFillTx/>
          <a:latin typeface="Georgia"/>
          <a:ea typeface="Georgia"/>
          <a:cs typeface="Georgia"/>
          <a:sym typeface="Georgia"/>
        </a:defRPr>
      </a:lvl7pPr>
      <a:lvl8pPr marL="0" marR="0" indent="1371600" algn="l" defTabSz="914400" rtl="0" latinLnBrk="0">
        <a:lnSpc>
          <a:spcPct val="100000"/>
        </a:lnSpc>
        <a:spcBef>
          <a:spcPts val="0"/>
        </a:spcBef>
        <a:spcAft>
          <a:spcPts val="0"/>
        </a:spcAft>
        <a:buClrTx/>
        <a:buSzTx/>
        <a:buFontTx/>
        <a:buNone/>
        <a:tabLst/>
        <a:defRPr sz="2500" b="0" i="0" u="none" strike="noStrike" cap="none" spc="0" baseline="0">
          <a:solidFill>
            <a:srgbClr val="686868"/>
          </a:solidFill>
          <a:uFillTx/>
          <a:latin typeface="Georgia"/>
          <a:ea typeface="Georgia"/>
          <a:cs typeface="Georgia"/>
          <a:sym typeface="Georgia"/>
        </a:defRPr>
      </a:lvl8pPr>
      <a:lvl9pPr marL="0" marR="0" indent="1828800" algn="l" defTabSz="914400" rtl="0" latinLnBrk="0">
        <a:lnSpc>
          <a:spcPct val="100000"/>
        </a:lnSpc>
        <a:spcBef>
          <a:spcPts val="0"/>
        </a:spcBef>
        <a:spcAft>
          <a:spcPts val="0"/>
        </a:spcAft>
        <a:buClrTx/>
        <a:buSzTx/>
        <a:buFontTx/>
        <a:buNone/>
        <a:tabLst/>
        <a:defRPr sz="2500" b="0" i="0" u="none" strike="noStrike" cap="none" spc="0" baseline="0">
          <a:solidFill>
            <a:srgbClr val="686868"/>
          </a:solidFill>
          <a:uFillTx/>
          <a:latin typeface="Georgia"/>
          <a:ea typeface="Georgia"/>
          <a:cs typeface="Georgia"/>
          <a:sym typeface="Georgia"/>
        </a:defRPr>
      </a:lvl9pPr>
    </p:titleStyle>
    <p:bodyStyle>
      <a:lvl1pPr marL="177800" marR="0" indent="-177800" algn="l" defTabSz="914400" rtl="0" latinLnBrk="0">
        <a:lnSpc>
          <a:spcPct val="110000"/>
        </a:lnSpc>
        <a:spcBef>
          <a:spcPts val="0"/>
        </a:spcBef>
        <a:spcAft>
          <a:spcPts val="0"/>
        </a:spcAft>
        <a:buClr>
          <a:srgbClr val="000000"/>
        </a:buClr>
        <a:buSzPct val="100000"/>
        <a:buFont typeface="Arial"/>
        <a:buChar char="•"/>
        <a:tabLst/>
        <a:defRPr sz="1800" b="0" i="0" u="none" strike="noStrike" cap="none" spc="0" baseline="0">
          <a:solidFill>
            <a:srgbClr val="000000"/>
          </a:solidFill>
          <a:uFillTx/>
          <a:latin typeface="+mj-lt"/>
          <a:ea typeface="+mj-ea"/>
          <a:cs typeface="+mj-cs"/>
          <a:sym typeface="Calibri"/>
        </a:defRPr>
      </a:lvl1pPr>
      <a:lvl2pPr marL="355600" marR="0" indent="-177800" algn="l" defTabSz="914400" rtl="0" latinLnBrk="0">
        <a:lnSpc>
          <a:spcPct val="110000"/>
        </a:lnSpc>
        <a:spcBef>
          <a:spcPts val="0"/>
        </a:spcBef>
        <a:spcAft>
          <a:spcPts val="0"/>
        </a:spcAft>
        <a:buClr>
          <a:srgbClr val="000000"/>
        </a:buClr>
        <a:buSzPct val="100000"/>
        <a:buFont typeface="Arial"/>
        <a:buChar char="−"/>
        <a:tabLst/>
        <a:defRPr sz="1800" b="0" i="0" u="none" strike="noStrike" cap="none" spc="0" baseline="0">
          <a:solidFill>
            <a:srgbClr val="000000"/>
          </a:solidFill>
          <a:uFillTx/>
          <a:latin typeface="+mj-lt"/>
          <a:ea typeface="+mj-ea"/>
          <a:cs typeface="+mj-cs"/>
          <a:sym typeface="Calibri"/>
        </a:defRPr>
      </a:lvl2pPr>
      <a:lvl3pPr marL="539750" marR="0" indent="-184150" algn="l" defTabSz="914400" rtl="0" latinLnBrk="0">
        <a:lnSpc>
          <a:spcPct val="110000"/>
        </a:lnSpc>
        <a:spcBef>
          <a:spcPts val="0"/>
        </a:spcBef>
        <a:spcAft>
          <a:spcPts val="0"/>
        </a:spcAft>
        <a:buClr>
          <a:srgbClr val="000000"/>
        </a:buClr>
        <a:buSzPct val="100000"/>
        <a:buFont typeface="Arial"/>
        <a:buChar char="−"/>
        <a:tabLst/>
        <a:defRPr sz="1800" b="0" i="0" u="none" strike="noStrike" cap="none" spc="0" baseline="0">
          <a:solidFill>
            <a:srgbClr val="000000"/>
          </a:solidFill>
          <a:uFillTx/>
          <a:latin typeface="+mj-lt"/>
          <a:ea typeface="+mj-ea"/>
          <a:cs typeface="+mj-cs"/>
          <a:sym typeface="Calibri"/>
        </a:defRPr>
      </a:lvl3pPr>
      <a:lvl4pPr marL="717550" marR="0" indent="-177800" algn="l" defTabSz="914400" rtl="0" latinLnBrk="0">
        <a:lnSpc>
          <a:spcPct val="110000"/>
        </a:lnSpc>
        <a:spcBef>
          <a:spcPts val="0"/>
        </a:spcBef>
        <a:spcAft>
          <a:spcPts val="0"/>
        </a:spcAft>
        <a:buClr>
          <a:srgbClr val="000000"/>
        </a:buClr>
        <a:buSzPct val="100000"/>
        <a:buFont typeface="Arial"/>
        <a:buChar char="−"/>
        <a:tabLst/>
        <a:defRPr sz="1800" b="0" i="0" u="none" strike="noStrike" cap="none" spc="0" baseline="0">
          <a:solidFill>
            <a:srgbClr val="000000"/>
          </a:solidFill>
          <a:uFillTx/>
          <a:latin typeface="+mj-lt"/>
          <a:ea typeface="+mj-ea"/>
          <a:cs typeface="+mj-cs"/>
          <a:sym typeface="Calibri"/>
        </a:defRPr>
      </a:lvl4pPr>
      <a:lvl5pPr marL="895350" marR="0" indent="-177800" algn="l" defTabSz="914400" rtl="0" latinLnBrk="0">
        <a:lnSpc>
          <a:spcPct val="110000"/>
        </a:lnSpc>
        <a:spcBef>
          <a:spcPts val="0"/>
        </a:spcBef>
        <a:spcAft>
          <a:spcPts val="0"/>
        </a:spcAft>
        <a:buClr>
          <a:srgbClr val="000000"/>
        </a:buClr>
        <a:buSzPct val="100000"/>
        <a:buFont typeface="Arial"/>
        <a:buChar char="−"/>
        <a:tabLst/>
        <a:defRPr sz="1800" b="0" i="0" u="none" strike="noStrike" cap="none" spc="0" baseline="0">
          <a:solidFill>
            <a:srgbClr val="000000"/>
          </a:solidFill>
          <a:uFillTx/>
          <a:latin typeface="+mj-lt"/>
          <a:ea typeface="+mj-ea"/>
          <a:cs typeface="+mj-cs"/>
          <a:sym typeface="Calibri"/>
        </a:defRPr>
      </a:lvl5pPr>
      <a:lvl6pPr marL="1097161" marR="0" indent="-201811" algn="l" defTabSz="914400" rtl="0" latinLnBrk="0">
        <a:lnSpc>
          <a:spcPct val="110000"/>
        </a:lnSpc>
        <a:spcBef>
          <a:spcPts val="0"/>
        </a:spcBef>
        <a:spcAft>
          <a:spcPts val="0"/>
        </a:spcAft>
        <a:buClr>
          <a:srgbClr val="000000"/>
        </a:buClr>
        <a:buSzPct val="100000"/>
        <a:buFont typeface="Arial"/>
        <a:buChar char="−"/>
        <a:tabLst/>
        <a:defRPr sz="1800" b="0" i="0" u="none" strike="noStrike" cap="none" spc="0" baseline="0">
          <a:solidFill>
            <a:srgbClr val="000000"/>
          </a:solidFill>
          <a:uFillTx/>
          <a:latin typeface="+mj-lt"/>
          <a:ea typeface="+mj-ea"/>
          <a:cs typeface="+mj-cs"/>
          <a:sym typeface="Calibri"/>
        </a:defRPr>
      </a:lvl6pPr>
      <a:lvl7pPr marL="1280120" marR="0" indent="-205383" algn="l" defTabSz="914400" rtl="0" latinLnBrk="0">
        <a:lnSpc>
          <a:spcPct val="110000"/>
        </a:lnSpc>
        <a:spcBef>
          <a:spcPts val="0"/>
        </a:spcBef>
        <a:spcAft>
          <a:spcPts val="0"/>
        </a:spcAft>
        <a:buClr>
          <a:srgbClr val="000000"/>
        </a:buClr>
        <a:buSzPct val="100000"/>
        <a:buFont typeface="Arial"/>
        <a:buChar char="−"/>
        <a:tabLst/>
        <a:defRPr sz="1800" b="0" i="0" u="none" strike="noStrike" cap="none" spc="0" baseline="0">
          <a:solidFill>
            <a:srgbClr val="000000"/>
          </a:solidFill>
          <a:uFillTx/>
          <a:latin typeface="+mj-lt"/>
          <a:ea typeface="+mj-ea"/>
          <a:cs typeface="+mj-cs"/>
          <a:sym typeface="Calibri"/>
        </a:defRPr>
      </a:lvl7pPr>
      <a:lvl8pPr marL="1459111" marR="0" indent="-201811" algn="l" defTabSz="914400" rtl="0" latinLnBrk="0">
        <a:lnSpc>
          <a:spcPct val="110000"/>
        </a:lnSpc>
        <a:spcBef>
          <a:spcPts val="0"/>
        </a:spcBef>
        <a:spcAft>
          <a:spcPts val="0"/>
        </a:spcAft>
        <a:buClr>
          <a:srgbClr val="000000"/>
        </a:buClr>
        <a:buSzPct val="100000"/>
        <a:buFont typeface="Arial"/>
        <a:buChar char="−"/>
        <a:tabLst/>
        <a:defRPr sz="1800" b="0" i="0" u="none" strike="noStrike" cap="none" spc="0" baseline="0">
          <a:solidFill>
            <a:srgbClr val="000000"/>
          </a:solidFill>
          <a:uFillTx/>
          <a:latin typeface="+mj-lt"/>
          <a:ea typeface="+mj-ea"/>
          <a:cs typeface="+mj-cs"/>
          <a:sym typeface="Calibri"/>
        </a:defRPr>
      </a:lvl8pPr>
      <a:lvl9pPr marL="1636712" marR="0" indent="-200024" algn="l" defTabSz="914400" rtl="0" latinLnBrk="0">
        <a:lnSpc>
          <a:spcPct val="110000"/>
        </a:lnSpc>
        <a:spcBef>
          <a:spcPts val="0"/>
        </a:spcBef>
        <a:spcAft>
          <a:spcPts val="0"/>
        </a:spcAft>
        <a:buClr>
          <a:srgbClr val="000000"/>
        </a:buClr>
        <a:buSzPct val="100000"/>
        <a:buFont typeface="Arial"/>
        <a:buChar char="−"/>
        <a:tabLst/>
        <a:defRPr sz="1800" b="0" i="0" u="none" strike="noStrike" cap="none" spc="0" baseline="0">
          <a:solidFill>
            <a:srgbClr val="000000"/>
          </a:solidFill>
          <a:uFillTx/>
          <a:latin typeface="+mj-lt"/>
          <a:ea typeface="+mj-ea"/>
          <a:cs typeface="+mj-cs"/>
          <a:sym typeface="Calibri"/>
        </a:defRPr>
      </a:lvl9pPr>
    </p:bodyStyle>
    <p:otherStyle>
      <a:lvl1pPr marL="0" marR="0" indent="0" algn="l" defTabSz="9144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1pPr>
      <a:lvl2pPr marL="0" marR="0" indent="457200" algn="l" defTabSz="9144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2pPr>
      <a:lvl3pPr marL="0" marR="0" indent="914400" algn="l" defTabSz="9144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3pPr>
      <a:lvl4pPr marL="0" marR="0" indent="1371600" algn="l" defTabSz="9144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4pPr>
      <a:lvl5pPr marL="0" marR="0" indent="1828800" algn="l" defTabSz="9144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5pPr>
      <a:lvl6pPr marL="0" marR="0" indent="2286000" algn="l" defTabSz="9144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6pPr>
      <a:lvl7pPr marL="0" marR="0" indent="2743200" algn="l" defTabSz="9144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7pPr>
      <a:lvl8pPr marL="0" marR="0" indent="3200400" algn="l" defTabSz="9144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8pPr>
      <a:lvl9pPr marL="0" marR="0" indent="3657600" algn="l" defTabSz="9144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8" Type="http://schemas.openxmlformats.org/officeDocument/2006/relationships/image" Target="../media/image7.png"/><Relationship Id="rId3" Type="http://schemas.openxmlformats.org/officeDocument/2006/relationships/image" Target="../media/image5.png"/><Relationship Id="rId17" Type="http://schemas.openxmlformats.org/officeDocument/2006/relationships/image" Target="../media/image6.png"/><Relationship Id="rId2" Type="http://schemas.openxmlformats.org/officeDocument/2006/relationships/notesSlide" Target="../notesSlides/notesSlide1.xml"/><Relationship Id="rId16" Type="http://schemas.openxmlformats.org/officeDocument/2006/relationships/image" Target="../media/image60.png"/><Relationship Id="rId1" Type="http://schemas.openxmlformats.org/officeDocument/2006/relationships/slideLayout" Target="../slideLayouts/slideLayout4.xml"/><Relationship Id="rId15" Type="http://schemas.openxmlformats.org/officeDocument/2006/relationships/image" Target="../media/image180.png"/><Relationship Id="rId14" Type="http://schemas.openxmlformats.org/officeDocument/2006/relationships/image" Target="../media/image100.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1.emf"/></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Titel 4"/>
          <p:cNvSpPr txBox="1">
            <a:spLocks noGrp="1"/>
          </p:cNvSpPr>
          <p:nvPr>
            <p:ph type="title"/>
          </p:nvPr>
        </p:nvSpPr>
        <p:spPr>
          <a:xfrm>
            <a:off x="584981" y="4363959"/>
            <a:ext cx="7507102" cy="805911"/>
          </a:xfrm>
          <a:prstGeom prst="rect">
            <a:avLst/>
          </a:prstGeom>
        </p:spPr>
        <p:txBody>
          <a:bodyPr>
            <a:normAutofit/>
          </a:bodyPr>
          <a:lstStyle/>
          <a:p>
            <a:pPr>
              <a:defRPr sz="1500"/>
            </a:pPr>
            <a:r>
              <a:rPr lang="en-US" sz="2400" b="1" dirty="0"/>
              <a:t>Bunch length measurement with synchrotron radiation monitor</a:t>
            </a:r>
            <a:endParaRPr sz="2400" b="1" dirty="0"/>
          </a:p>
        </p:txBody>
      </p:sp>
      <p:sp>
        <p:nvSpPr>
          <p:cNvPr id="2" name="TextBox 1"/>
          <p:cNvSpPr txBox="1"/>
          <p:nvPr/>
        </p:nvSpPr>
        <p:spPr>
          <a:xfrm>
            <a:off x="1945178" y="5519651"/>
            <a:ext cx="6068291" cy="7232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900"/>
              </a:spcBef>
              <a:spcAft>
                <a:spcPts val="0"/>
              </a:spcAft>
              <a:buClrTx/>
              <a:buSzTx/>
              <a:buFontTx/>
              <a:buNone/>
              <a:tabLst/>
            </a:pPr>
            <a:r>
              <a:rPr kumimoji="0" lang="en-US" sz="1600" b="1" i="0" u="none" strike="noStrike" cap="none" spc="0" normalizeH="0" baseline="0" dirty="0">
                <a:ln>
                  <a:noFill/>
                </a:ln>
                <a:solidFill>
                  <a:schemeClr val="tx2"/>
                </a:solidFill>
                <a:effectLst/>
                <a:uFillTx/>
                <a:sym typeface="Calibri"/>
              </a:rPr>
              <a:t>F. Salomone, Summer student,</a:t>
            </a:r>
            <a:r>
              <a:rPr kumimoji="0" lang="en-US" sz="1600" b="1" i="0" u="none" strike="noStrike" cap="none" spc="0" normalizeH="0" dirty="0">
                <a:ln>
                  <a:noFill/>
                </a:ln>
                <a:solidFill>
                  <a:schemeClr val="tx2"/>
                </a:solidFill>
                <a:effectLst/>
                <a:uFillTx/>
                <a:sym typeface="Calibri"/>
              </a:rPr>
              <a:t> e-beam instrumentation group</a:t>
            </a:r>
            <a:endParaRPr kumimoji="0" lang="en-US" sz="1600" b="1" i="0" u="none" strike="noStrike" cap="none" spc="0" normalizeH="0" baseline="0" dirty="0">
              <a:ln>
                <a:noFill/>
              </a:ln>
              <a:solidFill>
                <a:schemeClr val="tx2"/>
              </a:solidFill>
              <a:effectLst/>
              <a:uFillTx/>
              <a:sym typeface="Calibri"/>
            </a:endParaRPr>
          </a:p>
          <a:p>
            <a:r>
              <a:rPr lang="en-US" b="1" dirty="0">
                <a:solidFill>
                  <a:schemeClr val="tx2"/>
                </a:solidFill>
              </a:rPr>
              <a:t>Supervisors: S. Bettoni, G. L. Orlandi</a:t>
            </a:r>
            <a:endParaRPr kumimoji="0" lang="de-CH" sz="1600" b="1" i="0" u="none" strike="noStrike" cap="none" spc="0" normalizeH="0" baseline="0" dirty="0">
              <a:ln>
                <a:noFill/>
              </a:ln>
              <a:solidFill>
                <a:schemeClr val="tx2"/>
              </a:solidFill>
              <a:effectLst/>
              <a:uFillTx/>
              <a:sym typeface="Calibri"/>
            </a:endParaRPr>
          </a:p>
        </p:txBody>
      </p:sp>
    </p:spTree>
    <p:extLst>
      <p:ext uri="{BB962C8B-B14F-4D97-AF65-F5344CB8AC3E}">
        <p14:creationId xmlns:p14="http://schemas.microsoft.com/office/powerpoint/2010/main" val="197592845"/>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GB" sz="2300" noProof="0" dirty="0"/>
              <a:t>Acknowledgements:</a:t>
            </a:r>
          </a:p>
        </p:txBody>
      </p:sp>
      <p:sp>
        <p:nvSpPr>
          <p:cNvPr id="2" name="TextBox 1"/>
          <p:cNvSpPr txBox="1"/>
          <p:nvPr/>
        </p:nvSpPr>
        <p:spPr>
          <a:xfrm>
            <a:off x="1017967" y="1362681"/>
            <a:ext cx="7764087" cy="2793683"/>
          </a:xfrm>
          <a:prstGeom prst="rect">
            <a:avLst/>
          </a:prstGeom>
          <a:noFill/>
        </p:spPr>
        <p:txBody>
          <a:bodyPr wrap="square" lIns="0" tIns="0" rIns="0" bIns="0" rtlCol="0">
            <a:noAutofit/>
          </a:bodyPr>
          <a:lstStyle/>
          <a:p>
            <a:pPr algn="just"/>
            <a:r>
              <a:rPr lang="en-US" sz="2000" b="1" dirty="0"/>
              <a:t>Thanks to</a:t>
            </a:r>
          </a:p>
          <a:p>
            <a:pPr marL="342900" indent="-342900" algn="just">
              <a:buFont typeface="Arial" panose="020B0604020202020204" pitchFamily="34" charset="0"/>
              <a:buChar char="•"/>
            </a:pPr>
            <a:r>
              <a:rPr lang="en-US" sz="2000" b="1" dirty="0"/>
              <a:t>Romana Boiger for the ML support</a:t>
            </a:r>
          </a:p>
          <a:p>
            <a:pPr marL="342900" indent="-342900" algn="just">
              <a:buFont typeface="Arial" panose="020B0604020202020204" pitchFamily="34" charset="0"/>
              <a:buChar char="•"/>
            </a:pPr>
            <a:r>
              <a:rPr lang="en-US" sz="2000" b="1" dirty="0"/>
              <a:t>Rasmus Ischebeck and the e-beam instrumentation group</a:t>
            </a:r>
          </a:p>
          <a:p>
            <a:pPr marL="342900" indent="-342900" algn="just">
              <a:buFont typeface="Arial" panose="020B0604020202020204" pitchFamily="34" charset="0"/>
              <a:buChar char="•"/>
            </a:pPr>
            <a:r>
              <a:rPr lang="en-US" sz="2000" b="1" dirty="0"/>
              <a:t>all the </a:t>
            </a:r>
            <a:r>
              <a:rPr lang="en-US" sz="2000" b="1" dirty="0" err="1"/>
              <a:t>SwissFEL</a:t>
            </a:r>
            <a:r>
              <a:rPr lang="en-US" sz="2000" b="1" dirty="0"/>
              <a:t> operation team for the support in the shifts</a:t>
            </a:r>
          </a:p>
          <a:p>
            <a:pPr marL="342900" indent="-342900" algn="just">
              <a:buFont typeface="Arial" panose="020B0604020202020204" pitchFamily="34" charset="0"/>
              <a:buChar char="•"/>
            </a:pPr>
            <a:r>
              <a:rPr lang="en-US" sz="2000" b="1" dirty="0"/>
              <a:t>the Controls section</a:t>
            </a:r>
          </a:p>
        </p:txBody>
      </p:sp>
    </p:spTree>
    <p:extLst>
      <p:ext uri="{BB962C8B-B14F-4D97-AF65-F5344CB8AC3E}">
        <p14:creationId xmlns:p14="http://schemas.microsoft.com/office/powerpoint/2010/main" val="3026743803"/>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endParaRPr lang="de-CH" dirty="0"/>
          </a:p>
        </p:txBody>
      </p:sp>
      <p:sp>
        <p:nvSpPr>
          <p:cNvPr id="3" name="Text Placeholder 2"/>
          <p:cNvSpPr>
            <a:spLocks noGrp="1"/>
          </p:cNvSpPr>
          <p:nvPr>
            <p:ph type="body" idx="1"/>
          </p:nvPr>
        </p:nvSpPr>
        <p:spPr/>
        <p:txBody>
          <a:bodyPr/>
          <a:lstStyle/>
          <a:p>
            <a:r>
              <a:rPr lang="en-US" dirty="0"/>
              <a:t>BC1 SRM for bunch length measurements:</a:t>
            </a:r>
          </a:p>
          <a:p>
            <a:pPr marL="0" indent="0">
              <a:buNone/>
            </a:pPr>
            <a:endParaRPr lang="en-US" dirty="0"/>
          </a:p>
          <a:p>
            <a:pPr lvl="1"/>
            <a:r>
              <a:rPr lang="en-US" dirty="0"/>
              <a:t>Description of the method</a:t>
            </a:r>
          </a:p>
          <a:p>
            <a:pPr lvl="1"/>
            <a:r>
              <a:rPr lang="en-US" dirty="0"/>
              <a:t>GUI</a:t>
            </a:r>
          </a:p>
          <a:p>
            <a:pPr lvl="1"/>
            <a:r>
              <a:rPr lang="en-US" dirty="0"/>
              <a:t>Experimental benchmarking of the method in two machine shifts at </a:t>
            </a:r>
            <a:r>
              <a:rPr lang="en-US" dirty="0" err="1"/>
              <a:t>SwissFEL</a:t>
            </a:r>
            <a:endParaRPr lang="en-US" dirty="0"/>
          </a:p>
          <a:p>
            <a:pPr lvl="1"/>
            <a:endParaRPr lang="en-US" dirty="0"/>
          </a:p>
          <a:p>
            <a:pPr lvl="1"/>
            <a:endParaRPr lang="en-US" dirty="0"/>
          </a:p>
          <a:p>
            <a:r>
              <a:rPr lang="en-US" dirty="0"/>
              <a:t>Machine Learning (ML) for bunch length determination:</a:t>
            </a:r>
          </a:p>
          <a:p>
            <a:pPr marL="0" indent="0">
              <a:buNone/>
            </a:pPr>
            <a:endParaRPr lang="en-US" dirty="0"/>
          </a:p>
          <a:p>
            <a:pPr lvl="1"/>
            <a:r>
              <a:rPr lang="en-US" dirty="0"/>
              <a:t>Recall to the model</a:t>
            </a:r>
          </a:p>
          <a:p>
            <a:pPr lvl="1"/>
            <a:r>
              <a:rPr lang="en-US" dirty="0"/>
              <a:t>ML prediction of the bunch length based on experimental results</a:t>
            </a:r>
          </a:p>
          <a:p>
            <a:pPr lvl="1"/>
            <a:endParaRPr lang="en-US" dirty="0"/>
          </a:p>
          <a:p>
            <a:pPr lvl="1"/>
            <a:endParaRPr lang="en-US" dirty="0"/>
          </a:p>
          <a:p>
            <a:r>
              <a:rPr lang="en-US" dirty="0"/>
              <a:t>Conclusions and future plans</a:t>
            </a:r>
          </a:p>
          <a:p>
            <a:pPr lvl="1"/>
            <a:endParaRPr lang="de-CH" dirty="0"/>
          </a:p>
        </p:txBody>
      </p:sp>
    </p:spTree>
    <p:extLst>
      <p:ext uri="{BB962C8B-B14F-4D97-AF65-F5344CB8AC3E}">
        <p14:creationId xmlns:p14="http://schemas.microsoft.com/office/powerpoint/2010/main" val="63285218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7"/>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900" b="0" i="0" u="none" strike="noStrike" kern="1200" cap="none" spc="0" normalizeH="0" baseline="0" noProof="0" dirty="0">
                <a:ln>
                  <a:noFill/>
                </a:ln>
                <a:solidFill>
                  <a:srgbClr val="000000"/>
                </a:solidFill>
                <a:effectLst/>
                <a:uLnTx/>
                <a:uFillTx/>
                <a:latin typeface="Calibri"/>
                <a:sym typeface="Calibri"/>
              </a:rPr>
              <a:t>Page </a:t>
            </a:r>
            <a:fld id="{EBC07571-3134-BB4B-B83F-1A9FE18D34F3}" type="slidenum">
              <a:rPr kumimoji="0" lang="de-DE" sz="900" b="0" i="0" u="none" strike="noStrike" kern="1200" cap="none" spc="0" normalizeH="0" baseline="0" noProof="0" smtClean="0">
                <a:ln>
                  <a:noFill/>
                </a:ln>
                <a:solidFill>
                  <a:srgbClr val="000000"/>
                </a:solidFill>
                <a:effectLst/>
                <a:uLnTx/>
                <a:uFillTx/>
                <a:latin typeface="Calibri"/>
                <a:sym typeface="Calibri"/>
              </a:rPr>
              <a:pPr marL="0" marR="0" lvl="0" indent="0" algn="r" defTabSz="914400" rtl="0" eaLnBrk="0" fontAlgn="base" latinLnBrk="0" hangingPunct="0">
                <a:lnSpc>
                  <a:spcPct val="100000"/>
                </a:lnSpc>
                <a:spcBef>
                  <a:spcPct val="0"/>
                </a:spcBef>
                <a:spcAft>
                  <a:spcPct val="0"/>
                </a:spcAft>
                <a:buClrTx/>
                <a:buSzTx/>
                <a:buFontTx/>
                <a:buNone/>
                <a:tabLst/>
                <a:defRPr/>
              </a:pPr>
              <a:t>3</a:t>
            </a:fld>
            <a:endParaRPr kumimoji="0" lang="de-DE" sz="900" b="0" i="0" u="none" strike="noStrike" kern="1200" cap="none" spc="0" normalizeH="0" baseline="0" noProof="0" dirty="0">
              <a:ln>
                <a:noFill/>
              </a:ln>
              <a:solidFill>
                <a:srgbClr val="000000"/>
              </a:solidFill>
              <a:effectLst/>
              <a:uLnTx/>
              <a:uFillTx/>
              <a:latin typeface="Calibri"/>
              <a:sym typeface="Calibri"/>
            </a:endParaRPr>
          </a:p>
        </p:txBody>
      </p:sp>
      <p:sp>
        <p:nvSpPr>
          <p:cNvPr id="6" name="Titel 5"/>
          <p:cNvSpPr>
            <a:spLocks noGrp="1"/>
          </p:cNvSpPr>
          <p:nvPr>
            <p:ph type="title"/>
          </p:nvPr>
        </p:nvSpPr>
        <p:spPr/>
        <p:txBody>
          <a:bodyPr/>
          <a:lstStyle/>
          <a:p>
            <a:r>
              <a:rPr lang="en-GB" sz="2300" dirty="0"/>
              <a:t>BC1 SRM: bunch length</a:t>
            </a:r>
            <a:r>
              <a:rPr lang="en-US" sz="2300" dirty="0"/>
              <a:t> monitoring…</a:t>
            </a:r>
            <a:br>
              <a:rPr lang="en-US" sz="2300" dirty="0"/>
            </a:br>
            <a:endParaRPr lang="en-GB" sz="2300" noProof="0" dirty="0"/>
          </a:p>
        </p:txBody>
      </p:sp>
      <p:pic>
        <p:nvPicPr>
          <p:cNvPr id="3" name="Picture 2"/>
          <p:cNvPicPr>
            <a:picLocks noChangeAspect="1"/>
          </p:cNvPicPr>
          <p:nvPr/>
        </p:nvPicPr>
        <p:blipFill>
          <a:blip r:embed="rId3"/>
          <a:stretch>
            <a:fillRect/>
          </a:stretch>
        </p:blipFill>
        <p:spPr>
          <a:xfrm>
            <a:off x="1444297" y="629240"/>
            <a:ext cx="6336955" cy="2450140"/>
          </a:xfrm>
          <a:prstGeom prst="rect">
            <a:avLst/>
          </a:prstGeom>
        </p:spPr>
      </p:pic>
      <p:grpSp>
        <p:nvGrpSpPr>
          <p:cNvPr id="7" name="Group 6"/>
          <p:cNvGrpSpPr/>
          <p:nvPr/>
        </p:nvGrpSpPr>
        <p:grpSpPr>
          <a:xfrm>
            <a:off x="714900" y="3378914"/>
            <a:ext cx="4001116" cy="1088187"/>
            <a:chOff x="986684" y="1584508"/>
            <a:chExt cx="4607946" cy="1388202"/>
          </a:xfrm>
        </p:grpSpPr>
        <p:sp>
          <p:nvSpPr>
            <p:cNvPr id="8" name="TextBox 7"/>
            <p:cNvSpPr txBox="1"/>
            <p:nvPr/>
          </p:nvSpPr>
          <p:spPr>
            <a:xfrm>
              <a:off x="986684" y="1633426"/>
              <a:ext cx="2760966" cy="646331"/>
            </a:xfrm>
            <a:prstGeom prst="rect">
              <a:avLst/>
            </a:prstGeom>
            <a:noFill/>
          </p:spPr>
          <p:txBody>
            <a:bodyPr wrap="square" rtlCol="0">
              <a:spAutoFit/>
            </a:bodyPr>
            <a:lstStyle/>
            <a:p>
              <a:pPr algn="r" hangingPunct="1">
                <a:spcBef>
                  <a:spcPts val="0"/>
                </a:spcBef>
              </a:pPr>
              <a:r>
                <a:rPr lang="en-US" sz="1800" kern="1200" dirty="0">
                  <a:solidFill>
                    <a:prstClr val="black"/>
                  </a:solidFill>
                  <a:latin typeface="Calibri"/>
                  <a:ea typeface="+mn-ea"/>
                  <a:cs typeface="+mn-cs"/>
                </a:rPr>
                <a:t>Relative energy spread @Injector:</a:t>
              </a:r>
              <a:endParaRPr lang="de-CH" sz="1800" kern="1200" dirty="0">
                <a:solidFill>
                  <a:prstClr val="black"/>
                </a:solidFill>
                <a:latin typeface="Calibri"/>
                <a:ea typeface="+mn-ea"/>
                <a:cs typeface="+mn-cs"/>
              </a:endParaRPr>
            </a:p>
          </p:txBody>
        </p:sp>
        <mc:AlternateContent xmlns:mc="http://schemas.openxmlformats.org/markup-compatibility/2006" xmlns:a14="http://schemas.microsoft.com/office/drawing/2010/main">
          <mc:Choice Requires="a14">
            <p:sp>
              <p:nvSpPr>
                <p:cNvPr id="9" name="Rectangle 8"/>
                <p:cNvSpPr/>
                <p:nvPr/>
              </p:nvSpPr>
              <p:spPr>
                <a:xfrm>
                  <a:off x="3747650" y="1584508"/>
                  <a:ext cx="1846980" cy="659796"/>
                </a:xfrm>
                <a:prstGeom prst="rect">
                  <a:avLst/>
                </a:prstGeom>
              </p:spPr>
              <p:txBody>
                <a:bodyPr wrap="none">
                  <a:spAutoFit/>
                </a:bodyPr>
                <a:lstStyle/>
                <a:p>
                  <a:pPr hangingPunct="1">
                    <a:spcBef>
                      <a:spcPts val="0"/>
                    </a:spcBef>
                  </a:pPr>
                  <a14:m>
                    <m:oMathPara xmlns:m="http://schemas.openxmlformats.org/officeDocument/2006/math">
                      <m:oMathParaPr>
                        <m:jc m:val="centerGroup"/>
                      </m:oMathParaPr>
                      <m:oMath xmlns:m="http://schemas.openxmlformats.org/officeDocument/2006/math">
                        <m:r>
                          <a:rPr lang="en-US" sz="1800" i="1" kern="1200" smtClean="0">
                            <a:solidFill>
                              <a:prstClr val="black"/>
                            </a:solidFill>
                            <a:latin typeface="Cambria Math"/>
                            <a:ea typeface="Cambria Math"/>
                            <a:cs typeface="+mn-cs"/>
                          </a:rPr>
                          <m:t>𝛿</m:t>
                        </m:r>
                        <m:r>
                          <a:rPr lang="en-US" sz="1800" i="1" kern="1200" smtClean="0">
                            <a:solidFill>
                              <a:prstClr val="black"/>
                            </a:solidFill>
                            <a:latin typeface="Cambria Math"/>
                            <a:ea typeface="Cambria Math"/>
                            <a:cs typeface="+mn-cs"/>
                          </a:rPr>
                          <m:t>=</m:t>
                        </m:r>
                        <m:f>
                          <m:fPr>
                            <m:ctrlPr>
                              <a:rPr lang="en-US" sz="1800" i="1" kern="1200">
                                <a:solidFill>
                                  <a:prstClr val="black"/>
                                </a:solidFill>
                                <a:latin typeface="Cambria Math" panose="02040503050406030204" pitchFamily="18" charset="0"/>
                                <a:ea typeface="Cambria Math"/>
                                <a:cs typeface="+mn-cs"/>
                              </a:rPr>
                            </m:ctrlPr>
                          </m:fPr>
                          <m:num>
                            <m:r>
                              <m:rPr>
                                <m:sty m:val="p"/>
                              </m:rPr>
                              <a:rPr lang="el-GR" sz="1800" i="1" kern="1200">
                                <a:solidFill>
                                  <a:prstClr val="black"/>
                                </a:solidFill>
                                <a:latin typeface="Cambria Math"/>
                                <a:ea typeface="Cambria Math"/>
                                <a:cs typeface="+mn-cs"/>
                              </a:rPr>
                              <m:t>Δ</m:t>
                            </m:r>
                            <m:r>
                              <a:rPr lang="en-US" sz="1800" i="1" kern="1200">
                                <a:solidFill>
                                  <a:prstClr val="black"/>
                                </a:solidFill>
                                <a:latin typeface="Cambria Math"/>
                                <a:ea typeface="Cambria Math"/>
                                <a:cs typeface="+mn-cs"/>
                              </a:rPr>
                              <m:t>𝐸</m:t>
                            </m:r>
                          </m:num>
                          <m:den>
                            <m:sSub>
                              <m:sSubPr>
                                <m:ctrlPr>
                                  <a:rPr lang="en-US" sz="1800" i="1" kern="1200">
                                    <a:solidFill>
                                      <a:prstClr val="black"/>
                                    </a:solidFill>
                                    <a:latin typeface="Cambria Math" panose="02040503050406030204" pitchFamily="18" charset="0"/>
                                    <a:ea typeface="Cambria Math"/>
                                    <a:cs typeface="+mn-cs"/>
                                  </a:rPr>
                                </m:ctrlPr>
                              </m:sSubPr>
                              <m:e>
                                <m:r>
                                  <a:rPr lang="en-US" sz="1800" i="1" kern="1200">
                                    <a:solidFill>
                                      <a:prstClr val="black"/>
                                    </a:solidFill>
                                    <a:latin typeface="Cambria Math"/>
                                    <a:ea typeface="Cambria Math"/>
                                    <a:cs typeface="+mn-cs"/>
                                  </a:rPr>
                                  <m:t>𝐸</m:t>
                                </m:r>
                              </m:e>
                              <m:sub>
                                <m:r>
                                  <a:rPr lang="en-US" sz="1800" i="1" kern="1200">
                                    <a:solidFill>
                                      <a:prstClr val="black"/>
                                    </a:solidFill>
                                    <a:latin typeface="Cambria Math"/>
                                    <a:ea typeface="Cambria Math"/>
                                    <a:cs typeface="+mn-cs"/>
                                  </a:rPr>
                                  <m:t>0</m:t>
                                </m:r>
                              </m:sub>
                            </m:sSub>
                          </m:den>
                        </m:f>
                        <m:r>
                          <a:rPr lang="en-US" sz="1800" i="1" kern="1200">
                            <a:solidFill>
                              <a:prstClr val="black"/>
                            </a:solidFill>
                            <a:latin typeface="Cambria Math"/>
                            <a:ea typeface="Cambria Math"/>
                            <a:cs typeface="+mn-cs"/>
                          </a:rPr>
                          <m:t>= </m:t>
                        </m:r>
                        <m:f>
                          <m:fPr>
                            <m:ctrlPr>
                              <a:rPr lang="en-US" sz="1800" i="1" kern="1200">
                                <a:solidFill>
                                  <a:prstClr val="black"/>
                                </a:solidFill>
                                <a:latin typeface="Cambria Math" panose="02040503050406030204" pitchFamily="18" charset="0"/>
                                <a:ea typeface="Cambria Math"/>
                                <a:cs typeface="+mn-cs"/>
                              </a:rPr>
                            </m:ctrlPr>
                          </m:fPr>
                          <m:num>
                            <m:sSub>
                              <m:sSubPr>
                                <m:ctrlPr>
                                  <a:rPr lang="en-US" sz="1800" i="1" kern="1200">
                                    <a:solidFill>
                                      <a:prstClr val="black"/>
                                    </a:solidFill>
                                    <a:latin typeface="Cambria Math" panose="02040503050406030204" pitchFamily="18" charset="0"/>
                                    <a:ea typeface="Cambria Math"/>
                                    <a:cs typeface="+mn-cs"/>
                                  </a:rPr>
                                </m:ctrlPr>
                              </m:sSubPr>
                              <m:e>
                                <m:r>
                                  <a:rPr lang="en-US" sz="1800" i="1" kern="1200">
                                    <a:solidFill>
                                      <a:prstClr val="black"/>
                                    </a:solidFill>
                                    <a:latin typeface="Cambria Math"/>
                                    <a:ea typeface="Cambria Math"/>
                                    <a:cs typeface="+mn-cs"/>
                                  </a:rPr>
                                  <m:t>𝑇</m:t>
                                </m:r>
                              </m:e>
                              <m:sub>
                                <m:r>
                                  <a:rPr lang="en-US" sz="1800" i="1" kern="1200">
                                    <a:solidFill>
                                      <a:prstClr val="black"/>
                                    </a:solidFill>
                                    <a:latin typeface="Cambria Math"/>
                                    <a:ea typeface="Cambria Math"/>
                                    <a:cs typeface="+mn-cs"/>
                                  </a:rPr>
                                  <m:t>1</m:t>
                                </m:r>
                              </m:sub>
                            </m:sSub>
                          </m:num>
                          <m:den>
                            <m:sSub>
                              <m:sSubPr>
                                <m:ctrlPr>
                                  <a:rPr lang="en-US" sz="1800" i="1" kern="1200">
                                    <a:solidFill>
                                      <a:prstClr val="black"/>
                                    </a:solidFill>
                                    <a:latin typeface="Cambria Math" panose="02040503050406030204" pitchFamily="18" charset="0"/>
                                    <a:ea typeface="Cambria Math"/>
                                    <a:cs typeface="+mn-cs"/>
                                  </a:rPr>
                                </m:ctrlPr>
                              </m:sSubPr>
                              <m:e>
                                <m:r>
                                  <a:rPr lang="en-US" sz="1800" i="1" kern="1200">
                                    <a:solidFill>
                                      <a:prstClr val="black"/>
                                    </a:solidFill>
                                    <a:latin typeface="Cambria Math"/>
                                    <a:ea typeface="Cambria Math"/>
                                    <a:cs typeface="+mn-cs"/>
                                  </a:rPr>
                                  <m:t>𝐸</m:t>
                                </m:r>
                              </m:e>
                              <m:sub>
                                <m:r>
                                  <a:rPr lang="en-US" sz="1800" i="1" kern="1200">
                                    <a:solidFill>
                                      <a:prstClr val="black"/>
                                    </a:solidFill>
                                    <a:latin typeface="Cambria Math"/>
                                    <a:ea typeface="Cambria Math"/>
                                    <a:cs typeface="+mn-cs"/>
                                  </a:rPr>
                                  <m:t>0</m:t>
                                </m:r>
                              </m:sub>
                            </m:sSub>
                          </m:den>
                        </m:f>
                        <m:r>
                          <m:rPr>
                            <m:sty m:val="p"/>
                          </m:rPr>
                          <a:rPr lang="el-GR" sz="1800" i="1" kern="1200">
                            <a:solidFill>
                              <a:prstClr val="black"/>
                            </a:solidFill>
                            <a:latin typeface="Cambria Math"/>
                            <a:ea typeface="Cambria Math"/>
                            <a:cs typeface="+mn-cs"/>
                          </a:rPr>
                          <m:t>Δ</m:t>
                        </m:r>
                        <m:r>
                          <a:rPr lang="en-US" sz="1800" i="1" kern="1200" smtClean="0">
                            <a:solidFill>
                              <a:prstClr val="black"/>
                            </a:solidFill>
                            <a:latin typeface="Cambria Math"/>
                            <a:ea typeface="Cambria Math"/>
                            <a:cs typeface="+mn-cs"/>
                          </a:rPr>
                          <m:t>𝑧</m:t>
                        </m:r>
                      </m:oMath>
                    </m:oMathPara>
                  </a14:m>
                  <a:endParaRPr lang="de-CH" sz="1800" kern="1200" dirty="0">
                    <a:solidFill>
                      <a:prstClr val="black"/>
                    </a:solidFill>
                    <a:latin typeface="Calibri"/>
                    <a:ea typeface="+mn-ea"/>
                    <a:cs typeface="+mn-cs"/>
                  </a:endParaRPr>
                </a:p>
              </p:txBody>
            </p:sp>
          </mc:Choice>
          <mc:Fallback xmlns="">
            <p:sp>
              <p:nvSpPr>
                <p:cNvPr id="16" name="Rectangle 15"/>
                <p:cNvSpPr>
                  <a:spLocks noRot="1" noChangeAspect="1" noMove="1" noResize="1" noEditPoints="1" noAdjustHandles="1" noChangeArrowheads="1" noChangeShapeType="1" noTextEdit="1"/>
                </p:cNvSpPr>
                <p:nvPr/>
              </p:nvSpPr>
              <p:spPr>
                <a:xfrm>
                  <a:off x="3747650" y="1584508"/>
                  <a:ext cx="1846980" cy="659796"/>
                </a:xfrm>
                <a:prstGeom prst="rect">
                  <a:avLst/>
                </a:prstGeom>
                <a:blipFill rotWithShape="1">
                  <a:blip r:embed="rId14"/>
                  <a:stretch>
                    <a:fillRect/>
                  </a:stretch>
                </a:blipFill>
              </p:spPr>
              <p:txBody>
                <a:bodyPr/>
                <a:lstStyle/>
                <a:p>
                  <a:r>
                    <a:rPr lang="de-CH">
                      <a:noFill/>
                    </a:rPr>
                    <a:t> </a:t>
                  </a:r>
                </a:p>
              </p:txBody>
            </p:sp>
          </mc:Fallback>
        </mc:AlternateContent>
        <p:sp>
          <p:nvSpPr>
            <p:cNvPr id="10" name="TextBox 9"/>
            <p:cNvSpPr txBox="1"/>
            <p:nvPr/>
          </p:nvSpPr>
          <p:spPr>
            <a:xfrm>
              <a:off x="1381547" y="2303773"/>
              <a:ext cx="2363822" cy="646331"/>
            </a:xfrm>
            <a:prstGeom prst="rect">
              <a:avLst/>
            </a:prstGeom>
            <a:noFill/>
          </p:spPr>
          <p:txBody>
            <a:bodyPr wrap="square" rtlCol="0">
              <a:spAutoFit/>
            </a:bodyPr>
            <a:lstStyle/>
            <a:p>
              <a:pPr algn="r" hangingPunct="1">
                <a:spcBef>
                  <a:spcPts val="0"/>
                </a:spcBef>
              </a:pPr>
              <a:r>
                <a:rPr lang="en-US" sz="1800" kern="1200" dirty="0">
                  <a:solidFill>
                    <a:prstClr val="black"/>
                  </a:solidFill>
                  <a:latin typeface="Calibri"/>
                  <a:ea typeface="+mn-ea"/>
                  <a:cs typeface="+mn-cs"/>
                </a:rPr>
                <a:t>Relative energy spread @BC1-SRM:</a:t>
              </a:r>
              <a:endParaRPr lang="de-CH" sz="1800" kern="1200" dirty="0">
                <a:solidFill>
                  <a:prstClr val="black"/>
                </a:solidFill>
                <a:latin typeface="Calibri"/>
                <a:ea typeface="+mn-ea"/>
                <a:cs typeface="+mn-cs"/>
              </a:endParaRPr>
            </a:p>
          </p:txBody>
        </p:sp>
        <mc:AlternateContent xmlns:mc="http://schemas.openxmlformats.org/markup-compatibility/2006" xmlns:a14="http://schemas.microsoft.com/office/drawing/2010/main">
          <mc:Choice Requires="a14">
            <p:sp>
              <p:nvSpPr>
                <p:cNvPr id="11" name="TextBox 10"/>
                <p:cNvSpPr txBox="1"/>
                <p:nvPr/>
              </p:nvSpPr>
              <p:spPr>
                <a:xfrm>
                  <a:off x="3747650" y="2312914"/>
                  <a:ext cx="1532214" cy="659796"/>
                </a:xfrm>
                <a:prstGeom prst="rect">
                  <a:avLst/>
                </a:prstGeom>
                <a:noFill/>
              </p:spPr>
              <p:txBody>
                <a:bodyPr wrap="none" rtlCol="0">
                  <a:spAutoFit/>
                </a:bodyPr>
                <a:lstStyle/>
                <a:p>
                  <a:pPr hangingPunct="1">
                    <a:spcBef>
                      <a:spcPts val="0"/>
                    </a:spcBef>
                  </a:pPr>
                  <a14:m>
                    <m:oMathPara xmlns:m="http://schemas.openxmlformats.org/officeDocument/2006/math">
                      <m:oMathParaPr>
                        <m:jc m:val="centerGroup"/>
                      </m:oMathParaPr>
                      <m:oMath xmlns:m="http://schemas.openxmlformats.org/officeDocument/2006/math">
                        <m:r>
                          <a:rPr lang="en-US" sz="1800" i="1" kern="1200" smtClean="0">
                            <a:solidFill>
                              <a:prstClr val="black"/>
                            </a:solidFill>
                            <a:latin typeface="Cambria Math"/>
                            <a:ea typeface="Cambria Math"/>
                            <a:cs typeface="+mn-cs"/>
                          </a:rPr>
                          <m:t>𝛿</m:t>
                        </m:r>
                        <m:r>
                          <a:rPr lang="en-US" sz="1800" i="1" kern="1200" smtClean="0">
                            <a:solidFill>
                              <a:prstClr val="black"/>
                            </a:solidFill>
                            <a:latin typeface="Cambria Math"/>
                            <a:ea typeface="Cambria Math"/>
                            <a:cs typeface="+mn-cs"/>
                          </a:rPr>
                          <m:t>=</m:t>
                        </m:r>
                        <m:f>
                          <m:fPr>
                            <m:ctrlPr>
                              <a:rPr lang="en-US" sz="1800" i="1" kern="1200" smtClean="0">
                                <a:solidFill>
                                  <a:prstClr val="black"/>
                                </a:solidFill>
                                <a:latin typeface="Cambria Math" panose="02040503050406030204" pitchFamily="18" charset="0"/>
                                <a:ea typeface="+mn-ea"/>
                                <a:cs typeface="+mn-cs"/>
                              </a:rPr>
                            </m:ctrlPr>
                          </m:fPr>
                          <m:num>
                            <m:r>
                              <m:rPr>
                                <m:sty m:val="p"/>
                              </m:rPr>
                              <a:rPr lang="el-GR" sz="1800" i="1" kern="1200">
                                <a:solidFill>
                                  <a:prstClr val="black"/>
                                </a:solidFill>
                                <a:latin typeface="Cambria Math"/>
                                <a:ea typeface="Cambria Math"/>
                                <a:cs typeface="+mn-cs"/>
                              </a:rPr>
                              <m:t>Δ</m:t>
                            </m:r>
                            <m:r>
                              <a:rPr lang="en-US" sz="1800" i="1" kern="1200">
                                <a:solidFill>
                                  <a:prstClr val="black"/>
                                </a:solidFill>
                                <a:latin typeface="Cambria Math"/>
                                <a:ea typeface="Cambria Math"/>
                                <a:cs typeface="+mn-cs"/>
                              </a:rPr>
                              <m:t>𝐸</m:t>
                            </m:r>
                          </m:num>
                          <m:den>
                            <m:sSub>
                              <m:sSubPr>
                                <m:ctrlPr>
                                  <a:rPr lang="en-US" sz="1800" i="1" kern="1200" smtClean="0">
                                    <a:solidFill>
                                      <a:prstClr val="black"/>
                                    </a:solidFill>
                                    <a:latin typeface="Cambria Math" panose="02040503050406030204" pitchFamily="18" charset="0"/>
                                    <a:ea typeface="+mn-ea"/>
                                    <a:cs typeface="+mn-cs"/>
                                  </a:rPr>
                                </m:ctrlPr>
                              </m:sSubPr>
                              <m:e>
                                <m:r>
                                  <a:rPr lang="en-US" sz="1800" i="1" kern="1200" smtClean="0">
                                    <a:solidFill>
                                      <a:prstClr val="black"/>
                                    </a:solidFill>
                                    <a:latin typeface="Cambria Math"/>
                                    <a:ea typeface="+mn-ea"/>
                                    <a:cs typeface="+mn-cs"/>
                                  </a:rPr>
                                  <m:t>𝐸</m:t>
                                </m:r>
                              </m:e>
                              <m:sub>
                                <m:r>
                                  <a:rPr lang="en-US" sz="1800" i="1" kern="1200" smtClean="0">
                                    <a:solidFill>
                                      <a:prstClr val="black"/>
                                    </a:solidFill>
                                    <a:latin typeface="Cambria Math"/>
                                    <a:ea typeface="+mn-ea"/>
                                    <a:cs typeface="+mn-cs"/>
                                  </a:rPr>
                                  <m:t>0</m:t>
                                </m:r>
                              </m:sub>
                            </m:sSub>
                          </m:den>
                        </m:f>
                        <m:r>
                          <a:rPr lang="en-US" sz="1800" i="1" kern="1200" smtClean="0">
                            <a:solidFill>
                              <a:prstClr val="black"/>
                            </a:solidFill>
                            <a:latin typeface="Cambria Math"/>
                            <a:ea typeface="+mn-ea"/>
                            <a:cs typeface="+mn-cs"/>
                          </a:rPr>
                          <m:t>=</m:t>
                        </m:r>
                        <m:f>
                          <m:fPr>
                            <m:ctrlPr>
                              <a:rPr lang="de-CH" sz="1800" i="1" kern="1200" smtClean="0">
                                <a:solidFill>
                                  <a:prstClr val="black"/>
                                </a:solidFill>
                                <a:latin typeface="Cambria Math" panose="02040503050406030204" pitchFamily="18" charset="0"/>
                                <a:ea typeface="+mn-ea"/>
                                <a:cs typeface="+mn-cs"/>
                              </a:rPr>
                            </m:ctrlPr>
                          </m:fPr>
                          <m:num>
                            <m:r>
                              <m:rPr>
                                <m:sty m:val="p"/>
                              </m:rPr>
                              <a:rPr lang="el-GR" sz="1800" i="1" kern="1200">
                                <a:solidFill>
                                  <a:prstClr val="black"/>
                                </a:solidFill>
                                <a:latin typeface="Cambria Math"/>
                                <a:ea typeface="Cambria Math"/>
                                <a:cs typeface="+mn-cs"/>
                              </a:rPr>
                              <m:t>Δ</m:t>
                            </m:r>
                            <m:r>
                              <a:rPr lang="en-US" sz="1800" i="1" kern="1200" smtClean="0">
                                <a:solidFill>
                                  <a:prstClr val="black"/>
                                </a:solidFill>
                                <a:latin typeface="Cambria Math"/>
                                <a:ea typeface="+mn-ea"/>
                                <a:cs typeface="+mn-cs"/>
                              </a:rPr>
                              <m:t>𝑥</m:t>
                            </m:r>
                          </m:num>
                          <m:den>
                            <m:r>
                              <a:rPr lang="de-CH" sz="1800" i="1" kern="1200" smtClean="0">
                                <a:solidFill>
                                  <a:prstClr val="black"/>
                                </a:solidFill>
                                <a:latin typeface="Cambria Math"/>
                                <a:ea typeface="Cambria Math"/>
                                <a:cs typeface="+mn-cs"/>
                              </a:rPr>
                              <m:t>𝜂</m:t>
                            </m:r>
                          </m:den>
                        </m:f>
                      </m:oMath>
                    </m:oMathPara>
                  </a14:m>
                  <a:endParaRPr lang="de-CH" sz="1800" kern="1200" dirty="0">
                    <a:solidFill>
                      <a:prstClr val="black"/>
                    </a:solidFill>
                    <a:latin typeface="Calibri"/>
                    <a:ea typeface="+mn-ea"/>
                    <a:cs typeface="+mn-cs"/>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3747650" y="2312914"/>
                  <a:ext cx="1532214" cy="659796"/>
                </a:xfrm>
                <a:prstGeom prst="rect">
                  <a:avLst/>
                </a:prstGeom>
                <a:blipFill rotWithShape="1">
                  <a:blip r:embed="rId15"/>
                  <a:stretch>
                    <a:fillRect/>
                  </a:stretch>
                </a:blipFill>
              </p:spPr>
              <p:txBody>
                <a:bodyPr/>
                <a:lstStyle/>
                <a:p>
                  <a:r>
                    <a:rPr lang="de-CH">
                      <a:noFill/>
                    </a:rPr>
                    <a:t> </a:t>
                  </a:r>
                </a:p>
              </p:txBody>
            </p:sp>
          </mc:Fallback>
        </mc:AlternateContent>
      </p:grpSp>
      <p:grpSp>
        <p:nvGrpSpPr>
          <p:cNvPr id="12" name="Group 11"/>
          <p:cNvGrpSpPr/>
          <p:nvPr/>
        </p:nvGrpSpPr>
        <p:grpSpPr>
          <a:xfrm>
            <a:off x="5521791" y="3656147"/>
            <a:ext cx="2284426" cy="659604"/>
            <a:chOff x="5506109" y="4017822"/>
            <a:chExt cx="2284426" cy="659604"/>
          </a:xfrm>
        </p:grpSpPr>
        <p:sp>
          <p:nvSpPr>
            <p:cNvPr id="13" name="Right Arrow 12"/>
            <p:cNvSpPr/>
            <p:nvPr/>
          </p:nvSpPr>
          <p:spPr>
            <a:xfrm>
              <a:off x="5506109" y="4239612"/>
              <a:ext cx="610682" cy="216024"/>
            </a:xfrm>
            <a:prstGeom prst="rightArrow">
              <a:avLst/>
            </a:prstGeom>
            <a:solidFill>
              <a:srgbClr val="1F497D">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CH" sz="1800" b="0" i="0" u="none" strike="noStrike" kern="1200" cap="none" spc="0" normalizeH="0" baseline="0" noProof="0">
                <a:ln>
                  <a:noFill/>
                </a:ln>
                <a:solidFill>
                  <a:srgbClr val="1F497D">
                    <a:lumMod val="60000"/>
                    <a:lumOff val="40000"/>
                  </a:srgbClr>
                </a:solidFill>
                <a:effectLst/>
                <a:uLnTx/>
                <a:uFillTx/>
                <a:latin typeface="Calibri"/>
                <a:ea typeface="+mn-ea"/>
                <a:cs typeface="+mn-cs"/>
              </a:endParaRPr>
            </a:p>
          </p:txBody>
        </p:sp>
        <mc:AlternateContent xmlns:mc="http://schemas.openxmlformats.org/markup-compatibility/2006" xmlns:a14="http://schemas.microsoft.com/office/drawing/2010/main">
          <mc:Choice Requires="a14">
            <p:sp>
              <p:nvSpPr>
                <p:cNvPr id="14" name="Rectangle 13"/>
                <p:cNvSpPr/>
                <p:nvPr/>
              </p:nvSpPr>
              <p:spPr>
                <a:xfrm>
                  <a:off x="6451579" y="4017822"/>
                  <a:ext cx="1338956" cy="659604"/>
                </a:xfrm>
                <a:prstGeom prst="rect">
                  <a:avLst/>
                </a:prstGeom>
                <a:solidFill>
                  <a:sysClr val="window" lastClr="FFFFFF"/>
                </a:solidFill>
                <a:ln w="25400" cap="flat" cmpd="sng" algn="ctr">
                  <a:solidFill>
                    <a:srgbClr val="4F81BD"/>
                  </a:solidFill>
                  <a:prstDash val="soli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kumimoji="0" lang="el-GR" sz="1800" b="0" i="1" u="none" strike="noStrike" kern="1200" cap="none" spc="0" normalizeH="0" baseline="0" noProof="0" smtClean="0">
                            <a:ln>
                              <a:noFill/>
                            </a:ln>
                            <a:solidFill>
                              <a:prstClr val="black"/>
                            </a:solidFill>
                            <a:effectLst/>
                            <a:uLnTx/>
                            <a:uFillTx/>
                            <a:latin typeface="Cambria Math"/>
                            <a:ea typeface="Cambria Math"/>
                            <a:cs typeface="+mn-cs"/>
                          </a:rPr>
                          <m:t>Δ</m:t>
                        </m:r>
                        <m:r>
                          <a:rPr kumimoji="0" lang="en-US" sz="1800" b="0" i="1" u="none" strike="noStrike" kern="1200" cap="none" spc="0" normalizeH="0" baseline="0" noProof="0" smtClean="0">
                            <a:ln>
                              <a:noFill/>
                            </a:ln>
                            <a:solidFill>
                              <a:prstClr val="black"/>
                            </a:solidFill>
                            <a:effectLst/>
                            <a:uLnTx/>
                            <a:uFillTx/>
                            <a:latin typeface="Cambria Math"/>
                            <a:ea typeface="Cambria Math"/>
                            <a:cs typeface="+mn-cs"/>
                          </a:rPr>
                          <m:t>𝑧</m:t>
                        </m:r>
                        <m:r>
                          <a:rPr kumimoji="0" lang="en-US" sz="1800" b="0" i="1" u="none" strike="noStrike" kern="1200" cap="none" spc="0" normalizeH="0" baseline="0" noProof="0" smtClean="0">
                            <a:ln>
                              <a:noFill/>
                            </a:ln>
                            <a:solidFill>
                              <a:prstClr val="black"/>
                            </a:solidFill>
                            <a:effectLst/>
                            <a:uLnTx/>
                            <a:uFillTx/>
                            <a:latin typeface="Cambria Math"/>
                            <a:ea typeface="Cambria Math"/>
                            <a:cs typeface="+mn-cs"/>
                          </a:rPr>
                          <m:t>=</m:t>
                        </m:r>
                        <m:f>
                          <m:f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fPr>
                          <m:num>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en-US" sz="1800" b="0" i="1" u="none" strike="noStrike" kern="1200" cap="none" spc="0" normalizeH="0" baseline="0" noProof="0" smtClean="0">
                                    <a:ln>
                                      <a:noFill/>
                                    </a:ln>
                                    <a:solidFill>
                                      <a:prstClr val="black"/>
                                    </a:solidFill>
                                    <a:effectLst/>
                                    <a:uLnTx/>
                                    <a:uFillTx/>
                                    <a:latin typeface="Cambria Math"/>
                                    <a:ea typeface="Cambria Math"/>
                                    <a:cs typeface="+mn-cs"/>
                                  </a:rPr>
                                  <m:t>𝐸</m:t>
                                </m:r>
                              </m:e>
                              <m:sub>
                                <m:r>
                                  <a:rPr kumimoji="0" lang="en-US" sz="1800" b="0" i="1" u="none" strike="noStrike" kern="1200" cap="none" spc="0" normalizeH="0" baseline="0" noProof="0" smtClean="0">
                                    <a:ln>
                                      <a:noFill/>
                                    </a:ln>
                                    <a:solidFill>
                                      <a:prstClr val="black"/>
                                    </a:solidFill>
                                    <a:effectLst/>
                                    <a:uLnTx/>
                                    <a:uFillTx/>
                                    <a:latin typeface="Cambria Math"/>
                                    <a:ea typeface="Cambria Math"/>
                                    <a:cs typeface="+mn-cs"/>
                                  </a:rPr>
                                  <m:t>0</m:t>
                                </m:r>
                              </m:sub>
                            </m:sSub>
                          </m:num>
                          <m:den>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en-US" sz="1800" b="0" i="1" u="none" strike="noStrike" kern="1200" cap="none" spc="0" normalizeH="0" baseline="0" noProof="0" smtClean="0">
                                    <a:ln>
                                      <a:noFill/>
                                    </a:ln>
                                    <a:solidFill>
                                      <a:prstClr val="black"/>
                                    </a:solidFill>
                                    <a:effectLst/>
                                    <a:uLnTx/>
                                    <a:uFillTx/>
                                    <a:latin typeface="Cambria Math"/>
                                    <a:ea typeface="Cambria Math"/>
                                    <a:cs typeface="+mn-cs"/>
                                  </a:rPr>
                                  <m:t>𝑇</m:t>
                                </m:r>
                              </m:e>
                              <m:sub>
                                <m:r>
                                  <a:rPr kumimoji="0" lang="en-US" sz="1800" b="0" i="1" u="none" strike="noStrike" kern="1200" cap="none" spc="0" normalizeH="0" baseline="0" noProof="0" smtClean="0">
                                    <a:ln>
                                      <a:noFill/>
                                    </a:ln>
                                    <a:solidFill>
                                      <a:prstClr val="black"/>
                                    </a:solidFill>
                                    <a:effectLst/>
                                    <a:uLnTx/>
                                    <a:uFillTx/>
                                    <a:latin typeface="Cambria Math"/>
                                    <a:ea typeface="Cambria Math"/>
                                    <a:cs typeface="+mn-cs"/>
                                  </a:rPr>
                                  <m:t>1</m:t>
                                </m:r>
                              </m:sub>
                            </m:sSub>
                          </m:den>
                        </m:f>
                        <m:f>
                          <m:fPr>
                            <m:ctrlPr>
                              <a:rPr kumimoji="0" lang="de-CH"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m:rPr>
                                <m:sty m:val="p"/>
                              </m:rPr>
                              <a:rPr kumimoji="0" lang="el-GR" sz="1800" b="0" i="1" u="none" strike="noStrike" kern="1200" cap="none" spc="0" normalizeH="0" baseline="0" noProof="0" smtClean="0">
                                <a:ln>
                                  <a:noFill/>
                                </a:ln>
                                <a:solidFill>
                                  <a:prstClr val="black"/>
                                </a:solidFill>
                                <a:effectLst/>
                                <a:uLnTx/>
                                <a:uFillTx/>
                                <a:latin typeface="Cambria Math"/>
                                <a:ea typeface="Cambria Math"/>
                                <a:cs typeface="+mn-cs"/>
                              </a:rPr>
                              <m:t>Δ</m:t>
                            </m:r>
                            <m:r>
                              <a:rPr kumimoji="0" lang="en-US" sz="1800" b="0" i="1" u="none" strike="noStrike" kern="1200" cap="none" spc="0" normalizeH="0" baseline="0" noProof="0" smtClean="0">
                                <a:ln>
                                  <a:noFill/>
                                </a:ln>
                                <a:solidFill>
                                  <a:prstClr val="black"/>
                                </a:solidFill>
                                <a:effectLst/>
                                <a:uLnTx/>
                                <a:uFillTx/>
                                <a:latin typeface="Cambria Math"/>
                                <a:ea typeface="+mn-ea"/>
                                <a:cs typeface="+mn-cs"/>
                              </a:rPr>
                              <m:t>𝑥</m:t>
                            </m:r>
                          </m:num>
                          <m:den>
                            <m:r>
                              <a:rPr kumimoji="0" lang="de-CH" sz="1800" b="0" i="1" u="none" strike="noStrike" kern="1200" cap="none" spc="0" normalizeH="0" baseline="0" noProof="0" smtClean="0">
                                <a:ln>
                                  <a:noFill/>
                                </a:ln>
                                <a:solidFill>
                                  <a:prstClr val="black"/>
                                </a:solidFill>
                                <a:effectLst/>
                                <a:uLnTx/>
                                <a:uFillTx/>
                                <a:latin typeface="Cambria Math"/>
                                <a:ea typeface="Cambria Math"/>
                                <a:cs typeface="+mn-cs"/>
                              </a:rPr>
                              <m:t>𝜂</m:t>
                            </m:r>
                          </m:den>
                        </m:f>
                      </m:oMath>
                    </m:oMathPara>
                  </a14:m>
                  <a:endParaRPr kumimoji="0" lang="de-CH" sz="18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172" name="Rectangle 171"/>
                <p:cNvSpPr>
                  <a:spLocks noRot="1" noChangeAspect="1" noMove="1" noResize="1" noEditPoints="1" noAdjustHandles="1" noChangeArrowheads="1" noChangeShapeType="1" noTextEdit="1"/>
                </p:cNvSpPr>
                <p:nvPr/>
              </p:nvSpPr>
              <p:spPr>
                <a:xfrm>
                  <a:off x="6451579" y="4017822"/>
                  <a:ext cx="1338956" cy="659604"/>
                </a:xfrm>
                <a:prstGeom prst="rect">
                  <a:avLst/>
                </a:prstGeom>
                <a:blipFill rotWithShape="1">
                  <a:blip r:embed="rId16"/>
                  <a:stretch>
                    <a:fillRect/>
                  </a:stretch>
                </a:blipFill>
              </p:spPr>
              <p:txBody>
                <a:bodyPr/>
                <a:lstStyle/>
                <a:p>
                  <a:r>
                    <a:rPr lang="de-CH">
                      <a:noFill/>
                    </a:rPr>
                    <a:t> </a:t>
                  </a:r>
                </a:p>
              </p:txBody>
            </p:sp>
          </mc:Fallback>
        </mc:AlternateContent>
      </p:grpSp>
      <p:grpSp>
        <p:nvGrpSpPr>
          <p:cNvPr id="18" name="Group 17"/>
          <p:cNvGrpSpPr/>
          <p:nvPr/>
        </p:nvGrpSpPr>
        <p:grpSpPr>
          <a:xfrm>
            <a:off x="5332776" y="4408725"/>
            <a:ext cx="3449278" cy="967586"/>
            <a:chOff x="5342892" y="4911760"/>
            <a:chExt cx="3449278" cy="967586"/>
          </a:xfrm>
        </p:grpSpPr>
        <mc:AlternateContent xmlns:mc="http://schemas.openxmlformats.org/markup-compatibility/2006" xmlns:a14="http://schemas.microsoft.com/office/drawing/2010/main">
          <mc:Choice Requires="a14">
            <p:sp>
              <p:nvSpPr>
                <p:cNvPr id="19" name="Rectangle 18"/>
                <p:cNvSpPr/>
                <p:nvPr/>
              </p:nvSpPr>
              <p:spPr>
                <a:xfrm>
                  <a:off x="5342892" y="5212560"/>
                  <a:ext cx="3449278" cy="666786"/>
                </a:xfrm>
                <a:prstGeom prst="rect">
                  <a:avLst/>
                </a:prstGeom>
                <a:solidFill>
                  <a:sysClr val="window" lastClr="FFFFFF"/>
                </a:solidFill>
                <a:ln w="25400" cap="flat" cmpd="sng" algn="ctr">
                  <a:solidFill>
                    <a:srgbClr val="4F81BD"/>
                  </a:solidFill>
                  <a:prstDash val="soli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l-GR"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el-GR" sz="1800" b="0" i="1" u="none" strike="noStrike" kern="1200" cap="none" spc="0" normalizeH="0" baseline="0" noProof="0" smtClean="0">
                                <a:ln>
                                  <a:noFill/>
                                </a:ln>
                                <a:solidFill>
                                  <a:prstClr val="black"/>
                                </a:solidFill>
                                <a:effectLst/>
                                <a:uLnTx/>
                                <a:uFillTx/>
                                <a:latin typeface="Cambria Math"/>
                                <a:ea typeface="Cambria Math"/>
                                <a:cs typeface="+mn-cs"/>
                              </a:rPr>
                              <m:t>𝜎</m:t>
                            </m:r>
                          </m:e>
                          <m:sub>
                            <m:r>
                              <a:rPr kumimoji="0" lang="en-US" sz="1800" b="0" i="1" u="none" strike="noStrike" kern="1200" cap="none" spc="0" normalizeH="0" baseline="0" noProof="0" smtClean="0">
                                <a:ln>
                                  <a:noFill/>
                                </a:ln>
                                <a:solidFill>
                                  <a:prstClr val="black"/>
                                </a:solidFill>
                                <a:effectLst/>
                                <a:uLnTx/>
                                <a:uFillTx/>
                                <a:latin typeface="Cambria Math"/>
                                <a:ea typeface="Cambria Math"/>
                                <a:cs typeface="+mn-cs"/>
                              </a:rPr>
                              <m:t>𝑧𝑖</m:t>
                            </m:r>
                          </m:sub>
                        </m:sSub>
                        <m:r>
                          <a:rPr kumimoji="0" lang="en-US" sz="1800" b="0" i="1" u="none" strike="noStrike" kern="1200" cap="none" spc="0" normalizeH="0" baseline="0" noProof="0" smtClean="0">
                            <a:ln>
                              <a:noFill/>
                            </a:ln>
                            <a:solidFill>
                              <a:prstClr val="black"/>
                            </a:solidFill>
                            <a:effectLst/>
                            <a:uLnTx/>
                            <a:uFillTx/>
                            <a:latin typeface="Cambria Math"/>
                            <a:ea typeface="Cambria Math"/>
                            <a:cs typeface="+mn-cs"/>
                          </a:rPr>
                          <m:t>(@</m:t>
                        </m:r>
                        <m:r>
                          <a:rPr kumimoji="0" lang="en-US" sz="1800" b="0" i="1" u="none" strike="noStrike" kern="1200" cap="none" spc="0" normalizeH="0" baseline="0" noProof="0" smtClean="0">
                            <a:ln>
                              <a:noFill/>
                            </a:ln>
                            <a:solidFill>
                              <a:prstClr val="black"/>
                            </a:solidFill>
                            <a:effectLst/>
                            <a:uLnTx/>
                            <a:uFillTx/>
                            <a:latin typeface="Cambria Math"/>
                            <a:ea typeface="Cambria Math"/>
                            <a:cs typeface="+mn-cs"/>
                          </a:rPr>
                          <m:t>𝐼𝑛𝑗𝑒𝑐𝑡𝑜𝑟</m:t>
                        </m:r>
                        <m:r>
                          <a:rPr kumimoji="0" lang="en-US" sz="1800" b="0" i="1" u="none" strike="noStrike" kern="1200" cap="none" spc="0" normalizeH="0" baseline="0" noProof="0" smtClean="0">
                            <a:ln>
                              <a:noFill/>
                            </a:ln>
                            <a:solidFill>
                              <a:prstClr val="black"/>
                            </a:solidFill>
                            <a:effectLst/>
                            <a:uLnTx/>
                            <a:uFillTx/>
                            <a:latin typeface="Cambria Math"/>
                            <a:ea typeface="Cambria Math"/>
                            <a:cs typeface="+mn-cs"/>
                          </a:rPr>
                          <m:t>)=</m:t>
                        </m:r>
                        <m:f>
                          <m:f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fPr>
                          <m:num>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en-US" sz="1800" b="0" i="1" u="none" strike="noStrike" kern="1200" cap="none" spc="0" normalizeH="0" baseline="0" noProof="0" smtClean="0">
                                    <a:ln>
                                      <a:noFill/>
                                    </a:ln>
                                    <a:solidFill>
                                      <a:prstClr val="black"/>
                                    </a:solidFill>
                                    <a:effectLst/>
                                    <a:uLnTx/>
                                    <a:uFillTx/>
                                    <a:latin typeface="Cambria Math"/>
                                    <a:ea typeface="Cambria Math"/>
                                    <a:cs typeface="+mn-cs"/>
                                  </a:rPr>
                                  <m:t>𝐸</m:t>
                                </m:r>
                              </m:e>
                              <m:sub>
                                <m:r>
                                  <a:rPr kumimoji="0" lang="en-US" sz="1800" b="0" i="1" u="none" strike="noStrike" kern="1200" cap="none" spc="0" normalizeH="0" baseline="0" noProof="0" smtClean="0">
                                    <a:ln>
                                      <a:noFill/>
                                    </a:ln>
                                    <a:solidFill>
                                      <a:prstClr val="black"/>
                                    </a:solidFill>
                                    <a:effectLst/>
                                    <a:uLnTx/>
                                    <a:uFillTx/>
                                    <a:latin typeface="Cambria Math"/>
                                    <a:ea typeface="Cambria Math"/>
                                    <a:cs typeface="+mn-cs"/>
                                  </a:rPr>
                                  <m:t>0</m:t>
                                </m:r>
                              </m:sub>
                            </m:sSub>
                          </m:num>
                          <m:den>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en-US" sz="1800" b="0" i="1" u="none" strike="noStrike" kern="1200" cap="none" spc="0" normalizeH="0" baseline="0" noProof="0" smtClean="0">
                                    <a:ln>
                                      <a:noFill/>
                                    </a:ln>
                                    <a:solidFill>
                                      <a:prstClr val="black"/>
                                    </a:solidFill>
                                    <a:effectLst/>
                                    <a:uLnTx/>
                                    <a:uFillTx/>
                                    <a:latin typeface="Cambria Math"/>
                                    <a:ea typeface="Cambria Math"/>
                                    <a:cs typeface="+mn-cs"/>
                                  </a:rPr>
                                  <m:t>𝑇</m:t>
                                </m:r>
                              </m:e>
                              <m:sub>
                                <m:r>
                                  <a:rPr kumimoji="0" lang="en-US" sz="1800" b="0" i="1" u="none" strike="noStrike" kern="1200" cap="none" spc="0" normalizeH="0" baseline="0" noProof="0" smtClean="0">
                                    <a:ln>
                                      <a:noFill/>
                                    </a:ln>
                                    <a:solidFill>
                                      <a:prstClr val="black"/>
                                    </a:solidFill>
                                    <a:effectLst/>
                                    <a:uLnTx/>
                                    <a:uFillTx/>
                                    <a:latin typeface="Cambria Math"/>
                                    <a:ea typeface="Cambria Math"/>
                                    <a:cs typeface="+mn-cs"/>
                                  </a:rPr>
                                  <m:t>1</m:t>
                                </m:r>
                              </m:sub>
                            </m:sSub>
                          </m:den>
                        </m:f>
                        <m:f>
                          <m:fPr>
                            <m:ctrlPr>
                              <a:rPr kumimoji="0" lang="de-CH"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sSub>
                              <m:sSubPr>
                                <m:ctrlPr>
                                  <a:rPr kumimoji="0" lang="de-CH"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CH" sz="1800" b="0" i="1" u="none" strike="noStrike" kern="1200" cap="none" spc="0" normalizeH="0" baseline="0" noProof="0" smtClean="0">
                                    <a:ln>
                                      <a:noFill/>
                                    </a:ln>
                                    <a:solidFill>
                                      <a:prstClr val="black"/>
                                    </a:solidFill>
                                    <a:effectLst/>
                                    <a:uLnTx/>
                                    <a:uFillTx/>
                                    <a:latin typeface="Cambria Math"/>
                                    <a:ea typeface="Cambria Math"/>
                                    <a:cs typeface="+mn-cs"/>
                                  </a:rPr>
                                  <m:t>𝜎</m:t>
                                </m:r>
                              </m:e>
                              <m:sub>
                                <m:r>
                                  <a:rPr kumimoji="0" lang="en-US" sz="1800" b="0" i="1" u="none" strike="noStrike" kern="1200" cap="none" spc="0" normalizeH="0" baseline="0" noProof="0" smtClean="0">
                                    <a:ln>
                                      <a:noFill/>
                                    </a:ln>
                                    <a:solidFill>
                                      <a:prstClr val="black"/>
                                    </a:solidFill>
                                    <a:effectLst/>
                                    <a:uLnTx/>
                                    <a:uFillTx/>
                                    <a:latin typeface="Cambria Math"/>
                                    <a:ea typeface="+mn-ea"/>
                                    <a:cs typeface="+mn-cs"/>
                                  </a:rPr>
                                  <m:t>𝑥</m:t>
                                </m:r>
                              </m:sub>
                            </m:sSub>
                            <m:r>
                              <a:rPr kumimoji="0" lang="en-US" sz="1800" b="0" i="1" u="none" strike="noStrike" kern="1200" cap="none" spc="0" normalizeH="0" baseline="0" noProof="0" smtClean="0">
                                <a:ln>
                                  <a:noFill/>
                                </a:ln>
                                <a:solidFill>
                                  <a:prstClr val="black"/>
                                </a:solidFill>
                                <a:effectLst/>
                                <a:uLnTx/>
                                <a:uFillTx/>
                                <a:latin typeface="Cambria Math"/>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a:ea typeface="+mn-ea"/>
                                <a:cs typeface="+mn-cs"/>
                              </a:rPr>
                              <m:t>𝑆𝑅𝑀</m:t>
                            </m:r>
                            <m:r>
                              <a:rPr kumimoji="0" lang="en-US" sz="1800" b="0" i="1" u="none" strike="noStrike" kern="1200" cap="none" spc="0" normalizeH="0" baseline="0" noProof="0" smtClean="0">
                                <a:ln>
                                  <a:noFill/>
                                </a:ln>
                                <a:solidFill>
                                  <a:prstClr val="black"/>
                                </a:solidFill>
                                <a:effectLst/>
                                <a:uLnTx/>
                                <a:uFillTx/>
                                <a:latin typeface="Cambria Math"/>
                                <a:ea typeface="+mn-ea"/>
                                <a:cs typeface="+mn-cs"/>
                              </a:rPr>
                              <m:t>)</m:t>
                            </m:r>
                          </m:num>
                          <m:den>
                            <m:r>
                              <a:rPr kumimoji="0" lang="de-CH" sz="1800" b="0" i="1" u="none" strike="noStrike" kern="1200" cap="none" spc="0" normalizeH="0" baseline="0" noProof="0" smtClean="0">
                                <a:ln>
                                  <a:noFill/>
                                </a:ln>
                                <a:solidFill>
                                  <a:prstClr val="black"/>
                                </a:solidFill>
                                <a:effectLst/>
                                <a:uLnTx/>
                                <a:uFillTx/>
                                <a:latin typeface="Cambria Math"/>
                                <a:ea typeface="Cambria Math"/>
                                <a:cs typeface="+mn-cs"/>
                              </a:rPr>
                              <m:t>𝜂</m:t>
                            </m:r>
                          </m:den>
                        </m:f>
                      </m:oMath>
                    </m:oMathPara>
                  </a14:m>
                  <a:endParaRPr kumimoji="0" lang="de-CH" sz="18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19" name="Rectangle 18"/>
                <p:cNvSpPr>
                  <a:spLocks noRot="1" noChangeAspect="1" noMove="1" noResize="1" noEditPoints="1" noAdjustHandles="1" noChangeArrowheads="1" noChangeShapeType="1" noTextEdit="1"/>
                </p:cNvSpPr>
                <p:nvPr/>
              </p:nvSpPr>
              <p:spPr>
                <a:xfrm>
                  <a:off x="5342892" y="5212560"/>
                  <a:ext cx="3449278" cy="666786"/>
                </a:xfrm>
                <a:prstGeom prst="rect">
                  <a:avLst/>
                </a:prstGeom>
                <a:blipFill>
                  <a:blip r:embed="rId17"/>
                  <a:stretch>
                    <a:fillRect/>
                  </a:stretch>
                </a:blipFill>
                <a:ln w="25400" cap="flat" cmpd="sng" algn="ctr">
                  <a:solidFill>
                    <a:srgbClr val="4F81BD"/>
                  </a:solidFill>
                  <a:prstDash val="solid"/>
                </a:ln>
                <a:effectLst/>
              </p:spPr>
              <p:txBody>
                <a:bodyPr/>
                <a:lstStyle/>
                <a:p>
                  <a:r>
                    <a:rPr lang="de-CH">
                      <a:noFill/>
                    </a:rPr>
                    <a:t> </a:t>
                  </a:r>
                </a:p>
              </p:txBody>
            </p:sp>
          </mc:Fallback>
        </mc:AlternateContent>
        <p:sp>
          <p:nvSpPr>
            <p:cNvPr id="20" name="Right Arrow 19"/>
            <p:cNvSpPr/>
            <p:nvPr/>
          </p:nvSpPr>
          <p:spPr>
            <a:xfrm rot="5400000">
              <a:off x="7061733" y="4917558"/>
              <a:ext cx="227620" cy="216024"/>
            </a:xfrm>
            <a:prstGeom prst="rightArrow">
              <a:avLst/>
            </a:prstGeom>
            <a:solidFill>
              <a:srgbClr val="1F497D">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CH" sz="1800" b="0" i="0" u="none" strike="noStrike" kern="1200" cap="none" spc="0" normalizeH="0" baseline="0" noProof="0">
                <a:ln>
                  <a:noFill/>
                </a:ln>
                <a:solidFill>
                  <a:srgbClr val="1F497D">
                    <a:lumMod val="60000"/>
                    <a:lumOff val="40000"/>
                  </a:srgbClr>
                </a:solidFill>
                <a:effectLst/>
                <a:uLnTx/>
                <a:uFillTx/>
                <a:latin typeface="Calibri"/>
                <a:ea typeface="+mn-ea"/>
                <a:cs typeface="+mn-cs"/>
              </a:endParaRPr>
            </a:p>
          </p:txBody>
        </p:sp>
      </p:grpSp>
      <mc:AlternateContent xmlns:mc="http://schemas.openxmlformats.org/markup-compatibility/2006" xmlns:a14="http://schemas.microsoft.com/office/drawing/2010/main">
        <mc:Choice Requires="a14">
          <p:sp>
            <p:nvSpPr>
              <p:cNvPr id="21" name="Rectangle 20"/>
              <p:cNvSpPr/>
              <p:nvPr/>
            </p:nvSpPr>
            <p:spPr>
              <a:xfrm>
                <a:off x="213208" y="5698948"/>
                <a:ext cx="4603889" cy="708592"/>
              </a:xfrm>
              <a:prstGeom prst="rect">
                <a:avLst/>
              </a:prstGeom>
              <a:solidFill>
                <a:sysClr val="window" lastClr="FFFFFF"/>
              </a:solidFill>
              <a:ln w="50800" cap="flat" cmpd="sng" algn="ctr">
                <a:solidFill>
                  <a:srgbClr val="0070C0"/>
                </a:solidFill>
                <a:prstDash val="solid"/>
              </a:ln>
              <a:effectLst/>
            </p:spPr>
            <p:txBody>
              <a:bodyPr wrap="none">
                <a:spAutoFit/>
              </a:bodyPr>
              <a:lstStyle/>
              <a:p>
                <a:pPr lvl="0" hangingPunct="1">
                  <a:spcBef>
                    <a:spcPts val="0"/>
                  </a:spcBef>
                  <a:defRPr/>
                </a:pPr>
                <a14:m>
                  <m:oMathPara xmlns:m="http://schemas.openxmlformats.org/officeDocument/2006/math">
                    <m:oMathParaPr>
                      <m:jc m:val="centerGroup"/>
                    </m:oMathParaPr>
                    <m:oMath xmlns:m="http://schemas.openxmlformats.org/officeDocument/2006/math">
                      <m:sSub>
                        <m:sSubPr>
                          <m:ctrlPr>
                            <a:rPr kumimoji="0" lang="de-CH"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CH" sz="1800" b="0" i="1" u="none" strike="noStrike" kern="1200" cap="none" spc="0" normalizeH="0" baseline="0" noProof="0" smtClean="0">
                              <a:ln>
                                <a:noFill/>
                              </a:ln>
                              <a:solidFill>
                                <a:prstClr val="black"/>
                              </a:solidFill>
                              <a:effectLst/>
                              <a:uLnTx/>
                              <a:uFillTx/>
                              <a:latin typeface="Cambria Math"/>
                              <a:ea typeface="Cambria Math"/>
                              <a:cs typeface="+mn-cs"/>
                            </a:rPr>
                            <m:t>𝜎</m:t>
                          </m:r>
                        </m:e>
                        <m:sub>
                          <m:r>
                            <a:rPr kumimoji="0" lang="en-US" sz="1800" b="0" i="1" u="none" strike="noStrike" kern="1200" cap="none" spc="0" normalizeH="0" baseline="0" noProof="0" smtClean="0">
                              <a:ln>
                                <a:noFill/>
                              </a:ln>
                              <a:solidFill>
                                <a:prstClr val="black"/>
                              </a:solidFill>
                              <a:effectLst/>
                              <a:uLnTx/>
                              <a:uFillTx/>
                              <a:latin typeface="Cambria Math"/>
                              <a:ea typeface="Cambria Math"/>
                              <a:cs typeface="+mn-cs"/>
                            </a:rPr>
                            <m:t>𝑡</m:t>
                          </m:r>
                        </m:sub>
                      </m:sSub>
                      <m:r>
                        <a:rPr kumimoji="0" lang="en-US" sz="1800" b="0" i="1" u="none" strike="noStrike" kern="1200" cap="none" spc="0" normalizeH="0" baseline="0" noProof="0" smtClean="0">
                          <a:ln>
                            <a:noFill/>
                          </a:ln>
                          <a:solidFill>
                            <a:prstClr val="black"/>
                          </a:solidFill>
                          <a:effectLst/>
                          <a:uLnTx/>
                          <a:uFillTx/>
                          <a:latin typeface="Cambria Math"/>
                          <a:ea typeface="+mn-ea"/>
                          <a:cs typeface="+mn-cs"/>
                        </a:rPr>
                        <m:t>=</m:t>
                      </m:r>
                      <m:f>
                        <m:fPr>
                          <m:ctrlPr>
                            <a:rPr lang="en-US" sz="1800" b="0" i="1" kern="1200" smtClean="0">
                              <a:solidFill>
                                <a:prstClr val="black"/>
                              </a:solidFill>
                              <a:latin typeface="Cambria Math" panose="02040503050406030204" pitchFamily="18" charset="0"/>
                              <a:ea typeface="Cambria Math"/>
                            </a:rPr>
                          </m:ctrlPr>
                        </m:fPr>
                        <m:num>
                          <m:d>
                            <m:dPr>
                              <m:begChr m:val="|"/>
                              <m:endChr m:val="|"/>
                              <m:ctrlPr>
                                <a:rPr lang="de-CH" sz="1800" i="1" kern="1200">
                                  <a:solidFill>
                                    <a:prstClr val="black"/>
                                  </a:solidFill>
                                  <a:latin typeface="Cambria Math" panose="02040503050406030204" pitchFamily="18" charset="0"/>
                                </a:rPr>
                              </m:ctrlPr>
                            </m:dPr>
                            <m:e>
                              <m:r>
                                <a:rPr lang="en-US" sz="1800" i="1" kern="1200">
                                  <a:solidFill>
                                    <a:prstClr val="black"/>
                                  </a:solidFill>
                                  <a:latin typeface="Cambria Math"/>
                                </a:rPr>
                                <m:t>1+</m:t>
                              </m:r>
                              <m:sSub>
                                <m:sSubPr>
                                  <m:ctrlPr>
                                    <a:rPr lang="en-US" sz="1800" i="1" kern="1200">
                                      <a:solidFill>
                                        <a:prstClr val="black"/>
                                      </a:solidFill>
                                      <a:latin typeface="Cambria Math" panose="02040503050406030204" pitchFamily="18" charset="0"/>
                                      <a:ea typeface="Cambria Math"/>
                                    </a:rPr>
                                  </m:ctrlPr>
                                </m:sSubPr>
                                <m:e>
                                  <m:r>
                                    <a:rPr lang="en-US" sz="1800" i="1" kern="1200">
                                      <a:solidFill>
                                        <a:prstClr val="black"/>
                                      </a:solidFill>
                                      <a:latin typeface="Cambria Math"/>
                                      <a:ea typeface="Cambria Math"/>
                                    </a:rPr>
                                    <m:t>𝐴𝑅</m:t>
                                  </m:r>
                                </m:e>
                                <m:sub>
                                  <m:r>
                                    <a:rPr lang="en-US" sz="1800" i="1" kern="1200">
                                      <a:solidFill>
                                        <a:prstClr val="black"/>
                                      </a:solidFill>
                                      <a:latin typeface="Cambria Math"/>
                                      <a:ea typeface="Cambria Math"/>
                                    </a:rPr>
                                    <m:t>56</m:t>
                                  </m:r>
                                </m:sub>
                              </m:sSub>
                            </m:e>
                          </m:d>
                          <m:sSub>
                            <m:sSubPr>
                              <m:ctrlPr>
                                <a:rPr lang="en-US" sz="1800" i="1" kern="1200">
                                  <a:solidFill>
                                    <a:prstClr val="black"/>
                                  </a:solidFill>
                                  <a:latin typeface="Cambria Math" panose="02040503050406030204" pitchFamily="18" charset="0"/>
                                  <a:ea typeface="Cambria Math"/>
                                </a:rPr>
                              </m:ctrlPr>
                            </m:sSubPr>
                            <m:e>
                              <m:r>
                                <a:rPr lang="en-US" sz="1800" i="1" kern="1200">
                                  <a:solidFill>
                                    <a:prstClr val="black"/>
                                  </a:solidFill>
                                  <a:latin typeface="Cambria Math"/>
                                  <a:ea typeface="Cambria Math"/>
                                </a:rPr>
                                <m:t>𝜎</m:t>
                              </m:r>
                            </m:e>
                            <m:sub>
                              <m:r>
                                <a:rPr lang="en-US" sz="1800" i="1" kern="1200">
                                  <a:solidFill>
                                    <a:prstClr val="black"/>
                                  </a:solidFill>
                                  <a:latin typeface="Cambria Math"/>
                                  <a:ea typeface="Cambria Math"/>
                                </a:rPr>
                                <m:t>𝑧𝑖</m:t>
                              </m:r>
                            </m:sub>
                          </m:sSub>
                        </m:num>
                        <m:den>
                          <m:r>
                            <a:rPr lang="en-US" sz="1800" b="0" i="1" kern="1200" smtClean="0">
                              <a:solidFill>
                                <a:prstClr val="black"/>
                              </a:solidFill>
                              <a:latin typeface="Cambria Math" panose="02040503050406030204" pitchFamily="18" charset="0"/>
                              <a:ea typeface="Cambria Math"/>
                            </a:rPr>
                            <m:t>𝑐</m:t>
                          </m:r>
                        </m:den>
                      </m:f>
                      <m:r>
                        <a:rPr lang="en-US" sz="1800" b="0" i="1" kern="1200" smtClean="0">
                          <a:solidFill>
                            <a:prstClr val="black"/>
                          </a:solidFill>
                          <a:latin typeface="Cambria Math" panose="02040503050406030204" pitchFamily="18" charset="0"/>
                          <a:ea typeface="Cambria Math"/>
                        </a:rPr>
                        <m:t>=</m:t>
                      </m:r>
                      <m:f>
                        <m:f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smtClean="0">
                              <a:ln>
                                <a:noFill/>
                              </a:ln>
                              <a:solidFill>
                                <a:prstClr val="black"/>
                              </a:solidFill>
                              <a:effectLst/>
                              <a:uLnTx/>
                              <a:uFillTx/>
                              <a:latin typeface="Cambria Math"/>
                              <a:ea typeface="+mn-ea"/>
                              <a:cs typeface="+mn-cs"/>
                            </a:rPr>
                            <m:t>1</m:t>
                          </m:r>
                        </m:num>
                        <m:den>
                          <m:r>
                            <a:rPr kumimoji="0" lang="en-US" sz="1800" b="0" i="1" u="none" strike="noStrike" kern="1200" cap="none" spc="0" normalizeH="0" baseline="0" noProof="0" smtClean="0">
                              <a:ln>
                                <a:noFill/>
                              </a:ln>
                              <a:solidFill>
                                <a:prstClr val="black"/>
                              </a:solidFill>
                              <a:effectLst/>
                              <a:uLnTx/>
                              <a:uFillTx/>
                              <a:latin typeface="Cambria Math"/>
                              <a:ea typeface="+mn-ea"/>
                              <a:cs typeface="+mn-cs"/>
                            </a:rPr>
                            <m:t>𝑐</m:t>
                          </m:r>
                        </m:den>
                      </m:f>
                      <m:d>
                        <m:dPr>
                          <m:begChr m:val="|"/>
                          <m:endChr m:val="|"/>
                          <m:ctrlPr>
                            <a:rPr kumimoji="0" lang="de-CH"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a:rPr kumimoji="0" lang="en-US" sz="1800" b="0" i="1" u="none" strike="noStrike" kern="1200" cap="none" spc="0" normalizeH="0" baseline="0" noProof="0" smtClean="0">
                              <a:ln>
                                <a:noFill/>
                              </a:ln>
                              <a:solidFill>
                                <a:prstClr val="black"/>
                              </a:solidFill>
                              <a:effectLst/>
                              <a:uLnTx/>
                              <a:uFillTx/>
                              <a:latin typeface="Cambria Math"/>
                              <a:ea typeface="+mn-ea"/>
                              <a:cs typeface="+mn-cs"/>
                            </a:rPr>
                            <m:t>1+</m:t>
                          </m:r>
                          <m:f>
                            <m:f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en-US" sz="1800" b="0" i="1" u="none" strike="noStrike" kern="1200" cap="none" spc="0" normalizeH="0" baseline="0" noProof="0" smtClean="0">
                                      <a:ln>
                                        <a:noFill/>
                                      </a:ln>
                                      <a:solidFill>
                                        <a:prstClr val="black"/>
                                      </a:solidFill>
                                      <a:effectLst/>
                                      <a:uLnTx/>
                                      <a:uFillTx/>
                                      <a:latin typeface="Cambria Math"/>
                                      <a:ea typeface="Cambria Math"/>
                                      <a:cs typeface="+mn-cs"/>
                                    </a:rPr>
                                    <m:t>𝑇</m:t>
                                  </m:r>
                                </m:e>
                                <m:sub>
                                  <m:r>
                                    <a:rPr kumimoji="0" lang="en-US" sz="1800" b="0" i="1" u="none" strike="noStrike" kern="1200" cap="none" spc="0" normalizeH="0" baseline="0" noProof="0" smtClean="0">
                                      <a:ln>
                                        <a:noFill/>
                                      </a:ln>
                                      <a:solidFill>
                                        <a:prstClr val="black"/>
                                      </a:solidFill>
                                      <a:effectLst/>
                                      <a:uLnTx/>
                                      <a:uFillTx/>
                                      <a:latin typeface="Cambria Math"/>
                                      <a:ea typeface="Cambria Math"/>
                                      <a:cs typeface="+mn-cs"/>
                                    </a:rPr>
                                    <m:t>1</m:t>
                                  </m:r>
                                </m:sub>
                              </m:sSub>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ctrlPr>
                                </m:sSubPr>
                                <m:e>
                                  <m:r>
                                    <a:rPr kumimoji="0" lang="en-US" sz="1800" b="0" i="1" u="none" strike="noStrike" kern="1200" cap="none" spc="0" normalizeH="0" baseline="0" noProof="0" smtClean="0">
                                      <a:ln>
                                        <a:noFill/>
                                      </a:ln>
                                      <a:solidFill>
                                        <a:prstClr val="black"/>
                                      </a:solidFill>
                                      <a:effectLst/>
                                      <a:uLnTx/>
                                      <a:uFillTx/>
                                      <a:latin typeface="Cambria Math"/>
                                      <a:ea typeface="Cambria Math"/>
                                      <a:cs typeface="+mn-cs"/>
                                    </a:rPr>
                                    <m:t>𝑅</m:t>
                                  </m:r>
                                </m:e>
                                <m:sub>
                                  <m:r>
                                    <a:rPr kumimoji="0" lang="en-US" sz="1800" b="0" i="1" u="none" strike="noStrike" kern="1200" cap="none" spc="0" normalizeH="0" baseline="0" noProof="0" smtClean="0">
                                      <a:ln>
                                        <a:noFill/>
                                      </a:ln>
                                      <a:solidFill>
                                        <a:prstClr val="black"/>
                                      </a:solidFill>
                                      <a:effectLst/>
                                      <a:uLnTx/>
                                      <a:uFillTx/>
                                      <a:latin typeface="Cambria Math"/>
                                      <a:ea typeface="Cambria Math"/>
                                      <a:cs typeface="+mn-cs"/>
                                    </a:rPr>
                                    <m:t>56</m:t>
                                  </m:r>
                                </m:sub>
                              </m:sSub>
                            </m:num>
                            <m:den>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a:ea typeface="+mn-ea"/>
                                      <a:cs typeface="+mn-cs"/>
                                    </a:rPr>
                                    <m:t>𝐸</m:t>
                                  </m:r>
                                </m:e>
                                <m:sub>
                                  <m:r>
                                    <a:rPr kumimoji="0" lang="en-US" sz="1800" b="0" i="1" u="none" strike="noStrike" kern="1200" cap="none" spc="0" normalizeH="0" baseline="0" noProof="0" smtClean="0">
                                      <a:ln>
                                        <a:noFill/>
                                      </a:ln>
                                      <a:solidFill>
                                        <a:prstClr val="black"/>
                                      </a:solidFill>
                                      <a:effectLst/>
                                      <a:uLnTx/>
                                      <a:uFillTx/>
                                      <a:latin typeface="Cambria Math"/>
                                      <a:ea typeface="+mn-ea"/>
                                      <a:cs typeface="+mn-cs"/>
                                    </a:rPr>
                                    <m:t>0</m:t>
                                  </m:r>
                                </m:sub>
                              </m:sSub>
                            </m:den>
                          </m:f>
                        </m:e>
                      </m:d>
                      <m:f>
                        <m:fPr>
                          <m:ctrlPr>
                            <a:rPr kumimoji="0" lang="de-CH"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sSub>
                            <m:sSubPr>
                              <m:ctrlPr>
                                <a:rPr kumimoji="0" lang="de-CH"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a:ea typeface="+mn-ea"/>
                                  <a:cs typeface="+mn-cs"/>
                                </a:rPr>
                                <m:t>𝐸</m:t>
                              </m:r>
                            </m:e>
                            <m:sub>
                              <m:r>
                                <a:rPr kumimoji="0" lang="en-US" sz="1800" b="0" i="1" u="none" strike="noStrike" kern="1200" cap="none" spc="0" normalizeH="0" baseline="0" noProof="0" smtClean="0">
                                  <a:ln>
                                    <a:noFill/>
                                  </a:ln>
                                  <a:solidFill>
                                    <a:prstClr val="black"/>
                                  </a:solidFill>
                                  <a:effectLst/>
                                  <a:uLnTx/>
                                  <a:uFillTx/>
                                  <a:latin typeface="Cambria Math"/>
                                  <a:ea typeface="+mn-ea"/>
                                  <a:cs typeface="+mn-cs"/>
                                </a:rPr>
                                <m:t>0</m:t>
                              </m:r>
                            </m:sub>
                          </m:sSub>
                        </m:num>
                        <m:den>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a:ea typeface="+mn-ea"/>
                                  <a:cs typeface="+mn-cs"/>
                                </a:rPr>
                                <m:t>𝑇</m:t>
                              </m:r>
                            </m:e>
                            <m:sub>
                              <m:r>
                                <a:rPr kumimoji="0" lang="en-US" sz="1800" b="0" i="1" u="none" strike="noStrike" kern="1200" cap="none" spc="0" normalizeH="0" baseline="0" noProof="0" smtClean="0">
                                  <a:ln>
                                    <a:noFill/>
                                  </a:ln>
                                  <a:solidFill>
                                    <a:prstClr val="black"/>
                                  </a:solidFill>
                                  <a:effectLst/>
                                  <a:uLnTx/>
                                  <a:uFillTx/>
                                  <a:latin typeface="Cambria Math"/>
                                  <a:ea typeface="+mn-ea"/>
                                  <a:cs typeface="+mn-cs"/>
                                </a:rPr>
                                <m:t>1</m:t>
                              </m:r>
                            </m:sub>
                          </m:sSub>
                        </m:den>
                      </m:f>
                      <m:f>
                        <m:fPr>
                          <m:ctrlPr>
                            <a:rPr kumimoji="0" lang="de-CH"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sSub>
                            <m:sSubPr>
                              <m:ctrlPr>
                                <a:rPr kumimoji="0" lang="de-CH"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de-CH" sz="1800" b="0" i="1" u="none" strike="noStrike" kern="1200" cap="none" spc="0" normalizeH="0" baseline="0" noProof="0" smtClean="0">
                                  <a:ln>
                                    <a:noFill/>
                                  </a:ln>
                                  <a:solidFill>
                                    <a:prstClr val="black"/>
                                  </a:solidFill>
                                  <a:effectLst/>
                                  <a:uLnTx/>
                                  <a:uFillTx/>
                                  <a:latin typeface="Cambria Math"/>
                                  <a:ea typeface="Cambria Math"/>
                                  <a:cs typeface="+mn-cs"/>
                                </a:rPr>
                                <m:t>𝜎</m:t>
                              </m:r>
                            </m:e>
                            <m:sub>
                              <m:r>
                                <a:rPr kumimoji="0" lang="en-US" sz="1800" b="0" i="1" u="none" strike="noStrike" kern="1200" cap="none" spc="0" normalizeH="0" baseline="0" noProof="0" smtClean="0">
                                  <a:ln>
                                    <a:noFill/>
                                  </a:ln>
                                  <a:solidFill>
                                    <a:prstClr val="black"/>
                                  </a:solidFill>
                                  <a:effectLst/>
                                  <a:uLnTx/>
                                  <a:uFillTx/>
                                  <a:latin typeface="Cambria Math"/>
                                  <a:ea typeface="+mn-ea"/>
                                  <a:cs typeface="+mn-cs"/>
                                </a:rPr>
                                <m:t>𝑥</m:t>
                              </m:r>
                            </m:sub>
                          </m:sSub>
                        </m:num>
                        <m:den>
                          <m:r>
                            <a:rPr kumimoji="0" lang="de-CH" sz="1800" b="0" i="1" u="none" strike="noStrike" kern="1200" cap="none" spc="0" normalizeH="0" baseline="0" noProof="0" smtClean="0">
                              <a:ln>
                                <a:noFill/>
                              </a:ln>
                              <a:solidFill>
                                <a:prstClr val="black"/>
                              </a:solidFill>
                              <a:effectLst/>
                              <a:uLnTx/>
                              <a:uFillTx/>
                              <a:latin typeface="Cambria Math"/>
                              <a:ea typeface="Cambria Math"/>
                              <a:cs typeface="+mn-cs"/>
                            </a:rPr>
                            <m:t>𝜂</m:t>
                          </m:r>
                        </m:den>
                      </m:f>
                      <m:r>
                        <a:rPr kumimoji="0" lang="en-US" sz="1800" b="0" i="0" u="none" strike="noStrike" kern="1200" cap="none" spc="0" normalizeH="0" baseline="0" noProof="0" smtClean="0">
                          <a:ln>
                            <a:noFill/>
                          </a:ln>
                          <a:solidFill>
                            <a:prstClr val="black"/>
                          </a:solidFill>
                          <a:effectLst/>
                          <a:uLnTx/>
                          <a:uFillTx/>
                          <a:latin typeface="Cambria Math" panose="02040503050406030204" pitchFamily="18" charset="0"/>
                          <a:ea typeface="Cambria Math"/>
                          <a:cs typeface="+mn-cs"/>
                        </a:rPr>
                        <m:t> (∗)</m:t>
                      </m:r>
                    </m:oMath>
                  </m:oMathPara>
                </a14:m>
                <a:endParaRPr kumimoji="0" lang="de-CH" sz="18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21" name="Rectangle 20"/>
              <p:cNvSpPr>
                <a:spLocks noRot="1" noChangeAspect="1" noMove="1" noResize="1" noEditPoints="1" noAdjustHandles="1" noChangeArrowheads="1" noChangeShapeType="1" noTextEdit="1"/>
              </p:cNvSpPr>
              <p:nvPr/>
            </p:nvSpPr>
            <p:spPr>
              <a:xfrm>
                <a:off x="213208" y="5698948"/>
                <a:ext cx="4603889" cy="708592"/>
              </a:xfrm>
              <a:prstGeom prst="rect">
                <a:avLst/>
              </a:prstGeom>
              <a:blipFill>
                <a:blip r:embed="rId18"/>
                <a:stretch>
                  <a:fillRect/>
                </a:stretch>
              </a:blipFill>
              <a:ln w="50800" cap="flat" cmpd="sng" algn="ctr">
                <a:solidFill>
                  <a:srgbClr val="0070C0"/>
                </a:solidFill>
                <a:prstDash val="solid"/>
              </a:ln>
              <a:effectLst/>
            </p:spPr>
            <p:txBody>
              <a:bodyPr/>
              <a:lstStyle/>
              <a:p>
                <a:r>
                  <a:rPr lang="de-CH">
                    <a:noFill/>
                  </a:rPr>
                  <a:t> </a:t>
                </a:r>
              </a:p>
            </p:txBody>
          </p:sp>
        </mc:Fallback>
      </mc:AlternateContent>
      <p:sp>
        <p:nvSpPr>
          <p:cNvPr id="22" name="TextBox 21"/>
          <p:cNvSpPr txBox="1"/>
          <p:nvPr/>
        </p:nvSpPr>
        <p:spPr>
          <a:xfrm>
            <a:off x="5076809" y="5613053"/>
            <a:ext cx="3961212" cy="79252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r>
              <a:rPr lang="en-US" sz="1100" dirty="0"/>
              <a:t>(*) G. L. Orlandi, R. Xue, H. Brands, F. Frei, Z. Geng, V. Thominet, S. Bettoni, </a:t>
            </a:r>
            <a:r>
              <a:rPr lang="en-US" sz="1100" i="1" dirty="0"/>
              <a:t>bunch length and energy measurements in the bunch compressor of a free-electron laser</a:t>
            </a:r>
            <a:r>
              <a:rPr lang="en-US" sz="1100" dirty="0"/>
              <a:t>, Phys. Rev. </a:t>
            </a:r>
            <a:r>
              <a:rPr lang="en-US" sz="1100" dirty="0" err="1"/>
              <a:t>Accel</a:t>
            </a:r>
            <a:r>
              <a:rPr lang="en-US" sz="1100" dirty="0"/>
              <a:t>. Beams 22, 072803 (2019)</a:t>
            </a:r>
            <a:endParaRPr kumimoji="0" lang="de-CH" sz="1100" i="0" u="none" strike="noStrike" cap="none" spc="0" normalizeH="0" baseline="0" dirty="0">
              <a:ln>
                <a:noFill/>
              </a:ln>
              <a:solidFill>
                <a:srgbClr val="000000"/>
              </a:solidFill>
              <a:effectLst/>
              <a:uFillTx/>
              <a:sym typeface="Calibri"/>
            </a:endParaRPr>
          </a:p>
        </p:txBody>
      </p:sp>
    </p:spTree>
    <p:extLst>
      <p:ext uri="{BB962C8B-B14F-4D97-AF65-F5344CB8AC3E}">
        <p14:creationId xmlns:p14="http://schemas.microsoft.com/office/powerpoint/2010/main" val="25575937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7"/>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900" b="0" i="0" u="none" strike="noStrike" kern="1200" cap="none" spc="0" normalizeH="0" baseline="0" noProof="0" dirty="0">
                <a:ln>
                  <a:noFill/>
                </a:ln>
                <a:solidFill>
                  <a:srgbClr val="000000"/>
                </a:solidFill>
                <a:effectLst/>
                <a:uLnTx/>
                <a:uFillTx/>
                <a:latin typeface="Calibri"/>
                <a:sym typeface="Calibri"/>
              </a:rPr>
              <a:t>Page </a:t>
            </a:r>
            <a:fld id="{EBC07571-3134-BB4B-B83F-1A9FE18D34F3}" type="slidenum">
              <a:rPr kumimoji="0" lang="de-DE" sz="900" b="0" i="0" u="none" strike="noStrike" kern="1200" cap="none" spc="0" normalizeH="0" baseline="0" noProof="0" smtClean="0">
                <a:ln>
                  <a:noFill/>
                </a:ln>
                <a:solidFill>
                  <a:srgbClr val="000000"/>
                </a:solidFill>
                <a:effectLst/>
                <a:uLnTx/>
                <a:uFillTx/>
                <a:latin typeface="Calibri"/>
                <a:sym typeface="Calibri"/>
              </a:rPr>
              <a:pPr marL="0" marR="0" lvl="0" indent="0" algn="r" defTabSz="914400" rtl="0" eaLnBrk="0" fontAlgn="base" latinLnBrk="0" hangingPunct="0">
                <a:lnSpc>
                  <a:spcPct val="100000"/>
                </a:lnSpc>
                <a:spcBef>
                  <a:spcPct val="0"/>
                </a:spcBef>
                <a:spcAft>
                  <a:spcPct val="0"/>
                </a:spcAft>
                <a:buClrTx/>
                <a:buSzTx/>
                <a:buFontTx/>
                <a:buNone/>
                <a:tabLst/>
                <a:defRPr/>
              </a:pPr>
              <a:t>4</a:t>
            </a:fld>
            <a:endParaRPr kumimoji="0" lang="de-DE" sz="900" b="0" i="0" u="none" strike="noStrike" kern="1200" cap="none" spc="0" normalizeH="0" baseline="0" noProof="0" dirty="0">
              <a:ln>
                <a:noFill/>
              </a:ln>
              <a:solidFill>
                <a:srgbClr val="000000"/>
              </a:solidFill>
              <a:effectLst/>
              <a:uLnTx/>
              <a:uFillTx/>
              <a:latin typeface="Calibri"/>
              <a:sym typeface="Calibri"/>
            </a:endParaRPr>
          </a:p>
        </p:txBody>
      </p:sp>
      <p:sp>
        <p:nvSpPr>
          <p:cNvPr id="6" name="Titel 5"/>
          <p:cNvSpPr>
            <a:spLocks noGrp="1"/>
          </p:cNvSpPr>
          <p:nvPr>
            <p:ph type="title"/>
          </p:nvPr>
        </p:nvSpPr>
        <p:spPr/>
        <p:txBody>
          <a:bodyPr/>
          <a:lstStyle/>
          <a:p>
            <a:r>
              <a:rPr lang="en-GB" sz="2300" noProof="0" dirty="0"/>
              <a:t>SRM GUI example: Settings</a:t>
            </a:r>
          </a:p>
        </p:txBody>
      </p:sp>
      <p:pic>
        <p:nvPicPr>
          <p:cNvPr id="2" name="Picture 1"/>
          <p:cNvPicPr>
            <a:picLocks noChangeAspect="1"/>
          </p:cNvPicPr>
          <p:nvPr/>
        </p:nvPicPr>
        <p:blipFill>
          <a:blip r:embed="rId3"/>
          <a:stretch>
            <a:fillRect/>
          </a:stretch>
        </p:blipFill>
        <p:spPr>
          <a:xfrm>
            <a:off x="244883" y="1028725"/>
            <a:ext cx="8537171" cy="5100007"/>
          </a:xfrm>
          <a:prstGeom prst="rect">
            <a:avLst/>
          </a:prstGeom>
        </p:spPr>
      </p:pic>
      <p:sp>
        <p:nvSpPr>
          <p:cNvPr id="4" name="Rectangle 3"/>
          <p:cNvSpPr/>
          <p:nvPr/>
        </p:nvSpPr>
        <p:spPr bwMode="auto">
          <a:xfrm>
            <a:off x="731520" y="1612669"/>
            <a:ext cx="5735782" cy="731520"/>
          </a:xfrm>
          <a:prstGeom prst="rect">
            <a:avLst/>
          </a:prstGeom>
          <a:noFill/>
          <a:ln w="38100" cap="flat" cmpd="sng" algn="ctr">
            <a:solidFill>
              <a:schemeClr val="accent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7" name="Rectangle 6"/>
          <p:cNvSpPr/>
          <p:nvPr/>
        </p:nvSpPr>
        <p:spPr bwMode="auto">
          <a:xfrm>
            <a:off x="731520" y="2344189"/>
            <a:ext cx="5735782" cy="731520"/>
          </a:xfrm>
          <a:prstGeom prst="rect">
            <a:avLst/>
          </a:prstGeom>
          <a:noFill/>
          <a:ln w="38100" cap="flat" cmpd="sng" algn="ctr">
            <a:solidFill>
              <a:schemeClr val="accent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8" name="Rectangle 7"/>
          <p:cNvSpPr/>
          <p:nvPr/>
        </p:nvSpPr>
        <p:spPr bwMode="auto">
          <a:xfrm>
            <a:off x="731520" y="3685308"/>
            <a:ext cx="5735782" cy="886691"/>
          </a:xfrm>
          <a:prstGeom prst="rect">
            <a:avLst/>
          </a:prstGeom>
          <a:noFill/>
          <a:ln w="38100" cap="flat" cmpd="sng" algn="ctr">
            <a:solidFill>
              <a:schemeClr val="accent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9" name="Rectangle 8"/>
          <p:cNvSpPr/>
          <p:nvPr/>
        </p:nvSpPr>
        <p:spPr bwMode="auto">
          <a:xfrm>
            <a:off x="731520" y="5203766"/>
            <a:ext cx="5735782" cy="606830"/>
          </a:xfrm>
          <a:prstGeom prst="rect">
            <a:avLst/>
          </a:prstGeom>
          <a:noFill/>
          <a:ln w="38100" cap="flat" cmpd="sng" algn="ctr">
            <a:solidFill>
              <a:schemeClr val="accent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238725110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7"/>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8"/>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7" grpId="0" animBg="1"/>
      <p:bldP spid="7" grpId="1" animBg="1"/>
      <p:bldP spid="8" grpId="0" animBg="1"/>
      <p:bldP spid="8" grpId="1"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7"/>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900" b="0" i="0" u="none" strike="noStrike" kern="1200" cap="none" spc="0" normalizeH="0" baseline="0" noProof="0" dirty="0">
                <a:ln>
                  <a:noFill/>
                </a:ln>
                <a:solidFill>
                  <a:srgbClr val="000000"/>
                </a:solidFill>
                <a:effectLst/>
                <a:uLnTx/>
                <a:uFillTx/>
                <a:latin typeface="Calibri"/>
                <a:sym typeface="Calibri"/>
              </a:rPr>
              <a:t>Page </a:t>
            </a:r>
            <a:fld id="{EBC07571-3134-BB4B-B83F-1A9FE18D34F3}" type="slidenum">
              <a:rPr kumimoji="0" lang="de-DE" sz="900" b="0" i="0" u="none" strike="noStrike" kern="1200" cap="none" spc="0" normalizeH="0" baseline="0" noProof="0" smtClean="0">
                <a:ln>
                  <a:noFill/>
                </a:ln>
                <a:solidFill>
                  <a:srgbClr val="000000"/>
                </a:solidFill>
                <a:effectLst/>
                <a:uLnTx/>
                <a:uFillTx/>
                <a:latin typeface="Calibri"/>
                <a:sym typeface="Calibri"/>
              </a:rPr>
              <a:pPr marL="0" marR="0" lvl="0" indent="0" algn="r" defTabSz="914400" rtl="0" eaLnBrk="0" fontAlgn="base" latinLnBrk="0" hangingPunct="0">
                <a:lnSpc>
                  <a:spcPct val="100000"/>
                </a:lnSpc>
                <a:spcBef>
                  <a:spcPct val="0"/>
                </a:spcBef>
                <a:spcAft>
                  <a:spcPct val="0"/>
                </a:spcAft>
                <a:buClrTx/>
                <a:buSzTx/>
                <a:buFontTx/>
                <a:buNone/>
                <a:tabLst/>
                <a:defRPr/>
              </a:pPr>
              <a:t>5</a:t>
            </a:fld>
            <a:endParaRPr kumimoji="0" lang="de-DE" sz="900" b="0" i="0" u="none" strike="noStrike" kern="1200" cap="none" spc="0" normalizeH="0" baseline="0" noProof="0" dirty="0">
              <a:ln>
                <a:noFill/>
              </a:ln>
              <a:solidFill>
                <a:srgbClr val="000000"/>
              </a:solidFill>
              <a:effectLst/>
              <a:uLnTx/>
              <a:uFillTx/>
              <a:latin typeface="Calibri"/>
              <a:sym typeface="Calibri"/>
            </a:endParaRPr>
          </a:p>
        </p:txBody>
      </p:sp>
      <p:sp>
        <p:nvSpPr>
          <p:cNvPr id="6" name="Titel 5"/>
          <p:cNvSpPr>
            <a:spLocks noGrp="1"/>
          </p:cNvSpPr>
          <p:nvPr>
            <p:ph type="title"/>
          </p:nvPr>
        </p:nvSpPr>
        <p:spPr/>
        <p:txBody>
          <a:bodyPr/>
          <a:lstStyle/>
          <a:p>
            <a:r>
              <a:rPr lang="en-GB" sz="2300" noProof="0" dirty="0"/>
              <a:t>SRM GUI example: Plots</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2718" y="2697028"/>
            <a:ext cx="8519336" cy="3822917"/>
          </a:xfrm>
          <a:prstGeom prst="rect">
            <a:avLst/>
          </a:prstGeom>
        </p:spPr>
      </p:pic>
      <p:sp>
        <p:nvSpPr>
          <p:cNvPr id="7" name="TextBox 6"/>
          <p:cNvSpPr txBox="1"/>
          <p:nvPr/>
        </p:nvSpPr>
        <p:spPr>
          <a:xfrm>
            <a:off x="971607" y="881146"/>
            <a:ext cx="7698568" cy="1815882"/>
          </a:xfrm>
          <a:prstGeom prst="rect">
            <a:avLst/>
          </a:prstGeom>
          <a:noFill/>
        </p:spPr>
        <p:txBody>
          <a:bodyPr wrap="square" rtlCol="0">
            <a:spAutoFit/>
          </a:bodyPr>
          <a:lstStyle/>
          <a:p>
            <a:pPr hangingPunct="1">
              <a:spcBef>
                <a:spcPts val="0"/>
              </a:spcBef>
            </a:pPr>
            <a:r>
              <a:rPr lang="en-US" b="1" kern="1200" dirty="0">
                <a:solidFill>
                  <a:prstClr val="black"/>
                </a:solidFill>
                <a:latin typeface="Calibri"/>
                <a:ea typeface="+mn-ea"/>
                <a:cs typeface="+mn-cs"/>
              </a:rPr>
              <a:t>GUI plots </a:t>
            </a:r>
            <a:r>
              <a:rPr lang="en-US" b="1" kern="1200" dirty="0">
                <a:solidFill>
                  <a:prstClr val="black"/>
                </a:solidFill>
                <a:latin typeface="Calibri"/>
              </a:rPr>
              <a:t>as a function of the number of shots</a:t>
            </a:r>
            <a:r>
              <a:rPr lang="en-US" b="1" kern="1200" dirty="0">
                <a:solidFill>
                  <a:prstClr val="black"/>
                </a:solidFill>
                <a:latin typeface="Calibri"/>
                <a:ea typeface="+mn-ea"/>
                <a:cs typeface="+mn-cs"/>
              </a:rPr>
              <a:t>:</a:t>
            </a:r>
          </a:p>
          <a:p>
            <a:pPr marL="285750" indent="-285750" hangingPunct="1">
              <a:spcBef>
                <a:spcPts val="0"/>
              </a:spcBef>
              <a:buFont typeface="Wingdings" panose="05000000000000000000" pitchFamily="2" charset="2"/>
              <a:buChar char="Ø"/>
            </a:pPr>
            <a:r>
              <a:rPr lang="en-US" kern="1200" dirty="0">
                <a:solidFill>
                  <a:prstClr val="black"/>
                </a:solidFill>
                <a:latin typeface="Calibri"/>
                <a:ea typeface="+mn-ea"/>
                <a:cs typeface="+mn-cs"/>
              </a:rPr>
              <a:t>Bunch length at the exit of BC1 </a:t>
            </a:r>
            <a:r>
              <a:rPr lang="en-US" kern="1200" dirty="0">
                <a:solidFill>
                  <a:prstClr val="black"/>
                </a:solidFill>
                <a:latin typeface="Calibri"/>
              </a:rPr>
              <a:t>predicted by measuring the horizontal distribution of the SRM profile and acquiring the RF parameters of the injector.</a:t>
            </a:r>
          </a:p>
          <a:p>
            <a:pPr marL="285750" indent="-285750" hangingPunct="1">
              <a:spcBef>
                <a:spcPts val="0"/>
              </a:spcBef>
              <a:buFont typeface="Wingdings" panose="05000000000000000000" pitchFamily="2" charset="2"/>
              <a:buChar char="Ø"/>
            </a:pPr>
            <a:r>
              <a:rPr lang="en-US" kern="1200" dirty="0">
                <a:solidFill>
                  <a:prstClr val="black"/>
                </a:solidFill>
                <a:latin typeface="Calibri"/>
                <a:ea typeface="+mn-ea"/>
                <a:cs typeface="+mn-cs"/>
              </a:rPr>
              <a:t>Relative energy spread in percentage, retrieved from the transverse profile and the dispersion of BC1.</a:t>
            </a:r>
          </a:p>
          <a:p>
            <a:pPr marL="285750" indent="-285750" hangingPunct="1">
              <a:spcBef>
                <a:spcPts val="0"/>
              </a:spcBef>
              <a:buFont typeface="Wingdings" panose="05000000000000000000" pitchFamily="2" charset="2"/>
              <a:buChar char="Ø"/>
            </a:pPr>
            <a:r>
              <a:rPr lang="en-US" kern="1200" dirty="0">
                <a:solidFill>
                  <a:prstClr val="black"/>
                </a:solidFill>
                <a:latin typeface="Calibri"/>
                <a:ea typeface="+mn-ea"/>
                <a:cs typeface="+mn-cs"/>
              </a:rPr>
              <a:t>Relative energy jitter (rms) in percentage, retrieved from the centroid variation and the dispersion of BC1.</a:t>
            </a:r>
          </a:p>
        </p:txBody>
      </p:sp>
    </p:spTree>
    <p:extLst>
      <p:ext uri="{BB962C8B-B14F-4D97-AF65-F5344CB8AC3E}">
        <p14:creationId xmlns:p14="http://schemas.microsoft.com/office/powerpoint/2010/main" val="536015923"/>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7"/>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900" b="0" i="0" u="none" strike="noStrike" kern="1200" cap="none" spc="0" normalizeH="0" baseline="0" noProof="0" dirty="0">
                <a:ln>
                  <a:noFill/>
                </a:ln>
                <a:solidFill>
                  <a:srgbClr val="000000"/>
                </a:solidFill>
                <a:effectLst/>
                <a:uLnTx/>
                <a:uFillTx/>
                <a:latin typeface="Calibri"/>
                <a:sym typeface="Calibri"/>
              </a:rPr>
              <a:t>Page </a:t>
            </a:r>
            <a:fld id="{EBC07571-3134-BB4B-B83F-1A9FE18D34F3}" type="slidenum">
              <a:rPr kumimoji="0" lang="de-DE" sz="900" b="0" i="0" u="none" strike="noStrike" kern="1200" cap="none" spc="0" normalizeH="0" baseline="0" noProof="0" smtClean="0">
                <a:ln>
                  <a:noFill/>
                </a:ln>
                <a:solidFill>
                  <a:srgbClr val="000000"/>
                </a:solidFill>
                <a:effectLst/>
                <a:uLnTx/>
                <a:uFillTx/>
                <a:latin typeface="Calibri"/>
                <a:sym typeface="Calibri"/>
              </a:rPr>
              <a:pPr marL="0" marR="0" lvl="0" indent="0" algn="r" defTabSz="914400" rtl="0" eaLnBrk="0" fontAlgn="base" latinLnBrk="0" hangingPunct="0">
                <a:lnSpc>
                  <a:spcPct val="100000"/>
                </a:lnSpc>
                <a:spcBef>
                  <a:spcPct val="0"/>
                </a:spcBef>
                <a:spcAft>
                  <a:spcPct val="0"/>
                </a:spcAft>
                <a:buClrTx/>
                <a:buSzTx/>
                <a:buFontTx/>
                <a:buNone/>
                <a:tabLst/>
                <a:defRPr/>
              </a:pPr>
              <a:t>6</a:t>
            </a:fld>
            <a:endParaRPr kumimoji="0" lang="de-DE" sz="900" b="0" i="0" u="none" strike="noStrike" kern="1200" cap="none" spc="0" normalizeH="0" baseline="0" noProof="0" dirty="0">
              <a:ln>
                <a:noFill/>
              </a:ln>
              <a:solidFill>
                <a:srgbClr val="000000"/>
              </a:solidFill>
              <a:effectLst/>
              <a:uLnTx/>
              <a:uFillTx/>
              <a:latin typeface="Calibri"/>
              <a:sym typeface="Calibri"/>
            </a:endParaRPr>
          </a:p>
        </p:txBody>
      </p:sp>
      <p:sp>
        <p:nvSpPr>
          <p:cNvPr id="6" name="Titel 5"/>
          <p:cNvSpPr>
            <a:spLocks noGrp="1"/>
          </p:cNvSpPr>
          <p:nvPr>
            <p:ph type="title"/>
          </p:nvPr>
        </p:nvSpPr>
        <p:spPr>
          <a:xfrm>
            <a:off x="2077201" y="291600"/>
            <a:ext cx="5570508" cy="722554"/>
          </a:xfrm>
        </p:spPr>
        <p:txBody>
          <a:bodyPr/>
          <a:lstStyle/>
          <a:p>
            <a:r>
              <a:rPr lang="en-GB" sz="2300" dirty="0"/>
              <a:t>TDS measurements and BC1 SRM method: comparison </a:t>
            </a:r>
            <a:endParaRPr lang="en-GB" sz="2300" noProof="0" dirty="0"/>
          </a:p>
        </p:txBody>
      </p:sp>
      <p:pic>
        <p:nvPicPr>
          <p:cNvPr id="15" name="Picture 14"/>
          <p:cNvPicPr>
            <a:picLocks noChangeAspect="1"/>
          </p:cNvPicPr>
          <p:nvPr/>
        </p:nvPicPr>
        <p:blipFill>
          <a:blip r:embed="rId3"/>
          <a:stretch>
            <a:fillRect/>
          </a:stretch>
        </p:blipFill>
        <p:spPr>
          <a:xfrm>
            <a:off x="4239491" y="3998231"/>
            <a:ext cx="4904510" cy="2587914"/>
          </a:xfrm>
          <a:prstGeom prst="rect">
            <a:avLst/>
          </a:prstGeom>
          <a:solidFill>
            <a:schemeClr val="bg1"/>
          </a:solidFill>
        </p:spPr>
      </p:pic>
      <p:sp>
        <p:nvSpPr>
          <p:cNvPr id="2" name="TextBox 1"/>
          <p:cNvSpPr txBox="1"/>
          <p:nvPr/>
        </p:nvSpPr>
        <p:spPr>
          <a:xfrm>
            <a:off x="374074" y="2391450"/>
            <a:ext cx="3732414" cy="1956105"/>
          </a:xfrm>
          <a:prstGeom prst="rect">
            <a:avLst/>
          </a:prstGeom>
          <a:noFill/>
        </p:spPr>
        <p:txBody>
          <a:bodyPr wrap="square" lIns="0" tIns="0" rIns="0" bIns="0" rtlCol="0">
            <a:noAutofit/>
          </a:bodyPr>
          <a:lstStyle/>
          <a:p>
            <a:pPr marL="0" indent="0" algn="l">
              <a:buNone/>
            </a:pPr>
            <a:r>
              <a:rPr lang="en-US" sz="2000" dirty="0"/>
              <a:t>The plots refer to two different machine shifts one month apart. </a:t>
            </a:r>
          </a:p>
          <a:p>
            <a:pPr marL="0" indent="0" algn="l">
              <a:buNone/>
            </a:pPr>
            <a:r>
              <a:rPr lang="en-US" sz="2000" dirty="0"/>
              <a:t>Reproducibility of result: very good agreement between both angular coefficients and offsets in the two shifts.</a:t>
            </a:r>
          </a:p>
        </p:txBody>
      </p:sp>
      <p:pic>
        <p:nvPicPr>
          <p:cNvPr id="3" name="Picture 2"/>
          <p:cNvPicPr>
            <a:picLocks noChangeAspect="1"/>
          </p:cNvPicPr>
          <p:nvPr/>
        </p:nvPicPr>
        <p:blipFill>
          <a:blip r:embed="rId4"/>
          <a:stretch>
            <a:fillRect/>
          </a:stretch>
        </p:blipFill>
        <p:spPr>
          <a:xfrm>
            <a:off x="4239491" y="1396051"/>
            <a:ext cx="4846320" cy="2527175"/>
          </a:xfrm>
          <a:prstGeom prst="rect">
            <a:avLst/>
          </a:prstGeom>
        </p:spPr>
      </p:pic>
    </p:spTree>
    <p:extLst>
      <p:ext uri="{BB962C8B-B14F-4D97-AF65-F5344CB8AC3E}">
        <p14:creationId xmlns:p14="http://schemas.microsoft.com/office/powerpoint/2010/main" val="173366312"/>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7"/>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900" b="0" i="0" u="none" strike="noStrike" kern="1200" cap="none" spc="0" normalizeH="0" baseline="0" noProof="0" dirty="0">
                <a:ln>
                  <a:noFill/>
                </a:ln>
                <a:solidFill>
                  <a:srgbClr val="000000"/>
                </a:solidFill>
                <a:effectLst/>
                <a:uLnTx/>
                <a:uFillTx/>
                <a:latin typeface="Calibri"/>
                <a:sym typeface="Calibri"/>
              </a:rPr>
              <a:t>Page </a:t>
            </a:r>
            <a:fld id="{EBC07571-3134-BB4B-B83F-1A9FE18D34F3}" type="slidenum">
              <a:rPr kumimoji="0" lang="de-DE" sz="900" b="0" i="0" u="none" strike="noStrike" kern="1200" cap="none" spc="0" normalizeH="0" baseline="0" noProof="0" smtClean="0">
                <a:ln>
                  <a:noFill/>
                </a:ln>
                <a:solidFill>
                  <a:srgbClr val="000000"/>
                </a:solidFill>
                <a:effectLst/>
                <a:uLnTx/>
                <a:uFillTx/>
                <a:latin typeface="Calibri"/>
                <a:sym typeface="Calibri"/>
              </a:rPr>
              <a:pPr marL="0" marR="0" lvl="0" indent="0" algn="r" defTabSz="914400" rtl="0" eaLnBrk="0" fontAlgn="base" latinLnBrk="0" hangingPunct="0">
                <a:lnSpc>
                  <a:spcPct val="100000"/>
                </a:lnSpc>
                <a:spcBef>
                  <a:spcPct val="0"/>
                </a:spcBef>
                <a:spcAft>
                  <a:spcPct val="0"/>
                </a:spcAft>
                <a:buClrTx/>
                <a:buSzTx/>
                <a:buFontTx/>
                <a:buNone/>
                <a:tabLst/>
                <a:defRPr/>
              </a:pPr>
              <a:t>7</a:t>
            </a:fld>
            <a:endParaRPr kumimoji="0" lang="de-DE" sz="900" b="0" i="0" u="none" strike="noStrike" kern="1200" cap="none" spc="0" normalizeH="0" baseline="0" noProof="0" dirty="0">
              <a:ln>
                <a:noFill/>
              </a:ln>
              <a:solidFill>
                <a:srgbClr val="000000"/>
              </a:solidFill>
              <a:effectLst/>
              <a:uLnTx/>
              <a:uFillTx/>
              <a:latin typeface="Calibri"/>
              <a:sym typeface="Calibri"/>
            </a:endParaRPr>
          </a:p>
        </p:txBody>
      </p:sp>
      <p:sp>
        <p:nvSpPr>
          <p:cNvPr id="6" name="Titel 5"/>
          <p:cNvSpPr>
            <a:spLocks noGrp="1"/>
          </p:cNvSpPr>
          <p:nvPr>
            <p:ph type="title"/>
          </p:nvPr>
        </p:nvSpPr>
        <p:spPr/>
        <p:txBody>
          <a:bodyPr/>
          <a:lstStyle/>
          <a:p>
            <a:r>
              <a:rPr lang="en-GB" sz="2300" noProof="0" dirty="0"/>
              <a:t>Machine Learning: structure of </a:t>
            </a:r>
            <a:r>
              <a:rPr lang="en-GB" sz="2300" noProof="0" dirty="0" err="1"/>
              <a:t>th</a:t>
            </a:r>
            <a:r>
              <a:rPr lang="en-GB" sz="2300" dirty="0"/>
              <a:t>e neural network</a:t>
            </a:r>
            <a:endParaRPr lang="en-GB" sz="2300" noProof="0" dirty="0"/>
          </a:p>
        </p:txBody>
      </p:sp>
      <p:pic>
        <p:nvPicPr>
          <p:cNvPr id="3" name="Picture 2"/>
          <p:cNvPicPr>
            <a:picLocks noChangeAspect="1"/>
          </p:cNvPicPr>
          <p:nvPr/>
        </p:nvPicPr>
        <p:blipFill>
          <a:blip r:embed="rId3"/>
          <a:stretch>
            <a:fillRect/>
          </a:stretch>
        </p:blipFill>
        <p:spPr>
          <a:xfrm>
            <a:off x="2241754" y="2689689"/>
            <a:ext cx="5213288" cy="2684187"/>
          </a:xfrm>
          <a:prstGeom prst="rect">
            <a:avLst/>
          </a:prstGeom>
        </p:spPr>
      </p:pic>
      <p:sp>
        <p:nvSpPr>
          <p:cNvPr id="4" name="TextBox 3"/>
          <p:cNvSpPr txBox="1"/>
          <p:nvPr/>
        </p:nvSpPr>
        <p:spPr>
          <a:xfrm>
            <a:off x="1143000" y="852370"/>
            <a:ext cx="7410796" cy="2083109"/>
          </a:xfrm>
          <a:prstGeom prst="rect">
            <a:avLst/>
          </a:prstGeom>
          <a:noFill/>
        </p:spPr>
        <p:txBody>
          <a:bodyPr wrap="square" lIns="0" tIns="0" rIns="0" bIns="0" rtlCol="0">
            <a:noAutofit/>
          </a:bodyPr>
          <a:lstStyle/>
          <a:p>
            <a:pPr marL="0" indent="0" algn="just">
              <a:buNone/>
            </a:pPr>
            <a:r>
              <a:rPr lang="en-US" sz="2000" dirty="0"/>
              <a:t>Parameters to be tuned to optimize the performance of the network (*):</a:t>
            </a:r>
          </a:p>
          <a:p>
            <a:pPr marL="342900" indent="-342900" algn="l">
              <a:buFont typeface="Arial" panose="020B0604020202020204" pitchFamily="34" charset="0"/>
              <a:buChar char="•"/>
            </a:pPr>
            <a:r>
              <a:rPr lang="en-US" dirty="0"/>
              <a:t>N. layers</a:t>
            </a:r>
          </a:p>
          <a:p>
            <a:pPr marL="342900" indent="-342900" algn="l">
              <a:buFont typeface="Arial" panose="020B0604020202020204" pitchFamily="34" charset="0"/>
              <a:buChar char="•"/>
            </a:pPr>
            <a:r>
              <a:rPr lang="en-US" dirty="0"/>
              <a:t>N. neurons</a:t>
            </a:r>
          </a:p>
          <a:p>
            <a:pPr algn="l"/>
            <a:r>
              <a:rPr lang="en-US" sz="2000" dirty="0"/>
              <a:t>To be fixed at the beginning:</a:t>
            </a:r>
          </a:p>
          <a:p>
            <a:pPr marL="342900" indent="-342900" algn="l">
              <a:buFont typeface="Arial" panose="020B0604020202020204" pitchFamily="34" charset="0"/>
              <a:buChar char="•"/>
            </a:pPr>
            <a:r>
              <a:rPr lang="en-US" dirty="0"/>
              <a:t>N. splits</a:t>
            </a:r>
          </a:p>
        </p:txBody>
      </p:sp>
      <p:sp>
        <p:nvSpPr>
          <p:cNvPr id="8" name="TextBox 7"/>
          <p:cNvSpPr txBox="1"/>
          <p:nvPr/>
        </p:nvSpPr>
        <p:spPr>
          <a:xfrm>
            <a:off x="1143000" y="6391273"/>
            <a:ext cx="3927764" cy="443461"/>
          </a:xfrm>
          <a:prstGeom prst="rect">
            <a:avLst/>
          </a:prstGeom>
          <a:noFill/>
        </p:spPr>
        <p:txBody>
          <a:bodyPr wrap="square" lIns="0" tIns="0" rIns="0" bIns="0" rtlCol="0">
            <a:noAutofit/>
          </a:bodyPr>
          <a:lstStyle/>
          <a:p>
            <a:pPr marL="0" indent="0" algn="l">
              <a:buNone/>
            </a:pPr>
            <a:r>
              <a:rPr lang="en-US" dirty="0"/>
              <a:t>(*) Model provided by Romana Boiger</a:t>
            </a:r>
            <a:endParaRPr lang="de-CH" dirty="0"/>
          </a:p>
        </p:txBody>
      </p:sp>
      <p:sp>
        <p:nvSpPr>
          <p:cNvPr id="10" name="TextBox 9"/>
          <p:cNvSpPr txBox="1"/>
          <p:nvPr/>
        </p:nvSpPr>
        <p:spPr>
          <a:xfrm>
            <a:off x="1142999" y="5373876"/>
            <a:ext cx="7851371" cy="598516"/>
          </a:xfrm>
          <a:prstGeom prst="rect">
            <a:avLst/>
          </a:prstGeom>
          <a:noFill/>
        </p:spPr>
        <p:txBody>
          <a:bodyPr wrap="square" lIns="0" tIns="0" rIns="0" bIns="0" rtlCol="0">
            <a:noAutofit/>
          </a:bodyPr>
          <a:lstStyle/>
          <a:p>
            <a:pPr marL="0" indent="0" algn="just">
              <a:buNone/>
            </a:pPr>
            <a:r>
              <a:rPr lang="en-US" sz="2000" dirty="0"/>
              <a:t>One can model the problem as f(x)=y. The training phase determines the functional relation “f”. In our case x are the machine parameters (RF phases, amplitudes), and y are the SRM bunch lengths.</a:t>
            </a:r>
            <a:endParaRPr lang="de-CH" sz="2000" dirty="0"/>
          </a:p>
        </p:txBody>
      </p:sp>
      <p:sp>
        <p:nvSpPr>
          <p:cNvPr id="9" name="TextBox 8"/>
          <p:cNvSpPr txBox="1"/>
          <p:nvPr/>
        </p:nvSpPr>
        <p:spPr>
          <a:xfrm>
            <a:off x="5068684" y="1554308"/>
            <a:ext cx="3549534" cy="1328413"/>
          </a:xfrm>
          <a:prstGeom prst="rect">
            <a:avLst/>
          </a:prstGeom>
          <a:noFill/>
        </p:spPr>
        <p:txBody>
          <a:bodyPr wrap="square" lIns="0" tIns="0" rIns="0" bIns="0" rtlCol="0">
            <a:noAutofit/>
          </a:bodyPr>
          <a:lstStyle/>
          <a:p>
            <a:pPr marL="0" indent="0" algn="l">
              <a:buNone/>
            </a:pPr>
            <a:r>
              <a:rPr lang="en-US" sz="2000" dirty="0"/>
              <a:t>ML implementation, two steps:</a:t>
            </a:r>
          </a:p>
          <a:p>
            <a:pPr marL="342900" indent="-342900" algn="l">
              <a:buFont typeface="Arial" panose="020B0604020202020204" pitchFamily="34" charset="0"/>
              <a:buChar char="•"/>
            </a:pPr>
            <a:r>
              <a:rPr lang="en-US" sz="1800" dirty="0"/>
              <a:t>Training phase</a:t>
            </a:r>
          </a:p>
          <a:p>
            <a:pPr marL="342900" indent="-342900" algn="l">
              <a:buFont typeface="Arial" panose="020B0604020202020204" pitchFamily="34" charset="0"/>
              <a:buChar char="•"/>
            </a:pPr>
            <a:r>
              <a:rPr lang="en-US" sz="1800" dirty="0"/>
              <a:t>Validation phase</a:t>
            </a:r>
            <a:endParaRPr lang="de-CH" sz="1800" dirty="0"/>
          </a:p>
        </p:txBody>
      </p:sp>
    </p:spTree>
    <p:extLst>
      <p:ext uri="{BB962C8B-B14F-4D97-AF65-F5344CB8AC3E}">
        <p14:creationId xmlns:p14="http://schemas.microsoft.com/office/powerpoint/2010/main" val="372308582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7"/>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900" b="0" i="0" u="none" strike="noStrike" kern="1200" cap="none" spc="0" normalizeH="0" baseline="0" noProof="0" dirty="0">
                <a:ln>
                  <a:noFill/>
                </a:ln>
                <a:solidFill>
                  <a:srgbClr val="000000"/>
                </a:solidFill>
                <a:effectLst/>
                <a:uLnTx/>
                <a:uFillTx/>
                <a:latin typeface="Calibri"/>
                <a:sym typeface="Calibri"/>
              </a:rPr>
              <a:t>Page </a:t>
            </a:r>
            <a:fld id="{EBC07571-3134-BB4B-B83F-1A9FE18D34F3}" type="slidenum">
              <a:rPr kumimoji="0" lang="de-DE" sz="900" b="0" i="0" u="none" strike="noStrike" kern="1200" cap="none" spc="0" normalizeH="0" baseline="0" noProof="0" smtClean="0">
                <a:ln>
                  <a:noFill/>
                </a:ln>
                <a:solidFill>
                  <a:srgbClr val="000000"/>
                </a:solidFill>
                <a:effectLst/>
                <a:uLnTx/>
                <a:uFillTx/>
                <a:latin typeface="Calibri"/>
                <a:sym typeface="Calibri"/>
              </a:rPr>
              <a:pPr marL="0" marR="0" lvl="0" indent="0" algn="r" defTabSz="914400" rtl="0" eaLnBrk="0" fontAlgn="base" latinLnBrk="0" hangingPunct="0">
                <a:lnSpc>
                  <a:spcPct val="100000"/>
                </a:lnSpc>
                <a:spcBef>
                  <a:spcPct val="0"/>
                </a:spcBef>
                <a:spcAft>
                  <a:spcPct val="0"/>
                </a:spcAft>
                <a:buClrTx/>
                <a:buSzTx/>
                <a:buFontTx/>
                <a:buNone/>
                <a:tabLst/>
                <a:defRPr/>
              </a:pPr>
              <a:t>8</a:t>
            </a:fld>
            <a:endParaRPr kumimoji="0" lang="de-DE" sz="900" b="0" i="0" u="none" strike="noStrike" kern="1200" cap="none" spc="0" normalizeH="0" baseline="0" noProof="0" dirty="0">
              <a:ln>
                <a:noFill/>
              </a:ln>
              <a:solidFill>
                <a:srgbClr val="000000"/>
              </a:solidFill>
              <a:effectLst/>
              <a:uLnTx/>
              <a:uFillTx/>
              <a:latin typeface="Calibri"/>
              <a:sym typeface="Calibri"/>
            </a:endParaRPr>
          </a:p>
        </p:txBody>
      </p:sp>
      <p:sp>
        <p:nvSpPr>
          <p:cNvPr id="6" name="Titel 5"/>
          <p:cNvSpPr>
            <a:spLocks noGrp="1"/>
          </p:cNvSpPr>
          <p:nvPr>
            <p:ph type="title"/>
          </p:nvPr>
        </p:nvSpPr>
        <p:spPr/>
        <p:txBody>
          <a:bodyPr/>
          <a:lstStyle/>
          <a:p>
            <a:r>
              <a:rPr lang="en-GB" sz="2300" noProof="0" dirty="0"/>
              <a:t>Prediction example: plots</a:t>
            </a:r>
          </a:p>
        </p:txBody>
      </p:sp>
      <p:pic>
        <p:nvPicPr>
          <p:cNvPr id="2" name="Picture 1"/>
          <p:cNvPicPr>
            <a:picLocks noChangeAspect="1"/>
          </p:cNvPicPr>
          <p:nvPr/>
        </p:nvPicPr>
        <p:blipFill>
          <a:blip r:embed="rId3"/>
          <a:stretch>
            <a:fillRect/>
          </a:stretch>
        </p:blipFill>
        <p:spPr>
          <a:xfrm>
            <a:off x="4950786" y="852559"/>
            <a:ext cx="3128014" cy="2308894"/>
          </a:xfrm>
          <a:prstGeom prst="rect">
            <a:avLst/>
          </a:prstGeom>
        </p:spPr>
      </p:pic>
      <p:pic>
        <p:nvPicPr>
          <p:cNvPr id="4" name="Picture 3"/>
          <p:cNvPicPr>
            <a:picLocks noChangeAspect="1"/>
          </p:cNvPicPr>
          <p:nvPr/>
        </p:nvPicPr>
        <p:blipFill>
          <a:blip r:embed="rId4"/>
          <a:stretch>
            <a:fillRect/>
          </a:stretch>
        </p:blipFill>
        <p:spPr>
          <a:xfrm>
            <a:off x="1957200" y="3161453"/>
            <a:ext cx="4843521" cy="3425614"/>
          </a:xfrm>
          <a:prstGeom prst="rect">
            <a:avLst/>
          </a:prstGeom>
        </p:spPr>
      </p:pic>
      <p:graphicFrame>
        <p:nvGraphicFramePr>
          <p:cNvPr id="8" name="Table 7"/>
          <p:cNvGraphicFramePr>
            <a:graphicFrameLocks noGrp="1"/>
          </p:cNvGraphicFramePr>
          <p:nvPr>
            <p:extLst>
              <p:ext uri="{D42A27DB-BD31-4B8C-83A1-F6EECF244321}">
                <p14:modId xmlns:p14="http://schemas.microsoft.com/office/powerpoint/2010/main" val="4158665542"/>
              </p:ext>
            </p:extLst>
          </p:nvPr>
        </p:nvGraphicFramePr>
        <p:xfrm>
          <a:off x="1523845" y="1121247"/>
          <a:ext cx="2965028" cy="1524000"/>
        </p:xfrm>
        <a:graphic>
          <a:graphicData uri="http://schemas.openxmlformats.org/drawingml/2006/table">
            <a:tbl>
              <a:tblPr firstRow="1" bandRow="1">
                <a:tableStyleId>{5940675A-B579-460E-94D1-54222C63F5DA}</a:tableStyleId>
              </a:tblPr>
              <a:tblGrid>
                <a:gridCol w="1482514">
                  <a:extLst>
                    <a:ext uri="{9D8B030D-6E8A-4147-A177-3AD203B41FA5}">
                      <a16:colId xmlns:a16="http://schemas.microsoft.com/office/drawing/2014/main" val="3418103855"/>
                    </a:ext>
                  </a:extLst>
                </a:gridCol>
                <a:gridCol w="1482514">
                  <a:extLst>
                    <a:ext uri="{9D8B030D-6E8A-4147-A177-3AD203B41FA5}">
                      <a16:colId xmlns:a16="http://schemas.microsoft.com/office/drawing/2014/main" val="273880454"/>
                    </a:ext>
                  </a:extLst>
                </a:gridCol>
              </a:tblGrid>
              <a:tr h="180763">
                <a:tc>
                  <a:txBody>
                    <a:bodyPr/>
                    <a:lstStyle/>
                    <a:p>
                      <a:r>
                        <a:rPr lang="en-US" sz="1400" b="1" dirty="0"/>
                        <a:t>N. layers</a:t>
                      </a:r>
                      <a:endParaRPr lang="de-CH" sz="1400" b="1" dirty="0"/>
                    </a:p>
                  </a:txBody>
                  <a:tcPr/>
                </a:tc>
                <a:tc>
                  <a:txBody>
                    <a:bodyPr/>
                    <a:lstStyle/>
                    <a:p>
                      <a:pPr algn="ctr"/>
                      <a:r>
                        <a:rPr lang="en-US" sz="1400" dirty="0"/>
                        <a:t>5</a:t>
                      </a:r>
                      <a:endParaRPr lang="de-CH" sz="1400" dirty="0"/>
                    </a:p>
                  </a:txBody>
                  <a:tcPr/>
                </a:tc>
                <a:extLst>
                  <a:ext uri="{0D108BD9-81ED-4DB2-BD59-A6C34878D82A}">
                    <a16:rowId xmlns:a16="http://schemas.microsoft.com/office/drawing/2014/main" val="4223977019"/>
                  </a:ext>
                </a:extLst>
              </a:tr>
              <a:tr h="253429">
                <a:tc>
                  <a:txBody>
                    <a:bodyPr/>
                    <a:lstStyle/>
                    <a:p>
                      <a:r>
                        <a:rPr lang="en-US" sz="1400" b="1" dirty="0"/>
                        <a:t>N. neurons</a:t>
                      </a:r>
                      <a:endParaRPr lang="de-CH" sz="1400" b="1" dirty="0"/>
                    </a:p>
                  </a:txBody>
                  <a:tcPr/>
                </a:tc>
                <a:tc>
                  <a:txBody>
                    <a:bodyPr/>
                    <a:lstStyle/>
                    <a:p>
                      <a:pPr algn="ctr"/>
                      <a:r>
                        <a:rPr lang="en-US" sz="1400" dirty="0"/>
                        <a:t>5</a:t>
                      </a:r>
                      <a:endParaRPr lang="de-CH" sz="1400" dirty="0"/>
                    </a:p>
                  </a:txBody>
                  <a:tcPr/>
                </a:tc>
                <a:extLst>
                  <a:ext uri="{0D108BD9-81ED-4DB2-BD59-A6C34878D82A}">
                    <a16:rowId xmlns:a16="http://schemas.microsoft.com/office/drawing/2014/main" val="130336173"/>
                  </a:ext>
                </a:extLst>
              </a:tr>
              <a:tr h="253429">
                <a:tc>
                  <a:txBody>
                    <a:bodyPr/>
                    <a:lstStyle/>
                    <a:p>
                      <a:r>
                        <a:rPr lang="en-US" sz="1400" b="1" dirty="0"/>
                        <a:t>Splits</a:t>
                      </a:r>
                      <a:endParaRPr lang="de-CH" sz="1400" b="1" dirty="0"/>
                    </a:p>
                  </a:txBody>
                  <a:tcPr/>
                </a:tc>
                <a:tc>
                  <a:txBody>
                    <a:bodyPr/>
                    <a:lstStyle/>
                    <a:p>
                      <a:pPr algn="ctr"/>
                      <a:r>
                        <a:rPr lang="en-US" sz="1400" dirty="0"/>
                        <a:t>9</a:t>
                      </a:r>
                      <a:endParaRPr lang="de-CH" sz="1400" dirty="0"/>
                    </a:p>
                  </a:txBody>
                  <a:tcPr/>
                </a:tc>
                <a:extLst>
                  <a:ext uri="{0D108BD9-81ED-4DB2-BD59-A6C34878D82A}">
                    <a16:rowId xmlns:a16="http://schemas.microsoft.com/office/drawing/2014/main" val="233326768"/>
                  </a:ext>
                </a:extLst>
              </a:tr>
              <a:tr h="253429">
                <a:tc>
                  <a:txBody>
                    <a:bodyPr/>
                    <a:lstStyle/>
                    <a:p>
                      <a:r>
                        <a:rPr lang="en-US" sz="1400" b="1" dirty="0"/>
                        <a:t>N. setups</a:t>
                      </a:r>
                      <a:endParaRPr lang="de-CH" sz="1400" b="1" dirty="0"/>
                    </a:p>
                  </a:txBody>
                  <a:tcPr/>
                </a:tc>
                <a:tc>
                  <a:txBody>
                    <a:bodyPr/>
                    <a:lstStyle/>
                    <a:p>
                      <a:pPr algn="ctr"/>
                      <a:r>
                        <a:rPr lang="en-US" sz="1400" dirty="0"/>
                        <a:t>18</a:t>
                      </a:r>
                      <a:endParaRPr lang="de-CH" sz="1400" dirty="0"/>
                    </a:p>
                  </a:txBody>
                  <a:tcPr/>
                </a:tc>
                <a:extLst>
                  <a:ext uri="{0D108BD9-81ED-4DB2-BD59-A6C34878D82A}">
                    <a16:rowId xmlns:a16="http://schemas.microsoft.com/office/drawing/2014/main" val="197060854"/>
                  </a:ext>
                </a:extLst>
              </a:tr>
              <a:tr h="253429">
                <a:tc>
                  <a:txBody>
                    <a:bodyPr/>
                    <a:lstStyle/>
                    <a:p>
                      <a:r>
                        <a:rPr lang="en-US" sz="1400" b="1" dirty="0"/>
                        <a:t>N. points / setup</a:t>
                      </a:r>
                      <a:endParaRPr lang="de-CH" sz="1400" b="1" dirty="0"/>
                    </a:p>
                  </a:txBody>
                  <a:tcPr/>
                </a:tc>
                <a:tc>
                  <a:txBody>
                    <a:bodyPr/>
                    <a:lstStyle/>
                    <a:p>
                      <a:pPr algn="ctr"/>
                      <a:r>
                        <a:rPr lang="en-US" sz="1400" dirty="0"/>
                        <a:t>~3000</a:t>
                      </a:r>
                      <a:endParaRPr lang="de-CH" sz="1400" dirty="0"/>
                    </a:p>
                  </a:txBody>
                  <a:tcPr/>
                </a:tc>
                <a:extLst>
                  <a:ext uri="{0D108BD9-81ED-4DB2-BD59-A6C34878D82A}">
                    <a16:rowId xmlns:a16="http://schemas.microsoft.com/office/drawing/2014/main" val="2179367966"/>
                  </a:ext>
                </a:extLst>
              </a:tr>
            </a:tbl>
          </a:graphicData>
        </a:graphic>
      </p:graphicFrame>
      <p:sp>
        <p:nvSpPr>
          <p:cNvPr id="9" name="TextBox 8"/>
          <p:cNvSpPr txBox="1"/>
          <p:nvPr/>
        </p:nvSpPr>
        <p:spPr>
          <a:xfrm>
            <a:off x="4140509" y="3653040"/>
            <a:ext cx="2044161" cy="354676"/>
          </a:xfrm>
          <a:prstGeom prst="rect">
            <a:avLst/>
          </a:prstGeom>
          <a:noFill/>
        </p:spPr>
        <p:txBody>
          <a:bodyPr wrap="square" lIns="0" tIns="0" rIns="0" bIns="0" rtlCol="0">
            <a:noAutofit/>
          </a:bodyPr>
          <a:lstStyle/>
          <a:p>
            <a:r>
              <a:rPr lang="en-US" sz="2000" dirty="0">
                <a:solidFill>
                  <a:schemeClr val="bg2"/>
                </a:solidFill>
              </a:rPr>
              <a:t>rms error~1.17%</a:t>
            </a:r>
            <a:endParaRPr lang="de-CH" sz="2000" dirty="0">
              <a:solidFill>
                <a:schemeClr val="bg2"/>
              </a:solidFill>
            </a:endParaRPr>
          </a:p>
        </p:txBody>
      </p:sp>
    </p:spTree>
    <p:extLst>
      <p:ext uri="{BB962C8B-B14F-4D97-AF65-F5344CB8AC3E}">
        <p14:creationId xmlns:p14="http://schemas.microsoft.com/office/powerpoint/2010/main" val="412090423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GB" sz="2300" dirty="0"/>
              <a:t>Achievements</a:t>
            </a:r>
            <a:r>
              <a:rPr lang="en-GB" sz="2300" noProof="0" dirty="0"/>
              <a:t> and future plans</a:t>
            </a:r>
          </a:p>
        </p:txBody>
      </p:sp>
      <p:sp>
        <p:nvSpPr>
          <p:cNvPr id="2" name="TextBox 1"/>
          <p:cNvSpPr txBox="1"/>
          <p:nvPr/>
        </p:nvSpPr>
        <p:spPr>
          <a:xfrm>
            <a:off x="1017967" y="1005234"/>
            <a:ext cx="7764087" cy="5450782"/>
          </a:xfrm>
          <a:prstGeom prst="rect">
            <a:avLst/>
          </a:prstGeom>
          <a:noFill/>
        </p:spPr>
        <p:txBody>
          <a:bodyPr wrap="square" lIns="0" tIns="0" rIns="0" bIns="0" rtlCol="0">
            <a:noAutofit/>
          </a:bodyPr>
          <a:lstStyle/>
          <a:p>
            <a:pPr algn="just"/>
            <a:r>
              <a:rPr lang="en-US" sz="2000" b="1" dirty="0"/>
              <a:t>Achievements:</a:t>
            </a:r>
          </a:p>
          <a:p>
            <a:pPr marL="342900" indent="-342900" algn="just">
              <a:buFont typeface="Arial" panose="020B0604020202020204" pitchFamily="34" charset="0"/>
              <a:buChar char="•"/>
            </a:pPr>
            <a:r>
              <a:rPr lang="en-US" sz="1800" dirty="0"/>
              <a:t>SRM and TDS compatible within systematic offset and very good reproducibility of results over different machine shifts.</a:t>
            </a:r>
          </a:p>
          <a:p>
            <a:pPr marL="342900" indent="-342900" algn="just">
              <a:buFont typeface="Arial" panose="020B0604020202020204" pitchFamily="34" charset="0"/>
              <a:buChar char="•"/>
            </a:pPr>
            <a:r>
              <a:rPr lang="en-US" sz="1800" dirty="0"/>
              <a:t>SRM GUI to determine central energy, energy spread and bunch length.</a:t>
            </a:r>
          </a:p>
          <a:p>
            <a:pPr marL="342900" indent="-342900" algn="just">
              <a:buFont typeface="Arial" panose="020B0604020202020204" pitchFamily="34" charset="0"/>
              <a:buChar char="•"/>
            </a:pPr>
            <a:r>
              <a:rPr lang="en-US" sz="1800" dirty="0"/>
              <a:t>ML algorithm applied to reconstruct the bunch length (rms error of 1.17%), initially based on training on SRM bunch length data (100 Hz).</a:t>
            </a:r>
          </a:p>
          <a:p>
            <a:pPr algn="just"/>
            <a:endParaRPr lang="en-US" sz="1800" b="1" dirty="0"/>
          </a:p>
          <a:p>
            <a:pPr algn="just"/>
            <a:r>
              <a:rPr lang="en-US" sz="1800" b="1" dirty="0"/>
              <a:t>Future plans:</a:t>
            </a:r>
          </a:p>
          <a:p>
            <a:pPr marL="342900" indent="-342900" algn="just">
              <a:buFont typeface="Arial" panose="020B0604020202020204" pitchFamily="34" charset="0"/>
              <a:buChar char="•"/>
            </a:pPr>
            <a:r>
              <a:rPr lang="en-US" sz="1800" dirty="0"/>
              <a:t>Optimization of the rms error on ML prediction vs number of layers and neurons.</a:t>
            </a:r>
          </a:p>
          <a:p>
            <a:pPr marL="342900" indent="-342900" algn="just">
              <a:buFont typeface="Arial" panose="020B0604020202020204" pitchFamily="34" charset="0"/>
              <a:buChar char="•"/>
            </a:pPr>
            <a:r>
              <a:rPr lang="en-US" sz="1800" dirty="0"/>
              <a:t>Other ML algorithms to be studied.</a:t>
            </a:r>
          </a:p>
          <a:p>
            <a:pPr marL="342900" indent="-342900" algn="just">
              <a:buFont typeface="Arial" panose="020B0604020202020204" pitchFamily="34" charset="0"/>
              <a:buChar char="•"/>
            </a:pPr>
            <a:r>
              <a:rPr lang="en-US" sz="1800" dirty="0"/>
              <a:t>Direct ML training on TDS (1 Hz): test of the robustness of the ML prediction by reducing the data set per compression setting point and optimization of the number of layers and neurons. Minimize the rms error vs data set size to use TDS (1 Hz) instead of SRM (100 Hz).</a:t>
            </a:r>
          </a:p>
          <a:p>
            <a:pPr marL="342900" indent="-342900" algn="just">
              <a:buFont typeface="Arial" panose="020B0604020202020204" pitchFamily="34" charset="0"/>
              <a:buChar char="•"/>
            </a:pPr>
            <a:r>
              <a:rPr lang="en-US" sz="1800" dirty="0"/>
              <a:t>ML for profile reconstruction</a:t>
            </a:r>
            <a:endParaRPr lang="de-CH" sz="1800" dirty="0"/>
          </a:p>
        </p:txBody>
      </p:sp>
    </p:spTree>
    <p:extLst>
      <p:ext uri="{BB962C8B-B14F-4D97-AF65-F5344CB8AC3E}">
        <p14:creationId xmlns:p14="http://schemas.microsoft.com/office/powerpoint/2010/main" val="1466676851"/>
      </p:ext>
    </p:extLst>
  </p:cSld>
  <p:clrMapOvr>
    <a:masterClrMapping/>
  </p:clrMapOvr>
  <p:transition spd="med"/>
</p:sld>
</file>

<file path=ppt/theme/theme1.xml><?xml version="1.0" encoding="utf-8"?>
<a:theme xmlns:a="http://schemas.openxmlformats.org/drawingml/2006/main" name="1_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none" lIns="0" tIns="0" rIns="0" bIns="0" rtlCol="0">
        <a:noAutofit/>
      </a:bodyPr>
      <a:lstStyle>
        <a:defPPr marL="0" indent="0" algn="l">
          <a:buNone/>
          <a:defRPr sz="2000" dirty="0" smtClean="0"/>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extLst>
    <a:ext uri="{05A4C25C-085E-4340-85A3-A5531E510DB2}">
      <thm15:themeFamily xmlns:thm15="http://schemas.microsoft.com/office/thememl/2012/main" name="PSI PowerPoint Master english 4_3.potx" id="{5765F3A5-C807-40A8-A02D-92727387B257}" vid="{056310D9-9A79-47DB-A30C-49EEDD3FB39B}"/>
    </a:ext>
  </a:extLst>
</a:theme>
</file>

<file path=ppt/theme/theme2.xml><?xml version="1.0" encoding="utf-8"?>
<a:theme xmlns:a="http://schemas.openxmlformats.org/drawingml/2006/main" name="PSI PowerPoint Master english">
  <a:themeElements>
    <a:clrScheme name="PSI PowerPoint Master english">
      <a:dk1>
        <a:srgbClr val="000000"/>
      </a:dk1>
      <a:lt1>
        <a:srgbClr val="FFFFFF"/>
      </a:lt1>
      <a:dk2>
        <a:srgbClr val="A7A7A7"/>
      </a:dk2>
      <a:lt2>
        <a:srgbClr val="535353"/>
      </a:lt2>
      <a:accent1>
        <a:srgbClr val="FDCA00"/>
      </a:accent1>
      <a:accent2>
        <a:srgbClr val="EB5B00"/>
      </a:accent2>
      <a:accent3>
        <a:srgbClr val="C50006"/>
      </a:accent3>
      <a:accent4>
        <a:srgbClr val="7C204E"/>
      </a:accent4>
      <a:accent5>
        <a:srgbClr val="003B6E"/>
      </a:accent5>
      <a:accent6>
        <a:srgbClr val="197418"/>
      </a:accent6>
      <a:hlink>
        <a:srgbClr val="0000FF"/>
      </a:hlink>
      <a:folHlink>
        <a:srgbClr val="FF00FF"/>
      </a:folHlink>
    </a:clrScheme>
    <a:fontScheme name="PSI PowerPoint Master english">
      <a:majorFont>
        <a:latin typeface="Calibri"/>
        <a:ea typeface="Calibri"/>
        <a:cs typeface="Calibri"/>
      </a:majorFont>
      <a:minorFont>
        <a:latin typeface="Helvetica"/>
        <a:ea typeface="Helvetica"/>
        <a:cs typeface="Helvetica"/>
      </a:minorFont>
    </a:fontScheme>
    <a:fmtScheme name="PSI PowerPoint Master english">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PSI PowerPoint Master english">
  <a:themeElements>
    <a:clrScheme name="PSI PowerPoint Master english">
      <a:dk1>
        <a:srgbClr val="000000"/>
      </a:dk1>
      <a:lt1>
        <a:srgbClr val="FFFFFF"/>
      </a:lt1>
      <a:dk2>
        <a:srgbClr val="A7A7A7"/>
      </a:dk2>
      <a:lt2>
        <a:srgbClr val="535353"/>
      </a:lt2>
      <a:accent1>
        <a:srgbClr val="FDCA00"/>
      </a:accent1>
      <a:accent2>
        <a:srgbClr val="EB5B00"/>
      </a:accent2>
      <a:accent3>
        <a:srgbClr val="C50006"/>
      </a:accent3>
      <a:accent4>
        <a:srgbClr val="7C204E"/>
      </a:accent4>
      <a:accent5>
        <a:srgbClr val="003B6E"/>
      </a:accent5>
      <a:accent6>
        <a:srgbClr val="197418"/>
      </a:accent6>
      <a:hlink>
        <a:srgbClr val="0000FF"/>
      </a:hlink>
      <a:folHlink>
        <a:srgbClr val="FF00FF"/>
      </a:folHlink>
    </a:clrScheme>
    <a:fontScheme name="PSI PowerPoint Master english">
      <a:majorFont>
        <a:latin typeface="Calibri"/>
        <a:ea typeface="Calibri"/>
        <a:cs typeface="Calibri"/>
      </a:majorFont>
      <a:minorFont>
        <a:latin typeface="Helvetica"/>
        <a:ea typeface="Helvetica"/>
        <a:cs typeface="Helvetica"/>
      </a:minorFont>
    </a:fontScheme>
    <a:fmtScheme name="PSI PowerPoint Master english">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28</TotalTime>
  <Words>642</Words>
  <Application>Microsoft Office PowerPoint</Application>
  <PresentationFormat>Presentazione su schermo (4:3)</PresentationFormat>
  <Paragraphs>90</Paragraphs>
  <Slides>10</Slides>
  <Notes>8</Notes>
  <HiddenSlides>0</HiddenSlides>
  <MMClips>0</MMClips>
  <ScaleCrop>false</ScaleCrop>
  <HeadingPairs>
    <vt:vector size="6" baseType="variant">
      <vt:variant>
        <vt:lpstr>Caratteri utilizzati</vt:lpstr>
      </vt:variant>
      <vt:variant>
        <vt:i4>9</vt:i4>
      </vt:variant>
      <vt:variant>
        <vt:lpstr>Tema</vt:lpstr>
      </vt:variant>
      <vt:variant>
        <vt:i4>2</vt:i4>
      </vt:variant>
      <vt:variant>
        <vt:lpstr>Titoli diapositive</vt:lpstr>
      </vt:variant>
      <vt:variant>
        <vt:i4>10</vt:i4>
      </vt:variant>
    </vt:vector>
  </HeadingPairs>
  <TitlesOfParts>
    <vt:vector size="21" baseType="lpstr">
      <vt:lpstr>Arial</vt:lpstr>
      <vt:lpstr>Arial Narrow</vt:lpstr>
      <vt:lpstr>Calibri</vt:lpstr>
      <vt:lpstr>Cambria Math</vt:lpstr>
      <vt:lpstr>Georgia</vt:lpstr>
      <vt:lpstr>Lucida Grande</vt:lpstr>
      <vt:lpstr>Symbol</vt:lpstr>
      <vt:lpstr>Times</vt:lpstr>
      <vt:lpstr>Wingdings</vt:lpstr>
      <vt:lpstr>1_PSI-Powerpoint-Master Calibri V2</vt:lpstr>
      <vt:lpstr>PSI PowerPoint Master english</vt:lpstr>
      <vt:lpstr>Bunch length measurement with synchrotron radiation monitor</vt:lpstr>
      <vt:lpstr>Summary</vt:lpstr>
      <vt:lpstr>BC1 SRM: bunch length monitoring… </vt:lpstr>
      <vt:lpstr>SRM GUI example: Settings</vt:lpstr>
      <vt:lpstr>SRM GUI example: Plots</vt:lpstr>
      <vt:lpstr>TDS measurements and BC1 SRM method: comparison </vt:lpstr>
      <vt:lpstr>Machine Learning: structure of the neural network</vt:lpstr>
      <vt:lpstr>Prediction example: plots</vt:lpstr>
      <vt:lpstr>Achievements and future plans</vt:lpstr>
      <vt:lpstr>Acknowledgements: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Electron Beam Instrumentation: Status, plan and requirements</dc:title>
  <dc:creator>Orlandi Gian Luca</dc:creator>
  <cp:lastModifiedBy>Francesco</cp:lastModifiedBy>
  <cp:revision>725</cp:revision>
  <dcterms:modified xsi:type="dcterms:W3CDTF">2022-11-18T21:07:26Z</dcterms:modified>
</cp:coreProperties>
</file>