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808A4-9233-C0C3-2A8D-615FD6746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Information event 19.3.3025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E1F17F-865A-783B-FC97-3B04C432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FB5711-1084-B52B-1EF1-CA25EDD17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D45BB1-AD24-81F4-E8DB-E12ACDBB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</a:t>
            </a:fld>
            <a:endParaRPr lang="en-GB" noProof="0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ECB995B-FA20-3728-D998-DEFA20428F4B}"/>
              </a:ext>
            </a:extLst>
          </p:cNvPr>
          <p:cNvGraphicFramePr>
            <a:graphicFrameLocks noGrp="1"/>
          </p:cNvGraphicFramePr>
          <p:nvPr/>
        </p:nvGraphicFramePr>
        <p:xfrm>
          <a:off x="459035" y="1239674"/>
          <a:ext cx="11037639" cy="4378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1722">
                  <a:extLst>
                    <a:ext uri="{9D8B030D-6E8A-4147-A177-3AD203B41FA5}">
                      <a16:colId xmlns:a16="http://schemas.microsoft.com/office/drawing/2014/main" val="2681034574"/>
                    </a:ext>
                  </a:extLst>
                </a:gridCol>
                <a:gridCol w="6382345">
                  <a:extLst>
                    <a:ext uri="{9D8B030D-6E8A-4147-A177-3AD203B41FA5}">
                      <a16:colId xmlns:a16="http://schemas.microsoft.com/office/drawing/2014/main" val="3760459780"/>
                    </a:ext>
                  </a:extLst>
                </a:gridCol>
                <a:gridCol w="3153572">
                  <a:extLst>
                    <a:ext uri="{9D8B030D-6E8A-4147-A177-3AD203B41FA5}">
                      <a16:colId xmlns:a16="http://schemas.microsoft.com/office/drawing/2014/main" val="154377857"/>
                    </a:ext>
                  </a:extLst>
                </a:gridCol>
              </a:tblGrid>
              <a:tr h="40913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200"/>
                        </a:spcBef>
                      </a:pPr>
                      <a:r>
                        <a:rPr lang="de-CH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200"/>
                        </a:spcBef>
                      </a:pPr>
                      <a:r>
                        <a:rPr lang="de-CH" sz="2000" dirty="0">
                          <a:effectLst/>
                        </a:rPr>
                        <a:t>Titel</a:t>
                      </a:r>
                      <a:endParaRPr lang="de-CH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200"/>
                        </a:spcBef>
                      </a:pPr>
                      <a:r>
                        <a:rPr lang="de-CH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6543933"/>
                  </a:ext>
                </a:extLst>
              </a:tr>
              <a:tr h="409136">
                <a:tc>
                  <a:txBody>
                    <a:bodyPr/>
                    <a:lstStyle/>
                    <a:p>
                      <a:pPr marL="317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13.30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45"/>
                        </a:spcBef>
                      </a:pPr>
                      <a:r>
                        <a:rPr lang="en-US" sz="2000" spc="-10" dirty="0">
                          <a:effectLst/>
                        </a:rPr>
                        <a:t>Welcome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C.</a:t>
                      </a:r>
                      <a:r>
                        <a:rPr lang="en-US" sz="2000" spc="-10" dirty="0">
                          <a:effectLst/>
                        </a:rPr>
                        <a:t> Rüegg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56167133"/>
                  </a:ext>
                </a:extLst>
              </a:tr>
              <a:tr h="409136">
                <a:tc>
                  <a:txBody>
                    <a:bodyPr/>
                    <a:lstStyle/>
                    <a:p>
                      <a:pPr marL="31750">
                        <a:spcBef>
                          <a:spcPts val="350"/>
                        </a:spcBef>
                      </a:pPr>
                      <a:r>
                        <a:rPr lang="en-US" sz="2000" dirty="0">
                          <a:effectLst/>
                        </a:rPr>
                        <a:t>13.35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IMPACT:</a:t>
                      </a:r>
                      <a:r>
                        <a:rPr lang="en-US" sz="2000" spc="-5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The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next</a:t>
                      </a:r>
                      <a:r>
                        <a:rPr lang="en-US" sz="2000" spc="-6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big</a:t>
                      </a:r>
                      <a:r>
                        <a:rPr lang="en-US" sz="2000" spc="-5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project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at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spc="-25" dirty="0">
                          <a:effectLst/>
                        </a:rPr>
                        <a:t>PSI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D.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Kiselev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5459805"/>
                  </a:ext>
                </a:extLst>
              </a:tr>
              <a:tr h="409136">
                <a:tc>
                  <a:txBody>
                    <a:bodyPr/>
                    <a:lstStyle/>
                    <a:p>
                      <a:pPr marL="317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13.50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45"/>
                        </a:spcBef>
                      </a:pPr>
                      <a:r>
                        <a:rPr lang="en-US" sz="2000" spc="-10" dirty="0">
                          <a:effectLst/>
                        </a:rPr>
                        <a:t>TATTOOS</a:t>
                      </a:r>
                      <a:r>
                        <a:rPr lang="en-US" sz="2000" spc="-1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Design</a:t>
                      </a:r>
                      <a:r>
                        <a:rPr lang="en-US" sz="2000" spc="-20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Progress</a:t>
                      </a:r>
                      <a:r>
                        <a:rPr lang="en-US" sz="2000" spc="-1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and</a:t>
                      </a:r>
                      <a:r>
                        <a:rPr lang="en-US" sz="2000" spc="-1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Learning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R. </a:t>
                      </a:r>
                      <a:r>
                        <a:rPr lang="en-US" sz="2000" spc="-10" dirty="0">
                          <a:effectLst/>
                        </a:rPr>
                        <a:t>Eichler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04414368"/>
                  </a:ext>
                </a:extLst>
              </a:tr>
              <a:tr h="409136">
                <a:tc>
                  <a:txBody>
                    <a:bodyPr/>
                    <a:lstStyle/>
                    <a:p>
                      <a:pPr marL="31750">
                        <a:spcBef>
                          <a:spcPts val="350"/>
                        </a:spcBef>
                      </a:pPr>
                      <a:r>
                        <a:rPr lang="en-US" sz="2000" dirty="0">
                          <a:effectLst/>
                        </a:rPr>
                        <a:t>14.10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From</a:t>
                      </a:r>
                      <a:r>
                        <a:rPr lang="en-US" sz="2000" spc="-3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Dismantling</a:t>
                      </a:r>
                      <a:r>
                        <a:rPr lang="en-US" sz="2000" spc="-3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to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Installation: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spc="-3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Brief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Overview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C.</a:t>
                      </a:r>
                      <a:r>
                        <a:rPr lang="en-US" sz="2000" spc="-1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Schmid &amp;</a:t>
                      </a:r>
                      <a:r>
                        <a:rPr lang="en-US" sz="2000" spc="-1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C.</a:t>
                      </a:r>
                      <a:r>
                        <a:rPr lang="en-US" sz="2000" spc="-10" dirty="0">
                          <a:effectLst/>
                        </a:rPr>
                        <a:t> Nyfeler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44702742"/>
                  </a:ext>
                </a:extLst>
              </a:tr>
              <a:tr h="401994">
                <a:tc>
                  <a:txBody>
                    <a:bodyPr/>
                    <a:lstStyle/>
                    <a:p>
                      <a:pPr marL="317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14.30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Radiation</a:t>
                      </a:r>
                      <a:r>
                        <a:rPr lang="en-US" sz="2000" spc="-5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protection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issues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related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to</a:t>
                      </a:r>
                      <a:r>
                        <a:rPr lang="en-US" sz="2000" spc="-4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IMPACT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S.</a:t>
                      </a:r>
                      <a:r>
                        <a:rPr lang="en-US" sz="2000" spc="-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Harzmann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44850399"/>
                  </a:ext>
                </a:extLst>
              </a:tr>
              <a:tr h="385591">
                <a:tc>
                  <a:txBody>
                    <a:bodyPr/>
                    <a:lstStyle/>
                    <a:p>
                      <a:pPr marL="317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14.45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HIMB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Beamline</a:t>
                      </a:r>
                      <a:r>
                        <a:rPr lang="en-US" sz="2000" spc="-4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and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Target</a:t>
                      </a:r>
                      <a:r>
                        <a:rPr lang="en-US" sz="2000" spc="-5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Station</a:t>
                      </a:r>
                      <a:r>
                        <a:rPr lang="en-US" sz="2000" spc="-3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Design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J.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Snuverink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&amp;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D.</a:t>
                      </a:r>
                      <a:r>
                        <a:rPr lang="en-US" sz="2000" spc="-20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Reggiani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65150945"/>
                  </a:ext>
                </a:extLst>
              </a:tr>
              <a:tr h="409136">
                <a:tc>
                  <a:txBody>
                    <a:bodyPr/>
                    <a:lstStyle/>
                    <a:p>
                      <a:pPr marL="31750">
                        <a:spcBef>
                          <a:spcPts val="350"/>
                        </a:spcBef>
                      </a:pPr>
                      <a:r>
                        <a:rPr lang="en-US" sz="2000" dirty="0">
                          <a:effectLst/>
                        </a:rPr>
                        <a:t>15.05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Status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of</a:t>
                      </a:r>
                      <a:r>
                        <a:rPr lang="en-US" sz="2000" spc="-1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HIMB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secondary</a:t>
                      </a:r>
                      <a:r>
                        <a:rPr lang="en-US" sz="2000" spc="-2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beamlines</a:t>
                      </a:r>
                      <a:r>
                        <a:rPr lang="en-US" sz="2000" spc="-20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MUH2/MUH3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 indent="0">
                        <a:spcBef>
                          <a:spcPts val="3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spc="-10" dirty="0">
                          <a:effectLst/>
                        </a:rPr>
                        <a:t>A. Knecht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90074768"/>
                  </a:ext>
                </a:extLst>
              </a:tr>
              <a:tr h="317977">
                <a:tc>
                  <a:txBody>
                    <a:bodyPr/>
                    <a:lstStyle/>
                    <a:p>
                      <a:pPr marL="317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15.25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Varia</a:t>
                      </a:r>
                      <a:r>
                        <a:rPr lang="en-US" sz="2000" spc="-3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&amp;</a:t>
                      </a:r>
                      <a:r>
                        <a:rPr lang="en-US" sz="2000" spc="-3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Closing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45"/>
                        </a:spcBef>
                      </a:pPr>
                      <a:r>
                        <a:rPr lang="en-US" sz="2000" dirty="0">
                          <a:effectLst/>
                        </a:rPr>
                        <a:t>D.</a:t>
                      </a:r>
                      <a:r>
                        <a:rPr lang="en-US" sz="2000" spc="-40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Kiselev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76059251"/>
                  </a:ext>
                </a:extLst>
              </a:tr>
              <a:tr h="818273">
                <a:tc>
                  <a:txBody>
                    <a:bodyPr/>
                    <a:lstStyle/>
                    <a:p>
                      <a:pPr marL="31750">
                        <a:spcBef>
                          <a:spcPts val="350"/>
                        </a:spcBef>
                      </a:pPr>
                      <a:r>
                        <a:rPr lang="en-US" sz="2000" dirty="0">
                          <a:effectLst/>
                        </a:rPr>
                        <a:t>15.40 </a:t>
                      </a:r>
                      <a:endParaRPr lang="de-CH" sz="2000" dirty="0">
                        <a:effectLst/>
                      </a:endParaRPr>
                    </a:p>
                    <a:p>
                      <a:pPr marL="31750">
                        <a:lnSpc>
                          <a:spcPts val="1345"/>
                        </a:lnSpc>
                        <a:spcBef>
                          <a:spcPts val="915"/>
                        </a:spcBef>
                      </a:pPr>
                      <a:r>
                        <a:rPr lang="en-US" sz="2000" dirty="0">
                          <a:effectLst/>
                        </a:rPr>
                        <a:t>16.00 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Photo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at</a:t>
                      </a:r>
                      <a:r>
                        <a:rPr lang="en-US" sz="2000" spc="-3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Elephant,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spc="-10" dirty="0">
                          <a:effectLst/>
                        </a:rPr>
                        <a:t>Transfer</a:t>
                      </a:r>
                      <a:endParaRPr lang="de-CH" sz="2000" dirty="0">
                        <a:effectLst/>
                      </a:endParaRPr>
                    </a:p>
                    <a:p>
                      <a:pPr marL="120650">
                        <a:lnSpc>
                          <a:spcPts val="1345"/>
                        </a:lnSpc>
                        <a:spcBef>
                          <a:spcPts val="91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Apero</a:t>
                      </a:r>
                      <a:r>
                        <a:rPr lang="en-US" sz="2000" spc="-2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in</a:t>
                      </a:r>
                      <a:r>
                        <a:rPr lang="en-US" sz="2000" spc="-10" dirty="0">
                          <a:effectLst/>
                        </a:rPr>
                        <a:t> </a:t>
                      </a:r>
                      <a:r>
                        <a:rPr lang="en-US" sz="2000" spc="-20" dirty="0">
                          <a:effectLst/>
                        </a:rPr>
                        <a:t>OASE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2000" spc="-25" dirty="0">
                          <a:effectLst/>
                        </a:rPr>
                        <a:t>All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23684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10175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Breitbild</PresentationFormat>
  <Paragraphs>36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Benutzerdefiniertes Design</vt:lpstr>
      <vt:lpstr>Agenda Information event 19.3.3025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Information event 19.3.3025</dc:title>
  <dc:creator>Kiselev Daniela</dc:creator>
  <cp:lastModifiedBy>Kiselev Daniela</cp:lastModifiedBy>
  <cp:revision>1</cp:revision>
  <dcterms:created xsi:type="dcterms:W3CDTF">2025-03-19T10:46:30Z</dcterms:created>
  <dcterms:modified xsi:type="dcterms:W3CDTF">2025-03-19T10:47:58Z</dcterms:modified>
</cp:coreProperties>
</file>