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4"/>
    <p:sldMasterId id="2147483741" r:id="rId5"/>
  </p:sldMasterIdLst>
  <p:notesMasterIdLst>
    <p:notesMasterId r:id="rId29"/>
  </p:notesMasterIdLst>
  <p:handoutMasterIdLst>
    <p:handoutMasterId r:id="rId30"/>
  </p:handoutMasterIdLst>
  <p:sldIdLst>
    <p:sldId id="328" r:id="rId6"/>
    <p:sldId id="332" r:id="rId7"/>
    <p:sldId id="338" r:id="rId8"/>
    <p:sldId id="342" r:id="rId9"/>
    <p:sldId id="335" r:id="rId10"/>
    <p:sldId id="339" r:id="rId11"/>
    <p:sldId id="336" r:id="rId12"/>
    <p:sldId id="334" r:id="rId13"/>
    <p:sldId id="341" r:id="rId14"/>
    <p:sldId id="333" r:id="rId15"/>
    <p:sldId id="340" r:id="rId16"/>
    <p:sldId id="344" r:id="rId17"/>
    <p:sldId id="347" r:id="rId18"/>
    <p:sldId id="576" r:id="rId19"/>
    <p:sldId id="572" r:id="rId20"/>
    <p:sldId id="574" r:id="rId21"/>
    <p:sldId id="349" r:id="rId22"/>
    <p:sldId id="577" r:id="rId23"/>
    <p:sldId id="579" r:id="rId24"/>
    <p:sldId id="346" r:id="rId25"/>
    <p:sldId id="567" r:id="rId26"/>
    <p:sldId id="558" r:id="rId27"/>
    <p:sldId id="1771" r:id="rId2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C6680"/>
    <a:srgbClr val="C6C6C6"/>
    <a:srgbClr val="F0F0F0"/>
    <a:srgbClr val="CBCCF5"/>
    <a:srgbClr val="E7E7FA"/>
    <a:srgbClr val="EBE7F9"/>
    <a:srgbClr val="D5CCF2"/>
    <a:srgbClr val="FF66FF"/>
    <a:srgbClr val="F5F5F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00" autoAdjust="0"/>
    <p:restoredTop sz="94693" autoAdjust="0"/>
  </p:normalViewPr>
  <p:slideViewPr>
    <p:cSldViewPr showGuides="1">
      <p:cViewPr varScale="1">
        <p:scale>
          <a:sx n="143" d="100"/>
          <a:sy n="143" d="100"/>
        </p:scale>
        <p:origin x="120" y="444"/>
      </p:cViewPr>
      <p:guideLst/>
    </p:cSldViewPr>
  </p:slideViewPr>
  <p:outlineViewPr>
    <p:cViewPr>
      <p:scale>
        <a:sx n="33" d="100"/>
        <a:sy n="33" d="100"/>
      </p:scale>
      <p:origin x="0" y="-2757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96" d="100"/>
          <a:sy n="96" d="100"/>
        </p:scale>
        <p:origin x="3538"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476672" y="229395"/>
            <a:ext cx="4320480" cy="310159"/>
          </a:xfrm>
          <a:prstGeom prst="rect">
            <a:avLst/>
          </a:prstGeom>
        </p:spPr>
        <p:txBody>
          <a:bodyPr vert="horz" lIns="0" tIns="0" rIns="0" bIns="0" rtlCol="0"/>
          <a:lstStyle>
            <a:lvl1pPr algn="l">
              <a:defRPr sz="1200"/>
            </a:lvl1pPr>
          </a:lstStyle>
          <a:p>
            <a:r>
              <a:rPr lang="de-CH" sz="900"/>
              <a:t>Kopfzeilentext</a:t>
            </a:r>
            <a:endParaRPr lang="de-CH" sz="900" dirty="0"/>
          </a:p>
        </p:txBody>
      </p:sp>
      <p:sp>
        <p:nvSpPr>
          <p:cNvPr id="3" name="Datumsplatzhalter 2"/>
          <p:cNvSpPr>
            <a:spLocks noGrp="1"/>
          </p:cNvSpPr>
          <p:nvPr>
            <p:ph type="dt" sz="quarter" idx="1"/>
          </p:nvPr>
        </p:nvSpPr>
        <p:spPr>
          <a:xfrm>
            <a:off x="5137720" y="229395"/>
            <a:ext cx="1243608" cy="310159"/>
          </a:xfrm>
          <a:prstGeom prst="rect">
            <a:avLst/>
          </a:prstGeom>
        </p:spPr>
        <p:txBody>
          <a:bodyPr vert="horz" lIns="0" tIns="0" rIns="0" bIns="0" rtlCol="0"/>
          <a:lstStyle>
            <a:lvl1pPr algn="r">
              <a:defRPr sz="1200"/>
            </a:lvl1pPr>
          </a:lstStyle>
          <a:p>
            <a:fld id="{EEC665CA-D682-48EC-95D2-126FD6449D65}" type="datetime1">
              <a:rPr lang="de-CH" sz="900" smtClean="0"/>
              <a:t>19.03.2025</a:t>
            </a:fld>
            <a:endParaRPr lang="de-CH" sz="900"/>
          </a:p>
        </p:txBody>
      </p:sp>
      <p:sp>
        <p:nvSpPr>
          <p:cNvPr id="4" name="Fußzeilenplatzhalter 3"/>
          <p:cNvSpPr>
            <a:spLocks noGrp="1"/>
          </p:cNvSpPr>
          <p:nvPr>
            <p:ph type="ftr" sz="quarter" idx="2"/>
          </p:nvPr>
        </p:nvSpPr>
        <p:spPr>
          <a:xfrm>
            <a:off x="476672" y="8489144"/>
            <a:ext cx="4320480" cy="331331"/>
          </a:xfrm>
          <a:prstGeom prst="rect">
            <a:avLst/>
          </a:prstGeom>
        </p:spPr>
        <p:txBody>
          <a:bodyPr vert="horz" lIns="0" tIns="0" rIns="0" bIns="0" rtlCol="0" anchor="b"/>
          <a:lstStyle>
            <a:lvl1pPr algn="l">
              <a:defRPr sz="1200"/>
            </a:lvl1pPr>
          </a:lstStyle>
          <a:p>
            <a:r>
              <a:rPr lang="de-CH" sz="900"/>
              <a:t>Fusszeilentext</a:t>
            </a:r>
            <a:endParaRPr lang="de-CH" sz="900" dirty="0"/>
          </a:p>
        </p:txBody>
      </p:sp>
      <p:sp>
        <p:nvSpPr>
          <p:cNvPr id="5" name="Foliennummernplatzhalter 4"/>
          <p:cNvSpPr>
            <a:spLocks noGrp="1"/>
          </p:cNvSpPr>
          <p:nvPr>
            <p:ph type="sldNum" sz="quarter" idx="3"/>
          </p:nvPr>
        </p:nvSpPr>
        <p:spPr>
          <a:xfrm>
            <a:off x="5137720" y="8489146"/>
            <a:ext cx="1243608" cy="331329"/>
          </a:xfrm>
          <a:prstGeom prst="rect">
            <a:avLst/>
          </a:prstGeom>
        </p:spPr>
        <p:txBody>
          <a:bodyPr vert="horz" lIns="0" tIns="0" rIns="0" bIns="0" rtlCol="0" anchor="b"/>
          <a:lstStyle>
            <a:lvl1pPr algn="r">
              <a:defRPr sz="1200"/>
            </a:lvl1pPr>
          </a:lstStyle>
          <a:p>
            <a:fld id="{2CEDAA2C-602C-494B-9BFF-F0D7FF14E319}" type="slidenum">
              <a:rPr lang="de-CH" sz="900" smtClean="0"/>
              <a:t>‹#›</a:t>
            </a:fld>
            <a:endParaRPr lang="de-CH" sz="900" dirty="0"/>
          </a:p>
        </p:txBody>
      </p:sp>
    </p:spTree>
    <p:extLst>
      <p:ext uri="{BB962C8B-B14F-4D97-AF65-F5344CB8AC3E}">
        <p14:creationId xmlns:p14="http://schemas.microsoft.com/office/powerpoint/2010/main" val="1625002673"/>
      </p:ext>
    </p:extLst>
  </p:cSld>
  <p:clrMap bg1="lt1" tx1="dk1" bg2="lt2" tx2="dk2" accent1="accent1" accent2="accent2" accent3="accent3" accent4="accent4" accent5="accent5" accent6="accent6" hlink="hlink" folHlink="folHlink"/>
  <p:hf hdr="0" ftr="0" dt="0"/>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olienbildplatzhalter 11"/>
          <p:cNvSpPr>
            <a:spLocks noGrp="1" noRot="1" noChangeAspect="1"/>
          </p:cNvSpPr>
          <p:nvPr>
            <p:ph type="sldImg" idx="2"/>
          </p:nvPr>
        </p:nvSpPr>
        <p:spPr>
          <a:xfrm>
            <a:off x="764704" y="899592"/>
            <a:ext cx="5560412" cy="3127732"/>
          </a:xfrm>
          <a:prstGeom prst="rect">
            <a:avLst/>
          </a:prstGeom>
          <a:noFill/>
          <a:ln w="3175">
            <a:solidFill>
              <a:prstClr val="black"/>
            </a:solidFill>
          </a:ln>
        </p:spPr>
        <p:txBody>
          <a:bodyPr vert="horz" lIns="91440" tIns="45720" rIns="91440" bIns="45720" rtlCol="0" anchor="ctr"/>
          <a:lstStyle/>
          <a:p>
            <a:endParaRPr lang="de-CH"/>
          </a:p>
        </p:txBody>
      </p:sp>
      <p:sp>
        <p:nvSpPr>
          <p:cNvPr id="14" name="Fußzeilenplatzhalter 13"/>
          <p:cNvSpPr>
            <a:spLocks noGrp="1"/>
          </p:cNvSpPr>
          <p:nvPr>
            <p:ph type="ftr" sz="quarter" idx="4"/>
          </p:nvPr>
        </p:nvSpPr>
        <p:spPr>
          <a:xfrm>
            <a:off x="775244" y="8712000"/>
            <a:ext cx="2230428" cy="179512"/>
          </a:xfrm>
          <a:prstGeom prst="rect">
            <a:avLst/>
          </a:prstGeom>
        </p:spPr>
        <p:txBody>
          <a:bodyPr vert="horz" lIns="0" tIns="0" rIns="0" bIns="0" rtlCol="0" anchor="t"/>
          <a:lstStyle>
            <a:lvl1pPr algn="l">
              <a:defRPr sz="900"/>
            </a:lvl1pPr>
          </a:lstStyle>
          <a:p>
            <a:r>
              <a:rPr lang="de-CH" dirty="0"/>
              <a:t>Fusszeilentext</a:t>
            </a:r>
          </a:p>
        </p:txBody>
      </p:sp>
      <p:sp>
        <p:nvSpPr>
          <p:cNvPr id="15" name="Foliennummernplatzhalter 14"/>
          <p:cNvSpPr>
            <a:spLocks noGrp="1"/>
          </p:cNvSpPr>
          <p:nvPr>
            <p:ph type="sldNum" sz="quarter" idx="5"/>
          </p:nvPr>
        </p:nvSpPr>
        <p:spPr>
          <a:xfrm>
            <a:off x="5462663" y="8712000"/>
            <a:ext cx="871173" cy="179512"/>
          </a:xfrm>
          <a:prstGeom prst="rect">
            <a:avLst/>
          </a:prstGeom>
        </p:spPr>
        <p:txBody>
          <a:bodyPr vert="horz" lIns="0" tIns="0" rIns="0" bIns="0" rtlCol="0" anchor="t"/>
          <a:lstStyle>
            <a:lvl1pPr algn="r">
              <a:defRPr sz="900"/>
            </a:lvl1pPr>
          </a:lstStyle>
          <a:p>
            <a:fld id="{83C81C81-E364-4366-A610-2DB15FF98538}" type="slidenum">
              <a:rPr lang="de-CH" smtClean="0"/>
              <a:pPr/>
              <a:t>‹#›</a:t>
            </a:fld>
            <a:endParaRPr lang="de-CH" dirty="0"/>
          </a:p>
        </p:txBody>
      </p:sp>
      <p:sp>
        <p:nvSpPr>
          <p:cNvPr id="16" name="Notizenplatzhalter 15"/>
          <p:cNvSpPr>
            <a:spLocks noGrp="1"/>
          </p:cNvSpPr>
          <p:nvPr>
            <p:ph type="body" sz="quarter" idx="3"/>
          </p:nvPr>
        </p:nvSpPr>
        <p:spPr>
          <a:xfrm>
            <a:off x="773424" y="4283968"/>
            <a:ext cx="5560412" cy="4248472"/>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17" name="Datumsplatzhalter 16"/>
          <p:cNvSpPr>
            <a:spLocks noGrp="1"/>
          </p:cNvSpPr>
          <p:nvPr>
            <p:ph type="dt" idx="1"/>
          </p:nvPr>
        </p:nvSpPr>
        <p:spPr>
          <a:xfrm>
            <a:off x="4229809" y="425838"/>
            <a:ext cx="2095308" cy="185722"/>
          </a:xfrm>
          <a:prstGeom prst="rect">
            <a:avLst/>
          </a:prstGeom>
        </p:spPr>
        <p:txBody>
          <a:bodyPr vert="horz" lIns="0" tIns="0" rIns="0" bIns="0" rtlCol="0"/>
          <a:lstStyle>
            <a:lvl1pPr algn="r">
              <a:defRPr sz="900"/>
            </a:lvl1pPr>
          </a:lstStyle>
          <a:p>
            <a:fld id="{A17AAF7D-4283-4014-80F4-26E915FEACF8}" type="datetime1">
              <a:rPr lang="de-CH" smtClean="0"/>
              <a:t>19.03.2025</a:t>
            </a:fld>
            <a:endParaRPr lang="de-CH" dirty="0"/>
          </a:p>
        </p:txBody>
      </p:sp>
      <p:sp>
        <p:nvSpPr>
          <p:cNvPr id="18" name="Kopfzeilenplatzhalter 17"/>
          <p:cNvSpPr>
            <a:spLocks noGrp="1"/>
          </p:cNvSpPr>
          <p:nvPr>
            <p:ph type="hdr" sz="quarter"/>
          </p:nvPr>
        </p:nvSpPr>
        <p:spPr>
          <a:xfrm>
            <a:off x="764704" y="432000"/>
            <a:ext cx="3249080" cy="179560"/>
          </a:xfrm>
          <a:prstGeom prst="rect">
            <a:avLst/>
          </a:prstGeom>
        </p:spPr>
        <p:txBody>
          <a:bodyPr vert="horz" lIns="0" tIns="0" rIns="0" bIns="0" rtlCol="0"/>
          <a:lstStyle>
            <a:lvl1pPr algn="l">
              <a:defRPr sz="900"/>
            </a:lvl1pPr>
          </a:lstStyle>
          <a:p>
            <a:r>
              <a:rPr lang="de-CH"/>
              <a:t>Kopfzeilentext</a:t>
            </a:r>
            <a:endParaRPr lang="de-CH" dirty="0"/>
          </a:p>
        </p:txBody>
      </p:sp>
    </p:spTree>
    <p:extLst>
      <p:ext uri="{BB962C8B-B14F-4D97-AF65-F5344CB8AC3E}">
        <p14:creationId xmlns:p14="http://schemas.microsoft.com/office/powerpoint/2010/main" val="311709705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100" kern="1200">
        <a:solidFill>
          <a:schemeClr val="tx1"/>
        </a:solidFill>
        <a:latin typeface="+mn-lt"/>
        <a:ea typeface="+mn-ea"/>
        <a:cs typeface="+mn-cs"/>
      </a:defRPr>
    </a:lvl1pPr>
    <a:lvl2pPr marL="177800"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2pPr>
    <a:lvl3pPr marL="357188" indent="-17938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3pPr>
    <a:lvl4pPr marL="534988" indent="-177800"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4pPr>
    <a:lvl5pPr marL="720725" indent="-185738" algn="l" defTabSz="914400" rtl="0" eaLnBrk="1" latinLnBrk="0" hangingPunct="1">
      <a:spcAft>
        <a:spcPts val="600"/>
      </a:spcAft>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Blue PSI">
    <p:bg>
      <p:bgPr>
        <a:solidFill>
          <a:schemeClr val="accent1"/>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6" y="1558"/>
            <a:ext cx="12189228" cy="6854883"/>
          </a:xfrm>
          <a:prstGeom prst="rect">
            <a:avLst/>
          </a:prstGeom>
        </p:spPr>
      </p:pic>
      <p:sp>
        <p:nvSpPr>
          <p:cNvPr id="2" name="Titel 1"/>
          <p:cNvSpPr>
            <a:spLocks noGrp="1"/>
          </p:cNvSpPr>
          <p:nvPr>
            <p:ph type="ctrTitle" hasCustomPrompt="1"/>
          </p:nvPr>
        </p:nvSpPr>
        <p:spPr>
          <a:xfrm>
            <a:off x="695325" y="1445854"/>
            <a:ext cx="8045451" cy="200799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Ort, TT. Monat JJJJ</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1165764947"/>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ing Green">
    <p:bg>
      <p:bgPr>
        <a:solidFill>
          <a:schemeClr val="accent2"/>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55A8875-2D2B-4FF3-87D8-3FE267C4CED4}"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de-DE" noProof="0" dirty="0"/>
              <a:t>Kapiteltitel hinzufügen</a:t>
            </a:r>
          </a:p>
          <a:p>
            <a:pPr lvl="1"/>
            <a:r>
              <a:rPr lang="de-DE" noProof="0" dirty="0"/>
              <a:t>Zweite Textebene</a:t>
            </a:r>
          </a:p>
          <a:p>
            <a:pPr lvl="2"/>
            <a:r>
              <a:rPr lang="de-DE" noProof="0" dirty="0"/>
              <a:t>Dritte Textebene</a:t>
            </a:r>
          </a:p>
        </p:txBody>
      </p:sp>
    </p:spTree>
    <p:extLst>
      <p:ext uri="{BB962C8B-B14F-4D97-AF65-F5344CB8AC3E}">
        <p14:creationId xmlns:p14="http://schemas.microsoft.com/office/powerpoint/2010/main" val="26397580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ing Yellow">
    <p:bg>
      <p:bgPr>
        <a:solidFill>
          <a:schemeClr val="accent5"/>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AD5957E-A473-4FEE-A9C6-F4023BAFF6C9}"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lvl1pPr>
            <a:lvl2pPr marL="0" indent="0">
              <a:buFontTx/>
              <a:buNone/>
              <a:defRPr/>
            </a:lvl2pPr>
            <a:lvl3pPr marL="250825" indent="-250825">
              <a:defRPr/>
            </a:lvl3pPr>
          </a:lstStyle>
          <a:p>
            <a:pPr lvl="0"/>
            <a:r>
              <a:rPr lang="de-DE" noProof="0" dirty="0"/>
              <a:t>Kapiteltitel hinzufügen</a:t>
            </a:r>
          </a:p>
          <a:p>
            <a:pPr lvl="1"/>
            <a:r>
              <a:rPr lang="de-DE" noProof="0" dirty="0"/>
              <a:t>Zweite Textebene</a:t>
            </a:r>
          </a:p>
          <a:p>
            <a:pPr lvl="2"/>
            <a:r>
              <a:rPr lang="de-DE" noProof="0" dirty="0"/>
              <a:t>Dritte Textebene</a:t>
            </a:r>
          </a:p>
        </p:txBody>
      </p:sp>
    </p:spTree>
    <p:extLst>
      <p:ext uri="{BB962C8B-B14F-4D97-AF65-F5344CB8AC3E}">
        <p14:creationId xmlns:p14="http://schemas.microsoft.com/office/powerpoint/2010/main" val="1822531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Conten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695325" y="1376773"/>
            <a:ext cx="8964613" cy="4644616"/>
          </a:xfrm>
        </p:spPr>
        <p:txBody>
          <a:bodyPr/>
          <a:lstStyle>
            <a:lvl1pPr defTabSz="984250">
              <a:tabLst>
                <a:tab pos="536575" algn="l"/>
              </a:tabLst>
              <a:defRPr/>
            </a:lvl1pPr>
            <a:lvl2pPr>
              <a:tabLst>
                <a:tab pos="536575" algn="l"/>
              </a:tabLst>
              <a:defRPr/>
            </a:lvl2pPr>
            <a:lvl3pPr>
              <a:defRPr/>
            </a:lvl3pPr>
          </a:lstStyle>
          <a:p>
            <a:pPr lvl="0"/>
            <a:r>
              <a:rPr lang="de-CH" noProof="0" dirty="0"/>
              <a:t>Inhalt hinzufügen</a:t>
            </a:r>
          </a:p>
          <a:p>
            <a:pPr lvl="1"/>
            <a:r>
              <a:rPr lang="de-CH" noProof="0" dirty="0"/>
              <a:t>Zweite Textebene</a:t>
            </a:r>
          </a:p>
          <a:p>
            <a:pPr lvl="2"/>
            <a:r>
              <a:rPr lang="de-CH" noProof="0" dirty="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39E6CAEC-58EF-48C7-96A4-61B1CBD4F372}"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Titel 6">
            <a:extLst>
              <a:ext uri="{FF2B5EF4-FFF2-40B4-BE49-F238E27FC236}">
                <a16:creationId xmlns:a16="http://schemas.microsoft.com/office/drawing/2014/main" id="{A939BEE7-204C-1008-67F3-C8FC6E64EBA4}"/>
              </a:ext>
            </a:extLst>
          </p:cNvPr>
          <p:cNvSpPr>
            <a:spLocks noGrp="1"/>
          </p:cNvSpPr>
          <p:nvPr>
            <p:ph type="title" hasCustomPrompt="1"/>
          </p:nvPr>
        </p:nvSpPr>
        <p:spPr/>
        <p:txBody>
          <a:bodyPr/>
          <a:lstStyle>
            <a:lvl1pPr>
              <a:defRPr/>
            </a:lvl1pPr>
          </a:lstStyle>
          <a:p>
            <a:r>
              <a:rPr lang="de-CH" noProof="0" dirty="0"/>
              <a:t>Titel hinzufügen</a:t>
            </a:r>
          </a:p>
        </p:txBody>
      </p:sp>
    </p:spTree>
    <p:extLst>
      <p:ext uri="{BB962C8B-B14F-4D97-AF65-F5344CB8AC3E}">
        <p14:creationId xmlns:p14="http://schemas.microsoft.com/office/powerpoint/2010/main" val="479570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Extra wide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3" name="Inhaltsplatzhalter 2"/>
          <p:cNvSpPr>
            <a:spLocks noGrp="1"/>
          </p:cNvSpPr>
          <p:nvPr>
            <p:ph idx="1" hasCustomPrompt="1"/>
          </p:nvPr>
        </p:nvSpPr>
        <p:spPr>
          <a:xfrm>
            <a:off x="695325" y="1376773"/>
            <a:ext cx="10801349"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651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3" name="Inhaltsplatzhalter 2"/>
          <p:cNvSpPr>
            <a:spLocks noGrp="1"/>
          </p:cNvSpPr>
          <p:nvPr>
            <p:ph idx="1" hasCustomPrompt="1"/>
          </p:nvPr>
        </p:nvSpPr>
        <p:spPr>
          <a:xfrm>
            <a:off x="695326" y="1376773"/>
            <a:ext cx="5291476"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49ACDA5-7E7F-4198-AC9D-83757EB6D068}"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Inhaltsplatzhalter 2">
            <a:extLst>
              <a:ext uri="{FF2B5EF4-FFF2-40B4-BE49-F238E27FC236}">
                <a16:creationId xmlns:a16="http://schemas.microsoft.com/office/drawing/2014/main" id="{03327075-DC64-5DAB-E02B-8A18CBF5A994}"/>
              </a:ext>
            </a:extLst>
          </p:cNvPr>
          <p:cNvSpPr>
            <a:spLocks noGrp="1"/>
          </p:cNvSpPr>
          <p:nvPr>
            <p:ph idx="13" hasCustomPrompt="1"/>
          </p:nvPr>
        </p:nvSpPr>
        <p:spPr>
          <a:xfrm>
            <a:off x="6205201" y="1376773"/>
            <a:ext cx="5291474" cy="464461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338788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3" name="Inhaltsplatzhalter 2"/>
          <p:cNvSpPr>
            <a:spLocks noGrp="1"/>
          </p:cNvSpPr>
          <p:nvPr>
            <p:ph idx="1" hasCustomPrompt="1"/>
          </p:nvPr>
        </p:nvSpPr>
        <p:spPr>
          <a:xfrm>
            <a:off x="695325" y="1376773"/>
            <a:ext cx="5292725"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1A95B7D-2456-47F2-A26A-357DCDC049B9}"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203948" y="1449389"/>
            <a:ext cx="5292725"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3599391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3" name="Inhaltsplatzhalter 2"/>
          <p:cNvSpPr>
            <a:spLocks noGrp="1"/>
          </p:cNvSpPr>
          <p:nvPr>
            <p:ph idx="1" hasCustomPrompt="1"/>
          </p:nvPr>
        </p:nvSpPr>
        <p:spPr>
          <a:xfrm>
            <a:off x="6203950" y="1376773"/>
            <a:ext cx="5292724"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B386B196-395B-4F18-88A8-EA23FA7560C1}"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281357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5" name="Bildplatzhalter 4">
            <a:extLst>
              <a:ext uri="{FF2B5EF4-FFF2-40B4-BE49-F238E27FC236}">
                <a16:creationId xmlns:a16="http://schemas.microsoft.com/office/drawing/2014/main" id="{1024D5AC-18B7-42A0-8763-5161D9B6B298}"/>
              </a:ext>
            </a:extLst>
          </p:cNvPr>
          <p:cNvSpPr>
            <a:spLocks noGrp="1"/>
          </p:cNvSpPr>
          <p:nvPr>
            <p:ph type="pic" sz="quarter" idx="13" hasCustomPrompt="1"/>
          </p:nvPr>
        </p:nvSpPr>
        <p:spPr>
          <a:xfrm>
            <a:off x="695325" y="1449389"/>
            <a:ext cx="8964613"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3" name="Datumsplatzhalter 2">
            <a:extLst>
              <a:ext uri="{FF2B5EF4-FFF2-40B4-BE49-F238E27FC236}">
                <a16:creationId xmlns:a16="http://schemas.microsoft.com/office/drawing/2014/main" id="{BEB216CB-AE9D-4C01-AD48-4B7915875192}"/>
              </a:ext>
            </a:extLst>
          </p:cNvPr>
          <p:cNvSpPr>
            <a:spLocks noGrp="1"/>
          </p:cNvSpPr>
          <p:nvPr>
            <p:ph type="dt" sz="half" idx="14"/>
          </p:nvPr>
        </p:nvSpPr>
        <p:spPr/>
        <p:txBody>
          <a:bodyPr/>
          <a:lstStyle/>
          <a:p>
            <a:fld id="{4A878B5C-ADB7-4A2F-B63C-C8958E4AFA8D}" type="datetime1">
              <a:rPr lang="de-CH" noProof="0" smtClean="0"/>
              <a:t>19.03.2025</a:t>
            </a:fld>
            <a:endParaRPr lang="en-GB" noProof="0" dirty="0"/>
          </a:p>
        </p:txBody>
      </p:sp>
      <p:sp>
        <p:nvSpPr>
          <p:cNvPr id="4" name="Fußzeilenplatzhalter 3">
            <a:extLst>
              <a:ext uri="{FF2B5EF4-FFF2-40B4-BE49-F238E27FC236}">
                <a16:creationId xmlns:a16="http://schemas.microsoft.com/office/drawing/2014/main" id="{43E67269-0443-40A6-8D53-CF9C30AE7206}"/>
              </a:ext>
            </a:extLst>
          </p:cNvPr>
          <p:cNvSpPr>
            <a:spLocks noGrp="1"/>
          </p:cNvSpPr>
          <p:nvPr>
            <p:ph type="ftr" sz="quarter" idx="15"/>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1FD2179C-3288-47A5-A587-1B7255A2C3E5}"/>
              </a:ext>
            </a:extLst>
          </p:cNvPr>
          <p:cNvSpPr>
            <a:spLocks noGrp="1"/>
          </p:cNvSpPr>
          <p:nvPr>
            <p:ph type="sldNum" sz="quarter" idx="16"/>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24517538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84F2EF4-F7EE-4202-A541-C14844DB798C}"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4571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4571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31529325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and wid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94C4DE28-5415-43BA-BFB6-9FC7C19E4CDF}"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7129461"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9" name="Inhaltsplatzhalter 2">
            <a:extLst>
              <a:ext uri="{FF2B5EF4-FFF2-40B4-BE49-F238E27FC236}">
                <a16:creationId xmlns:a16="http://schemas.microsoft.com/office/drawing/2014/main" id="{F99B93C7-FD88-F860-2772-AA3BFEC82DB3}"/>
              </a:ext>
            </a:extLst>
          </p:cNvPr>
          <p:cNvSpPr>
            <a:spLocks noGrp="1"/>
          </p:cNvSpPr>
          <p:nvPr>
            <p:ph idx="1" hasCustomPrompt="1"/>
          </p:nvPr>
        </p:nvSpPr>
        <p:spPr>
          <a:xfrm>
            <a:off x="695326" y="1376773"/>
            <a:ext cx="3455988"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3173706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dirty="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3885547423"/>
      </p:ext>
    </p:extLst>
  </p:cSld>
  <p:clrMapOvr>
    <a:masterClrMapping/>
  </p:clrMapOvr>
  <p:extLst>
    <p:ext uri="{DCECCB84-F9BA-43D5-87BE-67443E8EF086}">
      <p15:sldGuideLst xmlns:p15="http://schemas.microsoft.com/office/powerpoint/2012/main">
        <p15:guide id="2" pos="7106" userDrawn="1">
          <p15:clr>
            <a:srgbClr val="A4A3A4"/>
          </p15:clr>
        </p15:guide>
        <p15:guide id="3" orient="horz" pos="3181" userDrawn="1">
          <p15:clr>
            <a:srgbClr val="A4A3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and two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6E03749D-7FFF-401C-8188-06DF9BC13548}"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9"/>
            <a:ext cx="3457575"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9" name="Inhaltsplatzhalter 2">
            <a:extLst>
              <a:ext uri="{FF2B5EF4-FFF2-40B4-BE49-F238E27FC236}">
                <a16:creationId xmlns:a16="http://schemas.microsoft.com/office/drawing/2014/main" id="{C5A45EC1-6C70-C75B-70A0-557B1FE6DA34}"/>
              </a:ext>
            </a:extLst>
          </p:cNvPr>
          <p:cNvSpPr>
            <a:spLocks noGrp="1"/>
          </p:cNvSpPr>
          <p:nvPr>
            <p:ph idx="1" hasCustomPrompt="1"/>
          </p:nvPr>
        </p:nvSpPr>
        <p:spPr>
          <a:xfrm>
            <a:off x="695326" y="1376773"/>
            <a:ext cx="3455988"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3372432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and thre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9098FA2-CAC1-49C8-B731-58B594B48EBB}"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2" name="Inhaltsplatzhalter 2">
            <a:extLst>
              <a:ext uri="{FF2B5EF4-FFF2-40B4-BE49-F238E27FC236}">
                <a16:creationId xmlns:a16="http://schemas.microsoft.com/office/drawing/2014/main" id="{C772A35F-591D-5A80-72BC-28B068C3A562}"/>
              </a:ext>
            </a:extLst>
          </p:cNvPr>
          <p:cNvSpPr>
            <a:spLocks noGrp="1"/>
          </p:cNvSpPr>
          <p:nvPr>
            <p:ph idx="1" hasCustomPrompt="1"/>
          </p:nvPr>
        </p:nvSpPr>
        <p:spPr>
          <a:xfrm>
            <a:off x="695326" y="1376773"/>
            <a:ext cx="3455988"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1792042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and four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7E9F0FBE-77DB-4D29-8B34-D71F82BCCC04}"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4367213" y="3843389"/>
            <a:ext cx="3457575" cy="217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2" name="Inhaltsplatzhalter 2">
            <a:extLst>
              <a:ext uri="{FF2B5EF4-FFF2-40B4-BE49-F238E27FC236}">
                <a16:creationId xmlns:a16="http://schemas.microsoft.com/office/drawing/2014/main" id="{089D7F61-76FC-5B15-D914-2BB427BF7163}"/>
              </a:ext>
            </a:extLst>
          </p:cNvPr>
          <p:cNvSpPr>
            <a:spLocks noGrp="1"/>
          </p:cNvSpPr>
          <p:nvPr>
            <p:ph idx="1" hasCustomPrompt="1"/>
          </p:nvPr>
        </p:nvSpPr>
        <p:spPr>
          <a:xfrm>
            <a:off x="695326" y="1376773"/>
            <a:ext cx="3455988"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27138349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and t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F81D2F18-6DB9-4714-8A2D-BA7F72B47CD8}"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
        <p:nvSpPr>
          <p:cNvPr id="13" name="Bildplatzhalter 4">
            <a:extLst>
              <a:ext uri="{FF2B5EF4-FFF2-40B4-BE49-F238E27FC236}">
                <a16:creationId xmlns:a16="http://schemas.microsoft.com/office/drawing/2014/main" id="{8CA68BBC-536B-0C49-B239-F2A8A8ACBAAC}"/>
              </a:ext>
            </a:extLst>
          </p:cNvPr>
          <p:cNvSpPr>
            <a:spLocks noGrp="1"/>
          </p:cNvSpPr>
          <p:nvPr>
            <p:ph type="pic" sz="quarter" idx="14" hasCustomPrompt="1"/>
          </p:nvPr>
        </p:nvSpPr>
        <p:spPr>
          <a:xfrm>
            <a:off x="8040688" y="1449389"/>
            <a:ext cx="3455986" cy="4572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10008472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and two wide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40C89D25-D0FB-4F03-A811-9836E86D2FEE}"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17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9" name="Bildplatzhalter 4">
            <a:extLst>
              <a:ext uri="{FF2B5EF4-FFF2-40B4-BE49-F238E27FC236}">
                <a16:creationId xmlns:a16="http://schemas.microsoft.com/office/drawing/2014/main" id="{CE065AA4-86F5-4BAD-ED9D-98129FDEFEF4}"/>
              </a:ext>
            </a:extLst>
          </p:cNvPr>
          <p:cNvSpPr>
            <a:spLocks noGrp="1"/>
          </p:cNvSpPr>
          <p:nvPr>
            <p:ph type="pic" sz="quarter" idx="16" hasCustomPrompt="1"/>
          </p:nvPr>
        </p:nvSpPr>
        <p:spPr>
          <a:xfrm>
            <a:off x="8040688" y="3843387"/>
            <a:ext cx="3455986" cy="2178001"/>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2" name="Inhaltsplatzhalter 2">
            <a:extLst>
              <a:ext uri="{FF2B5EF4-FFF2-40B4-BE49-F238E27FC236}">
                <a16:creationId xmlns:a16="http://schemas.microsoft.com/office/drawing/2014/main" id="{EED849DD-27BF-60D5-0E2A-BC6C9A827ACC}"/>
              </a:ext>
            </a:extLst>
          </p:cNvPr>
          <p:cNvSpPr>
            <a:spLocks noGrp="1"/>
          </p:cNvSpPr>
          <p:nvPr>
            <p:ph idx="1" hasCustomPrompt="1"/>
          </p:nvPr>
        </p:nvSpPr>
        <p:spPr>
          <a:xfrm>
            <a:off x="695325" y="1376773"/>
            <a:ext cx="7129463" cy="4644616"/>
          </a:xfrm>
        </p:spPr>
        <p:txBody>
          <a:bodyPr/>
          <a:lstStyle>
            <a:lvl1pPr>
              <a:defRPr/>
            </a:lvl1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139159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wo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D3EAA53-288E-4A40-B02C-C2D99EAE20E2}"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695326" y="1449389"/>
            <a:ext cx="5292724"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1449389"/>
            <a:ext cx="5292725"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1" name="Inhaltsplatzhalter 2">
            <a:extLst>
              <a:ext uri="{FF2B5EF4-FFF2-40B4-BE49-F238E27FC236}">
                <a16:creationId xmlns:a16="http://schemas.microsoft.com/office/drawing/2014/main" id="{747A0213-C397-B258-EE3A-69DBB54DD3B9}"/>
              </a:ext>
            </a:extLst>
          </p:cNvPr>
          <p:cNvSpPr>
            <a:spLocks noGrp="1"/>
          </p:cNvSpPr>
          <p:nvPr>
            <p:ph idx="1" hasCustomPrompt="1"/>
          </p:nvPr>
        </p:nvSpPr>
        <p:spPr>
          <a:xfrm>
            <a:off x="695326" y="4553982"/>
            <a:ext cx="5291476"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
        <p:nvSpPr>
          <p:cNvPr id="12" name="Inhaltsplatzhalter 2">
            <a:extLst>
              <a:ext uri="{FF2B5EF4-FFF2-40B4-BE49-F238E27FC236}">
                <a16:creationId xmlns:a16="http://schemas.microsoft.com/office/drawing/2014/main" id="{7DE0905A-F588-783E-2408-3EEBCC47B7C5}"/>
              </a:ext>
            </a:extLst>
          </p:cNvPr>
          <p:cNvSpPr>
            <a:spLocks noGrp="1"/>
          </p:cNvSpPr>
          <p:nvPr>
            <p:ph idx="15" hasCustomPrompt="1"/>
          </p:nvPr>
        </p:nvSpPr>
        <p:spPr>
          <a:xfrm>
            <a:off x="6205201" y="4553982"/>
            <a:ext cx="5291474" cy="1467406"/>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8212682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8B9FD705-B77E-446B-A6EC-4193A774EA24}"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4367213"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8" name="Inhaltsplatzhalter 2">
            <a:extLst>
              <a:ext uri="{FF2B5EF4-FFF2-40B4-BE49-F238E27FC236}">
                <a16:creationId xmlns:a16="http://schemas.microsoft.com/office/drawing/2014/main" id="{11B3F6C3-759F-AE0A-F24C-FF78D18C5F8E}"/>
              </a:ext>
            </a:extLst>
          </p:cNvPr>
          <p:cNvSpPr>
            <a:spLocks noGrp="1"/>
          </p:cNvSpPr>
          <p:nvPr>
            <p:ph idx="1" hasCustomPrompt="1"/>
          </p:nvPr>
        </p:nvSpPr>
        <p:spPr>
          <a:xfrm>
            <a:off x="695326"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
        <p:nvSpPr>
          <p:cNvPr id="3" name="Bildplatzhalter 4">
            <a:extLst>
              <a:ext uri="{FF2B5EF4-FFF2-40B4-BE49-F238E27FC236}">
                <a16:creationId xmlns:a16="http://schemas.microsoft.com/office/drawing/2014/main" id="{FB98D413-4196-B49D-71B4-7CED7EED69F2}"/>
              </a:ext>
            </a:extLst>
          </p:cNvPr>
          <p:cNvSpPr>
            <a:spLocks noGrp="1"/>
          </p:cNvSpPr>
          <p:nvPr>
            <p:ph type="pic" sz="quarter" idx="14" hasCustomPrompt="1"/>
          </p:nvPr>
        </p:nvSpPr>
        <p:spPr>
          <a:xfrm>
            <a:off x="8040688" y="1449389"/>
            <a:ext cx="3455986"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1" name="Bildplatzhalter 4">
            <a:extLst>
              <a:ext uri="{FF2B5EF4-FFF2-40B4-BE49-F238E27FC236}">
                <a16:creationId xmlns:a16="http://schemas.microsoft.com/office/drawing/2014/main" id="{FDF6C985-A691-B0CD-8A11-7C955F324589}"/>
              </a:ext>
            </a:extLst>
          </p:cNvPr>
          <p:cNvSpPr>
            <a:spLocks noGrp="1"/>
          </p:cNvSpPr>
          <p:nvPr>
            <p:ph type="pic" sz="quarter" idx="15" hasCustomPrompt="1"/>
          </p:nvPr>
        </p:nvSpPr>
        <p:spPr>
          <a:xfrm>
            <a:off x="695325" y="1449388"/>
            <a:ext cx="3457575" cy="2987724"/>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2" name="Inhaltsplatzhalter 2">
            <a:extLst>
              <a:ext uri="{FF2B5EF4-FFF2-40B4-BE49-F238E27FC236}">
                <a16:creationId xmlns:a16="http://schemas.microsoft.com/office/drawing/2014/main" id="{7D982B28-131F-0EF1-DBEF-7E5426DA6F8C}"/>
              </a:ext>
            </a:extLst>
          </p:cNvPr>
          <p:cNvSpPr>
            <a:spLocks noGrp="1"/>
          </p:cNvSpPr>
          <p:nvPr>
            <p:ph idx="16" hasCustomPrompt="1"/>
          </p:nvPr>
        </p:nvSpPr>
        <p:spPr>
          <a:xfrm>
            <a:off x="4368801"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
        <p:nvSpPr>
          <p:cNvPr id="13" name="Inhaltsplatzhalter 2">
            <a:extLst>
              <a:ext uri="{FF2B5EF4-FFF2-40B4-BE49-F238E27FC236}">
                <a16:creationId xmlns:a16="http://schemas.microsoft.com/office/drawing/2014/main" id="{3A5C3130-D9C4-9998-9902-8B054B641165}"/>
              </a:ext>
            </a:extLst>
          </p:cNvPr>
          <p:cNvSpPr>
            <a:spLocks noGrp="1"/>
          </p:cNvSpPr>
          <p:nvPr>
            <p:ph idx="17" hasCustomPrompt="1"/>
          </p:nvPr>
        </p:nvSpPr>
        <p:spPr>
          <a:xfrm>
            <a:off x="8040688" y="4545123"/>
            <a:ext cx="3455987" cy="1476265"/>
          </a:xfrm>
        </p:spPr>
        <p:txBody>
          <a:bodyPr tIns="18000"/>
          <a:lstStyle>
            <a:lvl1pPr>
              <a:spcBef>
                <a:spcPts val="400"/>
              </a:spcBef>
              <a:defRPr sz="1600"/>
            </a:lvl1pPr>
            <a:lvl2pPr marL="179388" indent="-179388">
              <a:spcBef>
                <a:spcPts val="400"/>
              </a:spcBef>
              <a:defRPr sz="1600"/>
            </a:lvl2pPr>
            <a:lvl3pPr marL="360363" indent="-180975">
              <a:spcBef>
                <a:spcPts val="400"/>
              </a:spcBef>
              <a:defRPr sz="1600"/>
            </a:lvl3pPr>
            <a:lvl4pPr>
              <a:defRPr sz="1600"/>
            </a:lvl4pPr>
            <a:lvl5pPr>
              <a:defRPr sz="1600"/>
            </a:lvl5pPr>
            <a:lvl6pPr marL="2286000" indent="0">
              <a:buNone/>
              <a:defRPr/>
            </a:lvl6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12258806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28F3D22C-289E-46E4-BFEC-91F1EBF828CD}"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89"/>
            <a:ext cx="2538000" cy="298772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21" name="Textplatzhalter 19">
            <a:extLst>
              <a:ext uri="{FF2B5EF4-FFF2-40B4-BE49-F238E27FC236}">
                <a16:creationId xmlns:a16="http://schemas.microsoft.com/office/drawing/2014/main" id="{2B3EE353-935F-47F2-890E-86D599D69C34}"/>
              </a:ext>
            </a:extLst>
          </p:cNvPr>
          <p:cNvSpPr>
            <a:spLocks noGrp="1"/>
          </p:cNvSpPr>
          <p:nvPr>
            <p:ph type="body" sz="quarter" idx="22" hasCustomPrompt="1"/>
          </p:nvPr>
        </p:nvSpPr>
        <p:spPr>
          <a:xfrm>
            <a:off x="69532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a:p>
            <a:pPr lvl="2"/>
            <a:r>
              <a:rPr lang="de-CH" noProof="0" dirty="0"/>
              <a:t>Dritte Textebene</a:t>
            </a:r>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a:p>
            <a:pPr lvl="2"/>
            <a:r>
              <a:rPr lang="de-CH" noProof="0" dirty="0"/>
              <a:t>Dritte Textebene</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2891"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a:p>
            <a:pPr lvl="2"/>
            <a:r>
              <a:rPr lang="de-CH" noProof="0" dirty="0"/>
              <a:t>Dritte Textebene</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4545013"/>
            <a:ext cx="2533650" cy="1476375"/>
          </a:xfrm>
        </p:spPr>
        <p:txBody>
          <a:bodyPr/>
          <a:lstStyle>
            <a:lvl1pPr>
              <a:spcBef>
                <a:spcPts val="40"/>
              </a:spcBef>
              <a:defRPr sz="1600"/>
            </a:lvl1pPr>
            <a:lvl2pPr marL="179388" indent="-179388">
              <a:spcBef>
                <a:spcPts val="40"/>
              </a:spcBef>
              <a:defRPr sz="1600"/>
            </a:lvl2pPr>
            <a:lvl3pPr marL="360363" indent="-180975">
              <a:spcBef>
                <a:spcPts val="40"/>
              </a:spcBef>
              <a:defRPr sz="16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a:p>
            <a:pPr lvl="2"/>
            <a:r>
              <a:rPr lang="de-CH" noProof="0" dirty="0"/>
              <a:t>Dritte Textebene</a:t>
            </a:r>
          </a:p>
        </p:txBody>
      </p:sp>
    </p:spTree>
    <p:extLst>
      <p:ext uri="{BB962C8B-B14F-4D97-AF65-F5344CB8AC3E}">
        <p14:creationId xmlns:p14="http://schemas.microsoft.com/office/powerpoint/2010/main" val="1802172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ix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dirty="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DF83137-F296-4184-BDFD-96388B3CDEAB}"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8040688" y="1449389"/>
            <a:ext cx="3455986"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5" y="1449388"/>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3455986"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5" y="3852000"/>
            <a:ext cx="3457575"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5"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689101"/>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5"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8040688" y="3299877"/>
            <a:ext cx="345757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Tree>
    <p:extLst>
      <p:ext uri="{BB962C8B-B14F-4D97-AF65-F5344CB8AC3E}">
        <p14:creationId xmlns:p14="http://schemas.microsoft.com/office/powerpoint/2010/main" val="3947254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ight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C1623131-3667-449B-92A5-C50D04412486}"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9" name="Bildplatzhalter 4">
            <a:extLst>
              <a:ext uri="{FF2B5EF4-FFF2-40B4-BE49-F238E27FC236}">
                <a16:creationId xmlns:a16="http://schemas.microsoft.com/office/drawing/2014/main" id="{12784F6E-FB73-D6E4-8C2C-41F75D7C7223}"/>
              </a:ext>
            </a:extLst>
          </p:cNvPr>
          <p:cNvSpPr>
            <a:spLocks noGrp="1"/>
          </p:cNvSpPr>
          <p:nvPr>
            <p:ph type="pic" sz="quarter" idx="18" hasCustomPrompt="1"/>
          </p:nvPr>
        </p:nvSpPr>
        <p:spPr>
          <a:xfrm>
            <a:off x="695327"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0" name="Bildplatzhalter 4">
            <a:extLst>
              <a:ext uri="{FF2B5EF4-FFF2-40B4-BE49-F238E27FC236}">
                <a16:creationId xmlns:a16="http://schemas.microsoft.com/office/drawing/2014/main" id="{2EA8E577-195E-4B1A-BC32-FE3D591B8C38}"/>
              </a:ext>
            </a:extLst>
          </p:cNvPr>
          <p:cNvSpPr>
            <a:spLocks noGrp="1"/>
          </p:cNvSpPr>
          <p:nvPr>
            <p:ph type="pic" sz="quarter" idx="14" hasCustomPrompt="1"/>
          </p:nvPr>
        </p:nvSpPr>
        <p:spPr>
          <a:xfrm>
            <a:off x="8958673"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4" name="Bildplatzhalter 4">
            <a:extLst>
              <a:ext uri="{FF2B5EF4-FFF2-40B4-BE49-F238E27FC236}">
                <a16:creationId xmlns:a16="http://schemas.microsoft.com/office/drawing/2014/main" id="{0646FBB3-9915-B3D3-1716-7B2E4AB38A58}"/>
              </a:ext>
            </a:extLst>
          </p:cNvPr>
          <p:cNvSpPr>
            <a:spLocks noGrp="1"/>
          </p:cNvSpPr>
          <p:nvPr>
            <p:ph type="pic" sz="quarter" idx="19" hasCustomPrompt="1"/>
          </p:nvPr>
        </p:nvSpPr>
        <p:spPr>
          <a:xfrm>
            <a:off x="34500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5" name="Bildplatzhalter 4">
            <a:extLst>
              <a:ext uri="{FF2B5EF4-FFF2-40B4-BE49-F238E27FC236}">
                <a16:creationId xmlns:a16="http://schemas.microsoft.com/office/drawing/2014/main" id="{B3FC8EB0-667A-22B3-F4B0-8DFF68655699}"/>
              </a:ext>
            </a:extLst>
          </p:cNvPr>
          <p:cNvSpPr>
            <a:spLocks noGrp="1"/>
          </p:cNvSpPr>
          <p:nvPr>
            <p:ph type="pic" sz="quarter" idx="20" hasCustomPrompt="1"/>
          </p:nvPr>
        </p:nvSpPr>
        <p:spPr>
          <a:xfrm>
            <a:off x="6203950" y="144939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22" name="Textplatzhalter 19">
            <a:extLst>
              <a:ext uri="{FF2B5EF4-FFF2-40B4-BE49-F238E27FC236}">
                <a16:creationId xmlns:a16="http://schemas.microsoft.com/office/drawing/2014/main" id="{7650EC49-433E-6552-2740-6B65EFF94806}"/>
              </a:ext>
            </a:extLst>
          </p:cNvPr>
          <p:cNvSpPr>
            <a:spLocks noGrp="1"/>
          </p:cNvSpPr>
          <p:nvPr>
            <p:ph type="body" sz="quarter" idx="23" hasCustomPrompt="1"/>
          </p:nvPr>
        </p:nvSpPr>
        <p:spPr>
          <a:xfrm>
            <a:off x="3449108"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23" name="Textplatzhalter 19">
            <a:extLst>
              <a:ext uri="{FF2B5EF4-FFF2-40B4-BE49-F238E27FC236}">
                <a16:creationId xmlns:a16="http://schemas.microsoft.com/office/drawing/2014/main" id="{38A397CC-14F5-DD8F-565D-CB576CCEF0AC}"/>
              </a:ext>
            </a:extLst>
          </p:cNvPr>
          <p:cNvSpPr>
            <a:spLocks noGrp="1"/>
          </p:cNvSpPr>
          <p:nvPr>
            <p:ph type="body" sz="quarter" idx="24" hasCustomPrompt="1"/>
          </p:nvPr>
        </p:nvSpPr>
        <p:spPr>
          <a:xfrm>
            <a:off x="6208300"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24" name="Textplatzhalter 19">
            <a:extLst>
              <a:ext uri="{FF2B5EF4-FFF2-40B4-BE49-F238E27FC236}">
                <a16:creationId xmlns:a16="http://schemas.microsoft.com/office/drawing/2014/main" id="{52C714DB-CD94-62D4-DBCC-363F77E96BFD}"/>
              </a:ext>
            </a:extLst>
          </p:cNvPr>
          <p:cNvSpPr>
            <a:spLocks noGrp="1"/>
          </p:cNvSpPr>
          <p:nvPr>
            <p:ph type="body" sz="quarter" idx="25" hasCustomPrompt="1"/>
          </p:nvPr>
        </p:nvSpPr>
        <p:spPr>
          <a:xfrm>
            <a:off x="8956675" y="5689100"/>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7" name="Bildplatzhalter 4">
            <a:extLst>
              <a:ext uri="{FF2B5EF4-FFF2-40B4-BE49-F238E27FC236}">
                <a16:creationId xmlns:a16="http://schemas.microsoft.com/office/drawing/2014/main" id="{FF900A0F-DD38-976A-BFC1-92B5ACB7395B}"/>
              </a:ext>
            </a:extLst>
          </p:cNvPr>
          <p:cNvSpPr>
            <a:spLocks noGrp="1"/>
          </p:cNvSpPr>
          <p:nvPr>
            <p:ph type="pic" sz="quarter" idx="26" hasCustomPrompt="1"/>
          </p:nvPr>
        </p:nvSpPr>
        <p:spPr>
          <a:xfrm>
            <a:off x="695325" y="3852000"/>
            <a:ext cx="2538000" cy="1799593"/>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8" name="Textplatzhalter 19">
            <a:extLst>
              <a:ext uri="{FF2B5EF4-FFF2-40B4-BE49-F238E27FC236}">
                <a16:creationId xmlns:a16="http://schemas.microsoft.com/office/drawing/2014/main" id="{530B9B83-A2E6-A97A-6B7B-389BCDC2C8CF}"/>
              </a:ext>
            </a:extLst>
          </p:cNvPr>
          <p:cNvSpPr>
            <a:spLocks noGrp="1"/>
          </p:cNvSpPr>
          <p:nvPr>
            <p:ph type="body" sz="quarter" idx="27" hasCustomPrompt="1"/>
          </p:nvPr>
        </p:nvSpPr>
        <p:spPr>
          <a:xfrm>
            <a:off x="695325" y="3299877"/>
            <a:ext cx="2536825"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11" name="Textplatzhalter 19">
            <a:extLst>
              <a:ext uri="{FF2B5EF4-FFF2-40B4-BE49-F238E27FC236}">
                <a16:creationId xmlns:a16="http://schemas.microsoft.com/office/drawing/2014/main" id="{CD6A5AE7-8194-069E-96C6-A9A19A691F17}"/>
              </a:ext>
            </a:extLst>
          </p:cNvPr>
          <p:cNvSpPr>
            <a:spLocks noGrp="1"/>
          </p:cNvSpPr>
          <p:nvPr>
            <p:ph type="body" sz="quarter" idx="21" hasCustomPrompt="1"/>
          </p:nvPr>
        </p:nvSpPr>
        <p:spPr>
          <a:xfrm>
            <a:off x="695325" y="5689101"/>
            <a:ext cx="2540001" cy="332288"/>
          </a:xfrm>
        </p:spPr>
        <p:txBody>
          <a:bodyPr/>
          <a:lstStyle>
            <a:lvl1pPr>
              <a:spcBef>
                <a:spcPts val="20"/>
              </a:spcBef>
              <a:defRPr sz="1200"/>
            </a:lvl1pPr>
            <a:lvl2pPr marL="179388" indent="-179388">
              <a:spcBef>
                <a:spcPts val="20"/>
              </a:spcBef>
              <a:defRPr sz="12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12" name="Textplatzhalter 19">
            <a:extLst>
              <a:ext uri="{FF2B5EF4-FFF2-40B4-BE49-F238E27FC236}">
                <a16:creationId xmlns:a16="http://schemas.microsoft.com/office/drawing/2014/main" id="{E33B1E40-AEE0-028C-74FA-4DA2F2785C86}"/>
              </a:ext>
            </a:extLst>
          </p:cNvPr>
          <p:cNvSpPr>
            <a:spLocks noGrp="1"/>
          </p:cNvSpPr>
          <p:nvPr>
            <p:ph type="body" sz="quarter" idx="28" hasCustomPrompt="1"/>
          </p:nvPr>
        </p:nvSpPr>
        <p:spPr>
          <a:xfrm>
            <a:off x="344805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13" name="Textplatzhalter 19">
            <a:extLst>
              <a:ext uri="{FF2B5EF4-FFF2-40B4-BE49-F238E27FC236}">
                <a16:creationId xmlns:a16="http://schemas.microsoft.com/office/drawing/2014/main" id="{6CF8C6E7-2EBA-0F42-5F97-0B15A298F57D}"/>
              </a:ext>
            </a:extLst>
          </p:cNvPr>
          <p:cNvSpPr>
            <a:spLocks noGrp="1"/>
          </p:cNvSpPr>
          <p:nvPr>
            <p:ph type="body" sz="quarter" idx="29" hasCustomPrompt="1"/>
          </p:nvPr>
        </p:nvSpPr>
        <p:spPr>
          <a:xfrm>
            <a:off x="6208300"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16" name="Textplatzhalter 19">
            <a:extLst>
              <a:ext uri="{FF2B5EF4-FFF2-40B4-BE49-F238E27FC236}">
                <a16:creationId xmlns:a16="http://schemas.microsoft.com/office/drawing/2014/main" id="{A8581B57-63E2-3060-2AF6-9711ABA14922}"/>
              </a:ext>
            </a:extLst>
          </p:cNvPr>
          <p:cNvSpPr>
            <a:spLocks noGrp="1"/>
          </p:cNvSpPr>
          <p:nvPr>
            <p:ph type="body" sz="quarter" idx="30" hasCustomPrompt="1"/>
          </p:nvPr>
        </p:nvSpPr>
        <p:spPr>
          <a:xfrm>
            <a:off x="8955617" y="3299877"/>
            <a:ext cx="2533650" cy="332288"/>
          </a:xfrm>
        </p:spPr>
        <p:txBody>
          <a:bodyPr/>
          <a:lstStyle>
            <a:lvl1pPr>
              <a:spcBef>
                <a:spcPts val="40"/>
              </a:spcBef>
              <a:defRPr sz="1200"/>
            </a:lvl1pPr>
            <a:lvl2pPr marL="179388" indent="-179388">
              <a:spcBef>
                <a:spcPts val="40"/>
              </a:spcBef>
              <a:defRPr sz="1200"/>
            </a:lvl2pPr>
            <a:lvl3pPr>
              <a:spcBef>
                <a:spcPts val="40"/>
              </a:spcBef>
              <a:defRPr sz="1200"/>
            </a:lvl3pPr>
            <a:lvl4pPr>
              <a:spcBef>
                <a:spcPts val="40"/>
              </a:spcBef>
              <a:defRPr sz="1600"/>
            </a:lvl4pPr>
            <a:lvl5pPr>
              <a:spcBef>
                <a:spcPts val="40"/>
              </a:spcBef>
              <a:defRPr sz="1600"/>
            </a:lvl5pPr>
          </a:lstStyle>
          <a:p>
            <a:pPr lvl="0"/>
            <a:r>
              <a:rPr lang="de-CH" noProof="0" dirty="0"/>
              <a:t>Inhalt hinzufügen</a:t>
            </a:r>
          </a:p>
          <a:p>
            <a:pPr lvl="1"/>
            <a:r>
              <a:rPr lang="de-CH" noProof="0" dirty="0"/>
              <a:t>Zweite Textebene</a:t>
            </a:r>
          </a:p>
        </p:txBody>
      </p:sp>
      <p:sp>
        <p:nvSpPr>
          <p:cNvPr id="17" name="Bildplatzhalter 4">
            <a:extLst>
              <a:ext uri="{FF2B5EF4-FFF2-40B4-BE49-F238E27FC236}">
                <a16:creationId xmlns:a16="http://schemas.microsoft.com/office/drawing/2014/main" id="{615C431B-993D-61F7-28CB-6E9C6E916B27}"/>
              </a:ext>
            </a:extLst>
          </p:cNvPr>
          <p:cNvSpPr>
            <a:spLocks noGrp="1"/>
          </p:cNvSpPr>
          <p:nvPr>
            <p:ph type="pic" sz="quarter" idx="31" hasCustomPrompt="1"/>
          </p:nvPr>
        </p:nvSpPr>
        <p:spPr>
          <a:xfrm>
            <a:off x="8957560"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8" name="Bildplatzhalter 4">
            <a:extLst>
              <a:ext uri="{FF2B5EF4-FFF2-40B4-BE49-F238E27FC236}">
                <a16:creationId xmlns:a16="http://schemas.microsoft.com/office/drawing/2014/main" id="{5F9CC3CC-2D09-5169-EE63-2F307DD025AE}"/>
              </a:ext>
            </a:extLst>
          </p:cNvPr>
          <p:cNvSpPr>
            <a:spLocks noGrp="1"/>
          </p:cNvSpPr>
          <p:nvPr>
            <p:ph type="pic" sz="quarter" idx="32" hasCustomPrompt="1"/>
          </p:nvPr>
        </p:nvSpPr>
        <p:spPr>
          <a:xfrm>
            <a:off x="34489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19" name="Bildplatzhalter 4">
            <a:extLst>
              <a:ext uri="{FF2B5EF4-FFF2-40B4-BE49-F238E27FC236}">
                <a16:creationId xmlns:a16="http://schemas.microsoft.com/office/drawing/2014/main" id="{05CD9CF5-8030-A2FA-B5F1-BDE8A3AB64FE}"/>
              </a:ext>
            </a:extLst>
          </p:cNvPr>
          <p:cNvSpPr>
            <a:spLocks noGrp="1"/>
          </p:cNvSpPr>
          <p:nvPr>
            <p:ph type="pic" sz="quarter" idx="33" hasCustomPrompt="1"/>
          </p:nvPr>
        </p:nvSpPr>
        <p:spPr>
          <a:xfrm>
            <a:off x="6202837" y="3852000"/>
            <a:ext cx="2538000" cy="1799592"/>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2331809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Red">
    <p:bg>
      <p:bgPr>
        <a:solidFill>
          <a:schemeClr val="accent3"/>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B86F663E-A62D-0CAD-5737-A11BE4D02B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384" y="1948"/>
            <a:ext cx="12190615" cy="6855662"/>
          </a:xfrm>
          <a:prstGeom prst="rect">
            <a:avLst/>
          </a:prstGeom>
        </p:spPr>
      </p:pic>
      <p:sp>
        <p:nvSpPr>
          <p:cNvPr id="2" name="Titel 1"/>
          <p:cNvSpPr>
            <a:spLocks noGrp="1"/>
          </p:cNvSpPr>
          <p:nvPr>
            <p:ph type="ctrTitle" hasCustomPrompt="1"/>
          </p:nvPr>
        </p:nvSpPr>
        <p:spPr>
          <a:xfrm>
            <a:off x="695325" y="1445464"/>
            <a:ext cx="8045451" cy="2008384"/>
          </a:xfrm>
        </p:spPr>
        <p:txBody>
          <a:bodyPr anchor="b"/>
          <a:lstStyle>
            <a:lvl1pPr algn="l">
              <a:lnSpc>
                <a:spcPct val="92000"/>
              </a:lnSpc>
              <a:defRPr sz="4200">
                <a:solidFill>
                  <a:schemeClr val="bg1"/>
                </a:solidFill>
              </a:defRPr>
            </a:lvl1pPr>
          </a:lstStyle>
          <a:p>
            <a:r>
              <a:rPr lang="de-CH" noProof="0"/>
              <a:t>Titel hinzufügen</a:t>
            </a:r>
          </a:p>
        </p:txBody>
      </p:sp>
      <p:sp>
        <p:nvSpPr>
          <p:cNvPr id="3" name="Untertitel 2"/>
          <p:cNvSpPr>
            <a:spLocks noGrp="1"/>
          </p:cNvSpPr>
          <p:nvPr>
            <p:ph type="subTitle" idx="1" hasCustomPrompt="1"/>
          </p:nvPr>
        </p:nvSpPr>
        <p:spPr>
          <a:xfrm>
            <a:off x="695325" y="3789040"/>
            <a:ext cx="8045451" cy="1080120"/>
          </a:xfrm>
        </p:spPr>
        <p:txBody>
          <a:bodyPr/>
          <a:lstStyle>
            <a:lvl1pPr marL="0" indent="0" algn="l">
              <a:lnSpc>
                <a:spcPct val="92000"/>
              </a:lnSpc>
              <a:buNone/>
              <a:defRPr sz="26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dirty="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631137" y="358671"/>
            <a:ext cx="1773820" cy="730070"/>
          </a:xfrm>
          <a:prstGeom prst="rect">
            <a:avLst/>
          </a:prstGeom>
        </p:spPr>
      </p:pic>
    </p:spTree>
    <p:extLst>
      <p:ext uri="{BB962C8B-B14F-4D97-AF65-F5344CB8AC3E}">
        <p14:creationId xmlns:p14="http://schemas.microsoft.com/office/powerpoint/2010/main" val="2863977983"/>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elve captioned Images">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A0AC4DD2-C66F-4AF8-9C6F-7227F4F83A3F}"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10" name="Bildplatzhalter 4">
            <a:extLst>
              <a:ext uri="{FF2B5EF4-FFF2-40B4-BE49-F238E27FC236}">
                <a16:creationId xmlns:a16="http://schemas.microsoft.com/office/drawing/2014/main" id="{18983A1D-4D6A-20A1-246F-D90E834D6804}"/>
              </a:ext>
            </a:extLst>
          </p:cNvPr>
          <p:cNvSpPr>
            <a:spLocks noGrp="1"/>
          </p:cNvSpPr>
          <p:nvPr>
            <p:ph type="pic" sz="quarter" idx="13" hasCustomPrompt="1"/>
          </p:nvPr>
        </p:nvSpPr>
        <p:spPr>
          <a:xfrm>
            <a:off x="4367213" y="144938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4" name="Bildplatzhalter 4">
            <a:extLst>
              <a:ext uri="{FF2B5EF4-FFF2-40B4-BE49-F238E27FC236}">
                <a16:creationId xmlns:a16="http://schemas.microsoft.com/office/drawing/2014/main" id="{1EC548A2-BD24-9227-A6CD-523677F543BD}"/>
              </a:ext>
            </a:extLst>
          </p:cNvPr>
          <p:cNvSpPr>
            <a:spLocks noGrp="1"/>
          </p:cNvSpPr>
          <p:nvPr>
            <p:ph type="pic" sz="quarter" idx="14" hasCustomPrompt="1"/>
          </p:nvPr>
        </p:nvSpPr>
        <p:spPr>
          <a:xfrm>
            <a:off x="9874248"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5" name="Bildplatzhalter 4">
            <a:extLst>
              <a:ext uri="{FF2B5EF4-FFF2-40B4-BE49-F238E27FC236}">
                <a16:creationId xmlns:a16="http://schemas.microsoft.com/office/drawing/2014/main" id="{B1FDEC21-8808-4E1C-5D07-37DFA5117527}"/>
              </a:ext>
            </a:extLst>
          </p:cNvPr>
          <p:cNvSpPr>
            <a:spLocks noGrp="1"/>
          </p:cNvSpPr>
          <p:nvPr>
            <p:ph type="pic" sz="quarter" idx="15" hasCustomPrompt="1"/>
          </p:nvPr>
        </p:nvSpPr>
        <p:spPr>
          <a:xfrm>
            <a:off x="695326"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6" name="Bildplatzhalter 4">
            <a:extLst>
              <a:ext uri="{FF2B5EF4-FFF2-40B4-BE49-F238E27FC236}">
                <a16:creationId xmlns:a16="http://schemas.microsoft.com/office/drawing/2014/main" id="{C093E107-B829-CEE4-9295-B1B84BEAE140}"/>
              </a:ext>
            </a:extLst>
          </p:cNvPr>
          <p:cNvSpPr>
            <a:spLocks noGrp="1"/>
          </p:cNvSpPr>
          <p:nvPr>
            <p:ph type="pic" sz="quarter" idx="18" hasCustomPrompt="1"/>
          </p:nvPr>
        </p:nvSpPr>
        <p:spPr>
          <a:xfrm>
            <a:off x="4367212"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7" name="Bildplatzhalter 4">
            <a:extLst>
              <a:ext uri="{FF2B5EF4-FFF2-40B4-BE49-F238E27FC236}">
                <a16:creationId xmlns:a16="http://schemas.microsoft.com/office/drawing/2014/main" id="{269E9327-75CD-A94E-4F13-6C971DCF19A5}"/>
              </a:ext>
            </a:extLst>
          </p:cNvPr>
          <p:cNvSpPr>
            <a:spLocks noGrp="1"/>
          </p:cNvSpPr>
          <p:nvPr>
            <p:ph type="pic" sz="quarter" idx="19" hasCustomPrompt="1"/>
          </p:nvPr>
        </p:nvSpPr>
        <p:spPr>
          <a:xfrm>
            <a:off x="8040688" y="3852000"/>
            <a:ext cx="1619250"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8" name="Bildplatzhalter 4">
            <a:extLst>
              <a:ext uri="{FF2B5EF4-FFF2-40B4-BE49-F238E27FC236}">
                <a16:creationId xmlns:a16="http://schemas.microsoft.com/office/drawing/2014/main" id="{7B4B6D58-21AF-6B45-2504-E31EDE54A33E}"/>
              </a:ext>
            </a:extLst>
          </p:cNvPr>
          <p:cNvSpPr>
            <a:spLocks noGrp="1"/>
          </p:cNvSpPr>
          <p:nvPr>
            <p:ph type="pic" sz="quarter" idx="20" hasCustomPrompt="1"/>
          </p:nvPr>
        </p:nvSpPr>
        <p:spPr>
          <a:xfrm>
            <a:off x="695326"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20" name="Textplatzhalter 19">
            <a:extLst>
              <a:ext uri="{FF2B5EF4-FFF2-40B4-BE49-F238E27FC236}">
                <a16:creationId xmlns:a16="http://schemas.microsoft.com/office/drawing/2014/main" id="{7EDE1E8A-EFD6-AFE3-8FC8-A8781D081C65}"/>
              </a:ext>
            </a:extLst>
          </p:cNvPr>
          <p:cNvSpPr>
            <a:spLocks noGrp="1"/>
          </p:cNvSpPr>
          <p:nvPr>
            <p:ph type="body" sz="quarter" idx="21" hasCustomPrompt="1"/>
          </p:nvPr>
        </p:nvSpPr>
        <p:spPr>
          <a:xfrm>
            <a:off x="695326"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1" name="Textplatzhalter 19">
            <a:extLst>
              <a:ext uri="{FF2B5EF4-FFF2-40B4-BE49-F238E27FC236}">
                <a16:creationId xmlns:a16="http://schemas.microsoft.com/office/drawing/2014/main" id="{90B09162-F170-AF79-446C-2FD12FCF2EF5}"/>
              </a:ext>
            </a:extLst>
          </p:cNvPr>
          <p:cNvSpPr>
            <a:spLocks noGrp="1"/>
          </p:cNvSpPr>
          <p:nvPr>
            <p:ph type="body" sz="quarter" idx="22" hasCustomPrompt="1"/>
          </p:nvPr>
        </p:nvSpPr>
        <p:spPr>
          <a:xfrm>
            <a:off x="4367212"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2" name="Textplatzhalter 19">
            <a:extLst>
              <a:ext uri="{FF2B5EF4-FFF2-40B4-BE49-F238E27FC236}">
                <a16:creationId xmlns:a16="http://schemas.microsoft.com/office/drawing/2014/main" id="{B625CAA8-22B4-0491-F50F-A64DB8182052}"/>
              </a:ext>
            </a:extLst>
          </p:cNvPr>
          <p:cNvSpPr>
            <a:spLocks noGrp="1"/>
          </p:cNvSpPr>
          <p:nvPr>
            <p:ph type="body" sz="quarter" idx="23" hasCustomPrompt="1"/>
          </p:nvPr>
        </p:nvSpPr>
        <p:spPr>
          <a:xfrm>
            <a:off x="8040688" y="5589240"/>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3" name="Textplatzhalter 19">
            <a:extLst>
              <a:ext uri="{FF2B5EF4-FFF2-40B4-BE49-F238E27FC236}">
                <a16:creationId xmlns:a16="http://schemas.microsoft.com/office/drawing/2014/main" id="{233B6E2E-EE51-3815-5A82-51C2D0BDCDE9}"/>
              </a:ext>
            </a:extLst>
          </p:cNvPr>
          <p:cNvSpPr>
            <a:spLocks noGrp="1"/>
          </p:cNvSpPr>
          <p:nvPr>
            <p:ph type="body" sz="quarter" idx="24" hasCustomPrompt="1"/>
          </p:nvPr>
        </p:nvSpPr>
        <p:spPr>
          <a:xfrm>
            <a:off x="695326"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4" name="Textplatzhalter 19">
            <a:extLst>
              <a:ext uri="{FF2B5EF4-FFF2-40B4-BE49-F238E27FC236}">
                <a16:creationId xmlns:a16="http://schemas.microsoft.com/office/drawing/2014/main" id="{DC029808-0B66-A918-9826-7CF902C7DE37}"/>
              </a:ext>
            </a:extLst>
          </p:cNvPr>
          <p:cNvSpPr>
            <a:spLocks noGrp="1"/>
          </p:cNvSpPr>
          <p:nvPr>
            <p:ph type="body" sz="quarter" idx="25" hasCustomPrompt="1"/>
          </p:nvPr>
        </p:nvSpPr>
        <p:spPr>
          <a:xfrm>
            <a:off x="4367212" y="3204724"/>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5" name="Textplatzhalter 19">
            <a:extLst>
              <a:ext uri="{FF2B5EF4-FFF2-40B4-BE49-F238E27FC236}">
                <a16:creationId xmlns:a16="http://schemas.microsoft.com/office/drawing/2014/main" id="{0C032556-82F7-0D1B-C717-506C730F768B}"/>
              </a:ext>
            </a:extLst>
          </p:cNvPr>
          <p:cNvSpPr>
            <a:spLocks noGrp="1"/>
          </p:cNvSpPr>
          <p:nvPr>
            <p:ph type="body" sz="quarter" idx="26" hasCustomPrompt="1"/>
          </p:nvPr>
        </p:nvSpPr>
        <p:spPr>
          <a:xfrm>
            <a:off x="9875092" y="3204724"/>
            <a:ext cx="1623171"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3" name="Bildplatzhalter 4">
            <a:extLst>
              <a:ext uri="{FF2B5EF4-FFF2-40B4-BE49-F238E27FC236}">
                <a16:creationId xmlns:a16="http://schemas.microsoft.com/office/drawing/2014/main" id="{1C50D6C7-B8FE-16E3-A56F-215DF2E7FD00}"/>
              </a:ext>
            </a:extLst>
          </p:cNvPr>
          <p:cNvSpPr>
            <a:spLocks noGrp="1"/>
          </p:cNvSpPr>
          <p:nvPr>
            <p:ph type="pic" sz="quarter" idx="27" hasCustomPrompt="1"/>
          </p:nvPr>
        </p:nvSpPr>
        <p:spPr>
          <a:xfrm>
            <a:off x="2532062" y="144938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7" name="Textplatzhalter 19">
            <a:extLst>
              <a:ext uri="{FF2B5EF4-FFF2-40B4-BE49-F238E27FC236}">
                <a16:creationId xmlns:a16="http://schemas.microsoft.com/office/drawing/2014/main" id="{F254DC50-8CC2-CE50-0FB2-B9D82F2F6FB7}"/>
              </a:ext>
            </a:extLst>
          </p:cNvPr>
          <p:cNvSpPr>
            <a:spLocks noGrp="1"/>
          </p:cNvSpPr>
          <p:nvPr>
            <p:ph type="body" sz="quarter" idx="28" hasCustomPrompt="1"/>
          </p:nvPr>
        </p:nvSpPr>
        <p:spPr>
          <a:xfrm>
            <a:off x="2532062" y="3204724"/>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9" name="Bildplatzhalter 4">
            <a:extLst>
              <a:ext uri="{FF2B5EF4-FFF2-40B4-BE49-F238E27FC236}">
                <a16:creationId xmlns:a16="http://schemas.microsoft.com/office/drawing/2014/main" id="{4356FD2E-817C-6008-A624-C0ED226EC77F}"/>
              </a:ext>
            </a:extLst>
          </p:cNvPr>
          <p:cNvSpPr>
            <a:spLocks noGrp="1"/>
          </p:cNvSpPr>
          <p:nvPr>
            <p:ph type="pic" sz="quarter" idx="29" hasCustomPrompt="1"/>
          </p:nvPr>
        </p:nvSpPr>
        <p:spPr>
          <a:xfrm>
            <a:off x="6202363" y="1449389"/>
            <a:ext cx="1622425"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1" name="Textplatzhalter 19">
            <a:extLst>
              <a:ext uri="{FF2B5EF4-FFF2-40B4-BE49-F238E27FC236}">
                <a16:creationId xmlns:a16="http://schemas.microsoft.com/office/drawing/2014/main" id="{B844240D-6410-EAE1-FBFE-02793B43B596}"/>
              </a:ext>
            </a:extLst>
          </p:cNvPr>
          <p:cNvSpPr>
            <a:spLocks noGrp="1"/>
          </p:cNvSpPr>
          <p:nvPr>
            <p:ph type="body" sz="quarter" idx="30" hasCustomPrompt="1"/>
          </p:nvPr>
        </p:nvSpPr>
        <p:spPr>
          <a:xfrm>
            <a:off x="6202362" y="3204724"/>
            <a:ext cx="162242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12" name="Bildplatzhalter 4">
            <a:extLst>
              <a:ext uri="{FF2B5EF4-FFF2-40B4-BE49-F238E27FC236}">
                <a16:creationId xmlns:a16="http://schemas.microsoft.com/office/drawing/2014/main" id="{4729A6D7-E881-5FD5-1C1E-FD7A660187BE}"/>
              </a:ext>
            </a:extLst>
          </p:cNvPr>
          <p:cNvSpPr>
            <a:spLocks noGrp="1"/>
          </p:cNvSpPr>
          <p:nvPr>
            <p:ph type="pic" sz="quarter" idx="31" hasCustomPrompt="1"/>
          </p:nvPr>
        </p:nvSpPr>
        <p:spPr>
          <a:xfrm>
            <a:off x="8040688" y="1449389"/>
            <a:ext cx="1619250"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13" name="Textplatzhalter 19">
            <a:extLst>
              <a:ext uri="{FF2B5EF4-FFF2-40B4-BE49-F238E27FC236}">
                <a16:creationId xmlns:a16="http://schemas.microsoft.com/office/drawing/2014/main" id="{86799E5C-45B4-E8EF-0A33-26FADBDA89C8}"/>
              </a:ext>
            </a:extLst>
          </p:cNvPr>
          <p:cNvSpPr>
            <a:spLocks noGrp="1"/>
          </p:cNvSpPr>
          <p:nvPr>
            <p:ph type="body" sz="quarter" idx="32" hasCustomPrompt="1"/>
          </p:nvPr>
        </p:nvSpPr>
        <p:spPr>
          <a:xfrm>
            <a:off x="8040688" y="3204724"/>
            <a:ext cx="1619995"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19" name="Bildplatzhalter 4">
            <a:extLst>
              <a:ext uri="{FF2B5EF4-FFF2-40B4-BE49-F238E27FC236}">
                <a16:creationId xmlns:a16="http://schemas.microsoft.com/office/drawing/2014/main" id="{20480596-0358-6167-AD5A-A43149936E4D}"/>
              </a:ext>
            </a:extLst>
          </p:cNvPr>
          <p:cNvSpPr>
            <a:spLocks noGrp="1"/>
          </p:cNvSpPr>
          <p:nvPr>
            <p:ph type="pic" sz="quarter" idx="33" hasCustomPrompt="1"/>
          </p:nvPr>
        </p:nvSpPr>
        <p:spPr>
          <a:xfrm>
            <a:off x="2532062" y="3851999"/>
            <a:ext cx="1620838"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26" name="Textplatzhalter 19">
            <a:extLst>
              <a:ext uri="{FF2B5EF4-FFF2-40B4-BE49-F238E27FC236}">
                <a16:creationId xmlns:a16="http://schemas.microsoft.com/office/drawing/2014/main" id="{99EB327B-0262-FA88-4B41-185878FCDBA4}"/>
              </a:ext>
            </a:extLst>
          </p:cNvPr>
          <p:cNvSpPr>
            <a:spLocks noGrp="1"/>
          </p:cNvSpPr>
          <p:nvPr>
            <p:ph type="body" sz="quarter" idx="34" hasCustomPrompt="1"/>
          </p:nvPr>
        </p:nvSpPr>
        <p:spPr>
          <a:xfrm>
            <a:off x="2532062" y="5589240"/>
            <a:ext cx="1620838"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7" name="Bildplatzhalter 4">
            <a:extLst>
              <a:ext uri="{FF2B5EF4-FFF2-40B4-BE49-F238E27FC236}">
                <a16:creationId xmlns:a16="http://schemas.microsoft.com/office/drawing/2014/main" id="{7383DAC6-063E-B185-1200-CBEAF6F1917B}"/>
              </a:ext>
            </a:extLst>
          </p:cNvPr>
          <p:cNvSpPr>
            <a:spLocks noGrp="1"/>
          </p:cNvSpPr>
          <p:nvPr>
            <p:ph type="pic" sz="quarter" idx="35" hasCustomPrompt="1"/>
          </p:nvPr>
        </p:nvSpPr>
        <p:spPr>
          <a:xfrm>
            <a:off x="6203950" y="3851999"/>
            <a:ext cx="1620837"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28" name="Textplatzhalter 19">
            <a:extLst>
              <a:ext uri="{FF2B5EF4-FFF2-40B4-BE49-F238E27FC236}">
                <a16:creationId xmlns:a16="http://schemas.microsoft.com/office/drawing/2014/main" id="{814D2A83-C214-5D3D-33E5-499378F10FD0}"/>
              </a:ext>
            </a:extLst>
          </p:cNvPr>
          <p:cNvSpPr>
            <a:spLocks noGrp="1"/>
          </p:cNvSpPr>
          <p:nvPr>
            <p:ph type="body" sz="quarter" idx="36" hasCustomPrompt="1"/>
          </p:nvPr>
        </p:nvSpPr>
        <p:spPr>
          <a:xfrm>
            <a:off x="6203950" y="5589240"/>
            <a:ext cx="162083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
        <p:nvSpPr>
          <p:cNvPr id="29" name="Bildplatzhalter 4">
            <a:extLst>
              <a:ext uri="{FF2B5EF4-FFF2-40B4-BE49-F238E27FC236}">
                <a16:creationId xmlns:a16="http://schemas.microsoft.com/office/drawing/2014/main" id="{0C7EA178-EA7E-CEB6-BCCA-A6C695A390C4}"/>
              </a:ext>
            </a:extLst>
          </p:cNvPr>
          <p:cNvSpPr>
            <a:spLocks noGrp="1"/>
          </p:cNvSpPr>
          <p:nvPr>
            <p:ph type="pic" sz="quarter" idx="37" hasCustomPrompt="1"/>
          </p:nvPr>
        </p:nvSpPr>
        <p:spPr>
          <a:xfrm>
            <a:off x="9873502" y="3852000"/>
            <a:ext cx="1623171" cy="1692000"/>
          </a:xfrm>
          <a:pattFill prst="lgCheck">
            <a:fgClr>
              <a:schemeClr val="bg1">
                <a:lumMod val="85000"/>
              </a:schemeClr>
            </a:fgClr>
            <a:bgClr>
              <a:schemeClr val="bg1"/>
            </a:bgClr>
          </a:pattFill>
        </p:spPr>
        <p:txBody>
          <a:bodyPr tIns="720000" anchor="ctr"/>
          <a:lstStyle>
            <a:lvl1pPr algn="ctr">
              <a:defRPr sz="1000"/>
            </a:lvl1pPr>
          </a:lstStyle>
          <a:p>
            <a:r>
              <a:rPr lang="de-DE" noProof="0"/>
              <a:t>Bild durch Tippen auf Symbol hinzufügen</a:t>
            </a:r>
            <a:endParaRPr lang="de-DE" noProof="0" dirty="0"/>
          </a:p>
        </p:txBody>
      </p:sp>
      <p:sp>
        <p:nvSpPr>
          <p:cNvPr id="30" name="Textplatzhalter 19">
            <a:extLst>
              <a:ext uri="{FF2B5EF4-FFF2-40B4-BE49-F238E27FC236}">
                <a16:creationId xmlns:a16="http://schemas.microsoft.com/office/drawing/2014/main" id="{67FC58FF-0434-E3CF-0015-FA751A6F2C40}"/>
              </a:ext>
            </a:extLst>
          </p:cNvPr>
          <p:cNvSpPr>
            <a:spLocks noGrp="1"/>
          </p:cNvSpPr>
          <p:nvPr>
            <p:ph type="body" sz="quarter" idx="38" hasCustomPrompt="1"/>
          </p:nvPr>
        </p:nvSpPr>
        <p:spPr>
          <a:xfrm>
            <a:off x="9874346" y="5589240"/>
            <a:ext cx="1623917" cy="332288"/>
          </a:xfrm>
        </p:spPr>
        <p:txBody>
          <a:bodyPr/>
          <a:lstStyle>
            <a:lvl1pPr>
              <a:spcBef>
                <a:spcPts val="20"/>
              </a:spcBef>
              <a:defRPr sz="1000"/>
            </a:lvl1pPr>
            <a:lvl2pPr marL="90488" indent="-90488">
              <a:spcBef>
                <a:spcPts val="20"/>
              </a:spcBef>
              <a:defRPr sz="1000"/>
            </a:lvl2pPr>
            <a:lvl3pPr>
              <a:spcBef>
                <a:spcPts val="20"/>
              </a:spcBef>
              <a:defRPr sz="1200"/>
            </a:lvl3pPr>
            <a:lvl4pPr>
              <a:spcBef>
                <a:spcPts val="20"/>
              </a:spcBef>
              <a:defRPr sz="1200"/>
            </a:lvl4pPr>
            <a:lvl5pPr>
              <a:spcBef>
                <a:spcPts val="20"/>
              </a:spcBef>
              <a:defRPr sz="1200"/>
            </a:lvl5pPr>
          </a:lstStyle>
          <a:p>
            <a:pPr lvl="0"/>
            <a:r>
              <a:rPr lang="de-CH" noProof="0" dirty="0"/>
              <a:t>Inhalt hinzufügen</a:t>
            </a:r>
          </a:p>
          <a:p>
            <a:pPr lvl="1"/>
            <a:r>
              <a:rPr lang="de-CH" noProof="0" dirty="0"/>
              <a:t>Zweite Textebene</a:t>
            </a:r>
          </a:p>
        </p:txBody>
      </p:sp>
    </p:spTree>
    <p:extLst>
      <p:ext uri="{BB962C8B-B14F-4D97-AF65-F5344CB8AC3E}">
        <p14:creationId xmlns:p14="http://schemas.microsoft.com/office/powerpoint/2010/main" val="30221216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ull sized Image">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5722D8F5-65B4-4986-BC8D-724C10305041}"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12192000" cy="685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36847926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full sized Images">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p>
            <a:fld id="{E8E47939-1B71-4A6C-97AC-D1E661DF521F}"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
        <p:nvSpPr>
          <p:cNvPr id="8" name="Bildplatzhalter 4">
            <a:extLst>
              <a:ext uri="{FF2B5EF4-FFF2-40B4-BE49-F238E27FC236}">
                <a16:creationId xmlns:a16="http://schemas.microsoft.com/office/drawing/2014/main" id="{17580FB4-DD13-1B0D-5A9E-15F0A7CB65B4}"/>
              </a:ext>
            </a:extLst>
          </p:cNvPr>
          <p:cNvSpPr>
            <a:spLocks noGrp="1"/>
          </p:cNvSpPr>
          <p:nvPr>
            <p:ph type="pic" sz="quarter" idx="14" hasCustomPrompt="1"/>
          </p:nvPr>
        </p:nvSpPr>
        <p:spPr>
          <a:xfrm>
            <a:off x="6203948" y="0"/>
            <a:ext cx="5988052" cy="685799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
        <p:nvSpPr>
          <p:cNvPr id="7" name="Bildplatzhalter 4">
            <a:extLst>
              <a:ext uri="{FF2B5EF4-FFF2-40B4-BE49-F238E27FC236}">
                <a16:creationId xmlns:a16="http://schemas.microsoft.com/office/drawing/2014/main" id="{C1B2C62D-FBA5-44A1-36F5-135381BC9A6B}"/>
              </a:ext>
            </a:extLst>
          </p:cNvPr>
          <p:cNvSpPr>
            <a:spLocks noGrp="1"/>
          </p:cNvSpPr>
          <p:nvPr>
            <p:ph type="pic" sz="quarter" idx="13" hasCustomPrompt="1"/>
          </p:nvPr>
        </p:nvSpPr>
        <p:spPr>
          <a:xfrm>
            <a:off x="0" y="1"/>
            <a:ext cx="5988050" cy="6858000"/>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41314079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CH" noProof="0"/>
              <a:t>Titel hinzufügen</a:t>
            </a:r>
          </a:p>
        </p:txBody>
      </p:sp>
      <p:sp>
        <p:nvSpPr>
          <p:cNvPr id="3" name="Datumsplatzhalter 2">
            <a:extLst>
              <a:ext uri="{FF2B5EF4-FFF2-40B4-BE49-F238E27FC236}">
                <a16:creationId xmlns:a16="http://schemas.microsoft.com/office/drawing/2014/main" id="{9846EAAB-E9CC-4FBB-A777-DFD68618EF51}"/>
              </a:ext>
            </a:extLst>
          </p:cNvPr>
          <p:cNvSpPr>
            <a:spLocks noGrp="1"/>
          </p:cNvSpPr>
          <p:nvPr>
            <p:ph type="dt" sz="half" idx="10"/>
          </p:nvPr>
        </p:nvSpPr>
        <p:spPr/>
        <p:txBody>
          <a:bodyPr/>
          <a:lstStyle/>
          <a:p>
            <a:fld id="{3B2B6535-4164-43EF-861A-2209502BB0E3}" type="datetime1">
              <a:rPr lang="de-CH" noProof="0" smtClean="0"/>
              <a:t>19.03.2025</a:t>
            </a:fld>
            <a:endParaRPr lang="en-GB" noProof="0" dirty="0"/>
          </a:p>
        </p:txBody>
      </p:sp>
      <p:sp>
        <p:nvSpPr>
          <p:cNvPr id="4" name="Fußzeilenplatzhalter 3">
            <a:extLst>
              <a:ext uri="{FF2B5EF4-FFF2-40B4-BE49-F238E27FC236}">
                <a16:creationId xmlns:a16="http://schemas.microsoft.com/office/drawing/2014/main" id="{4490A60D-3123-4534-B4E1-1B214E40238B}"/>
              </a:ext>
            </a:extLst>
          </p:cNvPr>
          <p:cNvSpPr>
            <a:spLocks noGrp="1"/>
          </p:cNvSpPr>
          <p:nvPr>
            <p:ph type="ftr" sz="quarter" idx="11"/>
          </p:nvPr>
        </p:nvSpPr>
        <p:spPr/>
        <p:txBody>
          <a:bodyPr/>
          <a:lstStyle/>
          <a:p>
            <a:r>
              <a:rPr lang="en-GB" noProof="0"/>
              <a:t>Paul Scherrer Institut PSI</a:t>
            </a:r>
            <a:endParaRPr lang="en-GB" noProof="0" dirty="0"/>
          </a:p>
        </p:txBody>
      </p:sp>
      <p:sp>
        <p:nvSpPr>
          <p:cNvPr id="5" name="Foliennummernplatzhalter 4">
            <a:extLst>
              <a:ext uri="{FF2B5EF4-FFF2-40B4-BE49-F238E27FC236}">
                <a16:creationId xmlns:a16="http://schemas.microsoft.com/office/drawing/2014/main" id="{9CA66DD1-3165-483D-99FB-202ADC04E1FF}"/>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38379844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84E75BB-61FF-4F7E-9CDB-A5E34775C9B4}"/>
              </a:ext>
            </a:extLst>
          </p:cNvPr>
          <p:cNvSpPr>
            <a:spLocks noGrp="1"/>
          </p:cNvSpPr>
          <p:nvPr>
            <p:ph type="dt" sz="half" idx="10"/>
          </p:nvPr>
        </p:nvSpPr>
        <p:spPr/>
        <p:txBody>
          <a:bodyPr/>
          <a:lstStyle/>
          <a:p>
            <a:fld id="{1BA1F55A-42C7-47E5-AF2C-0305E8563D84}" type="datetime1">
              <a:rPr lang="de-CH" noProof="0" smtClean="0"/>
              <a:t>19.03.2025</a:t>
            </a:fld>
            <a:endParaRPr lang="en-GB" noProof="0" dirty="0"/>
          </a:p>
        </p:txBody>
      </p:sp>
      <p:sp>
        <p:nvSpPr>
          <p:cNvPr id="3" name="Fußzeilenplatzhalter 2">
            <a:extLst>
              <a:ext uri="{FF2B5EF4-FFF2-40B4-BE49-F238E27FC236}">
                <a16:creationId xmlns:a16="http://schemas.microsoft.com/office/drawing/2014/main" id="{B909AB7D-DBAB-4FFF-BA65-85B952116264}"/>
              </a:ext>
            </a:extLst>
          </p:cNvPr>
          <p:cNvSpPr>
            <a:spLocks noGrp="1"/>
          </p:cNvSpPr>
          <p:nvPr>
            <p:ph type="ftr" sz="quarter" idx="11"/>
          </p:nvPr>
        </p:nvSpPr>
        <p:spPr/>
        <p:txBody>
          <a:bodyPr/>
          <a:lstStyle/>
          <a:p>
            <a:r>
              <a:rPr lang="en-GB" noProof="0"/>
              <a:t>Paul Scherrer Institut PSI</a:t>
            </a:r>
            <a:endParaRPr lang="en-GB" noProof="0" dirty="0"/>
          </a:p>
        </p:txBody>
      </p:sp>
      <p:sp>
        <p:nvSpPr>
          <p:cNvPr id="4" name="Foliennummernplatzhalter 3">
            <a:extLst>
              <a:ext uri="{FF2B5EF4-FFF2-40B4-BE49-F238E27FC236}">
                <a16:creationId xmlns:a16="http://schemas.microsoft.com/office/drawing/2014/main" id="{EB9B7570-0B3E-4F91-B744-978CA7BDE965}"/>
              </a:ext>
            </a:extLst>
          </p:cNvPr>
          <p:cNvSpPr>
            <a:spLocks noGrp="1"/>
          </p:cNvSpPr>
          <p:nvPr>
            <p:ph type="sldNum" sz="quarter" idx="12"/>
          </p:nvPr>
        </p:nvSpPr>
        <p:spPr/>
        <p:txBody>
          <a:bodyPr/>
          <a:lstStyle/>
          <a:p>
            <a:fld id="{442AD375-037F-43D0-B059-5172DA06796A}" type="slidenum">
              <a:rPr lang="en-GB" noProof="0" smtClean="0"/>
              <a:pPr/>
              <a:t>‹#›</a:t>
            </a:fld>
            <a:endParaRPr lang="en-GB" noProof="0" dirty="0"/>
          </a:p>
        </p:txBody>
      </p:sp>
    </p:spTree>
    <p:extLst>
      <p:ext uri="{BB962C8B-B14F-4D97-AF65-F5344CB8AC3E}">
        <p14:creationId xmlns:p14="http://schemas.microsoft.com/office/powerpoint/2010/main" val="4005446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val="0"/>
              </a:ext>
            </a:extLst>
          </a:blip>
          <a:srcRect l="-139" t="13866" r="1" b="14431"/>
          <a:stretch/>
        </p:blipFill>
        <p:spPr bwMode="auto">
          <a:xfrm>
            <a:off x="4347393" y="260652"/>
            <a:ext cx="6741180" cy="3168349"/>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4" y="260652"/>
            <a:ext cx="4203947"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1107017" y="548697"/>
            <a:ext cx="1627200" cy="57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1104016" y="6042000"/>
            <a:ext cx="816000" cy="816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1085869" y="4365104"/>
            <a:ext cx="10625666" cy="108012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1104017" y="3928576"/>
            <a:ext cx="10607516"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7728182" y="3196599"/>
            <a:ext cx="3360373"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11232000" y="260652"/>
            <a:ext cx="960000" cy="3168351"/>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1104902" y="5534102"/>
            <a:ext cx="10606617" cy="391177"/>
          </a:xfrm>
        </p:spPr>
        <p:txBody>
          <a:bodyPr/>
          <a:lstStyle>
            <a:lvl1pPr marL="0" indent="0">
              <a:buNone/>
              <a:defRPr sz="1500" b="1">
                <a:solidFill>
                  <a:srgbClr val="969696"/>
                </a:solidFill>
              </a:defRPr>
            </a:lvl1pPr>
            <a:lvl2pPr marL="177793" indent="0">
              <a:buNone/>
              <a:defRPr sz="1500" b="1"/>
            </a:lvl2pPr>
            <a:lvl3pPr marL="355588" indent="0">
              <a:buNone/>
              <a:defRPr sz="1500" b="1"/>
            </a:lvl3pPr>
            <a:lvl4pPr marL="539729" indent="0">
              <a:buNone/>
              <a:defRPr sz="1500" b="1"/>
            </a:lvl4pPr>
            <a:lvl5pPr marL="717524" indent="0">
              <a:buNone/>
              <a:defRPr sz="1500" b="1"/>
            </a:lvl5pPr>
          </a:lstStyle>
          <a:p>
            <a:pPr lvl="0"/>
            <a:r>
              <a:rPr lang="en-GB" noProof="0" dirty="0"/>
              <a:t>Insert the occasion and date of your presentation here</a:t>
            </a:r>
          </a:p>
        </p:txBody>
      </p:sp>
    </p:spTree>
    <p:extLst>
      <p:ext uri="{BB962C8B-B14F-4D97-AF65-F5344CB8AC3E}">
        <p14:creationId xmlns:p14="http://schemas.microsoft.com/office/powerpoint/2010/main" val="611413190"/>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4" marR="0" indent="-177794" algn="l" defTabSz="914366"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lang="en-GB" sz="1700" kern="1200" spc="0" baseline="0" noProof="0" dirty="0" smtClean="0">
                <a:solidFill>
                  <a:schemeClr val="tx1"/>
                </a:solidFill>
                <a:latin typeface="+mn-lt"/>
                <a:ea typeface="+mn-ea"/>
                <a:cs typeface="+mn-cs"/>
              </a:defRPr>
            </a:lvl1pPr>
            <a:lvl2pPr marL="355588"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lang="en-GB" sz="1600" kern="1200" spc="0" baseline="0" noProof="0" dirty="0" smtClean="0">
                <a:solidFill>
                  <a:schemeClr val="tx1"/>
                </a:solidFill>
                <a:latin typeface="+mn-lt"/>
                <a:ea typeface="+mn-ea"/>
                <a:cs typeface="+mn-cs"/>
              </a:defRPr>
            </a:lvl2pPr>
            <a:lvl3pPr marL="539731" marR="0" indent="-184145"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lang="en-GB" sz="1400" spc="0" baseline="0" noProof="0" dirty="0" smtClean="0">
                <a:solidFill>
                  <a:schemeClr val="tx1"/>
                </a:solidFill>
                <a:latin typeface="+mn-lt"/>
                <a:ea typeface="ＭＳ Ｐゴシック" charset="-128"/>
                <a:cs typeface="ＭＳ Ｐゴシック" charset="-128"/>
              </a:defRPr>
            </a:lvl3pPr>
            <a:lvl4pPr marL="717524"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200">
                <a:latin typeface="+mn-lt"/>
              </a:defRPr>
            </a:lvl4pPr>
            <a:lvl5pPr marL="895319"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200">
                <a:latin typeface="+mn-lt"/>
              </a:defRPr>
            </a:lvl5pPr>
            <a:lvl6pPr marL="1074699" indent="-179382">
              <a:lnSpc>
                <a:spcPct val="110000"/>
              </a:lnSpc>
              <a:buClr>
                <a:schemeClr val="tx1"/>
              </a:buClr>
              <a:buFont typeface="Symbol" panose="05050102010706020507" pitchFamily="18" charset="2"/>
              <a:buChar char="-"/>
              <a:defRPr sz="1200"/>
            </a:lvl6pPr>
            <a:lvl7pPr marL="1257255" indent="-182557">
              <a:lnSpc>
                <a:spcPct val="110000"/>
              </a:lnSpc>
              <a:buFont typeface="Symbol" panose="05050102010706020507" pitchFamily="18" charset="2"/>
              <a:buChar char="-"/>
              <a:defRPr sz="1200"/>
            </a:lvl7pPr>
            <a:lvl8pPr marL="1436634" indent="-179382">
              <a:lnSpc>
                <a:spcPct val="110000"/>
              </a:lnSpc>
              <a:buFont typeface="Symbol" panose="05050102010706020507" pitchFamily="18" charset="2"/>
              <a:buChar char="-"/>
              <a:defRPr sz="1200"/>
            </a:lvl8pPr>
            <a:lvl9pPr marL="1614429" indent="-177794">
              <a:lnSpc>
                <a:spcPct val="110000"/>
              </a:lnSpc>
              <a:buFont typeface="Symbol" panose="05050102010706020507" pitchFamily="18" charset="2"/>
              <a:buChar char="-"/>
              <a:defRPr sz="1200"/>
            </a:lvl9pPr>
          </a:lstStyle>
          <a:p>
            <a:pPr marL="177794" lvl="0" indent="-177794" algn="l" rtl="0" eaLnBrk="1" fontAlgn="base" hangingPunct="1">
              <a:lnSpc>
                <a:spcPct val="110000"/>
              </a:lnSpc>
              <a:spcBef>
                <a:spcPct val="0"/>
              </a:spcBef>
              <a:spcAft>
                <a:spcPct val="0"/>
              </a:spcAft>
              <a:buClr>
                <a:srgbClr val="003B6E"/>
              </a:buClr>
              <a:buFont typeface="Wingdings" panose="05000000000000000000" pitchFamily="2" charset="2"/>
              <a:buChar char="§"/>
            </a:pPr>
            <a:r>
              <a:rPr lang="en-GB" noProof="0" dirty="0"/>
              <a:t>Edit master text format</a:t>
            </a:r>
          </a:p>
          <a:p>
            <a:pPr marL="355588" lvl="1" indent="-177794" algn="l" rtl="0" eaLnBrk="1" fontAlgn="base" hangingPunct="1">
              <a:lnSpc>
                <a:spcPct val="110000"/>
              </a:lnSpc>
              <a:spcBef>
                <a:spcPct val="0"/>
              </a:spcBef>
              <a:spcAft>
                <a:spcPct val="0"/>
              </a:spcAft>
              <a:buClr>
                <a:srgbClr val="914967"/>
              </a:buClr>
              <a:buSzPct val="100000"/>
              <a:buFont typeface="Arial" panose="020B0604020202020204" pitchFamily="34" charset="0"/>
              <a:buChar char="•"/>
            </a:pPr>
            <a:r>
              <a:rPr lang="en-GB" noProof="0" dirty="0"/>
              <a:t>Second level</a:t>
            </a:r>
          </a:p>
          <a:p>
            <a:pPr marL="355588" lvl="2" indent="184145" algn="l" rtl="0" eaLnBrk="1" fontAlgn="base" hangingPunct="1">
              <a:lnSpc>
                <a:spcPct val="110000"/>
              </a:lnSpc>
              <a:spcBef>
                <a:spcPct val="0"/>
              </a:spcBef>
              <a:spcAft>
                <a:spcPct val="0"/>
              </a:spcAft>
              <a:buFont typeface="Symbol" panose="05050102010706020507" pitchFamily="18" charset="2"/>
              <a:buChar char="-"/>
            </a:pPr>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2" name="Title 1"/>
          <p:cNvSpPr>
            <a:spLocks noGrp="1"/>
          </p:cNvSpPr>
          <p:nvPr>
            <p:ph type="title"/>
          </p:nvPr>
        </p:nvSpPr>
        <p:spPr/>
        <p:txBody>
          <a:bodyPr/>
          <a:lstStyle/>
          <a:p>
            <a:r>
              <a:rPr lang="en-US"/>
              <a:t>Click to edit Master title style</a:t>
            </a:r>
            <a:endParaRPr lang="de-CH"/>
          </a:p>
        </p:txBody>
      </p:sp>
      <p:sp>
        <p:nvSpPr>
          <p:cNvPr id="3" name="Date Placeholder 2"/>
          <p:cNvSpPr>
            <a:spLocks noGrp="1"/>
          </p:cNvSpPr>
          <p:nvPr>
            <p:ph type="dt" sz="half" idx="14"/>
          </p:nvPr>
        </p:nvSpPr>
        <p:spPr/>
        <p:txBody>
          <a:bodyPr/>
          <a:lstStyle/>
          <a:p>
            <a:pPr>
              <a:spcBef>
                <a:spcPct val="0"/>
              </a:spcBef>
            </a:pPr>
            <a:r>
              <a:rPr lang="de-DE"/>
              <a:t>30.09.2021   :::</a:t>
            </a:r>
            <a:endParaRPr lang="de-CH" dirty="0"/>
          </a:p>
        </p:txBody>
      </p:sp>
      <p:sp>
        <p:nvSpPr>
          <p:cNvPr id="4" name="Footer Placeholder 3"/>
          <p:cNvSpPr>
            <a:spLocks noGrp="1"/>
          </p:cNvSpPr>
          <p:nvPr>
            <p:ph type="ftr" sz="quarter" idx="15"/>
          </p:nvPr>
        </p:nvSpPr>
        <p:spPr/>
        <p:txBody>
          <a:bodyPr/>
          <a:lstStyle/>
          <a:p>
            <a:pPr>
              <a:spcBef>
                <a:spcPct val="0"/>
              </a:spcBef>
            </a:pPr>
            <a:r>
              <a:rPr lang="en-US"/>
              <a:t>HiMB Project Status Meeting - PM Update</a:t>
            </a:r>
            <a:endParaRPr lang="de-CH" dirty="0"/>
          </a:p>
        </p:txBody>
      </p:sp>
      <p:sp>
        <p:nvSpPr>
          <p:cNvPr id="5" name="Slide Number Placeholder 4"/>
          <p:cNvSpPr>
            <a:spLocks noGrp="1"/>
          </p:cNvSpPr>
          <p:nvPr>
            <p:ph type="sldNum" sz="quarter" idx="16"/>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314563355"/>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1102802" y="1412888"/>
            <a:ext cx="10754782"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66"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769617" y="288002"/>
            <a:ext cx="8944033" cy="508500"/>
          </a:xfrm>
        </p:spPr>
        <p:txBody>
          <a:bodyPr/>
          <a:lstStyle>
            <a:lvl1pPr>
              <a:defRPr spc="0" baseline="0"/>
            </a:lvl1pPr>
          </a:lstStyle>
          <a:p>
            <a:r>
              <a:rPr lang="en-GB" noProof="0" dirty="0">
                <a:effectLst/>
              </a:rPr>
              <a:t>Enter slide title</a:t>
            </a:r>
            <a:endParaRPr lang="en-GB" dirty="0"/>
          </a:p>
        </p:txBody>
      </p:sp>
      <p:sp>
        <p:nvSpPr>
          <p:cNvPr id="9" name="Inhaltsplatzhalter 7"/>
          <p:cNvSpPr>
            <a:spLocks noGrp="1"/>
          </p:cNvSpPr>
          <p:nvPr>
            <p:ph sz="quarter" idx="13" hasCustomPrompt="1"/>
          </p:nvPr>
        </p:nvSpPr>
        <p:spPr>
          <a:xfrm>
            <a:off x="1246459" y="1484783"/>
            <a:ext cx="10514178" cy="4608515"/>
          </a:xfrm>
        </p:spPr>
        <p:txBody>
          <a:bodyPr/>
          <a:lstStyle>
            <a:lvl1pPr marL="177794" marR="0" indent="-177794" algn="l" defTabSz="914366"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8"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31" marR="0" indent="-184145"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24"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19" marR="0" indent="-177794" algn="l" defTabSz="914366"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99" indent="-179382">
              <a:lnSpc>
                <a:spcPct val="110000"/>
              </a:lnSpc>
              <a:buClr>
                <a:schemeClr val="tx1"/>
              </a:buClr>
              <a:buFont typeface="Symbol" panose="05050102010706020507" pitchFamily="18" charset="2"/>
              <a:buChar char="-"/>
              <a:defRPr sz="1500"/>
            </a:lvl6pPr>
            <a:lvl7pPr marL="1257255" indent="-182557">
              <a:lnSpc>
                <a:spcPct val="110000"/>
              </a:lnSpc>
              <a:buFont typeface="Symbol" panose="05050102010706020507" pitchFamily="18" charset="2"/>
              <a:buChar char="-"/>
              <a:defRPr sz="1500"/>
            </a:lvl7pPr>
            <a:lvl8pPr marL="1436634" indent="-179382">
              <a:lnSpc>
                <a:spcPct val="110000"/>
              </a:lnSpc>
              <a:buFont typeface="Symbol" panose="05050102010706020507" pitchFamily="18" charset="2"/>
              <a:buChar char="-"/>
              <a:defRPr sz="1500"/>
            </a:lvl8pPr>
            <a:lvl9pPr marL="1614429" indent="-177794">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5" name="Date Placeholder 4"/>
          <p:cNvSpPr>
            <a:spLocks noGrp="1"/>
          </p:cNvSpPr>
          <p:nvPr>
            <p:ph type="dt" sz="half" idx="14"/>
          </p:nvPr>
        </p:nvSpPr>
        <p:spPr/>
        <p:txBody>
          <a:bodyPr/>
          <a:lstStyle/>
          <a:p>
            <a:pPr>
              <a:spcBef>
                <a:spcPct val="0"/>
              </a:spcBef>
            </a:pPr>
            <a:r>
              <a:rPr lang="de-DE"/>
              <a:t>30.09.2021   :::</a:t>
            </a:r>
            <a:endParaRPr lang="de-CH" dirty="0"/>
          </a:p>
        </p:txBody>
      </p:sp>
      <p:sp>
        <p:nvSpPr>
          <p:cNvPr id="6" name="Footer Placeholder 5"/>
          <p:cNvSpPr>
            <a:spLocks noGrp="1"/>
          </p:cNvSpPr>
          <p:nvPr>
            <p:ph type="ftr" sz="quarter" idx="15"/>
          </p:nvPr>
        </p:nvSpPr>
        <p:spPr/>
        <p:txBody>
          <a:bodyPr/>
          <a:lstStyle/>
          <a:p>
            <a:pPr>
              <a:spcBef>
                <a:spcPct val="0"/>
              </a:spcBef>
            </a:pPr>
            <a:r>
              <a:rPr lang="en-US"/>
              <a:t>HiMB Project Status Meeting - PM Update</a:t>
            </a:r>
            <a:endParaRPr lang="de-CH" dirty="0"/>
          </a:p>
        </p:txBody>
      </p:sp>
      <p:sp>
        <p:nvSpPr>
          <p:cNvPr id="7" name="Slide Number Placeholder 6"/>
          <p:cNvSpPr>
            <a:spLocks noGrp="1"/>
          </p:cNvSpPr>
          <p:nvPr>
            <p:ph type="sldNum" sz="quarter" idx="16"/>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156890350"/>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390660" y="1341445"/>
            <a:ext cx="5041900" cy="4679951"/>
          </a:xfrm>
        </p:spPr>
        <p:txBody>
          <a:bodyPr/>
          <a:lstStyle>
            <a:lvl1pPr marL="177794" indent="-177794">
              <a:buClr>
                <a:schemeClr val="tx1"/>
              </a:buClr>
              <a:buFont typeface="Arial" panose="020B0604020202020204" pitchFamily="34" charset="0"/>
              <a:buChar char="•"/>
              <a:defRPr sz="1700"/>
            </a:lvl1pPr>
            <a:lvl2pPr marL="355588" indent="-177794">
              <a:buSzPct val="100000"/>
              <a:buFont typeface="Symbol" panose="05050102010706020507" pitchFamily="18" charset="2"/>
              <a:buChar char="-"/>
              <a:defRPr sz="1700"/>
            </a:lvl2pPr>
            <a:lvl3pPr marL="539731" indent="-184145">
              <a:buFont typeface="Symbol" panose="05050102010706020507" pitchFamily="18" charset="2"/>
              <a:buChar char="-"/>
              <a:defRPr sz="1700"/>
            </a:lvl3pPr>
            <a:lvl4pPr marL="717524" indent="-177794">
              <a:buFont typeface="Symbol" panose="05050102010706020507" pitchFamily="18" charset="2"/>
              <a:buChar char="-"/>
              <a:defRPr sz="1700"/>
            </a:lvl4pPr>
            <a:lvl5pPr marL="895319" indent="-177794">
              <a:buFont typeface="Symbol" panose="05050102010706020507" pitchFamily="18" charset="2"/>
              <a:buChar char="-"/>
              <a:defRPr sz="1700"/>
            </a:lvl5pPr>
            <a:lvl6pPr marL="1074699" indent="-179382">
              <a:buFont typeface="Symbol" panose="05050102010706020507" pitchFamily="18" charset="2"/>
              <a:buChar char="-"/>
              <a:defRPr sz="1500"/>
            </a:lvl6pPr>
            <a:lvl7pPr marL="1257255" indent="-182557">
              <a:buFont typeface="Symbol" panose="05050102010706020507" pitchFamily="18" charset="2"/>
              <a:buChar char="-"/>
              <a:defRPr sz="1500"/>
            </a:lvl7pPr>
            <a:lvl8pPr marL="1436634" indent="-179382">
              <a:buFont typeface="Symbol" panose="05050102010706020507" pitchFamily="18" charset="2"/>
              <a:buChar char="-"/>
              <a:defRPr sz="1500"/>
            </a:lvl8pPr>
            <a:lvl9pPr marL="1614429" indent="-177794">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6" name="Titel 15"/>
          <p:cNvSpPr>
            <a:spLocks noGrp="1"/>
          </p:cNvSpPr>
          <p:nvPr>
            <p:ph type="title" hasCustomPrompt="1"/>
          </p:nvPr>
        </p:nvSpPr>
        <p:spPr>
          <a:xfrm>
            <a:off x="2769617" y="288002"/>
            <a:ext cx="8944033" cy="508500"/>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6671745" y="1337877"/>
            <a:ext cx="5041900" cy="4679951"/>
          </a:xfrm>
        </p:spPr>
        <p:txBody>
          <a:bodyPr/>
          <a:lstStyle>
            <a:lvl1pPr marL="177794" indent="-177794">
              <a:buClr>
                <a:schemeClr val="tx1"/>
              </a:buClr>
              <a:buFont typeface="Arial" panose="020B0604020202020204" pitchFamily="34" charset="0"/>
              <a:buChar char="•"/>
              <a:defRPr sz="1700"/>
            </a:lvl1pPr>
            <a:lvl2pPr marL="355588" indent="-177794">
              <a:buSzPct val="100000"/>
              <a:buFont typeface="Symbol" panose="05050102010706020507" pitchFamily="18" charset="2"/>
              <a:buChar char="-"/>
              <a:defRPr sz="1700"/>
            </a:lvl2pPr>
            <a:lvl3pPr marL="539731" indent="-184145">
              <a:buFont typeface="Symbol" panose="05050102010706020507" pitchFamily="18" charset="2"/>
              <a:buChar char="-"/>
              <a:defRPr sz="1700"/>
            </a:lvl3pPr>
            <a:lvl4pPr marL="717524" indent="-177794">
              <a:buFont typeface="Symbol" panose="05050102010706020507" pitchFamily="18" charset="2"/>
              <a:buChar char="-"/>
              <a:defRPr sz="1700"/>
            </a:lvl4pPr>
            <a:lvl5pPr marL="895319" indent="-177794">
              <a:buFont typeface="Symbol" panose="05050102010706020507" pitchFamily="18" charset="2"/>
              <a:buChar char="-"/>
              <a:defRPr sz="1700"/>
            </a:lvl5pPr>
            <a:lvl6pPr marL="1074699" indent="-179382">
              <a:buFont typeface="Symbol" panose="05050102010706020507" pitchFamily="18" charset="2"/>
              <a:buChar char="-"/>
              <a:defRPr sz="1500"/>
            </a:lvl6pPr>
            <a:lvl7pPr marL="1257255" indent="-182557">
              <a:buFont typeface="Symbol" panose="05050102010706020507" pitchFamily="18" charset="2"/>
              <a:buChar char="-"/>
              <a:defRPr sz="1500"/>
            </a:lvl7pPr>
            <a:lvl8pPr marL="1436634" indent="-179382">
              <a:buFont typeface="Symbol" panose="05050102010706020507" pitchFamily="18" charset="2"/>
              <a:buChar char="-"/>
              <a:defRPr sz="1500"/>
            </a:lvl8pPr>
            <a:lvl9pPr marL="1614429" indent="-177794">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2" name="Date Placeholder 1"/>
          <p:cNvSpPr>
            <a:spLocks noGrp="1"/>
          </p:cNvSpPr>
          <p:nvPr>
            <p:ph type="dt" sz="half" idx="19"/>
          </p:nvPr>
        </p:nvSpPr>
        <p:spPr/>
        <p:txBody>
          <a:bodyPr/>
          <a:lstStyle/>
          <a:p>
            <a:pPr>
              <a:spcBef>
                <a:spcPct val="0"/>
              </a:spcBef>
            </a:pPr>
            <a:r>
              <a:rPr lang="de-DE"/>
              <a:t>30.09.2021   :::</a:t>
            </a:r>
            <a:endParaRPr lang="de-CH" dirty="0"/>
          </a:p>
        </p:txBody>
      </p:sp>
      <p:sp>
        <p:nvSpPr>
          <p:cNvPr id="3" name="Footer Placeholder 2"/>
          <p:cNvSpPr>
            <a:spLocks noGrp="1"/>
          </p:cNvSpPr>
          <p:nvPr>
            <p:ph type="ftr" sz="quarter" idx="20"/>
          </p:nvPr>
        </p:nvSpPr>
        <p:spPr/>
        <p:txBody>
          <a:bodyPr/>
          <a:lstStyle/>
          <a:p>
            <a:pPr>
              <a:spcBef>
                <a:spcPct val="0"/>
              </a:spcBef>
            </a:pPr>
            <a:r>
              <a:rPr lang="en-US"/>
              <a:t>HiMB Project Status Meeting - PM Update</a:t>
            </a:r>
            <a:endParaRPr lang="de-CH" dirty="0"/>
          </a:p>
        </p:txBody>
      </p:sp>
      <p:sp>
        <p:nvSpPr>
          <p:cNvPr id="7" name="Slide Number Placeholder 6"/>
          <p:cNvSpPr>
            <a:spLocks noGrp="1"/>
          </p:cNvSpPr>
          <p:nvPr>
            <p:ph type="sldNum" sz="quarter" idx="21"/>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776247936"/>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1102802" y="1412888"/>
            <a:ext cx="10754782"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66"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6" name="Titel 15"/>
          <p:cNvSpPr>
            <a:spLocks noGrp="1"/>
          </p:cNvSpPr>
          <p:nvPr>
            <p:ph type="title" hasCustomPrompt="1"/>
          </p:nvPr>
        </p:nvSpPr>
        <p:spPr>
          <a:xfrm>
            <a:off x="2769617" y="288002"/>
            <a:ext cx="8944033" cy="508500"/>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1251232" y="1449817"/>
            <a:ext cx="5041900" cy="4571585"/>
          </a:xfrm>
        </p:spPr>
        <p:txBody>
          <a:bodyPr/>
          <a:lstStyle>
            <a:lvl1pPr marL="177794" indent="-177794">
              <a:buClr>
                <a:schemeClr val="tx1"/>
              </a:buClr>
              <a:buFont typeface="Arial" panose="020B0604020202020204" pitchFamily="34" charset="0"/>
              <a:buChar char="•"/>
              <a:defRPr sz="1700"/>
            </a:lvl1pPr>
            <a:lvl2pPr marL="355588" indent="-177794">
              <a:buSzPct val="100000"/>
              <a:buFont typeface="Symbol" panose="05050102010706020507" pitchFamily="18" charset="2"/>
              <a:buChar char="-"/>
              <a:defRPr sz="1700"/>
            </a:lvl2pPr>
            <a:lvl3pPr marL="539731" indent="-184145">
              <a:buFont typeface="Symbol" panose="05050102010706020507" pitchFamily="18" charset="2"/>
              <a:buChar char="-"/>
              <a:defRPr sz="1700"/>
            </a:lvl3pPr>
            <a:lvl4pPr marL="717524" indent="-177794">
              <a:buFont typeface="Symbol" panose="05050102010706020507" pitchFamily="18" charset="2"/>
              <a:buChar char="-"/>
              <a:defRPr sz="1700"/>
            </a:lvl4pPr>
            <a:lvl5pPr marL="895319" indent="-177794">
              <a:buFont typeface="Symbol" panose="05050102010706020507" pitchFamily="18" charset="2"/>
              <a:buChar char="-"/>
              <a:defRPr sz="1700"/>
            </a:lvl5pPr>
            <a:lvl6pPr marL="1074699" indent="-179382">
              <a:buFont typeface="Symbol" panose="05050102010706020507" pitchFamily="18" charset="2"/>
              <a:buChar char="-"/>
              <a:defRPr sz="1500"/>
            </a:lvl6pPr>
            <a:lvl7pPr marL="1257255" indent="-182557">
              <a:buFont typeface="Symbol" panose="05050102010706020507" pitchFamily="18" charset="2"/>
              <a:buChar char="-"/>
              <a:defRPr sz="1500"/>
            </a:lvl7pPr>
            <a:lvl8pPr marL="1436634" indent="-179382">
              <a:buFont typeface="Symbol" panose="05050102010706020507" pitchFamily="18" charset="2"/>
              <a:buChar char="-"/>
              <a:defRPr sz="1500"/>
            </a:lvl8pPr>
            <a:lvl9pPr marL="1614429" indent="-177794">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6532318" y="1446238"/>
            <a:ext cx="5041900" cy="4575155"/>
          </a:xfrm>
        </p:spPr>
        <p:txBody>
          <a:bodyPr/>
          <a:lstStyle>
            <a:lvl1pPr marL="177794" indent="-177794">
              <a:buClr>
                <a:schemeClr val="tx1"/>
              </a:buClr>
              <a:buFont typeface="Arial" panose="020B0604020202020204" pitchFamily="34" charset="0"/>
              <a:buChar char="•"/>
              <a:defRPr sz="1700"/>
            </a:lvl1pPr>
            <a:lvl2pPr marL="355588" indent="-177794">
              <a:buSzPct val="100000"/>
              <a:buFont typeface="Symbol" panose="05050102010706020507" pitchFamily="18" charset="2"/>
              <a:buChar char="-"/>
              <a:defRPr sz="1700"/>
            </a:lvl2pPr>
            <a:lvl3pPr marL="539731" indent="-184145">
              <a:buFont typeface="Symbol" panose="05050102010706020507" pitchFamily="18" charset="2"/>
              <a:buChar char="-"/>
              <a:defRPr sz="1700"/>
            </a:lvl3pPr>
            <a:lvl4pPr marL="717524" indent="-177794">
              <a:buFont typeface="Symbol" panose="05050102010706020507" pitchFamily="18" charset="2"/>
              <a:buChar char="-"/>
              <a:defRPr sz="1700"/>
            </a:lvl4pPr>
            <a:lvl5pPr marL="895319" indent="-177794">
              <a:buFont typeface="Symbol" panose="05050102010706020507" pitchFamily="18" charset="2"/>
              <a:buChar char="-"/>
              <a:defRPr sz="1700"/>
            </a:lvl5pPr>
            <a:lvl6pPr marL="1074699" indent="-179382">
              <a:buFont typeface="Symbol" panose="05050102010706020507" pitchFamily="18" charset="2"/>
              <a:buChar char="-"/>
              <a:defRPr sz="1500"/>
            </a:lvl6pPr>
            <a:lvl7pPr marL="1257255" indent="-182557">
              <a:buFont typeface="Symbol" panose="05050102010706020507" pitchFamily="18" charset="2"/>
              <a:buChar char="-"/>
              <a:defRPr sz="1500"/>
            </a:lvl7pPr>
            <a:lvl8pPr marL="1436634" indent="-179382">
              <a:buFont typeface="Symbol" panose="05050102010706020507" pitchFamily="18" charset="2"/>
              <a:buChar char="-"/>
              <a:defRPr sz="1500"/>
            </a:lvl8pPr>
            <a:lvl9pPr marL="1614429" indent="-177794">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2" name="Date Placeholder 1"/>
          <p:cNvSpPr>
            <a:spLocks noGrp="1"/>
          </p:cNvSpPr>
          <p:nvPr>
            <p:ph type="dt" sz="half" idx="20"/>
          </p:nvPr>
        </p:nvSpPr>
        <p:spPr/>
        <p:txBody>
          <a:bodyPr/>
          <a:lstStyle/>
          <a:p>
            <a:pPr>
              <a:spcBef>
                <a:spcPct val="0"/>
              </a:spcBef>
            </a:pPr>
            <a:r>
              <a:rPr lang="de-DE"/>
              <a:t>30.09.2021   :::</a:t>
            </a:r>
            <a:endParaRPr lang="de-CH" dirty="0"/>
          </a:p>
        </p:txBody>
      </p:sp>
      <p:sp>
        <p:nvSpPr>
          <p:cNvPr id="3" name="Footer Placeholder 2"/>
          <p:cNvSpPr>
            <a:spLocks noGrp="1"/>
          </p:cNvSpPr>
          <p:nvPr>
            <p:ph type="ftr" sz="quarter" idx="21"/>
          </p:nvPr>
        </p:nvSpPr>
        <p:spPr/>
        <p:txBody>
          <a:bodyPr/>
          <a:lstStyle/>
          <a:p>
            <a:pPr>
              <a:spcBef>
                <a:spcPct val="0"/>
              </a:spcBef>
            </a:pPr>
            <a:r>
              <a:rPr lang="en-US"/>
              <a:t>HiMB Project Status Meeting - PM Update</a:t>
            </a:r>
            <a:endParaRPr lang="de-CH" dirty="0"/>
          </a:p>
        </p:txBody>
      </p:sp>
      <p:sp>
        <p:nvSpPr>
          <p:cNvPr id="7" name="Slide Number Placeholder 6"/>
          <p:cNvSpPr>
            <a:spLocks noGrp="1"/>
          </p:cNvSpPr>
          <p:nvPr>
            <p:ph type="sldNum" sz="quarter" idx="22"/>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54103871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Red">
    <p:bg>
      <p:bgPr>
        <a:solidFill>
          <a:schemeClr val="accent3"/>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dirty="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marL="0" marR="0" lvl="0" indent="0" algn="l" defTabSz="914400" rtl="0" eaLnBrk="1" fontAlgn="auto" latinLnBrk="0" hangingPunct="1">
              <a:lnSpc>
                <a:spcPct val="100000"/>
              </a:lnSpc>
              <a:spcBef>
                <a:spcPts val="600"/>
              </a:spcBef>
              <a:spcAft>
                <a:spcPts val="0"/>
              </a:spcAft>
              <a:buClrTx/>
              <a:buSzTx/>
              <a:buFont typeface="+mj-lt"/>
              <a:buNone/>
              <a:tabLst/>
              <a:defRPr/>
            </a:pPr>
            <a:r>
              <a:rPr lang="en-GB" noProof="0" dirty="0"/>
              <a:t>Autor/in</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CH" noProof="0" dirty="0"/>
              <a:t>Bild durch Tippen auf Symbol hinzufügen</a:t>
            </a:r>
          </a:p>
        </p:txBody>
      </p:sp>
    </p:spTree>
    <p:extLst>
      <p:ext uri="{BB962C8B-B14F-4D97-AF65-F5344CB8AC3E}">
        <p14:creationId xmlns:p14="http://schemas.microsoft.com/office/powerpoint/2010/main" val="3891886669"/>
      </p:ext>
    </p:extLst>
  </p:cSld>
  <p:clrMapOvr>
    <a:masterClrMapping/>
  </p:clrMapOvr>
  <p:extLst>
    <p:ext uri="{DCECCB84-F9BA-43D5-87BE-67443E8EF086}">
      <p15:sldGuideLst xmlns:p15="http://schemas.microsoft.com/office/powerpoint/2012/main">
        <p15:guide id="1" orient="horz" pos="346" userDrawn="1">
          <p15:clr>
            <a:srgbClr val="A4A3A4"/>
          </p15:clr>
        </p15:guide>
        <p15:guide id="2" pos="7106" userDrawn="1">
          <p15:clr>
            <a:srgbClr val="A4A3A4"/>
          </p15:clr>
        </p15:guide>
        <p15:guide id="3" orient="horz" pos="3181" userDrawn="1">
          <p15:clr>
            <a:srgbClr val="A4A3A4"/>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7" y="288002"/>
            <a:ext cx="8944033" cy="508500"/>
          </a:xfrm>
        </p:spPr>
        <p:txBody>
          <a:bodyPr/>
          <a:lstStyle/>
          <a:p>
            <a:r>
              <a:rPr lang="en-GB" noProof="0" dirty="0">
                <a:effectLst/>
              </a:rPr>
              <a:t>Enter slide title</a:t>
            </a:r>
            <a:endParaRPr lang="en-GB" dirty="0"/>
          </a:p>
        </p:txBody>
      </p:sp>
      <p:sp>
        <p:nvSpPr>
          <p:cNvPr id="3" name="Date Placeholder 2"/>
          <p:cNvSpPr>
            <a:spLocks noGrp="1"/>
          </p:cNvSpPr>
          <p:nvPr>
            <p:ph type="dt" sz="half" idx="10"/>
          </p:nvPr>
        </p:nvSpPr>
        <p:spPr/>
        <p:txBody>
          <a:bodyPr/>
          <a:lstStyle/>
          <a:p>
            <a:pPr>
              <a:spcBef>
                <a:spcPct val="0"/>
              </a:spcBef>
            </a:pPr>
            <a:r>
              <a:rPr lang="de-DE"/>
              <a:t>30.09.2021   :::</a:t>
            </a:r>
            <a:endParaRPr lang="de-CH" dirty="0"/>
          </a:p>
        </p:txBody>
      </p:sp>
      <p:sp>
        <p:nvSpPr>
          <p:cNvPr id="4" name="Footer Placeholder 3"/>
          <p:cNvSpPr>
            <a:spLocks noGrp="1"/>
          </p:cNvSpPr>
          <p:nvPr>
            <p:ph type="ftr" sz="quarter" idx="11"/>
          </p:nvPr>
        </p:nvSpPr>
        <p:spPr/>
        <p:txBody>
          <a:bodyPr/>
          <a:lstStyle/>
          <a:p>
            <a:pPr>
              <a:spcBef>
                <a:spcPct val="0"/>
              </a:spcBef>
            </a:pPr>
            <a:r>
              <a:rPr lang="en-US"/>
              <a:t>HiMB Project Status Meeting - PM Update</a:t>
            </a:r>
            <a:endParaRPr lang="de-CH" dirty="0"/>
          </a:p>
        </p:txBody>
      </p:sp>
      <p:sp>
        <p:nvSpPr>
          <p:cNvPr id="5" name="Slide Number Placeholder 4"/>
          <p:cNvSpPr>
            <a:spLocks noGrp="1"/>
          </p:cNvSpPr>
          <p:nvPr>
            <p:ph type="sldNum" sz="quarter" idx="12"/>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432593923"/>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769617" y="288002"/>
            <a:ext cx="8944033" cy="508500"/>
          </a:xfrm>
        </p:spPr>
        <p:txBody>
          <a:bodyPr/>
          <a:lstStyle/>
          <a:p>
            <a:r>
              <a:rPr lang="en-GB" noProof="0" dirty="0">
                <a:effectLst/>
              </a:rPr>
              <a:t>Enter slide title</a:t>
            </a:r>
            <a:endParaRPr lang="en-GB" dirty="0"/>
          </a:p>
        </p:txBody>
      </p:sp>
      <p:sp>
        <p:nvSpPr>
          <p:cNvPr id="7" name="Rechteck 6"/>
          <p:cNvSpPr/>
          <p:nvPr userDrawn="1"/>
        </p:nvSpPr>
        <p:spPr bwMode="auto">
          <a:xfrm>
            <a:off x="1102802" y="1412888"/>
            <a:ext cx="10754782"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66"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3" name="Date Placeholder 2"/>
          <p:cNvSpPr>
            <a:spLocks noGrp="1"/>
          </p:cNvSpPr>
          <p:nvPr>
            <p:ph type="dt" sz="half" idx="10"/>
          </p:nvPr>
        </p:nvSpPr>
        <p:spPr/>
        <p:txBody>
          <a:bodyPr/>
          <a:lstStyle/>
          <a:p>
            <a:pPr>
              <a:spcBef>
                <a:spcPct val="0"/>
              </a:spcBef>
            </a:pPr>
            <a:r>
              <a:rPr lang="de-DE"/>
              <a:t>30.09.2021   :::</a:t>
            </a:r>
            <a:endParaRPr lang="de-CH" dirty="0"/>
          </a:p>
        </p:txBody>
      </p:sp>
      <p:sp>
        <p:nvSpPr>
          <p:cNvPr id="4" name="Footer Placeholder 3"/>
          <p:cNvSpPr>
            <a:spLocks noGrp="1"/>
          </p:cNvSpPr>
          <p:nvPr>
            <p:ph type="ftr" sz="quarter" idx="11"/>
          </p:nvPr>
        </p:nvSpPr>
        <p:spPr/>
        <p:txBody>
          <a:bodyPr/>
          <a:lstStyle/>
          <a:p>
            <a:pPr>
              <a:spcBef>
                <a:spcPct val="0"/>
              </a:spcBef>
            </a:pPr>
            <a:r>
              <a:rPr lang="en-US"/>
              <a:t>HiMB Project Status Meeting - PM Update</a:t>
            </a:r>
            <a:endParaRPr lang="de-CH" dirty="0"/>
          </a:p>
        </p:txBody>
      </p:sp>
      <p:sp>
        <p:nvSpPr>
          <p:cNvPr id="5" name="Slide Number Placeholder 4"/>
          <p:cNvSpPr>
            <a:spLocks noGrp="1"/>
          </p:cNvSpPr>
          <p:nvPr>
            <p:ph type="sldNum" sz="quarter" idx="12"/>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182494801"/>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1102797" y="1019817"/>
            <a:ext cx="11089207" cy="5577846"/>
          </a:xfrm>
          <a:prstGeom prst="rect">
            <a:avLst/>
          </a:prstGeom>
          <a:noFill/>
          <a:extLst>
            <a:ext uri="{909E8E84-426E-40DD-AFC4-6F175D3DCCD1}">
              <a14:hiddenFill xmlns:a14="http://schemas.microsoft.com/office/drawing/2010/main">
                <a:solidFill>
                  <a:srgbClr val="FFFFFF"/>
                </a:solidFill>
              </a14:hiddenFill>
            </a:ext>
          </a:extLst>
        </p:spPr>
      </p:pic>
      <p:sp>
        <p:nvSpPr>
          <p:cNvPr id="12" name="Titel 11"/>
          <p:cNvSpPr>
            <a:spLocks noGrp="1"/>
          </p:cNvSpPr>
          <p:nvPr>
            <p:ph type="title" hasCustomPrompt="1"/>
          </p:nvPr>
        </p:nvSpPr>
        <p:spPr>
          <a:xfrm>
            <a:off x="2769617" y="288002"/>
            <a:ext cx="8944033" cy="508500"/>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1102785" y="1019825"/>
            <a:ext cx="3052950" cy="5577839"/>
          </a:xfrm>
          <a:solidFill>
            <a:schemeClr val="bg1">
              <a:alpha val="75000"/>
            </a:schemeClr>
          </a:solidFill>
        </p:spPr>
        <p:txBody>
          <a:bodyPr lIns="72000" tIns="432000" rIns="36000" bIns="36000" anchor="t" anchorCtr="0"/>
          <a:lstStyle>
            <a:lvl1pPr marL="177794" indent="-177794">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1102685" y="285758"/>
            <a:ext cx="1353600" cy="48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6" y="1019814"/>
            <a:ext cx="864000" cy="864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Date Placeholder 1"/>
          <p:cNvSpPr>
            <a:spLocks noGrp="1"/>
          </p:cNvSpPr>
          <p:nvPr>
            <p:ph type="dt" sz="half" idx="14"/>
          </p:nvPr>
        </p:nvSpPr>
        <p:spPr/>
        <p:txBody>
          <a:bodyPr/>
          <a:lstStyle/>
          <a:p>
            <a:pPr>
              <a:spcBef>
                <a:spcPct val="0"/>
              </a:spcBef>
            </a:pPr>
            <a:r>
              <a:rPr lang="de-DE"/>
              <a:t>30.09.2021   :::</a:t>
            </a:r>
            <a:endParaRPr lang="de-CH" dirty="0"/>
          </a:p>
        </p:txBody>
      </p:sp>
      <p:sp>
        <p:nvSpPr>
          <p:cNvPr id="3" name="Footer Placeholder 2"/>
          <p:cNvSpPr>
            <a:spLocks noGrp="1"/>
          </p:cNvSpPr>
          <p:nvPr>
            <p:ph type="ftr" sz="quarter" idx="15"/>
          </p:nvPr>
        </p:nvSpPr>
        <p:spPr/>
        <p:txBody>
          <a:bodyPr/>
          <a:lstStyle/>
          <a:p>
            <a:pPr>
              <a:spcBef>
                <a:spcPct val="0"/>
              </a:spcBef>
            </a:pPr>
            <a:r>
              <a:rPr lang="en-US"/>
              <a:t>HiMB Project Status Meeting - PM Update</a:t>
            </a:r>
            <a:endParaRPr lang="de-CH" dirty="0"/>
          </a:p>
        </p:txBody>
      </p:sp>
      <p:sp>
        <p:nvSpPr>
          <p:cNvPr id="7" name="Slide Number Placeholder 6"/>
          <p:cNvSpPr>
            <a:spLocks noGrp="1"/>
          </p:cNvSpPr>
          <p:nvPr>
            <p:ph type="sldNum" sz="quarter" idx="16"/>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4096854791"/>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spcBef>
                <a:spcPct val="0"/>
              </a:spcBef>
            </a:pPr>
            <a:r>
              <a:rPr lang="de-DE"/>
              <a:t>30.09.2021   :::</a:t>
            </a:r>
            <a:endParaRPr lang="de-CH" dirty="0"/>
          </a:p>
        </p:txBody>
      </p:sp>
      <p:sp>
        <p:nvSpPr>
          <p:cNvPr id="6" name="Footer Placeholder 5"/>
          <p:cNvSpPr>
            <a:spLocks noGrp="1"/>
          </p:cNvSpPr>
          <p:nvPr>
            <p:ph type="ftr" sz="quarter" idx="11"/>
          </p:nvPr>
        </p:nvSpPr>
        <p:spPr/>
        <p:txBody>
          <a:bodyPr/>
          <a:lstStyle/>
          <a:p>
            <a:pPr>
              <a:spcBef>
                <a:spcPct val="0"/>
              </a:spcBef>
            </a:pPr>
            <a:r>
              <a:rPr lang="en-US"/>
              <a:t>HiMB Project Status Meeting - PM Update</a:t>
            </a:r>
            <a:endParaRPr lang="de-CH" dirty="0"/>
          </a:p>
        </p:txBody>
      </p:sp>
      <p:sp>
        <p:nvSpPr>
          <p:cNvPr id="7" name="Slide Number Placeholder 6"/>
          <p:cNvSpPr>
            <a:spLocks noGrp="1"/>
          </p:cNvSpPr>
          <p:nvPr>
            <p:ph type="sldNum" sz="quarter" idx="12"/>
          </p:nvPr>
        </p:nvSpPr>
        <p:spPr/>
        <p:txBody>
          <a:bodyPr/>
          <a:lstStyle/>
          <a:p>
            <a:pPr algn="r">
              <a:defRPr/>
            </a:pPr>
            <a:r>
              <a:rPr lang="de-DE"/>
              <a:t>:::   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68645469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Image Blue">
    <p:bg>
      <p:bgPr>
        <a:solidFill>
          <a:schemeClr val="accent1"/>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dirty="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bg1"/>
                </a:solidFill>
              </a:defRPr>
            </a:lvl1pPr>
            <a:lvl2pPr marL="0" indent="0">
              <a:buNone/>
              <a:defRPr/>
            </a:lvl2pPr>
          </a:lstStyle>
          <a:p>
            <a:pPr lvl="0"/>
            <a:r>
              <a:rPr lang="en-GB" noProof="0" dirty="0"/>
              <a:t>Autor/in</a:t>
            </a:r>
            <a:endParaRPr lang="de-CH" noProof="0" dirty="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bg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3079849328"/>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Image Green">
    <p:bg>
      <p:bgPr>
        <a:solidFill>
          <a:schemeClr val="accent2"/>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dirty="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Autor/in</a:t>
            </a:r>
            <a:endParaRPr lang="de-CH" noProof="0" dirty="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2906675576"/>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Image Pink">
    <p:bg>
      <p:bgPr>
        <a:solidFill>
          <a:schemeClr val="accent6"/>
        </a:soli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BDEC662-E6F5-15D3-BB36-ED6F08201703}"/>
              </a:ext>
            </a:extLst>
          </p:cNvPr>
          <p:cNvSpPr/>
          <p:nvPr userDrawn="1"/>
        </p:nvSpPr>
        <p:spPr>
          <a:xfrm>
            <a:off x="0" y="0"/>
            <a:ext cx="12192000" cy="5049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tx1"/>
              </a:solidFill>
            </a:endParaRPr>
          </a:p>
        </p:txBody>
      </p:sp>
      <p:sp>
        <p:nvSpPr>
          <p:cNvPr id="2" name="Titel 1"/>
          <p:cNvSpPr>
            <a:spLocks noGrp="1"/>
          </p:cNvSpPr>
          <p:nvPr>
            <p:ph type="ctrTitle" hasCustomPrompt="1"/>
          </p:nvPr>
        </p:nvSpPr>
        <p:spPr>
          <a:xfrm>
            <a:off x="695325" y="1449388"/>
            <a:ext cx="5292725" cy="2004460"/>
          </a:xfrm>
        </p:spPr>
        <p:txBody>
          <a:bodyPr anchor="b"/>
          <a:lstStyle>
            <a:lvl1pPr algn="l">
              <a:lnSpc>
                <a:spcPct val="92000"/>
              </a:lnSpc>
              <a:defRPr sz="4200"/>
            </a:lvl1pPr>
          </a:lstStyle>
          <a:p>
            <a:r>
              <a:rPr lang="de-CH" noProof="0" dirty="0"/>
              <a:t>Titel hinzufügen</a:t>
            </a:r>
          </a:p>
        </p:txBody>
      </p:sp>
      <p:sp>
        <p:nvSpPr>
          <p:cNvPr id="3" name="Untertitel 2"/>
          <p:cNvSpPr>
            <a:spLocks noGrp="1"/>
          </p:cNvSpPr>
          <p:nvPr>
            <p:ph type="subTitle" idx="1" hasCustomPrompt="1"/>
          </p:nvPr>
        </p:nvSpPr>
        <p:spPr>
          <a:xfrm>
            <a:off x="695325" y="3789040"/>
            <a:ext cx="5292725" cy="1080120"/>
          </a:xfrm>
        </p:spPr>
        <p:txBody>
          <a:bodyPr/>
          <a:lstStyle>
            <a:lvl1pPr marL="0" indent="0" algn="l">
              <a:lnSpc>
                <a:spcPct val="92000"/>
              </a:lnSpc>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CH" noProof="0" dirty="0"/>
              <a:t>Untertitel hinzufügen</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695325" y="5841268"/>
            <a:ext cx="5292725" cy="288032"/>
          </a:xfrm>
        </p:spPr>
        <p:txBody>
          <a:bodyPr anchor="b"/>
          <a:lstStyle>
            <a:lvl1pPr>
              <a:defRPr sz="1600">
                <a:solidFill>
                  <a:schemeClr val="tx1"/>
                </a:solidFill>
              </a:defRPr>
            </a:lvl1pPr>
            <a:lvl2pPr marL="0" indent="0">
              <a:buNone/>
              <a:defRPr/>
            </a:lvl2pPr>
          </a:lstStyle>
          <a:p>
            <a:pPr lvl="0"/>
            <a:r>
              <a:rPr lang="en-GB" noProof="0" dirty="0"/>
              <a:t>Autor/in</a:t>
            </a:r>
            <a:endParaRPr lang="de-CH" noProof="0" dirty="0"/>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695325" y="6129300"/>
            <a:ext cx="5292725" cy="252028"/>
          </a:xfrm>
        </p:spPr>
        <p:txBody>
          <a:bodyPr anchor="t"/>
          <a:lstStyle>
            <a:lvl1pPr>
              <a:defRPr sz="1600">
                <a:solidFill>
                  <a:schemeClr val="tx1"/>
                </a:solidFill>
              </a:defRPr>
            </a:lvl1pPr>
            <a:lvl2pPr marL="0" indent="0">
              <a:buNone/>
              <a:defRPr/>
            </a:lvl2pPr>
          </a:lstStyle>
          <a:p>
            <a:pPr lvl="0"/>
            <a:r>
              <a:rPr lang="en-GB" noProof="0" dirty="0"/>
              <a:t>Ort, TT. Monat JJJJ</a:t>
            </a:r>
            <a:endParaRPr lang="de-CH" noProof="0" dirty="0"/>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1135" y="358671"/>
            <a:ext cx="1773825" cy="730070"/>
          </a:xfrm>
          <a:prstGeom prst="rect">
            <a:avLst/>
          </a:prstGeom>
        </p:spPr>
      </p:pic>
      <p:sp>
        <p:nvSpPr>
          <p:cNvPr id="15" name="Bildplatzhalter 4">
            <a:extLst>
              <a:ext uri="{FF2B5EF4-FFF2-40B4-BE49-F238E27FC236}">
                <a16:creationId xmlns:a16="http://schemas.microsoft.com/office/drawing/2014/main" id="{918345C2-B555-CE5A-CF14-EC753A31EDBB}"/>
              </a:ext>
            </a:extLst>
          </p:cNvPr>
          <p:cNvSpPr>
            <a:spLocks noGrp="1"/>
          </p:cNvSpPr>
          <p:nvPr>
            <p:ph type="pic" sz="quarter" idx="15" hasCustomPrompt="1"/>
          </p:nvPr>
        </p:nvSpPr>
        <p:spPr>
          <a:xfrm>
            <a:off x="6203948" y="549275"/>
            <a:ext cx="5076827" cy="5436009"/>
          </a:xfrm>
          <a:pattFill prst="lgCheck">
            <a:fgClr>
              <a:schemeClr val="bg1">
                <a:lumMod val="85000"/>
              </a:schemeClr>
            </a:fgClr>
            <a:bgClr>
              <a:schemeClr val="bg1"/>
            </a:bgClr>
          </a:pattFill>
        </p:spPr>
        <p:txBody>
          <a:bodyPr tIns="720000" anchor="ctr"/>
          <a:lstStyle>
            <a:lvl1pPr algn="ctr">
              <a:defRPr sz="1200"/>
            </a:lvl1pPr>
          </a:lstStyle>
          <a:p>
            <a:r>
              <a:rPr lang="de-DE" noProof="0"/>
              <a:t>Bild durch Tippen auf Symbol hinzufügen</a:t>
            </a:r>
            <a:endParaRPr lang="de-DE" noProof="0" dirty="0"/>
          </a:p>
        </p:txBody>
      </p:sp>
    </p:spTree>
    <p:extLst>
      <p:ext uri="{BB962C8B-B14F-4D97-AF65-F5344CB8AC3E}">
        <p14:creationId xmlns:p14="http://schemas.microsoft.com/office/powerpoint/2010/main" val="2569151155"/>
      </p:ext>
    </p:extLst>
  </p:cSld>
  <p:clrMapOvr>
    <a:masterClrMapping/>
  </p:clrMapOvr>
  <p:extLst>
    <p:ext uri="{DCECCB84-F9BA-43D5-87BE-67443E8EF086}">
      <p15:sldGuideLst xmlns:p15="http://schemas.microsoft.com/office/powerpoint/2012/main">
        <p15:guide id="1" orient="horz" pos="346">
          <p15:clr>
            <a:srgbClr val="A4A3A4"/>
          </p15:clr>
        </p15:guide>
        <p15:guide id="2" pos="7106">
          <p15:clr>
            <a:srgbClr val="A4A3A4"/>
          </p15:clr>
        </p15:guide>
        <p15:guide id="3" orient="horz" pos="318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2852F3DE-B35F-4A9C-93A7-DC9521D190FB}"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de-DE" noProof="0" dirty="0"/>
              <a:t>Kapiteltitel hinzufügen</a:t>
            </a:r>
          </a:p>
          <a:p>
            <a:pPr lvl="1"/>
            <a:r>
              <a:rPr lang="de-DE" noProof="0" dirty="0"/>
              <a:t>Zweite Textebene</a:t>
            </a:r>
          </a:p>
          <a:p>
            <a:pPr lvl="2"/>
            <a:r>
              <a:rPr lang="de-DE" noProof="0" dirty="0"/>
              <a:t>Dritte Textebene</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727755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ection Heading Red">
    <p:bg>
      <p:bgPr>
        <a:solidFill>
          <a:schemeClr val="accent3"/>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C949EBB7-FBE4-4936-8C6F-3F5FE28508E3}" type="datetime1">
              <a:rPr lang="de-CH" noProof="0" smtClean="0"/>
              <a:t>19.03.2025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GB" noProof="0"/>
              <a:t>Paul Scherrer Institut PSI</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695325" y="1292087"/>
            <a:ext cx="8964613" cy="4729302"/>
          </a:xfrm>
        </p:spPr>
        <p:txBody>
          <a:bodyPr/>
          <a:lstStyle>
            <a:lvl1pPr>
              <a:defRPr sz="4200">
                <a:solidFill>
                  <a:schemeClr val="bg1"/>
                </a:solidFill>
              </a:defRPr>
            </a:lvl1pPr>
            <a:lvl2pPr marL="0" indent="0">
              <a:buFontTx/>
              <a:buNone/>
              <a:defRPr>
                <a:solidFill>
                  <a:schemeClr val="bg1"/>
                </a:solidFill>
              </a:defRPr>
            </a:lvl2pPr>
            <a:lvl3pPr marL="250825" indent="-250825">
              <a:defRPr>
                <a:solidFill>
                  <a:schemeClr val="bg1"/>
                </a:solidFill>
              </a:defRPr>
            </a:lvl3pPr>
          </a:lstStyle>
          <a:p>
            <a:pPr lvl="0"/>
            <a:r>
              <a:rPr lang="de-DE" noProof="0" dirty="0"/>
              <a:t>Kapiteltitel hinzufügen</a:t>
            </a:r>
          </a:p>
          <a:p>
            <a:pPr lvl="1"/>
            <a:r>
              <a:rPr lang="de-DE" noProof="0" dirty="0"/>
              <a:t>Zweite Textebene</a:t>
            </a:r>
          </a:p>
          <a:p>
            <a:pPr lvl="2"/>
            <a:r>
              <a:rPr lang="de-DE" noProof="0" dirty="0"/>
              <a:t>Dritte Textebene</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615134" y="305378"/>
            <a:ext cx="881465" cy="362794"/>
          </a:xfrm>
          <a:prstGeom prst="rect">
            <a:avLst/>
          </a:prstGeom>
        </p:spPr>
      </p:pic>
    </p:spTree>
    <p:extLst>
      <p:ext uri="{BB962C8B-B14F-4D97-AF65-F5344CB8AC3E}">
        <p14:creationId xmlns:p14="http://schemas.microsoft.com/office/powerpoint/2010/main" val="197964253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image" Target="../media/image6.emf"/><Relationship Id="rId5" Type="http://schemas.openxmlformats.org/officeDocument/2006/relationships/slideLayout" Target="../slideLayouts/slideLayout39.xml"/><Relationship Id="rId10" Type="http://schemas.openxmlformats.org/officeDocument/2006/relationships/theme" Target="../theme/theme2.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95325" y="278296"/>
            <a:ext cx="8964613" cy="810444"/>
          </a:xfrm>
          <a:prstGeom prst="rect">
            <a:avLst/>
          </a:prstGeom>
        </p:spPr>
        <p:txBody>
          <a:bodyPr vert="horz" lIns="0" tIns="0" rIns="0" bIns="0" rtlCol="0" anchor="t">
            <a:noAutofit/>
          </a:bodyPr>
          <a:lstStyle/>
          <a:p>
            <a:r>
              <a:rPr lang="de-CH" noProof="0" dirty="0"/>
              <a:t>Titel hinzufügen</a:t>
            </a:r>
          </a:p>
        </p:txBody>
      </p:sp>
      <p:sp>
        <p:nvSpPr>
          <p:cNvPr id="3" name="Textplatzhalter 2"/>
          <p:cNvSpPr>
            <a:spLocks noGrp="1"/>
          </p:cNvSpPr>
          <p:nvPr>
            <p:ph type="body" idx="1"/>
          </p:nvPr>
        </p:nvSpPr>
        <p:spPr>
          <a:xfrm>
            <a:off x="695325" y="1376364"/>
            <a:ext cx="10801275" cy="4645024"/>
          </a:xfrm>
          <a:prstGeom prst="rect">
            <a:avLst/>
          </a:prstGeom>
        </p:spPr>
        <p:txBody>
          <a:bodyPr vert="horz" lIns="0" tIns="0" rIns="0" bIns="0" rtlCol="0">
            <a:noAutofit/>
          </a:bodyPr>
          <a:lstStyle/>
          <a:p>
            <a:pPr lvl="0"/>
            <a:r>
              <a:rPr lang="de-CH" noProof="0" dirty="0"/>
              <a:t>Inhalt hinzufügen</a:t>
            </a:r>
          </a:p>
          <a:p>
            <a:pPr lvl="1"/>
            <a:r>
              <a:rPr lang="de-CH" noProof="0" dirty="0"/>
              <a:t>Zweite Textebene</a:t>
            </a:r>
          </a:p>
          <a:p>
            <a:pPr lvl="2"/>
            <a:r>
              <a:rPr lang="de-CH" noProof="0" dirty="0"/>
              <a:t>Dritte Textebene</a:t>
            </a:r>
          </a:p>
          <a:p>
            <a:pPr lvl="3"/>
            <a:r>
              <a:rPr lang="de-CH" noProof="0" dirty="0"/>
              <a:t>Vierte Textebene</a:t>
            </a:r>
          </a:p>
          <a:p>
            <a:pPr lvl="4"/>
            <a:r>
              <a:rPr lang="de-CH" noProof="0" dirty="0"/>
              <a:t>Fünfte Textebene</a:t>
            </a:r>
          </a:p>
        </p:txBody>
      </p:sp>
      <p:sp>
        <p:nvSpPr>
          <p:cNvPr id="4" name="Datumsplatzhalter 3"/>
          <p:cNvSpPr>
            <a:spLocks noGrp="1"/>
          </p:cNvSpPr>
          <p:nvPr>
            <p:ph type="dt" sz="half" idx="2"/>
          </p:nvPr>
        </p:nvSpPr>
        <p:spPr>
          <a:xfrm>
            <a:off x="9875837" y="6404573"/>
            <a:ext cx="1620837" cy="144016"/>
          </a:xfrm>
          <a:prstGeom prst="rect">
            <a:avLst/>
          </a:prstGeom>
        </p:spPr>
        <p:txBody>
          <a:bodyPr vert="horz" lIns="0" tIns="0" rIns="0" bIns="0" rtlCol="0" anchor="t" anchorCtr="0"/>
          <a:lstStyle>
            <a:lvl1pPr algn="r">
              <a:defRPr sz="1000">
                <a:solidFill>
                  <a:schemeClr val="tx1"/>
                </a:solidFill>
              </a:defRPr>
            </a:lvl1pPr>
          </a:lstStyle>
          <a:p>
            <a:fld id="{F2E16785-AFF6-44C3-A4AD-6E06194ECCCA}" type="datetime1">
              <a:rPr lang="de-CH" noProof="0" smtClean="0"/>
              <a:t>19.03.2025</a:t>
            </a:fld>
            <a:endParaRPr lang="en-GB" noProof="0" dirty="0"/>
          </a:p>
        </p:txBody>
      </p:sp>
      <p:sp>
        <p:nvSpPr>
          <p:cNvPr id="5" name="Fußzeilenplatzhalter 4"/>
          <p:cNvSpPr>
            <a:spLocks noGrp="1"/>
          </p:cNvSpPr>
          <p:nvPr>
            <p:ph type="ftr" sz="quarter" idx="3"/>
          </p:nvPr>
        </p:nvSpPr>
        <p:spPr>
          <a:xfrm>
            <a:off x="1614487" y="6404573"/>
            <a:ext cx="8045451" cy="144016"/>
          </a:xfrm>
          <a:prstGeom prst="rect">
            <a:avLst/>
          </a:prstGeom>
        </p:spPr>
        <p:txBody>
          <a:bodyPr vert="horz" lIns="0" tIns="0" rIns="0" bIns="0" rtlCol="0" anchor="t" anchorCtr="0"/>
          <a:lstStyle>
            <a:lvl1pPr algn="l">
              <a:defRPr sz="1000">
                <a:solidFill>
                  <a:schemeClr val="tx1"/>
                </a:solidFill>
              </a:defRPr>
            </a:lvl1pPr>
          </a:lstStyle>
          <a:p>
            <a:r>
              <a:rPr lang="en-GB" noProof="0"/>
              <a:t>Paul Scherrer Institut PSI</a:t>
            </a:r>
            <a:endParaRPr lang="en-GB" noProof="0" dirty="0"/>
          </a:p>
        </p:txBody>
      </p:sp>
      <p:sp>
        <p:nvSpPr>
          <p:cNvPr id="6" name="Foliennummernplatzhalter 5"/>
          <p:cNvSpPr>
            <a:spLocks noGrp="1"/>
          </p:cNvSpPr>
          <p:nvPr>
            <p:ph type="sldNum" sz="quarter" idx="4"/>
          </p:nvPr>
        </p:nvSpPr>
        <p:spPr>
          <a:xfrm>
            <a:off x="695325" y="6404573"/>
            <a:ext cx="70326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pic>
        <p:nvPicPr>
          <p:cNvPr id="20" name="Grafik 19">
            <a:extLst>
              <a:ext uri="{FF2B5EF4-FFF2-40B4-BE49-F238E27FC236}">
                <a16:creationId xmlns:a16="http://schemas.microsoft.com/office/drawing/2014/main" id="{EC2031EC-4715-FBAB-E65E-0A3E5D91D8E4}"/>
              </a:ext>
            </a:extLst>
          </p:cNvPr>
          <p:cNvPicPr>
            <a:picLocks noChangeAspect="1"/>
          </p:cNvPicPr>
          <p:nvPr userDrawn="1"/>
        </p:nvPicPr>
        <p:blipFill>
          <a:blip r:embed="rId36" cstate="print">
            <a:extLst>
              <a:ext uri="{28A0092B-C50C-407E-A947-70E740481C1C}">
                <a14:useLocalDpi xmlns:a14="http://schemas.microsoft.com/office/drawing/2010/main" val="0"/>
              </a:ext>
            </a:extLst>
          </a:blip>
          <a:stretch>
            <a:fillRect/>
          </a:stretch>
        </p:blipFill>
        <p:spPr>
          <a:xfrm>
            <a:off x="10615133" y="305378"/>
            <a:ext cx="881467" cy="362794"/>
          </a:xfrm>
          <a:prstGeom prst="rect">
            <a:avLst/>
          </a:prstGeom>
        </p:spPr>
      </p:pic>
    </p:spTree>
    <p:extLst>
      <p:ext uri="{BB962C8B-B14F-4D97-AF65-F5344CB8AC3E}">
        <p14:creationId xmlns:p14="http://schemas.microsoft.com/office/powerpoint/2010/main" val="1011663896"/>
      </p:ext>
    </p:extLst>
  </p:cSld>
  <p:clrMap bg1="lt1" tx1="dk1" bg2="lt2" tx2="dk2" accent1="accent1" accent2="accent2" accent3="accent3" accent4="accent4" accent5="accent5" accent6="accent6" hlink="hlink" folHlink="folHlink"/>
  <p:sldLayoutIdLst>
    <p:sldLayoutId id="2147483688" r:id="rId1"/>
    <p:sldLayoutId id="2147483690" r:id="rId2"/>
    <p:sldLayoutId id="2147483691" r:id="rId3"/>
    <p:sldLayoutId id="2147483658" r:id="rId4"/>
    <p:sldLayoutId id="2147483738" r:id="rId5"/>
    <p:sldLayoutId id="2147483739" r:id="rId6"/>
    <p:sldLayoutId id="2147483740" r:id="rId7"/>
    <p:sldLayoutId id="2147483694" r:id="rId8"/>
    <p:sldLayoutId id="2147483737" r:id="rId9"/>
    <p:sldLayoutId id="2147483692" r:id="rId10"/>
    <p:sldLayoutId id="2147483693" r:id="rId11"/>
    <p:sldLayoutId id="2147483659" r:id="rId12"/>
    <p:sldLayoutId id="2147483666" r:id="rId13"/>
    <p:sldLayoutId id="2147483667" r:id="rId14"/>
    <p:sldLayoutId id="2147483668" r:id="rId15"/>
    <p:sldLayoutId id="2147483669" r:id="rId16"/>
    <p:sldLayoutId id="2147483665" r:id="rId17"/>
    <p:sldLayoutId id="2147483670" r:id="rId18"/>
    <p:sldLayoutId id="2147483671" r:id="rId19"/>
    <p:sldLayoutId id="2147483672" r:id="rId20"/>
    <p:sldLayoutId id="2147483673" r:id="rId21"/>
    <p:sldLayoutId id="2147483674" r:id="rId22"/>
    <p:sldLayoutId id="2147483675" r:id="rId23"/>
    <p:sldLayoutId id="2147483676" r:id="rId24"/>
    <p:sldLayoutId id="2147483695" r:id="rId25"/>
    <p:sldLayoutId id="2147483677" r:id="rId26"/>
    <p:sldLayoutId id="2147483679" r:id="rId27"/>
    <p:sldLayoutId id="2147483678" r:id="rId28"/>
    <p:sldLayoutId id="2147483680" r:id="rId29"/>
    <p:sldLayoutId id="2147483681" r:id="rId30"/>
    <p:sldLayoutId id="2147483683" r:id="rId31"/>
    <p:sldLayoutId id="2147483682" r:id="rId32"/>
    <p:sldLayoutId id="2147483663" r:id="rId33"/>
    <p:sldLayoutId id="2147483664" r:id="rId34"/>
  </p:sldLayoutIdLst>
  <p:hf hdr="0"/>
  <p:txStyles>
    <p:title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38" userDrawn="1">
          <p15:clr>
            <a:srgbClr val="A4A3A4"/>
          </p15:clr>
        </p15:guide>
        <p15:guide id="2" pos="7242" userDrawn="1">
          <p15:clr>
            <a:srgbClr val="A4A3A4"/>
          </p15:clr>
        </p15:guide>
        <p15:guide id="3" orient="horz" pos="4110" userDrawn="1">
          <p15:clr>
            <a:srgbClr val="A4A3A4"/>
          </p15:clr>
        </p15:guide>
        <p15:guide id="4" orient="horz" pos="913" userDrawn="1">
          <p15:clr>
            <a:srgbClr val="A4A3A4"/>
          </p15:clr>
        </p15:guide>
        <p15:guide id="5" pos="3772" userDrawn="1">
          <p15:clr>
            <a:srgbClr val="A4A3A4"/>
          </p15:clr>
        </p15:guide>
        <p15:guide id="6" pos="3908" userDrawn="1">
          <p15:clr>
            <a:srgbClr val="A4A3A4"/>
          </p15:clr>
        </p15:guide>
        <p15:guide id="7" pos="2751" userDrawn="1">
          <p15:clr>
            <a:srgbClr val="A4A3A4"/>
          </p15:clr>
        </p15:guide>
        <p15:guide id="8" pos="2615" userDrawn="1">
          <p15:clr>
            <a:srgbClr val="A4A3A4"/>
          </p15:clr>
        </p15:guide>
        <p15:guide id="9" pos="1595" userDrawn="1">
          <p15:clr>
            <a:srgbClr val="A4A3A4"/>
          </p15:clr>
        </p15:guide>
        <p15:guide id="10" pos="1459" userDrawn="1">
          <p15:clr>
            <a:srgbClr val="A4A3A4"/>
          </p15:clr>
        </p15:guide>
        <p15:guide id="11" pos="4929" userDrawn="1">
          <p15:clr>
            <a:srgbClr val="A4A3A4"/>
          </p15:clr>
        </p15:guide>
        <p15:guide id="12" pos="5065" userDrawn="1">
          <p15:clr>
            <a:srgbClr val="A4A3A4"/>
          </p15:clr>
        </p15:guide>
        <p15:guide id="13" pos="6085" userDrawn="1">
          <p15:clr>
            <a:srgbClr val="A4A3A4"/>
          </p15:clr>
        </p15:guide>
        <p15:guide id="14" pos="6221" userDrawn="1">
          <p15:clr>
            <a:srgbClr val="A4A3A4"/>
          </p15:clr>
        </p15:guide>
        <p15:guide id="15" pos="2172" userDrawn="1">
          <p15:clr>
            <a:srgbClr val="A4A3A4"/>
          </p15:clr>
        </p15:guide>
        <p15:guide id="16" pos="2036" userDrawn="1">
          <p15:clr>
            <a:srgbClr val="A4A3A4"/>
          </p15:clr>
        </p15:guide>
        <p15:guide id="17" pos="3194" userDrawn="1">
          <p15:clr>
            <a:srgbClr val="A4A3A4"/>
          </p15:clr>
        </p15:guide>
        <p15:guide id="18" pos="3330" userDrawn="1">
          <p15:clr>
            <a:srgbClr val="A4A3A4"/>
          </p15:clr>
        </p15:guide>
        <p15:guide id="19" pos="881" userDrawn="1">
          <p15:clr>
            <a:srgbClr val="A4A3A4"/>
          </p15:clr>
        </p15:guide>
        <p15:guide id="20" pos="1017" userDrawn="1">
          <p15:clr>
            <a:srgbClr val="A4A3A4"/>
          </p15:clr>
        </p15:guide>
        <p15:guide id="21" pos="4351" userDrawn="1">
          <p15:clr>
            <a:srgbClr val="A4A3A4"/>
          </p15:clr>
        </p15:guide>
        <p15:guide id="22" pos="4487" userDrawn="1">
          <p15:clr>
            <a:srgbClr val="A4A3A4"/>
          </p15:clr>
        </p15:guide>
        <p15:guide id="23" pos="5508" userDrawn="1">
          <p15:clr>
            <a:srgbClr val="A4A3A4"/>
          </p15:clr>
        </p15:guide>
        <p15:guide id="24" pos="5642" userDrawn="1">
          <p15:clr>
            <a:srgbClr val="A4A3A4"/>
          </p15:clr>
        </p15:guide>
        <p15:guide id="25" pos="6663" userDrawn="1">
          <p15:clr>
            <a:srgbClr val="A4A3A4"/>
          </p15:clr>
        </p15:guide>
        <p15:guide id="26" pos="6799" userDrawn="1">
          <p15:clr>
            <a:srgbClr val="A4A3A4"/>
          </p15:clr>
        </p15:guide>
        <p15:guide id="27" orient="horz" pos="229" userDrawn="1">
          <p15:clr>
            <a:srgbClr val="A4A3A4"/>
          </p15:clr>
        </p15:guide>
        <p15:guide id="28" orient="horz" pos="867" userDrawn="1">
          <p15:clr>
            <a:srgbClr val="A4A3A4"/>
          </p15:clr>
        </p15:guide>
        <p15:guide id="29" orient="horz" pos="3793"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769617" y="288002"/>
            <a:ext cx="8944033"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marL="0" marR="0" lvl="0" indent="0" algn="l" defTabSz="914412"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18" name="Foliennummernplatzhalter 5"/>
          <p:cNvSpPr>
            <a:spLocks noGrp="1"/>
          </p:cNvSpPr>
          <p:nvPr>
            <p:ph type="sldNum" sz="quarter" idx="4"/>
          </p:nvPr>
        </p:nvSpPr>
        <p:spPr>
          <a:xfrm>
            <a:off x="10941752" y="6624001"/>
            <a:ext cx="767657" cy="196851"/>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a:t>:::   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6" y="1412879"/>
            <a:ext cx="816000" cy="816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390668" y="1341445"/>
            <a:ext cx="10322983" cy="4679951"/>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bwMode="auto">
          <a:xfrm>
            <a:off x="1104000" y="285758"/>
            <a:ext cx="1353600" cy="481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2"/>
          </p:nvPr>
        </p:nvSpPr>
        <p:spPr>
          <a:xfrm>
            <a:off x="838202" y="6624001"/>
            <a:ext cx="1931416" cy="196851"/>
          </a:xfrm>
          <a:prstGeom prst="rect">
            <a:avLst/>
          </a:prstGeom>
        </p:spPr>
        <p:txBody>
          <a:bodyPr vert="horz" wrap="square" lIns="0" tIns="0" rIns="0" bIns="0" numCol="1" anchor="t" anchorCtr="0" compatLnSpc="1">
            <a:prstTxWarp prst="textNoShape">
              <a:avLst/>
            </a:prstTxWarp>
          </a:bodyPr>
          <a:lstStyle>
            <a:lvl1pPr>
              <a:defRPr lang="de-CH" sz="800" smtClean="0">
                <a:latin typeface="+mn-lt"/>
              </a:defRPr>
            </a:lvl1pPr>
          </a:lstStyle>
          <a:p>
            <a:pPr>
              <a:spcBef>
                <a:spcPct val="0"/>
              </a:spcBef>
            </a:pPr>
            <a:r>
              <a:rPr lang="de-DE"/>
              <a:t>30.09.2021   :::</a:t>
            </a:r>
            <a:endParaRPr lang="de-CH" dirty="0"/>
          </a:p>
        </p:txBody>
      </p:sp>
      <p:sp>
        <p:nvSpPr>
          <p:cNvPr id="4" name="Footer Placeholder 3"/>
          <p:cNvSpPr>
            <a:spLocks noGrp="1"/>
          </p:cNvSpPr>
          <p:nvPr>
            <p:ph type="ftr" sz="quarter" idx="3"/>
          </p:nvPr>
        </p:nvSpPr>
        <p:spPr>
          <a:xfrm>
            <a:off x="2769618" y="6624001"/>
            <a:ext cx="8172136" cy="196851"/>
          </a:xfrm>
          <a:prstGeom prst="rect">
            <a:avLst/>
          </a:prstGeom>
        </p:spPr>
        <p:txBody>
          <a:bodyPr vert="horz" wrap="square" lIns="0" tIns="0" rIns="0" bIns="0" numCol="1" anchor="t" anchorCtr="0" compatLnSpc="1">
            <a:prstTxWarp prst="textNoShape">
              <a:avLst/>
            </a:prstTxWarp>
          </a:bodyPr>
          <a:lstStyle>
            <a:lvl1pPr>
              <a:defRPr lang="de-CH" sz="800">
                <a:latin typeface="+mn-lt"/>
              </a:defRPr>
            </a:lvl1pPr>
          </a:lstStyle>
          <a:p>
            <a:pPr>
              <a:spcBef>
                <a:spcPct val="0"/>
              </a:spcBef>
            </a:pPr>
            <a:r>
              <a:rPr lang="en-US"/>
              <a:t>HiMB Project Status Meeting - PM Update</a:t>
            </a:r>
            <a:endParaRPr lang="de-CH" dirty="0"/>
          </a:p>
        </p:txBody>
      </p:sp>
    </p:spTree>
    <p:extLst>
      <p:ext uri="{BB962C8B-B14F-4D97-AF65-F5344CB8AC3E}">
        <p14:creationId xmlns:p14="http://schemas.microsoft.com/office/powerpoint/2010/main" val="1486794422"/>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Lst>
  <p:transition spd="med"/>
  <p:hf hdr="0"/>
  <p:txStyles>
    <p:titleStyle>
      <a:lvl1pPr marL="0" marR="0" indent="0" algn="l" defTabSz="914412"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85" algn="l" rtl="0" eaLnBrk="1" fontAlgn="base" hangingPunct="1">
        <a:spcBef>
          <a:spcPct val="0"/>
        </a:spcBef>
        <a:spcAft>
          <a:spcPct val="0"/>
        </a:spcAft>
        <a:defRPr sz="3200" b="1">
          <a:solidFill>
            <a:schemeClr val="tx2"/>
          </a:solidFill>
          <a:latin typeface="Arial Narrow" pitchFamily="34" charset="0"/>
        </a:defRPr>
      </a:lvl6pPr>
      <a:lvl7pPr marL="914366" algn="l" rtl="0" eaLnBrk="1" fontAlgn="base" hangingPunct="1">
        <a:spcBef>
          <a:spcPct val="0"/>
        </a:spcBef>
        <a:spcAft>
          <a:spcPct val="0"/>
        </a:spcAft>
        <a:defRPr sz="3200" b="1">
          <a:solidFill>
            <a:schemeClr val="tx2"/>
          </a:solidFill>
          <a:latin typeface="Arial Narrow" pitchFamily="34" charset="0"/>
        </a:defRPr>
      </a:lvl7pPr>
      <a:lvl8pPr marL="1371550" algn="l" rtl="0" eaLnBrk="1" fontAlgn="base" hangingPunct="1">
        <a:spcBef>
          <a:spcPct val="0"/>
        </a:spcBef>
        <a:spcAft>
          <a:spcPct val="0"/>
        </a:spcAft>
        <a:defRPr sz="3200" b="1">
          <a:solidFill>
            <a:schemeClr val="tx2"/>
          </a:solidFill>
          <a:latin typeface="Arial Narrow" pitchFamily="34" charset="0"/>
        </a:defRPr>
      </a:lvl8pPr>
      <a:lvl9pPr marL="1828733" algn="l" rtl="0" eaLnBrk="1" fontAlgn="base" hangingPunct="1">
        <a:spcBef>
          <a:spcPct val="0"/>
        </a:spcBef>
        <a:spcAft>
          <a:spcPct val="0"/>
        </a:spcAft>
        <a:defRPr sz="3200" b="1">
          <a:solidFill>
            <a:schemeClr val="tx2"/>
          </a:solidFill>
          <a:latin typeface="Arial Narrow" pitchFamily="34" charset="0"/>
        </a:defRPr>
      </a:lvl9pPr>
    </p:titleStyle>
    <p:bodyStyle>
      <a:lvl1pPr marL="177794" indent="-177794" algn="l" rtl="0" eaLnBrk="1" fontAlgn="base" hangingPunct="1">
        <a:lnSpc>
          <a:spcPct val="110000"/>
        </a:lnSpc>
        <a:spcBef>
          <a:spcPct val="0"/>
        </a:spcBef>
        <a:spcAft>
          <a:spcPct val="0"/>
        </a:spcAft>
        <a:buClr>
          <a:srgbClr val="003B6E"/>
        </a:buClr>
        <a:buFont typeface="Wingdings" panose="05000000000000000000" pitchFamily="2" charset="2"/>
        <a:buChar char="§"/>
        <a:defRPr sz="1700" kern="1200" spc="0" baseline="0">
          <a:solidFill>
            <a:schemeClr val="tx1"/>
          </a:solidFill>
          <a:latin typeface="+mn-lt"/>
          <a:ea typeface="+mn-ea"/>
          <a:cs typeface="+mn-cs"/>
        </a:defRPr>
      </a:lvl1pPr>
      <a:lvl2pPr marL="355588" indent="-177794" algn="l" rtl="0" eaLnBrk="1" fontAlgn="base" hangingPunct="1">
        <a:lnSpc>
          <a:spcPct val="110000"/>
        </a:lnSpc>
        <a:spcBef>
          <a:spcPct val="0"/>
        </a:spcBef>
        <a:spcAft>
          <a:spcPct val="0"/>
        </a:spcAft>
        <a:buClr>
          <a:srgbClr val="914967"/>
        </a:buClr>
        <a:buSzPct val="100000"/>
        <a:buFont typeface="Arial" panose="020B0604020202020204" pitchFamily="34" charset="0"/>
        <a:buChar char="•"/>
        <a:defRPr sz="1600" kern="1200" spc="0" baseline="0">
          <a:solidFill>
            <a:schemeClr val="tx1"/>
          </a:solidFill>
          <a:latin typeface="+mn-lt"/>
          <a:ea typeface="+mn-ea"/>
          <a:cs typeface="+mn-cs"/>
        </a:defRPr>
      </a:lvl2pPr>
      <a:lvl3pPr marL="355588" indent="184145" algn="l" rtl="0" eaLnBrk="1" fontAlgn="base" hangingPunct="1">
        <a:lnSpc>
          <a:spcPct val="110000"/>
        </a:lnSpc>
        <a:spcBef>
          <a:spcPct val="0"/>
        </a:spcBef>
        <a:spcAft>
          <a:spcPct val="0"/>
        </a:spcAft>
        <a:buFont typeface="Symbol" panose="05050102010706020507" pitchFamily="18" charset="2"/>
        <a:buChar char="-"/>
        <a:defRPr sz="1400" spc="0" baseline="0">
          <a:solidFill>
            <a:schemeClr val="tx1"/>
          </a:solidFill>
          <a:latin typeface="+mn-lt"/>
          <a:ea typeface="ＭＳ Ｐゴシック" charset="-128"/>
          <a:cs typeface="ＭＳ Ｐゴシック" charset="-128"/>
        </a:defRPr>
      </a:lvl3pPr>
      <a:lvl4pPr marL="717524" indent="-177794" algn="l" rtl="0" eaLnBrk="1" fontAlgn="base" hangingPunct="1">
        <a:lnSpc>
          <a:spcPct val="110000"/>
        </a:lnSpc>
        <a:spcBef>
          <a:spcPct val="0"/>
        </a:spcBef>
        <a:spcAft>
          <a:spcPct val="0"/>
        </a:spcAft>
        <a:buFont typeface="Symbol" panose="05050102010706020507" pitchFamily="18" charset="2"/>
        <a:buChar char="-"/>
        <a:defRPr sz="1200" kern="1200" spc="0" baseline="0">
          <a:solidFill>
            <a:schemeClr val="tx1"/>
          </a:solidFill>
          <a:latin typeface="+mn-lt"/>
          <a:ea typeface="ＭＳ Ｐゴシック" charset="0"/>
          <a:cs typeface="ＭＳ Ｐゴシック" charset="0"/>
        </a:defRPr>
      </a:lvl4pPr>
      <a:lvl5pPr marL="895319" indent="-177794" algn="l" rtl="0" eaLnBrk="1" fontAlgn="base" hangingPunct="1">
        <a:lnSpc>
          <a:spcPct val="110000"/>
        </a:lnSpc>
        <a:spcBef>
          <a:spcPct val="0"/>
        </a:spcBef>
        <a:spcAft>
          <a:spcPct val="0"/>
        </a:spcAft>
        <a:buFont typeface="Symbol" panose="05050102010706020507" pitchFamily="18" charset="2"/>
        <a:buChar char="-"/>
        <a:defRPr sz="1200" kern="1200" spc="0" baseline="0">
          <a:solidFill>
            <a:schemeClr val="tx1"/>
          </a:solidFill>
          <a:latin typeface="+mn-lt"/>
          <a:ea typeface="+mn-ea"/>
          <a:cs typeface="ＭＳ Ｐゴシック" charset="0"/>
        </a:defRPr>
      </a:lvl5pPr>
      <a:lvl6pPr marL="1074699" indent="-179382" algn="l" rtl="0" eaLnBrk="1" fontAlgn="base" hangingPunct="1">
        <a:lnSpc>
          <a:spcPct val="110000"/>
        </a:lnSpc>
        <a:spcBef>
          <a:spcPct val="0"/>
        </a:spcBef>
        <a:spcAft>
          <a:spcPct val="0"/>
        </a:spcAft>
        <a:buFont typeface="Symbol" panose="05050102010706020507" pitchFamily="18" charset="2"/>
        <a:buChar char="-"/>
        <a:defRPr sz="1200">
          <a:solidFill>
            <a:schemeClr val="tx1"/>
          </a:solidFill>
          <a:latin typeface="+mn-lt"/>
          <a:ea typeface="+mn-ea"/>
        </a:defRPr>
      </a:lvl6pPr>
      <a:lvl7pPr marL="1257255" indent="-182557" algn="l" rtl="0" eaLnBrk="1" fontAlgn="base" hangingPunct="1">
        <a:lnSpc>
          <a:spcPct val="110000"/>
        </a:lnSpc>
        <a:spcBef>
          <a:spcPct val="0"/>
        </a:spcBef>
        <a:spcAft>
          <a:spcPct val="0"/>
        </a:spcAft>
        <a:buFont typeface="Symbol" panose="05050102010706020507" pitchFamily="18" charset="2"/>
        <a:buChar char="-"/>
        <a:defRPr sz="1200">
          <a:solidFill>
            <a:schemeClr val="tx1"/>
          </a:solidFill>
          <a:latin typeface="+mn-lt"/>
          <a:ea typeface="+mn-ea"/>
        </a:defRPr>
      </a:lvl7pPr>
      <a:lvl8pPr marL="1436634" indent="-179382" algn="l" rtl="0" eaLnBrk="1" fontAlgn="base" hangingPunct="1">
        <a:lnSpc>
          <a:spcPct val="110000"/>
        </a:lnSpc>
        <a:spcBef>
          <a:spcPct val="0"/>
        </a:spcBef>
        <a:spcAft>
          <a:spcPct val="0"/>
        </a:spcAft>
        <a:buFont typeface="Symbol" panose="05050102010706020507" pitchFamily="18" charset="2"/>
        <a:buChar char="-"/>
        <a:defRPr sz="1200">
          <a:solidFill>
            <a:schemeClr val="tx1"/>
          </a:solidFill>
          <a:latin typeface="+mn-lt"/>
          <a:ea typeface="+mn-ea"/>
        </a:defRPr>
      </a:lvl8pPr>
      <a:lvl9pPr marL="1614429" indent="-177794" algn="l" rtl="0" eaLnBrk="1" fontAlgn="base" hangingPunct="1">
        <a:lnSpc>
          <a:spcPct val="110000"/>
        </a:lnSpc>
        <a:spcBef>
          <a:spcPct val="0"/>
        </a:spcBef>
        <a:spcAft>
          <a:spcPct val="0"/>
        </a:spcAft>
        <a:buFont typeface="Symbol" panose="05050102010706020507" pitchFamily="18" charset="2"/>
        <a:buChar char="-"/>
        <a:defRPr sz="1200">
          <a:solidFill>
            <a:schemeClr val="tx1"/>
          </a:solidFill>
          <a:latin typeface="+mn-lt"/>
          <a:ea typeface="+mn-ea"/>
        </a:defRPr>
      </a:lvl9pPr>
    </p:bodyStyle>
    <p:otherStyle>
      <a:defPPr>
        <a:defRPr lang="de-DE"/>
      </a:defPPr>
      <a:lvl1pPr marL="0" algn="l" defTabSz="457185" rtl="0" eaLnBrk="1" latinLnBrk="0" hangingPunct="1">
        <a:defRPr sz="1800" kern="1200">
          <a:solidFill>
            <a:schemeClr val="tx1"/>
          </a:solidFill>
          <a:latin typeface="+mn-lt"/>
          <a:ea typeface="+mn-ea"/>
          <a:cs typeface="+mn-cs"/>
        </a:defRPr>
      </a:lvl1pPr>
      <a:lvl2pPr marL="457185" algn="l" defTabSz="457185" rtl="0" eaLnBrk="1" latinLnBrk="0" hangingPunct="1">
        <a:defRPr sz="1800" kern="1200">
          <a:solidFill>
            <a:schemeClr val="tx1"/>
          </a:solidFill>
          <a:latin typeface="+mn-lt"/>
          <a:ea typeface="+mn-ea"/>
          <a:cs typeface="+mn-cs"/>
        </a:defRPr>
      </a:lvl2pPr>
      <a:lvl3pPr marL="914366" algn="l" defTabSz="457185" rtl="0" eaLnBrk="1" latinLnBrk="0" hangingPunct="1">
        <a:defRPr sz="1800" kern="1200">
          <a:solidFill>
            <a:schemeClr val="tx1"/>
          </a:solidFill>
          <a:latin typeface="+mn-lt"/>
          <a:ea typeface="+mn-ea"/>
          <a:cs typeface="+mn-cs"/>
        </a:defRPr>
      </a:lvl3pPr>
      <a:lvl4pPr marL="1371550" algn="l" defTabSz="457185" rtl="0" eaLnBrk="1" latinLnBrk="0" hangingPunct="1">
        <a:defRPr sz="1800" kern="1200">
          <a:solidFill>
            <a:schemeClr val="tx1"/>
          </a:solidFill>
          <a:latin typeface="+mn-lt"/>
          <a:ea typeface="+mn-ea"/>
          <a:cs typeface="+mn-cs"/>
        </a:defRPr>
      </a:lvl4pPr>
      <a:lvl5pPr marL="1828733" algn="l" defTabSz="457185" rtl="0" eaLnBrk="1" latinLnBrk="0" hangingPunct="1">
        <a:defRPr sz="1800" kern="1200">
          <a:solidFill>
            <a:schemeClr val="tx1"/>
          </a:solidFill>
          <a:latin typeface="+mn-lt"/>
          <a:ea typeface="+mn-ea"/>
          <a:cs typeface="+mn-cs"/>
        </a:defRPr>
      </a:lvl5pPr>
      <a:lvl6pPr marL="2285916" algn="l" defTabSz="457185" rtl="0" eaLnBrk="1" latinLnBrk="0" hangingPunct="1">
        <a:defRPr sz="1800" kern="1200">
          <a:solidFill>
            <a:schemeClr val="tx1"/>
          </a:solidFill>
          <a:latin typeface="+mn-lt"/>
          <a:ea typeface="+mn-ea"/>
          <a:cs typeface="+mn-cs"/>
        </a:defRPr>
      </a:lvl6pPr>
      <a:lvl7pPr marL="2743098" algn="l" defTabSz="457185" rtl="0" eaLnBrk="1" latinLnBrk="0" hangingPunct="1">
        <a:defRPr sz="1800" kern="1200">
          <a:solidFill>
            <a:schemeClr val="tx1"/>
          </a:solidFill>
          <a:latin typeface="+mn-lt"/>
          <a:ea typeface="+mn-ea"/>
          <a:cs typeface="+mn-cs"/>
        </a:defRPr>
      </a:lvl7pPr>
      <a:lvl8pPr marL="3200281" algn="l" defTabSz="457185" rtl="0" eaLnBrk="1" latinLnBrk="0" hangingPunct="1">
        <a:defRPr sz="1800" kern="1200">
          <a:solidFill>
            <a:schemeClr val="tx1"/>
          </a:solidFill>
          <a:latin typeface="+mn-lt"/>
          <a:ea typeface="+mn-ea"/>
          <a:cs typeface="+mn-cs"/>
        </a:defRPr>
      </a:lvl8pPr>
      <a:lvl9pPr marL="3657466" algn="l" defTabSz="457185"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24">
          <p15:clr>
            <a:srgbClr val="F26B43"/>
          </p15:clr>
        </p15:guide>
        <p15:guide id="2" pos="403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3.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13.xml"/><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17" Type="http://schemas.openxmlformats.org/officeDocument/2006/relationships/tags" Target="../tags/tag117.xml"/><Relationship Id="rId299" Type="http://schemas.openxmlformats.org/officeDocument/2006/relationships/tags" Target="../tags/tag299.xml"/><Relationship Id="rId21" Type="http://schemas.openxmlformats.org/officeDocument/2006/relationships/tags" Target="../tags/tag21.xml"/><Relationship Id="rId63" Type="http://schemas.openxmlformats.org/officeDocument/2006/relationships/tags" Target="../tags/tag63.xml"/><Relationship Id="rId159" Type="http://schemas.openxmlformats.org/officeDocument/2006/relationships/tags" Target="../tags/tag159.xml"/><Relationship Id="rId324" Type="http://schemas.openxmlformats.org/officeDocument/2006/relationships/tags" Target="../tags/tag324.xml"/><Relationship Id="rId170" Type="http://schemas.openxmlformats.org/officeDocument/2006/relationships/tags" Target="../tags/tag170.xml"/><Relationship Id="rId226" Type="http://schemas.openxmlformats.org/officeDocument/2006/relationships/tags" Target="../tags/tag226.xml"/><Relationship Id="rId268" Type="http://schemas.openxmlformats.org/officeDocument/2006/relationships/tags" Target="../tags/tag268.xml"/><Relationship Id="rId32" Type="http://schemas.openxmlformats.org/officeDocument/2006/relationships/tags" Target="../tags/tag32.xml"/><Relationship Id="rId74" Type="http://schemas.openxmlformats.org/officeDocument/2006/relationships/tags" Target="../tags/tag74.xml"/><Relationship Id="rId128" Type="http://schemas.openxmlformats.org/officeDocument/2006/relationships/tags" Target="../tags/tag128.xml"/><Relationship Id="rId5" Type="http://schemas.openxmlformats.org/officeDocument/2006/relationships/tags" Target="../tags/tag5.xml"/><Relationship Id="rId181" Type="http://schemas.openxmlformats.org/officeDocument/2006/relationships/tags" Target="../tags/tag181.xml"/><Relationship Id="rId237" Type="http://schemas.openxmlformats.org/officeDocument/2006/relationships/tags" Target="../tags/tag237.xml"/><Relationship Id="rId279" Type="http://schemas.openxmlformats.org/officeDocument/2006/relationships/tags" Target="../tags/tag279.xml"/><Relationship Id="rId43" Type="http://schemas.openxmlformats.org/officeDocument/2006/relationships/tags" Target="../tags/tag43.xml"/><Relationship Id="rId139" Type="http://schemas.openxmlformats.org/officeDocument/2006/relationships/tags" Target="../tags/tag139.xml"/><Relationship Id="rId290" Type="http://schemas.openxmlformats.org/officeDocument/2006/relationships/tags" Target="../tags/tag290.xml"/><Relationship Id="rId304" Type="http://schemas.openxmlformats.org/officeDocument/2006/relationships/tags" Target="../tags/tag304.xml"/><Relationship Id="rId85" Type="http://schemas.openxmlformats.org/officeDocument/2006/relationships/tags" Target="../tags/tag85.xml"/><Relationship Id="rId150" Type="http://schemas.openxmlformats.org/officeDocument/2006/relationships/tags" Target="../tags/tag150.xml"/><Relationship Id="rId192" Type="http://schemas.openxmlformats.org/officeDocument/2006/relationships/tags" Target="../tags/tag192.xml"/><Relationship Id="rId206" Type="http://schemas.openxmlformats.org/officeDocument/2006/relationships/tags" Target="../tags/tag206.xml"/><Relationship Id="rId248" Type="http://schemas.openxmlformats.org/officeDocument/2006/relationships/tags" Target="../tags/tag248.xml"/><Relationship Id="rId12" Type="http://schemas.openxmlformats.org/officeDocument/2006/relationships/tags" Target="../tags/tag12.xml"/><Relationship Id="rId108" Type="http://schemas.openxmlformats.org/officeDocument/2006/relationships/tags" Target="../tags/tag108.xml"/><Relationship Id="rId315" Type="http://schemas.openxmlformats.org/officeDocument/2006/relationships/tags" Target="../tags/tag315.xml"/><Relationship Id="rId54" Type="http://schemas.openxmlformats.org/officeDocument/2006/relationships/tags" Target="../tags/tag54.xml"/><Relationship Id="rId96" Type="http://schemas.openxmlformats.org/officeDocument/2006/relationships/tags" Target="../tags/tag96.xml"/><Relationship Id="rId161" Type="http://schemas.openxmlformats.org/officeDocument/2006/relationships/tags" Target="../tags/tag161.xml"/><Relationship Id="rId217" Type="http://schemas.openxmlformats.org/officeDocument/2006/relationships/tags" Target="../tags/tag217.xml"/><Relationship Id="rId259" Type="http://schemas.openxmlformats.org/officeDocument/2006/relationships/tags" Target="../tags/tag259.xml"/><Relationship Id="rId23" Type="http://schemas.openxmlformats.org/officeDocument/2006/relationships/tags" Target="../tags/tag23.xml"/><Relationship Id="rId119" Type="http://schemas.openxmlformats.org/officeDocument/2006/relationships/tags" Target="../tags/tag119.xml"/><Relationship Id="rId270" Type="http://schemas.openxmlformats.org/officeDocument/2006/relationships/tags" Target="../tags/tag270.xml"/><Relationship Id="rId326" Type="http://schemas.openxmlformats.org/officeDocument/2006/relationships/tags" Target="../tags/tag326.xml"/><Relationship Id="rId65" Type="http://schemas.openxmlformats.org/officeDocument/2006/relationships/tags" Target="../tags/tag65.xml"/><Relationship Id="rId130" Type="http://schemas.openxmlformats.org/officeDocument/2006/relationships/tags" Target="../tags/tag130.xml"/><Relationship Id="rId172" Type="http://schemas.openxmlformats.org/officeDocument/2006/relationships/tags" Target="../tags/tag172.xml"/><Relationship Id="rId228" Type="http://schemas.openxmlformats.org/officeDocument/2006/relationships/tags" Target="../tags/tag228.xml"/><Relationship Id="rId281" Type="http://schemas.openxmlformats.org/officeDocument/2006/relationships/tags" Target="../tags/tag281.xml"/><Relationship Id="rId34" Type="http://schemas.openxmlformats.org/officeDocument/2006/relationships/tags" Target="../tags/tag34.xml"/><Relationship Id="rId76" Type="http://schemas.openxmlformats.org/officeDocument/2006/relationships/tags" Target="../tags/tag76.xml"/><Relationship Id="rId141" Type="http://schemas.openxmlformats.org/officeDocument/2006/relationships/tags" Target="../tags/tag141.xml"/><Relationship Id="rId7" Type="http://schemas.openxmlformats.org/officeDocument/2006/relationships/tags" Target="../tags/tag7.xml"/><Relationship Id="rId183" Type="http://schemas.openxmlformats.org/officeDocument/2006/relationships/tags" Target="../tags/tag183.xml"/><Relationship Id="rId239" Type="http://schemas.openxmlformats.org/officeDocument/2006/relationships/tags" Target="../tags/tag239.xml"/><Relationship Id="rId250" Type="http://schemas.openxmlformats.org/officeDocument/2006/relationships/tags" Target="../tags/tag250.xml"/><Relationship Id="rId271" Type="http://schemas.openxmlformats.org/officeDocument/2006/relationships/tags" Target="../tags/tag271.xml"/><Relationship Id="rId292" Type="http://schemas.openxmlformats.org/officeDocument/2006/relationships/tags" Target="../tags/tag292.xml"/><Relationship Id="rId306" Type="http://schemas.openxmlformats.org/officeDocument/2006/relationships/tags" Target="../tags/tag306.xml"/><Relationship Id="rId24" Type="http://schemas.openxmlformats.org/officeDocument/2006/relationships/tags" Target="../tags/tag24.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31" Type="http://schemas.openxmlformats.org/officeDocument/2006/relationships/tags" Target="../tags/tag131.xml"/><Relationship Id="rId327" Type="http://schemas.openxmlformats.org/officeDocument/2006/relationships/tags" Target="../tags/tag327.xml"/><Relationship Id="rId152" Type="http://schemas.openxmlformats.org/officeDocument/2006/relationships/tags" Target="../tags/tag152.xml"/><Relationship Id="rId173" Type="http://schemas.openxmlformats.org/officeDocument/2006/relationships/tags" Target="../tags/tag173.xml"/><Relationship Id="rId194" Type="http://schemas.openxmlformats.org/officeDocument/2006/relationships/tags" Target="../tags/tag194.xml"/><Relationship Id="rId208" Type="http://schemas.openxmlformats.org/officeDocument/2006/relationships/tags" Target="../tags/tag208.xml"/><Relationship Id="rId229" Type="http://schemas.openxmlformats.org/officeDocument/2006/relationships/tags" Target="../tags/tag229.xml"/><Relationship Id="rId240" Type="http://schemas.openxmlformats.org/officeDocument/2006/relationships/tags" Target="../tags/tag240.xml"/><Relationship Id="rId261" Type="http://schemas.openxmlformats.org/officeDocument/2006/relationships/tags" Target="../tags/tag261.xml"/><Relationship Id="rId14" Type="http://schemas.openxmlformats.org/officeDocument/2006/relationships/tags" Target="../tags/tag14.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282" Type="http://schemas.openxmlformats.org/officeDocument/2006/relationships/tags" Target="../tags/tag282.xml"/><Relationship Id="rId317" Type="http://schemas.openxmlformats.org/officeDocument/2006/relationships/tags" Target="../tags/tag317.xml"/><Relationship Id="rId8" Type="http://schemas.openxmlformats.org/officeDocument/2006/relationships/tags" Target="../tags/tag8.xml"/><Relationship Id="rId98" Type="http://schemas.openxmlformats.org/officeDocument/2006/relationships/tags" Target="../tags/tag98.xml"/><Relationship Id="rId121" Type="http://schemas.openxmlformats.org/officeDocument/2006/relationships/tags" Target="../tags/tag121.xml"/><Relationship Id="rId142" Type="http://schemas.openxmlformats.org/officeDocument/2006/relationships/tags" Target="../tags/tag142.xml"/><Relationship Id="rId163" Type="http://schemas.openxmlformats.org/officeDocument/2006/relationships/tags" Target="../tags/tag163.xml"/><Relationship Id="rId184" Type="http://schemas.openxmlformats.org/officeDocument/2006/relationships/tags" Target="../tags/tag184.xml"/><Relationship Id="rId219" Type="http://schemas.openxmlformats.org/officeDocument/2006/relationships/tags" Target="../tags/tag219.xml"/><Relationship Id="rId230" Type="http://schemas.openxmlformats.org/officeDocument/2006/relationships/tags" Target="../tags/tag230.xml"/><Relationship Id="rId251" Type="http://schemas.openxmlformats.org/officeDocument/2006/relationships/tags" Target="../tags/tag251.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272" Type="http://schemas.openxmlformats.org/officeDocument/2006/relationships/tags" Target="../tags/tag272.xml"/><Relationship Id="rId293" Type="http://schemas.openxmlformats.org/officeDocument/2006/relationships/tags" Target="../tags/tag293.xml"/><Relationship Id="rId307" Type="http://schemas.openxmlformats.org/officeDocument/2006/relationships/tags" Target="../tags/tag307.xml"/><Relationship Id="rId328" Type="http://schemas.openxmlformats.org/officeDocument/2006/relationships/tags" Target="../tags/tag328.xml"/><Relationship Id="rId88" Type="http://schemas.openxmlformats.org/officeDocument/2006/relationships/tags" Target="../tags/tag88.xml"/><Relationship Id="rId111" Type="http://schemas.openxmlformats.org/officeDocument/2006/relationships/tags" Target="../tags/tag111.xml"/><Relationship Id="rId132" Type="http://schemas.openxmlformats.org/officeDocument/2006/relationships/tags" Target="../tags/tag132.xml"/><Relationship Id="rId153" Type="http://schemas.openxmlformats.org/officeDocument/2006/relationships/tags" Target="../tags/tag153.xml"/><Relationship Id="rId174" Type="http://schemas.openxmlformats.org/officeDocument/2006/relationships/tags" Target="../tags/tag174.xml"/><Relationship Id="rId195" Type="http://schemas.openxmlformats.org/officeDocument/2006/relationships/tags" Target="../tags/tag195.xml"/><Relationship Id="rId209" Type="http://schemas.openxmlformats.org/officeDocument/2006/relationships/tags" Target="../tags/tag209.xml"/><Relationship Id="rId220" Type="http://schemas.openxmlformats.org/officeDocument/2006/relationships/tags" Target="../tags/tag220.xml"/><Relationship Id="rId241" Type="http://schemas.openxmlformats.org/officeDocument/2006/relationships/tags" Target="../tags/tag241.xml"/><Relationship Id="rId15" Type="http://schemas.openxmlformats.org/officeDocument/2006/relationships/tags" Target="../tags/tag15.xml"/><Relationship Id="rId36" Type="http://schemas.openxmlformats.org/officeDocument/2006/relationships/tags" Target="../tags/tag36.xml"/><Relationship Id="rId57" Type="http://schemas.openxmlformats.org/officeDocument/2006/relationships/tags" Target="../tags/tag57.xml"/><Relationship Id="rId262" Type="http://schemas.openxmlformats.org/officeDocument/2006/relationships/tags" Target="../tags/tag262.xml"/><Relationship Id="rId283" Type="http://schemas.openxmlformats.org/officeDocument/2006/relationships/tags" Target="../tags/tag283.xml"/><Relationship Id="rId318" Type="http://schemas.openxmlformats.org/officeDocument/2006/relationships/tags" Target="../tags/tag318.xml"/><Relationship Id="rId78" Type="http://schemas.openxmlformats.org/officeDocument/2006/relationships/tags" Target="../tags/tag78.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143" Type="http://schemas.openxmlformats.org/officeDocument/2006/relationships/tags" Target="../tags/tag143.xml"/><Relationship Id="rId164" Type="http://schemas.openxmlformats.org/officeDocument/2006/relationships/tags" Target="../tags/tag164.xml"/><Relationship Id="rId185" Type="http://schemas.openxmlformats.org/officeDocument/2006/relationships/tags" Target="../tags/tag185.xml"/><Relationship Id="rId9" Type="http://schemas.openxmlformats.org/officeDocument/2006/relationships/tags" Target="../tags/tag9.xml"/><Relationship Id="rId210" Type="http://schemas.openxmlformats.org/officeDocument/2006/relationships/tags" Target="../tags/tag210.xml"/><Relationship Id="rId26" Type="http://schemas.openxmlformats.org/officeDocument/2006/relationships/tags" Target="../tags/tag26.xml"/><Relationship Id="rId231" Type="http://schemas.openxmlformats.org/officeDocument/2006/relationships/tags" Target="../tags/tag231.xml"/><Relationship Id="rId252" Type="http://schemas.openxmlformats.org/officeDocument/2006/relationships/tags" Target="../tags/tag252.xml"/><Relationship Id="rId273" Type="http://schemas.openxmlformats.org/officeDocument/2006/relationships/tags" Target="../tags/tag273.xml"/><Relationship Id="rId294" Type="http://schemas.openxmlformats.org/officeDocument/2006/relationships/tags" Target="../tags/tag294.xml"/><Relationship Id="rId308" Type="http://schemas.openxmlformats.org/officeDocument/2006/relationships/tags" Target="../tags/tag308.xml"/><Relationship Id="rId329" Type="http://schemas.openxmlformats.org/officeDocument/2006/relationships/tags" Target="../tags/tag329.xml"/><Relationship Id="rId47" Type="http://schemas.openxmlformats.org/officeDocument/2006/relationships/tags" Target="../tags/tag47.xml"/><Relationship Id="rId68" Type="http://schemas.openxmlformats.org/officeDocument/2006/relationships/tags" Target="../tags/tag68.xml"/><Relationship Id="rId89" Type="http://schemas.openxmlformats.org/officeDocument/2006/relationships/tags" Target="../tags/tag89.xml"/><Relationship Id="rId112" Type="http://schemas.openxmlformats.org/officeDocument/2006/relationships/tags" Target="../tags/tag112.xml"/><Relationship Id="rId133" Type="http://schemas.openxmlformats.org/officeDocument/2006/relationships/tags" Target="../tags/tag133.xml"/><Relationship Id="rId154" Type="http://schemas.openxmlformats.org/officeDocument/2006/relationships/tags" Target="../tags/tag154.xml"/><Relationship Id="rId175" Type="http://schemas.openxmlformats.org/officeDocument/2006/relationships/tags" Target="../tags/tag175.xml"/><Relationship Id="rId196" Type="http://schemas.openxmlformats.org/officeDocument/2006/relationships/tags" Target="../tags/tag196.xml"/><Relationship Id="rId200" Type="http://schemas.openxmlformats.org/officeDocument/2006/relationships/tags" Target="../tags/tag200.xml"/><Relationship Id="rId16" Type="http://schemas.openxmlformats.org/officeDocument/2006/relationships/tags" Target="../tags/tag16.xml"/><Relationship Id="rId221" Type="http://schemas.openxmlformats.org/officeDocument/2006/relationships/tags" Target="../tags/tag221.xml"/><Relationship Id="rId242" Type="http://schemas.openxmlformats.org/officeDocument/2006/relationships/tags" Target="../tags/tag242.xml"/><Relationship Id="rId263" Type="http://schemas.openxmlformats.org/officeDocument/2006/relationships/tags" Target="../tags/tag263.xml"/><Relationship Id="rId284" Type="http://schemas.openxmlformats.org/officeDocument/2006/relationships/tags" Target="../tags/tag284.xml"/><Relationship Id="rId319" Type="http://schemas.openxmlformats.org/officeDocument/2006/relationships/tags" Target="../tags/tag319.xml"/><Relationship Id="rId37" Type="http://schemas.openxmlformats.org/officeDocument/2006/relationships/tags" Target="../tags/tag37.xml"/><Relationship Id="rId58" Type="http://schemas.openxmlformats.org/officeDocument/2006/relationships/tags" Target="../tags/tag58.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44" Type="http://schemas.openxmlformats.org/officeDocument/2006/relationships/tags" Target="../tags/tag144.xml"/><Relationship Id="rId330" Type="http://schemas.openxmlformats.org/officeDocument/2006/relationships/slideLayout" Target="../slideLayouts/slideLayout34.xml"/><Relationship Id="rId90" Type="http://schemas.openxmlformats.org/officeDocument/2006/relationships/tags" Target="../tags/tag90.xml"/><Relationship Id="rId165" Type="http://schemas.openxmlformats.org/officeDocument/2006/relationships/tags" Target="../tags/tag165.xml"/><Relationship Id="rId186" Type="http://schemas.openxmlformats.org/officeDocument/2006/relationships/tags" Target="../tags/tag186.xml"/><Relationship Id="rId211" Type="http://schemas.openxmlformats.org/officeDocument/2006/relationships/tags" Target="../tags/tag211.xml"/><Relationship Id="rId232" Type="http://schemas.openxmlformats.org/officeDocument/2006/relationships/tags" Target="../tags/tag232.xml"/><Relationship Id="rId253" Type="http://schemas.openxmlformats.org/officeDocument/2006/relationships/tags" Target="../tags/tag253.xml"/><Relationship Id="rId274" Type="http://schemas.openxmlformats.org/officeDocument/2006/relationships/tags" Target="../tags/tag274.xml"/><Relationship Id="rId295" Type="http://schemas.openxmlformats.org/officeDocument/2006/relationships/tags" Target="../tags/tag295.xml"/><Relationship Id="rId309" Type="http://schemas.openxmlformats.org/officeDocument/2006/relationships/tags" Target="../tags/tag309.xml"/><Relationship Id="rId27" Type="http://schemas.openxmlformats.org/officeDocument/2006/relationships/tags" Target="../tags/tag27.xml"/><Relationship Id="rId48" Type="http://schemas.openxmlformats.org/officeDocument/2006/relationships/tags" Target="../tags/tag48.xml"/><Relationship Id="rId69" Type="http://schemas.openxmlformats.org/officeDocument/2006/relationships/tags" Target="../tags/tag69.xml"/><Relationship Id="rId113" Type="http://schemas.openxmlformats.org/officeDocument/2006/relationships/tags" Target="../tags/tag113.xml"/><Relationship Id="rId134" Type="http://schemas.openxmlformats.org/officeDocument/2006/relationships/tags" Target="../tags/tag134.xml"/><Relationship Id="rId320" Type="http://schemas.openxmlformats.org/officeDocument/2006/relationships/tags" Target="../tags/tag320.xml"/><Relationship Id="rId80" Type="http://schemas.openxmlformats.org/officeDocument/2006/relationships/tags" Target="../tags/tag80.xml"/><Relationship Id="rId155" Type="http://schemas.openxmlformats.org/officeDocument/2006/relationships/tags" Target="../tags/tag155.xml"/><Relationship Id="rId176" Type="http://schemas.openxmlformats.org/officeDocument/2006/relationships/tags" Target="../tags/tag176.xml"/><Relationship Id="rId197" Type="http://schemas.openxmlformats.org/officeDocument/2006/relationships/tags" Target="../tags/tag197.xml"/><Relationship Id="rId201" Type="http://schemas.openxmlformats.org/officeDocument/2006/relationships/tags" Target="../tags/tag201.xml"/><Relationship Id="rId222" Type="http://schemas.openxmlformats.org/officeDocument/2006/relationships/tags" Target="../tags/tag222.xml"/><Relationship Id="rId243" Type="http://schemas.openxmlformats.org/officeDocument/2006/relationships/tags" Target="../tags/tag243.xml"/><Relationship Id="rId264" Type="http://schemas.openxmlformats.org/officeDocument/2006/relationships/tags" Target="../tags/tag264.xml"/><Relationship Id="rId285" Type="http://schemas.openxmlformats.org/officeDocument/2006/relationships/tags" Target="../tags/tag285.xml"/><Relationship Id="rId17" Type="http://schemas.openxmlformats.org/officeDocument/2006/relationships/tags" Target="../tags/tag17.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24" Type="http://schemas.openxmlformats.org/officeDocument/2006/relationships/tags" Target="../tags/tag124.xml"/><Relationship Id="rId310" Type="http://schemas.openxmlformats.org/officeDocument/2006/relationships/tags" Target="../tags/tag310.xml"/><Relationship Id="rId70" Type="http://schemas.openxmlformats.org/officeDocument/2006/relationships/tags" Target="../tags/tag70.xml"/><Relationship Id="rId91" Type="http://schemas.openxmlformats.org/officeDocument/2006/relationships/tags" Target="../tags/tag91.xml"/><Relationship Id="rId145" Type="http://schemas.openxmlformats.org/officeDocument/2006/relationships/tags" Target="../tags/tag145.xml"/><Relationship Id="rId166" Type="http://schemas.openxmlformats.org/officeDocument/2006/relationships/tags" Target="../tags/tag166.xml"/><Relationship Id="rId187" Type="http://schemas.openxmlformats.org/officeDocument/2006/relationships/tags" Target="../tags/tag187.xml"/><Relationship Id="rId1" Type="http://schemas.openxmlformats.org/officeDocument/2006/relationships/tags" Target="../tags/tag1.xml"/><Relationship Id="rId212" Type="http://schemas.openxmlformats.org/officeDocument/2006/relationships/tags" Target="../tags/tag212.xml"/><Relationship Id="rId233" Type="http://schemas.openxmlformats.org/officeDocument/2006/relationships/tags" Target="../tags/tag233.xml"/><Relationship Id="rId254" Type="http://schemas.openxmlformats.org/officeDocument/2006/relationships/tags" Target="../tags/tag254.xml"/><Relationship Id="rId28" Type="http://schemas.openxmlformats.org/officeDocument/2006/relationships/tags" Target="../tags/tag28.xml"/><Relationship Id="rId49" Type="http://schemas.openxmlformats.org/officeDocument/2006/relationships/tags" Target="../tags/tag49.xml"/><Relationship Id="rId114" Type="http://schemas.openxmlformats.org/officeDocument/2006/relationships/tags" Target="../tags/tag114.xml"/><Relationship Id="rId275" Type="http://schemas.openxmlformats.org/officeDocument/2006/relationships/tags" Target="../tags/tag275.xml"/><Relationship Id="rId296" Type="http://schemas.openxmlformats.org/officeDocument/2006/relationships/tags" Target="../tags/tag296.xml"/><Relationship Id="rId300" Type="http://schemas.openxmlformats.org/officeDocument/2006/relationships/tags" Target="../tags/tag300.xml"/><Relationship Id="rId60" Type="http://schemas.openxmlformats.org/officeDocument/2006/relationships/tags" Target="../tags/tag60.xml"/><Relationship Id="rId81" Type="http://schemas.openxmlformats.org/officeDocument/2006/relationships/tags" Target="../tags/tag81.xml"/><Relationship Id="rId135" Type="http://schemas.openxmlformats.org/officeDocument/2006/relationships/tags" Target="../tags/tag135.xml"/><Relationship Id="rId156" Type="http://schemas.openxmlformats.org/officeDocument/2006/relationships/tags" Target="../tags/tag156.xml"/><Relationship Id="rId177" Type="http://schemas.openxmlformats.org/officeDocument/2006/relationships/tags" Target="../tags/tag177.xml"/><Relationship Id="rId198" Type="http://schemas.openxmlformats.org/officeDocument/2006/relationships/tags" Target="../tags/tag198.xml"/><Relationship Id="rId321" Type="http://schemas.openxmlformats.org/officeDocument/2006/relationships/tags" Target="../tags/tag321.xml"/><Relationship Id="rId202" Type="http://schemas.openxmlformats.org/officeDocument/2006/relationships/tags" Target="../tags/tag202.xml"/><Relationship Id="rId223" Type="http://schemas.openxmlformats.org/officeDocument/2006/relationships/tags" Target="../tags/tag223.xml"/><Relationship Id="rId244" Type="http://schemas.openxmlformats.org/officeDocument/2006/relationships/tags" Target="../tags/tag244.xml"/><Relationship Id="rId18" Type="http://schemas.openxmlformats.org/officeDocument/2006/relationships/tags" Target="../tags/tag18.xml"/><Relationship Id="rId39" Type="http://schemas.openxmlformats.org/officeDocument/2006/relationships/tags" Target="../tags/tag39.xml"/><Relationship Id="rId265" Type="http://schemas.openxmlformats.org/officeDocument/2006/relationships/tags" Target="../tags/tag265.xml"/><Relationship Id="rId286" Type="http://schemas.openxmlformats.org/officeDocument/2006/relationships/tags" Target="../tags/tag286.xml"/><Relationship Id="rId50" Type="http://schemas.openxmlformats.org/officeDocument/2006/relationships/tags" Target="../tags/tag50.xml"/><Relationship Id="rId104" Type="http://schemas.openxmlformats.org/officeDocument/2006/relationships/tags" Target="../tags/tag104.xml"/><Relationship Id="rId125" Type="http://schemas.openxmlformats.org/officeDocument/2006/relationships/tags" Target="../tags/tag125.xml"/><Relationship Id="rId146" Type="http://schemas.openxmlformats.org/officeDocument/2006/relationships/tags" Target="../tags/tag146.xml"/><Relationship Id="rId167" Type="http://schemas.openxmlformats.org/officeDocument/2006/relationships/tags" Target="../tags/tag167.xml"/><Relationship Id="rId188" Type="http://schemas.openxmlformats.org/officeDocument/2006/relationships/tags" Target="../tags/tag188.xml"/><Relationship Id="rId311" Type="http://schemas.openxmlformats.org/officeDocument/2006/relationships/tags" Target="../tags/tag311.xml"/><Relationship Id="rId71" Type="http://schemas.openxmlformats.org/officeDocument/2006/relationships/tags" Target="../tags/tag71.xml"/><Relationship Id="rId92" Type="http://schemas.openxmlformats.org/officeDocument/2006/relationships/tags" Target="../tags/tag92.xml"/><Relationship Id="rId213" Type="http://schemas.openxmlformats.org/officeDocument/2006/relationships/tags" Target="../tags/tag213.xml"/><Relationship Id="rId234" Type="http://schemas.openxmlformats.org/officeDocument/2006/relationships/tags" Target="../tags/tag234.xml"/><Relationship Id="rId2" Type="http://schemas.openxmlformats.org/officeDocument/2006/relationships/tags" Target="../tags/tag2.xml"/><Relationship Id="rId29" Type="http://schemas.openxmlformats.org/officeDocument/2006/relationships/tags" Target="../tags/tag29.xml"/><Relationship Id="rId255" Type="http://schemas.openxmlformats.org/officeDocument/2006/relationships/tags" Target="../tags/tag255.xml"/><Relationship Id="rId276" Type="http://schemas.openxmlformats.org/officeDocument/2006/relationships/tags" Target="../tags/tag276.xml"/><Relationship Id="rId297" Type="http://schemas.openxmlformats.org/officeDocument/2006/relationships/tags" Target="../tags/tag297.xml"/><Relationship Id="rId40" Type="http://schemas.openxmlformats.org/officeDocument/2006/relationships/tags" Target="../tags/tag40.xml"/><Relationship Id="rId115" Type="http://schemas.openxmlformats.org/officeDocument/2006/relationships/tags" Target="../tags/tag115.xml"/><Relationship Id="rId136" Type="http://schemas.openxmlformats.org/officeDocument/2006/relationships/tags" Target="../tags/tag136.xml"/><Relationship Id="rId157" Type="http://schemas.openxmlformats.org/officeDocument/2006/relationships/tags" Target="../tags/tag157.xml"/><Relationship Id="rId178" Type="http://schemas.openxmlformats.org/officeDocument/2006/relationships/tags" Target="../tags/tag178.xml"/><Relationship Id="rId301" Type="http://schemas.openxmlformats.org/officeDocument/2006/relationships/tags" Target="../tags/tag301.xml"/><Relationship Id="rId322" Type="http://schemas.openxmlformats.org/officeDocument/2006/relationships/tags" Target="../tags/tag322.xml"/><Relationship Id="rId61" Type="http://schemas.openxmlformats.org/officeDocument/2006/relationships/tags" Target="../tags/tag61.xml"/><Relationship Id="rId82" Type="http://schemas.openxmlformats.org/officeDocument/2006/relationships/tags" Target="../tags/tag82.xml"/><Relationship Id="rId199" Type="http://schemas.openxmlformats.org/officeDocument/2006/relationships/tags" Target="../tags/tag199.xml"/><Relationship Id="rId203" Type="http://schemas.openxmlformats.org/officeDocument/2006/relationships/tags" Target="../tags/tag203.xml"/><Relationship Id="rId19" Type="http://schemas.openxmlformats.org/officeDocument/2006/relationships/tags" Target="../tags/tag19.xml"/><Relationship Id="rId224" Type="http://schemas.openxmlformats.org/officeDocument/2006/relationships/tags" Target="../tags/tag224.xml"/><Relationship Id="rId245" Type="http://schemas.openxmlformats.org/officeDocument/2006/relationships/tags" Target="../tags/tag245.xml"/><Relationship Id="rId266" Type="http://schemas.openxmlformats.org/officeDocument/2006/relationships/tags" Target="../tags/tag266.xml"/><Relationship Id="rId287" Type="http://schemas.openxmlformats.org/officeDocument/2006/relationships/tags" Target="../tags/tag287.xml"/><Relationship Id="rId30" Type="http://schemas.openxmlformats.org/officeDocument/2006/relationships/tags" Target="../tags/tag30.xml"/><Relationship Id="rId105" Type="http://schemas.openxmlformats.org/officeDocument/2006/relationships/tags" Target="../tags/tag105.xml"/><Relationship Id="rId126" Type="http://schemas.openxmlformats.org/officeDocument/2006/relationships/tags" Target="../tags/tag126.xml"/><Relationship Id="rId147" Type="http://schemas.openxmlformats.org/officeDocument/2006/relationships/tags" Target="../tags/tag147.xml"/><Relationship Id="rId168" Type="http://schemas.openxmlformats.org/officeDocument/2006/relationships/tags" Target="../tags/tag168.xml"/><Relationship Id="rId312" Type="http://schemas.openxmlformats.org/officeDocument/2006/relationships/tags" Target="../tags/tag312.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189" Type="http://schemas.openxmlformats.org/officeDocument/2006/relationships/tags" Target="../tags/tag189.xml"/><Relationship Id="rId3" Type="http://schemas.openxmlformats.org/officeDocument/2006/relationships/tags" Target="../tags/tag3.xml"/><Relationship Id="rId214" Type="http://schemas.openxmlformats.org/officeDocument/2006/relationships/tags" Target="../tags/tag214.xml"/><Relationship Id="rId235" Type="http://schemas.openxmlformats.org/officeDocument/2006/relationships/tags" Target="../tags/tag235.xml"/><Relationship Id="rId256" Type="http://schemas.openxmlformats.org/officeDocument/2006/relationships/tags" Target="../tags/tag256.xml"/><Relationship Id="rId277" Type="http://schemas.openxmlformats.org/officeDocument/2006/relationships/tags" Target="../tags/tag277.xml"/><Relationship Id="rId298" Type="http://schemas.openxmlformats.org/officeDocument/2006/relationships/tags" Target="../tags/tag298.xml"/><Relationship Id="rId116" Type="http://schemas.openxmlformats.org/officeDocument/2006/relationships/tags" Target="../tags/tag116.xml"/><Relationship Id="rId137" Type="http://schemas.openxmlformats.org/officeDocument/2006/relationships/tags" Target="../tags/tag137.xml"/><Relationship Id="rId158" Type="http://schemas.openxmlformats.org/officeDocument/2006/relationships/tags" Target="../tags/tag158.xml"/><Relationship Id="rId302" Type="http://schemas.openxmlformats.org/officeDocument/2006/relationships/tags" Target="../tags/tag302.xml"/><Relationship Id="rId323" Type="http://schemas.openxmlformats.org/officeDocument/2006/relationships/tags" Target="../tags/tag323.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179" Type="http://schemas.openxmlformats.org/officeDocument/2006/relationships/tags" Target="../tags/tag179.xml"/><Relationship Id="rId190" Type="http://schemas.openxmlformats.org/officeDocument/2006/relationships/tags" Target="../tags/tag190.xml"/><Relationship Id="rId204" Type="http://schemas.openxmlformats.org/officeDocument/2006/relationships/tags" Target="../tags/tag204.xml"/><Relationship Id="rId225" Type="http://schemas.openxmlformats.org/officeDocument/2006/relationships/tags" Target="../tags/tag225.xml"/><Relationship Id="rId246" Type="http://schemas.openxmlformats.org/officeDocument/2006/relationships/tags" Target="../tags/tag246.xml"/><Relationship Id="rId267" Type="http://schemas.openxmlformats.org/officeDocument/2006/relationships/tags" Target="../tags/tag267.xml"/><Relationship Id="rId288" Type="http://schemas.openxmlformats.org/officeDocument/2006/relationships/tags" Target="../tags/tag288.xml"/><Relationship Id="rId106" Type="http://schemas.openxmlformats.org/officeDocument/2006/relationships/tags" Target="../tags/tag106.xml"/><Relationship Id="rId127" Type="http://schemas.openxmlformats.org/officeDocument/2006/relationships/tags" Target="../tags/tag127.xml"/><Relationship Id="rId313" Type="http://schemas.openxmlformats.org/officeDocument/2006/relationships/tags" Target="../tags/tag313.xml"/><Relationship Id="rId10" Type="http://schemas.openxmlformats.org/officeDocument/2006/relationships/tags" Target="../tags/tag10.xml"/><Relationship Id="rId31" Type="http://schemas.openxmlformats.org/officeDocument/2006/relationships/tags" Target="../tags/tag31.xml"/><Relationship Id="rId52" Type="http://schemas.openxmlformats.org/officeDocument/2006/relationships/tags" Target="../tags/tag52.xml"/><Relationship Id="rId73" Type="http://schemas.openxmlformats.org/officeDocument/2006/relationships/tags" Target="../tags/tag73.xml"/><Relationship Id="rId94" Type="http://schemas.openxmlformats.org/officeDocument/2006/relationships/tags" Target="../tags/tag94.xml"/><Relationship Id="rId148" Type="http://schemas.openxmlformats.org/officeDocument/2006/relationships/tags" Target="../tags/tag148.xml"/><Relationship Id="rId169" Type="http://schemas.openxmlformats.org/officeDocument/2006/relationships/tags" Target="../tags/tag169.xml"/><Relationship Id="rId4" Type="http://schemas.openxmlformats.org/officeDocument/2006/relationships/tags" Target="../tags/tag4.xml"/><Relationship Id="rId180" Type="http://schemas.openxmlformats.org/officeDocument/2006/relationships/tags" Target="../tags/tag180.xml"/><Relationship Id="rId215" Type="http://schemas.openxmlformats.org/officeDocument/2006/relationships/tags" Target="../tags/tag215.xml"/><Relationship Id="rId236" Type="http://schemas.openxmlformats.org/officeDocument/2006/relationships/tags" Target="../tags/tag236.xml"/><Relationship Id="rId257" Type="http://schemas.openxmlformats.org/officeDocument/2006/relationships/tags" Target="../tags/tag257.xml"/><Relationship Id="rId278" Type="http://schemas.openxmlformats.org/officeDocument/2006/relationships/tags" Target="../tags/tag278.xml"/><Relationship Id="rId303" Type="http://schemas.openxmlformats.org/officeDocument/2006/relationships/tags" Target="../tags/tag303.xml"/><Relationship Id="rId42" Type="http://schemas.openxmlformats.org/officeDocument/2006/relationships/tags" Target="../tags/tag42.xml"/><Relationship Id="rId84" Type="http://schemas.openxmlformats.org/officeDocument/2006/relationships/tags" Target="../tags/tag84.xml"/><Relationship Id="rId138" Type="http://schemas.openxmlformats.org/officeDocument/2006/relationships/tags" Target="../tags/tag138.xml"/><Relationship Id="rId191" Type="http://schemas.openxmlformats.org/officeDocument/2006/relationships/tags" Target="../tags/tag191.xml"/><Relationship Id="rId205" Type="http://schemas.openxmlformats.org/officeDocument/2006/relationships/tags" Target="../tags/tag205.xml"/><Relationship Id="rId247" Type="http://schemas.openxmlformats.org/officeDocument/2006/relationships/tags" Target="../tags/tag247.xml"/><Relationship Id="rId107" Type="http://schemas.openxmlformats.org/officeDocument/2006/relationships/tags" Target="../tags/tag107.xml"/><Relationship Id="rId289" Type="http://schemas.openxmlformats.org/officeDocument/2006/relationships/tags" Target="../tags/tag289.xml"/><Relationship Id="rId11" Type="http://schemas.openxmlformats.org/officeDocument/2006/relationships/tags" Target="../tags/tag11.xml"/><Relationship Id="rId53" Type="http://schemas.openxmlformats.org/officeDocument/2006/relationships/tags" Target="../tags/tag53.xml"/><Relationship Id="rId149" Type="http://schemas.openxmlformats.org/officeDocument/2006/relationships/tags" Target="../tags/tag149.xml"/><Relationship Id="rId314" Type="http://schemas.openxmlformats.org/officeDocument/2006/relationships/tags" Target="../tags/tag314.xml"/><Relationship Id="rId95" Type="http://schemas.openxmlformats.org/officeDocument/2006/relationships/tags" Target="../tags/tag95.xml"/><Relationship Id="rId160" Type="http://schemas.openxmlformats.org/officeDocument/2006/relationships/tags" Target="../tags/tag160.xml"/><Relationship Id="rId216" Type="http://schemas.openxmlformats.org/officeDocument/2006/relationships/tags" Target="../tags/tag216.xml"/><Relationship Id="rId258" Type="http://schemas.openxmlformats.org/officeDocument/2006/relationships/tags" Target="../tags/tag258.xml"/><Relationship Id="rId22" Type="http://schemas.openxmlformats.org/officeDocument/2006/relationships/tags" Target="../tags/tag22.xml"/><Relationship Id="rId64" Type="http://schemas.openxmlformats.org/officeDocument/2006/relationships/tags" Target="../tags/tag64.xml"/><Relationship Id="rId118" Type="http://schemas.openxmlformats.org/officeDocument/2006/relationships/tags" Target="../tags/tag118.xml"/><Relationship Id="rId325" Type="http://schemas.openxmlformats.org/officeDocument/2006/relationships/tags" Target="../tags/tag325.xml"/><Relationship Id="rId171" Type="http://schemas.openxmlformats.org/officeDocument/2006/relationships/tags" Target="../tags/tag171.xml"/><Relationship Id="rId227" Type="http://schemas.openxmlformats.org/officeDocument/2006/relationships/tags" Target="../tags/tag227.xml"/><Relationship Id="rId269" Type="http://schemas.openxmlformats.org/officeDocument/2006/relationships/tags" Target="../tags/tag269.xml"/><Relationship Id="rId33" Type="http://schemas.openxmlformats.org/officeDocument/2006/relationships/tags" Target="../tags/tag33.xml"/><Relationship Id="rId129" Type="http://schemas.openxmlformats.org/officeDocument/2006/relationships/tags" Target="../tags/tag129.xml"/><Relationship Id="rId280" Type="http://schemas.openxmlformats.org/officeDocument/2006/relationships/tags" Target="../tags/tag280.xml"/><Relationship Id="rId75" Type="http://schemas.openxmlformats.org/officeDocument/2006/relationships/tags" Target="../tags/tag75.xml"/><Relationship Id="rId140" Type="http://schemas.openxmlformats.org/officeDocument/2006/relationships/tags" Target="../tags/tag140.xml"/><Relationship Id="rId182" Type="http://schemas.openxmlformats.org/officeDocument/2006/relationships/tags" Target="../tags/tag182.xml"/><Relationship Id="rId6" Type="http://schemas.openxmlformats.org/officeDocument/2006/relationships/tags" Target="../tags/tag6.xml"/><Relationship Id="rId238" Type="http://schemas.openxmlformats.org/officeDocument/2006/relationships/tags" Target="../tags/tag238.xml"/><Relationship Id="rId291" Type="http://schemas.openxmlformats.org/officeDocument/2006/relationships/tags" Target="../tags/tag291.xml"/><Relationship Id="rId305" Type="http://schemas.openxmlformats.org/officeDocument/2006/relationships/tags" Target="../tags/tag305.xml"/><Relationship Id="rId44" Type="http://schemas.openxmlformats.org/officeDocument/2006/relationships/tags" Target="../tags/tag44.xml"/><Relationship Id="rId86" Type="http://schemas.openxmlformats.org/officeDocument/2006/relationships/tags" Target="../tags/tag86.xml"/><Relationship Id="rId151" Type="http://schemas.openxmlformats.org/officeDocument/2006/relationships/tags" Target="../tags/tag151.xml"/><Relationship Id="rId193" Type="http://schemas.openxmlformats.org/officeDocument/2006/relationships/tags" Target="../tags/tag193.xml"/><Relationship Id="rId207" Type="http://schemas.openxmlformats.org/officeDocument/2006/relationships/tags" Target="../tags/tag207.xml"/><Relationship Id="rId249" Type="http://schemas.openxmlformats.org/officeDocument/2006/relationships/tags" Target="../tags/tag249.xml"/><Relationship Id="rId13" Type="http://schemas.openxmlformats.org/officeDocument/2006/relationships/tags" Target="../tags/tag13.xml"/><Relationship Id="rId109" Type="http://schemas.openxmlformats.org/officeDocument/2006/relationships/tags" Target="../tags/tag109.xml"/><Relationship Id="rId260" Type="http://schemas.openxmlformats.org/officeDocument/2006/relationships/tags" Target="../tags/tag260.xml"/><Relationship Id="rId316" Type="http://schemas.openxmlformats.org/officeDocument/2006/relationships/tags" Target="../tags/tag316.xml"/><Relationship Id="rId55" Type="http://schemas.openxmlformats.org/officeDocument/2006/relationships/tags" Target="../tags/tag55.xml"/><Relationship Id="rId97" Type="http://schemas.openxmlformats.org/officeDocument/2006/relationships/tags" Target="../tags/tag97.xml"/><Relationship Id="rId120" Type="http://schemas.openxmlformats.org/officeDocument/2006/relationships/tags" Target="../tags/tag120.xml"/><Relationship Id="rId162" Type="http://schemas.openxmlformats.org/officeDocument/2006/relationships/tags" Target="../tags/tag162.xml"/><Relationship Id="rId218" Type="http://schemas.openxmlformats.org/officeDocument/2006/relationships/tags" Target="../tags/tag218.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3.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13.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a:xfrm>
            <a:off x="695325" y="1445464"/>
            <a:ext cx="9577139" cy="2008384"/>
          </a:xfrm>
        </p:spPr>
        <p:txBody>
          <a:bodyPr/>
          <a:lstStyle/>
          <a:p>
            <a:r>
              <a:rPr lang="de-CH" sz="3200" dirty="0" err="1"/>
              <a:t>From</a:t>
            </a:r>
            <a:r>
              <a:rPr lang="de-CH" sz="3200" dirty="0"/>
              <a:t> </a:t>
            </a:r>
            <a:r>
              <a:rPr lang="de-CH" sz="3200" dirty="0" err="1"/>
              <a:t>Dismantling</a:t>
            </a:r>
            <a:r>
              <a:rPr lang="de-CH" sz="3200" dirty="0"/>
              <a:t> </a:t>
            </a:r>
            <a:r>
              <a:rPr lang="de-CH" sz="3200" dirty="0" err="1"/>
              <a:t>to</a:t>
            </a:r>
            <a:r>
              <a:rPr lang="de-CH" sz="3200" dirty="0"/>
              <a:t> Installation: A Brief </a:t>
            </a:r>
            <a:r>
              <a:rPr lang="de-CH" sz="3200" dirty="0" err="1"/>
              <a:t>Overview</a:t>
            </a:r>
            <a:br>
              <a:rPr lang="de-CH" sz="3600" dirty="0"/>
            </a:br>
            <a:r>
              <a:rPr lang="de-CH" sz="3600" dirty="0"/>
              <a:t>IMPACT - Infoevent</a:t>
            </a:r>
            <a:endParaRPr lang="de-CH" noProof="0" dirty="0"/>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a:xfrm>
            <a:off x="695325" y="6129300"/>
            <a:ext cx="5292725" cy="252028"/>
          </a:xfrm>
        </p:spPr>
        <p:txBody>
          <a:bodyPr/>
          <a:lstStyle/>
          <a:p>
            <a:r>
              <a:rPr lang="de-CH" dirty="0"/>
              <a:t>19.03.2025</a:t>
            </a:r>
            <a:endParaRPr lang="de-CH" noProof="0" dirty="0"/>
          </a:p>
        </p:txBody>
      </p:sp>
      <p:sp>
        <p:nvSpPr>
          <p:cNvPr id="9" name="Text Placeholder 8">
            <a:extLst>
              <a:ext uri="{FF2B5EF4-FFF2-40B4-BE49-F238E27FC236}">
                <a16:creationId xmlns:a16="http://schemas.microsoft.com/office/drawing/2014/main" id="{4AAC54C9-87A2-1C94-2695-75FD7D227F4A}"/>
              </a:ext>
            </a:extLst>
          </p:cNvPr>
          <p:cNvSpPr>
            <a:spLocks noGrp="1"/>
          </p:cNvSpPr>
          <p:nvPr>
            <p:ph type="body" sz="quarter" idx="13"/>
          </p:nvPr>
        </p:nvSpPr>
        <p:spPr>
          <a:xfrm>
            <a:off x="695324" y="5443636"/>
            <a:ext cx="5292725" cy="288032"/>
          </a:xfrm>
        </p:spPr>
        <p:txBody>
          <a:bodyPr/>
          <a:lstStyle/>
          <a:p>
            <a:r>
              <a:rPr lang="en-US" dirty="0"/>
              <a:t>Christoph Schmid &amp; Christian Nyfeler</a:t>
            </a:r>
          </a:p>
        </p:txBody>
      </p:sp>
      <p:sp>
        <p:nvSpPr>
          <p:cNvPr id="3" name="Text Placeholder 8">
            <a:extLst>
              <a:ext uri="{FF2B5EF4-FFF2-40B4-BE49-F238E27FC236}">
                <a16:creationId xmlns:a16="http://schemas.microsoft.com/office/drawing/2014/main" id="{DB973401-53D3-E042-15D7-9DF5BF06B052}"/>
              </a:ext>
            </a:extLst>
          </p:cNvPr>
          <p:cNvSpPr txBox="1">
            <a:spLocks/>
          </p:cNvSpPr>
          <p:nvPr/>
        </p:nvSpPr>
        <p:spPr>
          <a:xfrm>
            <a:off x="695323" y="5755511"/>
            <a:ext cx="5292725" cy="288032"/>
          </a:xfrm>
          <a:prstGeom prst="rect">
            <a:avLst/>
          </a:prstGeom>
        </p:spPr>
        <p:txBody>
          <a:bodyPr vert="horz" lIns="0" tIns="0" rIns="0" bIns="0" rtlCol="0" anchor="b">
            <a:noAutofit/>
          </a:bodyPr>
          <a:lstStyle>
            <a:lvl1pPr marL="0" indent="0" algn="l" defTabSz="914400" rtl="0" eaLnBrk="1" latinLnBrk="0" hangingPunct="1">
              <a:lnSpc>
                <a:spcPct val="100000"/>
              </a:lnSpc>
              <a:spcBef>
                <a:spcPts val="600"/>
              </a:spcBef>
              <a:buFont typeface="+mj-lt"/>
              <a:buNone/>
              <a:defRPr sz="1600" kern="1200">
                <a:solidFill>
                  <a:schemeClr val="bg1"/>
                </a:solidFill>
                <a:latin typeface="+mn-lt"/>
                <a:ea typeface="+mn-ea"/>
                <a:cs typeface="+mn-cs"/>
              </a:defRPr>
            </a:lvl1pPr>
            <a:lvl2pPr marL="0" indent="0" algn="l" defTabSz="914400" rtl="0" eaLnBrk="1" latinLnBrk="0" hangingPunct="1">
              <a:lnSpc>
                <a:spcPct val="100000"/>
              </a:lnSpc>
              <a:spcBef>
                <a:spcPts val="600"/>
              </a:spcBef>
              <a:buFont typeface="Aptos" panose="020B0004020202020204" pitchFamily="34" charset="0"/>
              <a:buNone/>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Subproject Design &amp; Integration</a:t>
            </a:r>
          </a:p>
        </p:txBody>
      </p:sp>
    </p:spTree>
    <p:extLst>
      <p:ext uri="{BB962C8B-B14F-4D97-AF65-F5344CB8AC3E}">
        <p14:creationId xmlns:p14="http://schemas.microsoft.com/office/powerpoint/2010/main" val="32479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Pre-Assembly</a:t>
            </a:r>
          </a:p>
        </p:txBody>
      </p:sp>
      <p:sp>
        <p:nvSpPr>
          <p:cNvPr id="3" name="Content Placeholder 2">
            <a:extLst>
              <a:ext uri="{FF2B5EF4-FFF2-40B4-BE49-F238E27FC236}">
                <a16:creationId xmlns:a16="http://schemas.microsoft.com/office/drawing/2014/main" id="{22225B3F-D322-F0EF-7B40-22E00A70CA6E}"/>
              </a:ext>
            </a:extLst>
          </p:cNvPr>
          <p:cNvSpPr>
            <a:spLocks noGrp="1"/>
          </p:cNvSpPr>
          <p:nvPr>
            <p:ph idx="1"/>
          </p:nvPr>
        </p:nvSpPr>
        <p:spPr>
          <a:xfrm>
            <a:off x="695325" y="908720"/>
            <a:ext cx="5040635" cy="5304261"/>
          </a:xfrm>
        </p:spPr>
        <p:txBody>
          <a:bodyPr/>
          <a:lstStyle/>
          <a:p>
            <a:r>
              <a:rPr lang="en-US" sz="1600" dirty="0"/>
              <a:t>In preparation for the long shutdown, the </a:t>
            </a:r>
            <a:r>
              <a:rPr lang="en-US" sz="1600" b="1" dirty="0"/>
              <a:t>new Target H region</a:t>
            </a:r>
            <a:r>
              <a:rPr lang="en-US" sz="1600" dirty="0"/>
              <a:t>, including the </a:t>
            </a:r>
            <a:r>
              <a:rPr lang="en-US" sz="1600" b="1" dirty="0"/>
              <a:t>large vacuum chambers of MuH2/3</a:t>
            </a:r>
            <a:r>
              <a:rPr lang="en-US" sz="1600" dirty="0"/>
              <a:t>, will be </a:t>
            </a:r>
            <a:r>
              <a:rPr lang="en-US" sz="1600" b="1" dirty="0"/>
              <a:t>pre-assembled and tested</a:t>
            </a:r>
            <a:r>
              <a:rPr lang="en-US" sz="1600" dirty="0"/>
              <a:t> in its final installation setup.</a:t>
            </a:r>
          </a:p>
          <a:p>
            <a:endParaRPr lang="en-US" sz="1600" dirty="0"/>
          </a:p>
          <a:p>
            <a:r>
              <a:rPr lang="en-US" sz="1600" b="1" dirty="0"/>
              <a:t>Planned Tests &amp; Verifications:</a:t>
            </a:r>
          </a:p>
          <a:p>
            <a:pPr marL="285750" indent="-285750">
              <a:buFont typeface="Arial" panose="020B0604020202020204" pitchFamily="34" charset="0"/>
              <a:buChar char="•"/>
            </a:pPr>
            <a:r>
              <a:rPr lang="en-US" sz="1600" dirty="0"/>
              <a:t>Installation and surveying procedures for the vacuum chambers</a:t>
            </a:r>
          </a:p>
          <a:p>
            <a:pPr marL="285750" indent="-285750">
              <a:buFont typeface="Arial" panose="020B0604020202020204" pitchFamily="34" charset="0"/>
              <a:buChar char="•"/>
            </a:pPr>
            <a:r>
              <a:rPr lang="en-US" sz="1600" dirty="0"/>
              <a:t>Vacuum pumping tests</a:t>
            </a:r>
          </a:p>
          <a:p>
            <a:pPr marL="285750" indent="-285750">
              <a:buFont typeface="Arial" panose="020B0604020202020204" pitchFamily="34" charset="0"/>
              <a:buChar char="•"/>
            </a:pPr>
            <a:r>
              <a:rPr lang="en-US" sz="1600" dirty="0"/>
              <a:t>Installation and handling procedures for inserts, including Target H, collimators, solenoids, and other key components</a:t>
            </a:r>
          </a:p>
          <a:p>
            <a:endParaRPr lang="en-US" sz="1600" dirty="0"/>
          </a:p>
          <a:p>
            <a:r>
              <a:rPr lang="en-US" sz="1600" dirty="0"/>
              <a:t>The </a:t>
            </a:r>
            <a:r>
              <a:rPr lang="en-US" sz="1600" b="1" dirty="0"/>
              <a:t>Experimental Hall</a:t>
            </a:r>
            <a:r>
              <a:rPr lang="en-US" sz="1600" dirty="0"/>
              <a:t> is one of the few locations that meets the </a:t>
            </a:r>
            <a:r>
              <a:rPr lang="en-US" sz="1600" b="1" dirty="0"/>
              <a:t>crane capacity and height requirements</a:t>
            </a:r>
            <a:r>
              <a:rPr lang="en-US" sz="1600" dirty="0"/>
              <a:t> necessary for this pre-assembly.</a:t>
            </a:r>
          </a:p>
          <a:p>
            <a:r>
              <a:rPr lang="en-US" sz="1600" dirty="0"/>
              <a:t>To create the required space within the hall, the area besides to the Injector 1 bunker will be dismantled, including the RF test stand and the neutron bunker</a:t>
            </a:r>
          </a:p>
          <a:p>
            <a:endParaRPr lang="en-US" sz="1800" dirty="0"/>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10</a:t>
            </a:fld>
            <a:endParaRPr lang="en-GB" noProof="0" dirty="0"/>
          </a:p>
        </p:txBody>
      </p:sp>
      <p:grpSp>
        <p:nvGrpSpPr>
          <p:cNvPr id="17" name="Group 16">
            <a:extLst>
              <a:ext uri="{FF2B5EF4-FFF2-40B4-BE49-F238E27FC236}">
                <a16:creationId xmlns:a16="http://schemas.microsoft.com/office/drawing/2014/main" id="{C603B588-755E-B6E3-8568-4CA593AD4E11}"/>
              </a:ext>
            </a:extLst>
          </p:cNvPr>
          <p:cNvGrpSpPr/>
          <p:nvPr/>
        </p:nvGrpSpPr>
        <p:grpSpPr>
          <a:xfrm>
            <a:off x="5807968" y="1606063"/>
            <a:ext cx="5961639" cy="3909573"/>
            <a:chOff x="5879976" y="1807689"/>
            <a:chExt cx="5961639" cy="3909573"/>
          </a:xfrm>
        </p:grpSpPr>
        <p:pic>
          <p:nvPicPr>
            <p:cNvPr id="8" name="Picture 7">
              <a:extLst>
                <a:ext uri="{FF2B5EF4-FFF2-40B4-BE49-F238E27FC236}">
                  <a16:creationId xmlns:a16="http://schemas.microsoft.com/office/drawing/2014/main" id="{569F47C5-84D1-359A-5B12-43E050A78B1C}"/>
                </a:ext>
              </a:extLst>
            </p:cNvPr>
            <p:cNvPicPr>
              <a:picLocks noChangeAspect="1"/>
            </p:cNvPicPr>
            <p:nvPr/>
          </p:nvPicPr>
          <p:blipFill>
            <a:blip r:embed="rId2"/>
            <a:stretch>
              <a:fillRect/>
            </a:stretch>
          </p:blipFill>
          <p:spPr>
            <a:xfrm>
              <a:off x="5879976" y="1807689"/>
              <a:ext cx="5961639" cy="3909573"/>
            </a:xfrm>
            <a:prstGeom prst="rect">
              <a:avLst/>
            </a:prstGeom>
          </p:spPr>
        </p:pic>
        <p:sp>
          <p:nvSpPr>
            <p:cNvPr id="9" name="TextBox 8">
              <a:extLst>
                <a:ext uri="{FF2B5EF4-FFF2-40B4-BE49-F238E27FC236}">
                  <a16:creationId xmlns:a16="http://schemas.microsoft.com/office/drawing/2014/main" id="{FA86E7AC-6D40-957D-1029-CFB9CA63B8D4}"/>
                </a:ext>
              </a:extLst>
            </p:cNvPr>
            <p:cNvSpPr txBox="1"/>
            <p:nvPr/>
          </p:nvSpPr>
          <p:spPr>
            <a:xfrm>
              <a:off x="8512141" y="2204864"/>
              <a:ext cx="632152" cy="246221"/>
            </a:xfrm>
            <a:prstGeom prst="rect">
              <a:avLst/>
            </a:prstGeom>
            <a:solidFill>
              <a:schemeClr val="bg1">
                <a:alpha val="75000"/>
              </a:schemeClr>
            </a:solidFill>
            <a:effectLst>
              <a:outerShdw blurRad="50800" dist="38100" dir="2700000" algn="tl" rotWithShape="0">
                <a:prstClr val="black">
                  <a:alpha val="40000"/>
                </a:prstClr>
              </a:outerShdw>
            </a:effectLst>
          </p:spPr>
          <p:txBody>
            <a:bodyPr wrap="none" lIns="36000" tIns="0" rIns="36000" bIns="0" rtlCol="0">
              <a:spAutoFit/>
            </a:bodyPr>
            <a:lstStyle/>
            <a:p>
              <a:pPr algn="l"/>
              <a:r>
                <a:rPr lang="en-US" sz="1600" dirty="0"/>
                <a:t>PiE1.2</a:t>
              </a:r>
            </a:p>
          </p:txBody>
        </p:sp>
        <p:sp>
          <p:nvSpPr>
            <p:cNvPr id="10" name="TextBox 9">
              <a:extLst>
                <a:ext uri="{FF2B5EF4-FFF2-40B4-BE49-F238E27FC236}">
                  <a16:creationId xmlns:a16="http://schemas.microsoft.com/office/drawing/2014/main" id="{67515AC8-5312-3A68-169A-B275D08540A8}"/>
                </a:ext>
              </a:extLst>
            </p:cNvPr>
            <p:cNvSpPr txBox="1"/>
            <p:nvPr/>
          </p:nvSpPr>
          <p:spPr>
            <a:xfrm>
              <a:off x="10054103" y="3699081"/>
              <a:ext cx="572840" cy="246221"/>
            </a:xfrm>
            <a:prstGeom prst="rect">
              <a:avLst/>
            </a:prstGeom>
            <a:solidFill>
              <a:schemeClr val="bg1">
                <a:alpha val="75000"/>
              </a:schemeClr>
            </a:solidFill>
            <a:effectLst>
              <a:outerShdw blurRad="50800" dist="38100" dir="2700000" algn="tl" rotWithShape="0">
                <a:prstClr val="black">
                  <a:alpha val="40000"/>
                </a:prstClr>
              </a:outerShdw>
            </a:effectLst>
          </p:spPr>
          <p:txBody>
            <a:bodyPr wrap="none" lIns="36000" tIns="0" rIns="36000" bIns="0" rtlCol="0">
              <a:spAutoFit/>
            </a:bodyPr>
            <a:lstStyle/>
            <a:p>
              <a:pPr algn="l"/>
              <a:r>
                <a:rPr lang="en-US" sz="1600" dirty="0"/>
                <a:t>MuE4</a:t>
              </a:r>
            </a:p>
          </p:txBody>
        </p:sp>
        <p:sp>
          <p:nvSpPr>
            <p:cNvPr id="11" name="TextBox 10">
              <a:extLst>
                <a:ext uri="{FF2B5EF4-FFF2-40B4-BE49-F238E27FC236}">
                  <a16:creationId xmlns:a16="http://schemas.microsoft.com/office/drawing/2014/main" id="{B0839E88-42E5-CD20-4C1E-9DB70A25A643}"/>
                </a:ext>
              </a:extLst>
            </p:cNvPr>
            <p:cNvSpPr txBox="1"/>
            <p:nvPr/>
          </p:nvSpPr>
          <p:spPr>
            <a:xfrm>
              <a:off x="11136560" y="5085184"/>
              <a:ext cx="511926" cy="246221"/>
            </a:xfrm>
            <a:prstGeom prst="rect">
              <a:avLst/>
            </a:prstGeom>
            <a:solidFill>
              <a:schemeClr val="bg1">
                <a:alpha val="75000"/>
              </a:schemeClr>
            </a:solidFill>
            <a:effectLst>
              <a:outerShdw blurRad="50800" dist="38100" dir="2700000" algn="tl" rotWithShape="0">
                <a:prstClr val="black">
                  <a:alpha val="40000"/>
                </a:prstClr>
              </a:outerShdw>
            </a:effectLst>
          </p:spPr>
          <p:txBody>
            <a:bodyPr wrap="none" lIns="36000" tIns="0" rIns="36000" bIns="0" rtlCol="0">
              <a:spAutoFit/>
            </a:bodyPr>
            <a:lstStyle/>
            <a:p>
              <a:pPr algn="l"/>
              <a:r>
                <a:rPr lang="en-US" sz="1600" dirty="0"/>
                <a:t>PiM1</a:t>
              </a:r>
            </a:p>
          </p:txBody>
        </p:sp>
        <p:sp>
          <p:nvSpPr>
            <p:cNvPr id="12" name="TextBox 11">
              <a:extLst>
                <a:ext uri="{FF2B5EF4-FFF2-40B4-BE49-F238E27FC236}">
                  <a16:creationId xmlns:a16="http://schemas.microsoft.com/office/drawing/2014/main" id="{CA6B8D08-A30B-7CC4-C1A4-862EEA6BC85A}"/>
                </a:ext>
              </a:extLst>
            </p:cNvPr>
            <p:cNvSpPr txBox="1"/>
            <p:nvPr/>
          </p:nvSpPr>
          <p:spPr>
            <a:xfrm>
              <a:off x="6023992" y="5074041"/>
              <a:ext cx="902033" cy="246221"/>
            </a:xfrm>
            <a:prstGeom prst="rect">
              <a:avLst/>
            </a:prstGeom>
            <a:solidFill>
              <a:schemeClr val="bg1">
                <a:alpha val="75000"/>
              </a:schemeClr>
            </a:solidFill>
            <a:effectLst>
              <a:outerShdw blurRad="50800" dist="38100" dir="2700000" algn="tl" rotWithShape="0">
                <a:prstClr val="black">
                  <a:alpha val="40000"/>
                </a:prstClr>
              </a:outerShdw>
            </a:effectLst>
          </p:spPr>
          <p:txBody>
            <a:bodyPr wrap="none" lIns="36000" tIns="0" rIns="36000" bIns="0" rtlCol="0">
              <a:spAutoFit/>
            </a:bodyPr>
            <a:lstStyle/>
            <a:p>
              <a:pPr algn="l"/>
              <a:r>
                <a:rPr lang="en-US" sz="1600" dirty="0"/>
                <a:t>Injector 1</a:t>
              </a:r>
            </a:p>
          </p:txBody>
        </p:sp>
        <p:cxnSp>
          <p:nvCxnSpPr>
            <p:cNvPr id="14" name="Straight Arrow Connector 13">
              <a:extLst>
                <a:ext uri="{FF2B5EF4-FFF2-40B4-BE49-F238E27FC236}">
                  <a16:creationId xmlns:a16="http://schemas.microsoft.com/office/drawing/2014/main" id="{A922D72D-0DC9-A21C-1B95-584AA6578FEB}"/>
                </a:ext>
              </a:extLst>
            </p:cNvPr>
            <p:cNvCxnSpPr/>
            <p:nvPr/>
          </p:nvCxnSpPr>
          <p:spPr>
            <a:xfrm flipH="1" flipV="1">
              <a:off x="7752184" y="2204864"/>
              <a:ext cx="360040" cy="648072"/>
            </a:xfrm>
            <a:prstGeom prst="straightConnector1">
              <a:avLst/>
            </a:prstGeom>
            <a:ln w="31750">
              <a:tailEnd type="triangle" w="med" len="lg"/>
            </a:ln>
            <a:effectLst>
              <a:outerShdw blurRad="50800" dist="38100" dir="2700000" algn="tl" rotWithShape="0">
                <a:prstClr val="black">
                  <a:alpha val="40000"/>
                </a:prstClr>
              </a:outerShdw>
            </a:effectLst>
          </p:spPr>
          <p:style>
            <a:lnRef idx="3">
              <a:schemeClr val="accent4"/>
            </a:lnRef>
            <a:fillRef idx="0">
              <a:schemeClr val="accent4"/>
            </a:fillRef>
            <a:effectRef idx="2">
              <a:schemeClr val="accent4"/>
            </a:effectRef>
            <a:fontRef idx="minor">
              <a:schemeClr val="tx1"/>
            </a:fontRef>
          </p:style>
        </p:cxnSp>
        <p:sp>
          <p:nvSpPr>
            <p:cNvPr id="15" name="TextBox 14">
              <a:extLst>
                <a:ext uri="{FF2B5EF4-FFF2-40B4-BE49-F238E27FC236}">
                  <a16:creationId xmlns:a16="http://schemas.microsoft.com/office/drawing/2014/main" id="{65E6831E-0EDA-8B65-FCAD-636DE5946BF0}"/>
                </a:ext>
              </a:extLst>
            </p:cNvPr>
            <p:cNvSpPr txBox="1"/>
            <p:nvPr/>
          </p:nvSpPr>
          <p:spPr>
            <a:xfrm rot="3546789">
              <a:off x="7376699" y="2643972"/>
              <a:ext cx="1111010" cy="184666"/>
            </a:xfrm>
            <a:prstGeom prst="rect">
              <a:avLst/>
            </a:prstGeom>
            <a:noFill/>
          </p:spPr>
          <p:txBody>
            <a:bodyPr wrap="none" lIns="0" tIns="0" rIns="0" bIns="0" rtlCol="0">
              <a:spAutoFit/>
            </a:bodyPr>
            <a:lstStyle/>
            <a:p>
              <a:pPr algn="l"/>
              <a:r>
                <a:rPr lang="en-US" sz="1200" dirty="0"/>
                <a:t>Access to WBGA</a:t>
              </a:r>
            </a:p>
          </p:txBody>
        </p:sp>
        <p:sp>
          <p:nvSpPr>
            <p:cNvPr id="16" name="Freeform: Shape 15">
              <a:extLst>
                <a:ext uri="{FF2B5EF4-FFF2-40B4-BE49-F238E27FC236}">
                  <a16:creationId xmlns:a16="http://schemas.microsoft.com/office/drawing/2014/main" id="{B586906A-268F-4EE8-979D-1C1CEB7E1EB8}"/>
                </a:ext>
              </a:extLst>
            </p:cNvPr>
            <p:cNvSpPr/>
            <p:nvPr/>
          </p:nvSpPr>
          <p:spPr>
            <a:xfrm>
              <a:off x="6614808" y="1964987"/>
              <a:ext cx="2911813" cy="3450077"/>
            </a:xfrm>
            <a:custGeom>
              <a:avLst/>
              <a:gdLst>
                <a:gd name="connsiteX0" fmla="*/ 0 w 2924782"/>
                <a:gd name="connsiteY0" fmla="*/ 577174 h 3372255"/>
                <a:gd name="connsiteX1" fmla="*/ 1686127 w 2924782"/>
                <a:gd name="connsiteY1" fmla="*/ 3372255 h 3372255"/>
                <a:gd name="connsiteX2" fmla="*/ 2879387 w 2924782"/>
                <a:gd name="connsiteY2" fmla="*/ 2775625 h 3372255"/>
                <a:gd name="connsiteX3" fmla="*/ 2924782 w 2924782"/>
                <a:gd name="connsiteY3" fmla="*/ 1640731 h 3372255"/>
                <a:gd name="connsiteX4" fmla="*/ 2250331 w 2924782"/>
                <a:gd name="connsiteY4" fmla="*/ 1686127 h 3372255"/>
                <a:gd name="connsiteX5" fmla="*/ 1271080 w 2924782"/>
                <a:gd name="connsiteY5" fmla="*/ 0 h 3372255"/>
                <a:gd name="connsiteX6" fmla="*/ 0 w 2924782"/>
                <a:gd name="connsiteY6" fmla="*/ 577174 h 3372255"/>
                <a:gd name="connsiteX0" fmla="*/ 0 w 2924782"/>
                <a:gd name="connsiteY0" fmla="*/ 654996 h 3450077"/>
                <a:gd name="connsiteX1" fmla="*/ 1686127 w 2924782"/>
                <a:gd name="connsiteY1" fmla="*/ 3450077 h 3450077"/>
                <a:gd name="connsiteX2" fmla="*/ 2879387 w 2924782"/>
                <a:gd name="connsiteY2" fmla="*/ 2853447 h 3450077"/>
                <a:gd name="connsiteX3" fmla="*/ 2924782 w 2924782"/>
                <a:gd name="connsiteY3" fmla="*/ 1718553 h 3450077"/>
                <a:gd name="connsiteX4" fmla="*/ 2250331 w 2924782"/>
                <a:gd name="connsiteY4" fmla="*/ 1763949 h 3450077"/>
                <a:gd name="connsiteX5" fmla="*/ 1225684 w 2924782"/>
                <a:gd name="connsiteY5" fmla="*/ 0 h 3450077"/>
                <a:gd name="connsiteX6" fmla="*/ 0 w 2924782"/>
                <a:gd name="connsiteY6" fmla="*/ 654996 h 3450077"/>
                <a:gd name="connsiteX0" fmla="*/ 0 w 2924782"/>
                <a:gd name="connsiteY0" fmla="*/ 654996 h 3450077"/>
                <a:gd name="connsiteX1" fmla="*/ 1686127 w 2924782"/>
                <a:gd name="connsiteY1" fmla="*/ 3450077 h 3450077"/>
                <a:gd name="connsiteX2" fmla="*/ 2879387 w 2924782"/>
                <a:gd name="connsiteY2" fmla="*/ 2853447 h 3450077"/>
                <a:gd name="connsiteX3" fmla="*/ 2924782 w 2924782"/>
                <a:gd name="connsiteY3" fmla="*/ 1718553 h 3450077"/>
                <a:gd name="connsiteX4" fmla="*/ 2230875 w 2924782"/>
                <a:gd name="connsiteY4" fmla="*/ 1660187 h 3450077"/>
                <a:gd name="connsiteX5" fmla="*/ 1225684 w 2924782"/>
                <a:gd name="connsiteY5" fmla="*/ 0 h 3450077"/>
                <a:gd name="connsiteX6" fmla="*/ 0 w 2924782"/>
                <a:gd name="connsiteY6" fmla="*/ 654996 h 3450077"/>
                <a:gd name="connsiteX0" fmla="*/ 0 w 2911812"/>
                <a:gd name="connsiteY0" fmla="*/ 654996 h 3450077"/>
                <a:gd name="connsiteX1" fmla="*/ 1686127 w 2911812"/>
                <a:gd name="connsiteY1" fmla="*/ 3450077 h 3450077"/>
                <a:gd name="connsiteX2" fmla="*/ 2879387 w 2911812"/>
                <a:gd name="connsiteY2" fmla="*/ 2853447 h 3450077"/>
                <a:gd name="connsiteX3" fmla="*/ 2911812 w 2911812"/>
                <a:gd name="connsiteY3" fmla="*/ 1673158 h 3450077"/>
                <a:gd name="connsiteX4" fmla="*/ 2230875 w 2911812"/>
                <a:gd name="connsiteY4" fmla="*/ 1660187 h 3450077"/>
                <a:gd name="connsiteX5" fmla="*/ 1225684 w 2911812"/>
                <a:gd name="connsiteY5" fmla="*/ 0 h 3450077"/>
                <a:gd name="connsiteX6" fmla="*/ 0 w 2911812"/>
                <a:gd name="connsiteY6" fmla="*/ 654996 h 3450077"/>
                <a:gd name="connsiteX0" fmla="*/ 0 w 2911812"/>
                <a:gd name="connsiteY0" fmla="*/ 654996 h 3450077"/>
                <a:gd name="connsiteX1" fmla="*/ 1686127 w 2911812"/>
                <a:gd name="connsiteY1" fmla="*/ 3450077 h 3450077"/>
                <a:gd name="connsiteX2" fmla="*/ 2859932 w 2911812"/>
                <a:gd name="connsiteY2" fmla="*/ 2853447 h 3450077"/>
                <a:gd name="connsiteX3" fmla="*/ 2911812 w 2911812"/>
                <a:gd name="connsiteY3" fmla="*/ 1673158 h 3450077"/>
                <a:gd name="connsiteX4" fmla="*/ 2230875 w 2911812"/>
                <a:gd name="connsiteY4" fmla="*/ 1660187 h 3450077"/>
                <a:gd name="connsiteX5" fmla="*/ 1225684 w 2911812"/>
                <a:gd name="connsiteY5" fmla="*/ 0 h 3450077"/>
                <a:gd name="connsiteX6" fmla="*/ 0 w 2911812"/>
                <a:gd name="connsiteY6" fmla="*/ 654996 h 3450077"/>
                <a:gd name="connsiteX0" fmla="*/ 0 w 2892357"/>
                <a:gd name="connsiteY0" fmla="*/ 654996 h 3450077"/>
                <a:gd name="connsiteX1" fmla="*/ 1686127 w 2892357"/>
                <a:gd name="connsiteY1" fmla="*/ 3450077 h 3450077"/>
                <a:gd name="connsiteX2" fmla="*/ 2859932 w 2892357"/>
                <a:gd name="connsiteY2" fmla="*/ 2853447 h 3450077"/>
                <a:gd name="connsiteX3" fmla="*/ 2892357 w 2892357"/>
                <a:gd name="connsiteY3" fmla="*/ 1673158 h 3450077"/>
                <a:gd name="connsiteX4" fmla="*/ 2230875 w 2892357"/>
                <a:gd name="connsiteY4" fmla="*/ 1660187 h 3450077"/>
                <a:gd name="connsiteX5" fmla="*/ 1225684 w 2892357"/>
                <a:gd name="connsiteY5" fmla="*/ 0 h 3450077"/>
                <a:gd name="connsiteX6" fmla="*/ 0 w 2892357"/>
                <a:gd name="connsiteY6" fmla="*/ 654996 h 3450077"/>
                <a:gd name="connsiteX0" fmla="*/ 0 w 2911813"/>
                <a:gd name="connsiteY0" fmla="*/ 654996 h 3450077"/>
                <a:gd name="connsiteX1" fmla="*/ 1686127 w 2911813"/>
                <a:gd name="connsiteY1" fmla="*/ 3450077 h 3450077"/>
                <a:gd name="connsiteX2" fmla="*/ 2911813 w 2911813"/>
                <a:gd name="connsiteY2" fmla="*/ 2853447 h 3450077"/>
                <a:gd name="connsiteX3" fmla="*/ 2892357 w 2911813"/>
                <a:gd name="connsiteY3" fmla="*/ 1673158 h 3450077"/>
                <a:gd name="connsiteX4" fmla="*/ 2230875 w 2911813"/>
                <a:gd name="connsiteY4" fmla="*/ 1660187 h 3450077"/>
                <a:gd name="connsiteX5" fmla="*/ 1225684 w 2911813"/>
                <a:gd name="connsiteY5" fmla="*/ 0 h 3450077"/>
                <a:gd name="connsiteX6" fmla="*/ 0 w 2911813"/>
                <a:gd name="connsiteY6" fmla="*/ 654996 h 3450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11813" h="3450077">
                  <a:moveTo>
                    <a:pt x="0" y="654996"/>
                  </a:moveTo>
                  <a:lnTo>
                    <a:pt x="1686127" y="3450077"/>
                  </a:lnTo>
                  <a:lnTo>
                    <a:pt x="2911813" y="2853447"/>
                  </a:lnTo>
                  <a:lnTo>
                    <a:pt x="2892357" y="1673158"/>
                  </a:lnTo>
                  <a:lnTo>
                    <a:pt x="2230875" y="1660187"/>
                  </a:lnTo>
                  <a:lnTo>
                    <a:pt x="1225684" y="0"/>
                  </a:lnTo>
                  <a:lnTo>
                    <a:pt x="0" y="654996"/>
                  </a:lnTo>
                  <a:close/>
                </a:path>
              </a:pathLst>
            </a:custGeom>
            <a:noFill/>
            <a:ln w="44450">
              <a:solidFill>
                <a:srgbClr val="FFFF00"/>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grpSp>
    </p:spTree>
    <p:extLst>
      <p:ext uri="{BB962C8B-B14F-4D97-AF65-F5344CB8AC3E}">
        <p14:creationId xmlns:p14="http://schemas.microsoft.com/office/powerpoint/2010/main" val="3194275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dirty="0"/>
              <a:t>Long Shutdown - Dismantling procedure</a:t>
            </a:r>
          </a:p>
        </p:txBody>
      </p:sp>
      <p:sp>
        <p:nvSpPr>
          <p:cNvPr id="3" name="Content Placeholder 2">
            <a:extLst>
              <a:ext uri="{FF2B5EF4-FFF2-40B4-BE49-F238E27FC236}">
                <a16:creationId xmlns:a16="http://schemas.microsoft.com/office/drawing/2014/main" id="{03F68746-24F8-2C63-9AC8-A45D0118FD98}"/>
              </a:ext>
            </a:extLst>
          </p:cNvPr>
          <p:cNvSpPr>
            <a:spLocks noGrp="1"/>
          </p:cNvSpPr>
          <p:nvPr>
            <p:ph idx="1"/>
          </p:nvPr>
        </p:nvSpPr>
        <p:spPr>
          <a:xfrm>
            <a:off x="695325" y="1088740"/>
            <a:ext cx="10801349" cy="4932649"/>
          </a:xfrm>
        </p:spPr>
        <p:txBody>
          <a:bodyPr/>
          <a:lstStyle/>
          <a:p>
            <a:pPr marL="342900" indent="-342900">
              <a:buFont typeface="+mj-lt"/>
              <a:buAutoNum type="arabicPeriod"/>
            </a:pPr>
            <a:r>
              <a:rPr lang="en-US" sz="1600" b="1" dirty="0"/>
              <a:t>Early Decommissioning &amp; Dismantling</a:t>
            </a:r>
            <a:endParaRPr lang="en-US" sz="1600" dirty="0"/>
          </a:p>
          <a:p>
            <a:pPr marL="742950" lvl="1" indent="-285750"/>
            <a:r>
              <a:rPr lang="en-US" sz="1600" dirty="0"/>
              <a:t>Initiation of dismantling activities at PiM1, PiM3, and MuE4 sites (starting ~November 2026)</a:t>
            </a:r>
          </a:p>
          <a:p>
            <a:pPr marL="342900" indent="-342900">
              <a:buFont typeface="+mj-lt"/>
              <a:buAutoNum type="arabicPeriod"/>
            </a:pPr>
            <a:r>
              <a:rPr lang="en-US" sz="1600" b="1" dirty="0"/>
              <a:t>Dismantling of Proton Beam Components</a:t>
            </a:r>
            <a:endParaRPr lang="en-US" sz="1600" dirty="0"/>
          </a:p>
          <a:p>
            <a:pPr marL="742950" lvl="1" indent="-285750"/>
            <a:r>
              <a:rPr lang="en-US" sz="1600" dirty="0"/>
              <a:t>Removal of proton beam elements (PK1)</a:t>
            </a:r>
          </a:p>
          <a:p>
            <a:pPr marL="342900" indent="-342900">
              <a:buFont typeface="+mj-lt"/>
              <a:buAutoNum type="arabicPeriod"/>
            </a:pPr>
            <a:r>
              <a:rPr lang="en-US" sz="1600" b="1" dirty="0"/>
              <a:t>Service Level &amp; Target M Infrastructure</a:t>
            </a:r>
            <a:endParaRPr lang="en-US" sz="1600" dirty="0"/>
          </a:p>
          <a:p>
            <a:pPr marL="742950" lvl="1" indent="-285750"/>
            <a:r>
              <a:rPr lang="en-US" sz="1600" dirty="0"/>
              <a:t>Dismantling of infrastructure on the service level of Target M</a:t>
            </a:r>
          </a:p>
          <a:p>
            <a:pPr marL="742950" lvl="1" indent="-285750"/>
            <a:r>
              <a:rPr lang="en-US" sz="1600" dirty="0"/>
              <a:t>Extraction of Target M, collimators, and associated components</a:t>
            </a:r>
          </a:p>
          <a:p>
            <a:pPr marL="342900" indent="-342900">
              <a:buFont typeface="+mj-lt"/>
              <a:buAutoNum type="arabicPeriod"/>
            </a:pPr>
            <a:r>
              <a:rPr lang="en-US" sz="1600" b="1" dirty="0"/>
              <a:t>Structural Modifications &amp; Radiation Protection Measures</a:t>
            </a:r>
            <a:endParaRPr lang="en-US" sz="1600" dirty="0"/>
          </a:p>
          <a:p>
            <a:pPr marL="742950" lvl="1" indent="-285750"/>
            <a:r>
              <a:rPr lang="en-US" sz="1600" dirty="0"/>
              <a:t>Removal of the concrete wall of the P-Channel (right side, </a:t>
            </a:r>
            <a:r>
              <a:rPr lang="en-US" sz="1600" dirty="0" err="1"/>
              <a:t>Villigen</a:t>
            </a:r>
            <a:r>
              <a:rPr lang="en-US" sz="1600" dirty="0"/>
              <a:t>)</a:t>
            </a:r>
          </a:p>
          <a:p>
            <a:pPr marL="742950" lvl="1" indent="-285750"/>
            <a:r>
              <a:rPr lang="en-US" sz="1600" dirty="0"/>
              <a:t>Installation of a lead window and cameras to enable remote dismantling of </a:t>
            </a:r>
            <a:r>
              <a:rPr lang="en-US" sz="1600" dirty="0" err="1"/>
              <a:t>TgM</a:t>
            </a:r>
            <a:endParaRPr lang="en-US" sz="1600" dirty="0"/>
          </a:p>
          <a:p>
            <a:pPr marL="742950" lvl="1" indent="-285750"/>
            <a:r>
              <a:rPr lang="en-US" sz="1600" dirty="0"/>
              <a:t>Implementation of a protection shield around </a:t>
            </a:r>
            <a:r>
              <a:rPr lang="en-US" sz="1600" dirty="0" err="1"/>
              <a:t>TgM</a:t>
            </a:r>
            <a:r>
              <a:rPr lang="en-US" sz="1600" dirty="0"/>
              <a:t> to contain contamination</a:t>
            </a:r>
          </a:p>
          <a:p>
            <a:pPr marL="342900" indent="-342900">
              <a:buFont typeface="+mj-lt"/>
              <a:buAutoNum type="arabicPeriod"/>
            </a:pPr>
            <a:r>
              <a:rPr lang="en-US" sz="1600" b="1" dirty="0"/>
              <a:t>Complete Dismantling of the Target M Station</a:t>
            </a:r>
            <a:endParaRPr lang="en-US" sz="1600" dirty="0"/>
          </a:p>
          <a:p>
            <a:pPr marL="742950" lvl="1" indent="-285750"/>
            <a:r>
              <a:rPr lang="en-US" sz="1600" dirty="0"/>
              <a:t>Disassembly of the entire Target station</a:t>
            </a:r>
          </a:p>
          <a:p>
            <a:pPr marL="742950" lvl="1" indent="-285750"/>
            <a:r>
              <a:rPr lang="en-US" sz="1600" dirty="0"/>
              <a:t>Removal of the protection shield and full shielding of the P-Channel</a:t>
            </a:r>
          </a:p>
          <a:p>
            <a:pPr marL="342900" indent="-342900">
              <a:buFont typeface="+mj-lt"/>
              <a:buAutoNum type="arabicPeriod"/>
            </a:pPr>
            <a:r>
              <a:rPr lang="en-US" sz="1600" b="1" dirty="0"/>
              <a:t>Start the Installation of new Target H station</a:t>
            </a:r>
            <a:endParaRPr lang="en-US" sz="1600" dirty="0"/>
          </a:p>
          <a:p>
            <a:endParaRPr lang="en-US" sz="1600" dirty="0"/>
          </a:p>
          <a:p>
            <a:pPr marL="342900" indent="-342900">
              <a:buFont typeface="+mj-lt"/>
              <a:buAutoNum type="arabicPeriod"/>
            </a:pPr>
            <a:endParaRPr lang="en-US" sz="1600" dirty="0"/>
          </a:p>
          <a:p>
            <a:pPr marL="342900" indent="-342900">
              <a:buFont typeface="+mj-lt"/>
              <a:buAutoNum type="arabicPeriod"/>
            </a:pPr>
            <a:endParaRPr lang="en-US" sz="1600" dirty="0"/>
          </a:p>
          <a:p>
            <a:endParaRPr lang="en-US" sz="1600" dirty="0"/>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dirty="0"/>
              <a:t>Paul Scherrer </a:t>
            </a:r>
            <a:r>
              <a:rPr lang="en-GB" noProof="0" dirty="0" err="1"/>
              <a:t>Institut</a:t>
            </a:r>
            <a:r>
              <a:rPr lang="en-GB" noProof="0" dirty="0"/>
              <a:t> PSI</a:t>
            </a:r>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11</a:t>
            </a:fld>
            <a:endParaRPr lang="en-GB" noProof="0" dirty="0"/>
          </a:p>
        </p:txBody>
      </p:sp>
      <p:pic>
        <p:nvPicPr>
          <p:cNvPr id="7" name="Grafik 6">
            <a:extLst>
              <a:ext uri="{FF2B5EF4-FFF2-40B4-BE49-F238E27FC236}">
                <a16:creationId xmlns:a16="http://schemas.microsoft.com/office/drawing/2014/main" id="{EFED57CA-C42D-1848-304A-2D13E21DBA32}"/>
              </a:ext>
            </a:extLst>
          </p:cNvPr>
          <p:cNvPicPr>
            <a:picLocks noChangeAspect="1"/>
          </p:cNvPicPr>
          <p:nvPr/>
        </p:nvPicPr>
        <p:blipFill>
          <a:blip r:embed="rId2"/>
          <a:stretch>
            <a:fillRect/>
          </a:stretch>
        </p:blipFill>
        <p:spPr>
          <a:xfrm>
            <a:off x="8544272" y="1981724"/>
            <a:ext cx="3384376" cy="3953430"/>
          </a:xfrm>
          <a:prstGeom prst="rect">
            <a:avLst/>
          </a:prstGeom>
        </p:spPr>
      </p:pic>
      <p:sp>
        <p:nvSpPr>
          <p:cNvPr id="8" name="Textfeld 7">
            <a:extLst>
              <a:ext uri="{FF2B5EF4-FFF2-40B4-BE49-F238E27FC236}">
                <a16:creationId xmlns:a16="http://schemas.microsoft.com/office/drawing/2014/main" id="{014740EE-A0F8-DE7F-0D6C-C96C6D86E44A}"/>
              </a:ext>
            </a:extLst>
          </p:cNvPr>
          <p:cNvSpPr txBox="1"/>
          <p:nvPr/>
        </p:nvSpPr>
        <p:spPr>
          <a:xfrm>
            <a:off x="8544272" y="5937769"/>
            <a:ext cx="2556867" cy="184666"/>
          </a:xfrm>
          <a:prstGeom prst="rect">
            <a:avLst/>
          </a:prstGeom>
          <a:noFill/>
        </p:spPr>
        <p:txBody>
          <a:bodyPr wrap="square" lIns="0" tIns="0" rIns="0" bIns="0" rtlCol="0">
            <a:spAutoFit/>
          </a:bodyPr>
          <a:lstStyle/>
          <a:p>
            <a:pPr algn="l"/>
            <a:r>
              <a:rPr lang="en-US" sz="1200" i="1" dirty="0"/>
              <a:t>Illustration of the target station</a:t>
            </a:r>
            <a:endParaRPr lang="de-CH" sz="1200" i="1" dirty="0"/>
          </a:p>
        </p:txBody>
      </p:sp>
    </p:spTree>
    <p:extLst>
      <p:ext uri="{BB962C8B-B14F-4D97-AF65-F5344CB8AC3E}">
        <p14:creationId xmlns:p14="http://schemas.microsoft.com/office/powerpoint/2010/main" val="1690986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a:xfrm>
            <a:off x="695325" y="278296"/>
            <a:ext cx="9433123" cy="810444"/>
          </a:xfrm>
        </p:spPr>
        <p:txBody>
          <a:bodyPr/>
          <a:lstStyle/>
          <a:p>
            <a:r>
              <a:rPr lang="en-US" sz="2800" b="1" dirty="0"/>
              <a:t>Early Decommissioning &amp; Dismantling</a:t>
            </a:r>
            <a:br>
              <a:rPr lang="en-US" sz="2800" dirty="0"/>
            </a:br>
            <a:r>
              <a:rPr lang="en-US" sz="2000" dirty="0"/>
              <a:t>PiM1, PiM3 and MuE4 (starting ~November 2026)</a:t>
            </a:r>
            <a:br>
              <a:rPr lang="en-US" sz="2800" dirty="0"/>
            </a:br>
            <a:endParaRPr lang="en-US" dirty="0"/>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12</a:t>
            </a:fld>
            <a:endParaRPr lang="en-GB" noProof="0" dirty="0"/>
          </a:p>
        </p:txBody>
      </p:sp>
      <p:pic>
        <p:nvPicPr>
          <p:cNvPr id="7" name="Inhaltsplatzhalter 17">
            <a:extLst>
              <a:ext uri="{FF2B5EF4-FFF2-40B4-BE49-F238E27FC236}">
                <a16:creationId xmlns:a16="http://schemas.microsoft.com/office/drawing/2014/main" id="{0EAD9398-8C47-4CA8-EE36-977A178A4C0A}"/>
              </a:ext>
            </a:extLst>
          </p:cNvPr>
          <p:cNvPicPr>
            <a:picLocks noGrp="1" noChangeAspect="1"/>
          </p:cNvPicPr>
          <p:nvPr>
            <p:ph idx="1"/>
          </p:nvPr>
        </p:nvPicPr>
        <p:blipFill>
          <a:blip r:embed="rId2"/>
          <a:stretch>
            <a:fillRect/>
          </a:stretch>
        </p:blipFill>
        <p:spPr>
          <a:xfrm>
            <a:off x="407368" y="1196752"/>
            <a:ext cx="10801350" cy="806704"/>
          </a:xfrm>
        </p:spPr>
      </p:pic>
      <p:sp>
        <p:nvSpPr>
          <p:cNvPr id="8" name="Gleichschenkliges Dreieck 7">
            <a:extLst>
              <a:ext uri="{FF2B5EF4-FFF2-40B4-BE49-F238E27FC236}">
                <a16:creationId xmlns:a16="http://schemas.microsoft.com/office/drawing/2014/main" id="{A8667331-817C-065C-4203-123D1E40B17D}"/>
              </a:ext>
            </a:extLst>
          </p:cNvPr>
          <p:cNvSpPr/>
          <p:nvPr/>
        </p:nvSpPr>
        <p:spPr>
          <a:xfrm rot="5400000">
            <a:off x="11110625" y="1188443"/>
            <a:ext cx="772099" cy="788718"/>
          </a:xfrm>
          <a:prstGeom prst="triangle">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CH" sz="2000" dirty="0" err="1"/>
          </a:p>
        </p:txBody>
      </p:sp>
      <p:sp>
        <p:nvSpPr>
          <p:cNvPr id="9" name="Rechteck 8">
            <a:extLst>
              <a:ext uri="{FF2B5EF4-FFF2-40B4-BE49-F238E27FC236}">
                <a16:creationId xmlns:a16="http://schemas.microsoft.com/office/drawing/2014/main" id="{87F5FEB3-1FA7-FF80-4DA7-4F48D51AE6C3}"/>
              </a:ext>
            </a:extLst>
          </p:cNvPr>
          <p:cNvSpPr/>
          <p:nvPr/>
        </p:nvSpPr>
        <p:spPr>
          <a:xfrm>
            <a:off x="6023992" y="1285738"/>
            <a:ext cx="576064" cy="594127"/>
          </a:xfrm>
          <a:prstGeom prst="rect">
            <a:avLst/>
          </a:prstGeom>
          <a:solidFill>
            <a:schemeClr val="accent3">
              <a:alpha val="10000"/>
            </a:schemeClr>
          </a:solidFill>
          <a:ln w="38100">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pic>
        <p:nvPicPr>
          <p:cNvPr id="10" name="Grafik 9">
            <a:extLst>
              <a:ext uri="{FF2B5EF4-FFF2-40B4-BE49-F238E27FC236}">
                <a16:creationId xmlns:a16="http://schemas.microsoft.com/office/drawing/2014/main" id="{3DEAC09A-4693-01E3-2E43-FA6CC6D71297}"/>
              </a:ext>
            </a:extLst>
          </p:cNvPr>
          <p:cNvPicPr>
            <a:picLocks noChangeAspect="1"/>
          </p:cNvPicPr>
          <p:nvPr/>
        </p:nvPicPr>
        <p:blipFill rotWithShape="1">
          <a:blip r:embed="rId3"/>
          <a:srcRect b="37726"/>
          <a:stretch/>
        </p:blipFill>
        <p:spPr>
          <a:xfrm>
            <a:off x="882655" y="2460258"/>
            <a:ext cx="9911528" cy="3887501"/>
          </a:xfrm>
          <a:prstGeom prst="rect">
            <a:avLst/>
          </a:prstGeom>
          <a:solidFill>
            <a:schemeClr val="bg1">
              <a:alpha val="80000"/>
            </a:schemeClr>
          </a:solidFill>
          <a:ln w="19050" cap="flat" cmpd="sng" algn="ctr">
            <a:solidFill>
              <a:schemeClr val="tx1"/>
            </a:solidFill>
            <a:prstDash val="solid"/>
            <a:round/>
            <a:headEnd type="none" w="med" len="med"/>
            <a:tailEnd type="none" w="med" len="med"/>
          </a:ln>
          <a:effectLst/>
        </p:spPr>
      </p:pic>
      <p:sp>
        <p:nvSpPr>
          <p:cNvPr id="11" name="Ellipse 10">
            <a:extLst>
              <a:ext uri="{FF2B5EF4-FFF2-40B4-BE49-F238E27FC236}">
                <a16:creationId xmlns:a16="http://schemas.microsoft.com/office/drawing/2014/main" id="{2301F0B0-BF8A-E8D3-28AF-61FF7A05CD75}"/>
              </a:ext>
            </a:extLst>
          </p:cNvPr>
          <p:cNvSpPr/>
          <p:nvPr/>
        </p:nvSpPr>
        <p:spPr>
          <a:xfrm>
            <a:off x="3159322" y="3689148"/>
            <a:ext cx="907470" cy="972398"/>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2" name="Ellipse 11">
            <a:extLst>
              <a:ext uri="{FF2B5EF4-FFF2-40B4-BE49-F238E27FC236}">
                <a16:creationId xmlns:a16="http://schemas.microsoft.com/office/drawing/2014/main" id="{26B2B0E3-C262-22F9-A8CB-EA31DA16D555}"/>
              </a:ext>
            </a:extLst>
          </p:cNvPr>
          <p:cNvSpPr/>
          <p:nvPr/>
        </p:nvSpPr>
        <p:spPr>
          <a:xfrm>
            <a:off x="3159322" y="4738093"/>
            <a:ext cx="907470" cy="972398"/>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3" name="Ellipse 12">
            <a:extLst>
              <a:ext uri="{FF2B5EF4-FFF2-40B4-BE49-F238E27FC236}">
                <a16:creationId xmlns:a16="http://schemas.microsoft.com/office/drawing/2014/main" id="{73087EF1-17B4-9FF2-C8F2-C0026721798E}"/>
              </a:ext>
            </a:extLst>
          </p:cNvPr>
          <p:cNvSpPr/>
          <p:nvPr/>
        </p:nvSpPr>
        <p:spPr>
          <a:xfrm>
            <a:off x="5303912" y="4869160"/>
            <a:ext cx="907470" cy="972398"/>
          </a:xfrm>
          <a:prstGeom prst="ellipse">
            <a:avLst/>
          </a:prstGeom>
          <a:solidFill>
            <a:schemeClr val="accent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
        <p:nvSpPr>
          <p:cNvPr id="14" name="Textfeld 13">
            <a:extLst>
              <a:ext uri="{FF2B5EF4-FFF2-40B4-BE49-F238E27FC236}">
                <a16:creationId xmlns:a16="http://schemas.microsoft.com/office/drawing/2014/main" id="{326D7485-49EC-D410-12D8-41D6288EA254}"/>
              </a:ext>
            </a:extLst>
          </p:cNvPr>
          <p:cNvSpPr txBox="1"/>
          <p:nvPr/>
        </p:nvSpPr>
        <p:spPr>
          <a:xfrm>
            <a:off x="1302433" y="4463035"/>
            <a:ext cx="1437112" cy="215444"/>
          </a:xfrm>
          <a:prstGeom prst="rect">
            <a:avLst/>
          </a:prstGeom>
          <a:solidFill>
            <a:schemeClr val="accent2"/>
          </a:solidFill>
          <a:ln>
            <a:solidFill>
              <a:schemeClr val="tx1"/>
            </a:solidFill>
          </a:ln>
        </p:spPr>
        <p:txBody>
          <a:bodyPr wrap="square" lIns="0" tIns="0" rIns="0" bIns="0" rtlCol="0">
            <a:spAutoFit/>
          </a:bodyPr>
          <a:lstStyle/>
          <a:p>
            <a:pPr algn="l"/>
            <a:r>
              <a:rPr lang="de-CH" sz="1400" dirty="0">
                <a:solidFill>
                  <a:schemeClr val="bg1"/>
                </a:solidFill>
              </a:rPr>
              <a:t> </a:t>
            </a:r>
            <a:r>
              <a:rPr lang="de-CH" sz="1400" dirty="0" err="1">
                <a:solidFill>
                  <a:schemeClr val="bg1"/>
                </a:solidFill>
              </a:rPr>
              <a:t>Dismantling</a:t>
            </a:r>
            <a:r>
              <a:rPr lang="de-CH" sz="1400" dirty="0">
                <a:solidFill>
                  <a:schemeClr val="bg1"/>
                </a:solidFill>
              </a:rPr>
              <a:t> PiM1</a:t>
            </a:r>
          </a:p>
        </p:txBody>
      </p:sp>
      <p:sp>
        <p:nvSpPr>
          <p:cNvPr id="16" name="Textfeld 15">
            <a:extLst>
              <a:ext uri="{FF2B5EF4-FFF2-40B4-BE49-F238E27FC236}">
                <a16:creationId xmlns:a16="http://schemas.microsoft.com/office/drawing/2014/main" id="{796E5838-88E3-FA03-B54A-6B8A97D8228D}"/>
              </a:ext>
            </a:extLst>
          </p:cNvPr>
          <p:cNvSpPr txBox="1"/>
          <p:nvPr/>
        </p:nvSpPr>
        <p:spPr>
          <a:xfrm>
            <a:off x="1560625" y="4096292"/>
            <a:ext cx="1490973" cy="215444"/>
          </a:xfrm>
          <a:prstGeom prst="rect">
            <a:avLst/>
          </a:prstGeom>
          <a:solidFill>
            <a:schemeClr val="accent2"/>
          </a:solidFill>
          <a:ln>
            <a:solidFill>
              <a:schemeClr val="tx1"/>
            </a:solidFill>
          </a:ln>
        </p:spPr>
        <p:txBody>
          <a:bodyPr wrap="square" lIns="0" tIns="0" rIns="0" bIns="0" rtlCol="0">
            <a:spAutoFit/>
          </a:bodyPr>
          <a:lstStyle/>
          <a:p>
            <a:pPr algn="l"/>
            <a:r>
              <a:rPr lang="de-CH" sz="1400" dirty="0">
                <a:solidFill>
                  <a:schemeClr val="bg1"/>
                </a:solidFill>
              </a:rPr>
              <a:t> </a:t>
            </a:r>
            <a:r>
              <a:rPr lang="de-CH" sz="1400" dirty="0" err="1">
                <a:solidFill>
                  <a:schemeClr val="bg1"/>
                </a:solidFill>
              </a:rPr>
              <a:t>Dismantling</a:t>
            </a:r>
            <a:r>
              <a:rPr lang="de-CH" sz="1400" dirty="0">
                <a:solidFill>
                  <a:schemeClr val="bg1"/>
                </a:solidFill>
              </a:rPr>
              <a:t> MuE4</a:t>
            </a:r>
          </a:p>
        </p:txBody>
      </p:sp>
      <p:sp>
        <p:nvSpPr>
          <p:cNvPr id="17" name="Textfeld 16">
            <a:extLst>
              <a:ext uri="{FF2B5EF4-FFF2-40B4-BE49-F238E27FC236}">
                <a16:creationId xmlns:a16="http://schemas.microsoft.com/office/drawing/2014/main" id="{31A6F2C4-90D8-EE71-30C1-254758592C3D}"/>
              </a:ext>
            </a:extLst>
          </p:cNvPr>
          <p:cNvSpPr txBox="1"/>
          <p:nvPr/>
        </p:nvSpPr>
        <p:spPr>
          <a:xfrm>
            <a:off x="6422542" y="5247637"/>
            <a:ext cx="1437112" cy="215444"/>
          </a:xfrm>
          <a:prstGeom prst="rect">
            <a:avLst/>
          </a:prstGeom>
          <a:solidFill>
            <a:schemeClr val="accent2"/>
          </a:solidFill>
          <a:ln>
            <a:solidFill>
              <a:schemeClr val="tx1"/>
            </a:solidFill>
          </a:ln>
        </p:spPr>
        <p:txBody>
          <a:bodyPr wrap="square" lIns="0" tIns="0" rIns="0" bIns="0" rtlCol="0">
            <a:spAutoFit/>
          </a:bodyPr>
          <a:lstStyle/>
          <a:p>
            <a:pPr algn="l"/>
            <a:r>
              <a:rPr lang="de-CH" sz="1400" dirty="0">
                <a:solidFill>
                  <a:schemeClr val="bg1"/>
                </a:solidFill>
              </a:rPr>
              <a:t> </a:t>
            </a:r>
            <a:r>
              <a:rPr lang="de-CH" sz="1400" dirty="0" err="1">
                <a:solidFill>
                  <a:schemeClr val="bg1"/>
                </a:solidFill>
              </a:rPr>
              <a:t>Dismantling</a:t>
            </a:r>
            <a:r>
              <a:rPr lang="de-CH" sz="1400" dirty="0">
                <a:solidFill>
                  <a:schemeClr val="bg1"/>
                </a:solidFill>
              </a:rPr>
              <a:t> PiM3</a:t>
            </a:r>
          </a:p>
        </p:txBody>
      </p:sp>
      <p:cxnSp>
        <p:nvCxnSpPr>
          <p:cNvPr id="21" name="Gerade Verbindung mit Pfeil 20">
            <a:extLst>
              <a:ext uri="{FF2B5EF4-FFF2-40B4-BE49-F238E27FC236}">
                <a16:creationId xmlns:a16="http://schemas.microsoft.com/office/drawing/2014/main" id="{C7B264C7-630C-7189-406E-5FEE6C16B4BA}"/>
              </a:ext>
            </a:extLst>
          </p:cNvPr>
          <p:cNvCxnSpPr>
            <a:cxnSpLocks/>
          </p:cNvCxnSpPr>
          <p:nvPr/>
        </p:nvCxnSpPr>
        <p:spPr>
          <a:xfrm>
            <a:off x="3051599" y="4184348"/>
            <a:ext cx="380105"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id="{E22FC59A-5377-CA11-4C98-3E00A83C802C}"/>
              </a:ext>
            </a:extLst>
          </p:cNvPr>
          <p:cNvCxnSpPr>
            <a:cxnSpLocks/>
          </p:cNvCxnSpPr>
          <p:nvPr/>
        </p:nvCxnSpPr>
        <p:spPr>
          <a:xfrm>
            <a:off x="2749529" y="4570279"/>
            <a:ext cx="863528" cy="65401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AD19F022-1D4A-AB66-CA8C-F3A84212AC9C}"/>
              </a:ext>
            </a:extLst>
          </p:cNvPr>
          <p:cNvCxnSpPr>
            <a:cxnSpLocks/>
            <a:stCxn id="17" idx="1"/>
          </p:cNvCxnSpPr>
          <p:nvPr/>
        </p:nvCxnSpPr>
        <p:spPr>
          <a:xfrm flipH="1">
            <a:off x="5838419" y="5355359"/>
            <a:ext cx="584123"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29" name="Picture 7">
            <a:extLst>
              <a:ext uri="{FF2B5EF4-FFF2-40B4-BE49-F238E27FC236}">
                <a16:creationId xmlns:a16="http://schemas.microsoft.com/office/drawing/2014/main" id="{7FFE6D02-1883-9E9B-B678-A9D5726E49F4}"/>
              </a:ext>
            </a:extLst>
          </p:cNvPr>
          <p:cNvPicPr>
            <a:picLocks noChangeAspect="1"/>
          </p:cNvPicPr>
          <p:nvPr/>
        </p:nvPicPr>
        <p:blipFill>
          <a:blip r:embed="rId4"/>
          <a:stretch>
            <a:fillRect/>
          </a:stretch>
        </p:blipFill>
        <p:spPr>
          <a:xfrm>
            <a:off x="7968208" y="4661546"/>
            <a:ext cx="2460140" cy="1533846"/>
          </a:xfrm>
          <a:prstGeom prst="rect">
            <a:avLst/>
          </a:prstGeom>
          <a:ln w="38100">
            <a:solidFill>
              <a:schemeClr val="accent2"/>
            </a:solidFill>
          </a:ln>
        </p:spPr>
      </p:pic>
    </p:spTree>
    <p:extLst>
      <p:ext uri="{BB962C8B-B14F-4D97-AF65-F5344CB8AC3E}">
        <p14:creationId xmlns:p14="http://schemas.microsoft.com/office/powerpoint/2010/main" val="1950615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sz="2800" b="1" dirty="0"/>
              <a:t>Dismantling the Proton Beam components PK1</a:t>
            </a:r>
            <a:br>
              <a:rPr lang="en-US" sz="2800" b="1" dirty="0"/>
            </a:br>
            <a:br>
              <a:rPr lang="en-US" sz="2800" dirty="0"/>
            </a:br>
            <a:endParaRPr lang="en-US" dirty="0"/>
          </a:p>
        </p:txBody>
      </p:sp>
      <p:sp>
        <p:nvSpPr>
          <p:cNvPr id="3" name="Content Placeholder 2">
            <a:extLst>
              <a:ext uri="{FF2B5EF4-FFF2-40B4-BE49-F238E27FC236}">
                <a16:creationId xmlns:a16="http://schemas.microsoft.com/office/drawing/2014/main" id="{03F68746-24F8-2C63-9AC8-A45D0118FD98}"/>
              </a:ext>
            </a:extLst>
          </p:cNvPr>
          <p:cNvSpPr>
            <a:spLocks noGrp="1"/>
          </p:cNvSpPr>
          <p:nvPr>
            <p:ph idx="1"/>
          </p:nvPr>
        </p:nvSpPr>
        <p:spPr>
          <a:xfrm>
            <a:off x="695326" y="1088741"/>
            <a:ext cx="6509506" cy="2718040"/>
          </a:xfrm>
        </p:spPr>
        <p:txBody>
          <a:bodyPr/>
          <a:lstStyle/>
          <a:p>
            <a:r>
              <a:rPr lang="en-US" sz="1600" b="1" dirty="0"/>
              <a:t>Challenges</a:t>
            </a:r>
          </a:p>
          <a:p>
            <a:pPr marL="285750" indent="-285750">
              <a:buFont typeface="Arial" panose="020B0604020202020204" pitchFamily="34" charset="0"/>
              <a:buChar char="•"/>
            </a:pPr>
            <a:r>
              <a:rPr lang="en-US" sz="1600" dirty="0"/>
              <a:t>High radiation dose rates in the PK1 area</a:t>
            </a:r>
          </a:p>
          <a:p>
            <a:pPr marL="285750" indent="-285750">
              <a:buFont typeface="Arial" panose="020B0604020202020204" pitchFamily="34" charset="0"/>
              <a:buChar char="•"/>
            </a:pPr>
            <a:r>
              <a:rPr lang="en-US" sz="1600" dirty="0"/>
              <a:t>Safe transfer of dismantled components to the WAKA active storage</a:t>
            </a:r>
          </a:p>
          <a:p>
            <a:pPr marL="285750" indent="-285750">
              <a:buFont typeface="Arial" panose="020B0604020202020204" pitchFamily="34" charset="0"/>
              <a:buChar char="•"/>
            </a:pPr>
            <a:endParaRPr lang="en-US" sz="1600" dirty="0"/>
          </a:p>
          <a:p>
            <a:r>
              <a:rPr lang="en-US" sz="1600" b="1" dirty="0"/>
              <a:t>Dismantling of Target M</a:t>
            </a:r>
          </a:p>
          <a:p>
            <a:pPr marL="285750" indent="-285750">
              <a:buFont typeface="Arial" panose="020B0604020202020204" pitchFamily="34" charset="0"/>
              <a:buChar char="•"/>
            </a:pPr>
            <a:r>
              <a:rPr lang="en-US" sz="1600" dirty="0"/>
              <a:t>Removal of the roof and associated infrastructure (e.g., cabling)</a:t>
            </a:r>
          </a:p>
          <a:p>
            <a:pPr marL="285750" indent="-285750">
              <a:buFont typeface="Arial" panose="020B0604020202020204" pitchFamily="34" charset="0"/>
              <a:buChar char="•"/>
            </a:pPr>
            <a:r>
              <a:rPr lang="en-US" sz="1600" dirty="0"/>
              <a:t>Disassembly of collimators (KHM2, FS31)</a:t>
            </a:r>
          </a:p>
          <a:p>
            <a:pPr marL="285750" indent="-285750">
              <a:buFont typeface="Arial" panose="020B0604020202020204" pitchFamily="34" charset="0"/>
              <a:buChar char="•"/>
            </a:pPr>
            <a:r>
              <a:rPr lang="en-US" sz="1600" dirty="0"/>
              <a:t>Sealing of vacuum chamber flanges</a:t>
            </a:r>
          </a:p>
          <a:p>
            <a:r>
              <a:rPr lang="en-US" sz="1600" dirty="0"/>
              <a:t> </a:t>
            </a:r>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13</a:t>
            </a:fld>
            <a:endParaRPr lang="en-GB" noProof="0" dirty="0"/>
          </a:p>
        </p:txBody>
      </p:sp>
      <p:grpSp>
        <p:nvGrpSpPr>
          <p:cNvPr id="7" name="Group 20">
            <a:extLst>
              <a:ext uri="{FF2B5EF4-FFF2-40B4-BE49-F238E27FC236}">
                <a16:creationId xmlns:a16="http://schemas.microsoft.com/office/drawing/2014/main" id="{AF19B51C-025F-7A30-7909-8E982730E7D4}"/>
              </a:ext>
            </a:extLst>
          </p:cNvPr>
          <p:cNvGrpSpPr/>
          <p:nvPr/>
        </p:nvGrpSpPr>
        <p:grpSpPr>
          <a:xfrm>
            <a:off x="7320136" y="764705"/>
            <a:ext cx="4536504" cy="2275688"/>
            <a:chOff x="1301721" y="4041112"/>
            <a:chExt cx="4914760" cy="2431896"/>
          </a:xfrm>
        </p:grpSpPr>
        <p:pic>
          <p:nvPicPr>
            <p:cNvPr id="8" name="Picture 17">
              <a:extLst>
                <a:ext uri="{FF2B5EF4-FFF2-40B4-BE49-F238E27FC236}">
                  <a16:creationId xmlns:a16="http://schemas.microsoft.com/office/drawing/2014/main" id="{E3BFA431-7C97-8B16-B969-1DFDC78211AA}"/>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2411" t="2150" r="17428" b="10577"/>
            <a:stretch/>
          </p:blipFill>
          <p:spPr>
            <a:xfrm>
              <a:off x="1301721" y="4041112"/>
              <a:ext cx="4914760" cy="2431896"/>
            </a:xfrm>
            <a:prstGeom prst="rect">
              <a:avLst/>
            </a:prstGeom>
          </p:spPr>
        </p:pic>
        <p:sp>
          <p:nvSpPr>
            <p:cNvPr id="9" name="Freeform 22">
              <a:extLst>
                <a:ext uri="{FF2B5EF4-FFF2-40B4-BE49-F238E27FC236}">
                  <a16:creationId xmlns:a16="http://schemas.microsoft.com/office/drawing/2014/main" id="{AC7DA22A-5D62-18CD-ABD4-07EB1A9C350F}"/>
                </a:ext>
              </a:extLst>
            </p:cNvPr>
            <p:cNvSpPr/>
            <p:nvPr/>
          </p:nvSpPr>
          <p:spPr bwMode="auto">
            <a:xfrm>
              <a:off x="2631753" y="4674608"/>
              <a:ext cx="2424543" cy="1611375"/>
            </a:xfrm>
            <a:custGeom>
              <a:avLst/>
              <a:gdLst>
                <a:gd name="connsiteX0" fmla="*/ 0 w 2682240"/>
                <a:gd name="connsiteY0" fmla="*/ 1592580 h 2049780"/>
                <a:gd name="connsiteX1" fmla="*/ 0 w 2682240"/>
                <a:gd name="connsiteY1" fmla="*/ 2026920 h 2049780"/>
                <a:gd name="connsiteX2" fmla="*/ 1371600 w 2682240"/>
                <a:gd name="connsiteY2" fmla="*/ 2049780 h 2049780"/>
                <a:gd name="connsiteX3" fmla="*/ 2247900 w 2682240"/>
                <a:gd name="connsiteY3" fmla="*/ 1356360 h 2049780"/>
                <a:gd name="connsiteX4" fmla="*/ 2682240 w 2682240"/>
                <a:gd name="connsiteY4" fmla="*/ 365760 h 2049780"/>
                <a:gd name="connsiteX5" fmla="*/ 1935480 w 2682240"/>
                <a:gd name="connsiteY5" fmla="*/ 0 h 2049780"/>
                <a:gd name="connsiteX6" fmla="*/ 1447800 w 2682240"/>
                <a:gd name="connsiteY6" fmla="*/ 990600 h 2049780"/>
                <a:gd name="connsiteX7" fmla="*/ 922020 w 2682240"/>
                <a:gd name="connsiteY7" fmla="*/ 1531620 h 2049780"/>
                <a:gd name="connsiteX8" fmla="*/ 0 w 2682240"/>
                <a:gd name="connsiteY8" fmla="*/ 1592580 h 2049780"/>
                <a:gd name="connsiteX0" fmla="*/ 0 w 2682240"/>
                <a:gd name="connsiteY0" fmla="*/ 1592580 h 2049780"/>
                <a:gd name="connsiteX1" fmla="*/ 7620 w 2682240"/>
                <a:gd name="connsiteY1" fmla="*/ 2042160 h 2049780"/>
                <a:gd name="connsiteX2" fmla="*/ 1371600 w 2682240"/>
                <a:gd name="connsiteY2" fmla="*/ 2049780 h 2049780"/>
                <a:gd name="connsiteX3" fmla="*/ 2247900 w 2682240"/>
                <a:gd name="connsiteY3" fmla="*/ 1356360 h 2049780"/>
                <a:gd name="connsiteX4" fmla="*/ 2682240 w 2682240"/>
                <a:gd name="connsiteY4" fmla="*/ 365760 h 2049780"/>
                <a:gd name="connsiteX5" fmla="*/ 1935480 w 2682240"/>
                <a:gd name="connsiteY5" fmla="*/ 0 h 2049780"/>
                <a:gd name="connsiteX6" fmla="*/ 1447800 w 2682240"/>
                <a:gd name="connsiteY6" fmla="*/ 990600 h 2049780"/>
                <a:gd name="connsiteX7" fmla="*/ 922020 w 2682240"/>
                <a:gd name="connsiteY7" fmla="*/ 1531620 h 2049780"/>
                <a:gd name="connsiteX8" fmla="*/ 0 w 2682240"/>
                <a:gd name="connsiteY8" fmla="*/ 1592580 h 2049780"/>
                <a:gd name="connsiteX0" fmla="*/ 0 w 2682240"/>
                <a:gd name="connsiteY0" fmla="*/ 1592580 h 2049780"/>
                <a:gd name="connsiteX1" fmla="*/ 7620 w 2682240"/>
                <a:gd name="connsiteY1" fmla="*/ 2042160 h 2049780"/>
                <a:gd name="connsiteX2" fmla="*/ 1371600 w 2682240"/>
                <a:gd name="connsiteY2" fmla="*/ 2049780 h 2049780"/>
                <a:gd name="connsiteX3" fmla="*/ 2247900 w 2682240"/>
                <a:gd name="connsiteY3" fmla="*/ 1356360 h 2049780"/>
                <a:gd name="connsiteX4" fmla="*/ 2682240 w 2682240"/>
                <a:gd name="connsiteY4" fmla="*/ 365760 h 2049780"/>
                <a:gd name="connsiteX5" fmla="*/ 1935480 w 2682240"/>
                <a:gd name="connsiteY5" fmla="*/ 0 h 2049780"/>
                <a:gd name="connsiteX6" fmla="*/ 1447800 w 2682240"/>
                <a:gd name="connsiteY6" fmla="*/ 990600 h 2049780"/>
                <a:gd name="connsiteX7" fmla="*/ 937260 w 2682240"/>
                <a:gd name="connsiteY7" fmla="*/ 1592580 h 2049780"/>
                <a:gd name="connsiteX8" fmla="*/ 0 w 2682240"/>
                <a:gd name="connsiteY8" fmla="*/ 1592580 h 2049780"/>
                <a:gd name="connsiteX0" fmla="*/ 0 w 2682240"/>
                <a:gd name="connsiteY0" fmla="*/ 1592580 h 2049780"/>
                <a:gd name="connsiteX1" fmla="*/ 7620 w 2682240"/>
                <a:gd name="connsiteY1" fmla="*/ 2042160 h 2049780"/>
                <a:gd name="connsiteX2" fmla="*/ 1371600 w 2682240"/>
                <a:gd name="connsiteY2" fmla="*/ 2049780 h 2049780"/>
                <a:gd name="connsiteX3" fmla="*/ 2247900 w 2682240"/>
                <a:gd name="connsiteY3" fmla="*/ 1356360 h 2049780"/>
                <a:gd name="connsiteX4" fmla="*/ 2682240 w 2682240"/>
                <a:gd name="connsiteY4" fmla="*/ 365760 h 2049780"/>
                <a:gd name="connsiteX5" fmla="*/ 1935480 w 2682240"/>
                <a:gd name="connsiteY5" fmla="*/ 0 h 2049780"/>
                <a:gd name="connsiteX6" fmla="*/ 1447800 w 2682240"/>
                <a:gd name="connsiteY6" fmla="*/ 990600 h 2049780"/>
                <a:gd name="connsiteX7" fmla="*/ 952500 w 2682240"/>
                <a:gd name="connsiteY7" fmla="*/ 1600200 h 2049780"/>
                <a:gd name="connsiteX8" fmla="*/ 0 w 2682240"/>
                <a:gd name="connsiteY8" fmla="*/ 1592580 h 2049780"/>
                <a:gd name="connsiteX0" fmla="*/ 0 w 2689860"/>
                <a:gd name="connsiteY0" fmla="*/ 1607820 h 2049780"/>
                <a:gd name="connsiteX1" fmla="*/ 15240 w 2689860"/>
                <a:gd name="connsiteY1" fmla="*/ 2042160 h 2049780"/>
                <a:gd name="connsiteX2" fmla="*/ 1379220 w 2689860"/>
                <a:gd name="connsiteY2" fmla="*/ 2049780 h 2049780"/>
                <a:gd name="connsiteX3" fmla="*/ 2255520 w 2689860"/>
                <a:gd name="connsiteY3" fmla="*/ 1356360 h 2049780"/>
                <a:gd name="connsiteX4" fmla="*/ 2689860 w 2689860"/>
                <a:gd name="connsiteY4" fmla="*/ 365760 h 2049780"/>
                <a:gd name="connsiteX5" fmla="*/ 1943100 w 2689860"/>
                <a:gd name="connsiteY5" fmla="*/ 0 h 2049780"/>
                <a:gd name="connsiteX6" fmla="*/ 1455420 w 2689860"/>
                <a:gd name="connsiteY6" fmla="*/ 990600 h 2049780"/>
                <a:gd name="connsiteX7" fmla="*/ 960120 w 2689860"/>
                <a:gd name="connsiteY7" fmla="*/ 1600200 h 2049780"/>
                <a:gd name="connsiteX8" fmla="*/ 0 w 2689860"/>
                <a:gd name="connsiteY8" fmla="*/ 1607820 h 2049780"/>
                <a:gd name="connsiteX0" fmla="*/ 0 w 2689860"/>
                <a:gd name="connsiteY0" fmla="*/ 1607820 h 2049780"/>
                <a:gd name="connsiteX1" fmla="*/ 15240 w 2689860"/>
                <a:gd name="connsiteY1" fmla="*/ 2042160 h 2049780"/>
                <a:gd name="connsiteX2" fmla="*/ 1379220 w 2689860"/>
                <a:gd name="connsiteY2" fmla="*/ 2049780 h 2049780"/>
                <a:gd name="connsiteX3" fmla="*/ 2255520 w 2689860"/>
                <a:gd name="connsiteY3" fmla="*/ 1356360 h 2049780"/>
                <a:gd name="connsiteX4" fmla="*/ 2689860 w 2689860"/>
                <a:gd name="connsiteY4" fmla="*/ 365760 h 2049780"/>
                <a:gd name="connsiteX5" fmla="*/ 1943100 w 2689860"/>
                <a:gd name="connsiteY5" fmla="*/ 0 h 2049780"/>
                <a:gd name="connsiteX6" fmla="*/ 1455420 w 2689860"/>
                <a:gd name="connsiteY6" fmla="*/ 990600 h 2049780"/>
                <a:gd name="connsiteX7" fmla="*/ 967740 w 2689860"/>
                <a:gd name="connsiteY7" fmla="*/ 1531620 h 2049780"/>
                <a:gd name="connsiteX8" fmla="*/ 0 w 2689860"/>
                <a:gd name="connsiteY8" fmla="*/ 1607820 h 2049780"/>
                <a:gd name="connsiteX0" fmla="*/ 0 w 2697480"/>
                <a:gd name="connsiteY0" fmla="*/ 1539240 h 2049780"/>
                <a:gd name="connsiteX1" fmla="*/ 22860 w 2697480"/>
                <a:gd name="connsiteY1" fmla="*/ 2042160 h 2049780"/>
                <a:gd name="connsiteX2" fmla="*/ 1386840 w 2697480"/>
                <a:gd name="connsiteY2" fmla="*/ 2049780 h 2049780"/>
                <a:gd name="connsiteX3" fmla="*/ 2263140 w 2697480"/>
                <a:gd name="connsiteY3" fmla="*/ 1356360 h 2049780"/>
                <a:gd name="connsiteX4" fmla="*/ 2697480 w 2697480"/>
                <a:gd name="connsiteY4" fmla="*/ 365760 h 2049780"/>
                <a:gd name="connsiteX5" fmla="*/ 1950720 w 2697480"/>
                <a:gd name="connsiteY5" fmla="*/ 0 h 2049780"/>
                <a:gd name="connsiteX6" fmla="*/ 1463040 w 2697480"/>
                <a:gd name="connsiteY6" fmla="*/ 990600 h 2049780"/>
                <a:gd name="connsiteX7" fmla="*/ 975360 w 2697480"/>
                <a:gd name="connsiteY7" fmla="*/ 1531620 h 2049780"/>
                <a:gd name="connsiteX8" fmla="*/ 0 w 2697480"/>
                <a:gd name="connsiteY8" fmla="*/ 1539240 h 2049780"/>
                <a:gd name="connsiteX0" fmla="*/ 0 w 2674620"/>
                <a:gd name="connsiteY0" fmla="*/ 1554480 h 2049780"/>
                <a:gd name="connsiteX1" fmla="*/ 0 w 2674620"/>
                <a:gd name="connsiteY1" fmla="*/ 2042160 h 2049780"/>
                <a:gd name="connsiteX2" fmla="*/ 1363980 w 2674620"/>
                <a:gd name="connsiteY2" fmla="*/ 2049780 h 2049780"/>
                <a:gd name="connsiteX3" fmla="*/ 2240280 w 2674620"/>
                <a:gd name="connsiteY3" fmla="*/ 1356360 h 2049780"/>
                <a:gd name="connsiteX4" fmla="*/ 2674620 w 2674620"/>
                <a:gd name="connsiteY4" fmla="*/ 365760 h 2049780"/>
                <a:gd name="connsiteX5" fmla="*/ 1927860 w 2674620"/>
                <a:gd name="connsiteY5" fmla="*/ 0 h 2049780"/>
                <a:gd name="connsiteX6" fmla="*/ 1440180 w 2674620"/>
                <a:gd name="connsiteY6" fmla="*/ 990600 h 2049780"/>
                <a:gd name="connsiteX7" fmla="*/ 952500 w 2674620"/>
                <a:gd name="connsiteY7" fmla="*/ 1531620 h 2049780"/>
                <a:gd name="connsiteX8" fmla="*/ 0 w 2674620"/>
                <a:gd name="connsiteY8" fmla="*/ 1554480 h 2049780"/>
                <a:gd name="connsiteX0" fmla="*/ 38100 w 2712720"/>
                <a:gd name="connsiteY0" fmla="*/ 1554480 h 2049780"/>
                <a:gd name="connsiteX1" fmla="*/ 0 w 2712720"/>
                <a:gd name="connsiteY1" fmla="*/ 2049780 h 2049780"/>
                <a:gd name="connsiteX2" fmla="*/ 1402080 w 2712720"/>
                <a:gd name="connsiteY2" fmla="*/ 2049780 h 2049780"/>
                <a:gd name="connsiteX3" fmla="*/ 2278380 w 2712720"/>
                <a:gd name="connsiteY3" fmla="*/ 1356360 h 2049780"/>
                <a:gd name="connsiteX4" fmla="*/ 2712720 w 2712720"/>
                <a:gd name="connsiteY4" fmla="*/ 365760 h 2049780"/>
                <a:gd name="connsiteX5" fmla="*/ 1965960 w 2712720"/>
                <a:gd name="connsiteY5" fmla="*/ 0 h 2049780"/>
                <a:gd name="connsiteX6" fmla="*/ 1478280 w 2712720"/>
                <a:gd name="connsiteY6" fmla="*/ 990600 h 2049780"/>
                <a:gd name="connsiteX7" fmla="*/ 990600 w 2712720"/>
                <a:gd name="connsiteY7" fmla="*/ 1531620 h 2049780"/>
                <a:gd name="connsiteX8" fmla="*/ 38100 w 2712720"/>
                <a:gd name="connsiteY8" fmla="*/ 1554480 h 2049780"/>
                <a:gd name="connsiteX0" fmla="*/ 15240 w 2712720"/>
                <a:gd name="connsiteY0" fmla="*/ 1539240 h 2049780"/>
                <a:gd name="connsiteX1" fmla="*/ 0 w 2712720"/>
                <a:gd name="connsiteY1" fmla="*/ 2049780 h 2049780"/>
                <a:gd name="connsiteX2" fmla="*/ 1402080 w 2712720"/>
                <a:gd name="connsiteY2" fmla="*/ 2049780 h 2049780"/>
                <a:gd name="connsiteX3" fmla="*/ 2278380 w 2712720"/>
                <a:gd name="connsiteY3" fmla="*/ 1356360 h 2049780"/>
                <a:gd name="connsiteX4" fmla="*/ 2712720 w 2712720"/>
                <a:gd name="connsiteY4" fmla="*/ 365760 h 2049780"/>
                <a:gd name="connsiteX5" fmla="*/ 1965960 w 2712720"/>
                <a:gd name="connsiteY5" fmla="*/ 0 h 2049780"/>
                <a:gd name="connsiteX6" fmla="*/ 1478280 w 2712720"/>
                <a:gd name="connsiteY6" fmla="*/ 990600 h 2049780"/>
                <a:gd name="connsiteX7" fmla="*/ 990600 w 2712720"/>
                <a:gd name="connsiteY7" fmla="*/ 1531620 h 2049780"/>
                <a:gd name="connsiteX8" fmla="*/ 15240 w 2712720"/>
                <a:gd name="connsiteY8" fmla="*/ 1539240 h 2049780"/>
                <a:gd name="connsiteX0" fmla="*/ 15240 w 2758440"/>
                <a:gd name="connsiteY0" fmla="*/ 1539240 h 2049780"/>
                <a:gd name="connsiteX1" fmla="*/ 0 w 2758440"/>
                <a:gd name="connsiteY1" fmla="*/ 2049780 h 2049780"/>
                <a:gd name="connsiteX2" fmla="*/ 1402080 w 2758440"/>
                <a:gd name="connsiteY2" fmla="*/ 2049780 h 2049780"/>
                <a:gd name="connsiteX3" fmla="*/ 2278380 w 2758440"/>
                <a:gd name="connsiteY3" fmla="*/ 1356360 h 2049780"/>
                <a:gd name="connsiteX4" fmla="*/ 2758440 w 2758440"/>
                <a:gd name="connsiteY4" fmla="*/ 388620 h 2049780"/>
                <a:gd name="connsiteX5" fmla="*/ 1965960 w 2758440"/>
                <a:gd name="connsiteY5" fmla="*/ 0 h 2049780"/>
                <a:gd name="connsiteX6" fmla="*/ 1478280 w 2758440"/>
                <a:gd name="connsiteY6" fmla="*/ 990600 h 2049780"/>
                <a:gd name="connsiteX7" fmla="*/ 990600 w 2758440"/>
                <a:gd name="connsiteY7" fmla="*/ 1531620 h 2049780"/>
                <a:gd name="connsiteX8" fmla="*/ 15240 w 2758440"/>
                <a:gd name="connsiteY8" fmla="*/ 1539240 h 2049780"/>
                <a:gd name="connsiteX0" fmla="*/ 15240 w 2758440"/>
                <a:gd name="connsiteY0" fmla="*/ 1539240 h 2049780"/>
                <a:gd name="connsiteX1" fmla="*/ 0 w 2758440"/>
                <a:gd name="connsiteY1" fmla="*/ 2049780 h 2049780"/>
                <a:gd name="connsiteX2" fmla="*/ 1402080 w 2758440"/>
                <a:gd name="connsiteY2" fmla="*/ 2049780 h 2049780"/>
                <a:gd name="connsiteX3" fmla="*/ 2263140 w 2758440"/>
                <a:gd name="connsiteY3" fmla="*/ 1470660 h 2049780"/>
                <a:gd name="connsiteX4" fmla="*/ 2758440 w 2758440"/>
                <a:gd name="connsiteY4" fmla="*/ 388620 h 2049780"/>
                <a:gd name="connsiteX5" fmla="*/ 1965960 w 2758440"/>
                <a:gd name="connsiteY5" fmla="*/ 0 h 2049780"/>
                <a:gd name="connsiteX6" fmla="*/ 1478280 w 2758440"/>
                <a:gd name="connsiteY6" fmla="*/ 990600 h 2049780"/>
                <a:gd name="connsiteX7" fmla="*/ 990600 w 2758440"/>
                <a:gd name="connsiteY7" fmla="*/ 1531620 h 2049780"/>
                <a:gd name="connsiteX8" fmla="*/ 15240 w 2758440"/>
                <a:gd name="connsiteY8" fmla="*/ 1539240 h 2049780"/>
                <a:gd name="connsiteX0" fmla="*/ 15240 w 2758440"/>
                <a:gd name="connsiteY0" fmla="*/ 1539240 h 2164080"/>
                <a:gd name="connsiteX1" fmla="*/ 0 w 2758440"/>
                <a:gd name="connsiteY1" fmla="*/ 2049780 h 2164080"/>
                <a:gd name="connsiteX2" fmla="*/ 1203960 w 2758440"/>
                <a:gd name="connsiteY2" fmla="*/ 2164080 h 2164080"/>
                <a:gd name="connsiteX3" fmla="*/ 2263140 w 2758440"/>
                <a:gd name="connsiteY3" fmla="*/ 1470660 h 2164080"/>
                <a:gd name="connsiteX4" fmla="*/ 2758440 w 2758440"/>
                <a:gd name="connsiteY4" fmla="*/ 388620 h 2164080"/>
                <a:gd name="connsiteX5" fmla="*/ 1965960 w 2758440"/>
                <a:gd name="connsiteY5" fmla="*/ 0 h 2164080"/>
                <a:gd name="connsiteX6" fmla="*/ 1478280 w 2758440"/>
                <a:gd name="connsiteY6" fmla="*/ 990600 h 2164080"/>
                <a:gd name="connsiteX7" fmla="*/ 990600 w 2758440"/>
                <a:gd name="connsiteY7" fmla="*/ 1531620 h 2164080"/>
                <a:gd name="connsiteX8" fmla="*/ 15240 w 2758440"/>
                <a:gd name="connsiteY8" fmla="*/ 1539240 h 2164080"/>
                <a:gd name="connsiteX0" fmla="*/ 373380 w 3116580"/>
                <a:gd name="connsiteY0" fmla="*/ 1539240 h 2171700"/>
                <a:gd name="connsiteX1" fmla="*/ 0 w 3116580"/>
                <a:gd name="connsiteY1" fmla="*/ 2171700 h 2171700"/>
                <a:gd name="connsiteX2" fmla="*/ 1562100 w 3116580"/>
                <a:gd name="connsiteY2" fmla="*/ 2164080 h 2171700"/>
                <a:gd name="connsiteX3" fmla="*/ 2621280 w 3116580"/>
                <a:gd name="connsiteY3" fmla="*/ 1470660 h 2171700"/>
                <a:gd name="connsiteX4" fmla="*/ 3116580 w 3116580"/>
                <a:gd name="connsiteY4" fmla="*/ 388620 h 2171700"/>
                <a:gd name="connsiteX5" fmla="*/ 2324100 w 3116580"/>
                <a:gd name="connsiteY5" fmla="*/ 0 h 2171700"/>
                <a:gd name="connsiteX6" fmla="*/ 1836420 w 3116580"/>
                <a:gd name="connsiteY6" fmla="*/ 990600 h 2171700"/>
                <a:gd name="connsiteX7" fmla="*/ 1348740 w 3116580"/>
                <a:gd name="connsiteY7" fmla="*/ 1531620 h 2171700"/>
                <a:gd name="connsiteX8" fmla="*/ 373380 w 3116580"/>
                <a:gd name="connsiteY8" fmla="*/ 1539240 h 2171700"/>
                <a:gd name="connsiteX0" fmla="*/ 53340 w 3116580"/>
                <a:gd name="connsiteY0" fmla="*/ 1790700 h 2171700"/>
                <a:gd name="connsiteX1" fmla="*/ 0 w 3116580"/>
                <a:gd name="connsiteY1" fmla="*/ 2171700 h 2171700"/>
                <a:gd name="connsiteX2" fmla="*/ 1562100 w 3116580"/>
                <a:gd name="connsiteY2" fmla="*/ 2164080 h 2171700"/>
                <a:gd name="connsiteX3" fmla="*/ 2621280 w 3116580"/>
                <a:gd name="connsiteY3" fmla="*/ 1470660 h 2171700"/>
                <a:gd name="connsiteX4" fmla="*/ 3116580 w 3116580"/>
                <a:gd name="connsiteY4" fmla="*/ 388620 h 2171700"/>
                <a:gd name="connsiteX5" fmla="*/ 2324100 w 3116580"/>
                <a:gd name="connsiteY5" fmla="*/ 0 h 2171700"/>
                <a:gd name="connsiteX6" fmla="*/ 1836420 w 3116580"/>
                <a:gd name="connsiteY6" fmla="*/ 990600 h 2171700"/>
                <a:gd name="connsiteX7" fmla="*/ 1348740 w 3116580"/>
                <a:gd name="connsiteY7" fmla="*/ 1531620 h 2171700"/>
                <a:gd name="connsiteX8" fmla="*/ 53340 w 3116580"/>
                <a:gd name="connsiteY8" fmla="*/ 1790700 h 2171700"/>
                <a:gd name="connsiteX0" fmla="*/ 53340 w 3116580"/>
                <a:gd name="connsiteY0" fmla="*/ 1790700 h 2171700"/>
                <a:gd name="connsiteX1" fmla="*/ 0 w 3116580"/>
                <a:gd name="connsiteY1" fmla="*/ 2171700 h 2171700"/>
                <a:gd name="connsiteX2" fmla="*/ 1562100 w 3116580"/>
                <a:gd name="connsiteY2" fmla="*/ 2164080 h 2171700"/>
                <a:gd name="connsiteX3" fmla="*/ 2621280 w 3116580"/>
                <a:gd name="connsiteY3" fmla="*/ 1470660 h 2171700"/>
                <a:gd name="connsiteX4" fmla="*/ 3116580 w 3116580"/>
                <a:gd name="connsiteY4" fmla="*/ 388620 h 2171700"/>
                <a:gd name="connsiteX5" fmla="*/ 2324100 w 3116580"/>
                <a:gd name="connsiteY5" fmla="*/ 0 h 2171700"/>
                <a:gd name="connsiteX6" fmla="*/ 1836420 w 3116580"/>
                <a:gd name="connsiteY6" fmla="*/ 990600 h 2171700"/>
                <a:gd name="connsiteX7" fmla="*/ 1234440 w 3116580"/>
                <a:gd name="connsiteY7" fmla="*/ 1714500 h 2171700"/>
                <a:gd name="connsiteX8" fmla="*/ 53340 w 3116580"/>
                <a:gd name="connsiteY8" fmla="*/ 1790700 h 2171700"/>
                <a:gd name="connsiteX0" fmla="*/ 0 w 3131820"/>
                <a:gd name="connsiteY0" fmla="*/ 1775460 h 2171700"/>
                <a:gd name="connsiteX1" fmla="*/ 15240 w 3131820"/>
                <a:gd name="connsiteY1" fmla="*/ 2171700 h 2171700"/>
                <a:gd name="connsiteX2" fmla="*/ 1577340 w 3131820"/>
                <a:gd name="connsiteY2" fmla="*/ 2164080 h 2171700"/>
                <a:gd name="connsiteX3" fmla="*/ 2636520 w 3131820"/>
                <a:gd name="connsiteY3" fmla="*/ 1470660 h 2171700"/>
                <a:gd name="connsiteX4" fmla="*/ 3131820 w 3131820"/>
                <a:gd name="connsiteY4" fmla="*/ 388620 h 2171700"/>
                <a:gd name="connsiteX5" fmla="*/ 2339340 w 3131820"/>
                <a:gd name="connsiteY5" fmla="*/ 0 h 2171700"/>
                <a:gd name="connsiteX6" fmla="*/ 1851660 w 3131820"/>
                <a:gd name="connsiteY6" fmla="*/ 990600 h 2171700"/>
                <a:gd name="connsiteX7" fmla="*/ 1249680 w 3131820"/>
                <a:gd name="connsiteY7" fmla="*/ 1714500 h 2171700"/>
                <a:gd name="connsiteX8" fmla="*/ 0 w 3131820"/>
                <a:gd name="connsiteY8" fmla="*/ 1775460 h 2171700"/>
                <a:gd name="connsiteX0" fmla="*/ 15240 w 3116580"/>
                <a:gd name="connsiteY0" fmla="*/ 1760220 h 2171700"/>
                <a:gd name="connsiteX1" fmla="*/ 0 w 3116580"/>
                <a:gd name="connsiteY1" fmla="*/ 2171700 h 2171700"/>
                <a:gd name="connsiteX2" fmla="*/ 1562100 w 3116580"/>
                <a:gd name="connsiteY2" fmla="*/ 2164080 h 2171700"/>
                <a:gd name="connsiteX3" fmla="*/ 2621280 w 3116580"/>
                <a:gd name="connsiteY3" fmla="*/ 1470660 h 2171700"/>
                <a:gd name="connsiteX4" fmla="*/ 3116580 w 3116580"/>
                <a:gd name="connsiteY4" fmla="*/ 388620 h 2171700"/>
                <a:gd name="connsiteX5" fmla="*/ 2324100 w 3116580"/>
                <a:gd name="connsiteY5" fmla="*/ 0 h 2171700"/>
                <a:gd name="connsiteX6" fmla="*/ 1836420 w 3116580"/>
                <a:gd name="connsiteY6" fmla="*/ 990600 h 2171700"/>
                <a:gd name="connsiteX7" fmla="*/ 1234440 w 3116580"/>
                <a:gd name="connsiteY7" fmla="*/ 1714500 h 2171700"/>
                <a:gd name="connsiteX8" fmla="*/ 15240 w 3116580"/>
                <a:gd name="connsiteY8" fmla="*/ 1760220 h 217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6580" h="2171700">
                  <a:moveTo>
                    <a:pt x="15240" y="1760220"/>
                  </a:moveTo>
                  <a:lnTo>
                    <a:pt x="0" y="2171700"/>
                  </a:lnTo>
                  <a:lnTo>
                    <a:pt x="1562100" y="2164080"/>
                  </a:lnTo>
                  <a:lnTo>
                    <a:pt x="2621280" y="1470660"/>
                  </a:lnTo>
                  <a:lnTo>
                    <a:pt x="3116580" y="388620"/>
                  </a:lnTo>
                  <a:lnTo>
                    <a:pt x="2324100" y="0"/>
                  </a:lnTo>
                  <a:lnTo>
                    <a:pt x="1836420" y="990600"/>
                  </a:lnTo>
                  <a:lnTo>
                    <a:pt x="1234440" y="1714500"/>
                  </a:lnTo>
                  <a:lnTo>
                    <a:pt x="15240" y="1760220"/>
                  </a:lnTo>
                  <a:close/>
                </a:path>
              </a:pathLst>
            </a:custGeom>
            <a:solidFill>
              <a:schemeClr val="accent2">
                <a:lumMod val="40000"/>
                <a:lumOff val="60000"/>
                <a:alpha val="20000"/>
              </a:schemeClr>
            </a:solidFill>
            <a:ln w="28575" cap="flat" cmpd="sng" algn="ctr">
              <a:solidFill>
                <a:schemeClr val="accent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grpSp>
      <p:sp>
        <p:nvSpPr>
          <p:cNvPr id="10" name="Textfeld 9">
            <a:extLst>
              <a:ext uri="{FF2B5EF4-FFF2-40B4-BE49-F238E27FC236}">
                <a16:creationId xmlns:a16="http://schemas.microsoft.com/office/drawing/2014/main" id="{4634DA6E-C7D3-95C0-E784-E19E3FC31BD6}"/>
              </a:ext>
            </a:extLst>
          </p:cNvPr>
          <p:cNvSpPr txBox="1"/>
          <p:nvPr/>
        </p:nvSpPr>
        <p:spPr>
          <a:xfrm>
            <a:off x="10489486" y="1944349"/>
            <a:ext cx="393538" cy="215444"/>
          </a:xfrm>
          <a:prstGeom prst="rect">
            <a:avLst/>
          </a:prstGeom>
          <a:solidFill>
            <a:schemeClr val="accent2"/>
          </a:solidFill>
          <a:ln>
            <a:solidFill>
              <a:schemeClr val="tx1"/>
            </a:solidFill>
          </a:ln>
        </p:spPr>
        <p:txBody>
          <a:bodyPr wrap="square" lIns="0" tIns="0" rIns="0" bIns="0" rtlCol="0">
            <a:spAutoFit/>
          </a:bodyPr>
          <a:lstStyle/>
          <a:p>
            <a:pPr algn="l"/>
            <a:r>
              <a:rPr lang="de-CH" sz="1400" dirty="0">
                <a:solidFill>
                  <a:schemeClr val="bg1"/>
                </a:solidFill>
              </a:rPr>
              <a:t> PK1</a:t>
            </a:r>
          </a:p>
        </p:txBody>
      </p:sp>
      <p:pic>
        <p:nvPicPr>
          <p:cNvPr id="12" name="Grafik 11">
            <a:extLst>
              <a:ext uri="{FF2B5EF4-FFF2-40B4-BE49-F238E27FC236}">
                <a16:creationId xmlns:a16="http://schemas.microsoft.com/office/drawing/2014/main" id="{247B3511-BFE7-F122-2F04-4C4A76C77A5B}"/>
              </a:ext>
            </a:extLst>
          </p:cNvPr>
          <p:cNvPicPr>
            <a:picLocks noChangeAspect="1"/>
          </p:cNvPicPr>
          <p:nvPr/>
        </p:nvPicPr>
        <p:blipFill>
          <a:blip r:embed="rId3"/>
          <a:stretch>
            <a:fillRect/>
          </a:stretch>
        </p:blipFill>
        <p:spPr>
          <a:xfrm>
            <a:off x="7302109" y="3070446"/>
            <a:ext cx="4572558" cy="2692870"/>
          </a:xfrm>
          <a:prstGeom prst="rect">
            <a:avLst/>
          </a:prstGeom>
        </p:spPr>
      </p:pic>
      <p:pic>
        <p:nvPicPr>
          <p:cNvPr id="13" name="Content Placeholder 6">
            <a:extLst>
              <a:ext uri="{FF2B5EF4-FFF2-40B4-BE49-F238E27FC236}">
                <a16:creationId xmlns:a16="http://schemas.microsoft.com/office/drawing/2014/main" id="{580E54DE-7EEB-EAC7-3EB3-BAD63A1AF71F}"/>
              </a:ext>
            </a:extLst>
          </p:cNvPr>
          <p:cNvPicPr>
            <a:picLocks noChangeAspect="1"/>
          </p:cNvPicPr>
          <p:nvPr/>
        </p:nvPicPr>
        <p:blipFill>
          <a:blip r:embed="rId4"/>
          <a:stretch>
            <a:fillRect/>
          </a:stretch>
        </p:blipFill>
        <p:spPr>
          <a:xfrm>
            <a:off x="632480" y="3975756"/>
            <a:ext cx="3159263" cy="2305801"/>
          </a:xfrm>
          <a:prstGeom prst="rect">
            <a:avLst/>
          </a:prstGeom>
          <a:effectLst>
            <a:outerShdw blurRad="50800" dist="38100" dir="2700000" algn="tl" rotWithShape="0">
              <a:prstClr val="black">
                <a:alpha val="40000"/>
              </a:prstClr>
            </a:outerShdw>
          </a:effectLst>
        </p:spPr>
      </p:pic>
      <p:sp>
        <p:nvSpPr>
          <p:cNvPr id="14" name="Freeform: Shape 1">
            <a:extLst>
              <a:ext uri="{FF2B5EF4-FFF2-40B4-BE49-F238E27FC236}">
                <a16:creationId xmlns:a16="http://schemas.microsoft.com/office/drawing/2014/main" id="{51B35635-8737-5D87-EEC3-3F49672AAECC}"/>
              </a:ext>
            </a:extLst>
          </p:cNvPr>
          <p:cNvSpPr/>
          <p:nvPr/>
        </p:nvSpPr>
        <p:spPr>
          <a:xfrm>
            <a:off x="1446418" y="4521483"/>
            <a:ext cx="2144570" cy="1231059"/>
          </a:xfrm>
          <a:custGeom>
            <a:avLst/>
            <a:gdLst>
              <a:gd name="connsiteX0" fmla="*/ 141768 w 3452037"/>
              <a:gd name="connsiteY0" fmla="*/ 1545265 h 2452577"/>
              <a:gd name="connsiteX1" fmla="*/ 191386 w 3452037"/>
              <a:gd name="connsiteY1" fmla="*/ 2105247 h 2452577"/>
              <a:gd name="connsiteX2" fmla="*/ 276447 w 3452037"/>
              <a:gd name="connsiteY2" fmla="*/ 2098158 h 2452577"/>
              <a:gd name="connsiteX3" fmla="*/ 318977 w 3452037"/>
              <a:gd name="connsiteY3" fmla="*/ 2452577 h 2452577"/>
              <a:gd name="connsiteX4" fmla="*/ 1176670 w 3452037"/>
              <a:gd name="connsiteY4" fmla="*/ 2346251 h 2452577"/>
              <a:gd name="connsiteX5" fmla="*/ 1176670 w 3452037"/>
              <a:gd name="connsiteY5" fmla="*/ 2133600 h 2452577"/>
              <a:gd name="connsiteX6" fmla="*/ 1736651 w 3452037"/>
              <a:gd name="connsiteY6" fmla="*/ 2091070 h 2452577"/>
              <a:gd name="connsiteX7" fmla="*/ 1701210 w 3452037"/>
              <a:gd name="connsiteY7" fmla="*/ 1963479 h 2452577"/>
              <a:gd name="connsiteX8" fmla="*/ 3317358 w 3452037"/>
              <a:gd name="connsiteY8" fmla="*/ 1821712 h 2452577"/>
              <a:gd name="connsiteX9" fmla="*/ 3324447 w 3452037"/>
              <a:gd name="connsiteY9" fmla="*/ 1694121 h 2452577"/>
              <a:gd name="connsiteX10" fmla="*/ 3317358 w 3452037"/>
              <a:gd name="connsiteY10" fmla="*/ 1488558 h 2452577"/>
              <a:gd name="connsiteX11" fmla="*/ 3452037 w 3452037"/>
              <a:gd name="connsiteY11" fmla="*/ 1481470 h 2452577"/>
              <a:gd name="connsiteX12" fmla="*/ 3437861 w 3452037"/>
              <a:gd name="connsiteY12" fmla="*/ 1176670 h 2452577"/>
              <a:gd name="connsiteX13" fmla="*/ 3281916 w 3452037"/>
              <a:gd name="connsiteY13" fmla="*/ 92149 h 2452577"/>
              <a:gd name="connsiteX14" fmla="*/ 3218121 w 3452037"/>
              <a:gd name="connsiteY14" fmla="*/ 92149 h 2452577"/>
              <a:gd name="connsiteX15" fmla="*/ 3168503 w 3452037"/>
              <a:gd name="connsiteY15" fmla="*/ 0 h 2452577"/>
              <a:gd name="connsiteX16" fmla="*/ 2884968 w 3452037"/>
              <a:gd name="connsiteY16" fmla="*/ 7088 h 2452577"/>
              <a:gd name="connsiteX17" fmla="*/ 2906233 w 3452037"/>
              <a:gd name="connsiteY17" fmla="*/ 113414 h 2452577"/>
              <a:gd name="connsiteX18" fmla="*/ 1268819 w 3452037"/>
              <a:gd name="connsiteY18" fmla="*/ 283535 h 2452577"/>
              <a:gd name="connsiteX19" fmla="*/ 1275907 w 3452037"/>
              <a:gd name="connsiteY19" fmla="*/ 396949 h 2452577"/>
              <a:gd name="connsiteX20" fmla="*/ 0 w 3452037"/>
              <a:gd name="connsiteY20" fmla="*/ 496186 h 2452577"/>
              <a:gd name="connsiteX21" fmla="*/ 141768 w 3452037"/>
              <a:gd name="connsiteY21" fmla="*/ 1545265 h 2452577"/>
              <a:gd name="connsiteX0" fmla="*/ 141768 w 3452037"/>
              <a:gd name="connsiteY0" fmla="*/ 1545265 h 2452577"/>
              <a:gd name="connsiteX1" fmla="*/ 191386 w 3452037"/>
              <a:gd name="connsiteY1" fmla="*/ 2105247 h 2452577"/>
              <a:gd name="connsiteX2" fmla="*/ 276447 w 3452037"/>
              <a:gd name="connsiteY2" fmla="*/ 2098158 h 2452577"/>
              <a:gd name="connsiteX3" fmla="*/ 318977 w 3452037"/>
              <a:gd name="connsiteY3" fmla="*/ 2452577 h 2452577"/>
              <a:gd name="connsiteX4" fmla="*/ 1176670 w 3452037"/>
              <a:gd name="connsiteY4" fmla="*/ 2346251 h 2452577"/>
              <a:gd name="connsiteX5" fmla="*/ 1176670 w 3452037"/>
              <a:gd name="connsiteY5" fmla="*/ 2133600 h 2452577"/>
              <a:gd name="connsiteX6" fmla="*/ 1736651 w 3452037"/>
              <a:gd name="connsiteY6" fmla="*/ 2091070 h 2452577"/>
              <a:gd name="connsiteX7" fmla="*/ 1701210 w 3452037"/>
              <a:gd name="connsiteY7" fmla="*/ 1963479 h 2452577"/>
              <a:gd name="connsiteX8" fmla="*/ 3317358 w 3452037"/>
              <a:gd name="connsiteY8" fmla="*/ 1821712 h 2452577"/>
              <a:gd name="connsiteX9" fmla="*/ 3324447 w 3452037"/>
              <a:gd name="connsiteY9" fmla="*/ 1694121 h 2452577"/>
              <a:gd name="connsiteX10" fmla="*/ 3317358 w 3452037"/>
              <a:gd name="connsiteY10" fmla="*/ 1488558 h 2452577"/>
              <a:gd name="connsiteX11" fmla="*/ 3452037 w 3452037"/>
              <a:gd name="connsiteY11" fmla="*/ 1481470 h 2452577"/>
              <a:gd name="connsiteX12" fmla="*/ 3437861 w 3452037"/>
              <a:gd name="connsiteY12" fmla="*/ 1176670 h 2452577"/>
              <a:gd name="connsiteX13" fmla="*/ 3281916 w 3452037"/>
              <a:gd name="connsiteY13" fmla="*/ 92149 h 2452577"/>
              <a:gd name="connsiteX14" fmla="*/ 3218121 w 3452037"/>
              <a:gd name="connsiteY14" fmla="*/ 92149 h 2452577"/>
              <a:gd name="connsiteX15" fmla="*/ 3168503 w 3452037"/>
              <a:gd name="connsiteY15" fmla="*/ 0 h 2452577"/>
              <a:gd name="connsiteX16" fmla="*/ 2906233 w 3452037"/>
              <a:gd name="connsiteY16" fmla="*/ 113414 h 2452577"/>
              <a:gd name="connsiteX17" fmla="*/ 1268819 w 3452037"/>
              <a:gd name="connsiteY17" fmla="*/ 283535 h 2452577"/>
              <a:gd name="connsiteX18" fmla="*/ 1275907 w 3452037"/>
              <a:gd name="connsiteY18" fmla="*/ 396949 h 2452577"/>
              <a:gd name="connsiteX19" fmla="*/ 0 w 3452037"/>
              <a:gd name="connsiteY19" fmla="*/ 496186 h 2452577"/>
              <a:gd name="connsiteX20" fmla="*/ 141768 w 3452037"/>
              <a:gd name="connsiteY20" fmla="*/ 1545265 h 2452577"/>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1176670 w 3452037"/>
              <a:gd name="connsiteY5" fmla="*/ 2041451 h 2360428"/>
              <a:gd name="connsiteX6" fmla="*/ 1736651 w 3452037"/>
              <a:gd name="connsiteY6" fmla="*/ 1998921 h 2360428"/>
              <a:gd name="connsiteX7" fmla="*/ 1701210 w 3452037"/>
              <a:gd name="connsiteY7" fmla="*/ 1871330 h 2360428"/>
              <a:gd name="connsiteX8" fmla="*/ 3317358 w 3452037"/>
              <a:gd name="connsiteY8" fmla="*/ 1729563 h 2360428"/>
              <a:gd name="connsiteX9" fmla="*/ 3324447 w 3452037"/>
              <a:gd name="connsiteY9" fmla="*/ 1601972 h 2360428"/>
              <a:gd name="connsiteX10" fmla="*/ 3317358 w 3452037"/>
              <a:gd name="connsiteY10" fmla="*/ 1396409 h 2360428"/>
              <a:gd name="connsiteX11" fmla="*/ 3452037 w 3452037"/>
              <a:gd name="connsiteY11" fmla="*/ 1389321 h 2360428"/>
              <a:gd name="connsiteX12" fmla="*/ 3437861 w 3452037"/>
              <a:gd name="connsiteY12" fmla="*/ 1084521 h 2360428"/>
              <a:gd name="connsiteX13" fmla="*/ 3281916 w 3452037"/>
              <a:gd name="connsiteY13" fmla="*/ 0 h 2360428"/>
              <a:gd name="connsiteX14" fmla="*/ 3218121 w 3452037"/>
              <a:gd name="connsiteY14" fmla="*/ 0 h 2360428"/>
              <a:gd name="connsiteX15" fmla="*/ 2906233 w 3452037"/>
              <a:gd name="connsiteY15" fmla="*/ 21265 h 2360428"/>
              <a:gd name="connsiteX16" fmla="*/ 1268819 w 3452037"/>
              <a:gd name="connsiteY16" fmla="*/ 191386 h 2360428"/>
              <a:gd name="connsiteX17" fmla="*/ 1275907 w 3452037"/>
              <a:gd name="connsiteY17" fmla="*/ 304800 h 2360428"/>
              <a:gd name="connsiteX18" fmla="*/ 0 w 3452037"/>
              <a:gd name="connsiteY18" fmla="*/ 404037 h 2360428"/>
              <a:gd name="connsiteX19" fmla="*/ 141768 w 3452037"/>
              <a:gd name="connsiteY19"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1176670 w 3452037"/>
              <a:gd name="connsiteY5" fmla="*/ 2041451 h 2360428"/>
              <a:gd name="connsiteX6" fmla="*/ 1736651 w 3452037"/>
              <a:gd name="connsiteY6" fmla="*/ 1998921 h 2360428"/>
              <a:gd name="connsiteX7" fmla="*/ 1701210 w 3452037"/>
              <a:gd name="connsiteY7" fmla="*/ 1871330 h 2360428"/>
              <a:gd name="connsiteX8" fmla="*/ 3317358 w 3452037"/>
              <a:gd name="connsiteY8" fmla="*/ 172956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1176670 w 3452037"/>
              <a:gd name="connsiteY5" fmla="*/ 2041451 h 2360428"/>
              <a:gd name="connsiteX6" fmla="*/ 1736651 w 3452037"/>
              <a:gd name="connsiteY6" fmla="*/ 1998921 h 2360428"/>
              <a:gd name="connsiteX7" fmla="*/ 1701210 w 3452037"/>
              <a:gd name="connsiteY7" fmla="*/ 1871330 h 2360428"/>
              <a:gd name="connsiteX8" fmla="*/ 3327106 w 3452037"/>
              <a:gd name="connsiteY8" fmla="*/ 165334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1176670 w 3452037"/>
              <a:gd name="connsiteY5" fmla="*/ 2041451 h 2360428"/>
              <a:gd name="connsiteX6" fmla="*/ 1736651 w 3452037"/>
              <a:gd name="connsiteY6" fmla="*/ 1998921 h 2360428"/>
              <a:gd name="connsiteX7" fmla="*/ 2276316 w 3452037"/>
              <a:gd name="connsiteY7" fmla="*/ 1785582 h 2360428"/>
              <a:gd name="connsiteX8" fmla="*/ 3327106 w 3452037"/>
              <a:gd name="connsiteY8" fmla="*/ 165334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1176670 w 3452037"/>
              <a:gd name="connsiteY5" fmla="*/ 2041451 h 2360428"/>
              <a:gd name="connsiteX6" fmla="*/ 2292260 w 3452037"/>
              <a:gd name="connsiteY6" fmla="*/ 1513015 h 2360428"/>
              <a:gd name="connsiteX7" fmla="*/ 2276316 w 3452037"/>
              <a:gd name="connsiteY7" fmla="*/ 1785582 h 2360428"/>
              <a:gd name="connsiteX8" fmla="*/ 3327106 w 3452037"/>
              <a:gd name="connsiteY8" fmla="*/ 165334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1176670 w 3452037"/>
              <a:gd name="connsiteY4" fmla="*/ 2254102 h 2360428"/>
              <a:gd name="connsiteX5" fmla="*/ 971973 w 3452037"/>
              <a:gd name="connsiteY5" fmla="*/ 1717513 h 2360428"/>
              <a:gd name="connsiteX6" fmla="*/ 2292260 w 3452037"/>
              <a:gd name="connsiteY6" fmla="*/ 1513015 h 2360428"/>
              <a:gd name="connsiteX7" fmla="*/ 2276316 w 3452037"/>
              <a:gd name="connsiteY7" fmla="*/ 1785582 h 2360428"/>
              <a:gd name="connsiteX8" fmla="*/ 3327106 w 3452037"/>
              <a:gd name="connsiteY8" fmla="*/ 165334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360428"/>
              <a:gd name="connsiteX1" fmla="*/ 191386 w 3452037"/>
              <a:gd name="connsiteY1" fmla="*/ 2013098 h 2360428"/>
              <a:gd name="connsiteX2" fmla="*/ 276447 w 3452037"/>
              <a:gd name="connsiteY2" fmla="*/ 2006009 h 2360428"/>
              <a:gd name="connsiteX3" fmla="*/ 318977 w 3452037"/>
              <a:gd name="connsiteY3" fmla="*/ 2360428 h 2360428"/>
              <a:gd name="connsiteX4" fmla="*/ 942730 w 3452037"/>
              <a:gd name="connsiteY4" fmla="*/ 1853942 h 2360428"/>
              <a:gd name="connsiteX5" fmla="*/ 971973 w 3452037"/>
              <a:gd name="connsiteY5" fmla="*/ 1717513 h 2360428"/>
              <a:gd name="connsiteX6" fmla="*/ 2292260 w 3452037"/>
              <a:gd name="connsiteY6" fmla="*/ 1513015 h 2360428"/>
              <a:gd name="connsiteX7" fmla="*/ 2276316 w 3452037"/>
              <a:gd name="connsiteY7" fmla="*/ 1785582 h 2360428"/>
              <a:gd name="connsiteX8" fmla="*/ 3327106 w 3452037"/>
              <a:gd name="connsiteY8" fmla="*/ 1653343 h 2360428"/>
              <a:gd name="connsiteX9" fmla="*/ 3317358 w 3452037"/>
              <a:gd name="connsiteY9" fmla="*/ 1396409 h 2360428"/>
              <a:gd name="connsiteX10" fmla="*/ 3452037 w 3452037"/>
              <a:gd name="connsiteY10" fmla="*/ 1389321 h 2360428"/>
              <a:gd name="connsiteX11" fmla="*/ 3437861 w 3452037"/>
              <a:gd name="connsiteY11" fmla="*/ 1084521 h 2360428"/>
              <a:gd name="connsiteX12" fmla="*/ 3281916 w 3452037"/>
              <a:gd name="connsiteY12" fmla="*/ 0 h 2360428"/>
              <a:gd name="connsiteX13" fmla="*/ 3218121 w 3452037"/>
              <a:gd name="connsiteY13" fmla="*/ 0 h 2360428"/>
              <a:gd name="connsiteX14" fmla="*/ 2906233 w 3452037"/>
              <a:gd name="connsiteY14" fmla="*/ 21265 h 2360428"/>
              <a:gd name="connsiteX15" fmla="*/ 1268819 w 3452037"/>
              <a:gd name="connsiteY15" fmla="*/ 191386 h 2360428"/>
              <a:gd name="connsiteX16" fmla="*/ 1275907 w 3452037"/>
              <a:gd name="connsiteY16" fmla="*/ 304800 h 2360428"/>
              <a:gd name="connsiteX17" fmla="*/ 0 w 3452037"/>
              <a:gd name="connsiteY17" fmla="*/ 404037 h 2360428"/>
              <a:gd name="connsiteX18" fmla="*/ 141768 w 3452037"/>
              <a:gd name="connsiteY18" fmla="*/ 1453116 h 2360428"/>
              <a:gd name="connsiteX0" fmla="*/ 141768 w 3452037"/>
              <a:gd name="connsiteY0" fmla="*/ 1453116 h 2013098"/>
              <a:gd name="connsiteX1" fmla="*/ 191386 w 3452037"/>
              <a:gd name="connsiteY1" fmla="*/ 2013098 h 2013098"/>
              <a:gd name="connsiteX2" fmla="*/ 276447 w 3452037"/>
              <a:gd name="connsiteY2" fmla="*/ 2006009 h 2013098"/>
              <a:gd name="connsiteX3" fmla="*/ 942730 w 3452037"/>
              <a:gd name="connsiteY3" fmla="*/ 1853942 h 2013098"/>
              <a:gd name="connsiteX4" fmla="*/ 971973 w 3452037"/>
              <a:gd name="connsiteY4" fmla="*/ 1717513 h 2013098"/>
              <a:gd name="connsiteX5" fmla="*/ 2292260 w 3452037"/>
              <a:gd name="connsiteY5" fmla="*/ 1513015 h 2013098"/>
              <a:gd name="connsiteX6" fmla="*/ 2276316 w 3452037"/>
              <a:gd name="connsiteY6" fmla="*/ 1785582 h 2013098"/>
              <a:gd name="connsiteX7" fmla="*/ 3327106 w 3452037"/>
              <a:gd name="connsiteY7" fmla="*/ 1653343 h 2013098"/>
              <a:gd name="connsiteX8" fmla="*/ 3317358 w 3452037"/>
              <a:gd name="connsiteY8" fmla="*/ 1396409 h 2013098"/>
              <a:gd name="connsiteX9" fmla="*/ 3452037 w 3452037"/>
              <a:gd name="connsiteY9" fmla="*/ 1389321 h 2013098"/>
              <a:gd name="connsiteX10" fmla="*/ 3437861 w 3452037"/>
              <a:gd name="connsiteY10" fmla="*/ 1084521 h 2013098"/>
              <a:gd name="connsiteX11" fmla="*/ 3281916 w 3452037"/>
              <a:gd name="connsiteY11" fmla="*/ 0 h 2013098"/>
              <a:gd name="connsiteX12" fmla="*/ 3218121 w 3452037"/>
              <a:gd name="connsiteY12" fmla="*/ 0 h 2013098"/>
              <a:gd name="connsiteX13" fmla="*/ 2906233 w 3452037"/>
              <a:gd name="connsiteY13" fmla="*/ 21265 h 2013098"/>
              <a:gd name="connsiteX14" fmla="*/ 1268819 w 3452037"/>
              <a:gd name="connsiteY14" fmla="*/ 191386 h 2013098"/>
              <a:gd name="connsiteX15" fmla="*/ 1275907 w 3452037"/>
              <a:gd name="connsiteY15" fmla="*/ 304800 h 2013098"/>
              <a:gd name="connsiteX16" fmla="*/ 0 w 3452037"/>
              <a:gd name="connsiteY16" fmla="*/ 404037 h 2013098"/>
              <a:gd name="connsiteX17" fmla="*/ 141768 w 3452037"/>
              <a:gd name="connsiteY17" fmla="*/ 1453116 h 2013098"/>
              <a:gd name="connsiteX0" fmla="*/ 141768 w 3452037"/>
              <a:gd name="connsiteY0" fmla="*/ 1453116 h 2013098"/>
              <a:gd name="connsiteX1" fmla="*/ 191386 w 3452037"/>
              <a:gd name="connsiteY1" fmla="*/ 2013098 h 2013098"/>
              <a:gd name="connsiteX2" fmla="*/ 942730 w 3452037"/>
              <a:gd name="connsiteY2" fmla="*/ 1853942 h 2013098"/>
              <a:gd name="connsiteX3" fmla="*/ 971973 w 3452037"/>
              <a:gd name="connsiteY3" fmla="*/ 1717513 h 2013098"/>
              <a:gd name="connsiteX4" fmla="*/ 2292260 w 3452037"/>
              <a:gd name="connsiteY4" fmla="*/ 1513015 h 2013098"/>
              <a:gd name="connsiteX5" fmla="*/ 2276316 w 3452037"/>
              <a:gd name="connsiteY5" fmla="*/ 1785582 h 2013098"/>
              <a:gd name="connsiteX6" fmla="*/ 3327106 w 3452037"/>
              <a:gd name="connsiteY6" fmla="*/ 1653343 h 2013098"/>
              <a:gd name="connsiteX7" fmla="*/ 3317358 w 3452037"/>
              <a:gd name="connsiteY7" fmla="*/ 1396409 h 2013098"/>
              <a:gd name="connsiteX8" fmla="*/ 3452037 w 3452037"/>
              <a:gd name="connsiteY8" fmla="*/ 1389321 h 2013098"/>
              <a:gd name="connsiteX9" fmla="*/ 3437861 w 3452037"/>
              <a:gd name="connsiteY9" fmla="*/ 1084521 h 2013098"/>
              <a:gd name="connsiteX10" fmla="*/ 3281916 w 3452037"/>
              <a:gd name="connsiteY10" fmla="*/ 0 h 2013098"/>
              <a:gd name="connsiteX11" fmla="*/ 3218121 w 3452037"/>
              <a:gd name="connsiteY11" fmla="*/ 0 h 2013098"/>
              <a:gd name="connsiteX12" fmla="*/ 2906233 w 3452037"/>
              <a:gd name="connsiteY12" fmla="*/ 21265 h 2013098"/>
              <a:gd name="connsiteX13" fmla="*/ 1268819 w 3452037"/>
              <a:gd name="connsiteY13" fmla="*/ 191386 h 2013098"/>
              <a:gd name="connsiteX14" fmla="*/ 1275907 w 3452037"/>
              <a:gd name="connsiteY14" fmla="*/ 304800 h 2013098"/>
              <a:gd name="connsiteX15" fmla="*/ 0 w 3452037"/>
              <a:gd name="connsiteY15" fmla="*/ 404037 h 2013098"/>
              <a:gd name="connsiteX16" fmla="*/ 141768 w 3452037"/>
              <a:gd name="connsiteY16" fmla="*/ 1453116 h 2013098"/>
              <a:gd name="connsiteX0" fmla="*/ 141768 w 3452037"/>
              <a:gd name="connsiteY0" fmla="*/ 1453116 h 1936877"/>
              <a:gd name="connsiteX1" fmla="*/ 162143 w 3452037"/>
              <a:gd name="connsiteY1" fmla="*/ 1936877 h 1936877"/>
              <a:gd name="connsiteX2" fmla="*/ 942730 w 3452037"/>
              <a:gd name="connsiteY2" fmla="*/ 1853942 h 1936877"/>
              <a:gd name="connsiteX3" fmla="*/ 971973 w 3452037"/>
              <a:gd name="connsiteY3" fmla="*/ 1717513 h 1936877"/>
              <a:gd name="connsiteX4" fmla="*/ 2292260 w 3452037"/>
              <a:gd name="connsiteY4" fmla="*/ 1513015 h 1936877"/>
              <a:gd name="connsiteX5" fmla="*/ 2276316 w 3452037"/>
              <a:gd name="connsiteY5" fmla="*/ 1785582 h 1936877"/>
              <a:gd name="connsiteX6" fmla="*/ 3327106 w 3452037"/>
              <a:gd name="connsiteY6" fmla="*/ 1653343 h 1936877"/>
              <a:gd name="connsiteX7" fmla="*/ 3317358 w 3452037"/>
              <a:gd name="connsiteY7" fmla="*/ 1396409 h 1936877"/>
              <a:gd name="connsiteX8" fmla="*/ 3452037 w 3452037"/>
              <a:gd name="connsiteY8" fmla="*/ 1389321 h 1936877"/>
              <a:gd name="connsiteX9" fmla="*/ 3437861 w 3452037"/>
              <a:gd name="connsiteY9" fmla="*/ 1084521 h 1936877"/>
              <a:gd name="connsiteX10" fmla="*/ 3281916 w 3452037"/>
              <a:gd name="connsiteY10" fmla="*/ 0 h 1936877"/>
              <a:gd name="connsiteX11" fmla="*/ 3218121 w 3452037"/>
              <a:gd name="connsiteY11" fmla="*/ 0 h 1936877"/>
              <a:gd name="connsiteX12" fmla="*/ 2906233 w 3452037"/>
              <a:gd name="connsiteY12" fmla="*/ 21265 h 1936877"/>
              <a:gd name="connsiteX13" fmla="*/ 1268819 w 3452037"/>
              <a:gd name="connsiteY13" fmla="*/ 191386 h 1936877"/>
              <a:gd name="connsiteX14" fmla="*/ 1275907 w 3452037"/>
              <a:gd name="connsiteY14" fmla="*/ 304800 h 1936877"/>
              <a:gd name="connsiteX15" fmla="*/ 0 w 3452037"/>
              <a:gd name="connsiteY15" fmla="*/ 404037 h 1936877"/>
              <a:gd name="connsiteX16" fmla="*/ 141768 w 3452037"/>
              <a:gd name="connsiteY16" fmla="*/ 1453116 h 1936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52037" h="1936877">
                <a:moveTo>
                  <a:pt x="141768" y="1453116"/>
                </a:moveTo>
                <a:lnTo>
                  <a:pt x="162143" y="1936877"/>
                </a:lnTo>
                <a:lnTo>
                  <a:pt x="942730" y="1853942"/>
                </a:lnTo>
                <a:lnTo>
                  <a:pt x="971973" y="1717513"/>
                </a:lnTo>
                <a:lnTo>
                  <a:pt x="2292260" y="1513015"/>
                </a:lnTo>
                <a:lnTo>
                  <a:pt x="2276316" y="1785582"/>
                </a:lnTo>
                <a:lnTo>
                  <a:pt x="3327106" y="1653343"/>
                </a:lnTo>
                <a:lnTo>
                  <a:pt x="3317358" y="1396409"/>
                </a:lnTo>
                <a:lnTo>
                  <a:pt x="3452037" y="1389321"/>
                </a:lnTo>
                <a:lnTo>
                  <a:pt x="3437861" y="1084521"/>
                </a:lnTo>
                <a:lnTo>
                  <a:pt x="3281916" y="0"/>
                </a:lnTo>
                <a:lnTo>
                  <a:pt x="3218121" y="0"/>
                </a:lnTo>
                <a:lnTo>
                  <a:pt x="2906233" y="21265"/>
                </a:lnTo>
                <a:lnTo>
                  <a:pt x="1268819" y="191386"/>
                </a:lnTo>
                <a:lnTo>
                  <a:pt x="1275907" y="304800"/>
                </a:lnTo>
                <a:lnTo>
                  <a:pt x="0" y="404037"/>
                </a:lnTo>
                <a:lnTo>
                  <a:pt x="141768" y="1453116"/>
                </a:lnTo>
                <a:close/>
              </a:path>
            </a:pathLst>
          </a:custGeom>
          <a:solidFill>
            <a:schemeClr val="accent4">
              <a:lumMod val="60000"/>
              <a:lumOff val="40000"/>
              <a:alpha val="4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pic>
        <p:nvPicPr>
          <p:cNvPr id="15" name="Picture 5">
            <a:extLst>
              <a:ext uri="{FF2B5EF4-FFF2-40B4-BE49-F238E27FC236}">
                <a16:creationId xmlns:a16="http://schemas.microsoft.com/office/drawing/2014/main" id="{15F41B56-5D2A-7226-CCA0-696B0DBE063E}"/>
              </a:ext>
            </a:extLst>
          </p:cNvPr>
          <p:cNvPicPr>
            <a:picLocks noChangeAspect="1"/>
          </p:cNvPicPr>
          <p:nvPr/>
        </p:nvPicPr>
        <p:blipFill rotWithShape="1">
          <a:blip r:embed="rId5"/>
          <a:srcRect b="4034"/>
          <a:stretch/>
        </p:blipFill>
        <p:spPr>
          <a:xfrm>
            <a:off x="3854587" y="3975755"/>
            <a:ext cx="3477687" cy="2305801"/>
          </a:xfrm>
          <a:prstGeom prst="rect">
            <a:avLst/>
          </a:prstGeom>
        </p:spPr>
      </p:pic>
    </p:spTree>
    <p:extLst>
      <p:ext uri="{BB962C8B-B14F-4D97-AF65-F5344CB8AC3E}">
        <p14:creationId xmlns:p14="http://schemas.microsoft.com/office/powerpoint/2010/main" val="2936285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8EAA6E8-1BCE-FB74-1B98-3408B098044D}"/>
              </a:ext>
            </a:extLst>
          </p:cNvPr>
          <p:cNvSpPr>
            <a:spLocks noGrp="1"/>
          </p:cNvSpPr>
          <p:nvPr>
            <p:ph type="dt" sz="half" idx="10"/>
          </p:nvPr>
        </p:nvSpPr>
        <p:spPr/>
        <p:txBody>
          <a:bodyPr/>
          <a:lstStyle/>
          <a:p>
            <a:fld id="{1535E6CB-B32D-41BB-A431-31ACE27797AC}" type="datetime1">
              <a:rPr lang="de-CH" noProof="0" smtClean="0"/>
              <a:t>19.03.2025</a:t>
            </a:fld>
            <a:endParaRPr lang="en-GB" noProof="0" dirty="0"/>
          </a:p>
        </p:txBody>
      </p:sp>
      <p:sp>
        <p:nvSpPr>
          <p:cNvPr id="4" name="Footer Placeholder 3">
            <a:extLst>
              <a:ext uri="{FF2B5EF4-FFF2-40B4-BE49-F238E27FC236}">
                <a16:creationId xmlns:a16="http://schemas.microsoft.com/office/drawing/2014/main" id="{441F2150-CE58-4818-DF63-ED49E17303CF}"/>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AD6FBC6E-004F-9B75-B1AB-0919568E0EF2}"/>
              </a:ext>
            </a:extLst>
          </p:cNvPr>
          <p:cNvSpPr>
            <a:spLocks noGrp="1"/>
          </p:cNvSpPr>
          <p:nvPr>
            <p:ph type="sldNum" sz="quarter" idx="12"/>
          </p:nvPr>
        </p:nvSpPr>
        <p:spPr/>
        <p:txBody>
          <a:bodyPr/>
          <a:lstStyle/>
          <a:p>
            <a:fld id="{442AD375-037F-43D0-B059-5172DA06796A}" type="slidenum">
              <a:rPr lang="en-GB" noProof="0" smtClean="0"/>
              <a:pPr/>
              <a:t>14</a:t>
            </a:fld>
            <a:endParaRPr lang="en-GB" noProof="0" dirty="0"/>
          </a:p>
        </p:txBody>
      </p:sp>
      <p:sp>
        <p:nvSpPr>
          <p:cNvPr id="6" name="Title 5">
            <a:extLst>
              <a:ext uri="{FF2B5EF4-FFF2-40B4-BE49-F238E27FC236}">
                <a16:creationId xmlns:a16="http://schemas.microsoft.com/office/drawing/2014/main" id="{82D56A32-5227-26E1-8CEE-EBB431227C93}"/>
              </a:ext>
            </a:extLst>
          </p:cNvPr>
          <p:cNvSpPr>
            <a:spLocks noGrp="1"/>
          </p:cNvSpPr>
          <p:nvPr>
            <p:ph type="title"/>
          </p:nvPr>
        </p:nvSpPr>
        <p:spPr/>
        <p:txBody>
          <a:bodyPr/>
          <a:lstStyle/>
          <a:p>
            <a:r>
              <a:rPr lang="en-US" sz="2400" dirty="0"/>
              <a:t>Dismantling of P-Channel wall </a:t>
            </a:r>
            <a:r>
              <a:rPr lang="en-US" sz="1800" dirty="0"/>
              <a:t>(right side, </a:t>
            </a:r>
            <a:r>
              <a:rPr lang="en-US" sz="1800" dirty="0" err="1"/>
              <a:t>Villigen</a:t>
            </a:r>
            <a:r>
              <a:rPr lang="en-US" sz="1800" dirty="0"/>
              <a:t>)</a:t>
            </a:r>
            <a:endParaRPr lang="en-US" dirty="0"/>
          </a:p>
        </p:txBody>
      </p:sp>
      <p:pic>
        <p:nvPicPr>
          <p:cNvPr id="7" name="Picture 6">
            <a:extLst>
              <a:ext uri="{FF2B5EF4-FFF2-40B4-BE49-F238E27FC236}">
                <a16:creationId xmlns:a16="http://schemas.microsoft.com/office/drawing/2014/main" id="{E8A52020-F87C-694B-B590-2869F7040AAA}"/>
              </a:ext>
            </a:extLst>
          </p:cNvPr>
          <p:cNvPicPr>
            <a:picLocks noChangeAspect="1"/>
          </p:cNvPicPr>
          <p:nvPr/>
        </p:nvPicPr>
        <p:blipFill rotWithShape="1">
          <a:blip r:embed="rId2"/>
          <a:srcRect l="11699"/>
          <a:stretch/>
        </p:blipFill>
        <p:spPr>
          <a:xfrm>
            <a:off x="1088861" y="1088740"/>
            <a:ext cx="4968627" cy="4893332"/>
          </a:xfrm>
          <a:prstGeom prst="rect">
            <a:avLst/>
          </a:prstGeom>
          <a:effectLst>
            <a:outerShdw blurRad="50800" dist="38100" dir="2700000" algn="tl" rotWithShape="0">
              <a:prstClr val="black">
                <a:alpha val="40000"/>
              </a:prstClr>
            </a:outerShdw>
          </a:effectLst>
        </p:spPr>
      </p:pic>
      <p:sp>
        <p:nvSpPr>
          <p:cNvPr id="11" name="Freeform: Shape 10">
            <a:extLst>
              <a:ext uri="{FF2B5EF4-FFF2-40B4-BE49-F238E27FC236}">
                <a16:creationId xmlns:a16="http://schemas.microsoft.com/office/drawing/2014/main" id="{76F8C621-FD6F-DDCB-E586-BFB27CBEC343}"/>
              </a:ext>
            </a:extLst>
          </p:cNvPr>
          <p:cNvSpPr/>
          <p:nvPr/>
        </p:nvSpPr>
        <p:spPr>
          <a:xfrm>
            <a:off x="1775520" y="3582857"/>
            <a:ext cx="3033452" cy="2315787"/>
          </a:xfrm>
          <a:custGeom>
            <a:avLst/>
            <a:gdLst>
              <a:gd name="connsiteX0" fmla="*/ 0 w 3954780"/>
              <a:gd name="connsiteY0" fmla="*/ 762000 h 2613660"/>
              <a:gd name="connsiteX1" fmla="*/ 137160 w 3954780"/>
              <a:gd name="connsiteY1" fmla="*/ 1318260 h 2613660"/>
              <a:gd name="connsiteX2" fmla="*/ 167640 w 3954780"/>
              <a:gd name="connsiteY2" fmla="*/ 1722120 h 2613660"/>
              <a:gd name="connsiteX3" fmla="*/ 1653540 w 3954780"/>
              <a:gd name="connsiteY3" fmla="*/ 2613660 h 2613660"/>
              <a:gd name="connsiteX4" fmla="*/ 3954780 w 3954780"/>
              <a:gd name="connsiteY4" fmla="*/ 800100 h 2613660"/>
              <a:gd name="connsiteX5" fmla="*/ 2948940 w 3954780"/>
              <a:gd name="connsiteY5" fmla="*/ 0 h 2613660"/>
              <a:gd name="connsiteX6" fmla="*/ 0 w 3954780"/>
              <a:gd name="connsiteY6" fmla="*/ 762000 h 2613660"/>
              <a:gd name="connsiteX0" fmla="*/ 0 w 3040380"/>
              <a:gd name="connsiteY0" fmla="*/ 762000 h 2613660"/>
              <a:gd name="connsiteX1" fmla="*/ 137160 w 3040380"/>
              <a:gd name="connsiteY1" fmla="*/ 1318260 h 2613660"/>
              <a:gd name="connsiteX2" fmla="*/ 167640 w 3040380"/>
              <a:gd name="connsiteY2" fmla="*/ 1722120 h 2613660"/>
              <a:gd name="connsiteX3" fmla="*/ 1653540 w 3040380"/>
              <a:gd name="connsiteY3" fmla="*/ 2613660 h 2613660"/>
              <a:gd name="connsiteX4" fmla="*/ 3040380 w 3040380"/>
              <a:gd name="connsiteY4" fmla="*/ 1520536 h 2613660"/>
              <a:gd name="connsiteX5" fmla="*/ 2948940 w 3040380"/>
              <a:gd name="connsiteY5" fmla="*/ 0 h 2613660"/>
              <a:gd name="connsiteX6" fmla="*/ 0 w 3040380"/>
              <a:gd name="connsiteY6" fmla="*/ 762000 h 2613660"/>
              <a:gd name="connsiteX0" fmla="*/ 0 w 3040380"/>
              <a:gd name="connsiteY0" fmla="*/ 443345 h 2295005"/>
              <a:gd name="connsiteX1" fmla="*/ 137160 w 3040380"/>
              <a:gd name="connsiteY1" fmla="*/ 999605 h 2295005"/>
              <a:gd name="connsiteX2" fmla="*/ 167640 w 3040380"/>
              <a:gd name="connsiteY2" fmla="*/ 1403465 h 2295005"/>
              <a:gd name="connsiteX3" fmla="*/ 1653540 w 3040380"/>
              <a:gd name="connsiteY3" fmla="*/ 2295005 h 2295005"/>
              <a:gd name="connsiteX4" fmla="*/ 3040380 w 3040380"/>
              <a:gd name="connsiteY4" fmla="*/ 1201881 h 2295005"/>
              <a:gd name="connsiteX5" fmla="*/ 1688177 w 3040380"/>
              <a:gd name="connsiteY5" fmla="*/ 0 h 2295005"/>
              <a:gd name="connsiteX6" fmla="*/ 0 w 3040380"/>
              <a:gd name="connsiteY6" fmla="*/ 443345 h 2295005"/>
              <a:gd name="connsiteX0" fmla="*/ 0 w 3033452"/>
              <a:gd name="connsiteY0" fmla="*/ 443345 h 2295005"/>
              <a:gd name="connsiteX1" fmla="*/ 137160 w 3033452"/>
              <a:gd name="connsiteY1" fmla="*/ 999605 h 2295005"/>
              <a:gd name="connsiteX2" fmla="*/ 167640 w 3033452"/>
              <a:gd name="connsiteY2" fmla="*/ 1403465 h 2295005"/>
              <a:gd name="connsiteX3" fmla="*/ 1653540 w 3033452"/>
              <a:gd name="connsiteY3" fmla="*/ 2295005 h 2295005"/>
              <a:gd name="connsiteX4" fmla="*/ 3033452 w 3033452"/>
              <a:gd name="connsiteY4" fmla="*/ 1236518 h 2295005"/>
              <a:gd name="connsiteX5" fmla="*/ 1688177 w 3033452"/>
              <a:gd name="connsiteY5" fmla="*/ 0 h 2295005"/>
              <a:gd name="connsiteX6" fmla="*/ 0 w 3033452"/>
              <a:gd name="connsiteY6" fmla="*/ 443345 h 2295005"/>
              <a:gd name="connsiteX0" fmla="*/ 0 w 3033452"/>
              <a:gd name="connsiteY0" fmla="*/ 464127 h 2315787"/>
              <a:gd name="connsiteX1" fmla="*/ 137160 w 3033452"/>
              <a:gd name="connsiteY1" fmla="*/ 1020387 h 2315787"/>
              <a:gd name="connsiteX2" fmla="*/ 167640 w 3033452"/>
              <a:gd name="connsiteY2" fmla="*/ 1424247 h 2315787"/>
              <a:gd name="connsiteX3" fmla="*/ 1653540 w 3033452"/>
              <a:gd name="connsiteY3" fmla="*/ 2315787 h 2315787"/>
              <a:gd name="connsiteX4" fmla="*/ 3033452 w 3033452"/>
              <a:gd name="connsiteY4" fmla="*/ 1257300 h 2315787"/>
              <a:gd name="connsiteX5" fmla="*/ 1681250 w 3033452"/>
              <a:gd name="connsiteY5" fmla="*/ 0 h 2315787"/>
              <a:gd name="connsiteX6" fmla="*/ 0 w 3033452"/>
              <a:gd name="connsiteY6" fmla="*/ 464127 h 2315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33452" h="2315787">
                <a:moveTo>
                  <a:pt x="0" y="464127"/>
                </a:moveTo>
                <a:lnTo>
                  <a:pt x="137160" y="1020387"/>
                </a:lnTo>
                <a:lnTo>
                  <a:pt x="167640" y="1424247"/>
                </a:lnTo>
                <a:lnTo>
                  <a:pt x="1653540" y="2315787"/>
                </a:lnTo>
                <a:lnTo>
                  <a:pt x="3033452" y="1257300"/>
                </a:lnTo>
                <a:lnTo>
                  <a:pt x="1681250" y="0"/>
                </a:lnTo>
                <a:lnTo>
                  <a:pt x="0" y="464127"/>
                </a:lnTo>
                <a:close/>
              </a:path>
            </a:pathLst>
          </a:custGeom>
          <a:solidFill>
            <a:schemeClr val="bg1">
              <a:lumMod val="75000"/>
              <a:alpha val="92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13" name="Straight Connector 12">
            <a:extLst>
              <a:ext uri="{FF2B5EF4-FFF2-40B4-BE49-F238E27FC236}">
                <a16:creationId xmlns:a16="http://schemas.microsoft.com/office/drawing/2014/main" id="{C3D072C3-3A11-981D-004A-BD780788A9D8}"/>
              </a:ext>
            </a:extLst>
          </p:cNvPr>
          <p:cNvCxnSpPr>
            <a:cxnSpLocks/>
          </p:cNvCxnSpPr>
          <p:nvPr/>
        </p:nvCxnSpPr>
        <p:spPr>
          <a:xfrm flipV="1">
            <a:off x="1069881" y="1169397"/>
            <a:ext cx="5544300" cy="1676770"/>
          </a:xfrm>
          <a:prstGeom prst="line">
            <a:avLst/>
          </a:prstGeom>
          <a:ln w="38100">
            <a:prstDash val="sysDot"/>
          </a:ln>
        </p:spPr>
        <p:style>
          <a:lnRef idx="3">
            <a:schemeClr val="accent2"/>
          </a:lnRef>
          <a:fillRef idx="0">
            <a:schemeClr val="accent2"/>
          </a:fillRef>
          <a:effectRef idx="2">
            <a:schemeClr val="accent2"/>
          </a:effectRef>
          <a:fontRef idx="minor">
            <a:schemeClr val="tx1"/>
          </a:fontRef>
        </p:style>
      </p:cxnSp>
      <p:cxnSp>
        <p:nvCxnSpPr>
          <p:cNvPr id="15" name="Straight Connector 14">
            <a:extLst>
              <a:ext uri="{FF2B5EF4-FFF2-40B4-BE49-F238E27FC236}">
                <a16:creationId xmlns:a16="http://schemas.microsoft.com/office/drawing/2014/main" id="{5B0FA97A-68BA-301C-15DB-7AD11D9EB583}"/>
              </a:ext>
            </a:extLst>
          </p:cNvPr>
          <p:cNvCxnSpPr>
            <a:cxnSpLocks/>
          </p:cNvCxnSpPr>
          <p:nvPr/>
        </p:nvCxnSpPr>
        <p:spPr>
          <a:xfrm flipV="1">
            <a:off x="1165887" y="3197558"/>
            <a:ext cx="5434169" cy="1538919"/>
          </a:xfrm>
          <a:prstGeom prst="line">
            <a:avLst/>
          </a:prstGeom>
          <a:ln w="38100">
            <a:prstDash val="sysDot"/>
          </a:ln>
        </p:spPr>
        <p:style>
          <a:lnRef idx="3">
            <a:schemeClr val="accent2"/>
          </a:lnRef>
          <a:fillRef idx="0">
            <a:schemeClr val="accent2"/>
          </a:fillRef>
          <a:effectRef idx="2">
            <a:schemeClr val="accent2"/>
          </a:effectRef>
          <a:fontRef idx="minor">
            <a:schemeClr val="tx1"/>
          </a:fontRef>
        </p:style>
      </p:cxnSp>
      <p:cxnSp>
        <p:nvCxnSpPr>
          <p:cNvPr id="16" name="Straight Connector 15">
            <a:extLst>
              <a:ext uri="{FF2B5EF4-FFF2-40B4-BE49-F238E27FC236}">
                <a16:creationId xmlns:a16="http://schemas.microsoft.com/office/drawing/2014/main" id="{D8760573-A54B-72B5-7DB7-7180C326567F}"/>
              </a:ext>
            </a:extLst>
          </p:cNvPr>
          <p:cNvCxnSpPr>
            <a:cxnSpLocks/>
          </p:cNvCxnSpPr>
          <p:nvPr/>
        </p:nvCxnSpPr>
        <p:spPr>
          <a:xfrm flipV="1">
            <a:off x="1127298" y="2175319"/>
            <a:ext cx="4968627" cy="1341695"/>
          </a:xfrm>
          <a:prstGeom prst="line">
            <a:avLst/>
          </a:prstGeom>
          <a:ln w="38100">
            <a:prstDash val="sysDot"/>
          </a:ln>
        </p:spPr>
        <p:style>
          <a:lnRef idx="3">
            <a:schemeClr val="accent2"/>
          </a:lnRef>
          <a:fillRef idx="0">
            <a:schemeClr val="accent2"/>
          </a:fillRef>
          <a:effectRef idx="2">
            <a:schemeClr val="accent2"/>
          </a:effectRef>
          <a:fontRef idx="minor">
            <a:schemeClr val="tx1"/>
          </a:fontRef>
        </p:style>
      </p:cxnSp>
      <p:sp>
        <p:nvSpPr>
          <p:cNvPr id="17" name="Freeform: Shape 16">
            <a:extLst>
              <a:ext uri="{FF2B5EF4-FFF2-40B4-BE49-F238E27FC236}">
                <a16:creationId xmlns:a16="http://schemas.microsoft.com/office/drawing/2014/main" id="{F31BD536-2476-D36C-78B3-A25B6540BCF9}"/>
              </a:ext>
            </a:extLst>
          </p:cNvPr>
          <p:cNvSpPr/>
          <p:nvPr/>
        </p:nvSpPr>
        <p:spPr>
          <a:xfrm>
            <a:off x="1991544" y="3394782"/>
            <a:ext cx="936104" cy="683458"/>
          </a:xfrm>
          <a:custGeom>
            <a:avLst/>
            <a:gdLst>
              <a:gd name="connsiteX0" fmla="*/ 0 w 1021080"/>
              <a:gd name="connsiteY0" fmla="*/ 205740 h 647700"/>
              <a:gd name="connsiteX1" fmla="*/ 7620 w 1021080"/>
              <a:gd name="connsiteY1" fmla="*/ 647700 h 647700"/>
              <a:gd name="connsiteX2" fmla="*/ 1021080 w 1021080"/>
              <a:gd name="connsiteY2" fmla="*/ 396240 h 647700"/>
              <a:gd name="connsiteX3" fmla="*/ 1013460 w 1021080"/>
              <a:gd name="connsiteY3" fmla="*/ 0 h 647700"/>
              <a:gd name="connsiteX4" fmla="*/ 0 w 1021080"/>
              <a:gd name="connsiteY4" fmla="*/ 205740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080" h="647700">
                <a:moveTo>
                  <a:pt x="0" y="205740"/>
                </a:moveTo>
                <a:lnTo>
                  <a:pt x="7620" y="647700"/>
                </a:lnTo>
                <a:lnTo>
                  <a:pt x="1021080" y="396240"/>
                </a:lnTo>
                <a:lnTo>
                  <a:pt x="1013460" y="0"/>
                </a:lnTo>
                <a:lnTo>
                  <a:pt x="0" y="20574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8" name="TextBox 17">
            <a:extLst>
              <a:ext uri="{FF2B5EF4-FFF2-40B4-BE49-F238E27FC236}">
                <a16:creationId xmlns:a16="http://schemas.microsoft.com/office/drawing/2014/main" id="{8E1FCB90-12D3-D96E-2D6C-19C62700D923}"/>
              </a:ext>
            </a:extLst>
          </p:cNvPr>
          <p:cNvSpPr txBox="1"/>
          <p:nvPr/>
        </p:nvSpPr>
        <p:spPr>
          <a:xfrm>
            <a:off x="7104112" y="1419819"/>
            <a:ext cx="3672408" cy="666840"/>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Main shielding will be dismounted on the south side</a:t>
            </a:r>
          </a:p>
        </p:txBody>
      </p:sp>
      <p:cxnSp>
        <p:nvCxnSpPr>
          <p:cNvPr id="19" name="Straight Arrow Connector 18">
            <a:extLst>
              <a:ext uri="{FF2B5EF4-FFF2-40B4-BE49-F238E27FC236}">
                <a16:creationId xmlns:a16="http://schemas.microsoft.com/office/drawing/2014/main" id="{B6B3F73C-E5D6-EC66-4E0E-E408ABBA15DE}"/>
              </a:ext>
            </a:extLst>
          </p:cNvPr>
          <p:cNvCxnSpPr>
            <a:cxnSpLocks/>
          </p:cNvCxnSpPr>
          <p:nvPr/>
        </p:nvCxnSpPr>
        <p:spPr>
          <a:xfrm flipH="1" flipV="1">
            <a:off x="4367808" y="4869160"/>
            <a:ext cx="2376339" cy="216024"/>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21" name="TextBox 20">
            <a:extLst>
              <a:ext uri="{FF2B5EF4-FFF2-40B4-BE49-F238E27FC236}">
                <a16:creationId xmlns:a16="http://schemas.microsoft.com/office/drawing/2014/main" id="{72A98D89-D6F8-4149-5F0C-F83813CD6416}"/>
              </a:ext>
            </a:extLst>
          </p:cNvPr>
          <p:cNvSpPr txBox="1"/>
          <p:nvPr/>
        </p:nvSpPr>
        <p:spPr>
          <a:xfrm>
            <a:off x="6816080" y="4941168"/>
            <a:ext cx="3672408" cy="666840"/>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Platform for Operators to dismount Target M remotely</a:t>
            </a:r>
          </a:p>
        </p:txBody>
      </p:sp>
      <p:cxnSp>
        <p:nvCxnSpPr>
          <p:cNvPr id="22" name="Straight Arrow Connector 21">
            <a:extLst>
              <a:ext uri="{FF2B5EF4-FFF2-40B4-BE49-F238E27FC236}">
                <a16:creationId xmlns:a16="http://schemas.microsoft.com/office/drawing/2014/main" id="{86DE21FE-6A71-ED12-1C6C-417998B05646}"/>
              </a:ext>
            </a:extLst>
          </p:cNvPr>
          <p:cNvCxnSpPr>
            <a:cxnSpLocks/>
          </p:cNvCxnSpPr>
          <p:nvPr/>
        </p:nvCxnSpPr>
        <p:spPr>
          <a:xfrm flipH="1" flipV="1">
            <a:off x="2804610" y="3673494"/>
            <a:ext cx="3921181" cy="411515"/>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
        <p:nvSpPr>
          <p:cNvPr id="24" name="TextBox 23">
            <a:extLst>
              <a:ext uri="{FF2B5EF4-FFF2-40B4-BE49-F238E27FC236}">
                <a16:creationId xmlns:a16="http://schemas.microsoft.com/office/drawing/2014/main" id="{CD213E04-79DB-B566-FD11-299557649FB7}"/>
              </a:ext>
            </a:extLst>
          </p:cNvPr>
          <p:cNvSpPr txBox="1"/>
          <p:nvPr/>
        </p:nvSpPr>
        <p:spPr>
          <a:xfrm>
            <a:off x="6830908" y="3879251"/>
            <a:ext cx="3672408" cy="666840"/>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Lead Window as redundancy of the camera system</a:t>
            </a:r>
          </a:p>
        </p:txBody>
      </p:sp>
      <p:cxnSp>
        <p:nvCxnSpPr>
          <p:cNvPr id="26" name="Straight Arrow Connector 25">
            <a:extLst>
              <a:ext uri="{FF2B5EF4-FFF2-40B4-BE49-F238E27FC236}">
                <a16:creationId xmlns:a16="http://schemas.microsoft.com/office/drawing/2014/main" id="{7E81B0E7-12BF-F16E-043D-1D27F4FA453F}"/>
              </a:ext>
            </a:extLst>
          </p:cNvPr>
          <p:cNvCxnSpPr>
            <a:cxnSpLocks/>
          </p:cNvCxnSpPr>
          <p:nvPr/>
        </p:nvCxnSpPr>
        <p:spPr>
          <a:xfrm>
            <a:off x="6633161" y="1152238"/>
            <a:ext cx="0" cy="200631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1" name="Straight Arrow Connector 30">
            <a:extLst>
              <a:ext uri="{FF2B5EF4-FFF2-40B4-BE49-F238E27FC236}">
                <a16:creationId xmlns:a16="http://schemas.microsoft.com/office/drawing/2014/main" id="{7BC1A163-2AE1-ED6E-965F-DB046CA2E0D0}"/>
              </a:ext>
            </a:extLst>
          </p:cNvPr>
          <p:cNvCxnSpPr>
            <a:cxnSpLocks/>
          </p:cNvCxnSpPr>
          <p:nvPr/>
        </p:nvCxnSpPr>
        <p:spPr>
          <a:xfrm>
            <a:off x="6240016" y="2155396"/>
            <a:ext cx="0" cy="1129588"/>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37" name="TextBox 36">
            <a:extLst>
              <a:ext uri="{FF2B5EF4-FFF2-40B4-BE49-F238E27FC236}">
                <a16:creationId xmlns:a16="http://schemas.microsoft.com/office/drawing/2014/main" id="{3255B4C0-15B1-3BBA-209B-DAF236E458FD}"/>
              </a:ext>
            </a:extLst>
          </p:cNvPr>
          <p:cNvSpPr txBox="1"/>
          <p:nvPr/>
        </p:nvSpPr>
        <p:spPr>
          <a:xfrm>
            <a:off x="6830908" y="2486486"/>
            <a:ext cx="3672408" cy="666840"/>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Main shielding will be re-installed partly</a:t>
            </a:r>
          </a:p>
        </p:txBody>
      </p:sp>
      <p:cxnSp>
        <p:nvCxnSpPr>
          <p:cNvPr id="38" name="Straight Arrow Connector 37">
            <a:extLst>
              <a:ext uri="{FF2B5EF4-FFF2-40B4-BE49-F238E27FC236}">
                <a16:creationId xmlns:a16="http://schemas.microsoft.com/office/drawing/2014/main" id="{63A4B68E-F938-503E-49F3-7781FA276ED4}"/>
              </a:ext>
            </a:extLst>
          </p:cNvPr>
          <p:cNvCxnSpPr>
            <a:cxnSpLocks/>
            <a:stCxn id="37" idx="1"/>
          </p:cNvCxnSpPr>
          <p:nvPr/>
        </p:nvCxnSpPr>
        <p:spPr>
          <a:xfrm flipH="1" flipV="1">
            <a:off x="6293671" y="2687570"/>
            <a:ext cx="537237" cy="132336"/>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41" name="Straight Arrow Connector 40">
            <a:extLst>
              <a:ext uri="{FF2B5EF4-FFF2-40B4-BE49-F238E27FC236}">
                <a16:creationId xmlns:a16="http://schemas.microsoft.com/office/drawing/2014/main" id="{D165C2FC-5D1F-D5E9-2D30-A2EEB8CCA3A3}"/>
              </a:ext>
            </a:extLst>
          </p:cNvPr>
          <p:cNvCxnSpPr>
            <a:cxnSpLocks/>
          </p:cNvCxnSpPr>
          <p:nvPr/>
        </p:nvCxnSpPr>
        <p:spPr>
          <a:xfrm flipH="1" flipV="1">
            <a:off x="6719610" y="1639372"/>
            <a:ext cx="387613" cy="113867"/>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96402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F6E01F-AEE2-BF37-E895-DBADD04C128E}"/>
              </a:ext>
            </a:extLst>
          </p:cNvPr>
          <p:cNvSpPr>
            <a:spLocks noGrp="1"/>
          </p:cNvSpPr>
          <p:nvPr>
            <p:ph idx="1"/>
          </p:nvPr>
        </p:nvSpPr>
        <p:spPr>
          <a:xfrm>
            <a:off x="543908" y="985972"/>
            <a:ext cx="6300776" cy="2286776"/>
          </a:xfrm>
        </p:spPr>
        <p:txBody>
          <a:bodyPr/>
          <a:lstStyle/>
          <a:p>
            <a:pPr marL="285750" marR="0" lvl="0" indent="-285750" algn="l" defTabSz="914400" rtl="0" eaLnBrk="0" fontAlgn="base" latinLnBrk="0" hangingPunct="0">
              <a:lnSpc>
                <a:spcPct val="100000"/>
              </a:lnSpc>
              <a:spcAft>
                <a:spcPct val="0"/>
              </a:spcAft>
              <a:buClrTx/>
              <a:buSzTx/>
              <a:buFont typeface="Arial" panose="020B0604020202020204" pitchFamily="34" charset="0"/>
              <a:buChar char="•"/>
              <a:tabLst/>
            </a:pPr>
            <a:r>
              <a:rPr kumimoji="0" lang="en-US" altLang="de-DE" sz="1600" i="0" u="none" strike="noStrike" cap="none" normalizeH="0" baseline="0" dirty="0">
                <a:ln>
                  <a:noFill/>
                </a:ln>
                <a:solidFill>
                  <a:schemeClr val="tx1"/>
                </a:solidFill>
                <a:effectLst/>
                <a:latin typeface="Arial" panose="020B0604020202020204" pitchFamily="34" charset="0"/>
              </a:rPr>
              <a:t>Installation of the </a:t>
            </a:r>
            <a:r>
              <a:rPr kumimoji="0" lang="en-US" altLang="de-DE" sz="1600" b="1" i="0" u="none" strike="noStrike" cap="none" normalizeH="0" baseline="0" dirty="0">
                <a:ln>
                  <a:noFill/>
                </a:ln>
                <a:solidFill>
                  <a:schemeClr val="tx1"/>
                </a:solidFill>
                <a:effectLst/>
                <a:latin typeface="Arial" panose="020B0604020202020204" pitchFamily="34" charset="0"/>
              </a:rPr>
              <a:t>Protection Shield </a:t>
            </a:r>
            <a:r>
              <a:rPr kumimoji="0" lang="en-US" altLang="de-DE" sz="1600" b="0" i="0" u="none" strike="noStrike" cap="none" normalizeH="0" baseline="0" dirty="0">
                <a:ln>
                  <a:noFill/>
                </a:ln>
                <a:solidFill>
                  <a:schemeClr val="tx1"/>
                </a:solidFill>
                <a:effectLst/>
                <a:latin typeface="Arial" panose="020B0604020202020204" pitchFamily="34" charset="0"/>
              </a:rPr>
              <a:t>to contain contamination</a:t>
            </a:r>
          </a:p>
          <a:p>
            <a:pPr marL="285750" marR="0" lvl="0" indent="-285750" algn="l" defTabSz="914400" rtl="0" eaLnBrk="0" fontAlgn="base" latinLnBrk="0" hangingPunct="0">
              <a:lnSpc>
                <a:spcPct val="100000"/>
              </a:lnSpc>
              <a:spcAft>
                <a:spcPct val="0"/>
              </a:spcAft>
              <a:buClrTx/>
              <a:buSzTx/>
              <a:buFont typeface="Arial" panose="020B0604020202020204" pitchFamily="34" charset="0"/>
              <a:buChar char="•"/>
              <a:tabLst/>
            </a:pPr>
            <a:r>
              <a:rPr kumimoji="0" lang="en-US" altLang="de-DE" sz="1600" i="0" u="none" strike="noStrike" cap="none" normalizeH="0" baseline="0" dirty="0">
                <a:ln>
                  <a:noFill/>
                </a:ln>
                <a:solidFill>
                  <a:schemeClr val="tx1"/>
                </a:solidFill>
                <a:effectLst/>
                <a:latin typeface="Arial" panose="020B0604020202020204" pitchFamily="34" charset="0"/>
              </a:rPr>
              <a:t>Installation of an </a:t>
            </a:r>
            <a:r>
              <a:rPr kumimoji="0" lang="en-US" altLang="de-DE" sz="1600" b="1" u="none" strike="noStrike" cap="none" normalizeH="0" baseline="0" dirty="0">
                <a:ln>
                  <a:noFill/>
                </a:ln>
                <a:solidFill>
                  <a:schemeClr val="tx1"/>
                </a:solidFill>
                <a:effectLst/>
                <a:latin typeface="Arial" panose="020B0604020202020204" pitchFamily="34" charset="0"/>
              </a:rPr>
              <a:t>additional Crane</a:t>
            </a:r>
            <a:r>
              <a:rPr kumimoji="0" lang="en-US" altLang="de-DE" sz="1600" b="0" i="0" u="none" strike="noStrike" cap="none" normalizeH="0" baseline="0" dirty="0">
                <a:ln>
                  <a:noFill/>
                </a:ln>
                <a:solidFill>
                  <a:schemeClr val="tx1"/>
                </a:solidFill>
                <a:effectLst/>
                <a:latin typeface="Arial" panose="020B0604020202020204" pitchFamily="34" charset="0"/>
              </a:rPr>
              <a:t>, dedicated to dismantling Target M</a:t>
            </a:r>
          </a:p>
          <a:p>
            <a:pPr marL="285750" marR="0" lvl="0" indent="-285750" algn="l" defTabSz="914400" rtl="0" eaLnBrk="0" fontAlgn="base" latinLnBrk="0" hangingPunct="0">
              <a:lnSpc>
                <a:spcPct val="100000"/>
              </a:lnSpc>
              <a:spcAft>
                <a:spcPct val="0"/>
              </a:spcAft>
              <a:buClrTx/>
              <a:buSzTx/>
              <a:buFont typeface="Arial" panose="020B0604020202020204" pitchFamily="34" charset="0"/>
              <a:buChar char="•"/>
              <a:tabLst/>
            </a:pPr>
            <a:r>
              <a:rPr kumimoji="0" lang="en-US" altLang="de-DE" sz="1600" i="0" u="none" strike="noStrike" cap="none" normalizeH="0" baseline="0" dirty="0">
                <a:ln>
                  <a:noFill/>
                </a:ln>
                <a:solidFill>
                  <a:schemeClr val="tx1"/>
                </a:solidFill>
                <a:effectLst/>
                <a:latin typeface="Arial" panose="020B0604020202020204" pitchFamily="34" charset="0"/>
              </a:rPr>
              <a:t>Integration of an </a:t>
            </a:r>
            <a:r>
              <a:rPr kumimoji="0" lang="en-US" altLang="de-DE" sz="1600" b="1" i="0" u="none" strike="noStrike" cap="none" normalizeH="0" baseline="0" dirty="0">
                <a:ln>
                  <a:noFill/>
                </a:ln>
                <a:solidFill>
                  <a:schemeClr val="tx1"/>
                </a:solidFill>
                <a:effectLst/>
                <a:latin typeface="Arial" panose="020B0604020202020204" pitchFamily="34" charset="0"/>
              </a:rPr>
              <a:t>ATEC Power Manipulator </a:t>
            </a:r>
            <a:r>
              <a:rPr kumimoji="0" lang="en-US" altLang="de-DE" sz="1600" b="0" i="0" u="none" strike="noStrike" cap="none" normalizeH="0" baseline="0" dirty="0">
                <a:ln>
                  <a:noFill/>
                </a:ln>
                <a:solidFill>
                  <a:schemeClr val="tx1"/>
                </a:solidFill>
                <a:effectLst/>
                <a:latin typeface="Arial" panose="020B0604020202020204" pitchFamily="34" charset="0"/>
              </a:rPr>
              <a:t>to enable remote dismantling of Target M</a:t>
            </a:r>
          </a:p>
          <a:p>
            <a:pPr marL="285750" marR="0" lvl="0" indent="-285750" algn="l" defTabSz="914400" rtl="0" eaLnBrk="0" fontAlgn="base" latinLnBrk="0" hangingPunct="0">
              <a:lnSpc>
                <a:spcPct val="100000"/>
              </a:lnSpc>
              <a:spcAft>
                <a:spcPct val="0"/>
              </a:spcAft>
              <a:buClrTx/>
              <a:buSzTx/>
              <a:buFont typeface="Arial" panose="020B0604020202020204" pitchFamily="34" charset="0"/>
              <a:buChar char="•"/>
              <a:tabLst/>
            </a:pPr>
            <a:r>
              <a:rPr kumimoji="0" lang="en-US" altLang="de-DE" sz="1600" i="0" u="none" strike="noStrike" cap="none" normalizeH="0" baseline="0" dirty="0">
                <a:ln>
                  <a:noFill/>
                </a:ln>
                <a:solidFill>
                  <a:schemeClr val="tx1"/>
                </a:solidFill>
                <a:effectLst/>
                <a:latin typeface="Arial" panose="020B0604020202020204" pitchFamily="34" charset="0"/>
              </a:rPr>
              <a:t>Implementation of a </a:t>
            </a:r>
            <a:r>
              <a:rPr kumimoji="0" lang="en-US" altLang="de-DE" sz="1600" b="1" i="0" u="none" strike="noStrike" cap="none" normalizeH="0" baseline="0" dirty="0">
                <a:ln>
                  <a:noFill/>
                </a:ln>
                <a:solidFill>
                  <a:schemeClr val="tx1"/>
                </a:solidFill>
                <a:effectLst/>
                <a:latin typeface="Arial" panose="020B0604020202020204" pitchFamily="34" charset="0"/>
              </a:rPr>
              <a:t>Railway System </a:t>
            </a:r>
            <a:r>
              <a:rPr kumimoji="0" lang="en-US" altLang="de-DE" sz="1600" b="0" i="0" u="none" strike="noStrike" cap="none" normalizeH="0" baseline="0" dirty="0">
                <a:ln>
                  <a:noFill/>
                </a:ln>
                <a:solidFill>
                  <a:schemeClr val="tx1"/>
                </a:solidFill>
                <a:effectLst/>
                <a:latin typeface="Arial" panose="020B0604020202020204" pitchFamily="34" charset="0"/>
              </a:rPr>
              <a:t>to transport containers through a lock, where they will be filled with activated material</a:t>
            </a:r>
          </a:p>
          <a:p>
            <a:pPr marL="285750" indent="-285750" algn="l">
              <a:buFont typeface="Arial" panose="020B0604020202020204" pitchFamily="34" charset="0"/>
              <a:buChar char="•"/>
            </a:pPr>
            <a:endParaRPr lang="en-US" sz="1600" dirty="0"/>
          </a:p>
          <a:p>
            <a:endParaRPr lang="en-US" dirty="0"/>
          </a:p>
        </p:txBody>
      </p:sp>
      <p:sp>
        <p:nvSpPr>
          <p:cNvPr id="3" name="Date Placeholder 2">
            <a:extLst>
              <a:ext uri="{FF2B5EF4-FFF2-40B4-BE49-F238E27FC236}">
                <a16:creationId xmlns:a16="http://schemas.microsoft.com/office/drawing/2014/main" id="{F426851A-6820-4A46-44B9-F16526163DCF}"/>
              </a:ext>
            </a:extLst>
          </p:cNvPr>
          <p:cNvSpPr>
            <a:spLocks noGrp="1"/>
          </p:cNvSpPr>
          <p:nvPr>
            <p:ph type="dt" sz="half" idx="10"/>
          </p:nvPr>
        </p:nvSpPr>
        <p:spPr/>
        <p:txBody>
          <a:bodyPr/>
          <a:lstStyle/>
          <a:p>
            <a:fld id="{1535E6CB-B32D-41BB-A431-31ACE27797AC}" type="datetime1">
              <a:rPr lang="de-CH" noProof="0" smtClean="0"/>
              <a:t>19.03.2025</a:t>
            </a:fld>
            <a:endParaRPr lang="en-GB" noProof="0" dirty="0"/>
          </a:p>
        </p:txBody>
      </p:sp>
      <p:sp>
        <p:nvSpPr>
          <p:cNvPr id="4" name="Footer Placeholder 3">
            <a:extLst>
              <a:ext uri="{FF2B5EF4-FFF2-40B4-BE49-F238E27FC236}">
                <a16:creationId xmlns:a16="http://schemas.microsoft.com/office/drawing/2014/main" id="{8CC9E15C-FD61-965D-4118-EFE1208C7FB7}"/>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6AAEC639-6D14-8BC1-6B8F-4AF0027D1175}"/>
              </a:ext>
            </a:extLst>
          </p:cNvPr>
          <p:cNvSpPr>
            <a:spLocks noGrp="1"/>
          </p:cNvSpPr>
          <p:nvPr>
            <p:ph type="sldNum" sz="quarter" idx="12"/>
          </p:nvPr>
        </p:nvSpPr>
        <p:spPr/>
        <p:txBody>
          <a:bodyPr/>
          <a:lstStyle/>
          <a:p>
            <a:fld id="{442AD375-037F-43D0-B059-5172DA06796A}" type="slidenum">
              <a:rPr lang="en-GB" noProof="0" smtClean="0"/>
              <a:pPr/>
              <a:t>15</a:t>
            </a:fld>
            <a:endParaRPr lang="en-GB" noProof="0" dirty="0"/>
          </a:p>
        </p:txBody>
      </p:sp>
      <p:sp>
        <p:nvSpPr>
          <p:cNvPr id="6" name="Title 5">
            <a:extLst>
              <a:ext uri="{FF2B5EF4-FFF2-40B4-BE49-F238E27FC236}">
                <a16:creationId xmlns:a16="http://schemas.microsoft.com/office/drawing/2014/main" id="{E065D87B-B71D-F09C-124F-D5CC6576FB57}"/>
              </a:ext>
            </a:extLst>
          </p:cNvPr>
          <p:cNvSpPr>
            <a:spLocks noGrp="1"/>
          </p:cNvSpPr>
          <p:nvPr>
            <p:ph type="title"/>
          </p:nvPr>
        </p:nvSpPr>
        <p:spPr>
          <a:xfrm>
            <a:off x="695325" y="278296"/>
            <a:ext cx="8964613" cy="574325"/>
          </a:xfrm>
        </p:spPr>
        <p:txBody>
          <a:bodyPr/>
          <a:lstStyle/>
          <a:p>
            <a:pPr defTabSz="536575"/>
            <a:r>
              <a:rPr lang="en-US" dirty="0"/>
              <a:t>Installation protection shielding</a:t>
            </a:r>
          </a:p>
        </p:txBody>
      </p:sp>
      <p:pic>
        <p:nvPicPr>
          <p:cNvPr id="10" name="Picture 9">
            <a:extLst>
              <a:ext uri="{FF2B5EF4-FFF2-40B4-BE49-F238E27FC236}">
                <a16:creationId xmlns:a16="http://schemas.microsoft.com/office/drawing/2014/main" id="{1B5401F0-4DC2-49E5-027E-A73ABF678BCE}"/>
              </a:ext>
            </a:extLst>
          </p:cNvPr>
          <p:cNvPicPr>
            <a:picLocks noChangeAspect="1"/>
          </p:cNvPicPr>
          <p:nvPr/>
        </p:nvPicPr>
        <p:blipFill>
          <a:blip r:embed="rId2"/>
          <a:stretch>
            <a:fillRect/>
          </a:stretch>
        </p:blipFill>
        <p:spPr>
          <a:xfrm>
            <a:off x="7036795" y="912960"/>
            <a:ext cx="5246286" cy="5483065"/>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78533A10-61D1-C46A-6303-1FFD01670066}"/>
              </a:ext>
            </a:extLst>
          </p:cNvPr>
          <p:cNvPicPr>
            <a:picLocks noChangeAspect="1"/>
          </p:cNvPicPr>
          <p:nvPr/>
        </p:nvPicPr>
        <p:blipFill>
          <a:blip r:embed="rId3"/>
          <a:stretch>
            <a:fillRect/>
          </a:stretch>
        </p:blipFill>
        <p:spPr>
          <a:xfrm>
            <a:off x="1071240" y="3068960"/>
            <a:ext cx="4605805" cy="332706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88722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F6E01F-AEE2-BF37-E895-DBADD04C128E}"/>
              </a:ext>
            </a:extLst>
          </p:cNvPr>
          <p:cNvSpPr>
            <a:spLocks noGrp="1"/>
          </p:cNvSpPr>
          <p:nvPr>
            <p:ph idx="1"/>
          </p:nvPr>
        </p:nvSpPr>
        <p:spPr>
          <a:xfrm>
            <a:off x="695325" y="1376773"/>
            <a:ext cx="4968627" cy="4644616"/>
          </a:xfrm>
        </p:spPr>
        <p:txBody>
          <a:bodyPr/>
          <a:lstStyle/>
          <a:p>
            <a:pPr algn="l"/>
            <a:r>
              <a:rPr lang="en-US" sz="1600" b="1" dirty="0"/>
              <a:t>Protection shield</a:t>
            </a:r>
          </a:p>
          <a:p>
            <a:pPr algn="l"/>
            <a:endParaRPr lang="en-US" sz="1600" dirty="0"/>
          </a:p>
          <a:p>
            <a:pPr marL="342900" indent="-342900" algn="l">
              <a:buFont typeface="Arial" panose="020B0604020202020204" pitchFamily="34" charset="0"/>
              <a:buChar char="•"/>
            </a:pPr>
            <a:r>
              <a:rPr lang="en-US" sz="1600" dirty="0"/>
              <a:t>PK2 will remain in place</a:t>
            </a:r>
          </a:p>
          <a:p>
            <a:pPr marL="342900" indent="-342900" algn="l">
              <a:buFont typeface="Arial" panose="020B0604020202020204" pitchFamily="34" charset="0"/>
              <a:buChar char="•"/>
            </a:pPr>
            <a:r>
              <a:rPr lang="en-US" sz="1600" dirty="0"/>
              <a:t>Frame with Alu-profiles and Alu-sheet</a:t>
            </a:r>
          </a:p>
          <a:p>
            <a:pPr marL="342900" indent="-342900" algn="l">
              <a:buFont typeface="Arial" panose="020B0604020202020204" pitchFamily="34" charset="0"/>
              <a:buChar char="•"/>
            </a:pPr>
            <a:r>
              <a:rPr lang="en-US" sz="1600" dirty="0"/>
              <a:t>Sealing with Alu-Scotch tape</a:t>
            </a:r>
          </a:p>
          <a:p>
            <a:pPr marL="342900" indent="-342900" algn="l">
              <a:buFont typeface="Arial" panose="020B0604020202020204" pitchFamily="34" charset="0"/>
              <a:buChar char="•"/>
            </a:pPr>
            <a:r>
              <a:rPr lang="en-US" sz="1600" dirty="0"/>
              <a:t>The space of the removed Beamline, withing the shielding, will be closed as well. However, will be used as Entrance for maintenance.</a:t>
            </a:r>
          </a:p>
          <a:p>
            <a:pPr marL="342900" indent="-342900" algn="l">
              <a:buFont typeface="Arial" panose="020B0604020202020204" pitchFamily="34" charset="0"/>
              <a:buChar char="•"/>
            </a:pPr>
            <a:r>
              <a:rPr lang="en-US" sz="1600" dirty="0"/>
              <a:t>Under pressure of 50mbar </a:t>
            </a:r>
          </a:p>
          <a:p>
            <a:pPr marL="342900" indent="-342900" algn="l">
              <a:buFont typeface="Arial" panose="020B0604020202020204" pitchFamily="34" charset="0"/>
              <a:buChar char="•"/>
            </a:pPr>
            <a:r>
              <a:rPr lang="en-US" sz="1600" dirty="0"/>
              <a:t>A steady air flow in the Target vacuum chamber will be kept with vacuum pumps at the open Target M port</a:t>
            </a:r>
          </a:p>
        </p:txBody>
      </p:sp>
      <p:sp>
        <p:nvSpPr>
          <p:cNvPr id="3" name="Date Placeholder 2">
            <a:extLst>
              <a:ext uri="{FF2B5EF4-FFF2-40B4-BE49-F238E27FC236}">
                <a16:creationId xmlns:a16="http://schemas.microsoft.com/office/drawing/2014/main" id="{F426851A-6820-4A46-44B9-F16526163DCF}"/>
              </a:ext>
            </a:extLst>
          </p:cNvPr>
          <p:cNvSpPr>
            <a:spLocks noGrp="1"/>
          </p:cNvSpPr>
          <p:nvPr>
            <p:ph type="dt" sz="half" idx="10"/>
          </p:nvPr>
        </p:nvSpPr>
        <p:spPr/>
        <p:txBody>
          <a:bodyPr/>
          <a:lstStyle/>
          <a:p>
            <a:fld id="{1535E6CB-B32D-41BB-A431-31ACE27797AC}" type="datetime1">
              <a:rPr lang="de-CH" noProof="0" smtClean="0"/>
              <a:t>19.03.2025</a:t>
            </a:fld>
            <a:endParaRPr lang="en-GB" noProof="0" dirty="0"/>
          </a:p>
        </p:txBody>
      </p:sp>
      <p:sp>
        <p:nvSpPr>
          <p:cNvPr id="4" name="Footer Placeholder 3">
            <a:extLst>
              <a:ext uri="{FF2B5EF4-FFF2-40B4-BE49-F238E27FC236}">
                <a16:creationId xmlns:a16="http://schemas.microsoft.com/office/drawing/2014/main" id="{8CC9E15C-FD61-965D-4118-EFE1208C7FB7}"/>
              </a:ext>
            </a:extLst>
          </p:cNvPr>
          <p:cNvSpPr>
            <a:spLocks noGrp="1"/>
          </p:cNvSpPr>
          <p:nvPr>
            <p:ph type="ftr" sz="quarter" idx="11"/>
          </p:nvPr>
        </p:nvSpPr>
        <p:spPr/>
        <p:txBody>
          <a:bodyPr/>
          <a:lstStyle/>
          <a:p>
            <a:r>
              <a:rPr lang="en-US" noProof="0" dirty="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6AAEC639-6D14-8BC1-6B8F-4AF0027D1175}"/>
              </a:ext>
            </a:extLst>
          </p:cNvPr>
          <p:cNvSpPr>
            <a:spLocks noGrp="1"/>
          </p:cNvSpPr>
          <p:nvPr>
            <p:ph type="sldNum" sz="quarter" idx="12"/>
          </p:nvPr>
        </p:nvSpPr>
        <p:spPr/>
        <p:txBody>
          <a:bodyPr/>
          <a:lstStyle/>
          <a:p>
            <a:fld id="{442AD375-037F-43D0-B059-5172DA06796A}" type="slidenum">
              <a:rPr lang="en-GB" noProof="0" smtClean="0"/>
              <a:pPr/>
              <a:t>16</a:t>
            </a:fld>
            <a:endParaRPr lang="en-GB" noProof="0" dirty="0"/>
          </a:p>
        </p:txBody>
      </p:sp>
      <p:sp>
        <p:nvSpPr>
          <p:cNvPr id="6" name="Title 5">
            <a:extLst>
              <a:ext uri="{FF2B5EF4-FFF2-40B4-BE49-F238E27FC236}">
                <a16:creationId xmlns:a16="http://schemas.microsoft.com/office/drawing/2014/main" id="{E065D87B-B71D-F09C-124F-D5CC6576FB57}"/>
              </a:ext>
            </a:extLst>
          </p:cNvPr>
          <p:cNvSpPr>
            <a:spLocks noGrp="1"/>
          </p:cNvSpPr>
          <p:nvPr>
            <p:ph type="title"/>
          </p:nvPr>
        </p:nvSpPr>
        <p:spPr/>
        <p:txBody>
          <a:bodyPr/>
          <a:lstStyle/>
          <a:p>
            <a:pPr defTabSz="536575"/>
            <a:r>
              <a:rPr lang="en-US" dirty="0"/>
              <a:t>Installation protection shielding</a:t>
            </a:r>
          </a:p>
        </p:txBody>
      </p:sp>
      <p:pic>
        <p:nvPicPr>
          <p:cNvPr id="9" name="Picture 8">
            <a:extLst>
              <a:ext uri="{FF2B5EF4-FFF2-40B4-BE49-F238E27FC236}">
                <a16:creationId xmlns:a16="http://schemas.microsoft.com/office/drawing/2014/main" id="{858D82BD-FB22-2CD7-ADAD-F499879D9D9B}"/>
              </a:ext>
            </a:extLst>
          </p:cNvPr>
          <p:cNvPicPr>
            <a:picLocks noChangeAspect="1"/>
          </p:cNvPicPr>
          <p:nvPr/>
        </p:nvPicPr>
        <p:blipFill rotWithShape="1">
          <a:blip r:embed="rId2"/>
          <a:srcRect l="8005"/>
          <a:stretch/>
        </p:blipFill>
        <p:spPr>
          <a:xfrm>
            <a:off x="5663952" y="1196752"/>
            <a:ext cx="6251699" cy="4719800"/>
          </a:xfrm>
          <a:prstGeom prst="rect">
            <a:avLst/>
          </a:prstGeom>
          <a:effectLst>
            <a:outerShdw blurRad="50800" dist="38100" dir="2700000" algn="tl" rotWithShape="0">
              <a:prstClr val="black">
                <a:alpha val="40000"/>
              </a:prstClr>
            </a:outerShdw>
          </a:effectLst>
        </p:spPr>
      </p:pic>
      <p:sp>
        <p:nvSpPr>
          <p:cNvPr id="13" name="Freeform: Shape 12">
            <a:extLst>
              <a:ext uri="{FF2B5EF4-FFF2-40B4-BE49-F238E27FC236}">
                <a16:creationId xmlns:a16="http://schemas.microsoft.com/office/drawing/2014/main" id="{4D4B024E-392B-81C3-1CB8-EDD00A6756F5}"/>
              </a:ext>
            </a:extLst>
          </p:cNvPr>
          <p:cNvSpPr/>
          <p:nvPr/>
        </p:nvSpPr>
        <p:spPr>
          <a:xfrm>
            <a:off x="8435163" y="3218121"/>
            <a:ext cx="3466214" cy="1509823"/>
          </a:xfrm>
          <a:custGeom>
            <a:avLst/>
            <a:gdLst>
              <a:gd name="connsiteX0" fmla="*/ 382772 w 3466214"/>
              <a:gd name="connsiteY0" fmla="*/ 0 h 1516911"/>
              <a:gd name="connsiteX1" fmla="*/ 248093 w 3466214"/>
              <a:gd name="connsiteY1" fmla="*/ 49618 h 1516911"/>
              <a:gd name="connsiteX2" fmla="*/ 212651 w 3466214"/>
              <a:gd name="connsiteY2" fmla="*/ 191386 h 1516911"/>
              <a:gd name="connsiteX3" fmla="*/ 134679 w 3466214"/>
              <a:gd name="connsiteY3" fmla="*/ 212651 h 1516911"/>
              <a:gd name="connsiteX4" fmla="*/ 163032 w 3466214"/>
              <a:gd name="connsiteY4" fmla="*/ 318976 h 1516911"/>
              <a:gd name="connsiteX5" fmla="*/ 77972 w 3466214"/>
              <a:gd name="connsiteY5" fmla="*/ 361507 h 1516911"/>
              <a:gd name="connsiteX6" fmla="*/ 42530 w 3466214"/>
              <a:gd name="connsiteY6" fmla="*/ 545804 h 1516911"/>
              <a:gd name="connsiteX7" fmla="*/ 0 w 3466214"/>
              <a:gd name="connsiteY7" fmla="*/ 595423 h 1516911"/>
              <a:gd name="connsiteX8" fmla="*/ 241004 w 3466214"/>
              <a:gd name="connsiteY8" fmla="*/ 914400 h 1516911"/>
              <a:gd name="connsiteX9" fmla="*/ 1282995 w 3466214"/>
              <a:gd name="connsiteY9" fmla="*/ 1034902 h 1516911"/>
              <a:gd name="connsiteX10" fmla="*/ 1254642 w 3466214"/>
              <a:gd name="connsiteY10" fmla="*/ 1077432 h 1516911"/>
              <a:gd name="connsiteX11" fmla="*/ 2445488 w 3466214"/>
              <a:gd name="connsiteY11" fmla="*/ 1268818 h 1516911"/>
              <a:gd name="connsiteX12" fmla="*/ 3466214 w 3466214"/>
              <a:gd name="connsiteY12" fmla="*/ 1516911 h 1516911"/>
              <a:gd name="connsiteX13" fmla="*/ 3444949 w 3466214"/>
              <a:gd name="connsiteY13" fmla="*/ 354418 h 1516911"/>
              <a:gd name="connsiteX14" fmla="*/ 2601432 w 3466214"/>
              <a:gd name="connsiteY14" fmla="*/ 255181 h 1516911"/>
              <a:gd name="connsiteX15" fmla="*/ 2438400 w 3466214"/>
              <a:gd name="connsiteY15" fmla="*/ 311888 h 1516911"/>
              <a:gd name="connsiteX16" fmla="*/ 1353879 w 3466214"/>
              <a:gd name="connsiteY16" fmla="*/ 141767 h 1516911"/>
              <a:gd name="connsiteX17" fmla="*/ 1282995 w 3466214"/>
              <a:gd name="connsiteY17" fmla="*/ 233916 h 1516911"/>
              <a:gd name="connsiteX18" fmla="*/ 276446 w 3466214"/>
              <a:gd name="connsiteY18" fmla="*/ 7088 h 1516911"/>
              <a:gd name="connsiteX19" fmla="*/ 382772 w 3466214"/>
              <a:gd name="connsiteY19" fmla="*/ 0 h 1516911"/>
              <a:gd name="connsiteX0" fmla="*/ 276446 w 3466214"/>
              <a:gd name="connsiteY0" fmla="*/ 0 h 1509823"/>
              <a:gd name="connsiteX1" fmla="*/ 248093 w 3466214"/>
              <a:gd name="connsiteY1" fmla="*/ 42530 h 1509823"/>
              <a:gd name="connsiteX2" fmla="*/ 212651 w 3466214"/>
              <a:gd name="connsiteY2" fmla="*/ 184298 h 1509823"/>
              <a:gd name="connsiteX3" fmla="*/ 134679 w 3466214"/>
              <a:gd name="connsiteY3" fmla="*/ 205563 h 1509823"/>
              <a:gd name="connsiteX4" fmla="*/ 163032 w 3466214"/>
              <a:gd name="connsiteY4" fmla="*/ 311888 h 1509823"/>
              <a:gd name="connsiteX5" fmla="*/ 77972 w 3466214"/>
              <a:gd name="connsiteY5" fmla="*/ 354419 h 1509823"/>
              <a:gd name="connsiteX6" fmla="*/ 42530 w 3466214"/>
              <a:gd name="connsiteY6" fmla="*/ 538716 h 1509823"/>
              <a:gd name="connsiteX7" fmla="*/ 0 w 3466214"/>
              <a:gd name="connsiteY7" fmla="*/ 588335 h 1509823"/>
              <a:gd name="connsiteX8" fmla="*/ 241004 w 3466214"/>
              <a:gd name="connsiteY8" fmla="*/ 907312 h 1509823"/>
              <a:gd name="connsiteX9" fmla="*/ 1282995 w 3466214"/>
              <a:gd name="connsiteY9" fmla="*/ 1027814 h 1509823"/>
              <a:gd name="connsiteX10" fmla="*/ 1254642 w 3466214"/>
              <a:gd name="connsiteY10" fmla="*/ 1070344 h 1509823"/>
              <a:gd name="connsiteX11" fmla="*/ 2445488 w 3466214"/>
              <a:gd name="connsiteY11" fmla="*/ 1261730 h 1509823"/>
              <a:gd name="connsiteX12" fmla="*/ 3466214 w 3466214"/>
              <a:gd name="connsiteY12" fmla="*/ 1509823 h 1509823"/>
              <a:gd name="connsiteX13" fmla="*/ 3444949 w 3466214"/>
              <a:gd name="connsiteY13" fmla="*/ 347330 h 1509823"/>
              <a:gd name="connsiteX14" fmla="*/ 2601432 w 3466214"/>
              <a:gd name="connsiteY14" fmla="*/ 248093 h 1509823"/>
              <a:gd name="connsiteX15" fmla="*/ 2438400 w 3466214"/>
              <a:gd name="connsiteY15" fmla="*/ 304800 h 1509823"/>
              <a:gd name="connsiteX16" fmla="*/ 1353879 w 3466214"/>
              <a:gd name="connsiteY16" fmla="*/ 134679 h 1509823"/>
              <a:gd name="connsiteX17" fmla="*/ 1282995 w 3466214"/>
              <a:gd name="connsiteY17" fmla="*/ 226828 h 1509823"/>
              <a:gd name="connsiteX18" fmla="*/ 276446 w 3466214"/>
              <a:gd name="connsiteY18" fmla="*/ 0 h 1509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66214" h="1509823">
                <a:moveTo>
                  <a:pt x="276446" y="0"/>
                </a:moveTo>
                <a:lnTo>
                  <a:pt x="248093" y="42530"/>
                </a:lnTo>
                <a:lnTo>
                  <a:pt x="212651" y="184298"/>
                </a:lnTo>
                <a:lnTo>
                  <a:pt x="134679" y="205563"/>
                </a:lnTo>
                <a:lnTo>
                  <a:pt x="163032" y="311888"/>
                </a:lnTo>
                <a:lnTo>
                  <a:pt x="77972" y="354419"/>
                </a:lnTo>
                <a:lnTo>
                  <a:pt x="42530" y="538716"/>
                </a:lnTo>
                <a:lnTo>
                  <a:pt x="0" y="588335"/>
                </a:lnTo>
                <a:lnTo>
                  <a:pt x="241004" y="907312"/>
                </a:lnTo>
                <a:lnTo>
                  <a:pt x="1282995" y="1027814"/>
                </a:lnTo>
                <a:lnTo>
                  <a:pt x="1254642" y="1070344"/>
                </a:lnTo>
                <a:lnTo>
                  <a:pt x="2445488" y="1261730"/>
                </a:lnTo>
                <a:lnTo>
                  <a:pt x="3466214" y="1509823"/>
                </a:lnTo>
                <a:lnTo>
                  <a:pt x="3444949" y="347330"/>
                </a:lnTo>
                <a:lnTo>
                  <a:pt x="2601432" y="248093"/>
                </a:lnTo>
                <a:lnTo>
                  <a:pt x="2438400" y="304800"/>
                </a:lnTo>
                <a:lnTo>
                  <a:pt x="1353879" y="134679"/>
                </a:lnTo>
                <a:lnTo>
                  <a:pt x="1282995" y="226828"/>
                </a:lnTo>
                <a:lnTo>
                  <a:pt x="276446" y="0"/>
                </a:lnTo>
                <a:close/>
              </a:path>
            </a:pathLst>
          </a:custGeom>
          <a:solidFill>
            <a:schemeClr val="accent4">
              <a:lumMod val="60000"/>
              <a:lumOff val="40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4" name="Freeform: Shape 13">
            <a:extLst>
              <a:ext uri="{FF2B5EF4-FFF2-40B4-BE49-F238E27FC236}">
                <a16:creationId xmlns:a16="http://schemas.microsoft.com/office/drawing/2014/main" id="{58AF5325-CD67-CA31-5A4E-9AD295127CFC}"/>
              </a:ext>
            </a:extLst>
          </p:cNvPr>
          <p:cNvSpPr/>
          <p:nvPr/>
        </p:nvSpPr>
        <p:spPr>
          <a:xfrm>
            <a:off x="5803900" y="1187450"/>
            <a:ext cx="2584450" cy="2393950"/>
          </a:xfrm>
          <a:custGeom>
            <a:avLst/>
            <a:gdLst>
              <a:gd name="connsiteX0" fmla="*/ 2076450 w 2584450"/>
              <a:gd name="connsiteY0" fmla="*/ 2305050 h 2393950"/>
              <a:gd name="connsiteX1" fmla="*/ 1555750 w 2584450"/>
              <a:gd name="connsiteY1" fmla="*/ 2235200 h 2393950"/>
              <a:gd name="connsiteX2" fmla="*/ 1460500 w 2584450"/>
              <a:gd name="connsiteY2" fmla="*/ 2393950 h 2393950"/>
              <a:gd name="connsiteX3" fmla="*/ 1136650 w 2584450"/>
              <a:gd name="connsiteY3" fmla="*/ 2190750 h 2393950"/>
              <a:gd name="connsiteX4" fmla="*/ 1606550 w 2584450"/>
              <a:gd name="connsiteY4" fmla="*/ 1308100 h 2393950"/>
              <a:gd name="connsiteX5" fmla="*/ 1327150 w 2584450"/>
              <a:gd name="connsiteY5" fmla="*/ 1149350 h 2393950"/>
              <a:gd name="connsiteX6" fmla="*/ 1390650 w 2584450"/>
              <a:gd name="connsiteY6" fmla="*/ 1174750 h 2393950"/>
              <a:gd name="connsiteX7" fmla="*/ 1543050 w 2584450"/>
              <a:gd name="connsiteY7" fmla="*/ 793750 h 2393950"/>
              <a:gd name="connsiteX8" fmla="*/ 1485900 w 2584450"/>
              <a:gd name="connsiteY8" fmla="*/ 628650 h 2393950"/>
              <a:gd name="connsiteX9" fmla="*/ 0 w 2584450"/>
              <a:gd name="connsiteY9" fmla="*/ 127000 h 2393950"/>
              <a:gd name="connsiteX10" fmla="*/ 19050 w 2584450"/>
              <a:gd name="connsiteY10" fmla="*/ 31750 h 2393950"/>
              <a:gd name="connsiteX11" fmla="*/ 2311400 w 2584450"/>
              <a:gd name="connsiteY11" fmla="*/ 0 h 2393950"/>
              <a:gd name="connsiteX12" fmla="*/ 2584450 w 2584450"/>
              <a:gd name="connsiteY12" fmla="*/ 495300 h 2393950"/>
              <a:gd name="connsiteX13" fmla="*/ 2133600 w 2584450"/>
              <a:gd name="connsiteY13" fmla="*/ 1257300 h 2393950"/>
              <a:gd name="connsiteX14" fmla="*/ 2311400 w 2584450"/>
              <a:gd name="connsiteY14" fmla="*/ 1384300 h 2393950"/>
              <a:gd name="connsiteX15" fmla="*/ 2241550 w 2584450"/>
              <a:gd name="connsiteY15" fmla="*/ 1416050 h 2393950"/>
              <a:gd name="connsiteX16" fmla="*/ 2216150 w 2584450"/>
              <a:gd name="connsiteY16" fmla="*/ 1866900 h 2393950"/>
              <a:gd name="connsiteX17" fmla="*/ 2127250 w 2584450"/>
              <a:gd name="connsiteY17" fmla="*/ 1866900 h 2393950"/>
              <a:gd name="connsiteX18" fmla="*/ 2120900 w 2584450"/>
              <a:gd name="connsiteY18" fmla="*/ 2051050 h 2393950"/>
              <a:gd name="connsiteX19" fmla="*/ 2120900 w 2584450"/>
              <a:gd name="connsiteY19" fmla="*/ 2051050 h 2393950"/>
              <a:gd name="connsiteX20" fmla="*/ 2076450 w 2584450"/>
              <a:gd name="connsiteY20" fmla="*/ 2305050 h 239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584450" h="2393950">
                <a:moveTo>
                  <a:pt x="2076450" y="2305050"/>
                </a:moveTo>
                <a:lnTo>
                  <a:pt x="1555750" y="2235200"/>
                </a:lnTo>
                <a:lnTo>
                  <a:pt x="1460500" y="2393950"/>
                </a:lnTo>
                <a:lnTo>
                  <a:pt x="1136650" y="2190750"/>
                </a:lnTo>
                <a:lnTo>
                  <a:pt x="1606550" y="1308100"/>
                </a:lnTo>
                <a:lnTo>
                  <a:pt x="1327150" y="1149350"/>
                </a:lnTo>
                <a:lnTo>
                  <a:pt x="1390650" y="1174750"/>
                </a:lnTo>
                <a:lnTo>
                  <a:pt x="1543050" y="793750"/>
                </a:lnTo>
                <a:lnTo>
                  <a:pt x="1485900" y="628650"/>
                </a:lnTo>
                <a:lnTo>
                  <a:pt x="0" y="127000"/>
                </a:lnTo>
                <a:lnTo>
                  <a:pt x="19050" y="31750"/>
                </a:lnTo>
                <a:lnTo>
                  <a:pt x="2311400" y="0"/>
                </a:lnTo>
                <a:lnTo>
                  <a:pt x="2584450" y="495300"/>
                </a:lnTo>
                <a:lnTo>
                  <a:pt x="2133600" y="1257300"/>
                </a:lnTo>
                <a:lnTo>
                  <a:pt x="2311400" y="1384300"/>
                </a:lnTo>
                <a:lnTo>
                  <a:pt x="2241550" y="1416050"/>
                </a:lnTo>
                <a:lnTo>
                  <a:pt x="2216150" y="1866900"/>
                </a:lnTo>
                <a:lnTo>
                  <a:pt x="2127250" y="1866900"/>
                </a:lnTo>
                <a:lnTo>
                  <a:pt x="2120900" y="2051050"/>
                </a:lnTo>
                <a:lnTo>
                  <a:pt x="2120900" y="2051050"/>
                </a:lnTo>
                <a:lnTo>
                  <a:pt x="2076450" y="2305050"/>
                </a:lnTo>
                <a:close/>
              </a:path>
            </a:pathLst>
          </a:custGeom>
          <a:solidFill>
            <a:schemeClr val="accent4">
              <a:lumMod val="60000"/>
              <a:lumOff val="40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6" name="TextBox 15">
            <a:extLst>
              <a:ext uri="{FF2B5EF4-FFF2-40B4-BE49-F238E27FC236}">
                <a16:creationId xmlns:a16="http://schemas.microsoft.com/office/drawing/2014/main" id="{0DE1E3FE-EF87-FFD6-4064-2614BC092C9B}"/>
              </a:ext>
            </a:extLst>
          </p:cNvPr>
          <p:cNvSpPr txBox="1"/>
          <p:nvPr/>
        </p:nvSpPr>
        <p:spPr>
          <a:xfrm>
            <a:off x="5868641" y="1493656"/>
            <a:ext cx="1669661"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PiM1 on trolley</a:t>
            </a:r>
          </a:p>
        </p:txBody>
      </p:sp>
      <p:sp>
        <p:nvSpPr>
          <p:cNvPr id="17" name="Rectangle 16">
            <a:extLst>
              <a:ext uri="{FF2B5EF4-FFF2-40B4-BE49-F238E27FC236}">
                <a16:creationId xmlns:a16="http://schemas.microsoft.com/office/drawing/2014/main" id="{09526B59-4D5F-743D-23BF-CA19603BEA33}"/>
              </a:ext>
            </a:extLst>
          </p:cNvPr>
          <p:cNvSpPr/>
          <p:nvPr/>
        </p:nvSpPr>
        <p:spPr>
          <a:xfrm rot="215806">
            <a:off x="7324354" y="3363115"/>
            <a:ext cx="437194" cy="148219"/>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8" name="Rectangle 17">
            <a:extLst>
              <a:ext uri="{FF2B5EF4-FFF2-40B4-BE49-F238E27FC236}">
                <a16:creationId xmlns:a16="http://schemas.microsoft.com/office/drawing/2014/main" id="{EA9E5E97-B0A6-F238-21B7-150EA0B5C339}"/>
              </a:ext>
            </a:extLst>
          </p:cNvPr>
          <p:cNvSpPr/>
          <p:nvPr/>
        </p:nvSpPr>
        <p:spPr>
          <a:xfrm rot="2979387">
            <a:off x="8367751" y="3948456"/>
            <a:ext cx="437194" cy="148219"/>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9" name="Rectangle 18">
            <a:extLst>
              <a:ext uri="{FF2B5EF4-FFF2-40B4-BE49-F238E27FC236}">
                <a16:creationId xmlns:a16="http://schemas.microsoft.com/office/drawing/2014/main" id="{269CA40D-1D39-63AA-63FD-26F46D72D775}"/>
              </a:ext>
            </a:extLst>
          </p:cNvPr>
          <p:cNvSpPr/>
          <p:nvPr/>
        </p:nvSpPr>
        <p:spPr>
          <a:xfrm rot="1741561">
            <a:off x="6988404" y="5191667"/>
            <a:ext cx="215442" cy="153065"/>
          </a:xfrm>
          <a:prstGeom prst="rect">
            <a:avLst/>
          </a:prstGeom>
          <a:solidFill>
            <a:srgbClr val="7030A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0" name="TextBox 19">
            <a:extLst>
              <a:ext uri="{FF2B5EF4-FFF2-40B4-BE49-F238E27FC236}">
                <a16:creationId xmlns:a16="http://schemas.microsoft.com/office/drawing/2014/main" id="{D4490F6C-6451-85AB-4A70-0303569174E6}"/>
              </a:ext>
            </a:extLst>
          </p:cNvPr>
          <p:cNvSpPr txBox="1"/>
          <p:nvPr/>
        </p:nvSpPr>
        <p:spPr>
          <a:xfrm>
            <a:off x="8692411" y="5430275"/>
            <a:ext cx="1624598"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Vacuum Pumps</a:t>
            </a:r>
          </a:p>
        </p:txBody>
      </p:sp>
      <p:cxnSp>
        <p:nvCxnSpPr>
          <p:cNvPr id="21" name="Straight Arrow Connector 20">
            <a:extLst>
              <a:ext uri="{FF2B5EF4-FFF2-40B4-BE49-F238E27FC236}">
                <a16:creationId xmlns:a16="http://schemas.microsoft.com/office/drawing/2014/main" id="{2AB0F208-B063-BCCA-5293-5CB03DC02718}"/>
              </a:ext>
            </a:extLst>
          </p:cNvPr>
          <p:cNvCxnSpPr>
            <a:cxnSpLocks/>
          </p:cNvCxnSpPr>
          <p:nvPr/>
        </p:nvCxnSpPr>
        <p:spPr>
          <a:xfrm flipH="1" flipV="1">
            <a:off x="7361420" y="5387387"/>
            <a:ext cx="1291287" cy="117578"/>
          </a:xfrm>
          <a:prstGeom prst="straightConnector1">
            <a:avLst/>
          </a:prstGeom>
          <a:ln w="28575">
            <a:tailEnd type="triangle"/>
          </a:ln>
          <a:effectLst>
            <a:outerShdw blurRad="50800" dist="38100" dir="2700000" algn="tl" rotWithShape="0">
              <a:prstClr val="black">
                <a:alpha val="40000"/>
              </a:prstClr>
            </a:outerShdw>
          </a:effectLst>
        </p:spPr>
        <p:style>
          <a:lnRef idx="3">
            <a:schemeClr val="accent2"/>
          </a:lnRef>
          <a:fillRef idx="0">
            <a:schemeClr val="accent2"/>
          </a:fillRef>
          <a:effectRef idx="2">
            <a:schemeClr val="accent2"/>
          </a:effectRef>
          <a:fontRef idx="minor">
            <a:schemeClr val="tx1"/>
          </a:fontRef>
        </p:style>
      </p:cxnSp>
      <p:cxnSp>
        <p:nvCxnSpPr>
          <p:cNvPr id="30" name="Straight Arrow Connector 29">
            <a:extLst>
              <a:ext uri="{FF2B5EF4-FFF2-40B4-BE49-F238E27FC236}">
                <a16:creationId xmlns:a16="http://schemas.microsoft.com/office/drawing/2014/main" id="{3381203C-A538-9BB1-C31A-0CCCF5CC7904}"/>
              </a:ext>
            </a:extLst>
          </p:cNvPr>
          <p:cNvCxnSpPr>
            <a:cxnSpLocks/>
            <a:stCxn id="17" idx="2"/>
          </p:cNvCxnSpPr>
          <p:nvPr/>
        </p:nvCxnSpPr>
        <p:spPr>
          <a:xfrm flipH="1">
            <a:off x="7463573" y="3511188"/>
            <a:ext cx="74729" cy="850789"/>
          </a:xfrm>
          <a:prstGeom prst="straightConnector1">
            <a:avLst/>
          </a:prstGeom>
          <a:ln w="38100">
            <a:tailEnd type="triangle"/>
          </a:ln>
        </p:spPr>
        <p:style>
          <a:lnRef idx="3">
            <a:schemeClr val="accent4"/>
          </a:lnRef>
          <a:fillRef idx="0">
            <a:schemeClr val="accent4"/>
          </a:fillRef>
          <a:effectRef idx="2">
            <a:schemeClr val="accent4"/>
          </a:effectRef>
          <a:fontRef idx="minor">
            <a:schemeClr val="tx1"/>
          </a:fontRef>
        </p:style>
      </p:cxnSp>
      <p:cxnSp>
        <p:nvCxnSpPr>
          <p:cNvPr id="32" name="Straight Arrow Connector 31">
            <a:extLst>
              <a:ext uri="{FF2B5EF4-FFF2-40B4-BE49-F238E27FC236}">
                <a16:creationId xmlns:a16="http://schemas.microsoft.com/office/drawing/2014/main" id="{27BA6E48-1DC3-443D-84D7-E43A5732967E}"/>
              </a:ext>
            </a:extLst>
          </p:cNvPr>
          <p:cNvCxnSpPr>
            <a:cxnSpLocks/>
            <a:stCxn id="18" idx="2"/>
          </p:cNvCxnSpPr>
          <p:nvPr/>
        </p:nvCxnSpPr>
        <p:spPr>
          <a:xfrm flipH="1">
            <a:off x="7765767" y="4070542"/>
            <a:ext cx="764096" cy="657402"/>
          </a:xfrm>
          <a:prstGeom prst="straightConnector1">
            <a:avLst/>
          </a:prstGeom>
          <a:ln w="38100">
            <a:tailEnd type="triangle"/>
          </a:ln>
        </p:spPr>
        <p:style>
          <a:lnRef idx="3">
            <a:schemeClr val="accent4"/>
          </a:lnRef>
          <a:fillRef idx="0">
            <a:schemeClr val="accent4"/>
          </a:fillRef>
          <a:effectRef idx="2">
            <a:schemeClr val="accent4"/>
          </a:effectRef>
          <a:fontRef idx="minor">
            <a:schemeClr val="tx1"/>
          </a:fontRef>
        </p:style>
      </p:cxnSp>
      <p:cxnSp>
        <p:nvCxnSpPr>
          <p:cNvPr id="35" name="Straight Arrow Connector 34">
            <a:extLst>
              <a:ext uri="{FF2B5EF4-FFF2-40B4-BE49-F238E27FC236}">
                <a16:creationId xmlns:a16="http://schemas.microsoft.com/office/drawing/2014/main" id="{F3DE89A7-551B-F8E2-562F-7F1D8CD38D0B}"/>
              </a:ext>
            </a:extLst>
          </p:cNvPr>
          <p:cNvCxnSpPr>
            <a:cxnSpLocks/>
          </p:cNvCxnSpPr>
          <p:nvPr/>
        </p:nvCxnSpPr>
        <p:spPr>
          <a:xfrm>
            <a:off x="7387772" y="4770271"/>
            <a:ext cx="0" cy="530937"/>
          </a:xfrm>
          <a:prstGeom prst="straightConnector1">
            <a:avLst/>
          </a:prstGeom>
          <a:ln w="38100">
            <a:tailEnd type="triangle"/>
          </a:ln>
        </p:spPr>
        <p:style>
          <a:lnRef idx="3">
            <a:schemeClr val="accent4"/>
          </a:lnRef>
          <a:fillRef idx="0">
            <a:schemeClr val="accent4"/>
          </a:fillRef>
          <a:effectRef idx="2">
            <a:schemeClr val="accent4"/>
          </a:effectRef>
          <a:fontRef idx="minor">
            <a:schemeClr val="tx1"/>
          </a:fontRef>
        </p:style>
      </p:cxnSp>
      <p:sp>
        <p:nvSpPr>
          <p:cNvPr id="37" name="TextBox 36">
            <a:extLst>
              <a:ext uri="{FF2B5EF4-FFF2-40B4-BE49-F238E27FC236}">
                <a16:creationId xmlns:a16="http://schemas.microsoft.com/office/drawing/2014/main" id="{6435CF31-CA87-9FE7-6BEC-7DD3DB763118}"/>
              </a:ext>
            </a:extLst>
          </p:cNvPr>
          <p:cNvSpPr txBox="1"/>
          <p:nvPr/>
        </p:nvSpPr>
        <p:spPr>
          <a:xfrm rot="16652393">
            <a:off x="6905097" y="3824117"/>
            <a:ext cx="726384" cy="297829"/>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sz="1400" i="1" dirty="0">
                <a:solidFill>
                  <a:srgbClr val="000000"/>
                </a:solidFill>
                <a:latin typeface="Calibri"/>
              </a:rPr>
              <a:t>Air flow</a:t>
            </a:r>
          </a:p>
        </p:txBody>
      </p:sp>
      <p:sp>
        <p:nvSpPr>
          <p:cNvPr id="38" name="Rectangle 37">
            <a:extLst>
              <a:ext uri="{FF2B5EF4-FFF2-40B4-BE49-F238E27FC236}">
                <a16:creationId xmlns:a16="http://schemas.microsoft.com/office/drawing/2014/main" id="{A1EEB848-58F7-A4B5-5272-20D7B06EE088}"/>
              </a:ext>
            </a:extLst>
          </p:cNvPr>
          <p:cNvSpPr/>
          <p:nvPr/>
        </p:nvSpPr>
        <p:spPr>
          <a:xfrm rot="5869571">
            <a:off x="8931913" y="3714884"/>
            <a:ext cx="863828" cy="10709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1" name="Rectangle 40">
            <a:extLst>
              <a:ext uri="{FF2B5EF4-FFF2-40B4-BE49-F238E27FC236}">
                <a16:creationId xmlns:a16="http://schemas.microsoft.com/office/drawing/2014/main" id="{0DD41D9B-95A7-CB06-6EFF-9FA2755BDF0D}"/>
              </a:ext>
            </a:extLst>
          </p:cNvPr>
          <p:cNvSpPr/>
          <p:nvPr/>
        </p:nvSpPr>
        <p:spPr>
          <a:xfrm rot="1791001">
            <a:off x="8022470" y="2597554"/>
            <a:ext cx="850407" cy="13397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2" name="Rectangle 41">
            <a:extLst>
              <a:ext uri="{FF2B5EF4-FFF2-40B4-BE49-F238E27FC236}">
                <a16:creationId xmlns:a16="http://schemas.microsoft.com/office/drawing/2014/main" id="{55C831FA-CD60-E0AF-6A57-3715FA800B37}"/>
              </a:ext>
            </a:extLst>
          </p:cNvPr>
          <p:cNvSpPr/>
          <p:nvPr/>
        </p:nvSpPr>
        <p:spPr>
          <a:xfrm rot="21390123">
            <a:off x="7364863" y="2413966"/>
            <a:ext cx="685395" cy="13378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5" name="TextBox 14">
            <a:extLst>
              <a:ext uri="{FF2B5EF4-FFF2-40B4-BE49-F238E27FC236}">
                <a16:creationId xmlns:a16="http://schemas.microsoft.com/office/drawing/2014/main" id="{D9279A3E-4CF8-6D93-32C7-2DD0D594927E}"/>
              </a:ext>
            </a:extLst>
          </p:cNvPr>
          <p:cNvSpPr txBox="1"/>
          <p:nvPr/>
        </p:nvSpPr>
        <p:spPr>
          <a:xfrm>
            <a:off x="9499765" y="4237151"/>
            <a:ext cx="1708803"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PiM3 on trolley</a:t>
            </a:r>
          </a:p>
        </p:txBody>
      </p:sp>
    </p:spTree>
    <p:extLst>
      <p:ext uri="{BB962C8B-B14F-4D97-AF65-F5344CB8AC3E}">
        <p14:creationId xmlns:p14="http://schemas.microsoft.com/office/powerpoint/2010/main" val="3435959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2E27345D-6376-A02C-4CB3-2E07FE5F378C}"/>
              </a:ext>
            </a:extLst>
          </p:cNvPr>
          <p:cNvPicPr>
            <a:picLocks noChangeAspect="1"/>
          </p:cNvPicPr>
          <p:nvPr/>
        </p:nvPicPr>
        <p:blipFill>
          <a:blip r:embed="rId2"/>
          <a:stretch>
            <a:fillRect/>
          </a:stretch>
        </p:blipFill>
        <p:spPr>
          <a:xfrm>
            <a:off x="6049974" y="836611"/>
            <a:ext cx="6134014" cy="5040560"/>
          </a:xfrm>
          <a:prstGeom prst="rect">
            <a:avLst/>
          </a:prstGeom>
        </p:spPr>
      </p:pic>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sz="2800" dirty="0"/>
              <a:t>Dismantling the Target M station</a:t>
            </a:r>
            <a:br>
              <a:rPr lang="en-US" sz="2800" dirty="0"/>
            </a:br>
            <a:br>
              <a:rPr lang="en-US" sz="2800" dirty="0"/>
            </a:br>
            <a:endParaRPr lang="en-US" dirty="0"/>
          </a:p>
        </p:txBody>
      </p:sp>
      <p:sp>
        <p:nvSpPr>
          <p:cNvPr id="3" name="Content Placeholder 2">
            <a:extLst>
              <a:ext uri="{FF2B5EF4-FFF2-40B4-BE49-F238E27FC236}">
                <a16:creationId xmlns:a16="http://schemas.microsoft.com/office/drawing/2014/main" id="{03F68746-24F8-2C63-9AC8-A45D0118FD98}"/>
              </a:ext>
            </a:extLst>
          </p:cNvPr>
          <p:cNvSpPr>
            <a:spLocks noGrp="1"/>
          </p:cNvSpPr>
          <p:nvPr>
            <p:ph idx="1"/>
          </p:nvPr>
        </p:nvSpPr>
        <p:spPr>
          <a:xfrm>
            <a:off x="695325" y="1376773"/>
            <a:ext cx="5400675" cy="4644616"/>
          </a:xfrm>
        </p:spPr>
        <p:txBody>
          <a:bodyPr/>
          <a:lstStyle/>
          <a:p>
            <a:r>
              <a:rPr lang="en-US" sz="1600" b="1" dirty="0"/>
              <a:t>Concept:</a:t>
            </a:r>
          </a:p>
          <a:p>
            <a:pPr marL="285750" indent="-285750">
              <a:buFont typeface="Arial" panose="020B0604020202020204" pitchFamily="34" charset="0"/>
              <a:buChar char="•"/>
            </a:pPr>
            <a:r>
              <a:rPr lang="en-US" sz="1600" dirty="0"/>
              <a:t>Approximately 75 - 80 % of the volume of the target station will be reused </a:t>
            </a:r>
          </a:p>
          <a:p>
            <a:pPr marL="285750" indent="-285750">
              <a:buFont typeface="Arial" panose="020B0604020202020204" pitchFamily="34" charset="0"/>
              <a:buChar char="•"/>
            </a:pPr>
            <a:r>
              <a:rPr lang="en-US" sz="1600" dirty="0"/>
              <a:t>The components to be reused will be placed in newly designed shielding containers so that they can be handled them without remote</a:t>
            </a:r>
          </a:p>
          <a:p>
            <a:pPr marL="285750" indent="-285750">
              <a:buFont typeface="Arial" panose="020B0604020202020204" pitchFamily="34" charset="0"/>
              <a:buChar char="•"/>
            </a:pPr>
            <a:r>
              <a:rPr lang="en-US" sz="1600" dirty="0"/>
              <a:t>The highly activated waste will be stored in shielded containers until disposal withing the ATEC facility</a:t>
            </a:r>
          </a:p>
          <a:p>
            <a:pPr marL="285750" indent="-285750">
              <a:buFont typeface="Arial" panose="020B0604020202020204" pitchFamily="34" charset="0"/>
              <a:buChar char="•"/>
            </a:pPr>
            <a:endParaRPr lang="en-US" sz="1600" dirty="0"/>
          </a:p>
          <a:p>
            <a:r>
              <a:rPr lang="en-US" sz="1600" b="1" dirty="0"/>
              <a:t>Challenges:</a:t>
            </a:r>
          </a:p>
          <a:p>
            <a:pPr marL="285750" indent="-285750">
              <a:buFont typeface="Arial" panose="020B0604020202020204" pitchFamily="34" charset="0"/>
              <a:buChar char="•"/>
            </a:pPr>
            <a:r>
              <a:rPr lang="en-US" sz="1600" dirty="0"/>
              <a:t>Very high dose rates and contamination</a:t>
            </a:r>
          </a:p>
          <a:p>
            <a:pPr marL="285750" indent="-285750">
              <a:buFont typeface="Arial" panose="020B0604020202020204" pitchFamily="34" charset="0"/>
              <a:buChar char="•"/>
            </a:pPr>
            <a:r>
              <a:rPr lang="en-US" sz="1600" dirty="0"/>
              <a:t>Installation over 40 years ago, incomplete documentation</a:t>
            </a:r>
          </a:p>
          <a:p>
            <a:pPr marL="285750" indent="-285750">
              <a:buFont typeface="Arial" panose="020B0604020202020204" pitchFamily="34" charset="0"/>
              <a:buChar char="•"/>
            </a:pPr>
            <a:r>
              <a:rPr lang="en-US" sz="1600" dirty="0"/>
              <a:t>Disposal was not taken into account when the components were manufactured at the time</a:t>
            </a:r>
          </a:p>
          <a:p>
            <a:pPr marL="285750" indent="-285750">
              <a:buFont typeface="Arial" panose="020B0604020202020204" pitchFamily="34" charset="0"/>
              <a:buChar char="•"/>
            </a:pPr>
            <a:r>
              <a:rPr lang="en-US" sz="1600" dirty="0"/>
              <a:t>No prior tests possible</a:t>
            </a:r>
          </a:p>
          <a:p>
            <a:endParaRPr lang="en-US" sz="1600" b="1" dirty="0"/>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17</a:t>
            </a:fld>
            <a:endParaRPr lang="en-GB" noProof="0" dirty="0"/>
          </a:p>
        </p:txBody>
      </p:sp>
    </p:spTree>
    <p:extLst>
      <p:ext uri="{BB962C8B-B14F-4D97-AF65-F5344CB8AC3E}">
        <p14:creationId xmlns:p14="http://schemas.microsoft.com/office/powerpoint/2010/main" val="3591429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sz="2800" dirty="0"/>
              <a:t>Dismantling the Target M station</a:t>
            </a:r>
            <a:br>
              <a:rPr lang="en-US" sz="2800" dirty="0"/>
            </a:br>
            <a:br>
              <a:rPr lang="en-US" sz="2800" dirty="0"/>
            </a:br>
            <a:endParaRPr lang="en-US" dirty="0"/>
          </a:p>
        </p:txBody>
      </p:sp>
      <p:sp>
        <p:nvSpPr>
          <p:cNvPr id="3" name="Content Placeholder 2">
            <a:extLst>
              <a:ext uri="{FF2B5EF4-FFF2-40B4-BE49-F238E27FC236}">
                <a16:creationId xmlns:a16="http://schemas.microsoft.com/office/drawing/2014/main" id="{03F68746-24F8-2C63-9AC8-A45D0118FD98}"/>
              </a:ext>
            </a:extLst>
          </p:cNvPr>
          <p:cNvSpPr>
            <a:spLocks noGrp="1"/>
          </p:cNvSpPr>
          <p:nvPr>
            <p:ph idx="1"/>
          </p:nvPr>
        </p:nvSpPr>
        <p:spPr>
          <a:xfrm>
            <a:off x="695325" y="1278552"/>
            <a:ext cx="10801349" cy="4742837"/>
          </a:xfrm>
        </p:spPr>
        <p:txBody>
          <a:bodyPr/>
          <a:lstStyle/>
          <a:p>
            <a:r>
              <a:rPr lang="en-US" sz="1600" dirty="0"/>
              <a:t>Concept for waste treatment, two examples (</a:t>
            </a:r>
            <a:r>
              <a:rPr lang="en-US" sz="1600" dirty="0" err="1"/>
              <a:t>Targetstation</a:t>
            </a:r>
            <a:r>
              <a:rPr lang="en-US" sz="1600" dirty="0"/>
              <a:t> and vacuum chamber):</a:t>
            </a:r>
          </a:p>
          <a:p>
            <a:endParaRPr lang="en-US" sz="1600" dirty="0"/>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18</a:t>
            </a:fld>
            <a:endParaRPr lang="en-GB" noProof="0" dirty="0"/>
          </a:p>
        </p:txBody>
      </p:sp>
      <p:pic>
        <p:nvPicPr>
          <p:cNvPr id="10" name="Grafik 9">
            <a:extLst>
              <a:ext uri="{FF2B5EF4-FFF2-40B4-BE49-F238E27FC236}">
                <a16:creationId xmlns:a16="http://schemas.microsoft.com/office/drawing/2014/main" id="{9DCB4CEA-EE81-64BD-05DF-D232B9BA578F}"/>
              </a:ext>
            </a:extLst>
          </p:cNvPr>
          <p:cNvPicPr>
            <a:picLocks noChangeAspect="1"/>
          </p:cNvPicPr>
          <p:nvPr/>
        </p:nvPicPr>
        <p:blipFill>
          <a:blip r:embed="rId2"/>
          <a:stretch>
            <a:fillRect/>
          </a:stretch>
        </p:blipFill>
        <p:spPr>
          <a:xfrm>
            <a:off x="10093" y="1844825"/>
            <a:ext cx="7992019" cy="5013176"/>
          </a:xfrm>
          <a:prstGeom prst="rect">
            <a:avLst/>
          </a:prstGeom>
        </p:spPr>
      </p:pic>
      <p:graphicFrame>
        <p:nvGraphicFramePr>
          <p:cNvPr id="7" name="Table 3">
            <a:extLst>
              <a:ext uri="{FF2B5EF4-FFF2-40B4-BE49-F238E27FC236}">
                <a16:creationId xmlns:a16="http://schemas.microsoft.com/office/drawing/2014/main" id="{1FD16F89-1A14-9772-620F-53AFF10E6969}"/>
              </a:ext>
            </a:extLst>
          </p:cNvPr>
          <p:cNvGraphicFramePr>
            <a:graphicFrameLocks noGrp="1"/>
          </p:cNvGraphicFramePr>
          <p:nvPr/>
        </p:nvGraphicFramePr>
        <p:xfrm>
          <a:off x="4655840" y="1772816"/>
          <a:ext cx="2952327" cy="2190955"/>
        </p:xfrm>
        <a:graphic>
          <a:graphicData uri="http://schemas.openxmlformats.org/drawingml/2006/table">
            <a:tbl>
              <a:tblPr>
                <a:tableStyleId>{5C22544A-7EE6-4342-B048-85BDC9FD1C3A}</a:tableStyleId>
              </a:tblPr>
              <a:tblGrid>
                <a:gridCol w="984109">
                  <a:extLst>
                    <a:ext uri="{9D8B030D-6E8A-4147-A177-3AD203B41FA5}">
                      <a16:colId xmlns:a16="http://schemas.microsoft.com/office/drawing/2014/main" val="5251049"/>
                    </a:ext>
                  </a:extLst>
                </a:gridCol>
                <a:gridCol w="984109">
                  <a:extLst>
                    <a:ext uri="{9D8B030D-6E8A-4147-A177-3AD203B41FA5}">
                      <a16:colId xmlns:a16="http://schemas.microsoft.com/office/drawing/2014/main" val="738909310"/>
                    </a:ext>
                  </a:extLst>
                </a:gridCol>
                <a:gridCol w="984109">
                  <a:extLst>
                    <a:ext uri="{9D8B030D-6E8A-4147-A177-3AD203B41FA5}">
                      <a16:colId xmlns:a16="http://schemas.microsoft.com/office/drawing/2014/main" val="3618736332"/>
                    </a:ext>
                  </a:extLst>
                </a:gridCol>
              </a:tblGrid>
              <a:tr h="235223">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GB" sz="800" u="none" strike="noStrike" dirty="0">
                          <a:solidFill>
                            <a:schemeClr val="bg1"/>
                          </a:solidFill>
                          <a:effectLst/>
                        </a:rPr>
                        <a:t>part5 +</a:t>
                      </a:r>
                      <a:r>
                        <a:rPr lang="en-GB" sz="800" u="none" strike="noStrike" dirty="0" err="1">
                          <a:solidFill>
                            <a:schemeClr val="bg1"/>
                          </a:solidFill>
                          <a:effectLst/>
                        </a:rPr>
                        <a:t>vc</a:t>
                      </a:r>
                      <a:endParaRPr lang="en-GB" sz="800" b="0" i="0" u="none" strike="noStrike" dirty="0">
                        <a:solidFill>
                          <a:schemeClr val="bg1"/>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de-CH" sz="800" b="0" i="0" u="none" strike="noStrike" dirty="0" err="1">
                          <a:solidFill>
                            <a:schemeClr val="bg1"/>
                          </a:solidFill>
                          <a:effectLst/>
                          <a:latin typeface="Calibri" panose="020F0502020204030204" pitchFamily="34" charset="0"/>
                        </a:rPr>
                        <a:t>pSv</a:t>
                      </a:r>
                      <a:r>
                        <a:rPr lang="de-CH" sz="800" b="0" i="0" u="none" strike="noStrike" dirty="0">
                          <a:solidFill>
                            <a:schemeClr val="bg1"/>
                          </a:solidFill>
                          <a:effectLst/>
                          <a:latin typeface="Calibri" panose="020F0502020204030204" pitchFamily="34" charset="0"/>
                        </a:rPr>
                        <a:t>/s</a:t>
                      </a:r>
                      <a:endParaRPr lang="en-GB" sz="800" b="0" i="0" u="none" strike="noStrike" dirty="0">
                        <a:solidFill>
                          <a:schemeClr val="bg1"/>
                        </a:solidFill>
                        <a:effectLst/>
                        <a:latin typeface="Calibri" panose="020F0502020204030204" pitchFamily="34" charset="0"/>
                      </a:endParaRPr>
                    </a:p>
                  </a:txBody>
                  <a:tcPr marL="9525" marR="9525" marT="9525" marB="0" anchor="ctr">
                    <a:solidFill>
                      <a:schemeClr val="accent1"/>
                    </a:solidFill>
                  </a:tcPr>
                </a:tc>
                <a:tc>
                  <a:txBody>
                    <a:bodyPr/>
                    <a:lstStyle/>
                    <a:p>
                      <a:pPr algn="ctr" fontAlgn="b"/>
                      <a:r>
                        <a:rPr lang="de-CH" sz="800" b="0" i="0" u="none" strike="noStrike" dirty="0" err="1">
                          <a:solidFill>
                            <a:schemeClr val="bg1"/>
                          </a:solidFill>
                          <a:effectLst/>
                          <a:latin typeface="Calibri" panose="020F0502020204030204" pitchFamily="34" charset="0"/>
                        </a:rPr>
                        <a:t>mSv</a:t>
                      </a:r>
                      <a:r>
                        <a:rPr lang="de-CH" sz="800" b="0" i="0" u="none" strike="noStrike" dirty="0">
                          <a:solidFill>
                            <a:schemeClr val="bg1"/>
                          </a:solidFill>
                          <a:effectLst/>
                          <a:latin typeface="Calibri" panose="020F0502020204030204" pitchFamily="34" charset="0"/>
                        </a:rPr>
                        <a:t>/h</a:t>
                      </a:r>
                      <a:endParaRPr lang="en-GB" sz="800" b="0" i="0" u="none" strike="noStrike" dirty="0">
                        <a:solidFill>
                          <a:schemeClr val="bg1"/>
                        </a:solidFill>
                        <a:effectLst/>
                        <a:latin typeface="Calibri" panose="020F0502020204030204" pitchFamily="34" charset="0"/>
                      </a:endParaRPr>
                    </a:p>
                  </a:txBody>
                  <a:tcPr marL="9525" marR="9525" marT="9525" marB="0" anchor="ctr">
                    <a:solidFill>
                      <a:schemeClr val="accent1"/>
                    </a:solidFill>
                  </a:tcPr>
                </a:tc>
                <a:extLst>
                  <a:ext uri="{0D108BD9-81ED-4DB2-BD59-A6C34878D82A}">
                    <a16:rowId xmlns:a16="http://schemas.microsoft.com/office/drawing/2014/main" val="3090662311"/>
                  </a:ext>
                </a:extLst>
              </a:tr>
              <a:tr h="179200">
                <a:tc>
                  <a:txBody>
                    <a:bodyPr/>
                    <a:lstStyle/>
                    <a:p>
                      <a:pPr algn="ctr" fontAlgn="b"/>
                      <a:r>
                        <a:rPr lang="en-GB" sz="800" u="none" strike="noStrike" dirty="0">
                          <a:effectLst/>
                        </a:rPr>
                        <a:t>1</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5.10E+07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183.57</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1726656"/>
                  </a:ext>
                </a:extLst>
              </a:tr>
              <a:tr h="179200">
                <a:tc>
                  <a:txBody>
                    <a:bodyPr/>
                    <a:lstStyle/>
                    <a:p>
                      <a:pPr algn="ct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8.94E+06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32.18</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4938746"/>
                  </a:ext>
                </a:extLst>
              </a:tr>
              <a:tr h="179200">
                <a:tc>
                  <a:txBody>
                    <a:bodyPr/>
                    <a:lstStyle/>
                    <a:p>
                      <a:pPr algn="ctr" fontAlgn="b"/>
                      <a:r>
                        <a:rPr lang="en-GB" sz="800" u="none" strike="noStrike" dirty="0">
                          <a:effectLst/>
                        </a:rPr>
                        <a:t>3</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5.23E+07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188.44</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9322204"/>
                  </a:ext>
                </a:extLst>
              </a:tr>
              <a:tr h="179200">
                <a:tc>
                  <a:txBody>
                    <a:bodyPr/>
                    <a:lstStyle/>
                    <a:p>
                      <a:pPr algn="ctr" fontAlgn="b"/>
                      <a:r>
                        <a:rPr lang="en-GB" sz="800" u="none" strike="noStrike" dirty="0">
                          <a:effectLst/>
                        </a:rPr>
                        <a:t>4</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5.55E+07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199.96</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08632352"/>
                  </a:ext>
                </a:extLst>
              </a:tr>
              <a:tr h="163732">
                <a:tc>
                  <a:txBody>
                    <a:bodyPr/>
                    <a:lstStyle/>
                    <a:p>
                      <a:pPr algn="ctr" fontAlgn="b"/>
                      <a:r>
                        <a:rPr lang="en-GB" sz="800" u="none" strike="noStrike" dirty="0">
                          <a:effectLst/>
                        </a:rPr>
                        <a:t>5</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1.62E+08</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584.75</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02204835"/>
                  </a:ext>
                </a:extLst>
              </a:tr>
              <a:tr h="179200">
                <a:tc>
                  <a:txBody>
                    <a:bodyPr/>
                    <a:lstStyle/>
                    <a:p>
                      <a:pPr algn="ctr" fontAlgn="b"/>
                      <a:r>
                        <a:rPr lang="en-GB" sz="800" u="none" strike="noStrike" dirty="0">
                          <a:effectLst/>
                        </a:rPr>
                        <a:t>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8.29E+07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298.60</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7829809"/>
                  </a:ext>
                </a:extLst>
              </a:tr>
              <a:tr h="179200">
                <a:tc>
                  <a:txBody>
                    <a:bodyPr/>
                    <a:lstStyle/>
                    <a:p>
                      <a:pPr algn="ctr" fontAlgn="b"/>
                      <a:r>
                        <a:rPr lang="en-GB" sz="800" u="none" strike="noStrike" dirty="0">
                          <a:effectLst/>
                        </a:rPr>
                        <a:t>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a:effectLst/>
                        </a:rPr>
                        <a:t>3.29E+07</a:t>
                      </a:r>
                      <a:endParaRPr lang="en-GB" sz="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118.37</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38273520"/>
                  </a:ext>
                </a:extLst>
              </a:tr>
              <a:tr h="179200">
                <a:tc>
                  <a:txBody>
                    <a:bodyPr/>
                    <a:lstStyle/>
                    <a:p>
                      <a:pPr algn="ctr" fontAlgn="b"/>
                      <a:r>
                        <a:rPr lang="en-GB" sz="800" u="none" strike="noStrike" dirty="0">
                          <a:effectLst/>
                        </a:rPr>
                        <a:t>8</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a:effectLst/>
                        </a:rPr>
                        <a:t>1.05E+08</a:t>
                      </a:r>
                      <a:endParaRPr lang="en-GB" sz="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376.78</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70242603"/>
                  </a:ext>
                </a:extLst>
              </a:tr>
              <a:tr h="179200">
                <a:tc>
                  <a:txBody>
                    <a:bodyPr/>
                    <a:lstStyle/>
                    <a:p>
                      <a:pPr algn="ctr" fontAlgn="b"/>
                      <a:r>
                        <a:rPr lang="en-GB" sz="800" u="none" strike="noStrike" dirty="0">
                          <a:effectLst/>
                        </a:rPr>
                        <a:t>9</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a:effectLst/>
                        </a:rPr>
                        <a:t>2.62E+08</a:t>
                      </a:r>
                      <a:endParaRPr lang="en-GB" sz="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942.08</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0104314"/>
                  </a:ext>
                </a:extLst>
              </a:tr>
              <a:tr h="179200">
                <a:tc>
                  <a:txBody>
                    <a:bodyPr/>
                    <a:lstStyle/>
                    <a:p>
                      <a:pPr algn="ctr" fontAlgn="b"/>
                      <a:r>
                        <a:rPr lang="en-GB" sz="800" u="none" strike="noStrike" dirty="0">
                          <a:effectLst/>
                        </a:rPr>
                        <a:t>10</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a:effectLst/>
                        </a:rPr>
                        <a:t>2.39E+08</a:t>
                      </a:r>
                      <a:endParaRPr lang="en-GB" sz="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860.54</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0862587"/>
                  </a:ext>
                </a:extLst>
              </a:tr>
              <a:tr h="179200">
                <a:tc>
                  <a:txBody>
                    <a:bodyPr/>
                    <a:lstStyle/>
                    <a:p>
                      <a:pPr algn="ctr" fontAlgn="b"/>
                      <a:r>
                        <a:rPr lang="en-GB" sz="800" u="none" strike="noStrike" dirty="0">
                          <a:effectLst/>
                        </a:rPr>
                        <a:t>11</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800" u="none" strike="noStrike" dirty="0">
                          <a:effectLst/>
                        </a:rPr>
                        <a:t>4.78E+08</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1722.28</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14976048"/>
                  </a:ext>
                </a:extLst>
              </a:tr>
            </a:tbl>
          </a:graphicData>
        </a:graphic>
      </p:graphicFrame>
      <p:pic>
        <p:nvPicPr>
          <p:cNvPr id="11" name="Picture 45">
            <a:extLst>
              <a:ext uri="{FF2B5EF4-FFF2-40B4-BE49-F238E27FC236}">
                <a16:creationId xmlns:a16="http://schemas.microsoft.com/office/drawing/2014/main" id="{4F2AD951-FEB6-46AB-3C5F-FBED4ECD62B1}"/>
              </a:ext>
            </a:extLst>
          </p:cNvPr>
          <p:cNvPicPr>
            <a:picLocks noChangeAspect="1"/>
          </p:cNvPicPr>
          <p:nvPr/>
        </p:nvPicPr>
        <p:blipFill>
          <a:blip r:embed="rId3"/>
          <a:stretch>
            <a:fillRect/>
          </a:stretch>
        </p:blipFill>
        <p:spPr>
          <a:xfrm>
            <a:off x="8400256" y="1088740"/>
            <a:ext cx="3480072" cy="2522904"/>
          </a:xfrm>
          <a:prstGeom prst="rect">
            <a:avLst/>
          </a:prstGeom>
        </p:spPr>
      </p:pic>
      <p:pic>
        <p:nvPicPr>
          <p:cNvPr id="12" name="Picture 43">
            <a:extLst>
              <a:ext uri="{FF2B5EF4-FFF2-40B4-BE49-F238E27FC236}">
                <a16:creationId xmlns:a16="http://schemas.microsoft.com/office/drawing/2014/main" id="{7A34D3B2-DFB1-8767-F0FD-7FCDC1A2FF89}"/>
              </a:ext>
            </a:extLst>
          </p:cNvPr>
          <p:cNvPicPr>
            <a:picLocks noChangeAspect="1"/>
          </p:cNvPicPr>
          <p:nvPr/>
        </p:nvPicPr>
        <p:blipFill rotWithShape="1">
          <a:blip r:embed="rId4"/>
          <a:srcRect l="4453" b="3874"/>
          <a:stretch/>
        </p:blipFill>
        <p:spPr>
          <a:xfrm>
            <a:off x="8400256" y="3641156"/>
            <a:ext cx="3480072" cy="2573605"/>
          </a:xfrm>
          <a:prstGeom prst="rect">
            <a:avLst/>
          </a:prstGeom>
        </p:spPr>
      </p:pic>
      <p:sp>
        <p:nvSpPr>
          <p:cNvPr id="9" name="Ellipse 8">
            <a:extLst>
              <a:ext uri="{FF2B5EF4-FFF2-40B4-BE49-F238E27FC236}">
                <a16:creationId xmlns:a16="http://schemas.microsoft.com/office/drawing/2014/main" id="{61C5E0D0-A088-75D8-0318-A55A6646BF9F}"/>
              </a:ext>
            </a:extLst>
          </p:cNvPr>
          <p:cNvSpPr/>
          <p:nvPr/>
        </p:nvSpPr>
        <p:spPr>
          <a:xfrm>
            <a:off x="7033300" y="3705035"/>
            <a:ext cx="703127" cy="360040"/>
          </a:xfrm>
          <a:prstGeom prst="ellipse">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2000" dirty="0" err="1"/>
          </a:p>
        </p:txBody>
      </p:sp>
    </p:spTree>
    <p:extLst>
      <p:ext uri="{BB962C8B-B14F-4D97-AF65-F5344CB8AC3E}">
        <p14:creationId xmlns:p14="http://schemas.microsoft.com/office/powerpoint/2010/main" val="2871261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sz="2800" dirty="0"/>
              <a:t>Dismantling the Target M station</a:t>
            </a:r>
            <a:br>
              <a:rPr lang="en-US" sz="2800" dirty="0"/>
            </a:br>
            <a:br>
              <a:rPr lang="en-US" sz="2800" dirty="0"/>
            </a:br>
            <a:endParaRPr lang="en-US"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pic>
        <p:nvPicPr>
          <p:cNvPr id="14" name="Grafik 13">
            <a:extLst>
              <a:ext uri="{FF2B5EF4-FFF2-40B4-BE49-F238E27FC236}">
                <a16:creationId xmlns:a16="http://schemas.microsoft.com/office/drawing/2014/main" id="{5D7790DC-371B-2106-5359-D9E1B9D4E5A6}"/>
              </a:ext>
            </a:extLst>
          </p:cNvPr>
          <p:cNvPicPr>
            <a:picLocks noChangeAspect="1"/>
          </p:cNvPicPr>
          <p:nvPr/>
        </p:nvPicPr>
        <p:blipFill>
          <a:blip r:embed="rId2"/>
          <a:stretch>
            <a:fillRect/>
          </a:stretch>
        </p:blipFill>
        <p:spPr>
          <a:xfrm>
            <a:off x="479376" y="908720"/>
            <a:ext cx="10585176" cy="5903156"/>
          </a:xfrm>
          <a:prstGeom prst="rect">
            <a:avLst/>
          </a:prstGeom>
        </p:spPr>
      </p:pic>
      <p:graphicFrame>
        <p:nvGraphicFramePr>
          <p:cNvPr id="15" name="Table 26">
            <a:extLst>
              <a:ext uri="{FF2B5EF4-FFF2-40B4-BE49-F238E27FC236}">
                <a16:creationId xmlns:a16="http://schemas.microsoft.com/office/drawing/2014/main" id="{DF4DC747-6028-3D59-09F9-7EB7D9572C4E}"/>
              </a:ext>
            </a:extLst>
          </p:cNvPr>
          <p:cNvGraphicFramePr>
            <a:graphicFrameLocks noGrp="1"/>
          </p:cNvGraphicFramePr>
          <p:nvPr/>
        </p:nvGraphicFramePr>
        <p:xfrm>
          <a:off x="479376" y="5013177"/>
          <a:ext cx="1944216" cy="1820718"/>
        </p:xfrm>
        <a:graphic>
          <a:graphicData uri="http://schemas.openxmlformats.org/drawingml/2006/table">
            <a:tbl>
              <a:tblPr>
                <a:tableStyleId>{5C22544A-7EE6-4342-B048-85BDC9FD1C3A}</a:tableStyleId>
              </a:tblPr>
              <a:tblGrid>
                <a:gridCol w="746358">
                  <a:extLst>
                    <a:ext uri="{9D8B030D-6E8A-4147-A177-3AD203B41FA5}">
                      <a16:colId xmlns:a16="http://schemas.microsoft.com/office/drawing/2014/main" val="915704561"/>
                    </a:ext>
                  </a:extLst>
                </a:gridCol>
                <a:gridCol w="672407">
                  <a:extLst>
                    <a:ext uri="{9D8B030D-6E8A-4147-A177-3AD203B41FA5}">
                      <a16:colId xmlns:a16="http://schemas.microsoft.com/office/drawing/2014/main" val="2901068231"/>
                    </a:ext>
                  </a:extLst>
                </a:gridCol>
                <a:gridCol w="525451">
                  <a:extLst>
                    <a:ext uri="{9D8B030D-6E8A-4147-A177-3AD203B41FA5}">
                      <a16:colId xmlns:a16="http://schemas.microsoft.com/office/drawing/2014/main" val="1647932548"/>
                    </a:ext>
                  </a:extLst>
                </a:gridCol>
              </a:tblGrid>
              <a:tr h="141832">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en-GB" sz="800" u="none" strike="noStrike" dirty="0">
                          <a:solidFill>
                            <a:schemeClr val="bg1"/>
                          </a:solidFill>
                          <a:effectLst/>
                        </a:rPr>
                        <a:t>Part 9-3 Rb</a:t>
                      </a:r>
                      <a:endParaRPr lang="en-GB" sz="800" b="0" i="0" u="none" strike="noStrike" dirty="0">
                        <a:solidFill>
                          <a:schemeClr val="bg1"/>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GB" sz="800" u="none" strike="noStrike" dirty="0">
                          <a:solidFill>
                            <a:schemeClr val="bg1"/>
                          </a:solidFill>
                          <a:effectLst/>
                        </a:rPr>
                        <a:t>pSv/s</a:t>
                      </a:r>
                      <a:endParaRPr lang="en-GB" sz="800" b="0" i="0" u="none" strike="noStrike" dirty="0">
                        <a:solidFill>
                          <a:schemeClr val="bg1"/>
                        </a:solidFill>
                        <a:effectLst/>
                        <a:latin typeface="Calibri" panose="020F0502020204030204" pitchFamily="34" charset="0"/>
                      </a:endParaRPr>
                    </a:p>
                  </a:txBody>
                  <a:tcPr marL="9525" marR="9525" marT="9525" marB="0" anchor="b">
                    <a:solidFill>
                      <a:schemeClr val="accent1"/>
                    </a:solidFill>
                  </a:tcPr>
                </a:tc>
                <a:tc>
                  <a:txBody>
                    <a:bodyPr/>
                    <a:lstStyle/>
                    <a:p>
                      <a:pPr algn="ctr" fontAlgn="b"/>
                      <a:r>
                        <a:rPr lang="en-GB" sz="800" u="none" strike="noStrike" dirty="0">
                          <a:solidFill>
                            <a:schemeClr val="bg1"/>
                          </a:solidFill>
                          <a:effectLst/>
                        </a:rPr>
                        <a:t>mSv/h</a:t>
                      </a:r>
                      <a:endParaRPr lang="en-GB" sz="800" b="0" i="0" u="none" strike="noStrike" dirty="0">
                        <a:solidFill>
                          <a:schemeClr val="bg1"/>
                        </a:solidFill>
                        <a:effectLst/>
                        <a:latin typeface="Calibri" panose="020F0502020204030204" pitchFamily="34" charset="0"/>
                      </a:endParaRPr>
                    </a:p>
                  </a:txBody>
                  <a:tcPr marL="9525" marR="9525" marT="9525" marB="0" anchor="b">
                    <a:solidFill>
                      <a:schemeClr val="accent1"/>
                    </a:solidFill>
                  </a:tcPr>
                </a:tc>
                <a:extLst>
                  <a:ext uri="{0D108BD9-81ED-4DB2-BD59-A6C34878D82A}">
                    <a16:rowId xmlns:a16="http://schemas.microsoft.com/office/drawing/2014/main" val="2961071421"/>
                  </a:ext>
                </a:extLst>
              </a:tr>
              <a:tr h="150922">
                <a:tc>
                  <a:txBody>
                    <a:bodyPr/>
                    <a:lstStyle/>
                    <a:p>
                      <a:pPr algn="ctr" fontAlgn="b"/>
                      <a:r>
                        <a:rPr lang="en-GB" sz="800" u="none" strike="noStrike" dirty="0">
                          <a:effectLst/>
                        </a:rPr>
                        <a:t>1</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9.15E+04</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0.33</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28547963"/>
                  </a:ext>
                </a:extLst>
              </a:tr>
              <a:tr h="150922">
                <a:tc>
                  <a:txBody>
                    <a:bodyPr/>
                    <a:lstStyle/>
                    <a:p>
                      <a:pPr algn="ctr" fontAlgn="b"/>
                      <a:r>
                        <a:rPr lang="en-GB" sz="800" u="none" strike="noStrike" dirty="0">
                          <a:effectLst/>
                        </a:rPr>
                        <a:t>2</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2.15E+07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77.34</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58216629"/>
                  </a:ext>
                </a:extLst>
              </a:tr>
              <a:tr h="150922">
                <a:tc>
                  <a:txBody>
                    <a:bodyPr/>
                    <a:lstStyle/>
                    <a:p>
                      <a:pPr algn="ctr" fontAlgn="b"/>
                      <a:r>
                        <a:rPr lang="en-GB" sz="800" u="none" strike="noStrike" dirty="0">
                          <a:effectLst/>
                        </a:rPr>
                        <a:t>3</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3.56E+06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12.80</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94468071"/>
                  </a:ext>
                </a:extLst>
              </a:tr>
              <a:tr h="169666">
                <a:tc>
                  <a:txBody>
                    <a:bodyPr/>
                    <a:lstStyle/>
                    <a:p>
                      <a:pPr algn="ctr" fontAlgn="b"/>
                      <a:r>
                        <a:rPr lang="en-GB" sz="800" u="none" strike="noStrike" dirty="0">
                          <a:effectLst/>
                        </a:rPr>
                        <a:t>4</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3.19E+06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11.49</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46495990"/>
                  </a:ext>
                </a:extLst>
              </a:tr>
              <a:tr h="150922">
                <a:tc>
                  <a:txBody>
                    <a:bodyPr/>
                    <a:lstStyle/>
                    <a:p>
                      <a:pPr algn="ctr" fontAlgn="b"/>
                      <a:r>
                        <a:rPr lang="en-GB" sz="800" u="none" strike="noStrike" dirty="0">
                          <a:effectLst/>
                        </a:rPr>
                        <a:t>5</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1.25E+06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4.48</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42110090"/>
                  </a:ext>
                </a:extLst>
              </a:tr>
              <a:tr h="150922">
                <a:tc>
                  <a:txBody>
                    <a:bodyPr/>
                    <a:lstStyle/>
                    <a:p>
                      <a:pPr algn="ctr" fontAlgn="b"/>
                      <a:r>
                        <a:rPr lang="en-GB" sz="800" u="none" strike="noStrike" dirty="0">
                          <a:effectLst/>
                        </a:rPr>
                        <a:t>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3.21E+06</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11.57</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71204129"/>
                  </a:ext>
                </a:extLst>
              </a:tr>
              <a:tr h="150922">
                <a:tc>
                  <a:txBody>
                    <a:bodyPr/>
                    <a:lstStyle/>
                    <a:p>
                      <a:pPr algn="ctr" fontAlgn="b"/>
                      <a:r>
                        <a:rPr lang="en-GB" sz="800" u="none" strike="noStrike" dirty="0">
                          <a:effectLst/>
                        </a:rPr>
                        <a:t>7 max</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3.33E+07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120.02</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09424999"/>
                  </a:ext>
                </a:extLst>
              </a:tr>
              <a:tr h="150922">
                <a:tc>
                  <a:txBody>
                    <a:bodyPr/>
                    <a:lstStyle/>
                    <a:p>
                      <a:pPr algn="ctr" fontAlgn="b"/>
                      <a:r>
                        <a:rPr lang="en-GB" sz="800" u="none" strike="noStrike" dirty="0">
                          <a:effectLst/>
                        </a:rPr>
                        <a:t>8 max</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2.94E+07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105.86</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88099461"/>
                  </a:ext>
                </a:extLst>
              </a:tr>
              <a:tr h="150922">
                <a:tc>
                  <a:txBody>
                    <a:bodyPr/>
                    <a:lstStyle/>
                    <a:p>
                      <a:pPr algn="ctr" fontAlgn="b"/>
                      <a:r>
                        <a:rPr lang="en-GB" sz="800" u="none" strike="noStrike" dirty="0">
                          <a:effectLst/>
                        </a:rPr>
                        <a:t>9 max</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2.72E+07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97.81</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92251179"/>
                  </a:ext>
                </a:extLst>
              </a:tr>
              <a:tr h="150922">
                <a:tc>
                  <a:txBody>
                    <a:bodyPr/>
                    <a:lstStyle/>
                    <a:p>
                      <a:pPr algn="ctr" fontAlgn="b"/>
                      <a:r>
                        <a:rPr lang="en-GB" sz="800" u="none" strike="noStrike" dirty="0">
                          <a:effectLst/>
                        </a:rPr>
                        <a:t>10 max</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b="0" i="0" u="none" strike="noStrike" dirty="0">
                          <a:solidFill>
                            <a:srgbClr val="000000"/>
                          </a:solidFill>
                          <a:effectLst/>
                          <a:latin typeface="Calibri" panose="020F0502020204030204" pitchFamily="34" charset="0"/>
                        </a:rPr>
                        <a:t>2.81E+07</a:t>
                      </a:r>
                    </a:p>
                  </a:txBody>
                  <a:tcPr marL="9525" marR="9525" marT="9525" marB="0" anchor="b"/>
                </a:tc>
                <a:tc>
                  <a:txBody>
                    <a:bodyPr/>
                    <a:lstStyle/>
                    <a:p>
                      <a:pPr algn="r" fontAlgn="b"/>
                      <a:r>
                        <a:rPr lang="en-GB" sz="800" b="0" i="0" u="none" strike="noStrike" dirty="0">
                          <a:solidFill>
                            <a:srgbClr val="000000"/>
                          </a:solidFill>
                          <a:effectLst/>
                          <a:latin typeface="Calibri" panose="020F0502020204030204" pitchFamily="34" charset="0"/>
                        </a:rPr>
                        <a:t>101.06</a:t>
                      </a:r>
                    </a:p>
                  </a:txBody>
                  <a:tcPr marL="9525" marR="9525" marT="9525" marB="0" anchor="b"/>
                </a:tc>
                <a:extLst>
                  <a:ext uri="{0D108BD9-81ED-4DB2-BD59-A6C34878D82A}">
                    <a16:rowId xmlns:a16="http://schemas.microsoft.com/office/drawing/2014/main" val="830908340"/>
                  </a:ext>
                </a:extLst>
              </a:tr>
              <a:tr h="150922">
                <a:tc>
                  <a:txBody>
                    <a:bodyPr/>
                    <a:lstStyle/>
                    <a:p>
                      <a:pPr algn="ctr" fontAlgn="b"/>
                      <a:r>
                        <a:rPr lang="de-CH" sz="800" b="0" i="0" u="none" strike="noStrike" dirty="0">
                          <a:solidFill>
                            <a:srgbClr val="000000"/>
                          </a:solidFill>
                          <a:effectLst/>
                          <a:latin typeface="Calibri" panose="020F0502020204030204" pitchFamily="34" charset="0"/>
                        </a:rPr>
                        <a:t>11 </a:t>
                      </a:r>
                      <a:r>
                        <a:rPr lang="en-GB" sz="800" u="none" strike="noStrike" dirty="0">
                          <a:effectLst/>
                        </a:rPr>
                        <a:t>max</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2.35E+07</a:t>
                      </a:r>
                      <a:endParaRPr lang="en-GB" sz="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GB" sz="800" u="none" strike="noStrike" dirty="0">
                          <a:effectLst/>
                        </a:rPr>
                        <a:t>84.49</a:t>
                      </a:r>
                      <a:endParaRPr lang="en-GB"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68882714"/>
                  </a:ext>
                </a:extLst>
              </a:tr>
            </a:tbl>
          </a:graphicData>
        </a:graphic>
      </p:graphicFrame>
    </p:spTree>
    <p:extLst>
      <p:ext uri="{BB962C8B-B14F-4D97-AF65-F5344CB8AC3E}">
        <p14:creationId xmlns:p14="http://schemas.microsoft.com/office/powerpoint/2010/main" val="183719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Planning</a:t>
            </a:r>
          </a:p>
        </p:txBody>
      </p:sp>
      <p:sp>
        <p:nvSpPr>
          <p:cNvPr id="3" name="Content Placeholder 2">
            <a:extLst>
              <a:ext uri="{FF2B5EF4-FFF2-40B4-BE49-F238E27FC236}">
                <a16:creationId xmlns:a16="http://schemas.microsoft.com/office/drawing/2014/main" id="{22225B3F-D322-F0EF-7B40-22E00A70CA6E}"/>
              </a:ext>
            </a:extLst>
          </p:cNvPr>
          <p:cNvSpPr>
            <a:spLocks noGrp="1"/>
          </p:cNvSpPr>
          <p:nvPr>
            <p:ph idx="1"/>
          </p:nvPr>
        </p:nvSpPr>
        <p:spPr>
          <a:xfrm>
            <a:off x="695325" y="1088740"/>
            <a:ext cx="11089307" cy="4932649"/>
          </a:xfrm>
        </p:spPr>
        <p:txBody>
          <a:bodyPr/>
          <a:lstStyle/>
          <a:p>
            <a:r>
              <a:rPr lang="en-US" sz="1600" dirty="0"/>
              <a:t>A comprehensive bottom-up planning approach was initiated early to consolidate all details for the long shutdown scheduled to begin in 2027. This shutdown will last </a:t>
            </a:r>
            <a:r>
              <a:rPr lang="en-US" sz="1600" b="1" dirty="0"/>
              <a:t>18 months until HIPA restarts for user operation</a:t>
            </a:r>
            <a:r>
              <a:rPr lang="en-US" sz="1600" dirty="0"/>
              <a:t>.</a:t>
            </a:r>
          </a:p>
          <a:p>
            <a:endParaRPr lang="en-US" sz="1600" dirty="0"/>
          </a:p>
          <a:p>
            <a:pPr marL="285750" indent="-285750">
              <a:buFont typeface="Arial" panose="020B0604020202020204" pitchFamily="34" charset="0"/>
              <a:buChar char="•"/>
              <a:tabLst>
                <a:tab pos="358775" algn="l"/>
              </a:tabLst>
            </a:pPr>
            <a:r>
              <a:rPr lang="en-US" sz="1600" b="1" dirty="0"/>
              <a:t>Parallel Construction of the TATTOOS Building</a:t>
            </a:r>
            <a:br>
              <a:rPr lang="en-US" sz="1600" dirty="0"/>
            </a:br>
            <a:r>
              <a:rPr lang="en-US" sz="1600" dirty="0"/>
              <a:t>Construction of the new TATTOOS building will begin at the same time as the long shutdown</a:t>
            </a:r>
          </a:p>
          <a:p>
            <a:pPr marL="285750" indent="-285750">
              <a:buFont typeface="Arial" panose="020B0604020202020204" pitchFamily="34" charset="0"/>
              <a:buChar char="•"/>
              <a:tabLst>
                <a:tab pos="358775" algn="l"/>
              </a:tabLst>
            </a:pPr>
            <a:r>
              <a:rPr lang="en-US" sz="1600" b="1" dirty="0"/>
              <a:t>Beamline and Infrastructure Modifications</a:t>
            </a:r>
            <a:br>
              <a:rPr lang="en-US" sz="1600" dirty="0"/>
            </a:br>
            <a:r>
              <a:rPr lang="en-US" sz="1600" dirty="0"/>
              <a:t>Given the extensive modifications required in the beamline areas and the experimental hall infrastructure, selected preparatory work will be carried out in advance during the regular shutdown periods in 2025 and 2026</a:t>
            </a:r>
          </a:p>
          <a:p>
            <a:pPr marL="285750" indent="-285750">
              <a:buFont typeface="Arial" panose="020B0604020202020204" pitchFamily="34" charset="0"/>
              <a:buChar char="•"/>
            </a:pPr>
            <a:r>
              <a:rPr lang="en-US" sz="1600" b="1" dirty="0"/>
              <a:t>Reconstruction of the North Hall</a:t>
            </a:r>
            <a:br>
              <a:rPr lang="en-US" sz="1600" dirty="0"/>
            </a:br>
            <a:r>
              <a:rPr lang="en-US" sz="1600" dirty="0"/>
              <a:t>The reconstruction of the North Hall will be carried out to align the new beamline setup with current safety regulations</a:t>
            </a:r>
          </a:p>
          <a:p>
            <a:pPr marL="285750" indent="-285750">
              <a:buFont typeface="Arial" panose="020B0604020202020204" pitchFamily="34" charset="0"/>
              <a:buChar char="•"/>
            </a:pPr>
            <a:r>
              <a:rPr lang="en-US" sz="1600" b="1" dirty="0"/>
              <a:t>Relocation of the </a:t>
            </a:r>
            <a:r>
              <a:rPr lang="en-US" sz="1600" b="1" dirty="0" err="1"/>
              <a:t>Cryostation</a:t>
            </a:r>
            <a:r>
              <a:rPr lang="en-US" sz="1600" b="1" dirty="0"/>
              <a:t> to MuE1 Area</a:t>
            </a:r>
            <a:br>
              <a:rPr lang="en-US" sz="1600" dirty="0"/>
            </a:br>
            <a:r>
              <a:rPr lang="en-US" sz="1600" dirty="0"/>
              <a:t>This move will ensure a continuous supply of liquid helium during and after the long shutdown</a:t>
            </a:r>
          </a:p>
          <a:p>
            <a:pPr marL="285750" indent="-285750">
              <a:buFont typeface="Arial" panose="020B0604020202020204" pitchFamily="34" charset="0"/>
              <a:buChar char="•"/>
            </a:pPr>
            <a:r>
              <a:rPr lang="en-US" sz="1600" b="1" dirty="0"/>
              <a:t>Infrastructure Adjustments for the TATTOOS Building</a:t>
            </a:r>
            <a:br>
              <a:rPr lang="en-US" sz="1600" dirty="0"/>
            </a:br>
            <a:r>
              <a:rPr lang="en-US" sz="1600" dirty="0"/>
              <a:t>Key infrastructure within the WMFA Building will be relocated to facilitate the construction of the TATTOOS Building in 2027</a:t>
            </a:r>
          </a:p>
          <a:p>
            <a:pPr>
              <a:buFont typeface="Arial" panose="020B0604020202020204" pitchFamily="34" charset="0"/>
              <a:buChar char="•"/>
            </a:pPr>
            <a:endParaRPr lang="en-US" sz="1600" dirty="0"/>
          </a:p>
          <a:p>
            <a:r>
              <a:rPr lang="en-US" sz="1600" b="1" dirty="0"/>
              <a:t>Current Status and Next Steps</a:t>
            </a:r>
          </a:p>
          <a:p>
            <a:r>
              <a:rPr lang="en-US" sz="1600" dirty="0"/>
              <a:t>Significant planning has already been completed, and preparations for the long shutdown are progressively ramping up</a:t>
            </a:r>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dirty="0"/>
              <a:t>Paul Scherrer </a:t>
            </a:r>
            <a:r>
              <a:rPr lang="en-GB" noProof="0" dirty="0" err="1"/>
              <a:t>Institut</a:t>
            </a:r>
            <a:r>
              <a:rPr lang="en-GB" noProof="0" dirty="0"/>
              <a:t> PSI</a:t>
            </a:r>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2</a:t>
            </a:fld>
            <a:endParaRPr lang="en-GB" noProof="0" dirty="0"/>
          </a:p>
        </p:txBody>
      </p:sp>
    </p:spTree>
    <p:extLst>
      <p:ext uri="{BB962C8B-B14F-4D97-AF65-F5344CB8AC3E}">
        <p14:creationId xmlns:p14="http://schemas.microsoft.com/office/powerpoint/2010/main" val="4106919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CE9E4-F869-BD78-F403-8035E755D3A7}"/>
              </a:ext>
            </a:extLst>
          </p:cNvPr>
          <p:cNvSpPr>
            <a:spLocks noGrp="1"/>
          </p:cNvSpPr>
          <p:nvPr>
            <p:ph type="title"/>
          </p:nvPr>
        </p:nvSpPr>
        <p:spPr/>
        <p:txBody>
          <a:bodyPr/>
          <a:lstStyle/>
          <a:p>
            <a:r>
              <a:rPr lang="en-US" dirty="0"/>
              <a:t>Storage of highly activated components</a:t>
            </a:r>
          </a:p>
        </p:txBody>
      </p:sp>
      <p:sp>
        <p:nvSpPr>
          <p:cNvPr id="3" name="Content Placeholder 2">
            <a:extLst>
              <a:ext uri="{FF2B5EF4-FFF2-40B4-BE49-F238E27FC236}">
                <a16:creationId xmlns:a16="http://schemas.microsoft.com/office/drawing/2014/main" id="{03F68746-24F8-2C63-9AC8-A45D0118FD98}"/>
              </a:ext>
            </a:extLst>
          </p:cNvPr>
          <p:cNvSpPr>
            <a:spLocks noGrp="1"/>
          </p:cNvSpPr>
          <p:nvPr>
            <p:ph idx="1"/>
          </p:nvPr>
        </p:nvSpPr>
        <p:spPr>
          <a:xfrm>
            <a:off x="695325" y="1120214"/>
            <a:ext cx="10801349" cy="4901175"/>
          </a:xfrm>
        </p:spPr>
        <p:txBody>
          <a:bodyPr/>
          <a:lstStyle/>
          <a:p>
            <a:r>
              <a:rPr lang="en-US" sz="1600" dirty="0"/>
              <a:t>In the </a:t>
            </a:r>
            <a:r>
              <a:rPr lang="en-US" sz="1600" b="1" dirty="0"/>
              <a:t>Injector 1 bunker</a:t>
            </a:r>
            <a:r>
              <a:rPr lang="en-US" sz="1600" dirty="0"/>
              <a:t>, the highly activated material from Target M will be temporarily stored. Some containers will be reused for the shielding of the new Target H, others will be disposed in a later stage.</a:t>
            </a:r>
          </a:p>
        </p:txBody>
      </p:sp>
      <p:sp>
        <p:nvSpPr>
          <p:cNvPr id="4" name="Date Placeholder 3">
            <a:extLst>
              <a:ext uri="{FF2B5EF4-FFF2-40B4-BE49-F238E27FC236}">
                <a16:creationId xmlns:a16="http://schemas.microsoft.com/office/drawing/2014/main" id="{9B2F03B3-14D5-9013-07AC-5FDB72E42B87}"/>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79790DB5-B91E-085D-1B96-26B8B697AFA5}"/>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6F1530EF-0B1D-B41F-2C1B-8D2EFCA5D425}"/>
              </a:ext>
            </a:extLst>
          </p:cNvPr>
          <p:cNvSpPr>
            <a:spLocks noGrp="1"/>
          </p:cNvSpPr>
          <p:nvPr>
            <p:ph type="sldNum" sz="quarter" idx="12"/>
          </p:nvPr>
        </p:nvSpPr>
        <p:spPr/>
        <p:txBody>
          <a:bodyPr/>
          <a:lstStyle/>
          <a:p>
            <a:fld id="{442AD375-037F-43D0-B059-5172DA06796A}" type="slidenum">
              <a:rPr lang="en-GB" noProof="0" smtClean="0"/>
              <a:pPr/>
              <a:t>20</a:t>
            </a:fld>
            <a:endParaRPr lang="en-GB" noProof="0" dirty="0"/>
          </a:p>
        </p:txBody>
      </p:sp>
      <p:pic>
        <p:nvPicPr>
          <p:cNvPr id="8" name="Picture 5">
            <a:extLst>
              <a:ext uri="{FF2B5EF4-FFF2-40B4-BE49-F238E27FC236}">
                <a16:creationId xmlns:a16="http://schemas.microsoft.com/office/drawing/2014/main" id="{9DFDB298-0F76-C41D-DC59-A72B273CFAA0}"/>
              </a:ext>
            </a:extLst>
          </p:cNvPr>
          <p:cNvPicPr>
            <a:picLocks noChangeAspect="1"/>
          </p:cNvPicPr>
          <p:nvPr/>
        </p:nvPicPr>
        <p:blipFill>
          <a:blip r:embed="rId2"/>
          <a:stretch>
            <a:fillRect/>
          </a:stretch>
        </p:blipFill>
        <p:spPr>
          <a:xfrm>
            <a:off x="623392" y="1700808"/>
            <a:ext cx="6375686" cy="4522825"/>
          </a:xfrm>
          <a:prstGeom prst="rect">
            <a:avLst/>
          </a:prstGeom>
        </p:spPr>
      </p:pic>
      <p:pic>
        <p:nvPicPr>
          <p:cNvPr id="9" name="Picture 7" descr="A drawing of a building&#10;&#10;Description automatically generated">
            <a:extLst>
              <a:ext uri="{FF2B5EF4-FFF2-40B4-BE49-F238E27FC236}">
                <a16:creationId xmlns:a16="http://schemas.microsoft.com/office/drawing/2014/main" id="{F7E6A483-9C55-DF0C-F7BE-06DAB993299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0531" r="5759" b="8107"/>
          <a:stretch/>
        </p:blipFill>
        <p:spPr>
          <a:xfrm>
            <a:off x="7074868" y="1697428"/>
            <a:ext cx="4026544" cy="1798672"/>
          </a:xfrm>
          <a:prstGeom prst="rect">
            <a:avLst/>
          </a:prstGeom>
        </p:spPr>
      </p:pic>
      <p:pic>
        <p:nvPicPr>
          <p:cNvPr id="10" name="Picture 9" descr="A blueprint of a room&#10;&#10;Description automatically generated">
            <a:extLst>
              <a:ext uri="{FF2B5EF4-FFF2-40B4-BE49-F238E27FC236}">
                <a16:creationId xmlns:a16="http://schemas.microsoft.com/office/drawing/2014/main" id="{53535805-6BD6-A59C-6DEB-B88391DAEE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91" r="1954" b="9608"/>
          <a:stretch/>
        </p:blipFill>
        <p:spPr>
          <a:xfrm>
            <a:off x="7074867" y="3527574"/>
            <a:ext cx="4026545" cy="2696059"/>
          </a:xfrm>
          <a:prstGeom prst="rect">
            <a:avLst/>
          </a:prstGeom>
        </p:spPr>
      </p:pic>
    </p:spTree>
    <p:extLst>
      <p:ext uri="{BB962C8B-B14F-4D97-AF65-F5344CB8AC3E}">
        <p14:creationId xmlns:p14="http://schemas.microsoft.com/office/powerpoint/2010/main" val="239899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6A4072F8-8A67-58E8-47E8-2AC11E015B37}"/>
              </a:ext>
            </a:extLst>
          </p:cNvPr>
          <p:cNvPicPr>
            <a:picLocks noGrp="1" noChangeAspect="1"/>
          </p:cNvPicPr>
          <p:nvPr>
            <p:ph idx="1"/>
          </p:nvPr>
        </p:nvPicPr>
        <p:blipFill>
          <a:blip r:embed="rId2"/>
          <a:stretch>
            <a:fillRect/>
          </a:stretch>
        </p:blipFill>
        <p:spPr>
          <a:xfrm>
            <a:off x="983432" y="1088740"/>
            <a:ext cx="10030229" cy="4744484"/>
          </a:xfrm>
        </p:spPr>
      </p:pic>
      <p:sp>
        <p:nvSpPr>
          <p:cNvPr id="3" name="Date Placeholder 2">
            <a:extLst>
              <a:ext uri="{FF2B5EF4-FFF2-40B4-BE49-F238E27FC236}">
                <a16:creationId xmlns:a16="http://schemas.microsoft.com/office/drawing/2014/main" id="{CD292685-DED9-BB7B-40C2-436905EC2809}"/>
              </a:ext>
            </a:extLst>
          </p:cNvPr>
          <p:cNvSpPr>
            <a:spLocks noGrp="1"/>
          </p:cNvSpPr>
          <p:nvPr>
            <p:ph type="dt" sz="half" idx="10"/>
          </p:nvPr>
        </p:nvSpPr>
        <p:spPr/>
        <p:txBody>
          <a:bodyPr/>
          <a:lstStyle/>
          <a:p>
            <a:fld id="{1535E6CB-B32D-41BB-A431-31ACE27797AC}" type="datetime1">
              <a:rPr lang="de-CH" noProof="0" smtClean="0"/>
              <a:t>19.03.2025</a:t>
            </a:fld>
            <a:endParaRPr lang="en-GB" noProof="0" dirty="0"/>
          </a:p>
        </p:txBody>
      </p:sp>
      <p:sp>
        <p:nvSpPr>
          <p:cNvPr id="4" name="Footer Placeholder 3">
            <a:extLst>
              <a:ext uri="{FF2B5EF4-FFF2-40B4-BE49-F238E27FC236}">
                <a16:creationId xmlns:a16="http://schemas.microsoft.com/office/drawing/2014/main" id="{6E804BAC-A346-7D8A-9E83-049BBD490E70}"/>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CC6AFF92-2702-AEB7-2CD0-6725F5CAF323}"/>
              </a:ext>
            </a:extLst>
          </p:cNvPr>
          <p:cNvSpPr>
            <a:spLocks noGrp="1"/>
          </p:cNvSpPr>
          <p:nvPr>
            <p:ph type="sldNum" sz="quarter" idx="12"/>
          </p:nvPr>
        </p:nvSpPr>
        <p:spPr/>
        <p:txBody>
          <a:bodyPr/>
          <a:lstStyle/>
          <a:p>
            <a:fld id="{442AD375-037F-43D0-B059-5172DA06796A}" type="slidenum">
              <a:rPr lang="en-GB" noProof="0" smtClean="0"/>
              <a:pPr/>
              <a:t>21</a:t>
            </a:fld>
            <a:endParaRPr lang="en-GB" noProof="0" dirty="0"/>
          </a:p>
        </p:txBody>
      </p:sp>
      <p:sp>
        <p:nvSpPr>
          <p:cNvPr id="6" name="Title 5">
            <a:extLst>
              <a:ext uri="{FF2B5EF4-FFF2-40B4-BE49-F238E27FC236}">
                <a16:creationId xmlns:a16="http://schemas.microsoft.com/office/drawing/2014/main" id="{B0B2D8D8-FF87-78CD-1A5A-BE1D4432565B}"/>
              </a:ext>
            </a:extLst>
          </p:cNvPr>
          <p:cNvSpPr>
            <a:spLocks noGrp="1"/>
          </p:cNvSpPr>
          <p:nvPr>
            <p:ph type="title"/>
          </p:nvPr>
        </p:nvSpPr>
        <p:spPr/>
        <p:txBody>
          <a:bodyPr/>
          <a:lstStyle/>
          <a:p>
            <a:r>
              <a:rPr lang="en-US" dirty="0"/>
              <a:t>Target H, Overview</a:t>
            </a:r>
          </a:p>
        </p:txBody>
      </p:sp>
      <p:sp>
        <p:nvSpPr>
          <p:cNvPr id="9" name="TextBox 8">
            <a:extLst>
              <a:ext uri="{FF2B5EF4-FFF2-40B4-BE49-F238E27FC236}">
                <a16:creationId xmlns:a16="http://schemas.microsoft.com/office/drawing/2014/main" id="{7096E055-2111-EFAB-154A-8B2DA99DA8AA}"/>
              </a:ext>
            </a:extLst>
          </p:cNvPr>
          <p:cNvSpPr txBox="1"/>
          <p:nvPr/>
        </p:nvSpPr>
        <p:spPr>
          <a:xfrm>
            <a:off x="1703512" y="1993225"/>
            <a:ext cx="1440160"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Northern Area</a:t>
            </a:r>
          </a:p>
        </p:txBody>
      </p:sp>
      <p:sp>
        <p:nvSpPr>
          <p:cNvPr id="10" name="TextBox 9">
            <a:extLst>
              <a:ext uri="{FF2B5EF4-FFF2-40B4-BE49-F238E27FC236}">
                <a16:creationId xmlns:a16="http://schemas.microsoft.com/office/drawing/2014/main" id="{512A3A61-C6DD-9612-2156-7D726F38D21B}"/>
              </a:ext>
            </a:extLst>
          </p:cNvPr>
          <p:cNvSpPr txBox="1"/>
          <p:nvPr/>
        </p:nvSpPr>
        <p:spPr>
          <a:xfrm>
            <a:off x="2217790" y="3732153"/>
            <a:ext cx="716468"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MuH2</a:t>
            </a:r>
          </a:p>
        </p:txBody>
      </p:sp>
      <p:sp>
        <p:nvSpPr>
          <p:cNvPr id="11" name="TextBox 10">
            <a:extLst>
              <a:ext uri="{FF2B5EF4-FFF2-40B4-BE49-F238E27FC236}">
                <a16:creationId xmlns:a16="http://schemas.microsoft.com/office/drawing/2014/main" id="{E6D77CF1-0E6C-DAA9-B3A3-6F943E214974}"/>
              </a:ext>
            </a:extLst>
          </p:cNvPr>
          <p:cNvSpPr txBox="1"/>
          <p:nvPr/>
        </p:nvSpPr>
        <p:spPr>
          <a:xfrm>
            <a:off x="4613626" y="2023793"/>
            <a:ext cx="864096"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Target H</a:t>
            </a:r>
          </a:p>
        </p:txBody>
      </p:sp>
      <p:sp>
        <p:nvSpPr>
          <p:cNvPr id="12" name="TextBox 11">
            <a:extLst>
              <a:ext uri="{FF2B5EF4-FFF2-40B4-BE49-F238E27FC236}">
                <a16:creationId xmlns:a16="http://schemas.microsoft.com/office/drawing/2014/main" id="{679B1275-2355-F098-B6AC-8F314E5D6002}"/>
              </a:ext>
            </a:extLst>
          </p:cNvPr>
          <p:cNvSpPr txBox="1"/>
          <p:nvPr/>
        </p:nvSpPr>
        <p:spPr>
          <a:xfrm>
            <a:off x="8951732" y="2665366"/>
            <a:ext cx="648072"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MuH3</a:t>
            </a:r>
          </a:p>
        </p:txBody>
      </p:sp>
      <p:sp>
        <p:nvSpPr>
          <p:cNvPr id="18" name="Freeform 10">
            <a:extLst>
              <a:ext uri="{FF2B5EF4-FFF2-40B4-BE49-F238E27FC236}">
                <a16:creationId xmlns:a16="http://schemas.microsoft.com/office/drawing/2014/main" id="{64ED794E-8116-4AEF-AE4E-02431019C850}"/>
              </a:ext>
            </a:extLst>
          </p:cNvPr>
          <p:cNvSpPr/>
          <p:nvPr/>
        </p:nvSpPr>
        <p:spPr bwMode="auto">
          <a:xfrm>
            <a:off x="1923148" y="2895124"/>
            <a:ext cx="4131894" cy="533876"/>
          </a:xfrm>
          <a:custGeom>
            <a:avLst/>
            <a:gdLst>
              <a:gd name="connsiteX0" fmla="*/ 2957512 w 2957512"/>
              <a:gd name="connsiteY0" fmla="*/ 0 h 335756"/>
              <a:gd name="connsiteX1" fmla="*/ 2736056 w 2957512"/>
              <a:gd name="connsiteY1" fmla="*/ 28575 h 335756"/>
              <a:gd name="connsiteX2" fmla="*/ 2228850 w 2957512"/>
              <a:gd name="connsiteY2" fmla="*/ 335756 h 335756"/>
              <a:gd name="connsiteX3" fmla="*/ 0 w 2957512"/>
              <a:gd name="connsiteY3" fmla="*/ 185737 h 335756"/>
              <a:gd name="connsiteX0" fmla="*/ 2957512 w 2957512"/>
              <a:gd name="connsiteY0" fmla="*/ 0 h 335756"/>
              <a:gd name="connsiteX1" fmla="*/ 2652236 w 2957512"/>
              <a:gd name="connsiteY1" fmla="*/ 5715 h 335756"/>
              <a:gd name="connsiteX2" fmla="*/ 2228850 w 2957512"/>
              <a:gd name="connsiteY2" fmla="*/ 335756 h 335756"/>
              <a:gd name="connsiteX3" fmla="*/ 0 w 2957512"/>
              <a:gd name="connsiteY3" fmla="*/ 185737 h 335756"/>
              <a:gd name="connsiteX0" fmla="*/ 2957512 w 2957512"/>
              <a:gd name="connsiteY0" fmla="*/ 0 h 495776"/>
              <a:gd name="connsiteX1" fmla="*/ 2652236 w 2957512"/>
              <a:gd name="connsiteY1" fmla="*/ 5715 h 495776"/>
              <a:gd name="connsiteX2" fmla="*/ 1878330 w 2957512"/>
              <a:gd name="connsiteY2" fmla="*/ 495776 h 495776"/>
              <a:gd name="connsiteX3" fmla="*/ 0 w 2957512"/>
              <a:gd name="connsiteY3" fmla="*/ 185737 h 495776"/>
              <a:gd name="connsiteX0" fmla="*/ 3643312 w 3643312"/>
              <a:gd name="connsiteY0" fmla="*/ 0 h 495776"/>
              <a:gd name="connsiteX1" fmla="*/ 3338036 w 3643312"/>
              <a:gd name="connsiteY1" fmla="*/ 5715 h 495776"/>
              <a:gd name="connsiteX2" fmla="*/ 2564130 w 3643312"/>
              <a:gd name="connsiteY2" fmla="*/ 495776 h 495776"/>
              <a:gd name="connsiteX3" fmla="*/ 0 w 3643312"/>
              <a:gd name="connsiteY3" fmla="*/ 307657 h 495776"/>
              <a:gd name="connsiteX0" fmla="*/ 3643312 w 3643312"/>
              <a:gd name="connsiteY0" fmla="*/ 0 h 533876"/>
              <a:gd name="connsiteX1" fmla="*/ 3338036 w 3643312"/>
              <a:gd name="connsiteY1" fmla="*/ 5715 h 533876"/>
              <a:gd name="connsiteX2" fmla="*/ 2548890 w 3643312"/>
              <a:gd name="connsiteY2" fmla="*/ 533876 h 533876"/>
              <a:gd name="connsiteX3" fmla="*/ 0 w 3643312"/>
              <a:gd name="connsiteY3" fmla="*/ 307657 h 533876"/>
              <a:gd name="connsiteX0" fmla="*/ 3772852 w 3772852"/>
              <a:gd name="connsiteY0" fmla="*/ 0 h 533876"/>
              <a:gd name="connsiteX1" fmla="*/ 3467576 w 3772852"/>
              <a:gd name="connsiteY1" fmla="*/ 5715 h 533876"/>
              <a:gd name="connsiteX2" fmla="*/ 2678430 w 3772852"/>
              <a:gd name="connsiteY2" fmla="*/ 533876 h 533876"/>
              <a:gd name="connsiteX3" fmla="*/ 0 w 3772852"/>
              <a:gd name="connsiteY3" fmla="*/ 261937 h 533876"/>
            </a:gdLst>
            <a:ahLst/>
            <a:cxnLst>
              <a:cxn ang="0">
                <a:pos x="connsiteX0" y="connsiteY0"/>
              </a:cxn>
              <a:cxn ang="0">
                <a:pos x="connsiteX1" y="connsiteY1"/>
              </a:cxn>
              <a:cxn ang="0">
                <a:pos x="connsiteX2" y="connsiteY2"/>
              </a:cxn>
              <a:cxn ang="0">
                <a:pos x="connsiteX3" y="connsiteY3"/>
              </a:cxn>
            </a:cxnLst>
            <a:rect l="l" t="t" r="r" b="b"/>
            <a:pathLst>
              <a:path w="3772852" h="533876">
                <a:moveTo>
                  <a:pt x="3772852" y="0"/>
                </a:moveTo>
                <a:lnTo>
                  <a:pt x="3467576" y="5715"/>
                </a:lnTo>
                <a:lnTo>
                  <a:pt x="2678430" y="533876"/>
                </a:lnTo>
                <a:lnTo>
                  <a:pt x="0" y="261937"/>
                </a:lnTo>
              </a:path>
            </a:pathLst>
          </a:custGeom>
          <a:noFill/>
          <a:ln w="38100" cap="flat" cmpd="sng" algn="ctr">
            <a:solidFill>
              <a:srgbClr val="FFC000"/>
            </a:solidFill>
            <a:prstDash val="solid"/>
            <a:headEnd type="none" w="med" len="med"/>
            <a:tailEnd type="triangle" w="med" len="med"/>
          </a:ln>
          <a:effectLst>
            <a:outerShdw blurRad="40000" dist="20000" dir="5400000" rotWithShape="0">
              <a:srgbClr val="000000">
                <a:alpha val="38000"/>
              </a:srgb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9" name="Freeform 11">
            <a:extLst>
              <a:ext uri="{FF2B5EF4-FFF2-40B4-BE49-F238E27FC236}">
                <a16:creationId xmlns:a16="http://schemas.microsoft.com/office/drawing/2014/main" id="{3A47BEB0-5D6D-7776-C4E9-910C6C2C4FFF}"/>
              </a:ext>
            </a:extLst>
          </p:cNvPr>
          <p:cNvSpPr/>
          <p:nvPr/>
        </p:nvSpPr>
        <p:spPr bwMode="auto">
          <a:xfrm>
            <a:off x="6346022" y="1871164"/>
            <a:ext cx="4217193" cy="1441132"/>
          </a:xfrm>
          <a:custGeom>
            <a:avLst/>
            <a:gdLst>
              <a:gd name="connsiteX0" fmla="*/ 0 w 3721893"/>
              <a:gd name="connsiteY0" fmla="*/ 950118 h 1243012"/>
              <a:gd name="connsiteX1" fmla="*/ 200025 w 3721893"/>
              <a:gd name="connsiteY1" fmla="*/ 971550 h 1243012"/>
              <a:gd name="connsiteX2" fmla="*/ 678656 w 3721893"/>
              <a:gd name="connsiteY2" fmla="*/ 1243012 h 1243012"/>
              <a:gd name="connsiteX3" fmla="*/ 3278981 w 3721893"/>
              <a:gd name="connsiteY3" fmla="*/ 7143 h 1243012"/>
              <a:gd name="connsiteX4" fmla="*/ 3721893 w 3721893"/>
              <a:gd name="connsiteY4" fmla="*/ 0 h 1243012"/>
              <a:gd name="connsiteX0" fmla="*/ 0 w 3721893"/>
              <a:gd name="connsiteY0" fmla="*/ 950118 h 1342072"/>
              <a:gd name="connsiteX1" fmla="*/ 200025 w 3721893"/>
              <a:gd name="connsiteY1" fmla="*/ 971550 h 1342072"/>
              <a:gd name="connsiteX2" fmla="*/ 975836 w 3721893"/>
              <a:gd name="connsiteY2" fmla="*/ 1342072 h 1342072"/>
              <a:gd name="connsiteX3" fmla="*/ 3278981 w 3721893"/>
              <a:gd name="connsiteY3" fmla="*/ 7143 h 1342072"/>
              <a:gd name="connsiteX4" fmla="*/ 3721893 w 3721893"/>
              <a:gd name="connsiteY4" fmla="*/ 0 h 1342072"/>
              <a:gd name="connsiteX0" fmla="*/ 0 w 3721893"/>
              <a:gd name="connsiteY0" fmla="*/ 950118 h 1342072"/>
              <a:gd name="connsiteX1" fmla="*/ 222885 w 3721893"/>
              <a:gd name="connsiteY1" fmla="*/ 971550 h 1342072"/>
              <a:gd name="connsiteX2" fmla="*/ 975836 w 3721893"/>
              <a:gd name="connsiteY2" fmla="*/ 1342072 h 1342072"/>
              <a:gd name="connsiteX3" fmla="*/ 3278981 w 3721893"/>
              <a:gd name="connsiteY3" fmla="*/ 7143 h 1342072"/>
              <a:gd name="connsiteX4" fmla="*/ 3721893 w 3721893"/>
              <a:gd name="connsiteY4" fmla="*/ 0 h 1342072"/>
              <a:gd name="connsiteX0" fmla="*/ 0 w 3752373"/>
              <a:gd name="connsiteY0" fmla="*/ 950118 h 1342072"/>
              <a:gd name="connsiteX1" fmla="*/ 253365 w 3752373"/>
              <a:gd name="connsiteY1" fmla="*/ 971550 h 1342072"/>
              <a:gd name="connsiteX2" fmla="*/ 1006316 w 3752373"/>
              <a:gd name="connsiteY2" fmla="*/ 1342072 h 1342072"/>
              <a:gd name="connsiteX3" fmla="*/ 3309461 w 3752373"/>
              <a:gd name="connsiteY3" fmla="*/ 7143 h 1342072"/>
              <a:gd name="connsiteX4" fmla="*/ 3752373 w 3752373"/>
              <a:gd name="connsiteY4" fmla="*/ 0 h 1342072"/>
              <a:gd name="connsiteX0" fmla="*/ 0 w 3752373"/>
              <a:gd name="connsiteY0" fmla="*/ 950118 h 1342072"/>
              <a:gd name="connsiteX1" fmla="*/ 253365 w 3752373"/>
              <a:gd name="connsiteY1" fmla="*/ 971550 h 1342072"/>
              <a:gd name="connsiteX2" fmla="*/ 1006316 w 3752373"/>
              <a:gd name="connsiteY2" fmla="*/ 1342072 h 1342072"/>
              <a:gd name="connsiteX3" fmla="*/ 3560921 w 3752373"/>
              <a:gd name="connsiteY3" fmla="*/ 205263 h 1342072"/>
              <a:gd name="connsiteX4" fmla="*/ 3752373 w 3752373"/>
              <a:gd name="connsiteY4" fmla="*/ 0 h 1342072"/>
              <a:gd name="connsiteX0" fmla="*/ 0 w 4217193"/>
              <a:gd name="connsiteY0" fmla="*/ 1049178 h 1441132"/>
              <a:gd name="connsiteX1" fmla="*/ 253365 w 4217193"/>
              <a:gd name="connsiteY1" fmla="*/ 1070610 h 1441132"/>
              <a:gd name="connsiteX2" fmla="*/ 1006316 w 4217193"/>
              <a:gd name="connsiteY2" fmla="*/ 1441132 h 1441132"/>
              <a:gd name="connsiteX3" fmla="*/ 3560921 w 4217193"/>
              <a:gd name="connsiteY3" fmla="*/ 304323 h 1441132"/>
              <a:gd name="connsiteX4" fmla="*/ 4217193 w 4217193"/>
              <a:gd name="connsiteY4" fmla="*/ 0 h 1441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7193" h="1441132">
                <a:moveTo>
                  <a:pt x="0" y="1049178"/>
                </a:moveTo>
                <a:lnTo>
                  <a:pt x="253365" y="1070610"/>
                </a:lnTo>
                <a:lnTo>
                  <a:pt x="1006316" y="1441132"/>
                </a:lnTo>
                <a:lnTo>
                  <a:pt x="3560921" y="304323"/>
                </a:lnTo>
                <a:lnTo>
                  <a:pt x="4217193" y="0"/>
                </a:lnTo>
              </a:path>
            </a:pathLst>
          </a:custGeom>
          <a:noFill/>
          <a:ln w="38100" cap="flat" cmpd="sng" algn="ctr">
            <a:solidFill>
              <a:srgbClr val="FFC000"/>
            </a:solidFill>
            <a:prstDash val="solid"/>
            <a:headEnd type="none" w="med" len="med"/>
            <a:tailEnd type="triangle" w="med" len="med"/>
          </a:ln>
          <a:effectLst>
            <a:outerShdw blurRad="40000" dist="20000" dir="5400000" rotWithShape="0">
              <a:srgbClr val="000000">
                <a:alpha val="38000"/>
              </a:srgb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20" name="Freeform 12">
            <a:extLst>
              <a:ext uri="{FF2B5EF4-FFF2-40B4-BE49-F238E27FC236}">
                <a16:creationId xmlns:a16="http://schemas.microsoft.com/office/drawing/2014/main" id="{810C9653-7FA5-FE63-CE0B-0AA7FC752F04}"/>
              </a:ext>
            </a:extLst>
          </p:cNvPr>
          <p:cNvSpPr/>
          <p:nvPr/>
        </p:nvSpPr>
        <p:spPr bwMode="auto">
          <a:xfrm>
            <a:off x="9326944" y="2425030"/>
            <a:ext cx="428625" cy="135732"/>
          </a:xfrm>
          <a:custGeom>
            <a:avLst/>
            <a:gdLst>
              <a:gd name="connsiteX0" fmla="*/ 0 w 428625"/>
              <a:gd name="connsiteY0" fmla="*/ 0 h 135732"/>
              <a:gd name="connsiteX1" fmla="*/ 428625 w 428625"/>
              <a:gd name="connsiteY1" fmla="*/ 135732 h 135732"/>
            </a:gdLst>
            <a:ahLst/>
            <a:cxnLst>
              <a:cxn ang="0">
                <a:pos x="connsiteX0" y="connsiteY0"/>
              </a:cxn>
              <a:cxn ang="0">
                <a:pos x="connsiteX1" y="connsiteY1"/>
              </a:cxn>
            </a:cxnLst>
            <a:rect l="l" t="t" r="r" b="b"/>
            <a:pathLst>
              <a:path w="428625" h="135732">
                <a:moveTo>
                  <a:pt x="0" y="0"/>
                </a:moveTo>
                <a:lnTo>
                  <a:pt x="428625" y="135732"/>
                </a:lnTo>
              </a:path>
            </a:pathLst>
          </a:custGeom>
          <a:noFill/>
          <a:ln w="38100" cap="flat" cmpd="sng" algn="ctr">
            <a:solidFill>
              <a:srgbClr val="FFC000"/>
            </a:solidFill>
            <a:prstDash val="solid"/>
            <a:headEnd type="none" w="med" len="med"/>
            <a:tailEnd type="triangle" w="med" len="med"/>
          </a:ln>
          <a:effectLst>
            <a:outerShdw blurRad="40000" dist="20000" dir="5400000" rotWithShape="0">
              <a:srgbClr val="000000">
                <a:alpha val="38000"/>
              </a:srgb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25" name="Freeform: Shape 24">
            <a:extLst>
              <a:ext uri="{FF2B5EF4-FFF2-40B4-BE49-F238E27FC236}">
                <a16:creationId xmlns:a16="http://schemas.microsoft.com/office/drawing/2014/main" id="{D8113951-2699-88BA-FC9B-0D0E6162ABA4}"/>
              </a:ext>
            </a:extLst>
          </p:cNvPr>
          <p:cNvSpPr/>
          <p:nvPr/>
        </p:nvSpPr>
        <p:spPr>
          <a:xfrm>
            <a:off x="4168616" y="2375543"/>
            <a:ext cx="4052333" cy="1441132"/>
          </a:xfrm>
          <a:custGeom>
            <a:avLst/>
            <a:gdLst>
              <a:gd name="connsiteX0" fmla="*/ 121920 w 3596640"/>
              <a:gd name="connsiteY0" fmla="*/ 640080 h 1280160"/>
              <a:gd name="connsiteX1" fmla="*/ 0 w 3596640"/>
              <a:gd name="connsiteY1" fmla="*/ 1226820 h 1280160"/>
              <a:gd name="connsiteX2" fmla="*/ 830580 w 3596640"/>
              <a:gd name="connsiteY2" fmla="*/ 1272540 h 1280160"/>
              <a:gd name="connsiteX3" fmla="*/ 1600200 w 3596640"/>
              <a:gd name="connsiteY3" fmla="*/ 1280160 h 1280160"/>
              <a:gd name="connsiteX4" fmla="*/ 1569720 w 3596640"/>
              <a:gd name="connsiteY4" fmla="*/ 769620 h 1280160"/>
              <a:gd name="connsiteX5" fmla="*/ 1653540 w 3596640"/>
              <a:gd name="connsiteY5" fmla="*/ 731520 h 1280160"/>
              <a:gd name="connsiteX6" fmla="*/ 1935480 w 3596640"/>
              <a:gd name="connsiteY6" fmla="*/ 731520 h 1280160"/>
              <a:gd name="connsiteX7" fmla="*/ 2004060 w 3596640"/>
              <a:gd name="connsiteY7" fmla="*/ 784860 h 1280160"/>
              <a:gd name="connsiteX8" fmla="*/ 2095500 w 3596640"/>
              <a:gd name="connsiteY8" fmla="*/ 1249680 h 1280160"/>
              <a:gd name="connsiteX9" fmla="*/ 3596640 w 3596640"/>
              <a:gd name="connsiteY9" fmla="*/ 1104900 h 1280160"/>
              <a:gd name="connsiteX10" fmla="*/ 3345180 w 3596640"/>
              <a:gd name="connsiteY10" fmla="*/ 518160 h 1280160"/>
              <a:gd name="connsiteX11" fmla="*/ 2933700 w 3596640"/>
              <a:gd name="connsiteY11" fmla="*/ 594360 h 1280160"/>
              <a:gd name="connsiteX12" fmla="*/ 2857500 w 3596640"/>
              <a:gd name="connsiteY12" fmla="*/ 0 h 1280160"/>
              <a:gd name="connsiteX13" fmla="*/ 441960 w 3596640"/>
              <a:gd name="connsiteY13" fmla="*/ 45720 h 1280160"/>
              <a:gd name="connsiteX14" fmla="*/ 472440 w 3596640"/>
              <a:gd name="connsiteY14" fmla="*/ 403860 h 1280160"/>
              <a:gd name="connsiteX15" fmla="*/ 121920 w 3596640"/>
              <a:gd name="connsiteY15" fmla="*/ 64008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96640" h="1280160">
                <a:moveTo>
                  <a:pt x="121920" y="640080"/>
                </a:moveTo>
                <a:lnTo>
                  <a:pt x="0" y="1226820"/>
                </a:lnTo>
                <a:lnTo>
                  <a:pt x="830580" y="1272540"/>
                </a:lnTo>
                <a:lnTo>
                  <a:pt x="1600200" y="1280160"/>
                </a:lnTo>
                <a:lnTo>
                  <a:pt x="1569720" y="769620"/>
                </a:lnTo>
                <a:lnTo>
                  <a:pt x="1653540" y="731520"/>
                </a:lnTo>
                <a:lnTo>
                  <a:pt x="1935480" y="731520"/>
                </a:lnTo>
                <a:lnTo>
                  <a:pt x="2004060" y="784860"/>
                </a:lnTo>
                <a:lnTo>
                  <a:pt x="2095500" y="1249680"/>
                </a:lnTo>
                <a:lnTo>
                  <a:pt x="3596640" y="1104900"/>
                </a:lnTo>
                <a:lnTo>
                  <a:pt x="3345180" y="518160"/>
                </a:lnTo>
                <a:lnTo>
                  <a:pt x="2933700" y="594360"/>
                </a:lnTo>
                <a:lnTo>
                  <a:pt x="2857500" y="0"/>
                </a:lnTo>
                <a:lnTo>
                  <a:pt x="441960" y="45720"/>
                </a:lnTo>
                <a:lnTo>
                  <a:pt x="472440" y="403860"/>
                </a:lnTo>
                <a:lnTo>
                  <a:pt x="121920" y="640080"/>
                </a:lnTo>
                <a:close/>
              </a:path>
            </a:pathLst>
          </a:custGeom>
          <a:solidFill>
            <a:schemeClr val="accent4">
              <a:lumMod val="60000"/>
              <a:lumOff val="40000"/>
              <a:alpha val="40000"/>
            </a:schemeClr>
          </a:solidFill>
          <a:ln w="28575" cap="flat" cmpd="sng" algn="ctr">
            <a:solidFill>
              <a:schemeClr val="accent4">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err="1">
              <a:solidFill>
                <a:schemeClr val="tx1"/>
              </a:solidFill>
              <a:latin typeface="Times" charset="0"/>
            </a:endParaRPr>
          </a:p>
        </p:txBody>
      </p:sp>
    </p:spTree>
    <p:extLst>
      <p:ext uri="{BB962C8B-B14F-4D97-AF65-F5344CB8AC3E}">
        <p14:creationId xmlns:p14="http://schemas.microsoft.com/office/powerpoint/2010/main" val="3531941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06D0DD4D-040C-80FD-FEAB-A8FC06B5D15B}"/>
              </a:ext>
            </a:extLst>
          </p:cNvPr>
          <p:cNvPicPr>
            <a:picLocks noGrp="1" noChangeAspect="1"/>
          </p:cNvPicPr>
          <p:nvPr>
            <p:ph idx="1"/>
          </p:nvPr>
        </p:nvPicPr>
        <p:blipFill>
          <a:blip r:embed="rId2"/>
          <a:stretch>
            <a:fillRect/>
          </a:stretch>
        </p:blipFill>
        <p:spPr>
          <a:xfrm>
            <a:off x="1614487" y="2313036"/>
            <a:ext cx="8477249" cy="4266668"/>
          </a:xfrm>
          <a:effectLst>
            <a:outerShdw blurRad="50800" dist="38100" dir="2700000" algn="tl" rotWithShape="0">
              <a:prstClr val="black">
                <a:alpha val="40000"/>
              </a:prstClr>
            </a:outerShdw>
          </a:effectLst>
        </p:spPr>
      </p:pic>
      <p:sp>
        <p:nvSpPr>
          <p:cNvPr id="3" name="Date Placeholder 2">
            <a:extLst>
              <a:ext uri="{FF2B5EF4-FFF2-40B4-BE49-F238E27FC236}">
                <a16:creationId xmlns:a16="http://schemas.microsoft.com/office/drawing/2014/main" id="{D60172EB-93A4-206F-2E2D-E8419368EE7D}"/>
              </a:ext>
            </a:extLst>
          </p:cNvPr>
          <p:cNvSpPr>
            <a:spLocks noGrp="1"/>
          </p:cNvSpPr>
          <p:nvPr>
            <p:ph type="dt" sz="half" idx="10"/>
          </p:nvPr>
        </p:nvSpPr>
        <p:spPr/>
        <p:txBody>
          <a:bodyPr/>
          <a:lstStyle/>
          <a:p>
            <a:fld id="{1535E6CB-B32D-41BB-A431-31ACE27797AC}" type="datetime1">
              <a:rPr lang="de-CH" noProof="0" smtClean="0"/>
              <a:t>19.03.2025</a:t>
            </a:fld>
            <a:endParaRPr lang="en-GB" noProof="0" dirty="0"/>
          </a:p>
        </p:txBody>
      </p:sp>
      <p:sp>
        <p:nvSpPr>
          <p:cNvPr id="4" name="Footer Placeholder 3">
            <a:extLst>
              <a:ext uri="{FF2B5EF4-FFF2-40B4-BE49-F238E27FC236}">
                <a16:creationId xmlns:a16="http://schemas.microsoft.com/office/drawing/2014/main" id="{CC07B08E-2D94-1DF1-20B2-316AE0721829}"/>
              </a:ext>
            </a:extLst>
          </p:cNvPr>
          <p:cNvSpPr>
            <a:spLocks noGrp="1"/>
          </p:cNvSpPr>
          <p:nvPr>
            <p:ph type="ftr" sz="quarter" idx="11"/>
          </p:nvPr>
        </p:nvSpPr>
        <p:spPr/>
        <p:txBody>
          <a:bodyPr/>
          <a:lstStyle/>
          <a:p>
            <a:r>
              <a:rPr lang="en-US" noProof="0"/>
              <a:t>PSI Center for Accelerator Science and Engineering</a:t>
            </a:r>
            <a:endParaRPr lang="en-GB" noProof="0" dirty="0"/>
          </a:p>
        </p:txBody>
      </p:sp>
      <p:sp>
        <p:nvSpPr>
          <p:cNvPr id="5" name="Slide Number Placeholder 4">
            <a:extLst>
              <a:ext uri="{FF2B5EF4-FFF2-40B4-BE49-F238E27FC236}">
                <a16:creationId xmlns:a16="http://schemas.microsoft.com/office/drawing/2014/main" id="{A0F32A24-212B-D5B2-23C8-5C631EE50FB5}"/>
              </a:ext>
            </a:extLst>
          </p:cNvPr>
          <p:cNvSpPr>
            <a:spLocks noGrp="1"/>
          </p:cNvSpPr>
          <p:nvPr>
            <p:ph type="sldNum" sz="quarter" idx="12"/>
          </p:nvPr>
        </p:nvSpPr>
        <p:spPr/>
        <p:txBody>
          <a:bodyPr/>
          <a:lstStyle/>
          <a:p>
            <a:fld id="{442AD375-037F-43D0-B059-5172DA06796A}" type="slidenum">
              <a:rPr lang="en-GB" noProof="0" smtClean="0"/>
              <a:pPr/>
              <a:t>22</a:t>
            </a:fld>
            <a:endParaRPr lang="en-GB" noProof="0" dirty="0"/>
          </a:p>
        </p:txBody>
      </p:sp>
      <p:sp>
        <p:nvSpPr>
          <p:cNvPr id="6" name="Title 5">
            <a:extLst>
              <a:ext uri="{FF2B5EF4-FFF2-40B4-BE49-F238E27FC236}">
                <a16:creationId xmlns:a16="http://schemas.microsoft.com/office/drawing/2014/main" id="{B0465777-49DE-24CC-5A05-CC5B5DA731E7}"/>
              </a:ext>
            </a:extLst>
          </p:cNvPr>
          <p:cNvSpPr>
            <a:spLocks noGrp="1"/>
          </p:cNvSpPr>
          <p:nvPr>
            <p:ph type="title"/>
          </p:nvPr>
        </p:nvSpPr>
        <p:spPr>
          <a:xfrm>
            <a:off x="695325" y="278296"/>
            <a:ext cx="8964613" cy="537592"/>
          </a:xfrm>
        </p:spPr>
        <p:txBody>
          <a:bodyPr/>
          <a:lstStyle/>
          <a:p>
            <a:pPr defTabSz="536575"/>
            <a:r>
              <a:rPr lang="en-US" dirty="0"/>
              <a:t>Target H, Shielding</a:t>
            </a:r>
          </a:p>
        </p:txBody>
      </p:sp>
      <p:cxnSp>
        <p:nvCxnSpPr>
          <p:cNvPr id="10" name="Straight Arrow Connector 9">
            <a:extLst>
              <a:ext uri="{FF2B5EF4-FFF2-40B4-BE49-F238E27FC236}">
                <a16:creationId xmlns:a16="http://schemas.microsoft.com/office/drawing/2014/main" id="{1DF18ACD-41A3-E58E-A58E-9F85F5630E55}"/>
              </a:ext>
            </a:extLst>
          </p:cNvPr>
          <p:cNvCxnSpPr/>
          <p:nvPr/>
        </p:nvCxnSpPr>
        <p:spPr>
          <a:xfrm flipV="1">
            <a:off x="3603914" y="2673076"/>
            <a:ext cx="4176464" cy="288032"/>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cxnSp>
        <p:nvCxnSpPr>
          <p:cNvPr id="11" name="Straight Arrow Connector 10">
            <a:extLst>
              <a:ext uri="{FF2B5EF4-FFF2-40B4-BE49-F238E27FC236}">
                <a16:creationId xmlns:a16="http://schemas.microsoft.com/office/drawing/2014/main" id="{7C68D374-4DA8-2B18-2F76-7CC0731CCCCF}"/>
              </a:ext>
            </a:extLst>
          </p:cNvPr>
          <p:cNvCxnSpPr>
            <a:cxnSpLocks/>
          </p:cNvCxnSpPr>
          <p:nvPr/>
        </p:nvCxnSpPr>
        <p:spPr>
          <a:xfrm flipV="1">
            <a:off x="6556242" y="5481388"/>
            <a:ext cx="144016" cy="648072"/>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36758E12-AD8C-610D-1572-9D456504CC14}"/>
              </a:ext>
            </a:extLst>
          </p:cNvPr>
          <p:cNvCxnSpPr>
            <a:cxnSpLocks/>
          </p:cNvCxnSpPr>
          <p:nvPr/>
        </p:nvCxnSpPr>
        <p:spPr>
          <a:xfrm flipH="1" flipV="1">
            <a:off x="7996402" y="2889100"/>
            <a:ext cx="648072" cy="2376264"/>
          </a:xfrm>
          <a:prstGeom prst="straightConnector1">
            <a:avLst/>
          </a:prstGeom>
          <a:ln>
            <a:headEnd type="triangle" w="lg" len="lg"/>
            <a:tailEnd type="triangle" w="lg" len="lg"/>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73DA989F-5440-9711-7982-1E6630258495}"/>
              </a:ext>
            </a:extLst>
          </p:cNvPr>
          <p:cNvSpPr txBox="1"/>
          <p:nvPr/>
        </p:nvSpPr>
        <p:spPr>
          <a:xfrm>
            <a:off x="5529075" y="2414948"/>
            <a:ext cx="523111"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15m</a:t>
            </a:r>
          </a:p>
        </p:txBody>
      </p:sp>
      <p:sp>
        <p:nvSpPr>
          <p:cNvPr id="18" name="TextBox 17">
            <a:extLst>
              <a:ext uri="{FF2B5EF4-FFF2-40B4-BE49-F238E27FC236}">
                <a16:creationId xmlns:a16="http://schemas.microsoft.com/office/drawing/2014/main" id="{4426BCF4-DE12-9CB6-358B-290907DC46A5}"/>
              </a:ext>
            </a:extLst>
          </p:cNvPr>
          <p:cNvSpPr txBox="1"/>
          <p:nvPr/>
        </p:nvSpPr>
        <p:spPr>
          <a:xfrm>
            <a:off x="8644474" y="4545284"/>
            <a:ext cx="648072"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9.4m</a:t>
            </a:r>
          </a:p>
        </p:txBody>
      </p:sp>
      <p:sp>
        <p:nvSpPr>
          <p:cNvPr id="19" name="TextBox 18">
            <a:extLst>
              <a:ext uri="{FF2B5EF4-FFF2-40B4-BE49-F238E27FC236}">
                <a16:creationId xmlns:a16="http://schemas.microsoft.com/office/drawing/2014/main" id="{11CFCE75-744A-BE2C-8C16-E3642FE0745F}"/>
              </a:ext>
            </a:extLst>
          </p:cNvPr>
          <p:cNvSpPr txBox="1"/>
          <p:nvPr/>
        </p:nvSpPr>
        <p:spPr>
          <a:xfrm>
            <a:off x="6988290" y="5805424"/>
            <a:ext cx="648072" cy="362141"/>
          </a:xfrm>
          <a:prstGeom prst="rect">
            <a:avLst/>
          </a:prstGeom>
          <a:solidFill>
            <a:schemeClr val="bg1">
              <a:alpha val="85000"/>
            </a:schemeClr>
          </a:solidFill>
        </p:spPr>
        <p:txBody>
          <a:bodyPr wrap="square" lIns="36000" tIns="36000" rIns="36000" bIns="36000" rtlCol="0">
            <a:spAutoFit/>
          </a:bodyPr>
          <a:lstStyle/>
          <a:p>
            <a:pPr eaLnBrk="1" hangingPunct="1">
              <a:lnSpc>
                <a:spcPct val="110000"/>
              </a:lnSpc>
              <a:spcBef>
                <a:spcPct val="0"/>
              </a:spcBef>
              <a:buClr>
                <a:srgbClr val="000000"/>
              </a:buClr>
            </a:pPr>
            <a:r>
              <a:rPr lang="en-US" dirty="0">
                <a:solidFill>
                  <a:srgbClr val="000000"/>
                </a:solidFill>
                <a:latin typeface="Calibri"/>
              </a:rPr>
              <a:t>5.6m</a:t>
            </a:r>
          </a:p>
        </p:txBody>
      </p:sp>
      <p:sp>
        <p:nvSpPr>
          <p:cNvPr id="20" name="Content Placeholder 1">
            <a:extLst>
              <a:ext uri="{FF2B5EF4-FFF2-40B4-BE49-F238E27FC236}">
                <a16:creationId xmlns:a16="http://schemas.microsoft.com/office/drawing/2014/main" id="{3B921AA3-8B96-A782-7B6C-2F1E59C6B411}"/>
              </a:ext>
            </a:extLst>
          </p:cNvPr>
          <p:cNvSpPr txBox="1">
            <a:spLocks/>
          </p:cNvSpPr>
          <p:nvPr/>
        </p:nvSpPr>
        <p:spPr>
          <a:xfrm>
            <a:off x="695324" y="1052896"/>
            <a:ext cx="10297219" cy="917747"/>
          </a:xfrm>
          <a:prstGeom prst="rect">
            <a:avLst/>
          </a:prstGeom>
        </p:spPr>
        <p:txBody>
          <a:bodyPr vert="horz" lIns="0" tIns="0" rIns="0" bIns="0" rtlCol="0">
            <a:noAutofit/>
          </a:bodyPr>
          <a:lstStyle>
            <a:lvl1pPr marL="0" indent="0" algn="l" defTabSz="984250" rtl="0" eaLnBrk="1" latinLnBrk="0" hangingPunct="1">
              <a:lnSpc>
                <a:spcPct val="100000"/>
              </a:lnSpc>
              <a:spcBef>
                <a:spcPts val="600"/>
              </a:spcBef>
              <a:buFont typeface="+mj-lt"/>
              <a:buNone/>
              <a:tabLst>
                <a:tab pos="536575" algn="l"/>
              </a:tabLst>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tabLst>
                <a:tab pos="536575" algn="l"/>
              </a:tabLst>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The Target H shielding's volume is specified. The next steps include designing the shielding in appropriate blocks and determining the location of the old Target M shielding containers.</a:t>
            </a:r>
          </a:p>
        </p:txBody>
      </p:sp>
      <p:sp>
        <p:nvSpPr>
          <p:cNvPr id="21" name="Rectangle 1">
            <a:extLst>
              <a:ext uri="{FF2B5EF4-FFF2-40B4-BE49-F238E27FC236}">
                <a16:creationId xmlns:a16="http://schemas.microsoft.com/office/drawing/2014/main" id="{8E589A40-05B2-81F8-18A8-3C78320F12BB}"/>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sp>
        <p:nvSpPr>
          <p:cNvPr id="22" name="TextBox 21">
            <a:extLst>
              <a:ext uri="{FF2B5EF4-FFF2-40B4-BE49-F238E27FC236}">
                <a16:creationId xmlns:a16="http://schemas.microsoft.com/office/drawing/2014/main" id="{8F162F13-A4BF-9269-D09A-B80963DE1F8E}"/>
              </a:ext>
            </a:extLst>
          </p:cNvPr>
          <p:cNvSpPr txBox="1"/>
          <p:nvPr/>
        </p:nvSpPr>
        <p:spPr>
          <a:xfrm>
            <a:off x="410289" y="2089684"/>
            <a:ext cx="3713848" cy="688256"/>
          </a:xfrm>
          <a:prstGeom prst="rect">
            <a:avLst/>
          </a:prstGeom>
          <a:solidFill>
            <a:schemeClr val="bg1"/>
          </a:solidFill>
          <a:ln w="12700">
            <a:solidFill>
              <a:schemeClr val="tx1"/>
            </a:solidFill>
          </a:ln>
          <a:effectLst>
            <a:outerShdw blurRad="50800" dist="38100" dir="2700000" algn="tl" rotWithShape="0">
              <a:prstClr val="black">
                <a:alpha val="40000"/>
              </a:prstClr>
            </a:outerShdw>
          </a:effectLst>
        </p:spPr>
        <p:txBody>
          <a:bodyPr wrap="square" lIns="36000" tIns="36000" rIns="36000" bIns="36000" rtlCol="0">
            <a:spAutoFit/>
          </a:bodyPr>
          <a:lstStyle/>
          <a:p>
            <a:r>
              <a:rPr lang="en-US" sz="2000" dirty="0"/>
              <a:t>Steel Shielding		304m</a:t>
            </a:r>
            <a:r>
              <a:rPr lang="en-US" sz="2000" baseline="30000" dirty="0"/>
              <a:t>3</a:t>
            </a:r>
          </a:p>
          <a:p>
            <a:r>
              <a:rPr lang="en-US" sz="2000" dirty="0"/>
              <a:t>Concrete Shielding	166m</a:t>
            </a:r>
            <a:r>
              <a:rPr lang="en-US" sz="2000" baseline="30000" dirty="0"/>
              <a:t>3</a:t>
            </a:r>
          </a:p>
        </p:txBody>
      </p:sp>
    </p:spTree>
    <p:extLst>
      <p:ext uri="{BB962C8B-B14F-4D97-AF65-F5344CB8AC3E}">
        <p14:creationId xmlns:p14="http://schemas.microsoft.com/office/powerpoint/2010/main" val="8051023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7" descr="Aerial view of a large building and a river&#10;&#10;Description automatically generated">
            <a:extLst>
              <a:ext uri="{FF2B5EF4-FFF2-40B4-BE49-F238E27FC236}">
                <a16:creationId xmlns:a16="http://schemas.microsoft.com/office/drawing/2014/main" id="{8BB87F4F-303F-E159-88B1-0ABF283E9C53}"/>
              </a:ext>
            </a:extLst>
          </p:cNvPr>
          <p:cNvPicPr>
            <a:picLocks noChangeAspect="1"/>
          </p:cNvPicPr>
          <p:nvPr/>
        </p:nvPicPr>
        <p:blipFill>
          <a:blip r:embed="rId2" cstate="print">
            <a:extLst>
              <a:ext uri="{28A0092B-C50C-407E-A947-70E740481C1C}">
                <a14:useLocalDpi xmlns:a14="http://schemas.microsoft.com/office/drawing/2010/main" val="0"/>
              </a:ext>
            </a:extLst>
          </a:blip>
          <a:srcRect t="15730"/>
          <a:stretch/>
        </p:blipFill>
        <p:spPr>
          <a:xfrm>
            <a:off x="0" y="382"/>
            <a:ext cx="12191980" cy="6857990"/>
          </a:xfrm>
          <a:prstGeom prst="rect">
            <a:avLst/>
          </a:prstGeom>
          <a:noFill/>
        </p:spPr>
      </p:pic>
      <p:sp>
        <p:nvSpPr>
          <p:cNvPr id="3" name="Date Placeholder 2" hidden="1">
            <a:extLst>
              <a:ext uri="{FF2B5EF4-FFF2-40B4-BE49-F238E27FC236}">
                <a16:creationId xmlns:a16="http://schemas.microsoft.com/office/drawing/2014/main" id="{8F3AA850-1BBC-D05C-D449-0A246A129BF6}"/>
              </a:ext>
            </a:extLst>
          </p:cNvPr>
          <p:cNvSpPr>
            <a:spLocks noGrp="1"/>
          </p:cNvSpPr>
          <p:nvPr>
            <p:ph type="dt" sz="half" idx="10"/>
          </p:nvPr>
        </p:nvSpPr>
        <p:spPr/>
        <p:txBody>
          <a:bodyPr/>
          <a:lstStyle/>
          <a:p>
            <a:pPr>
              <a:spcAft>
                <a:spcPts val="600"/>
              </a:spcAft>
            </a:pPr>
            <a:fld id="{39E6CAEC-58EF-48C7-96A4-61B1CBD4F372}" type="datetime1">
              <a:rPr lang="de-CH" noProof="0" smtClean="0"/>
              <a:pPr>
                <a:spcAft>
                  <a:spcPts val="600"/>
                </a:spcAft>
              </a:pPr>
              <a:t>19.03.2025</a:t>
            </a:fld>
            <a:endParaRPr lang="en-GB" noProof="0"/>
          </a:p>
        </p:txBody>
      </p:sp>
      <p:sp>
        <p:nvSpPr>
          <p:cNvPr id="4" name="Footer Placeholder 3">
            <a:extLst>
              <a:ext uri="{FF2B5EF4-FFF2-40B4-BE49-F238E27FC236}">
                <a16:creationId xmlns:a16="http://schemas.microsoft.com/office/drawing/2014/main" id="{B5235152-A011-19C5-DDE2-6108DE2CA6EB}"/>
              </a:ext>
            </a:extLst>
          </p:cNvPr>
          <p:cNvSpPr>
            <a:spLocks noGrp="1"/>
          </p:cNvSpPr>
          <p:nvPr>
            <p:ph type="ftr" sz="quarter" idx="11"/>
          </p:nvPr>
        </p:nvSpPr>
        <p:spPr/>
        <p:txBody>
          <a:bodyPr/>
          <a:lstStyle/>
          <a:p>
            <a:pPr>
              <a:spcAft>
                <a:spcPts val="600"/>
              </a:spcAft>
            </a:pPr>
            <a:r>
              <a:rPr lang="en-GB" noProof="0"/>
              <a:t>Paul Scherrer Institut PSI</a:t>
            </a:r>
          </a:p>
        </p:txBody>
      </p:sp>
      <p:sp>
        <p:nvSpPr>
          <p:cNvPr id="5" name="Slide Number Placeholder 4" hidden="1">
            <a:extLst>
              <a:ext uri="{FF2B5EF4-FFF2-40B4-BE49-F238E27FC236}">
                <a16:creationId xmlns:a16="http://schemas.microsoft.com/office/drawing/2014/main" id="{8E11F216-DA9E-C299-9A48-7B0F623AE945}"/>
              </a:ext>
            </a:extLst>
          </p:cNvPr>
          <p:cNvSpPr>
            <a:spLocks noGrp="1"/>
          </p:cNvSpPr>
          <p:nvPr>
            <p:ph type="sldNum" sz="quarter" idx="12"/>
          </p:nvPr>
        </p:nvSpPr>
        <p:spPr/>
        <p:txBody>
          <a:bodyPr/>
          <a:lstStyle/>
          <a:p>
            <a:pPr>
              <a:spcAft>
                <a:spcPts val="600"/>
              </a:spcAft>
            </a:pPr>
            <a:fld id="{442AD375-037F-43D0-B059-5172DA06796A}" type="slidenum">
              <a:rPr lang="en-GB" noProof="0" smtClean="0"/>
              <a:pPr>
                <a:spcAft>
                  <a:spcPts val="600"/>
                </a:spcAft>
              </a:pPr>
              <a:t>23</a:t>
            </a:fld>
            <a:endParaRPr lang="en-GB" noProof="0"/>
          </a:p>
        </p:txBody>
      </p:sp>
      <p:sp>
        <p:nvSpPr>
          <p:cNvPr id="12" name="Titel 1">
            <a:extLst>
              <a:ext uri="{FF2B5EF4-FFF2-40B4-BE49-F238E27FC236}">
                <a16:creationId xmlns:a16="http://schemas.microsoft.com/office/drawing/2014/main" id="{67898927-01A8-A0F1-FCAE-D2666266B3FD}"/>
              </a:ext>
            </a:extLst>
          </p:cNvPr>
          <p:cNvSpPr txBox="1">
            <a:spLocks/>
          </p:cNvSpPr>
          <p:nvPr/>
        </p:nvSpPr>
        <p:spPr>
          <a:xfrm>
            <a:off x="0" y="5733256"/>
            <a:ext cx="12192000" cy="1124744"/>
          </a:xfrm>
          <a:prstGeom prst="rect">
            <a:avLst/>
          </a:prstGeom>
          <a:solidFill>
            <a:schemeClr val="bg1">
              <a:alpha val="40000"/>
            </a:schemeClr>
          </a:solidFill>
          <a:effectLst>
            <a:softEdge rad="0"/>
          </a:effectLst>
        </p:spPr>
        <p:txBody>
          <a:bodyPr vert="horz" lIns="36000" tIns="36000" rIns="396000" bIns="36000" rtlCol="0" anchor="ctr" anchorCtr="0">
            <a:noAutofit/>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pPr algn="r"/>
            <a:r>
              <a:rPr lang="en-US" sz="3200" dirty="0"/>
              <a:t>Thank you for your attention</a:t>
            </a:r>
            <a:endParaRPr lang="de-CH" sz="3200" dirty="0"/>
          </a:p>
        </p:txBody>
      </p:sp>
    </p:spTree>
    <p:extLst>
      <p:ext uri="{BB962C8B-B14F-4D97-AF65-F5344CB8AC3E}">
        <p14:creationId xmlns:p14="http://schemas.microsoft.com/office/powerpoint/2010/main" val="204088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Rectangle 532">
            <a:extLst>
              <a:ext uri="{FF2B5EF4-FFF2-40B4-BE49-F238E27FC236}">
                <a16:creationId xmlns:a16="http://schemas.microsoft.com/office/drawing/2014/main" id="{E92EAFE4-E5E8-C43C-F048-CBEAE1C94C62}"/>
              </a:ext>
            </a:extLst>
          </p:cNvPr>
          <p:cNvSpPr/>
          <p:nvPr/>
        </p:nvSpPr>
        <p:spPr>
          <a:xfrm>
            <a:off x="4943548" y="1765206"/>
            <a:ext cx="1704902" cy="4881711"/>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535" name="Straight Connector 534">
            <a:extLst>
              <a:ext uri="{FF2B5EF4-FFF2-40B4-BE49-F238E27FC236}">
                <a16:creationId xmlns:a16="http://schemas.microsoft.com/office/drawing/2014/main" id="{D246D6A2-89B6-362A-2F05-1D26770E15AF}"/>
              </a:ext>
            </a:extLst>
          </p:cNvPr>
          <p:cNvCxnSpPr>
            <a:cxnSpLocks/>
          </p:cNvCxnSpPr>
          <p:nvPr/>
        </p:nvCxnSpPr>
        <p:spPr>
          <a:xfrm flipH="1" flipV="1">
            <a:off x="4941887" y="1761014"/>
            <a:ext cx="0" cy="4881711"/>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0535C118-3A2A-3B31-3BDA-54946C44CD69}"/>
              </a:ext>
            </a:extLst>
          </p:cNvPr>
          <p:cNvSpPr>
            <a:spLocks noGrp="1"/>
          </p:cNvSpPr>
          <p:nvPr>
            <p:ph type="dt" sz="half" idx="10"/>
          </p:nvPr>
        </p:nvSpPr>
        <p:spPr/>
        <p:txBody>
          <a:bodyPr/>
          <a:lstStyle/>
          <a:p>
            <a:fld id="{1BA1F55A-42C7-47E5-AF2C-0305E8563D84}" type="datetime1">
              <a:rPr lang="de-CH" noProof="0" smtClean="0"/>
              <a:t>19.03.2025</a:t>
            </a:fld>
            <a:endParaRPr lang="en-GB" noProof="0" dirty="0"/>
          </a:p>
        </p:txBody>
      </p:sp>
      <p:sp>
        <p:nvSpPr>
          <p:cNvPr id="3" name="Footer Placeholder 2">
            <a:extLst>
              <a:ext uri="{FF2B5EF4-FFF2-40B4-BE49-F238E27FC236}">
                <a16:creationId xmlns:a16="http://schemas.microsoft.com/office/drawing/2014/main" id="{B1AAC1A9-E4AD-DD55-D8C6-32FEF34B7C7C}"/>
              </a:ext>
            </a:extLst>
          </p:cNvPr>
          <p:cNvSpPr>
            <a:spLocks noGrp="1"/>
          </p:cNvSpPr>
          <p:nvPr>
            <p:ph type="ftr" sz="quarter" idx="11"/>
          </p:nvPr>
        </p:nvSpPr>
        <p:spPr/>
        <p:txBody>
          <a:bodyPr/>
          <a:lstStyle/>
          <a:p>
            <a:r>
              <a:rPr lang="en-GB" noProof="0"/>
              <a:t>Paul Scherrer Institut PSI</a:t>
            </a:r>
            <a:endParaRPr lang="en-GB" noProof="0" dirty="0"/>
          </a:p>
        </p:txBody>
      </p:sp>
      <p:sp>
        <p:nvSpPr>
          <p:cNvPr id="4" name="Slide Number Placeholder 3">
            <a:extLst>
              <a:ext uri="{FF2B5EF4-FFF2-40B4-BE49-F238E27FC236}">
                <a16:creationId xmlns:a16="http://schemas.microsoft.com/office/drawing/2014/main" id="{E00FE5EA-00A8-ACA4-0FAF-9ACEA10608D3}"/>
              </a:ext>
            </a:extLst>
          </p:cNvPr>
          <p:cNvSpPr>
            <a:spLocks noGrp="1"/>
          </p:cNvSpPr>
          <p:nvPr>
            <p:ph type="sldNum" sz="quarter" idx="12"/>
          </p:nvPr>
        </p:nvSpPr>
        <p:spPr/>
        <p:txBody>
          <a:bodyPr/>
          <a:lstStyle/>
          <a:p>
            <a:fld id="{442AD375-037F-43D0-B059-5172DA06796A}" type="slidenum">
              <a:rPr lang="en-GB" noProof="0" smtClean="0"/>
              <a:pPr/>
              <a:t>3</a:t>
            </a:fld>
            <a:endParaRPr lang="en-GB" noProof="0" dirty="0"/>
          </a:p>
        </p:txBody>
      </p:sp>
      <p:sp>
        <p:nvSpPr>
          <p:cNvPr id="237" name="Title 1">
            <a:extLst>
              <a:ext uri="{FF2B5EF4-FFF2-40B4-BE49-F238E27FC236}">
                <a16:creationId xmlns:a16="http://schemas.microsoft.com/office/drawing/2014/main" id="{C996CFA7-50AA-A6B3-487D-156C30E5B084}"/>
              </a:ext>
            </a:extLst>
          </p:cNvPr>
          <p:cNvSpPr txBox="1">
            <a:spLocks/>
          </p:cNvSpPr>
          <p:nvPr/>
        </p:nvSpPr>
        <p:spPr>
          <a:xfrm>
            <a:off x="695325" y="278296"/>
            <a:ext cx="8964613" cy="810444"/>
          </a:xfrm>
          <a:prstGeom prst="rect">
            <a:avLst/>
          </a:prstGeom>
        </p:spPr>
        <p:txBody>
          <a:bodyPr/>
          <a:lstStyle>
            <a:lvl1pPr algn="l" defTabSz="914400" rtl="0" eaLnBrk="1" latinLnBrk="0" hangingPunct="1">
              <a:lnSpc>
                <a:spcPct val="100000"/>
              </a:lnSpc>
              <a:spcBef>
                <a:spcPct val="0"/>
              </a:spcBef>
              <a:buNone/>
              <a:defRPr sz="2600" b="1" kern="1200">
                <a:solidFill>
                  <a:schemeClr val="tx1"/>
                </a:solidFill>
                <a:latin typeface="+mj-lt"/>
                <a:ea typeface="+mj-ea"/>
                <a:cs typeface="+mj-cs"/>
              </a:defRPr>
            </a:lvl1pPr>
          </a:lstStyle>
          <a:p>
            <a:r>
              <a:rPr lang="en-US"/>
              <a:t>Planning</a:t>
            </a:r>
            <a:endParaRPr lang="en-US" dirty="0"/>
          </a:p>
        </p:txBody>
      </p:sp>
      <p:cxnSp>
        <p:nvCxnSpPr>
          <p:cNvPr id="537" name="Straight Connector 536">
            <a:extLst>
              <a:ext uri="{FF2B5EF4-FFF2-40B4-BE49-F238E27FC236}">
                <a16:creationId xmlns:a16="http://schemas.microsoft.com/office/drawing/2014/main" id="{C9357570-6B28-70CC-DE33-90B87C3CE91A}"/>
              </a:ext>
            </a:extLst>
          </p:cNvPr>
          <p:cNvCxnSpPr>
            <a:cxnSpLocks/>
          </p:cNvCxnSpPr>
          <p:nvPr/>
        </p:nvCxnSpPr>
        <p:spPr>
          <a:xfrm flipH="1" flipV="1">
            <a:off x="6653014" y="1761014"/>
            <a:ext cx="0" cy="4881711"/>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83" name="OTLSHAPE_SL2A_d16713492a554be8a14024fdb6c2d8b4_BackgroundRectangle" hidden="1">
            <a:extLst>
              <a:ext uri="{FF2B5EF4-FFF2-40B4-BE49-F238E27FC236}">
                <a16:creationId xmlns:a16="http://schemas.microsoft.com/office/drawing/2014/main" id="{F2D744F2-3900-5698-BA3F-296CD0333887}"/>
              </a:ext>
            </a:extLst>
          </p:cNvPr>
          <p:cNvSpPr/>
          <p:nvPr>
            <p:custDataLst>
              <p:tags r:id="rId2"/>
            </p:custDataLst>
          </p:nvPr>
        </p:nvSpPr>
        <p:spPr>
          <a:xfrm>
            <a:off x="965200" y="1836420"/>
            <a:ext cx="10388600" cy="663956"/>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30" name="OTLSHAPE_SL2A_5def631d631344c8b9d73d2396315270_BackgroundRectangle" hidden="1">
            <a:extLst>
              <a:ext uri="{FF2B5EF4-FFF2-40B4-BE49-F238E27FC236}">
                <a16:creationId xmlns:a16="http://schemas.microsoft.com/office/drawing/2014/main" id="{CE11FC52-BDD9-28FC-E8AD-21599F4D1CF0}"/>
              </a:ext>
            </a:extLst>
          </p:cNvPr>
          <p:cNvSpPr/>
          <p:nvPr>
            <p:custDataLst>
              <p:tags r:id="rId3"/>
            </p:custDataLst>
          </p:nvPr>
        </p:nvSpPr>
        <p:spPr>
          <a:xfrm>
            <a:off x="965200" y="2525776"/>
            <a:ext cx="10388600" cy="1081193"/>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2" name="OTLSHAPE_SL2A_0e69e482c9ba4a70b9d1d44077859dd4_BackgroundRectangle" hidden="1">
            <a:extLst>
              <a:ext uri="{FF2B5EF4-FFF2-40B4-BE49-F238E27FC236}">
                <a16:creationId xmlns:a16="http://schemas.microsoft.com/office/drawing/2014/main" id="{E248CB68-93AD-6306-FEE8-58A4613B8077}"/>
              </a:ext>
            </a:extLst>
          </p:cNvPr>
          <p:cNvSpPr/>
          <p:nvPr>
            <p:custDataLst>
              <p:tags r:id="rId4"/>
            </p:custDataLst>
          </p:nvPr>
        </p:nvSpPr>
        <p:spPr>
          <a:xfrm>
            <a:off x="965200" y="3632369"/>
            <a:ext cx="10388600" cy="2332905"/>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21" name="OTLSHAPE_SL2A_24c634baf60e476387ee9736772eaa88_BackgroundRectangle" hidden="1">
            <a:extLst>
              <a:ext uri="{FF2B5EF4-FFF2-40B4-BE49-F238E27FC236}">
                <a16:creationId xmlns:a16="http://schemas.microsoft.com/office/drawing/2014/main" id="{62D9AE91-0B0B-0D62-5E45-C1C722B0FFC1}"/>
              </a:ext>
            </a:extLst>
          </p:cNvPr>
          <p:cNvSpPr/>
          <p:nvPr>
            <p:custDataLst>
              <p:tags r:id="rId5"/>
            </p:custDataLst>
          </p:nvPr>
        </p:nvSpPr>
        <p:spPr>
          <a:xfrm>
            <a:off x="965200" y="5990675"/>
            <a:ext cx="10388600" cy="663956"/>
          </a:xfrm>
          <a:prstGeom prst="rect">
            <a:avLst/>
          </a:prstGeom>
          <a:solidFill>
            <a:schemeClr val="accent3">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 name="OTLSHAPE_TB_00000000000000000000000000000000_LeftEndCaps" hidden="1">
            <a:extLst>
              <a:ext uri="{FF2B5EF4-FFF2-40B4-BE49-F238E27FC236}">
                <a16:creationId xmlns:a16="http://schemas.microsoft.com/office/drawing/2014/main" id="{CA832533-D1FD-6588-B145-5D59E7450345}"/>
              </a:ext>
            </a:extLst>
          </p:cNvPr>
          <p:cNvSpPr txBox="1"/>
          <p:nvPr>
            <p:custDataLst>
              <p:tags r:id="rId6"/>
            </p:custDataLst>
          </p:nvPr>
        </p:nvSpPr>
        <p:spPr>
          <a:xfrm>
            <a:off x="-221339" y="28088"/>
            <a:ext cx="469900" cy="279400"/>
          </a:xfrm>
          <a:prstGeom prst="rect">
            <a:avLst/>
          </a:prstGeom>
          <a:noFill/>
        </p:spPr>
        <p:txBody>
          <a:bodyPr vert="horz" wrap="none" lIns="0" tIns="0" rIns="0" bIns="0" rtlCol="0" anchor="ctr" anchorCtr="0">
            <a:spAutoFit/>
          </a:bodyPr>
          <a:lstStyle/>
          <a:p>
            <a:pPr algn="ctr"/>
            <a:r>
              <a:rPr lang="en-US" b="1">
                <a:solidFill>
                  <a:schemeClr val="accent2"/>
                </a:solidFill>
                <a:latin typeface="Calibri" panose="020F0502020204030204" pitchFamily="34" charset="0"/>
              </a:rPr>
              <a:t>2024</a:t>
            </a:r>
            <a:endParaRPr lang="en-US" b="1" dirty="0">
              <a:solidFill>
                <a:schemeClr val="accent2"/>
              </a:solidFill>
              <a:latin typeface="Calibri" panose="020F0502020204030204" pitchFamily="34" charset="0"/>
            </a:endParaRPr>
          </a:p>
        </p:txBody>
      </p:sp>
      <p:sp>
        <p:nvSpPr>
          <p:cNvPr id="6" name="OTLSHAPE_TB_00000000000000000000000000000000_RightEndCaps" hidden="1">
            <a:extLst>
              <a:ext uri="{FF2B5EF4-FFF2-40B4-BE49-F238E27FC236}">
                <a16:creationId xmlns:a16="http://schemas.microsoft.com/office/drawing/2014/main" id="{65349BA6-8167-3C5B-1113-3DA5D1D08387}"/>
              </a:ext>
            </a:extLst>
          </p:cNvPr>
          <p:cNvSpPr txBox="1"/>
          <p:nvPr>
            <p:custDataLst>
              <p:tags r:id="rId7"/>
            </p:custDataLst>
          </p:nvPr>
        </p:nvSpPr>
        <p:spPr>
          <a:xfrm>
            <a:off x="-221339" y="28088"/>
            <a:ext cx="469900" cy="279400"/>
          </a:xfrm>
          <a:prstGeom prst="rect">
            <a:avLst/>
          </a:prstGeom>
          <a:noFill/>
        </p:spPr>
        <p:txBody>
          <a:bodyPr vert="horz" wrap="none" lIns="0" tIns="0" rIns="0" bIns="0" rtlCol="0" anchor="ctr" anchorCtr="0">
            <a:spAutoFit/>
          </a:bodyPr>
          <a:lstStyle/>
          <a:p>
            <a:pPr algn="ctr"/>
            <a:r>
              <a:rPr lang="en-US" b="1">
                <a:solidFill>
                  <a:schemeClr val="accent2"/>
                </a:solidFill>
                <a:latin typeface="Calibri" panose="020F0502020204030204" pitchFamily="34" charset="0"/>
              </a:rPr>
              <a:t>2031</a:t>
            </a:r>
            <a:endParaRPr lang="en-US" b="1" dirty="0">
              <a:solidFill>
                <a:schemeClr val="accent2"/>
              </a:solidFill>
              <a:latin typeface="Calibri" panose="020F0502020204030204" pitchFamily="34" charset="0"/>
            </a:endParaRPr>
          </a:p>
        </p:txBody>
      </p:sp>
      <p:sp>
        <p:nvSpPr>
          <p:cNvPr id="81" name="OTLSHAPE_SL2A_d16713492a554be8a14024fdb6c2d8b4_HeaderRectangle" hidden="1">
            <a:extLst>
              <a:ext uri="{FF2B5EF4-FFF2-40B4-BE49-F238E27FC236}">
                <a16:creationId xmlns:a16="http://schemas.microsoft.com/office/drawing/2014/main" id="{58C905B7-58A4-0B28-D3D0-6383955393A3}"/>
              </a:ext>
            </a:extLst>
          </p:cNvPr>
          <p:cNvSpPr/>
          <p:nvPr>
            <p:custDataLst>
              <p:tags r:id="rId8"/>
            </p:custDataLst>
          </p:nvPr>
        </p:nvSpPr>
        <p:spPr>
          <a:xfrm>
            <a:off x="965200" y="1836420"/>
            <a:ext cx="0" cy="0"/>
          </a:xfrm>
          <a:prstGeom prst="rect">
            <a:avLst/>
          </a:prstGeom>
          <a:solidFill>
            <a:srgbClr val="C50006">
              <a:alpha val="2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28" name="OTLSHAPE_SL2A_5def631d631344c8b9d73d2396315270_HeaderRectangle" hidden="1">
            <a:extLst>
              <a:ext uri="{FF2B5EF4-FFF2-40B4-BE49-F238E27FC236}">
                <a16:creationId xmlns:a16="http://schemas.microsoft.com/office/drawing/2014/main" id="{DEC5FC7C-C834-96CD-A970-37390DE25A76}"/>
              </a:ext>
            </a:extLst>
          </p:cNvPr>
          <p:cNvSpPr/>
          <p:nvPr>
            <p:custDataLst>
              <p:tags r:id="rId9"/>
            </p:custDataLst>
          </p:nvPr>
        </p:nvSpPr>
        <p:spPr>
          <a:xfrm>
            <a:off x="965200" y="2525776"/>
            <a:ext cx="0" cy="0"/>
          </a:xfrm>
          <a:prstGeom prst="rect">
            <a:avLst/>
          </a:prstGeom>
          <a:solidFill>
            <a:srgbClr val="C50006">
              <a:alpha val="2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70" name="OTLSHAPE_SL2A_0e69e482c9ba4a70b9d1d44077859dd4_HeaderRectangle" hidden="1">
            <a:extLst>
              <a:ext uri="{FF2B5EF4-FFF2-40B4-BE49-F238E27FC236}">
                <a16:creationId xmlns:a16="http://schemas.microsoft.com/office/drawing/2014/main" id="{F52BB0E2-50CC-181D-5969-7FA739C2B3AF}"/>
              </a:ext>
            </a:extLst>
          </p:cNvPr>
          <p:cNvSpPr/>
          <p:nvPr>
            <p:custDataLst>
              <p:tags r:id="rId10"/>
            </p:custDataLst>
          </p:nvPr>
        </p:nvSpPr>
        <p:spPr>
          <a:xfrm>
            <a:off x="965200" y="3632369"/>
            <a:ext cx="0" cy="0"/>
          </a:xfrm>
          <a:prstGeom prst="rect">
            <a:avLst/>
          </a:prstGeom>
          <a:solidFill>
            <a:srgbClr val="C50006">
              <a:alpha val="2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19" name="OTLSHAPE_SL2A_24c634baf60e476387ee9736772eaa88_HeaderRectangle" hidden="1">
            <a:extLst>
              <a:ext uri="{FF2B5EF4-FFF2-40B4-BE49-F238E27FC236}">
                <a16:creationId xmlns:a16="http://schemas.microsoft.com/office/drawing/2014/main" id="{E34B9467-AFEE-DB6B-F5F8-10B9C2846CB6}"/>
              </a:ext>
            </a:extLst>
          </p:cNvPr>
          <p:cNvSpPr/>
          <p:nvPr>
            <p:custDataLst>
              <p:tags r:id="rId11"/>
            </p:custDataLst>
          </p:nvPr>
        </p:nvSpPr>
        <p:spPr>
          <a:xfrm>
            <a:off x="965200" y="5990675"/>
            <a:ext cx="0" cy="0"/>
          </a:xfrm>
          <a:prstGeom prst="rect">
            <a:avLst/>
          </a:prstGeom>
          <a:solidFill>
            <a:srgbClr val="C50006">
              <a:alpha val="2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82" name="OTLSHAPE_SL2A_d16713492a554be8a14024fdb6c2d8b4_Header" hidden="1">
            <a:extLst>
              <a:ext uri="{FF2B5EF4-FFF2-40B4-BE49-F238E27FC236}">
                <a16:creationId xmlns:a16="http://schemas.microsoft.com/office/drawing/2014/main" id="{5D7CA892-6CDB-88F2-D101-74ACD314F0B4}"/>
              </a:ext>
            </a:extLst>
          </p:cNvPr>
          <p:cNvSpPr txBox="1"/>
          <p:nvPr>
            <p:custDataLst>
              <p:tags r:id="rId12"/>
            </p:custDataLst>
          </p:nvPr>
        </p:nvSpPr>
        <p:spPr>
          <a:xfrm>
            <a:off x="12700" y="-7497051"/>
            <a:ext cx="0" cy="184666"/>
          </a:xfrm>
          <a:prstGeom prst="rect">
            <a:avLst/>
          </a:prstGeom>
          <a:noFill/>
        </p:spPr>
        <p:txBody>
          <a:bodyPr vert="horz" wrap="square" lIns="0" tIns="0" rIns="0" bIns="0" rtlCol="0" anchor="ctr" anchorCtr="0">
            <a:spAutoFit/>
          </a:bodyPr>
          <a:lstStyle/>
          <a:p>
            <a:endParaRPr lang="en-US" sz="1200" dirty="0">
              <a:solidFill>
                <a:schemeClr val="dk1"/>
              </a:solidFill>
              <a:latin typeface="Calibri" panose="020F0502020204030204" pitchFamily="34" charset="0"/>
            </a:endParaRPr>
          </a:p>
        </p:txBody>
      </p:sp>
      <p:sp>
        <p:nvSpPr>
          <p:cNvPr id="129" name="OTLSHAPE_SL2A_5def631d631344c8b9d73d2396315270_Header" hidden="1">
            <a:extLst>
              <a:ext uri="{FF2B5EF4-FFF2-40B4-BE49-F238E27FC236}">
                <a16:creationId xmlns:a16="http://schemas.microsoft.com/office/drawing/2014/main" id="{EF283CDC-D1B9-E0D9-146A-9BBE96A34760}"/>
              </a:ext>
            </a:extLst>
          </p:cNvPr>
          <p:cNvSpPr txBox="1"/>
          <p:nvPr>
            <p:custDataLst>
              <p:tags r:id="rId13"/>
            </p:custDataLst>
          </p:nvPr>
        </p:nvSpPr>
        <p:spPr>
          <a:xfrm>
            <a:off x="12700" y="-7497051"/>
            <a:ext cx="0" cy="184666"/>
          </a:xfrm>
          <a:prstGeom prst="rect">
            <a:avLst/>
          </a:prstGeom>
          <a:noFill/>
        </p:spPr>
        <p:txBody>
          <a:bodyPr vert="horz" wrap="square" lIns="0" tIns="0" rIns="0" bIns="0" rtlCol="0" anchor="ctr" anchorCtr="0">
            <a:spAutoFit/>
          </a:bodyPr>
          <a:lstStyle/>
          <a:p>
            <a:endParaRPr lang="en-US" sz="1200" dirty="0">
              <a:solidFill>
                <a:schemeClr val="dk1"/>
              </a:solidFill>
              <a:latin typeface="Calibri" panose="020F0502020204030204" pitchFamily="34" charset="0"/>
            </a:endParaRPr>
          </a:p>
        </p:txBody>
      </p:sp>
      <p:sp>
        <p:nvSpPr>
          <p:cNvPr id="171" name="OTLSHAPE_SL2A_0e69e482c9ba4a70b9d1d44077859dd4_Header" hidden="1">
            <a:extLst>
              <a:ext uri="{FF2B5EF4-FFF2-40B4-BE49-F238E27FC236}">
                <a16:creationId xmlns:a16="http://schemas.microsoft.com/office/drawing/2014/main" id="{5A554673-1341-D21A-AAF5-D7908E8F2561}"/>
              </a:ext>
            </a:extLst>
          </p:cNvPr>
          <p:cNvSpPr txBox="1"/>
          <p:nvPr>
            <p:custDataLst>
              <p:tags r:id="rId14"/>
            </p:custDataLst>
          </p:nvPr>
        </p:nvSpPr>
        <p:spPr>
          <a:xfrm>
            <a:off x="12700" y="-7497051"/>
            <a:ext cx="0" cy="184666"/>
          </a:xfrm>
          <a:prstGeom prst="rect">
            <a:avLst/>
          </a:prstGeom>
          <a:noFill/>
        </p:spPr>
        <p:txBody>
          <a:bodyPr vert="horz" wrap="square" lIns="0" tIns="0" rIns="0" bIns="0" rtlCol="0" anchor="ctr" anchorCtr="0">
            <a:spAutoFit/>
          </a:bodyPr>
          <a:lstStyle/>
          <a:p>
            <a:endParaRPr lang="en-US" sz="1200" dirty="0">
              <a:solidFill>
                <a:schemeClr val="dk1"/>
              </a:solidFill>
              <a:latin typeface="Calibri" panose="020F0502020204030204" pitchFamily="34" charset="0"/>
            </a:endParaRPr>
          </a:p>
        </p:txBody>
      </p:sp>
      <p:sp>
        <p:nvSpPr>
          <p:cNvPr id="220" name="OTLSHAPE_SL2A_24c634baf60e476387ee9736772eaa88_Header" hidden="1">
            <a:extLst>
              <a:ext uri="{FF2B5EF4-FFF2-40B4-BE49-F238E27FC236}">
                <a16:creationId xmlns:a16="http://schemas.microsoft.com/office/drawing/2014/main" id="{486362C8-C2D3-9689-78DF-005C77038DE5}"/>
              </a:ext>
            </a:extLst>
          </p:cNvPr>
          <p:cNvSpPr txBox="1"/>
          <p:nvPr>
            <p:custDataLst>
              <p:tags r:id="rId15"/>
            </p:custDataLst>
          </p:nvPr>
        </p:nvSpPr>
        <p:spPr>
          <a:xfrm>
            <a:off x="12700" y="-7497051"/>
            <a:ext cx="0" cy="184666"/>
          </a:xfrm>
          <a:prstGeom prst="rect">
            <a:avLst/>
          </a:prstGeom>
          <a:noFill/>
        </p:spPr>
        <p:txBody>
          <a:bodyPr vert="horz" wrap="square" lIns="0" tIns="0" rIns="0" bIns="0" rtlCol="0" anchor="ctr" anchorCtr="0">
            <a:spAutoFit/>
          </a:bodyPr>
          <a:lstStyle/>
          <a:p>
            <a:endParaRPr lang="en-US" sz="1200" dirty="0">
              <a:solidFill>
                <a:schemeClr val="dk1"/>
              </a:solidFill>
              <a:latin typeface="Calibri" panose="020F0502020204030204" pitchFamily="34" charset="0"/>
            </a:endParaRPr>
          </a:p>
        </p:txBody>
      </p:sp>
      <p:sp>
        <p:nvSpPr>
          <p:cNvPr id="9" name="OTLSHAPE_TB_00000000000000000000000000000000_TodayMarkerShape" hidden="1">
            <a:extLst>
              <a:ext uri="{FF2B5EF4-FFF2-40B4-BE49-F238E27FC236}">
                <a16:creationId xmlns:a16="http://schemas.microsoft.com/office/drawing/2014/main" id="{6605DA3B-D361-96E7-2FB7-94CCFEE95DFF}"/>
              </a:ext>
            </a:extLst>
          </p:cNvPr>
          <p:cNvSpPr/>
          <p:nvPr>
            <p:custDataLst>
              <p:tags r:id="rId16"/>
            </p:custDataLst>
          </p:nvPr>
        </p:nvSpPr>
        <p:spPr>
          <a:xfrm>
            <a:off x="2612361" y="1772920"/>
            <a:ext cx="76200" cy="84667"/>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10" name="OTLSHAPE_TB_00000000000000000000000000000000_TodayMarkerText" hidden="1">
            <a:extLst>
              <a:ext uri="{FF2B5EF4-FFF2-40B4-BE49-F238E27FC236}">
                <a16:creationId xmlns:a16="http://schemas.microsoft.com/office/drawing/2014/main" id="{8482F80C-41CC-1517-73C6-74AFBD692F8A}"/>
              </a:ext>
            </a:extLst>
          </p:cNvPr>
          <p:cNvSpPr txBox="1"/>
          <p:nvPr>
            <p:custDataLst>
              <p:tags r:id="rId17"/>
            </p:custDataLst>
          </p:nvPr>
        </p:nvSpPr>
        <p:spPr>
          <a:xfrm>
            <a:off x="-168984" y="74255"/>
            <a:ext cx="0" cy="0"/>
          </a:xfrm>
          <a:prstGeom prst="rect">
            <a:avLst/>
          </a:prstGeom>
          <a:noFill/>
        </p:spPr>
        <p:txBody>
          <a:bodyPr vert="horz" wrap="none" lIns="0" tIns="0" rIns="0" bIns="0" rtlCol="0" anchor="ctr" anchorCtr="0">
            <a:spAutoFit/>
          </a:bodyPr>
          <a:lstStyle/>
          <a:p>
            <a:pPr algn="ctr"/>
            <a:r>
              <a:rPr lang="en-US" sz="1200">
                <a:solidFill>
                  <a:schemeClr val="dk1"/>
                </a:solidFill>
                <a:latin typeface="Calibri" panose="020F0502020204030204" pitchFamily="34" charset="0"/>
              </a:rPr>
              <a:t>Today</a:t>
            </a:r>
            <a:endParaRPr lang="en-US" sz="1200" dirty="0">
              <a:solidFill>
                <a:schemeClr val="dk1"/>
              </a:solidFill>
              <a:latin typeface="Calibri" panose="020F0502020204030204" pitchFamily="34" charset="0"/>
            </a:endParaRPr>
          </a:p>
        </p:txBody>
      </p:sp>
      <p:sp>
        <p:nvSpPr>
          <p:cNvPr id="86" name="OTLSHAPE_SLT_cbc6053273674742982e85d542978064_Duration" hidden="1">
            <a:extLst>
              <a:ext uri="{FF2B5EF4-FFF2-40B4-BE49-F238E27FC236}">
                <a16:creationId xmlns:a16="http://schemas.microsoft.com/office/drawing/2014/main" id="{0B15B5A7-3C08-59D0-983C-F3DF5B6739E6}"/>
              </a:ext>
            </a:extLst>
          </p:cNvPr>
          <p:cNvSpPr txBox="1"/>
          <p:nvPr>
            <p:custDataLst>
              <p:tags r:id="rId18"/>
            </p:custDataLst>
          </p:nvPr>
        </p:nvSpPr>
        <p:spPr>
          <a:xfrm>
            <a:off x="12700" y="-443359"/>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108 days</a:t>
            </a:r>
            <a:endParaRPr lang="en-US" sz="1000" dirty="0">
              <a:solidFill>
                <a:schemeClr val="accent2"/>
              </a:solidFill>
              <a:latin typeface="Calibri" panose="020F0502020204030204" pitchFamily="34" charset="0"/>
            </a:endParaRPr>
          </a:p>
        </p:txBody>
      </p:sp>
      <p:sp>
        <p:nvSpPr>
          <p:cNvPr id="87" name="OTLSHAPE_SLT_cbc6053273674742982e85d542978064_TextPercentage" hidden="1">
            <a:extLst>
              <a:ext uri="{FF2B5EF4-FFF2-40B4-BE49-F238E27FC236}">
                <a16:creationId xmlns:a16="http://schemas.microsoft.com/office/drawing/2014/main" id="{982BB3B9-B981-82FE-68AD-14CF56F0604A}"/>
              </a:ext>
            </a:extLst>
          </p:cNvPr>
          <p:cNvSpPr txBox="1"/>
          <p:nvPr>
            <p:custDataLst>
              <p:tags r:id="rId19"/>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88" name="OTLSHAPE_SLT_cbc6053273674742982e85d542978064_JoinedDate" hidden="1">
            <a:extLst>
              <a:ext uri="{FF2B5EF4-FFF2-40B4-BE49-F238E27FC236}">
                <a16:creationId xmlns:a16="http://schemas.microsoft.com/office/drawing/2014/main" id="{A1D5A7EE-C275-76C8-5FD9-1D747CCD20B6}"/>
              </a:ext>
            </a:extLst>
          </p:cNvPr>
          <p:cNvSpPr txBox="1"/>
          <p:nvPr>
            <p:custDataLst>
              <p:tags r:id="rId20"/>
            </p:custDataLst>
          </p:nvPr>
        </p:nvSpPr>
        <p:spPr>
          <a:xfrm>
            <a:off x="12700" y="-674191"/>
            <a:ext cx="7493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Jan 1 - May 31</a:t>
            </a:r>
            <a:endParaRPr lang="en-US" sz="1000" dirty="0">
              <a:solidFill>
                <a:schemeClr val="dk2"/>
              </a:solidFill>
              <a:latin typeface="Calibri" panose="020F0502020204030204" pitchFamily="34" charset="0"/>
            </a:endParaRPr>
          </a:p>
        </p:txBody>
      </p:sp>
      <p:sp>
        <p:nvSpPr>
          <p:cNvPr id="89" name="OTLSHAPE_SLT_cbc6053273674742982e85d542978064_StartDate" hidden="1">
            <a:extLst>
              <a:ext uri="{FF2B5EF4-FFF2-40B4-BE49-F238E27FC236}">
                <a16:creationId xmlns:a16="http://schemas.microsoft.com/office/drawing/2014/main" id="{50D27B27-8387-B9B1-8A0C-789F3C9B8BE9}"/>
              </a:ext>
            </a:extLst>
          </p:cNvPr>
          <p:cNvSpPr txBox="1"/>
          <p:nvPr>
            <p:custDataLst>
              <p:tags r:id="rId2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90" name="OTLSHAPE_SLT_cbc6053273674742982e85d542978064_EndDate" hidden="1">
            <a:extLst>
              <a:ext uri="{FF2B5EF4-FFF2-40B4-BE49-F238E27FC236}">
                <a16:creationId xmlns:a16="http://schemas.microsoft.com/office/drawing/2014/main" id="{78EC981F-23F2-B83C-6AFC-014FD68DAC4B}"/>
              </a:ext>
            </a:extLst>
          </p:cNvPr>
          <p:cNvSpPr txBox="1"/>
          <p:nvPr>
            <p:custDataLst>
              <p:tags r:id="rId2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94" name="OTLSHAPE_SLT_9ce940d97a4b4fe7ac0ca3b0352deccb_Duration" hidden="1">
            <a:extLst>
              <a:ext uri="{FF2B5EF4-FFF2-40B4-BE49-F238E27FC236}">
                <a16:creationId xmlns:a16="http://schemas.microsoft.com/office/drawing/2014/main" id="{FB70E42A-8B31-D001-C3E7-426D308A0960}"/>
              </a:ext>
            </a:extLst>
          </p:cNvPr>
          <p:cNvSpPr txBox="1"/>
          <p:nvPr>
            <p:custDataLst>
              <p:tags r:id="rId23"/>
            </p:custDataLst>
          </p:nvPr>
        </p:nvSpPr>
        <p:spPr>
          <a:xfrm>
            <a:off x="12700" y="-514697"/>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216 days</a:t>
            </a:r>
            <a:endParaRPr lang="en-US" sz="1000" dirty="0">
              <a:solidFill>
                <a:schemeClr val="accent2"/>
              </a:solidFill>
              <a:latin typeface="Calibri" panose="020F0502020204030204" pitchFamily="34" charset="0"/>
            </a:endParaRPr>
          </a:p>
        </p:txBody>
      </p:sp>
      <p:sp>
        <p:nvSpPr>
          <p:cNvPr id="95" name="OTLSHAPE_SLT_9ce940d97a4b4fe7ac0ca3b0352deccb_TextPercentage" hidden="1">
            <a:extLst>
              <a:ext uri="{FF2B5EF4-FFF2-40B4-BE49-F238E27FC236}">
                <a16:creationId xmlns:a16="http://schemas.microsoft.com/office/drawing/2014/main" id="{2E407FB0-B73A-7EC2-50E4-ED9B16F15E27}"/>
              </a:ext>
            </a:extLst>
          </p:cNvPr>
          <p:cNvSpPr txBox="1"/>
          <p:nvPr>
            <p:custDataLst>
              <p:tags r:id="rId2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96" name="OTLSHAPE_SLT_9ce940d97a4b4fe7ac0ca3b0352deccb_JoinedDate" hidden="1">
            <a:extLst>
              <a:ext uri="{FF2B5EF4-FFF2-40B4-BE49-F238E27FC236}">
                <a16:creationId xmlns:a16="http://schemas.microsoft.com/office/drawing/2014/main" id="{A2B3307A-366A-B76B-8C34-91659EAB38D0}"/>
              </a:ext>
            </a:extLst>
          </p:cNvPr>
          <p:cNvSpPr txBox="1"/>
          <p:nvPr>
            <p:custDataLst>
              <p:tags r:id="rId25"/>
            </p:custDataLst>
          </p:nvPr>
        </p:nvSpPr>
        <p:spPr>
          <a:xfrm>
            <a:off x="12700" y="-668585"/>
            <a:ext cx="7747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Jun 13 - Apr 12</a:t>
            </a:r>
            <a:endParaRPr lang="en-US" sz="1000" dirty="0">
              <a:solidFill>
                <a:schemeClr val="dk2"/>
              </a:solidFill>
              <a:latin typeface="Calibri" panose="020F0502020204030204" pitchFamily="34" charset="0"/>
            </a:endParaRPr>
          </a:p>
        </p:txBody>
      </p:sp>
      <p:sp>
        <p:nvSpPr>
          <p:cNvPr id="97" name="OTLSHAPE_SLT_9ce940d97a4b4fe7ac0ca3b0352deccb_StartDate" hidden="1">
            <a:extLst>
              <a:ext uri="{FF2B5EF4-FFF2-40B4-BE49-F238E27FC236}">
                <a16:creationId xmlns:a16="http://schemas.microsoft.com/office/drawing/2014/main" id="{BB48D7FC-0F48-33E4-0419-5C5412AFC810}"/>
              </a:ext>
            </a:extLst>
          </p:cNvPr>
          <p:cNvSpPr txBox="1"/>
          <p:nvPr>
            <p:custDataLst>
              <p:tags r:id="rId2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98" name="OTLSHAPE_SLT_9ce940d97a4b4fe7ac0ca3b0352deccb_EndDate" hidden="1">
            <a:extLst>
              <a:ext uri="{FF2B5EF4-FFF2-40B4-BE49-F238E27FC236}">
                <a16:creationId xmlns:a16="http://schemas.microsoft.com/office/drawing/2014/main" id="{25D2171C-0EBC-097B-F106-765768A52D1E}"/>
              </a:ext>
            </a:extLst>
          </p:cNvPr>
          <p:cNvSpPr txBox="1"/>
          <p:nvPr>
            <p:custDataLst>
              <p:tags r:id="rId2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02" name="OTLSHAPE_SLT_2ff5b8e034b64a828622147da9a2f6b2_Duration" hidden="1">
            <a:extLst>
              <a:ext uri="{FF2B5EF4-FFF2-40B4-BE49-F238E27FC236}">
                <a16:creationId xmlns:a16="http://schemas.microsoft.com/office/drawing/2014/main" id="{B38371FC-4853-39A4-A198-D7B316C44DAE}"/>
              </a:ext>
            </a:extLst>
          </p:cNvPr>
          <p:cNvSpPr txBox="1"/>
          <p:nvPr>
            <p:custDataLst>
              <p:tags r:id="rId28"/>
            </p:custDataLst>
          </p:nvPr>
        </p:nvSpPr>
        <p:spPr>
          <a:xfrm>
            <a:off x="12700" y="-520303"/>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254.5 days</a:t>
            </a:r>
            <a:endParaRPr lang="en-US" sz="1000" dirty="0">
              <a:solidFill>
                <a:schemeClr val="accent2"/>
              </a:solidFill>
              <a:latin typeface="Calibri" panose="020F0502020204030204" pitchFamily="34" charset="0"/>
            </a:endParaRPr>
          </a:p>
        </p:txBody>
      </p:sp>
      <p:sp>
        <p:nvSpPr>
          <p:cNvPr id="103" name="OTLSHAPE_SLT_2ff5b8e034b64a828622147da9a2f6b2_TextPercentage" hidden="1">
            <a:extLst>
              <a:ext uri="{FF2B5EF4-FFF2-40B4-BE49-F238E27FC236}">
                <a16:creationId xmlns:a16="http://schemas.microsoft.com/office/drawing/2014/main" id="{DECE1016-AEFF-29BF-4580-B83581C8B2B3}"/>
              </a:ext>
            </a:extLst>
          </p:cNvPr>
          <p:cNvSpPr txBox="1"/>
          <p:nvPr>
            <p:custDataLst>
              <p:tags r:id="rId29"/>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104" name="OTLSHAPE_SLT_2ff5b8e034b64a828622147da9a2f6b2_JoinedDate" hidden="1">
            <a:extLst>
              <a:ext uri="{FF2B5EF4-FFF2-40B4-BE49-F238E27FC236}">
                <a16:creationId xmlns:a16="http://schemas.microsoft.com/office/drawing/2014/main" id="{47D40C6F-A7FE-C171-8FC6-94A1C25D76E9}"/>
              </a:ext>
            </a:extLst>
          </p:cNvPr>
          <p:cNvSpPr txBox="1"/>
          <p:nvPr>
            <p:custDataLst>
              <p:tags r:id="rId30"/>
            </p:custDataLst>
          </p:nvPr>
        </p:nvSpPr>
        <p:spPr>
          <a:xfrm>
            <a:off x="12700" y="-597247"/>
            <a:ext cx="787400" cy="153888"/>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Mar 17 - Mar 7</a:t>
            </a:r>
            <a:endParaRPr lang="en-US" sz="1000" dirty="0">
              <a:solidFill>
                <a:schemeClr val="dk2"/>
              </a:solidFill>
              <a:latin typeface="Calibri" panose="020F0502020204030204" pitchFamily="34" charset="0"/>
            </a:endParaRPr>
          </a:p>
        </p:txBody>
      </p:sp>
      <p:sp>
        <p:nvSpPr>
          <p:cNvPr id="105" name="OTLSHAPE_SLT_2ff5b8e034b64a828622147da9a2f6b2_StartDate" hidden="1">
            <a:extLst>
              <a:ext uri="{FF2B5EF4-FFF2-40B4-BE49-F238E27FC236}">
                <a16:creationId xmlns:a16="http://schemas.microsoft.com/office/drawing/2014/main" id="{652BD314-1E61-5E57-8512-9A459CE8BE92}"/>
              </a:ext>
            </a:extLst>
          </p:cNvPr>
          <p:cNvSpPr txBox="1"/>
          <p:nvPr>
            <p:custDataLst>
              <p:tags r:id="rId3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06" name="OTLSHAPE_SLT_2ff5b8e034b64a828622147da9a2f6b2_EndDate" hidden="1">
            <a:extLst>
              <a:ext uri="{FF2B5EF4-FFF2-40B4-BE49-F238E27FC236}">
                <a16:creationId xmlns:a16="http://schemas.microsoft.com/office/drawing/2014/main" id="{371832FD-9F0F-9D4E-42BC-D63AB9FBDAE6}"/>
              </a:ext>
            </a:extLst>
          </p:cNvPr>
          <p:cNvSpPr txBox="1"/>
          <p:nvPr>
            <p:custDataLst>
              <p:tags r:id="rId3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10" name="OTLSHAPE_SLT_7ca32acd5908471a904296b070111595_Duration" hidden="1">
            <a:extLst>
              <a:ext uri="{FF2B5EF4-FFF2-40B4-BE49-F238E27FC236}">
                <a16:creationId xmlns:a16="http://schemas.microsoft.com/office/drawing/2014/main" id="{DE67F5F2-8B93-182E-59D5-4B772D98C151}"/>
              </a:ext>
            </a:extLst>
          </p:cNvPr>
          <p:cNvSpPr txBox="1"/>
          <p:nvPr>
            <p:custDataLst>
              <p:tags r:id="rId33"/>
            </p:custDataLst>
          </p:nvPr>
        </p:nvSpPr>
        <p:spPr>
          <a:xfrm>
            <a:off x="12700" y="-520303"/>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147.5 days</a:t>
            </a:r>
            <a:endParaRPr lang="en-US" sz="1000" dirty="0">
              <a:solidFill>
                <a:schemeClr val="accent2"/>
              </a:solidFill>
              <a:latin typeface="Calibri" panose="020F0502020204030204" pitchFamily="34" charset="0"/>
            </a:endParaRPr>
          </a:p>
        </p:txBody>
      </p:sp>
      <p:sp>
        <p:nvSpPr>
          <p:cNvPr id="111" name="OTLSHAPE_SLT_7ca32acd5908471a904296b070111595_TextPercentage" hidden="1">
            <a:extLst>
              <a:ext uri="{FF2B5EF4-FFF2-40B4-BE49-F238E27FC236}">
                <a16:creationId xmlns:a16="http://schemas.microsoft.com/office/drawing/2014/main" id="{F4B6008A-10E9-161F-B105-15972F08AA11}"/>
              </a:ext>
            </a:extLst>
          </p:cNvPr>
          <p:cNvSpPr txBox="1"/>
          <p:nvPr>
            <p:custDataLst>
              <p:tags r:id="rId34"/>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112" name="OTLSHAPE_SLT_7ca32acd5908471a904296b070111595_JoinedDate" hidden="1">
            <a:extLst>
              <a:ext uri="{FF2B5EF4-FFF2-40B4-BE49-F238E27FC236}">
                <a16:creationId xmlns:a16="http://schemas.microsoft.com/office/drawing/2014/main" id="{06FA4C20-F759-930C-0850-B11D1AF61A46}"/>
              </a:ext>
            </a:extLst>
          </p:cNvPr>
          <p:cNvSpPr txBox="1"/>
          <p:nvPr>
            <p:custDataLst>
              <p:tags r:id="rId35"/>
            </p:custDataLst>
          </p:nvPr>
        </p:nvSpPr>
        <p:spPr>
          <a:xfrm>
            <a:off x="12700" y="-520303"/>
            <a:ext cx="584200" cy="153888"/>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6/7 - 12/31</a:t>
            </a:r>
            <a:endParaRPr lang="en-US" sz="1000" dirty="0">
              <a:solidFill>
                <a:schemeClr val="dk2"/>
              </a:solidFill>
              <a:latin typeface="Calibri" panose="020F0502020204030204" pitchFamily="34" charset="0"/>
            </a:endParaRPr>
          </a:p>
        </p:txBody>
      </p:sp>
      <p:sp>
        <p:nvSpPr>
          <p:cNvPr id="113" name="OTLSHAPE_SLT_7ca32acd5908471a904296b070111595_StartDate" hidden="1">
            <a:extLst>
              <a:ext uri="{FF2B5EF4-FFF2-40B4-BE49-F238E27FC236}">
                <a16:creationId xmlns:a16="http://schemas.microsoft.com/office/drawing/2014/main" id="{D1CC83D6-3973-AAE9-3DF3-0C6BEE3880E2}"/>
              </a:ext>
            </a:extLst>
          </p:cNvPr>
          <p:cNvSpPr txBox="1"/>
          <p:nvPr>
            <p:custDataLst>
              <p:tags r:id="rId3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14" name="OTLSHAPE_SLT_7ca32acd5908471a904296b070111595_EndDate" hidden="1">
            <a:extLst>
              <a:ext uri="{FF2B5EF4-FFF2-40B4-BE49-F238E27FC236}">
                <a16:creationId xmlns:a16="http://schemas.microsoft.com/office/drawing/2014/main" id="{AF08B8AB-B3D6-B298-1C31-7F239736DA1A}"/>
              </a:ext>
            </a:extLst>
          </p:cNvPr>
          <p:cNvSpPr txBox="1"/>
          <p:nvPr>
            <p:custDataLst>
              <p:tags r:id="rId3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75" name="OTLSHAPE_SLT_47cbe89cdf5541999ae0d3ac526194f6_Duration" hidden="1">
            <a:extLst>
              <a:ext uri="{FF2B5EF4-FFF2-40B4-BE49-F238E27FC236}">
                <a16:creationId xmlns:a16="http://schemas.microsoft.com/office/drawing/2014/main" id="{443517A4-2766-489C-9461-187FECBD5AC0}"/>
              </a:ext>
            </a:extLst>
          </p:cNvPr>
          <p:cNvSpPr txBox="1"/>
          <p:nvPr>
            <p:custDataLst>
              <p:tags r:id="rId38"/>
            </p:custDataLst>
          </p:nvPr>
        </p:nvSpPr>
        <p:spPr>
          <a:xfrm>
            <a:off x="12700" y="-366415"/>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101.5 days</a:t>
            </a:r>
            <a:endParaRPr lang="en-US" sz="1000" dirty="0">
              <a:solidFill>
                <a:schemeClr val="accent2"/>
              </a:solidFill>
              <a:latin typeface="Calibri" panose="020F0502020204030204" pitchFamily="34" charset="0"/>
            </a:endParaRPr>
          </a:p>
        </p:txBody>
      </p:sp>
      <p:sp>
        <p:nvSpPr>
          <p:cNvPr id="176" name="OTLSHAPE_SLT_47cbe89cdf5541999ae0d3ac526194f6_TextPercentage" hidden="1">
            <a:extLst>
              <a:ext uri="{FF2B5EF4-FFF2-40B4-BE49-F238E27FC236}">
                <a16:creationId xmlns:a16="http://schemas.microsoft.com/office/drawing/2014/main" id="{2A5FC164-3CBF-2878-EAD9-7356F766CB15}"/>
              </a:ext>
            </a:extLst>
          </p:cNvPr>
          <p:cNvSpPr txBox="1"/>
          <p:nvPr>
            <p:custDataLst>
              <p:tags r:id="rId3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177" name="OTLSHAPE_SLT_47cbe89cdf5541999ae0d3ac526194f6_JoinedDate" hidden="1">
            <a:extLst>
              <a:ext uri="{FF2B5EF4-FFF2-40B4-BE49-F238E27FC236}">
                <a16:creationId xmlns:a16="http://schemas.microsoft.com/office/drawing/2014/main" id="{FAC207BF-9B71-16B7-99CF-7B32B393071B}"/>
              </a:ext>
            </a:extLst>
          </p:cNvPr>
          <p:cNvSpPr txBox="1"/>
          <p:nvPr>
            <p:custDataLst>
              <p:tags r:id="rId40"/>
            </p:custDataLst>
          </p:nvPr>
        </p:nvSpPr>
        <p:spPr>
          <a:xfrm>
            <a:off x="12700" y="-745529"/>
            <a:ext cx="8128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Oct 28 - Mar 18</a:t>
            </a:r>
            <a:endParaRPr lang="en-US" sz="1000" dirty="0">
              <a:solidFill>
                <a:schemeClr val="dk2"/>
              </a:solidFill>
              <a:latin typeface="Calibri" panose="020F0502020204030204" pitchFamily="34" charset="0"/>
            </a:endParaRPr>
          </a:p>
        </p:txBody>
      </p:sp>
      <p:sp>
        <p:nvSpPr>
          <p:cNvPr id="178" name="OTLSHAPE_SLT_47cbe89cdf5541999ae0d3ac526194f6_StartDate" hidden="1">
            <a:extLst>
              <a:ext uri="{FF2B5EF4-FFF2-40B4-BE49-F238E27FC236}">
                <a16:creationId xmlns:a16="http://schemas.microsoft.com/office/drawing/2014/main" id="{272B446E-617F-DAA2-9CC9-83622EA5C691}"/>
              </a:ext>
            </a:extLst>
          </p:cNvPr>
          <p:cNvSpPr txBox="1"/>
          <p:nvPr>
            <p:custDataLst>
              <p:tags r:id="rId4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79" name="OTLSHAPE_SLT_47cbe89cdf5541999ae0d3ac526194f6_EndDate" hidden="1">
            <a:extLst>
              <a:ext uri="{FF2B5EF4-FFF2-40B4-BE49-F238E27FC236}">
                <a16:creationId xmlns:a16="http://schemas.microsoft.com/office/drawing/2014/main" id="{FD6BE486-1629-6A63-37C6-E4F92DF4D21F}"/>
              </a:ext>
            </a:extLst>
          </p:cNvPr>
          <p:cNvSpPr txBox="1"/>
          <p:nvPr>
            <p:custDataLst>
              <p:tags r:id="rId4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83" name="OTLSHAPE_SLT_cf25e7caeb934b75b1efd2db71905ad5_Duration" hidden="1">
            <a:extLst>
              <a:ext uri="{FF2B5EF4-FFF2-40B4-BE49-F238E27FC236}">
                <a16:creationId xmlns:a16="http://schemas.microsoft.com/office/drawing/2014/main" id="{DFE25FFB-9112-1B2D-991F-E6993C2894A9}"/>
              </a:ext>
            </a:extLst>
          </p:cNvPr>
          <p:cNvSpPr txBox="1"/>
          <p:nvPr>
            <p:custDataLst>
              <p:tags r:id="rId43"/>
            </p:custDataLst>
          </p:nvPr>
        </p:nvSpPr>
        <p:spPr>
          <a:xfrm>
            <a:off x="12700" y="-360809"/>
            <a:ext cx="4953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54.5 days</a:t>
            </a:r>
            <a:endParaRPr lang="en-US" sz="1000" dirty="0">
              <a:solidFill>
                <a:schemeClr val="accent2"/>
              </a:solidFill>
              <a:latin typeface="Calibri" panose="020F0502020204030204" pitchFamily="34" charset="0"/>
            </a:endParaRPr>
          </a:p>
        </p:txBody>
      </p:sp>
      <p:sp>
        <p:nvSpPr>
          <p:cNvPr id="184" name="OTLSHAPE_SLT_cf25e7caeb934b75b1efd2db71905ad5_TextPercentage" hidden="1">
            <a:extLst>
              <a:ext uri="{FF2B5EF4-FFF2-40B4-BE49-F238E27FC236}">
                <a16:creationId xmlns:a16="http://schemas.microsoft.com/office/drawing/2014/main" id="{8DF81DEE-201C-CEB7-6539-2D2A9A59D4FF}"/>
              </a:ext>
            </a:extLst>
          </p:cNvPr>
          <p:cNvSpPr txBox="1"/>
          <p:nvPr>
            <p:custDataLst>
              <p:tags r:id="rId4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185" name="OTLSHAPE_SLT_cf25e7caeb934b75b1efd2db71905ad5_JoinedDate" hidden="1">
            <a:extLst>
              <a:ext uri="{FF2B5EF4-FFF2-40B4-BE49-F238E27FC236}">
                <a16:creationId xmlns:a16="http://schemas.microsoft.com/office/drawing/2014/main" id="{543B39C6-80F3-A8BF-A8E0-E9576186396A}"/>
              </a:ext>
            </a:extLst>
          </p:cNvPr>
          <p:cNvSpPr txBox="1"/>
          <p:nvPr>
            <p:custDataLst>
              <p:tags r:id="rId45"/>
            </p:custDataLst>
          </p:nvPr>
        </p:nvSpPr>
        <p:spPr>
          <a:xfrm>
            <a:off x="12700" y="-591641"/>
            <a:ext cx="749300" cy="153888"/>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Jan 4 - Mar 19</a:t>
            </a:r>
            <a:endParaRPr lang="en-US" sz="1000" dirty="0">
              <a:solidFill>
                <a:schemeClr val="dk2"/>
              </a:solidFill>
              <a:latin typeface="Calibri" panose="020F0502020204030204" pitchFamily="34" charset="0"/>
            </a:endParaRPr>
          </a:p>
        </p:txBody>
      </p:sp>
      <p:sp>
        <p:nvSpPr>
          <p:cNvPr id="186" name="OTLSHAPE_SLT_cf25e7caeb934b75b1efd2db71905ad5_StartDate" hidden="1">
            <a:extLst>
              <a:ext uri="{FF2B5EF4-FFF2-40B4-BE49-F238E27FC236}">
                <a16:creationId xmlns:a16="http://schemas.microsoft.com/office/drawing/2014/main" id="{0B33435F-71E6-8CF4-220C-990CF8991478}"/>
              </a:ext>
            </a:extLst>
          </p:cNvPr>
          <p:cNvSpPr txBox="1"/>
          <p:nvPr>
            <p:custDataLst>
              <p:tags r:id="rId4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87" name="OTLSHAPE_SLT_cf25e7caeb934b75b1efd2db71905ad5_EndDate" hidden="1">
            <a:extLst>
              <a:ext uri="{FF2B5EF4-FFF2-40B4-BE49-F238E27FC236}">
                <a16:creationId xmlns:a16="http://schemas.microsoft.com/office/drawing/2014/main" id="{D981F16D-1163-EB7D-23F1-149F5EDF33E4}"/>
              </a:ext>
            </a:extLst>
          </p:cNvPr>
          <p:cNvSpPr txBox="1"/>
          <p:nvPr>
            <p:custDataLst>
              <p:tags r:id="rId4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91" name="OTLSHAPE_SLT_546dc3323d74464a8ef6a4e6e53f36ea_Duration" hidden="1">
            <a:extLst>
              <a:ext uri="{FF2B5EF4-FFF2-40B4-BE49-F238E27FC236}">
                <a16:creationId xmlns:a16="http://schemas.microsoft.com/office/drawing/2014/main" id="{0AD5ACC0-13F9-E517-FBB9-6D3A8FCF56FA}"/>
              </a:ext>
            </a:extLst>
          </p:cNvPr>
          <p:cNvSpPr txBox="1"/>
          <p:nvPr>
            <p:custDataLst>
              <p:tags r:id="rId48"/>
            </p:custDataLst>
          </p:nvPr>
        </p:nvSpPr>
        <p:spPr>
          <a:xfrm>
            <a:off x="12700" y="-437753"/>
            <a:ext cx="5588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159.5 days</a:t>
            </a:r>
            <a:endParaRPr lang="en-US" sz="1000" dirty="0">
              <a:solidFill>
                <a:schemeClr val="accent2"/>
              </a:solidFill>
              <a:latin typeface="Calibri" panose="020F0502020204030204" pitchFamily="34" charset="0"/>
            </a:endParaRPr>
          </a:p>
        </p:txBody>
      </p:sp>
      <p:sp>
        <p:nvSpPr>
          <p:cNvPr id="192" name="OTLSHAPE_SLT_546dc3323d74464a8ef6a4e6e53f36ea_TextPercentage" hidden="1">
            <a:extLst>
              <a:ext uri="{FF2B5EF4-FFF2-40B4-BE49-F238E27FC236}">
                <a16:creationId xmlns:a16="http://schemas.microsoft.com/office/drawing/2014/main" id="{53B36AF5-255F-9491-44DF-0C52AC6B0C1B}"/>
              </a:ext>
            </a:extLst>
          </p:cNvPr>
          <p:cNvSpPr txBox="1"/>
          <p:nvPr>
            <p:custDataLst>
              <p:tags r:id="rId4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193" name="OTLSHAPE_SLT_546dc3323d74464a8ef6a4e6e53f36ea_JoinedDate" hidden="1">
            <a:extLst>
              <a:ext uri="{FF2B5EF4-FFF2-40B4-BE49-F238E27FC236}">
                <a16:creationId xmlns:a16="http://schemas.microsoft.com/office/drawing/2014/main" id="{5C7EB0A9-46F1-FA42-FA2F-E0B2D25C2326}"/>
              </a:ext>
            </a:extLst>
          </p:cNvPr>
          <p:cNvSpPr txBox="1"/>
          <p:nvPr>
            <p:custDataLst>
              <p:tags r:id="rId50"/>
            </p:custDataLst>
          </p:nvPr>
        </p:nvSpPr>
        <p:spPr>
          <a:xfrm>
            <a:off x="12700" y="-745529"/>
            <a:ext cx="7874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Jan 11 - Aug 20</a:t>
            </a:r>
            <a:endParaRPr lang="en-US" sz="1000" dirty="0">
              <a:solidFill>
                <a:schemeClr val="dk2"/>
              </a:solidFill>
              <a:latin typeface="Calibri" panose="020F0502020204030204" pitchFamily="34" charset="0"/>
            </a:endParaRPr>
          </a:p>
        </p:txBody>
      </p:sp>
      <p:sp>
        <p:nvSpPr>
          <p:cNvPr id="194" name="OTLSHAPE_SLT_546dc3323d74464a8ef6a4e6e53f36ea_StartDate" hidden="1">
            <a:extLst>
              <a:ext uri="{FF2B5EF4-FFF2-40B4-BE49-F238E27FC236}">
                <a16:creationId xmlns:a16="http://schemas.microsoft.com/office/drawing/2014/main" id="{16F1DAE8-9614-7801-5C22-48F333170409}"/>
              </a:ext>
            </a:extLst>
          </p:cNvPr>
          <p:cNvSpPr txBox="1"/>
          <p:nvPr>
            <p:custDataLst>
              <p:tags r:id="rId5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95" name="OTLSHAPE_SLT_546dc3323d74464a8ef6a4e6e53f36ea_EndDate" hidden="1">
            <a:extLst>
              <a:ext uri="{FF2B5EF4-FFF2-40B4-BE49-F238E27FC236}">
                <a16:creationId xmlns:a16="http://schemas.microsoft.com/office/drawing/2014/main" id="{0223EE43-9F1F-077C-6BA1-2B2C94D5FB29}"/>
              </a:ext>
            </a:extLst>
          </p:cNvPr>
          <p:cNvSpPr txBox="1"/>
          <p:nvPr>
            <p:custDataLst>
              <p:tags r:id="rId5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199" name="OTLSHAPE_SLT_7d960969ddfc4dfea831723149c1842e_Duration" hidden="1">
            <a:extLst>
              <a:ext uri="{FF2B5EF4-FFF2-40B4-BE49-F238E27FC236}">
                <a16:creationId xmlns:a16="http://schemas.microsoft.com/office/drawing/2014/main" id="{2D9BC66E-F418-0AFC-45FD-1D803780C34B}"/>
              </a:ext>
            </a:extLst>
          </p:cNvPr>
          <p:cNvSpPr txBox="1"/>
          <p:nvPr>
            <p:custDataLst>
              <p:tags r:id="rId53"/>
            </p:custDataLst>
          </p:nvPr>
        </p:nvSpPr>
        <p:spPr>
          <a:xfrm>
            <a:off x="12700" y="-366415"/>
            <a:ext cx="4953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45.5 days</a:t>
            </a:r>
            <a:endParaRPr lang="en-US" sz="1000" dirty="0">
              <a:solidFill>
                <a:schemeClr val="accent2"/>
              </a:solidFill>
              <a:latin typeface="Calibri" panose="020F0502020204030204" pitchFamily="34" charset="0"/>
            </a:endParaRPr>
          </a:p>
        </p:txBody>
      </p:sp>
      <p:sp>
        <p:nvSpPr>
          <p:cNvPr id="200" name="OTLSHAPE_SLT_7d960969ddfc4dfea831723149c1842e_TextPercentage" hidden="1">
            <a:extLst>
              <a:ext uri="{FF2B5EF4-FFF2-40B4-BE49-F238E27FC236}">
                <a16:creationId xmlns:a16="http://schemas.microsoft.com/office/drawing/2014/main" id="{276D7EFF-2F17-DA6B-2CC6-6AB4787F95AA}"/>
              </a:ext>
            </a:extLst>
          </p:cNvPr>
          <p:cNvSpPr txBox="1"/>
          <p:nvPr>
            <p:custDataLst>
              <p:tags r:id="rId5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201" name="OTLSHAPE_SLT_7d960969ddfc4dfea831723149c1842e_JoinedDate" hidden="1">
            <a:extLst>
              <a:ext uri="{FF2B5EF4-FFF2-40B4-BE49-F238E27FC236}">
                <a16:creationId xmlns:a16="http://schemas.microsoft.com/office/drawing/2014/main" id="{BDB2111F-F560-5840-3ADA-DBDE5DE0EDDD}"/>
              </a:ext>
            </a:extLst>
          </p:cNvPr>
          <p:cNvSpPr txBox="1"/>
          <p:nvPr>
            <p:custDataLst>
              <p:tags r:id="rId55"/>
            </p:custDataLst>
          </p:nvPr>
        </p:nvSpPr>
        <p:spPr>
          <a:xfrm>
            <a:off x="12700" y="-751135"/>
            <a:ext cx="8001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Aug 23 - Oct 25</a:t>
            </a:r>
            <a:endParaRPr lang="en-US" sz="1000" dirty="0">
              <a:solidFill>
                <a:schemeClr val="dk2"/>
              </a:solidFill>
              <a:latin typeface="Calibri" panose="020F0502020204030204" pitchFamily="34" charset="0"/>
            </a:endParaRPr>
          </a:p>
        </p:txBody>
      </p:sp>
      <p:sp>
        <p:nvSpPr>
          <p:cNvPr id="202" name="OTLSHAPE_SLT_7d960969ddfc4dfea831723149c1842e_StartDate" hidden="1">
            <a:extLst>
              <a:ext uri="{FF2B5EF4-FFF2-40B4-BE49-F238E27FC236}">
                <a16:creationId xmlns:a16="http://schemas.microsoft.com/office/drawing/2014/main" id="{A2749E23-F94D-8CCA-C375-3D15467F0967}"/>
              </a:ext>
            </a:extLst>
          </p:cNvPr>
          <p:cNvSpPr txBox="1"/>
          <p:nvPr>
            <p:custDataLst>
              <p:tags r:id="rId5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03" name="OTLSHAPE_SLT_7d960969ddfc4dfea831723149c1842e_EndDate" hidden="1">
            <a:extLst>
              <a:ext uri="{FF2B5EF4-FFF2-40B4-BE49-F238E27FC236}">
                <a16:creationId xmlns:a16="http://schemas.microsoft.com/office/drawing/2014/main" id="{4FC1CFD5-387D-A5EF-EA50-F0363BCC34A9}"/>
              </a:ext>
            </a:extLst>
          </p:cNvPr>
          <p:cNvSpPr txBox="1"/>
          <p:nvPr>
            <p:custDataLst>
              <p:tags r:id="rId5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13" name="OTLSHAPE_SLT_f8a0c9eb817a49fc89569829b38c4b78_Duration" hidden="1">
            <a:extLst>
              <a:ext uri="{FF2B5EF4-FFF2-40B4-BE49-F238E27FC236}">
                <a16:creationId xmlns:a16="http://schemas.microsoft.com/office/drawing/2014/main" id="{DCEB8103-4A33-CE82-B235-4844C0B1592B}"/>
              </a:ext>
            </a:extLst>
          </p:cNvPr>
          <p:cNvSpPr txBox="1"/>
          <p:nvPr>
            <p:custDataLst>
              <p:tags r:id="rId58"/>
            </p:custDataLst>
          </p:nvPr>
        </p:nvSpPr>
        <p:spPr>
          <a:xfrm>
            <a:off x="12700" y="-443359"/>
            <a:ext cx="4953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63.5 days</a:t>
            </a:r>
            <a:endParaRPr lang="en-US" sz="1000" dirty="0">
              <a:solidFill>
                <a:schemeClr val="accent2"/>
              </a:solidFill>
              <a:latin typeface="Calibri" panose="020F0502020204030204" pitchFamily="34" charset="0"/>
            </a:endParaRPr>
          </a:p>
        </p:txBody>
      </p:sp>
      <p:sp>
        <p:nvSpPr>
          <p:cNvPr id="214" name="OTLSHAPE_SLT_f8a0c9eb817a49fc89569829b38c4b78_TextPercentage" hidden="1">
            <a:extLst>
              <a:ext uri="{FF2B5EF4-FFF2-40B4-BE49-F238E27FC236}">
                <a16:creationId xmlns:a16="http://schemas.microsoft.com/office/drawing/2014/main" id="{9F209377-2DBB-6E7A-E0BD-6FA19AE6BE6B}"/>
              </a:ext>
            </a:extLst>
          </p:cNvPr>
          <p:cNvSpPr txBox="1"/>
          <p:nvPr>
            <p:custDataLst>
              <p:tags r:id="rId5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215" name="OTLSHAPE_SLT_f8a0c9eb817a49fc89569829b38c4b78_JoinedDate" hidden="1">
            <a:extLst>
              <a:ext uri="{FF2B5EF4-FFF2-40B4-BE49-F238E27FC236}">
                <a16:creationId xmlns:a16="http://schemas.microsoft.com/office/drawing/2014/main" id="{576E347E-4D35-1CC8-F464-3742FEE72772}"/>
              </a:ext>
            </a:extLst>
          </p:cNvPr>
          <p:cNvSpPr txBox="1"/>
          <p:nvPr>
            <p:custDataLst>
              <p:tags r:id="rId60"/>
            </p:custDataLst>
          </p:nvPr>
        </p:nvSpPr>
        <p:spPr>
          <a:xfrm>
            <a:off x="12700" y="-745529"/>
            <a:ext cx="698500" cy="165100"/>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Dec 3 - Mar 1</a:t>
            </a:r>
            <a:endParaRPr lang="en-US" sz="1000" dirty="0">
              <a:solidFill>
                <a:schemeClr val="dk2"/>
              </a:solidFill>
              <a:latin typeface="Calibri" panose="020F0502020204030204" pitchFamily="34" charset="0"/>
            </a:endParaRPr>
          </a:p>
        </p:txBody>
      </p:sp>
      <p:sp>
        <p:nvSpPr>
          <p:cNvPr id="216" name="OTLSHAPE_SLT_f8a0c9eb817a49fc89569829b38c4b78_StartDate" hidden="1">
            <a:extLst>
              <a:ext uri="{FF2B5EF4-FFF2-40B4-BE49-F238E27FC236}">
                <a16:creationId xmlns:a16="http://schemas.microsoft.com/office/drawing/2014/main" id="{C40A31F1-086E-9025-665D-A3C15E581AF2}"/>
              </a:ext>
            </a:extLst>
          </p:cNvPr>
          <p:cNvSpPr txBox="1"/>
          <p:nvPr>
            <p:custDataLst>
              <p:tags r:id="rId6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17" name="OTLSHAPE_SLT_f8a0c9eb817a49fc89569829b38c4b78_EndDate" hidden="1">
            <a:extLst>
              <a:ext uri="{FF2B5EF4-FFF2-40B4-BE49-F238E27FC236}">
                <a16:creationId xmlns:a16="http://schemas.microsoft.com/office/drawing/2014/main" id="{F9BC7011-4276-A206-BA32-B26A4F44087A}"/>
              </a:ext>
            </a:extLst>
          </p:cNvPr>
          <p:cNvSpPr txBox="1"/>
          <p:nvPr>
            <p:custDataLst>
              <p:tags r:id="rId6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43" name="OTLSHAPE_SLT_6b1f0a189d15431ab9d602e715f994ff_Duration" hidden="1">
            <a:extLst>
              <a:ext uri="{FF2B5EF4-FFF2-40B4-BE49-F238E27FC236}">
                <a16:creationId xmlns:a16="http://schemas.microsoft.com/office/drawing/2014/main" id="{5E1A5892-9524-74C8-131B-D3FA32FD2F45}"/>
              </a:ext>
            </a:extLst>
          </p:cNvPr>
          <p:cNvSpPr txBox="1"/>
          <p:nvPr>
            <p:custDataLst>
              <p:tags r:id="rId63"/>
            </p:custDataLst>
          </p:nvPr>
        </p:nvSpPr>
        <p:spPr>
          <a:xfrm>
            <a:off x="12700" y="-278258"/>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56 days</a:t>
            </a:r>
            <a:endParaRPr lang="en-US" sz="1000" dirty="0">
              <a:solidFill>
                <a:schemeClr val="accent2"/>
              </a:solidFill>
              <a:latin typeface="Calibri" panose="020F0502020204030204" pitchFamily="34" charset="0"/>
            </a:endParaRPr>
          </a:p>
        </p:txBody>
      </p:sp>
      <p:sp>
        <p:nvSpPr>
          <p:cNvPr id="244" name="OTLSHAPE_SLT_6b1f0a189d15431ab9d602e715f994ff_TextPercentage" hidden="1">
            <a:extLst>
              <a:ext uri="{FF2B5EF4-FFF2-40B4-BE49-F238E27FC236}">
                <a16:creationId xmlns:a16="http://schemas.microsoft.com/office/drawing/2014/main" id="{4E71163D-2A4C-08C7-657C-8D096725FE28}"/>
              </a:ext>
            </a:extLst>
          </p:cNvPr>
          <p:cNvSpPr txBox="1"/>
          <p:nvPr>
            <p:custDataLst>
              <p:tags r:id="rId64"/>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245" name="OTLSHAPE_SLT_6b1f0a189d15431ab9d602e715f994ff_StartDate" hidden="1">
            <a:extLst>
              <a:ext uri="{FF2B5EF4-FFF2-40B4-BE49-F238E27FC236}">
                <a16:creationId xmlns:a16="http://schemas.microsoft.com/office/drawing/2014/main" id="{1B33B53D-C21E-55BB-7B31-4921BDE6D6DF}"/>
              </a:ext>
            </a:extLst>
          </p:cNvPr>
          <p:cNvSpPr txBox="1"/>
          <p:nvPr>
            <p:custDataLst>
              <p:tags r:id="rId65"/>
            </p:custDataLst>
          </p:nvPr>
        </p:nvSpPr>
        <p:spPr>
          <a:xfrm>
            <a:off x="12700" y="-642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46" name="OTLSHAPE_SLT_6b1f0a189d15431ab9d602e715f994ff_EndDate" hidden="1">
            <a:extLst>
              <a:ext uri="{FF2B5EF4-FFF2-40B4-BE49-F238E27FC236}">
                <a16:creationId xmlns:a16="http://schemas.microsoft.com/office/drawing/2014/main" id="{D9E03352-2CDD-7CDC-D609-81D2C07BCEB4}"/>
              </a:ext>
            </a:extLst>
          </p:cNvPr>
          <p:cNvSpPr txBox="1"/>
          <p:nvPr>
            <p:custDataLst>
              <p:tags r:id="rId66"/>
            </p:custDataLst>
          </p:nvPr>
        </p:nvSpPr>
        <p:spPr>
          <a:xfrm>
            <a:off x="12700" y="-642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51" name="OTLSHAPE_SLT_8f3c4145aa4a46408bca106602985124_Duration" hidden="1">
            <a:extLst>
              <a:ext uri="{FF2B5EF4-FFF2-40B4-BE49-F238E27FC236}">
                <a16:creationId xmlns:a16="http://schemas.microsoft.com/office/drawing/2014/main" id="{B94E58EB-D623-C0C8-6B9E-000E6299324C}"/>
              </a:ext>
            </a:extLst>
          </p:cNvPr>
          <p:cNvSpPr txBox="1"/>
          <p:nvPr>
            <p:custDataLst>
              <p:tags r:id="rId67"/>
            </p:custDataLst>
          </p:nvPr>
        </p:nvSpPr>
        <p:spPr>
          <a:xfrm>
            <a:off x="12700" y="-278258"/>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66 days</a:t>
            </a:r>
            <a:endParaRPr lang="en-US" sz="1000" dirty="0">
              <a:solidFill>
                <a:schemeClr val="accent2"/>
              </a:solidFill>
              <a:latin typeface="Calibri" panose="020F0502020204030204" pitchFamily="34" charset="0"/>
            </a:endParaRPr>
          </a:p>
        </p:txBody>
      </p:sp>
      <p:sp>
        <p:nvSpPr>
          <p:cNvPr id="252" name="OTLSHAPE_SLT_8f3c4145aa4a46408bca106602985124_TextPercentage" hidden="1">
            <a:extLst>
              <a:ext uri="{FF2B5EF4-FFF2-40B4-BE49-F238E27FC236}">
                <a16:creationId xmlns:a16="http://schemas.microsoft.com/office/drawing/2014/main" id="{CB95C596-1A33-4CC9-898F-2E24D98D04B2}"/>
              </a:ext>
            </a:extLst>
          </p:cNvPr>
          <p:cNvSpPr txBox="1"/>
          <p:nvPr>
            <p:custDataLst>
              <p:tags r:id="rId68"/>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253" name="OTLSHAPE_SLT_8f3c4145aa4a46408bca106602985124_StartDate" hidden="1">
            <a:extLst>
              <a:ext uri="{FF2B5EF4-FFF2-40B4-BE49-F238E27FC236}">
                <a16:creationId xmlns:a16="http://schemas.microsoft.com/office/drawing/2014/main" id="{6491CC43-F224-992C-2FF5-83B45547A2D7}"/>
              </a:ext>
            </a:extLst>
          </p:cNvPr>
          <p:cNvSpPr txBox="1"/>
          <p:nvPr>
            <p:custDataLst>
              <p:tags r:id="rId69"/>
            </p:custDataLst>
          </p:nvPr>
        </p:nvSpPr>
        <p:spPr>
          <a:xfrm>
            <a:off x="12700" y="-642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54" name="OTLSHAPE_SLT_8f3c4145aa4a46408bca106602985124_EndDate" hidden="1">
            <a:extLst>
              <a:ext uri="{FF2B5EF4-FFF2-40B4-BE49-F238E27FC236}">
                <a16:creationId xmlns:a16="http://schemas.microsoft.com/office/drawing/2014/main" id="{5F934682-2710-2196-9BFE-DE64B0558CA4}"/>
              </a:ext>
            </a:extLst>
          </p:cNvPr>
          <p:cNvSpPr txBox="1"/>
          <p:nvPr>
            <p:custDataLst>
              <p:tags r:id="rId70"/>
            </p:custDataLst>
          </p:nvPr>
        </p:nvSpPr>
        <p:spPr>
          <a:xfrm>
            <a:off x="12700" y="-642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62" name="OTLSHAPE_SLT_cbc6053273674742982e85d542978064_ShapePercentage" hidden="1">
            <a:extLst>
              <a:ext uri="{FF2B5EF4-FFF2-40B4-BE49-F238E27FC236}">
                <a16:creationId xmlns:a16="http://schemas.microsoft.com/office/drawing/2014/main" id="{5A345884-4832-903F-58C0-8E03EAD9598A}"/>
              </a:ext>
            </a:extLst>
          </p:cNvPr>
          <p:cNvSpPr/>
          <p:nvPr>
            <p:custDataLst>
              <p:tags r:id="rId71"/>
            </p:custDataLst>
          </p:nvPr>
        </p:nvSpPr>
        <p:spPr>
          <a:xfrm>
            <a:off x="2376749" y="1896279"/>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4" name="OTLSHAPE_SLT_9ce940d97a4b4fe7ac0ca3b0352deccb_ShapePercentage" hidden="1">
            <a:extLst>
              <a:ext uri="{FF2B5EF4-FFF2-40B4-BE49-F238E27FC236}">
                <a16:creationId xmlns:a16="http://schemas.microsoft.com/office/drawing/2014/main" id="{D510DA7A-6D36-D94D-4E97-F44190A59162}"/>
              </a:ext>
            </a:extLst>
          </p:cNvPr>
          <p:cNvSpPr/>
          <p:nvPr>
            <p:custDataLst>
              <p:tags r:id="rId72"/>
            </p:custDataLst>
          </p:nvPr>
        </p:nvSpPr>
        <p:spPr>
          <a:xfrm>
            <a:off x="2948830" y="1896279"/>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6" name="OTLSHAPE_SLT_2ff5b8e034b64a828622147da9a2f6b2_ShapePercentage" hidden="1">
            <a:extLst>
              <a:ext uri="{FF2B5EF4-FFF2-40B4-BE49-F238E27FC236}">
                <a16:creationId xmlns:a16="http://schemas.microsoft.com/office/drawing/2014/main" id="{7888F140-2493-85BF-8A3A-4414F371929C}"/>
              </a:ext>
            </a:extLst>
          </p:cNvPr>
          <p:cNvSpPr/>
          <p:nvPr>
            <p:custDataLst>
              <p:tags r:id="rId73"/>
            </p:custDataLst>
          </p:nvPr>
        </p:nvSpPr>
        <p:spPr>
          <a:xfrm>
            <a:off x="5202055" y="1896279"/>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8" name="OTLSHAPE_SLT_7ca32acd5908471a904296b070111595_ShapePercentage" hidden="1">
            <a:extLst>
              <a:ext uri="{FF2B5EF4-FFF2-40B4-BE49-F238E27FC236}">
                <a16:creationId xmlns:a16="http://schemas.microsoft.com/office/drawing/2014/main" id="{A800E554-0338-D7D0-B362-1142E2131F62}"/>
              </a:ext>
            </a:extLst>
          </p:cNvPr>
          <p:cNvSpPr/>
          <p:nvPr>
            <p:custDataLst>
              <p:tags r:id="rId74"/>
            </p:custDataLst>
          </p:nvPr>
        </p:nvSpPr>
        <p:spPr>
          <a:xfrm>
            <a:off x="2927771" y="210489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0" name="OTLSHAPE_SLT_32bf83aed685467d8920db510037242f_ShapePercentage" hidden="1">
            <a:extLst>
              <a:ext uri="{FF2B5EF4-FFF2-40B4-BE49-F238E27FC236}">
                <a16:creationId xmlns:a16="http://schemas.microsoft.com/office/drawing/2014/main" id="{0A2FFFB3-F705-6168-CBBF-170D92592D74}"/>
              </a:ext>
            </a:extLst>
          </p:cNvPr>
          <p:cNvSpPr/>
          <p:nvPr>
            <p:custDataLst>
              <p:tags r:id="rId75"/>
            </p:custDataLst>
          </p:nvPr>
        </p:nvSpPr>
        <p:spPr>
          <a:xfrm>
            <a:off x="2378502" y="210489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8" name="OTLSHAPE_SLT_96c9556a7149459ab1aa5830ee29e508_ShapePercentage" hidden="1">
            <a:extLst>
              <a:ext uri="{FF2B5EF4-FFF2-40B4-BE49-F238E27FC236}">
                <a16:creationId xmlns:a16="http://schemas.microsoft.com/office/drawing/2014/main" id="{2FB99733-85C3-A5A6-D6E1-9C5052EA6BB3}"/>
              </a:ext>
            </a:extLst>
          </p:cNvPr>
          <p:cNvSpPr/>
          <p:nvPr>
            <p:custDataLst>
              <p:tags r:id="rId76"/>
            </p:custDataLst>
          </p:nvPr>
        </p:nvSpPr>
        <p:spPr>
          <a:xfrm>
            <a:off x="3698148" y="210489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94" name="OTLSHAPE_SLT_51288dd7ee1141c187e9f3ab13f10e91_ShapePercentage" hidden="1">
            <a:extLst>
              <a:ext uri="{FF2B5EF4-FFF2-40B4-BE49-F238E27FC236}">
                <a16:creationId xmlns:a16="http://schemas.microsoft.com/office/drawing/2014/main" id="{9B82E687-5EB3-11FD-7475-42C806CD250C}"/>
              </a:ext>
            </a:extLst>
          </p:cNvPr>
          <p:cNvSpPr/>
          <p:nvPr>
            <p:custDataLst>
              <p:tags r:id="rId77"/>
            </p:custDataLst>
          </p:nvPr>
        </p:nvSpPr>
        <p:spPr>
          <a:xfrm>
            <a:off x="2378502" y="2313517"/>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02" name="OTLSHAPE_SLT_1b3a4da664b2442fb611d2889a3038b2_ShapePercentage" hidden="1">
            <a:extLst>
              <a:ext uri="{FF2B5EF4-FFF2-40B4-BE49-F238E27FC236}">
                <a16:creationId xmlns:a16="http://schemas.microsoft.com/office/drawing/2014/main" id="{2289128D-2890-A51D-CE9B-4F519A7EFE6E}"/>
              </a:ext>
            </a:extLst>
          </p:cNvPr>
          <p:cNvSpPr/>
          <p:nvPr>
            <p:custDataLst>
              <p:tags r:id="rId78"/>
            </p:custDataLst>
          </p:nvPr>
        </p:nvSpPr>
        <p:spPr>
          <a:xfrm>
            <a:off x="3661296" y="2313517"/>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0" name="OTLSHAPE_SLT_2906e62c2d64423a8a6ff0cffce343fd_ShapePercentage" hidden="1">
            <a:extLst>
              <a:ext uri="{FF2B5EF4-FFF2-40B4-BE49-F238E27FC236}">
                <a16:creationId xmlns:a16="http://schemas.microsoft.com/office/drawing/2014/main" id="{3AF80B95-ED00-4E11-6F2F-08B6FFC12F20}"/>
              </a:ext>
            </a:extLst>
          </p:cNvPr>
          <p:cNvSpPr/>
          <p:nvPr>
            <p:custDataLst>
              <p:tags r:id="rId79"/>
            </p:custDataLst>
          </p:nvPr>
        </p:nvSpPr>
        <p:spPr>
          <a:xfrm>
            <a:off x="3547231" y="2585635"/>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8" name="OTLSHAPE_SLT_4bee1cbe72754a708eb16eaea1d3d42c_ShapePercentage" hidden="1">
            <a:extLst>
              <a:ext uri="{FF2B5EF4-FFF2-40B4-BE49-F238E27FC236}">
                <a16:creationId xmlns:a16="http://schemas.microsoft.com/office/drawing/2014/main" id="{20675DC5-D9EE-B139-280C-353AD3E53A6B}"/>
              </a:ext>
            </a:extLst>
          </p:cNvPr>
          <p:cNvSpPr/>
          <p:nvPr>
            <p:custDataLst>
              <p:tags r:id="rId80"/>
            </p:custDataLst>
          </p:nvPr>
        </p:nvSpPr>
        <p:spPr>
          <a:xfrm>
            <a:off x="3315591" y="2794254"/>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6" name="OTLSHAPE_SLT_0919ae8ef9ce4bc889749ffc4f892b56_ShapePercentage" hidden="1">
            <a:extLst>
              <a:ext uri="{FF2B5EF4-FFF2-40B4-BE49-F238E27FC236}">
                <a16:creationId xmlns:a16="http://schemas.microsoft.com/office/drawing/2014/main" id="{C8C90BF3-93A7-00FC-042D-08A71EBD2BF2}"/>
              </a:ext>
            </a:extLst>
          </p:cNvPr>
          <p:cNvSpPr/>
          <p:nvPr>
            <p:custDataLst>
              <p:tags r:id="rId81"/>
            </p:custDataLst>
          </p:nvPr>
        </p:nvSpPr>
        <p:spPr>
          <a:xfrm>
            <a:off x="4361480" y="3002873"/>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4" name="OTLSHAPE_SLT_16a9f781fbcf4348a90d41835fa3249e_ShapePercentage" hidden="1">
            <a:extLst>
              <a:ext uri="{FF2B5EF4-FFF2-40B4-BE49-F238E27FC236}">
                <a16:creationId xmlns:a16="http://schemas.microsoft.com/office/drawing/2014/main" id="{55378E01-3825-B831-F62F-9A871DBFE049}"/>
              </a:ext>
            </a:extLst>
          </p:cNvPr>
          <p:cNvSpPr/>
          <p:nvPr>
            <p:custDataLst>
              <p:tags r:id="rId82"/>
            </p:custDataLst>
          </p:nvPr>
        </p:nvSpPr>
        <p:spPr>
          <a:xfrm>
            <a:off x="4379029" y="3211491"/>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47" name="OTLSHAPE_SLT_6b1f0a189d15431ab9d602e715f994ff_JoinedDate" hidden="1">
            <a:extLst>
              <a:ext uri="{FF2B5EF4-FFF2-40B4-BE49-F238E27FC236}">
                <a16:creationId xmlns:a16="http://schemas.microsoft.com/office/drawing/2014/main" id="{AE7EF8A7-8651-8BEE-6966-149CD8303EA7}"/>
              </a:ext>
            </a:extLst>
          </p:cNvPr>
          <p:cNvSpPr txBox="1"/>
          <p:nvPr>
            <p:custDataLst>
              <p:tags r:id="rId83"/>
            </p:custDataLst>
          </p:nvPr>
        </p:nvSpPr>
        <p:spPr>
          <a:xfrm>
            <a:off x="1812984" y="4748402"/>
            <a:ext cx="825500" cy="16510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Dec 27 - Mar 13</a:t>
            </a:r>
            <a:endParaRPr lang="en-US" sz="1000" spc="-6" dirty="0">
              <a:solidFill>
                <a:schemeClr val="dk2"/>
              </a:solidFill>
              <a:latin typeface="Calibri" panose="020F0502020204030204" pitchFamily="34" charset="0"/>
            </a:endParaRPr>
          </a:p>
        </p:txBody>
      </p:sp>
      <p:sp>
        <p:nvSpPr>
          <p:cNvPr id="255" name="OTLSHAPE_SLT_8f3c4145aa4a46408bca106602985124_JoinedDate" hidden="1">
            <a:extLst>
              <a:ext uri="{FF2B5EF4-FFF2-40B4-BE49-F238E27FC236}">
                <a16:creationId xmlns:a16="http://schemas.microsoft.com/office/drawing/2014/main" id="{3322CB84-5949-95E4-3ED6-F5556B59DE27}"/>
              </a:ext>
            </a:extLst>
          </p:cNvPr>
          <p:cNvSpPr txBox="1"/>
          <p:nvPr>
            <p:custDataLst>
              <p:tags r:id="rId84"/>
            </p:custDataLst>
          </p:nvPr>
        </p:nvSpPr>
        <p:spPr>
          <a:xfrm>
            <a:off x="1816494" y="5028359"/>
            <a:ext cx="736600" cy="153888"/>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Apr 30 - Jul 31</a:t>
            </a:r>
            <a:endParaRPr lang="en-US" sz="1000" spc="-6" dirty="0">
              <a:solidFill>
                <a:schemeClr val="dk2"/>
              </a:solidFill>
              <a:latin typeface="Calibri" panose="020F0502020204030204" pitchFamily="34" charset="0"/>
            </a:endParaRPr>
          </a:p>
        </p:txBody>
      </p:sp>
      <p:sp>
        <p:nvSpPr>
          <p:cNvPr id="271" name="OTLSHAPE_SLT_32bf83aed685467d8920db510037242f_Duration" hidden="1">
            <a:extLst>
              <a:ext uri="{FF2B5EF4-FFF2-40B4-BE49-F238E27FC236}">
                <a16:creationId xmlns:a16="http://schemas.microsoft.com/office/drawing/2014/main" id="{E59CF301-24CC-F500-7E0E-8AD54F7CFC7D}"/>
              </a:ext>
            </a:extLst>
          </p:cNvPr>
          <p:cNvSpPr txBox="1"/>
          <p:nvPr>
            <p:custDataLst>
              <p:tags r:id="rId85"/>
            </p:custDataLst>
          </p:nvPr>
        </p:nvSpPr>
        <p:spPr>
          <a:xfrm>
            <a:off x="12700" y="-525909"/>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107.5 days</a:t>
            </a:r>
            <a:endParaRPr lang="en-US" sz="1000" dirty="0">
              <a:solidFill>
                <a:schemeClr val="accent2"/>
              </a:solidFill>
              <a:latin typeface="Calibri" panose="020F0502020204030204" pitchFamily="34" charset="0"/>
            </a:endParaRPr>
          </a:p>
        </p:txBody>
      </p:sp>
      <p:sp>
        <p:nvSpPr>
          <p:cNvPr id="272" name="OTLSHAPE_SLT_32bf83aed685467d8920db510037242f_TextPercentage" hidden="1">
            <a:extLst>
              <a:ext uri="{FF2B5EF4-FFF2-40B4-BE49-F238E27FC236}">
                <a16:creationId xmlns:a16="http://schemas.microsoft.com/office/drawing/2014/main" id="{75960581-A8DD-1812-E7A2-9122D6DAD2AE}"/>
              </a:ext>
            </a:extLst>
          </p:cNvPr>
          <p:cNvSpPr txBox="1"/>
          <p:nvPr>
            <p:custDataLst>
              <p:tags r:id="rId86"/>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273" name="OTLSHAPE_SLT_32bf83aed685467d8920db510037242f_StartDate" hidden="1">
            <a:extLst>
              <a:ext uri="{FF2B5EF4-FFF2-40B4-BE49-F238E27FC236}">
                <a16:creationId xmlns:a16="http://schemas.microsoft.com/office/drawing/2014/main" id="{C154B8D1-015D-1C41-F4F9-A0002CBFDD80}"/>
              </a:ext>
            </a:extLst>
          </p:cNvPr>
          <p:cNvSpPr txBox="1"/>
          <p:nvPr>
            <p:custDataLst>
              <p:tags r:id="rId8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74" name="OTLSHAPE_SLT_32bf83aed685467d8920db510037242f_EndDate" hidden="1">
            <a:extLst>
              <a:ext uri="{FF2B5EF4-FFF2-40B4-BE49-F238E27FC236}">
                <a16:creationId xmlns:a16="http://schemas.microsoft.com/office/drawing/2014/main" id="{D79BBBAB-F662-0D89-95D8-D6FBE859DD74}"/>
              </a:ext>
            </a:extLst>
          </p:cNvPr>
          <p:cNvSpPr txBox="1"/>
          <p:nvPr>
            <p:custDataLst>
              <p:tags r:id="rId8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76" name="OTLSHAPE_SLT_32bf83aed685467d8920db510037242f_JoinedDate" hidden="1">
            <a:extLst>
              <a:ext uri="{FF2B5EF4-FFF2-40B4-BE49-F238E27FC236}">
                <a16:creationId xmlns:a16="http://schemas.microsoft.com/office/drawing/2014/main" id="{607D2668-11E8-4623-F320-83F93217006C}"/>
              </a:ext>
            </a:extLst>
          </p:cNvPr>
          <p:cNvSpPr txBox="1"/>
          <p:nvPr>
            <p:custDataLst>
              <p:tags r:id="rId89"/>
            </p:custDataLst>
          </p:nvPr>
        </p:nvSpPr>
        <p:spPr>
          <a:xfrm>
            <a:off x="3659541" y="2718139"/>
            <a:ext cx="749300" cy="155025"/>
          </a:xfrm>
          <a:prstGeom prst="rect">
            <a:avLst/>
          </a:prstGeom>
          <a:noFill/>
        </p:spPr>
        <p:txBody>
          <a:bodyPr vert="horz" wrap="square" lIns="0" tIns="0" rIns="0" bIns="0" rtlCol="0" anchor="ctr" anchorCtr="0">
            <a:spAutoFit/>
          </a:bodyPr>
          <a:lstStyle/>
          <a:p>
            <a:r>
              <a:rPr lang="en-US" sz="1000" spc="-4" dirty="0">
                <a:solidFill>
                  <a:schemeClr val="dk2"/>
                </a:solidFill>
                <a:latin typeface="Calibri" panose="020F0502020204030204" pitchFamily="34" charset="0"/>
              </a:rPr>
              <a:t>Jan 1 - May 31</a:t>
            </a:r>
          </a:p>
        </p:txBody>
      </p:sp>
      <p:sp>
        <p:nvSpPr>
          <p:cNvPr id="279" name="OTLSHAPE_SLT_96c9556a7149459ab1aa5830ee29e508_Duration" hidden="1">
            <a:extLst>
              <a:ext uri="{FF2B5EF4-FFF2-40B4-BE49-F238E27FC236}">
                <a16:creationId xmlns:a16="http://schemas.microsoft.com/office/drawing/2014/main" id="{1B458B1E-70E0-87A1-D999-53FB4C98FCD6}"/>
              </a:ext>
            </a:extLst>
          </p:cNvPr>
          <p:cNvSpPr txBox="1"/>
          <p:nvPr>
            <p:custDataLst>
              <p:tags r:id="rId90"/>
            </p:custDataLst>
          </p:nvPr>
        </p:nvSpPr>
        <p:spPr>
          <a:xfrm>
            <a:off x="12700" y="-295077"/>
            <a:ext cx="3937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90 days</a:t>
            </a:r>
            <a:endParaRPr lang="en-US" sz="1000" dirty="0">
              <a:solidFill>
                <a:schemeClr val="accent2"/>
              </a:solidFill>
              <a:latin typeface="Calibri" panose="020F0502020204030204" pitchFamily="34" charset="0"/>
            </a:endParaRPr>
          </a:p>
        </p:txBody>
      </p:sp>
      <p:sp>
        <p:nvSpPr>
          <p:cNvPr id="280" name="OTLSHAPE_SLT_96c9556a7149459ab1aa5830ee29e508_TextPercentage" hidden="1">
            <a:extLst>
              <a:ext uri="{FF2B5EF4-FFF2-40B4-BE49-F238E27FC236}">
                <a16:creationId xmlns:a16="http://schemas.microsoft.com/office/drawing/2014/main" id="{D8007A4D-8937-9A86-C05F-124946DE8EFD}"/>
              </a:ext>
            </a:extLst>
          </p:cNvPr>
          <p:cNvSpPr txBox="1"/>
          <p:nvPr>
            <p:custDataLst>
              <p:tags r:id="rId91"/>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281" name="OTLSHAPE_SLT_96c9556a7149459ab1aa5830ee29e508_StartDate" hidden="1">
            <a:extLst>
              <a:ext uri="{FF2B5EF4-FFF2-40B4-BE49-F238E27FC236}">
                <a16:creationId xmlns:a16="http://schemas.microsoft.com/office/drawing/2014/main" id="{760F030B-C2B0-4FBF-7CBF-A9FCC200ADA7}"/>
              </a:ext>
            </a:extLst>
          </p:cNvPr>
          <p:cNvSpPr txBox="1"/>
          <p:nvPr>
            <p:custDataLst>
              <p:tags r:id="rId92"/>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82" name="OTLSHAPE_SLT_96c9556a7149459ab1aa5830ee29e508_EndDate" hidden="1">
            <a:extLst>
              <a:ext uri="{FF2B5EF4-FFF2-40B4-BE49-F238E27FC236}">
                <a16:creationId xmlns:a16="http://schemas.microsoft.com/office/drawing/2014/main" id="{B255345E-91EA-7ECF-E7E9-B7CA400466CC}"/>
              </a:ext>
            </a:extLst>
          </p:cNvPr>
          <p:cNvSpPr txBox="1"/>
          <p:nvPr>
            <p:custDataLst>
              <p:tags r:id="rId93"/>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83" name="OTLSHAPE_SLT_96c9556a7149459ab1aa5830ee29e508_JoinedDate" hidden="1">
            <a:extLst>
              <a:ext uri="{FF2B5EF4-FFF2-40B4-BE49-F238E27FC236}">
                <a16:creationId xmlns:a16="http://schemas.microsoft.com/office/drawing/2014/main" id="{A325F523-5C07-1C67-A4E8-AEE53DAC037F}"/>
              </a:ext>
            </a:extLst>
          </p:cNvPr>
          <p:cNvSpPr txBox="1"/>
          <p:nvPr>
            <p:custDataLst>
              <p:tags r:id="rId94"/>
            </p:custDataLst>
          </p:nvPr>
        </p:nvSpPr>
        <p:spPr>
          <a:xfrm>
            <a:off x="4124562" y="2880910"/>
            <a:ext cx="812800" cy="155025"/>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Jan 12 - May 18</a:t>
            </a:r>
            <a:endParaRPr lang="en-US" sz="1000" spc="-4" dirty="0">
              <a:solidFill>
                <a:schemeClr val="dk2"/>
              </a:solidFill>
              <a:latin typeface="Calibri" panose="020F0502020204030204" pitchFamily="34" charset="0"/>
            </a:endParaRPr>
          </a:p>
        </p:txBody>
      </p:sp>
      <p:sp>
        <p:nvSpPr>
          <p:cNvPr id="295" name="OTLSHAPE_SLT_51288dd7ee1141c187e9f3ab13f10e91_Duration" hidden="1">
            <a:extLst>
              <a:ext uri="{FF2B5EF4-FFF2-40B4-BE49-F238E27FC236}">
                <a16:creationId xmlns:a16="http://schemas.microsoft.com/office/drawing/2014/main" id="{A891EF4C-64CB-DA5E-CB6D-4937693720A4}"/>
              </a:ext>
            </a:extLst>
          </p:cNvPr>
          <p:cNvSpPr txBox="1"/>
          <p:nvPr>
            <p:custDataLst>
              <p:tags r:id="rId95"/>
            </p:custDataLst>
          </p:nvPr>
        </p:nvSpPr>
        <p:spPr>
          <a:xfrm>
            <a:off x="12700" y="-366415"/>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107.5 days</a:t>
            </a:r>
            <a:endParaRPr lang="en-US" sz="1000" dirty="0">
              <a:solidFill>
                <a:schemeClr val="accent2"/>
              </a:solidFill>
              <a:latin typeface="Calibri" panose="020F0502020204030204" pitchFamily="34" charset="0"/>
            </a:endParaRPr>
          </a:p>
        </p:txBody>
      </p:sp>
      <p:sp>
        <p:nvSpPr>
          <p:cNvPr id="296" name="OTLSHAPE_SLT_51288dd7ee1141c187e9f3ab13f10e91_TextPercentage" hidden="1">
            <a:extLst>
              <a:ext uri="{FF2B5EF4-FFF2-40B4-BE49-F238E27FC236}">
                <a16:creationId xmlns:a16="http://schemas.microsoft.com/office/drawing/2014/main" id="{B2B6216F-784F-D7F9-2B43-1C7EDACCABD1}"/>
              </a:ext>
            </a:extLst>
          </p:cNvPr>
          <p:cNvSpPr txBox="1"/>
          <p:nvPr>
            <p:custDataLst>
              <p:tags r:id="rId96"/>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297" name="OTLSHAPE_SLT_51288dd7ee1141c187e9f3ab13f10e91_StartDate" hidden="1">
            <a:extLst>
              <a:ext uri="{FF2B5EF4-FFF2-40B4-BE49-F238E27FC236}">
                <a16:creationId xmlns:a16="http://schemas.microsoft.com/office/drawing/2014/main" id="{463B8239-D920-5311-5E55-73FE3864A9B4}"/>
              </a:ext>
            </a:extLst>
          </p:cNvPr>
          <p:cNvSpPr txBox="1"/>
          <p:nvPr>
            <p:custDataLst>
              <p:tags r:id="rId97"/>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98" name="OTLSHAPE_SLT_51288dd7ee1141c187e9f3ab13f10e91_EndDate" hidden="1">
            <a:extLst>
              <a:ext uri="{FF2B5EF4-FFF2-40B4-BE49-F238E27FC236}">
                <a16:creationId xmlns:a16="http://schemas.microsoft.com/office/drawing/2014/main" id="{D9532B1F-8E65-578D-85F5-CA3F5817EC97}"/>
              </a:ext>
            </a:extLst>
          </p:cNvPr>
          <p:cNvSpPr txBox="1"/>
          <p:nvPr>
            <p:custDataLst>
              <p:tags r:id="rId98"/>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299" name="OTLSHAPE_SLT_51288dd7ee1141c187e9f3ab13f10e91_JoinedDate" hidden="1">
            <a:extLst>
              <a:ext uri="{FF2B5EF4-FFF2-40B4-BE49-F238E27FC236}">
                <a16:creationId xmlns:a16="http://schemas.microsoft.com/office/drawing/2014/main" id="{9F05F2D2-ED4F-798D-72E6-77C36D9AB346}"/>
              </a:ext>
            </a:extLst>
          </p:cNvPr>
          <p:cNvSpPr txBox="1"/>
          <p:nvPr>
            <p:custDataLst>
              <p:tags r:id="rId99"/>
            </p:custDataLst>
          </p:nvPr>
        </p:nvSpPr>
        <p:spPr>
          <a:xfrm>
            <a:off x="2958261" y="3114929"/>
            <a:ext cx="635000" cy="155025"/>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Jan 1 - Jun 1</a:t>
            </a:r>
            <a:endParaRPr lang="en-US" sz="1000" spc="-4" dirty="0">
              <a:solidFill>
                <a:schemeClr val="dk2"/>
              </a:solidFill>
              <a:latin typeface="Calibri" panose="020F0502020204030204" pitchFamily="34" charset="0"/>
            </a:endParaRPr>
          </a:p>
        </p:txBody>
      </p:sp>
      <p:sp>
        <p:nvSpPr>
          <p:cNvPr id="303" name="OTLSHAPE_SLT_1b3a4da664b2442fb611d2889a3038b2_Duration" hidden="1">
            <a:extLst>
              <a:ext uri="{FF2B5EF4-FFF2-40B4-BE49-F238E27FC236}">
                <a16:creationId xmlns:a16="http://schemas.microsoft.com/office/drawing/2014/main" id="{487BC641-BD2E-078D-8904-08DED38A1B62}"/>
              </a:ext>
            </a:extLst>
          </p:cNvPr>
          <p:cNvSpPr txBox="1"/>
          <p:nvPr>
            <p:custDataLst>
              <p:tags r:id="rId100"/>
            </p:custDataLst>
          </p:nvPr>
        </p:nvSpPr>
        <p:spPr>
          <a:xfrm>
            <a:off x="12700" y="-360809"/>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107 days</a:t>
            </a:r>
            <a:endParaRPr lang="en-US" sz="1000" dirty="0">
              <a:solidFill>
                <a:schemeClr val="accent2"/>
              </a:solidFill>
              <a:latin typeface="Calibri" panose="020F0502020204030204" pitchFamily="34" charset="0"/>
            </a:endParaRPr>
          </a:p>
        </p:txBody>
      </p:sp>
      <p:sp>
        <p:nvSpPr>
          <p:cNvPr id="304" name="OTLSHAPE_SLT_1b3a4da664b2442fb611d2889a3038b2_TextPercentage" hidden="1">
            <a:extLst>
              <a:ext uri="{FF2B5EF4-FFF2-40B4-BE49-F238E27FC236}">
                <a16:creationId xmlns:a16="http://schemas.microsoft.com/office/drawing/2014/main" id="{10A0FC5B-91E5-1479-061D-08A01142D223}"/>
              </a:ext>
            </a:extLst>
          </p:cNvPr>
          <p:cNvSpPr txBox="1"/>
          <p:nvPr>
            <p:custDataLst>
              <p:tags r:id="rId101"/>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305" name="OTLSHAPE_SLT_1b3a4da664b2442fb611d2889a3038b2_StartDate" hidden="1">
            <a:extLst>
              <a:ext uri="{FF2B5EF4-FFF2-40B4-BE49-F238E27FC236}">
                <a16:creationId xmlns:a16="http://schemas.microsoft.com/office/drawing/2014/main" id="{7F135D1D-55E6-E382-98E7-406336889C1A}"/>
              </a:ext>
            </a:extLst>
          </p:cNvPr>
          <p:cNvSpPr txBox="1"/>
          <p:nvPr>
            <p:custDataLst>
              <p:tags r:id="rId102"/>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06" name="OTLSHAPE_SLT_1b3a4da664b2442fb611d2889a3038b2_EndDate" hidden="1">
            <a:extLst>
              <a:ext uri="{FF2B5EF4-FFF2-40B4-BE49-F238E27FC236}">
                <a16:creationId xmlns:a16="http://schemas.microsoft.com/office/drawing/2014/main" id="{714CAC9F-F2C0-69A2-69C5-C228A16088FD}"/>
              </a:ext>
            </a:extLst>
          </p:cNvPr>
          <p:cNvSpPr txBox="1"/>
          <p:nvPr>
            <p:custDataLst>
              <p:tags r:id="rId103"/>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07" name="OTLSHAPE_SLT_1b3a4da664b2442fb611d2889a3038b2_JoinedDate" hidden="1">
            <a:extLst>
              <a:ext uri="{FF2B5EF4-FFF2-40B4-BE49-F238E27FC236}">
                <a16:creationId xmlns:a16="http://schemas.microsoft.com/office/drawing/2014/main" id="{D7BF6B11-7293-0787-9D49-B52637CD73DA}"/>
              </a:ext>
            </a:extLst>
          </p:cNvPr>
          <p:cNvSpPr txBox="1"/>
          <p:nvPr>
            <p:custDataLst>
              <p:tags r:id="rId104"/>
            </p:custDataLst>
          </p:nvPr>
        </p:nvSpPr>
        <p:spPr>
          <a:xfrm>
            <a:off x="5495849" y="3114929"/>
            <a:ext cx="635000" cy="155025"/>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Jan 1 - Jun 1</a:t>
            </a:r>
            <a:endParaRPr lang="en-US" sz="1000" spc="-4" dirty="0">
              <a:solidFill>
                <a:schemeClr val="dk2"/>
              </a:solidFill>
              <a:latin typeface="Calibri" panose="020F0502020204030204" pitchFamily="34" charset="0"/>
            </a:endParaRPr>
          </a:p>
        </p:txBody>
      </p:sp>
      <p:sp>
        <p:nvSpPr>
          <p:cNvPr id="311" name="OTLSHAPE_SLT_2906e62c2d64423a8a6ff0cffce343fd_Duration" hidden="1">
            <a:extLst>
              <a:ext uri="{FF2B5EF4-FFF2-40B4-BE49-F238E27FC236}">
                <a16:creationId xmlns:a16="http://schemas.microsoft.com/office/drawing/2014/main" id="{787535BF-38DE-818B-2B7C-ACD3AB082676}"/>
              </a:ext>
            </a:extLst>
          </p:cNvPr>
          <p:cNvSpPr txBox="1"/>
          <p:nvPr>
            <p:custDataLst>
              <p:tags r:id="rId105"/>
            </p:custDataLst>
          </p:nvPr>
        </p:nvSpPr>
        <p:spPr>
          <a:xfrm>
            <a:off x="12700" y="-283864"/>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508.5 days</a:t>
            </a:r>
            <a:endParaRPr lang="en-US" sz="1000" dirty="0">
              <a:solidFill>
                <a:schemeClr val="accent2"/>
              </a:solidFill>
              <a:latin typeface="Calibri" panose="020F0502020204030204" pitchFamily="34" charset="0"/>
            </a:endParaRPr>
          </a:p>
        </p:txBody>
      </p:sp>
      <p:sp>
        <p:nvSpPr>
          <p:cNvPr id="312" name="OTLSHAPE_SLT_2906e62c2d64423a8a6ff0cffce343fd_TextPercentage" hidden="1">
            <a:extLst>
              <a:ext uri="{FF2B5EF4-FFF2-40B4-BE49-F238E27FC236}">
                <a16:creationId xmlns:a16="http://schemas.microsoft.com/office/drawing/2014/main" id="{54CE70FD-3B4B-D73F-B5B5-4C72754159D0}"/>
              </a:ext>
            </a:extLst>
          </p:cNvPr>
          <p:cNvSpPr txBox="1"/>
          <p:nvPr>
            <p:custDataLst>
              <p:tags r:id="rId10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13" name="OTLSHAPE_SLT_2906e62c2d64423a8a6ff0cffce343fd_StartDate" hidden="1">
            <a:extLst>
              <a:ext uri="{FF2B5EF4-FFF2-40B4-BE49-F238E27FC236}">
                <a16:creationId xmlns:a16="http://schemas.microsoft.com/office/drawing/2014/main" id="{3AE696AC-742F-48FD-D8E6-717E20499AC7}"/>
              </a:ext>
            </a:extLst>
          </p:cNvPr>
          <p:cNvSpPr txBox="1"/>
          <p:nvPr>
            <p:custDataLst>
              <p:tags r:id="rId10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14" name="OTLSHAPE_SLT_2906e62c2d64423a8a6ff0cffce343fd_EndDate" hidden="1">
            <a:extLst>
              <a:ext uri="{FF2B5EF4-FFF2-40B4-BE49-F238E27FC236}">
                <a16:creationId xmlns:a16="http://schemas.microsoft.com/office/drawing/2014/main" id="{20BA6BDA-6D6B-915E-0B79-F3EA9F01EDFA}"/>
              </a:ext>
            </a:extLst>
          </p:cNvPr>
          <p:cNvSpPr txBox="1"/>
          <p:nvPr>
            <p:custDataLst>
              <p:tags r:id="rId10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16" name="OTLSHAPE_SLT_2906e62c2d64423a8a6ff0cffce343fd_JoinedDate" hidden="1">
            <a:extLst>
              <a:ext uri="{FF2B5EF4-FFF2-40B4-BE49-F238E27FC236}">
                <a16:creationId xmlns:a16="http://schemas.microsoft.com/office/drawing/2014/main" id="{06E41DCB-E46A-B827-9A19-EF5C900906D8}"/>
              </a:ext>
            </a:extLst>
          </p:cNvPr>
          <p:cNvSpPr txBox="1"/>
          <p:nvPr>
            <p:custDataLst>
              <p:tags r:id="rId109"/>
            </p:custDataLst>
          </p:nvPr>
        </p:nvSpPr>
        <p:spPr>
          <a:xfrm>
            <a:off x="2115093" y="3459431"/>
            <a:ext cx="825500" cy="165100"/>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Nov 30 - Nov 11</a:t>
            </a:r>
            <a:endParaRPr lang="en-US" sz="1000" spc="-4" dirty="0">
              <a:solidFill>
                <a:schemeClr val="dk2"/>
              </a:solidFill>
              <a:latin typeface="Calibri" panose="020F0502020204030204" pitchFamily="34" charset="0"/>
            </a:endParaRPr>
          </a:p>
        </p:txBody>
      </p:sp>
      <p:sp>
        <p:nvSpPr>
          <p:cNvPr id="319" name="OTLSHAPE_SLT_4bee1cbe72754a708eb16eaea1d3d42c_Duration" hidden="1">
            <a:extLst>
              <a:ext uri="{FF2B5EF4-FFF2-40B4-BE49-F238E27FC236}">
                <a16:creationId xmlns:a16="http://schemas.microsoft.com/office/drawing/2014/main" id="{0EF36F97-8CF7-BF0C-8438-1E87448FF092}"/>
              </a:ext>
            </a:extLst>
          </p:cNvPr>
          <p:cNvSpPr txBox="1"/>
          <p:nvPr>
            <p:custDataLst>
              <p:tags r:id="rId110"/>
            </p:custDataLst>
          </p:nvPr>
        </p:nvSpPr>
        <p:spPr>
          <a:xfrm>
            <a:off x="12700" y="-443359"/>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456.5 days</a:t>
            </a:r>
            <a:endParaRPr lang="en-US" sz="1000" dirty="0">
              <a:solidFill>
                <a:schemeClr val="accent2"/>
              </a:solidFill>
              <a:latin typeface="Calibri" panose="020F0502020204030204" pitchFamily="34" charset="0"/>
            </a:endParaRPr>
          </a:p>
        </p:txBody>
      </p:sp>
      <p:sp>
        <p:nvSpPr>
          <p:cNvPr id="320" name="OTLSHAPE_SLT_4bee1cbe72754a708eb16eaea1d3d42c_TextPercentage" hidden="1">
            <a:extLst>
              <a:ext uri="{FF2B5EF4-FFF2-40B4-BE49-F238E27FC236}">
                <a16:creationId xmlns:a16="http://schemas.microsoft.com/office/drawing/2014/main" id="{67394F18-F071-C884-F0C6-4D3E9AE9C7F1}"/>
              </a:ext>
            </a:extLst>
          </p:cNvPr>
          <p:cNvSpPr txBox="1"/>
          <p:nvPr>
            <p:custDataLst>
              <p:tags r:id="rId11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21" name="OTLSHAPE_SLT_4bee1cbe72754a708eb16eaea1d3d42c_StartDate" hidden="1">
            <a:extLst>
              <a:ext uri="{FF2B5EF4-FFF2-40B4-BE49-F238E27FC236}">
                <a16:creationId xmlns:a16="http://schemas.microsoft.com/office/drawing/2014/main" id="{EA0A0715-4366-92F4-5CE6-2E7EB5B2146E}"/>
              </a:ext>
            </a:extLst>
          </p:cNvPr>
          <p:cNvSpPr txBox="1"/>
          <p:nvPr>
            <p:custDataLst>
              <p:tags r:id="rId112"/>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22" name="OTLSHAPE_SLT_4bee1cbe72754a708eb16eaea1d3d42c_EndDate" hidden="1">
            <a:extLst>
              <a:ext uri="{FF2B5EF4-FFF2-40B4-BE49-F238E27FC236}">
                <a16:creationId xmlns:a16="http://schemas.microsoft.com/office/drawing/2014/main" id="{6072B3C5-8441-2031-3C1B-1C6363DF1FDD}"/>
              </a:ext>
            </a:extLst>
          </p:cNvPr>
          <p:cNvSpPr txBox="1"/>
          <p:nvPr>
            <p:custDataLst>
              <p:tags r:id="rId113"/>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23" name="OTLSHAPE_SLT_4bee1cbe72754a708eb16eaea1d3d42c_JoinedDate" hidden="1">
            <a:extLst>
              <a:ext uri="{FF2B5EF4-FFF2-40B4-BE49-F238E27FC236}">
                <a16:creationId xmlns:a16="http://schemas.microsoft.com/office/drawing/2014/main" id="{595B2BC9-F8D1-23FC-9736-0FF440C2E235}"/>
              </a:ext>
            </a:extLst>
          </p:cNvPr>
          <p:cNvSpPr txBox="1"/>
          <p:nvPr>
            <p:custDataLst>
              <p:tags r:id="rId114"/>
            </p:custDataLst>
          </p:nvPr>
        </p:nvSpPr>
        <p:spPr>
          <a:xfrm>
            <a:off x="1937075" y="3535807"/>
            <a:ext cx="787400" cy="155025"/>
          </a:xfrm>
          <a:prstGeom prst="rect">
            <a:avLst/>
          </a:prstGeom>
          <a:noFill/>
        </p:spPr>
        <p:txBody>
          <a:bodyPr vert="horz" wrap="square" lIns="0" tIns="0" rIns="0" bIns="0" rtlCol="0" anchor="ctr" anchorCtr="0">
            <a:spAutoFit/>
          </a:bodyPr>
          <a:lstStyle/>
          <a:p>
            <a:r>
              <a:rPr lang="en-US" sz="1000" spc="-2">
                <a:solidFill>
                  <a:schemeClr val="dk2"/>
                </a:solidFill>
                <a:latin typeface="Calibri" panose="020F0502020204030204" pitchFamily="34" charset="0"/>
              </a:rPr>
              <a:t>Sep 25 - Jun 25</a:t>
            </a:r>
            <a:endParaRPr lang="en-US" sz="1000" spc="-2" dirty="0">
              <a:solidFill>
                <a:schemeClr val="dk2"/>
              </a:solidFill>
              <a:latin typeface="Calibri" panose="020F0502020204030204" pitchFamily="34" charset="0"/>
            </a:endParaRPr>
          </a:p>
        </p:txBody>
      </p:sp>
      <p:sp>
        <p:nvSpPr>
          <p:cNvPr id="327" name="OTLSHAPE_SLT_0919ae8ef9ce4bc889749ffc4f892b56_Duration" hidden="1">
            <a:extLst>
              <a:ext uri="{FF2B5EF4-FFF2-40B4-BE49-F238E27FC236}">
                <a16:creationId xmlns:a16="http://schemas.microsoft.com/office/drawing/2014/main" id="{2CAC0F30-C7BC-EA27-BD8A-A291EF3FADC6}"/>
              </a:ext>
            </a:extLst>
          </p:cNvPr>
          <p:cNvSpPr txBox="1"/>
          <p:nvPr>
            <p:custDataLst>
              <p:tags r:id="rId115"/>
            </p:custDataLst>
          </p:nvPr>
        </p:nvSpPr>
        <p:spPr>
          <a:xfrm>
            <a:off x="12700" y="-443359"/>
            <a:ext cx="4572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272 days</a:t>
            </a:r>
            <a:endParaRPr lang="en-US" sz="1000" dirty="0">
              <a:solidFill>
                <a:schemeClr val="accent2"/>
              </a:solidFill>
              <a:latin typeface="Calibri" panose="020F0502020204030204" pitchFamily="34" charset="0"/>
            </a:endParaRPr>
          </a:p>
        </p:txBody>
      </p:sp>
      <p:sp>
        <p:nvSpPr>
          <p:cNvPr id="328" name="OTLSHAPE_SLT_0919ae8ef9ce4bc889749ffc4f892b56_TextPercentage" hidden="1">
            <a:extLst>
              <a:ext uri="{FF2B5EF4-FFF2-40B4-BE49-F238E27FC236}">
                <a16:creationId xmlns:a16="http://schemas.microsoft.com/office/drawing/2014/main" id="{F1F81B0F-EFD1-B8FE-5FA5-381A277E8710}"/>
              </a:ext>
            </a:extLst>
          </p:cNvPr>
          <p:cNvSpPr txBox="1"/>
          <p:nvPr>
            <p:custDataLst>
              <p:tags r:id="rId11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29" name="OTLSHAPE_SLT_0919ae8ef9ce4bc889749ffc4f892b56_StartDate" hidden="1">
            <a:extLst>
              <a:ext uri="{FF2B5EF4-FFF2-40B4-BE49-F238E27FC236}">
                <a16:creationId xmlns:a16="http://schemas.microsoft.com/office/drawing/2014/main" id="{523AA158-C91D-BF27-AAB7-002F67A0634C}"/>
              </a:ext>
            </a:extLst>
          </p:cNvPr>
          <p:cNvSpPr txBox="1"/>
          <p:nvPr>
            <p:custDataLst>
              <p:tags r:id="rId11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30" name="OTLSHAPE_SLT_0919ae8ef9ce4bc889749ffc4f892b56_EndDate" hidden="1">
            <a:extLst>
              <a:ext uri="{FF2B5EF4-FFF2-40B4-BE49-F238E27FC236}">
                <a16:creationId xmlns:a16="http://schemas.microsoft.com/office/drawing/2014/main" id="{CB937B54-76E1-A2A7-2F47-A1D3F3516948}"/>
              </a:ext>
            </a:extLst>
          </p:cNvPr>
          <p:cNvSpPr txBox="1"/>
          <p:nvPr>
            <p:custDataLst>
              <p:tags r:id="rId11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32" name="OTLSHAPE_SLT_0919ae8ef9ce4bc889749ffc4f892b56_JoinedDate" hidden="1">
            <a:extLst>
              <a:ext uri="{FF2B5EF4-FFF2-40B4-BE49-F238E27FC236}">
                <a16:creationId xmlns:a16="http://schemas.microsoft.com/office/drawing/2014/main" id="{DCC3DA8A-66E4-4DCF-1F9A-50E2FAD65678}"/>
              </a:ext>
            </a:extLst>
          </p:cNvPr>
          <p:cNvSpPr txBox="1"/>
          <p:nvPr>
            <p:custDataLst>
              <p:tags r:id="rId119"/>
            </p:custDataLst>
          </p:nvPr>
        </p:nvSpPr>
        <p:spPr>
          <a:xfrm>
            <a:off x="3427901" y="3676819"/>
            <a:ext cx="685800" cy="155025"/>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Jul 20 - Aug 4</a:t>
            </a:r>
            <a:endParaRPr lang="en-US" sz="1000" spc="-4" dirty="0">
              <a:solidFill>
                <a:schemeClr val="dk2"/>
              </a:solidFill>
              <a:latin typeface="Calibri" panose="020F0502020204030204" pitchFamily="34" charset="0"/>
            </a:endParaRPr>
          </a:p>
        </p:txBody>
      </p:sp>
      <p:sp>
        <p:nvSpPr>
          <p:cNvPr id="335" name="OTLSHAPE_SLT_16a9f781fbcf4348a90d41835fa3249e_Duration" hidden="1">
            <a:extLst>
              <a:ext uri="{FF2B5EF4-FFF2-40B4-BE49-F238E27FC236}">
                <a16:creationId xmlns:a16="http://schemas.microsoft.com/office/drawing/2014/main" id="{09EB4080-4F92-2AF7-9E96-BDE65E189C00}"/>
              </a:ext>
            </a:extLst>
          </p:cNvPr>
          <p:cNvSpPr txBox="1"/>
          <p:nvPr>
            <p:custDataLst>
              <p:tags r:id="rId120"/>
            </p:custDataLst>
          </p:nvPr>
        </p:nvSpPr>
        <p:spPr>
          <a:xfrm>
            <a:off x="12700" y="-443359"/>
            <a:ext cx="4572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377 days</a:t>
            </a:r>
            <a:endParaRPr lang="en-US" sz="1000" dirty="0">
              <a:solidFill>
                <a:schemeClr val="accent2"/>
              </a:solidFill>
              <a:latin typeface="Calibri" panose="020F0502020204030204" pitchFamily="34" charset="0"/>
            </a:endParaRPr>
          </a:p>
        </p:txBody>
      </p:sp>
      <p:sp>
        <p:nvSpPr>
          <p:cNvPr id="336" name="OTLSHAPE_SLT_16a9f781fbcf4348a90d41835fa3249e_TextPercentage" hidden="1">
            <a:extLst>
              <a:ext uri="{FF2B5EF4-FFF2-40B4-BE49-F238E27FC236}">
                <a16:creationId xmlns:a16="http://schemas.microsoft.com/office/drawing/2014/main" id="{9DCA7FF4-8802-A884-2291-4BF00868B2D5}"/>
              </a:ext>
            </a:extLst>
          </p:cNvPr>
          <p:cNvSpPr txBox="1"/>
          <p:nvPr>
            <p:custDataLst>
              <p:tags r:id="rId12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37" name="OTLSHAPE_SLT_16a9f781fbcf4348a90d41835fa3249e_StartDate" hidden="1">
            <a:extLst>
              <a:ext uri="{FF2B5EF4-FFF2-40B4-BE49-F238E27FC236}">
                <a16:creationId xmlns:a16="http://schemas.microsoft.com/office/drawing/2014/main" id="{98418B4C-9829-B40A-DF5C-8F6D2DB1D308}"/>
              </a:ext>
            </a:extLst>
          </p:cNvPr>
          <p:cNvSpPr txBox="1"/>
          <p:nvPr>
            <p:custDataLst>
              <p:tags r:id="rId12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38" name="OTLSHAPE_SLT_16a9f781fbcf4348a90d41835fa3249e_EndDate" hidden="1">
            <a:extLst>
              <a:ext uri="{FF2B5EF4-FFF2-40B4-BE49-F238E27FC236}">
                <a16:creationId xmlns:a16="http://schemas.microsoft.com/office/drawing/2014/main" id="{FC487938-92F4-5969-33AA-43CB9632F700}"/>
              </a:ext>
            </a:extLst>
          </p:cNvPr>
          <p:cNvSpPr txBox="1"/>
          <p:nvPr>
            <p:custDataLst>
              <p:tags r:id="rId123"/>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40" name="OTLSHAPE_SLT_16a9f781fbcf4348a90d41835fa3249e_JoinedDate" hidden="1">
            <a:extLst>
              <a:ext uri="{FF2B5EF4-FFF2-40B4-BE49-F238E27FC236}">
                <a16:creationId xmlns:a16="http://schemas.microsoft.com/office/drawing/2014/main" id="{7610FA25-87FF-0424-C30A-20AED1E62ECD}"/>
              </a:ext>
            </a:extLst>
          </p:cNvPr>
          <p:cNvSpPr txBox="1"/>
          <p:nvPr>
            <p:custDataLst>
              <p:tags r:id="rId124"/>
            </p:custDataLst>
          </p:nvPr>
        </p:nvSpPr>
        <p:spPr>
          <a:xfrm>
            <a:off x="4319364" y="3622203"/>
            <a:ext cx="660400" cy="165100"/>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Jul 25 - Jan 4</a:t>
            </a:r>
            <a:endParaRPr lang="en-US" sz="1000" spc="-4" dirty="0">
              <a:solidFill>
                <a:schemeClr val="dk2"/>
              </a:solidFill>
              <a:latin typeface="Calibri" panose="020F0502020204030204" pitchFamily="34" charset="0"/>
            </a:endParaRPr>
          </a:p>
        </p:txBody>
      </p:sp>
      <p:sp>
        <p:nvSpPr>
          <p:cNvPr id="350" name="OTLSHAPE_SLT_47cbe89cdf5541999ae0d3ac526194f6_ShapePercentage" hidden="1">
            <a:extLst>
              <a:ext uri="{FF2B5EF4-FFF2-40B4-BE49-F238E27FC236}">
                <a16:creationId xmlns:a16="http://schemas.microsoft.com/office/drawing/2014/main" id="{6034B447-1B9D-0EF8-D476-1EF81A6A95EC}"/>
              </a:ext>
            </a:extLst>
          </p:cNvPr>
          <p:cNvSpPr/>
          <p:nvPr>
            <p:custDataLst>
              <p:tags r:id="rId125"/>
            </p:custDataLst>
          </p:nvPr>
        </p:nvSpPr>
        <p:spPr>
          <a:xfrm>
            <a:off x="4710698" y="390084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2" name="OTLSHAPE_SLT_cf25e7caeb934b75b1efd2db71905ad5_ShapePercentage" hidden="1">
            <a:extLst>
              <a:ext uri="{FF2B5EF4-FFF2-40B4-BE49-F238E27FC236}">
                <a16:creationId xmlns:a16="http://schemas.microsoft.com/office/drawing/2014/main" id="{4F1935B5-2D53-2BDF-6E37-8A54C98D1FA1}"/>
              </a:ext>
            </a:extLst>
          </p:cNvPr>
          <p:cNvSpPr/>
          <p:nvPr>
            <p:custDataLst>
              <p:tags r:id="rId126"/>
            </p:custDataLst>
          </p:nvPr>
        </p:nvSpPr>
        <p:spPr>
          <a:xfrm>
            <a:off x="4949357" y="4109466"/>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4" name="OTLSHAPE_SLT_546dc3323d74464a8ef6a4e6e53f36ea_ShapePercentage" hidden="1">
            <a:extLst>
              <a:ext uri="{FF2B5EF4-FFF2-40B4-BE49-F238E27FC236}">
                <a16:creationId xmlns:a16="http://schemas.microsoft.com/office/drawing/2014/main" id="{BE90765F-A172-A979-0806-B9B1EA97F389}"/>
              </a:ext>
            </a:extLst>
          </p:cNvPr>
          <p:cNvSpPr/>
          <p:nvPr>
            <p:custDataLst>
              <p:tags r:id="rId127"/>
            </p:custDataLst>
          </p:nvPr>
        </p:nvSpPr>
        <p:spPr>
          <a:xfrm>
            <a:off x="4973925" y="4318085"/>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6" name="OTLSHAPE_SLT_7d960969ddfc4dfea831723149c1842e_ShapePercentage" hidden="1">
            <a:extLst>
              <a:ext uri="{FF2B5EF4-FFF2-40B4-BE49-F238E27FC236}">
                <a16:creationId xmlns:a16="http://schemas.microsoft.com/office/drawing/2014/main" id="{08A60272-9799-7BCF-D11A-829A5013A0B7}"/>
              </a:ext>
            </a:extLst>
          </p:cNvPr>
          <p:cNvSpPr/>
          <p:nvPr>
            <p:custDataLst>
              <p:tags r:id="rId128"/>
            </p:custDataLst>
          </p:nvPr>
        </p:nvSpPr>
        <p:spPr>
          <a:xfrm>
            <a:off x="5760097" y="4526704"/>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4" name="OTLSHAPE_SLT_f8a0c9eb817a49fc89569829b38c4b78_ShapePercentage" hidden="1">
            <a:extLst>
              <a:ext uri="{FF2B5EF4-FFF2-40B4-BE49-F238E27FC236}">
                <a16:creationId xmlns:a16="http://schemas.microsoft.com/office/drawing/2014/main" id="{8468E7EF-2BD0-5A5D-E5F5-C3B536B39614}"/>
              </a:ext>
            </a:extLst>
          </p:cNvPr>
          <p:cNvSpPr/>
          <p:nvPr>
            <p:custDataLst>
              <p:tags r:id="rId129"/>
            </p:custDataLst>
          </p:nvPr>
        </p:nvSpPr>
        <p:spPr>
          <a:xfrm>
            <a:off x="6118086" y="4943941"/>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6" name="OTLSHAPE_SLT_6b1f0a189d15431ab9d602e715f994ff_ShapePercentage" hidden="1">
            <a:extLst>
              <a:ext uri="{FF2B5EF4-FFF2-40B4-BE49-F238E27FC236}">
                <a16:creationId xmlns:a16="http://schemas.microsoft.com/office/drawing/2014/main" id="{55D6D411-3DB8-1133-B9D7-9925347A35DC}"/>
              </a:ext>
            </a:extLst>
          </p:cNvPr>
          <p:cNvSpPr/>
          <p:nvPr>
            <p:custDataLst>
              <p:tags r:id="rId130"/>
            </p:custDataLst>
          </p:nvPr>
        </p:nvSpPr>
        <p:spPr>
          <a:xfrm>
            <a:off x="6202319" y="536117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8" name="OTLSHAPE_SLT_8f3c4145aa4a46408bca106602985124_ShapePercentage" hidden="1">
            <a:extLst>
              <a:ext uri="{FF2B5EF4-FFF2-40B4-BE49-F238E27FC236}">
                <a16:creationId xmlns:a16="http://schemas.microsoft.com/office/drawing/2014/main" id="{20F11D37-3C17-7149-C8E0-12CF98EC2DEB}"/>
              </a:ext>
            </a:extLst>
          </p:cNvPr>
          <p:cNvSpPr/>
          <p:nvPr>
            <p:custDataLst>
              <p:tags r:id="rId131"/>
            </p:custDataLst>
          </p:nvPr>
        </p:nvSpPr>
        <p:spPr>
          <a:xfrm>
            <a:off x="6641031" y="5778416"/>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8" name="OTLSHAPE_SLT_26c569c01e6a47b8b9bb6219068dc08e_ShapePercentage" hidden="1">
            <a:extLst>
              <a:ext uri="{FF2B5EF4-FFF2-40B4-BE49-F238E27FC236}">
                <a16:creationId xmlns:a16="http://schemas.microsoft.com/office/drawing/2014/main" id="{3450114B-0D14-F53B-5ADB-9FEAB385EF87}"/>
              </a:ext>
            </a:extLst>
          </p:cNvPr>
          <p:cNvSpPr/>
          <p:nvPr>
            <p:custDataLst>
              <p:tags r:id="rId132"/>
            </p:custDataLst>
          </p:nvPr>
        </p:nvSpPr>
        <p:spPr>
          <a:xfrm>
            <a:off x="5860121" y="4735322"/>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66" name="OTLSHAPE_SLT_2b6880f149c64214b6129ec8ddf5343e_ShapePercentage" hidden="1">
            <a:extLst>
              <a:ext uri="{FF2B5EF4-FFF2-40B4-BE49-F238E27FC236}">
                <a16:creationId xmlns:a16="http://schemas.microsoft.com/office/drawing/2014/main" id="{7479A028-E396-E043-A0D9-0271EA528A13}"/>
              </a:ext>
            </a:extLst>
          </p:cNvPr>
          <p:cNvSpPr/>
          <p:nvPr>
            <p:custDataLst>
              <p:tags r:id="rId133"/>
            </p:custDataLst>
          </p:nvPr>
        </p:nvSpPr>
        <p:spPr>
          <a:xfrm>
            <a:off x="6042625" y="5152560"/>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80" name="OTLSHAPE_SLT_097fe035032e4cfe9e89d23ddd8d50cc_ShapePercentage" hidden="1">
            <a:extLst>
              <a:ext uri="{FF2B5EF4-FFF2-40B4-BE49-F238E27FC236}">
                <a16:creationId xmlns:a16="http://schemas.microsoft.com/office/drawing/2014/main" id="{EF4BAB12-B68C-8AF5-4D23-619DB0030BE3}"/>
              </a:ext>
            </a:extLst>
          </p:cNvPr>
          <p:cNvSpPr/>
          <p:nvPr>
            <p:custDataLst>
              <p:tags r:id="rId134"/>
            </p:custDataLst>
          </p:nvPr>
        </p:nvSpPr>
        <p:spPr>
          <a:xfrm>
            <a:off x="6646293" y="6050534"/>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88" name="OTLSHAPE_SLT_2f13099aa314421e8ff163b180a2c041_ShapePercentage" hidden="1">
            <a:extLst>
              <a:ext uri="{FF2B5EF4-FFF2-40B4-BE49-F238E27FC236}">
                <a16:creationId xmlns:a16="http://schemas.microsoft.com/office/drawing/2014/main" id="{40F6B1D2-4376-CC19-759A-B2400FB66B17}"/>
              </a:ext>
            </a:extLst>
          </p:cNvPr>
          <p:cNvSpPr/>
          <p:nvPr>
            <p:custDataLst>
              <p:tags r:id="rId135"/>
            </p:custDataLst>
          </p:nvPr>
        </p:nvSpPr>
        <p:spPr>
          <a:xfrm>
            <a:off x="6970940" y="6259153"/>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96" name="OTLSHAPE_SLT_ca3dbe400c15423493b6c02e5f17ffcf_ShapePercentage" hidden="1">
            <a:extLst>
              <a:ext uri="{FF2B5EF4-FFF2-40B4-BE49-F238E27FC236}">
                <a16:creationId xmlns:a16="http://schemas.microsoft.com/office/drawing/2014/main" id="{80722697-6D9E-6CB4-B264-8BE7507295C3}"/>
              </a:ext>
            </a:extLst>
          </p:cNvPr>
          <p:cNvSpPr/>
          <p:nvPr>
            <p:custDataLst>
              <p:tags r:id="rId136"/>
            </p:custDataLst>
          </p:nvPr>
        </p:nvSpPr>
        <p:spPr>
          <a:xfrm>
            <a:off x="9317172" y="6467771"/>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9" name="OTLSHAPE_SLT_26c569c01e6a47b8b9bb6219068dc08e_Duration" hidden="1">
            <a:extLst>
              <a:ext uri="{FF2B5EF4-FFF2-40B4-BE49-F238E27FC236}">
                <a16:creationId xmlns:a16="http://schemas.microsoft.com/office/drawing/2014/main" id="{D40EA614-D418-C95B-80CC-2DBD10BE1A33}"/>
              </a:ext>
            </a:extLst>
          </p:cNvPr>
          <p:cNvSpPr txBox="1"/>
          <p:nvPr>
            <p:custDataLst>
              <p:tags r:id="rId137"/>
            </p:custDataLst>
          </p:nvPr>
        </p:nvSpPr>
        <p:spPr>
          <a:xfrm>
            <a:off x="12700" y="-283864"/>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114.5 days</a:t>
            </a:r>
            <a:endParaRPr lang="en-US" sz="1000" dirty="0">
              <a:solidFill>
                <a:schemeClr val="accent2"/>
              </a:solidFill>
              <a:latin typeface="Calibri" panose="020F0502020204030204" pitchFamily="34" charset="0"/>
            </a:endParaRPr>
          </a:p>
        </p:txBody>
      </p:sp>
      <p:sp>
        <p:nvSpPr>
          <p:cNvPr id="360" name="OTLSHAPE_SLT_26c569c01e6a47b8b9bb6219068dc08e_TextPercentage" hidden="1">
            <a:extLst>
              <a:ext uri="{FF2B5EF4-FFF2-40B4-BE49-F238E27FC236}">
                <a16:creationId xmlns:a16="http://schemas.microsoft.com/office/drawing/2014/main" id="{129B8BC9-C957-119B-EA3F-BE4A24A23743}"/>
              </a:ext>
            </a:extLst>
          </p:cNvPr>
          <p:cNvSpPr txBox="1"/>
          <p:nvPr>
            <p:custDataLst>
              <p:tags r:id="rId138"/>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361" name="OTLSHAPE_SLT_26c569c01e6a47b8b9bb6219068dc08e_StartDate" hidden="1">
            <a:extLst>
              <a:ext uri="{FF2B5EF4-FFF2-40B4-BE49-F238E27FC236}">
                <a16:creationId xmlns:a16="http://schemas.microsoft.com/office/drawing/2014/main" id="{D74DAC16-FE51-DC30-4A6F-35DACBB86B1D}"/>
              </a:ext>
            </a:extLst>
          </p:cNvPr>
          <p:cNvSpPr txBox="1"/>
          <p:nvPr>
            <p:custDataLst>
              <p:tags r:id="rId13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62" name="OTLSHAPE_SLT_26c569c01e6a47b8b9bb6219068dc08e_EndDate" hidden="1">
            <a:extLst>
              <a:ext uri="{FF2B5EF4-FFF2-40B4-BE49-F238E27FC236}">
                <a16:creationId xmlns:a16="http://schemas.microsoft.com/office/drawing/2014/main" id="{7AE7A69B-C97D-35A4-EE02-D28E0197BAB7}"/>
              </a:ext>
            </a:extLst>
          </p:cNvPr>
          <p:cNvSpPr txBox="1"/>
          <p:nvPr>
            <p:custDataLst>
              <p:tags r:id="rId140"/>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63" name="OTLSHAPE_SLT_26c569c01e6a47b8b9bb6219068dc08e_JoinedDate" hidden="1">
            <a:extLst>
              <a:ext uri="{FF2B5EF4-FFF2-40B4-BE49-F238E27FC236}">
                <a16:creationId xmlns:a16="http://schemas.microsoft.com/office/drawing/2014/main" id="{613E2833-D9A8-9FC3-1D9C-F13D4AB484F8}"/>
              </a:ext>
            </a:extLst>
          </p:cNvPr>
          <p:cNvSpPr txBox="1"/>
          <p:nvPr>
            <p:custDataLst>
              <p:tags r:id="rId141"/>
            </p:custDataLst>
          </p:nvPr>
        </p:nvSpPr>
        <p:spPr>
          <a:xfrm>
            <a:off x="1292568" y="4755309"/>
            <a:ext cx="787400" cy="153888"/>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Sep 20 - Feb 26</a:t>
            </a:r>
            <a:endParaRPr lang="en-US" sz="1000" spc="-4" dirty="0">
              <a:solidFill>
                <a:schemeClr val="dk2"/>
              </a:solidFill>
              <a:latin typeface="Calibri" panose="020F0502020204030204" pitchFamily="34" charset="0"/>
            </a:endParaRPr>
          </a:p>
        </p:txBody>
      </p:sp>
      <p:sp>
        <p:nvSpPr>
          <p:cNvPr id="367" name="OTLSHAPE_SLT_2b6880f149c64214b6129ec8ddf5343e_Duration" hidden="1">
            <a:extLst>
              <a:ext uri="{FF2B5EF4-FFF2-40B4-BE49-F238E27FC236}">
                <a16:creationId xmlns:a16="http://schemas.microsoft.com/office/drawing/2014/main" id="{D62E2DDB-08D6-A072-7C48-92CD5027B99F}"/>
              </a:ext>
            </a:extLst>
          </p:cNvPr>
          <p:cNvSpPr txBox="1"/>
          <p:nvPr>
            <p:custDataLst>
              <p:tags r:id="rId142"/>
            </p:custDataLst>
          </p:nvPr>
        </p:nvSpPr>
        <p:spPr>
          <a:xfrm>
            <a:off x="12700" y="-283864"/>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83 days</a:t>
            </a:r>
            <a:endParaRPr lang="en-US" sz="1000" dirty="0">
              <a:solidFill>
                <a:schemeClr val="accent2"/>
              </a:solidFill>
              <a:latin typeface="Calibri" panose="020F0502020204030204" pitchFamily="34" charset="0"/>
            </a:endParaRPr>
          </a:p>
        </p:txBody>
      </p:sp>
      <p:sp>
        <p:nvSpPr>
          <p:cNvPr id="368" name="OTLSHAPE_SLT_2b6880f149c64214b6129ec8ddf5343e_TextPercentage" hidden="1">
            <a:extLst>
              <a:ext uri="{FF2B5EF4-FFF2-40B4-BE49-F238E27FC236}">
                <a16:creationId xmlns:a16="http://schemas.microsoft.com/office/drawing/2014/main" id="{EA676485-3721-843A-8210-BD7210422192}"/>
              </a:ext>
            </a:extLst>
          </p:cNvPr>
          <p:cNvSpPr txBox="1"/>
          <p:nvPr>
            <p:custDataLst>
              <p:tags r:id="rId143"/>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rgbClr val="C0504D"/>
              </a:solidFill>
              <a:latin typeface="Calibri" panose="020F0502020204030204" pitchFamily="34" charset="0"/>
            </a:endParaRPr>
          </a:p>
        </p:txBody>
      </p:sp>
      <p:sp>
        <p:nvSpPr>
          <p:cNvPr id="369" name="OTLSHAPE_SLT_2b6880f149c64214b6129ec8ddf5343e_StartDate" hidden="1">
            <a:extLst>
              <a:ext uri="{FF2B5EF4-FFF2-40B4-BE49-F238E27FC236}">
                <a16:creationId xmlns:a16="http://schemas.microsoft.com/office/drawing/2014/main" id="{03DC29CA-AC54-FF2D-A347-28A23BFDEF8D}"/>
              </a:ext>
            </a:extLst>
          </p:cNvPr>
          <p:cNvSpPr txBox="1"/>
          <p:nvPr>
            <p:custDataLst>
              <p:tags r:id="rId14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70" name="OTLSHAPE_SLT_2b6880f149c64214b6129ec8ddf5343e_EndDate" hidden="1">
            <a:extLst>
              <a:ext uri="{FF2B5EF4-FFF2-40B4-BE49-F238E27FC236}">
                <a16:creationId xmlns:a16="http://schemas.microsoft.com/office/drawing/2014/main" id="{9F8229BC-C4E3-6354-E34F-0A533BD14AA9}"/>
              </a:ext>
            </a:extLst>
          </p:cNvPr>
          <p:cNvSpPr txBox="1"/>
          <p:nvPr>
            <p:custDataLst>
              <p:tags r:id="rId145"/>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71" name="OTLSHAPE_SLT_2b6880f149c64214b6129ec8ddf5343e_JoinedDate" hidden="1">
            <a:extLst>
              <a:ext uri="{FF2B5EF4-FFF2-40B4-BE49-F238E27FC236}">
                <a16:creationId xmlns:a16="http://schemas.microsoft.com/office/drawing/2014/main" id="{83C5B6C1-E489-FC4C-5260-00EC8473A1B3}"/>
              </a:ext>
            </a:extLst>
          </p:cNvPr>
          <p:cNvSpPr txBox="1"/>
          <p:nvPr>
            <p:custDataLst>
              <p:tags r:id="rId146"/>
            </p:custDataLst>
          </p:nvPr>
        </p:nvSpPr>
        <p:spPr>
          <a:xfrm>
            <a:off x="1056740" y="4749703"/>
            <a:ext cx="774700" cy="165100"/>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Nov 11 - Mar 7</a:t>
            </a:r>
            <a:endParaRPr lang="en-US" sz="1000" spc="-4" dirty="0">
              <a:solidFill>
                <a:schemeClr val="dk2"/>
              </a:solidFill>
              <a:latin typeface="Calibri" panose="020F0502020204030204" pitchFamily="34" charset="0"/>
            </a:endParaRPr>
          </a:p>
        </p:txBody>
      </p:sp>
      <p:sp>
        <p:nvSpPr>
          <p:cNvPr id="381" name="OTLSHAPE_SLT_097fe035032e4cfe9e89d23ddd8d50cc_Duration" hidden="1">
            <a:extLst>
              <a:ext uri="{FF2B5EF4-FFF2-40B4-BE49-F238E27FC236}">
                <a16:creationId xmlns:a16="http://schemas.microsoft.com/office/drawing/2014/main" id="{A5FB19E3-DB6E-9B34-43E3-A43CCB923186}"/>
              </a:ext>
            </a:extLst>
          </p:cNvPr>
          <p:cNvSpPr txBox="1"/>
          <p:nvPr>
            <p:custDataLst>
              <p:tags r:id="rId147"/>
            </p:custDataLst>
          </p:nvPr>
        </p:nvSpPr>
        <p:spPr>
          <a:xfrm>
            <a:off x="12700" y="-278258"/>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44 days</a:t>
            </a:r>
            <a:endParaRPr lang="en-US" sz="1000" dirty="0">
              <a:solidFill>
                <a:schemeClr val="accent2"/>
              </a:solidFill>
              <a:latin typeface="Calibri" panose="020F0502020204030204" pitchFamily="34" charset="0"/>
            </a:endParaRPr>
          </a:p>
        </p:txBody>
      </p:sp>
      <p:sp>
        <p:nvSpPr>
          <p:cNvPr id="382" name="OTLSHAPE_SLT_097fe035032e4cfe9e89d23ddd8d50cc_TextPercentage" hidden="1">
            <a:extLst>
              <a:ext uri="{FF2B5EF4-FFF2-40B4-BE49-F238E27FC236}">
                <a16:creationId xmlns:a16="http://schemas.microsoft.com/office/drawing/2014/main" id="{DCB0A0D8-FF16-C809-3D1C-043BEAE5665F}"/>
              </a:ext>
            </a:extLst>
          </p:cNvPr>
          <p:cNvSpPr txBox="1"/>
          <p:nvPr>
            <p:custDataLst>
              <p:tags r:id="rId14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83" name="OTLSHAPE_SLT_097fe035032e4cfe9e89d23ddd8d50cc_StartDate" hidden="1">
            <a:extLst>
              <a:ext uri="{FF2B5EF4-FFF2-40B4-BE49-F238E27FC236}">
                <a16:creationId xmlns:a16="http://schemas.microsoft.com/office/drawing/2014/main" id="{4290DB0C-3ADA-CF74-05B3-5EFBFBA9C268}"/>
              </a:ext>
            </a:extLst>
          </p:cNvPr>
          <p:cNvSpPr txBox="1"/>
          <p:nvPr>
            <p:custDataLst>
              <p:tags r:id="rId14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84" name="OTLSHAPE_SLT_097fe035032e4cfe9e89d23ddd8d50cc_EndDate" hidden="1">
            <a:extLst>
              <a:ext uri="{FF2B5EF4-FFF2-40B4-BE49-F238E27FC236}">
                <a16:creationId xmlns:a16="http://schemas.microsoft.com/office/drawing/2014/main" id="{74CE8292-E732-5C0A-D8D6-E280F0C0EBDB}"/>
              </a:ext>
            </a:extLst>
          </p:cNvPr>
          <p:cNvSpPr txBox="1"/>
          <p:nvPr>
            <p:custDataLst>
              <p:tags r:id="rId150"/>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85" name="OTLSHAPE_SLT_097fe035032e4cfe9e89d23ddd8d50cc_JoinedDate" hidden="1">
            <a:extLst>
              <a:ext uri="{FF2B5EF4-FFF2-40B4-BE49-F238E27FC236}">
                <a16:creationId xmlns:a16="http://schemas.microsoft.com/office/drawing/2014/main" id="{68FEC786-BB2A-25DA-0462-A0B0EAEF44C9}"/>
              </a:ext>
            </a:extLst>
          </p:cNvPr>
          <p:cNvSpPr txBox="1"/>
          <p:nvPr>
            <p:custDataLst>
              <p:tags r:id="rId151"/>
            </p:custDataLst>
          </p:nvPr>
        </p:nvSpPr>
        <p:spPr>
          <a:xfrm>
            <a:off x="1416088" y="5601739"/>
            <a:ext cx="749300" cy="165100"/>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May 1 - Jun 30</a:t>
            </a:r>
            <a:endParaRPr lang="en-US" sz="1000" spc="-4" dirty="0">
              <a:solidFill>
                <a:schemeClr val="dk2"/>
              </a:solidFill>
              <a:latin typeface="Calibri" panose="020F0502020204030204" pitchFamily="34" charset="0"/>
            </a:endParaRPr>
          </a:p>
        </p:txBody>
      </p:sp>
      <p:sp>
        <p:nvSpPr>
          <p:cNvPr id="389" name="OTLSHAPE_SLT_2f13099aa314421e8ff163b180a2c041_Duration" hidden="1">
            <a:extLst>
              <a:ext uri="{FF2B5EF4-FFF2-40B4-BE49-F238E27FC236}">
                <a16:creationId xmlns:a16="http://schemas.microsoft.com/office/drawing/2014/main" id="{E1E9D83A-F4C0-8C74-442F-E0F029D44D60}"/>
              </a:ext>
            </a:extLst>
          </p:cNvPr>
          <p:cNvSpPr txBox="1"/>
          <p:nvPr>
            <p:custDataLst>
              <p:tags r:id="rId152"/>
            </p:custDataLst>
          </p:nvPr>
        </p:nvSpPr>
        <p:spPr>
          <a:xfrm>
            <a:off x="12700" y="-355202"/>
            <a:ext cx="4572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108 days</a:t>
            </a:r>
            <a:endParaRPr lang="en-US" sz="1000" dirty="0">
              <a:solidFill>
                <a:schemeClr val="accent2"/>
              </a:solidFill>
              <a:latin typeface="Calibri" panose="020F0502020204030204" pitchFamily="34" charset="0"/>
            </a:endParaRPr>
          </a:p>
        </p:txBody>
      </p:sp>
      <p:sp>
        <p:nvSpPr>
          <p:cNvPr id="390" name="OTLSHAPE_SLT_2f13099aa314421e8ff163b180a2c041_TextPercentage" hidden="1">
            <a:extLst>
              <a:ext uri="{FF2B5EF4-FFF2-40B4-BE49-F238E27FC236}">
                <a16:creationId xmlns:a16="http://schemas.microsoft.com/office/drawing/2014/main" id="{E063EAA0-49FB-15EA-D30D-9F83B9DB8B65}"/>
              </a:ext>
            </a:extLst>
          </p:cNvPr>
          <p:cNvSpPr txBox="1"/>
          <p:nvPr>
            <p:custDataLst>
              <p:tags r:id="rId153"/>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91" name="OTLSHAPE_SLT_2f13099aa314421e8ff163b180a2c041_StartDate" hidden="1">
            <a:extLst>
              <a:ext uri="{FF2B5EF4-FFF2-40B4-BE49-F238E27FC236}">
                <a16:creationId xmlns:a16="http://schemas.microsoft.com/office/drawing/2014/main" id="{C51F8E24-BEFF-5D58-6C0D-2014C2D5DC49}"/>
              </a:ext>
            </a:extLst>
          </p:cNvPr>
          <p:cNvSpPr txBox="1"/>
          <p:nvPr>
            <p:custDataLst>
              <p:tags r:id="rId15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92" name="OTLSHAPE_SLT_2f13099aa314421e8ff163b180a2c041_EndDate" hidden="1">
            <a:extLst>
              <a:ext uri="{FF2B5EF4-FFF2-40B4-BE49-F238E27FC236}">
                <a16:creationId xmlns:a16="http://schemas.microsoft.com/office/drawing/2014/main" id="{E4E6C979-6564-65BA-E884-9F82B65DC074}"/>
              </a:ext>
            </a:extLst>
          </p:cNvPr>
          <p:cNvSpPr txBox="1"/>
          <p:nvPr>
            <p:custDataLst>
              <p:tags r:id="rId155"/>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393" name="OTLSHAPE_SLT_2f13099aa314421e8ff163b180a2c041_JoinedDate" hidden="1">
            <a:extLst>
              <a:ext uri="{FF2B5EF4-FFF2-40B4-BE49-F238E27FC236}">
                <a16:creationId xmlns:a16="http://schemas.microsoft.com/office/drawing/2014/main" id="{B6648610-E4D9-FDF2-3FC2-2192B6921744}"/>
              </a:ext>
            </a:extLst>
          </p:cNvPr>
          <p:cNvSpPr txBox="1"/>
          <p:nvPr>
            <p:custDataLst>
              <p:tags r:id="rId156"/>
            </p:custDataLst>
          </p:nvPr>
        </p:nvSpPr>
        <p:spPr>
          <a:xfrm>
            <a:off x="1139042" y="5887302"/>
            <a:ext cx="749300" cy="153888"/>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Aug 1 - Dec 31</a:t>
            </a:r>
            <a:endParaRPr lang="en-US" sz="1000" spc="-4" dirty="0">
              <a:solidFill>
                <a:schemeClr val="dk2"/>
              </a:solidFill>
              <a:latin typeface="Calibri" panose="020F0502020204030204" pitchFamily="34" charset="0"/>
            </a:endParaRPr>
          </a:p>
        </p:txBody>
      </p:sp>
      <p:sp>
        <p:nvSpPr>
          <p:cNvPr id="397" name="OTLSHAPE_SLT_ca3dbe400c15423493b6c02e5f17ffcf_Duration" hidden="1">
            <a:extLst>
              <a:ext uri="{FF2B5EF4-FFF2-40B4-BE49-F238E27FC236}">
                <a16:creationId xmlns:a16="http://schemas.microsoft.com/office/drawing/2014/main" id="{FF0738FA-5F00-0731-2051-91E63A94A543}"/>
              </a:ext>
            </a:extLst>
          </p:cNvPr>
          <p:cNvSpPr txBox="1"/>
          <p:nvPr>
            <p:custDataLst>
              <p:tags r:id="rId157"/>
            </p:custDataLst>
          </p:nvPr>
        </p:nvSpPr>
        <p:spPr>
          <a:xfrm>
            <a:off x="12700" y="-355202"/>
            <a:ext cx="558800" cy="165100"/>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150.5 days</a:t>
            </a:r>
            <a:endParaRPr lang="en-US" sz="1000" dirty="0">
              <a:solidFill>
                <a:schemeClr val="accent2"/>
              </a:solidFill>
              <a:latin typeface="Calibri" panose="020F0502020204030204" pitchFamily="34" charset="0"/>
            </a:endParaRPr>
          </a:p>
        </p:txBody>
      </p:sp>
      <p:sp>
        <p:nvSpPr>
          <p:cNvPr id="398" name="OTLSHAPE_SLT_ca3dbe400c15423493b6c02e5f17ffcf_TextPercentage" hidden="1">
            <a:extLst>
              <a:ext uri="{FF2B5EF4-FFF2-40B4-BE49-F238E27FC236}">
                <a16:creationId xmlns:a16="http://schemas.microsoft.com/office/drawing/2014/main" id="{B2CC4F1E-FD54-6DEE-E241-D29D01666F56}"/>
              </a:ext>
            </a:extLst>
          </p:cNvPr>
          <p:cNvSpPr txBox="1"/>
          <p:nvPr>
            <p:custDataLst>
              <p:tags r:id="rId15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399" name="OTLSHAPE_SLT_ca3dbe400c15423493b6c02e5f17ffcf_StartDate" hidden="1">
            <a:extLst>
              <a:ext uri="{FF2B5EF4-FFF2-40B4-BE49-F238E27FC236}">
                <a16:creationId xmlns:a16="http://schemas.microsoft.com/office/drawing/2014/main" id="{2E107818-2287-ABE2-7519-7E898146DDB2}"/>
              </a:ext>
            </a:extLst>
          </p:cNvPr>
          <p:cNvSpPr txBox="1"/>
          <p:nvPr>
            <p:custDataLst>
              <p:tags r:id="rId15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00" name="OTLSHAPE_SLT_ca3dbe400c15423493b6c02e5f17ffcf_EndDate" hidden="1">
            <a:extLst>
              <a:ext uri="{FF2B5EF4-FFF2-40B4-BE49-F238E27FC236}">
                <a16:creationId xmlns:a16="http://schemas.microsoft.com/office/drawing/2014/main" id="{34756EC7-29F0-58FC-D90F-93F41081CCD4}"/>
              </a:ext>
            </a:extLst>
          </p:cNvPr>
          <p:cNvSpPr txBox="1"/>
          <p:nvPr>
            <p:custDataLst>
              <p:tags r:id="rId160"/>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01" name="OTLSHAPE_SLT_ca3dbe400c15423493b6c02e5f17ffcf_JoinedDate" hidden="1">
            <a:extLst>
              <a:ext uri="{FF2B5EF4-FFF2-40B4-BE49-F238E27FC236}">
                <a16:creationId xmlns:a16="http://schemas.microsoft.com/office/drawing/2014/main" id="{25DBC00C-56F5-932F-6FAE-9151F35F1D9F}"/>
              </a:ext>
            </a:extLst>
          </p:cNvPr>
          <p:cNvSpPr txBox="1"/>
          <p:nvPr>
            <p:custDataLst>
              <p:tags r:id="rId161"/>
            </p:custDataLst>
          </p:nvPr>
        </p:nvSpPr>
        <p:spPr>
          <a:xfrm>
            <a:off x="1133777" y="6095921"/>
            <a:ext cx="723900" cy="153888"/>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Jun 1 - Dec 30</a:t>
            </a:r>
            <a:endParaRPr lang="en-US" sz="1000" spc="-4" dirty="0">
              <a:solidFill>
                <a:schemeClr val="dk2"/>
              </a:solidFill>
              <a:latin typeface="Calibri" panose="020F0502020204030204" pitchFamily="34" charset="0"/>
            </a:endParaRPr>
          </a:p>
        </p:txBody>
      </p:sp>
      <p:sp>
        <p:nvSpPr>
          <p:cNvPr id="414" name="OTLSHAPE_SLT_b42d68937794444b95191e4765ac7d3a_ShapePercentage" hidden="1">
            <a:extLst>
              <a:ext uri="{FF2B5EF4-FFF2-40B4-BE49-F238E27FC236}">
                <a16:creationId xmlns:a16="http://schemas.microsoft.com/office/drawing/2014/main" id="{8A5A4FB6-4599-C761-5266-8592971DECE9}"/>
              </a:ext>
            </a:extLst>
          </p:cNvPr>
          <p:cNvSpPr/>
          <p:nvPr>
            <p:custDataLst>
              <p:tags r:id="rId162"/>
            </p:custDataLst>
          </p:nvPr>
        </p:nvSpPr>
        <p:spPr>
          <a:xfrm>
            <a:off x="5047629" y="2313517"/>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15" name="OTLSHAPE_SLT_b42d68937794444b95191e4765ac7d3a_Duration" hidden="1">
            <a:extLst>
              <a:ext uri="{FF2B5EF4-FFF2-40B4-BE49-F238E27FC236}">
                <a16:creationId xmlns:a16="http://schemas.microsoft.com/office/drawing/2014/main" id="{A357E193-82BC-DFB8-E75D-07B3184DDF1F}"/>
              </a:ext>
            </a:extLst>
          </p:cNvPr>
          <p:cNvSpPr txBox="1"/>
          <p:nvPr>
            <p:custDataLst>
              <p:tags r:id="rId163"/>
            </p:custDataLst>
          </p:nvPr>
        </p:nvSpPr>
        <p:spPr>
          <a:xfrm>
            <a:off x="12700" y="-360809"/>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109 days</a:t>
            </a:r>
            <a:endParaRPr lang="en-US" sz="1000" dirty="0">
              <a:solidFill>
                <a:schemeClr val="accent2"/>
              </a:solidFill>
              <a:latin typeface="Calibri" panose="020F0502020204030204" pitchFamily="34" charset="0"/>
            </a:endParaRPr>
          </a:p>
        </p:txBody>
      </p:sp>
      <p:sp>
        <p:nvSpPr>
          <p:cNvPr id="416" name="OTLSHAPE_SLT_b42d68937794444b95191e4765ac7d3a_TextPercentage" hidden="1">
            <a:extLst>
              <a:ext uri="{FF2B5EF4-FFF2-40B4-BE49-F238E27FC236}">
                <a16:creationId xmlns:a16="http://schemas.microsoft.com/office/drawing/2014/main" id="{58C72B27-0CF9-6B97-1B4B-17DCCB62C49C}"/>
              </a:ext>
            </a:extLst>
          </p:cNvPr>
          <p:cNvSpPr txBox="1"/>
          <p:nvPr>
            <p:custDataLst>
              <p:tags r:id="rId16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417" name="OTLSHAPE_SLT_b42d68937794444b95191e4765ac7d3a_StartDate" hidden="1">
            <a:extLst>
              <a:ext uri="{FF2B5EF4-FFF2-40B4-BE49-F238E27FC236}">
                <a16:creationId xmlns:a16="http://schemas.microsoft.com/office/drawing/2014/main" id="{D52D1F40-6DEE-9999-1DDE-186120706840}"/>
              </a:ext>
            </a:extLst>
          </p:cNvPr>
          <p:cNvSpPr txBox="1"/>
          <p:nvPr>
            <p:custDataLst>
              <p:tags r:id="rId165"/>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18" name="OTLSHAPE_SLT_b42d68937794444b95191e4765ac7d3a_EndDate" hidden="1">
            <a:extLst>
              <a:ext uri="{FF2B5EF4-FFF2-40B4-BE49-F238E27FC236}">
                <a16:creationId xmlns:a16="http://schemas.microsoft.com/office/drawing/2014/main" id="{5C7B2059-0659-C28F-E172-6DDCBA516E05}"/>
              </a:ext>
            </a:extLst>
          </p:cNvPr>
          <p:cNvSpPr txBox="1"/>
          <p:nvPr>
            <p:custDataLst>
              <p:tags r:id="rId166"/>
            </p:custDataLst>
          </p:nvPr>
        </p:nvSpPr>
        <p:spPr>
          <a:xfrm>
            <a:off x="12700" y="12700"/>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19" name="OTLSHAPE_SLT_b42d68937794444b95191e4765ac7d3a_JoinedDate" hidden="1">
            <a:extLst>
              <a:ext uri="{FF2B5EF4-FFF2-40B4-BE49-F238E27FC236}">
                <a16:creationId xmlns:a16="http://schemas.microsoft.com/office/drawing/2014/main" id="{012B4786-05EC-4566-0258-02131A0362E8}"/>
              </a:ext>
            </a:extLst>
          </p:cNvPr>
          <p:cNvSpPr txBox="1"/>
          <p:nvPr>
            <p:custDataLst>
              <p:tags r:id="rId167"/>
            </p:custDataLst>
          </p:nvPr>
        </p:nvSpPr>
        <p:spPr>
          <a:xfrm>
            <a:off x="5760651" y="2502704"/>
            <a:ext cx="609600" cy="155025"/>
          </a:xfrm>
          <a:prstGeom prst="rect">
            <a:avLst/>
          </a:prstGeom>
          <a:noFill/>
        </p:spPr>
        <p:txBody>
          <a:bodyPr vert="horz" wrap="square" lIns="0" tIns="0" rIns="0" bIns="0" rtlCol="0" anchor="ctr" anchorCtr="0">
            <a:spAutoFit/>
          </a:bodyPr>
          <a:lstStyle/>
          <a:p>
            <a:r>
              <a:rPr lang="en-US" sz="1000" spc="-2">
                <a:solidFill>
                  <a:schemeClr val="dk2"/>
                </a:solidFill>
                <a:latin typeface="Calibri" panose="020F0502020204030204" pitchFamily="34" charset="0"/>
              </a:rPr>
              <a:t>Feb 1 - Jul 1</a:t>
            </a:r>
            <a:endParaRPr lang="en-US" sz="1000" spc="-2" dirty="0">
              <a:solidFill>
                <a:schemeClr val="dk2"/>
              </a:solidFill>
              <a:latin typeface="Calibri" panose="020F0502020204030204" pitchFamily="34" charset="0"/>
            </a:endParaRPr>
          </a:p>
        </p:txBody>
      </p:sp>
      <p:sp>
        <p:nvSpPr>
          <p:cNvPr id="424" name="OTLSHAPE_SLT_edbea60dd76f42cdb1e295661806d506_ShapePercentage" hidden="1">
            <a:extLst>
              <a:ext uri="{FF2B5EF4-FFF2-40B4-BE49-F238E27FC236}">
                <a16:creationId xmlns:a16="http://schemas.microsoft.com/office/drawing/2014/main" id="{0044CF01-6169-E971-E530-15F2005ED710}"/>
              </a:ext>
            </a:extLst>
          </p:cNvPr>
          <p:cNvSpPr/>
          <p:nvPr>
            <p:custDataLst>
              <p:tags r:id="rId168"/>
            </p:custDataLst>
          </p:nvPr>
        </p:nvSpPr>
        <p:spPr>
          <a:xfrm>
            <a:off x="4938828" y="3692229"/>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32" name="OTLSHAPE_SLT_39929ecbf82c4af78e97e8b150f31885_ShapePercentage" hidden="1">
            <a:extLst>
              <a:ext uri="{FF2B5EF4-FFF2-40B4-BE49-F238E27FC236}">
                <a16:creationId xmlns:a16="http://schemas.microsoft.com/office/drawing/2014/main" id="{86CAF982-4B5D-E9B6-CB55-F8A317FCBAC4}"/>
              </a:ext>
            </a:extLst>
          </p:cNvPr>
          <p:cNvSpPr/>
          <p:nvPr>
            <p:custDataLst>
              <p:tags r:id="rId169"/>
            </p:custDataLst>
          </p:nvPr>
        </p:nvSpPr>
        <p:spPr>
          <a:xfrm>
            <a:off x="7532494" y="3900848"/>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40" name="OTLSHAPE_SLT_f57bd7a6e75d4fd7b8a87a09eb133184_ShapePercentage" hidden="1">
            <a:extLst>
              <a:ext uri="{FF2B5EF4-FFF2-40B4-BE49-F238E27FC236}">
                <a16:creationId xmlns:a16="http://schemas.microsoft.com/office/drawing/2014/main" id="{8DB306D1-3452-94F0-7135-05891FC36E31}"/>
              </a:ext>
            </a:extLst>
          </p:cNvPr>
          <p:cNvSpPr/>
          <p:nvPr>
            <p:custDataLst>
              <p:tags r:id="rId170"/>
            </p:custDataLst>
          </p:nvPr>
        </p:nvSpPr>
        <p:spPr>
          <a:xfrm>
            <a:off x="7055176" y="4109466"/>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25" name="OTLSHAPE_SLT_edbea60dd76f42cdb1e295661806d506_Duration" hidden="1">
            <a:extLst>
              <a:ext uri="{FF2B5EF4-FFF2-40B4-BE49-F238E27FC236}">
                <a16:creationId xmlns:a16="http://schemas.microsoft.com/office/drawing/2014/main" id="{BAEA4539-27A5-C2BE-907B-165A69119661}"/>
              </a:ext>
            </a:extLst>
          </p:cNvPr>
          <p:cNvSpPr txBox="1"/>
          <p:nvPr>
            <p:custDataLst>
              <p:tags r:id="rId171"/>
            </p:custDataLst>
          </p:nvPr>
        </p:nvSpPr>
        <p:spPr>
          <a:xfrm>
            <a:off x="12700" y="-206920"/>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521 days</a:t>
            </a:r>
            <a:endParaRPr lang="en-US" sz="1000" dirty="0">
              <a:solidFill>
                <a:schemeClr val="accent2"/>
              </a:solidFill>
              <a:latin typeface="Calibri" panose="020F0502020204030204" pitchFamily="34" charset="0"/>
            </a:endParaRPr>
          </a:p>
        </p:txBody>
      </p:sp>
      <p:sp>
        <p:nvSpPr>
          <p:cNvPr id="426" name="OTLSHAPE_SLT_edbea60dd76f42cdb1e295661806d506_TextPercentage" hidden="1">
            <a:extLst>
              <a:ext uri="{FF2B5EF4-FFF2-40B4-BE49-F238E27FC236}">
                <a16:creationId xmlns:a16="http://schemas.microsoft.com/office/drawing/2014/main" id="{8963802D-44D4-CF64-9532-6E6EC3158CE2}"/>
              </a:ext>
            </a:extLst>
          </p:cNvPr>
          <p:cNvSpPr txBox="1"/>
          <p:nvPr>
            <p:custDataLst>
              <p:tags r:id="rId17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427" name="OTLSHAPE_SLT_edbea60dd76f42cdb1e295661806d506_StartDate" hidden="1">
            <a:extLst>
              <a:ext uri="{FF2B5EF4-FFF2-40B4-BE49-F238E27FC236}">
                <a16:creationId xmlns:a16="http://schemas.microsoft.com/office/drawing/2014/main" id="{3DF53447-3D41-29D0-BFDB-E0CB78A624F6}"/>
              </a:ext>
            </a:extLst>
          </p:cNvPr>
          <p:cNvSpPr txBox="1"/>
          <p:nvPr>
            <p:custDataLst>
              <p:tags r:id="rId173"/>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28" name="OTLSHAPE_SLT_edbea60dd76f42cdb1e295661806d506_EndDate" hidden="1">
            <a:extLst>
              <a:ext uri="{FF2B5EF4-FFF2-40B4-BE49-F238E27FC236}">
                <a16:creationId xmlns:a16="http://schemas.microsoft.com/office/drawing/2014/main" id="{DEDD1203-E854-DA4C-015C-E3111A068A01}"/>
              </a:ext>
            </a:extLst>
          </p:cNvPr>
          <p:cNvSpPr txBox="1"/>
          <p:nvPr>
            <p:custDataLst>
              <p:tags r:id="rId17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29" name="OTLSHAPE_SLT_edbea60dd76f42cdb1e295661806d506_JoinedDate" hidden="1">
            <a:extLst>
              <a:ext uri="{FF2B5EF4-FFF2-40B4-BE49-F238E27FC236}">
                <a16:creationId xmlns:a16="http://schemas.microsoft.com/office/drawing/2014/main" id="{2FDF8CC1-BCB8-6102-C62D-E404EFF8DFE7}"/>
              </a:ext>
            </a:extLst>
          </p:cNvPr>
          <p:cNvSpPr txBox="1"/>
          <p:nvPr>
            <p:custDataLst>
              <p:tags r:id="rId175"/>
            </p:custDataLst>
          </p:nvPr>
        </p:nvSpPr>
        <p:spPr>
          <a:xfrm>
            <a:off x="7591036" y="5339896"/>
            <a:ext cx="711200" cy="153888"/>
          </a:xfrm>
          <a:prstGeom prst="rect">
            <a:avLst/>
          </a:prstGeom>
          <a:noFill/>
        </p:spPr>
        <p:txBody>
          <a:bodyPr vert="horz" wrap="square" lIns="0" tIns="0" rIns="0" bIns="0" rtlCol="0" anchor="ctr" anchorCtr="0">
            <a:spAutoFit/>
          </a:bodyPr>
          <a:lstStyle/>
          <a:p>
            <a:r>
              <a:rPr lang="en-US" sz="1000" spc="-8">
                <a:solidFill>
                  <a:schemeClr val="dk2"/>
                </a:solidFill>
                <a:latin typeface="Calibri" panose="020F0502020204030204" pitchFamily="34" charset="0"/>
              </a:rPr>
              <a:t>Jan 1 - Dec 31</a:t>
            </a:r>
            <a:endParaRPr lang="en-US" sz="1000" spc="-8" dirty="0">
              <a:solidFill>
                <a:schemeClr val="dk2"/>
              </a:solidFill>
              <a:latin typeface="Calibri" panose="020F0502020204030204" pitchFamily="34" charset="0"/>
            </a:endParaRPr>
          </a:p>
        </p:txBody>
      </p:sp>
      <p:sp>
        <p:nvSpPr>
          <p:cNvPr id="433" name="OTLSHAPE_SLT_39929ecbf82c4af78e97e8b150f31885_Duration" hidden="1">
            <a:extLst>
              <a:ext uri="{FF2B5EF4-FFF2-40B4-BE49-F238E27FC236}">
                <a16:creationId xmlns:a16="http://schemas.microsoft.com/office/drawing/2014/main" id="{2988D06E-E246-7224-DA5D-EFEAA4219A91}"/>
              </a:ext>
            </a:extLst>
          </p:cNvPr>
          <p:cNvSpPr txBox="1"/>
          <p:nvPr>
            <p:custDataLst>
              <p:tags r:id="rId176"/>
            </p:custDataLst>
          </p:nvPr>
        </p:nvSpPr>
        <p:spPr>
          <a:xfrm>
            <a:off x="12700" y="-206920"/>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77 days</a:t>
            </a:r>
            <a:endParaRPr lang="en-US" sz="1000" dirty="0">
              <a:solidFill>
                <a:schemeClr val="accent2"/>
              </a:solidFill>
              <a:latin typeface="Calibri" panose="020F0502020204030204" pitchFamily="34" charset="0"/>
            </a:endParaRPr>
          </a:p>
        </p:txBody>
      </p:sp>
      <p:sp>
        <p:nvSpPr>
          <p:cNvPr id="434" name="OTLSHAPE_SLT_39929ecbf82c4af78e97e8b150f31885_TextPercentage" hidden="1">
            <a:extLst>
              <a:ext uri="{FF2B5EF4-FFF2-40B4-BE49-F238E27FC236}">
                <a16:creationId xmlns:a16="http://schemas.microsoft.com/office/drawing/2014/main" id="{7A735060-EC8B-4F6E-BCF8-C1EDE79E521E}"/>
              </a:ext>
            </a:extLst>
          </p:cNvPr>
          <p:cNvSpPr txBox="1"/>
          <p:nvPr>
            <p:custDataLst>
              <p:tags r:id="rId17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435" name="OTLSHAPE_SLT_39929ecbf82c4af78e97e8b150f31885_StartDate" hidden="1">
            <a:extLst>
              <a:ext uri="{FF2B5EF4-FFF2-40B4-BE49-F238E27FC236}">
                <a16:creationId xmlns:a16="http://schemas.microsoft.com/office/drawing/2014/main" id="{C39449DC-A015-D792-A534-3F6E073E07E0}"/>
              </a:ext>
            </a:extLst>
          </p:cNvPr>
          <p:cNvSpPr txBox="1"/>
          <p:nvPr>
            <p:custDataLst>
              <p:tags r:id="rId17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36" name="OTLSHAPE_SLT_39929ecbf82c4af78e97e8b150f31885_EndDate" hidden="1">
            <a:extLst>
              <a:ext uri="{FF2B5EF4-FFF2-40B4-BE49-F238E27FC236}">
                <a16:creationId xmlns:a16="http://schemas.microsoft.com/office/drawing/2014/main" id="{C2C03B09-70F3-EF0F-2EAE-423646B0829E}"/>
              </a:ext>
            </a:extLst>
          </p:cNvPr>
          <p:cNvSpPr txBox="1"/>
          <p:nvPr>
            <p:custDataLst>
              <p:tags r:id="rId179"/>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37" name="OTLSHAPE_SLT_39929ecbf82c4af78e97e8b150f31885_JoinedDate" hidden="1">
            <a:extLst>
              <a:ext uri="{FF2B5EF4-FFF2-40B4-BE49-F238E27FC236}">
                <a16:creationId xmlns:a16="http://schemas.microsoft.com/office/drawing/2014/main" id="{5480F041-9B69-9CB8-DE6A-6F0F790DF909}"/>
              </a:ext>
            </a:extLst>
          </p:cNvPr>
          <p:cNvSpPr txBox="1"/>
          <p:nvPr>
            <p:custDataLst>
              <p:tags r:id="rId180"/>
            </p:custDataLst>
          </p:nvPr>
        </p:nvSpPr>
        <p:spPr>
          <a:xfrm>
            <a:off x="7594545" y="5405839"/>
            <a:ext cx="711200" cy="153888"/>
          </a:xfrm>
          <a:prstGeom prst="rect">
            <a:avLst/>
          </a:prstGeom>
          <a:noFill/>
        </p:spPr>
        <p:txBody>
          <a:bodyPr vert="horz" wrap="square" lIns="0" tIns="0" rIns="0" bIns="0" rtlCol="0" anchor="ctr" anchorCtr="0">
            <a:spAutoFit/>
          </a:bodyPr>
          <a:lstStyle/>
          <a:p>
            <a:r>
              <a:rPr lang="en-US" sz="1000" spc="-8">
                <a:solidFill>
                  <a:schemeClr val="dk2"/>
                </a:solidFill>
                <a:latin typeface="Calibri" panose="020F0502020204030204" pitchFamily="34" charset="0"/>
              </a:rPr>
              <a:t>Jan 9 - Apr 25</a:t>
            </a:r>
            <a:endParaRPr lang="en-US" sz="1000" spc="-8" dirty="0">
              <a:solidFill>
                <a:schemeClr val="dk2"/>
              </a:solidFill>
              <a:latin typeface="Calibri" panose="020F0502020204030204" pitchFamily="34" charset="0"/>
            </a:endParaRPr>
          </a:p>
        </p:txBody>
      </p:sp>
      <p:sp>
        <p:nvSpPr>
          <p:cNvPr id="441" name="OTLSHAPE_SLT_f57bd7a6e75d4fd7b8a87a09eb133184_Duration" hidden="1">
            <a:extLst>
              <a:ext uri="{FF2B5EF4-FFF2-40B4-BE49-F238E27FC236}">
                <a16:creationId xmlns:a16="http://schemas.microsoft.com/office/drawing/2014/main" id="{30638795-2854-0369-DD9D-F577C83130BE}"/>
              </a:ext>
            </a:extLst>
          </p:cNvPr>
          <p:cNvSpPr txBox="1"/>
          <p:nvPr>
            <p:custDataLst>
              <p:tags r:id="rId181"/>
            </p:custDataLst>
          </p:nvPr>
        </p:nvSpPr>
        <p:spPr>
          <a:xfrm>
            <a:off x="12700" y="-206920"/>
            <a:ext cx="4572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460 days</a:t>
            </a:r>
            <a:endParaRPr lang="en-US" sz="1000" dirty="0">
              <a:solidFill>
                <a:schemeClr val="accent2"/>
              </a:solidFill>
              <a:latin typeface="Calibri" panose="020F0502020204030204" pitchFamily="34" charset="0"/>
            </a:endParaRPr>
          </a:p>
        </p:txBody>
      </p:sp>
      <p:sp>
        <p:nvSpPr>
          <p:cNvPr id="442" name="OTLSHAPE_SLT_f57bd7a6e75d4fd7b8a87a09eb133184_TextPercentage" hidden="1">
            <a:extLst>
              <a:ext uri="{FF2B5EF4-FFF2-40B4-BE49-F238E27FC236}">
                <a16:creationId xmlns:a16="http://schemas.microsoft.com/office/drawing/2014/main" id="{07014360-3688-6615-1BEF-9420BB4FBEEB}"/>
              </a:ext>
            </a:extLst>
          </p:cNvPr>
          <p:cNvSpPr txBox="1"/>
          <p:nvPr>
            <p:custDataLst>
              <p:tags r:id="rId182"/>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443" name="OTLSHAPE_SLT_f57bd7a6e75d4fd7b8a87a09eb133184_StartDate" hidden="1">
            <a:extLst>
              <a:ext uri="{FF2B5EF4-FFF2-40B4-BE49-F238E27FC236}">
                <a16:creationId xmlns:a16="http://schemas.microsoft.com/office/drawing/2014/main" id="{BBD70D6A-5B53-92BB-3C31-68277F8E50E1}"/>
              </a:ext>
            </a:extLst>
          </p:cNvPr>
          <p:cNvSpPr txBox="1"/>
          <p:nvPr>
            <p:custDataLst>
              <p:tags r:id="rId183"/>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44" name="OTLSHAPE_SLT_f57bd7a6e75d4fd7b8a87a09eb133184_EndDate" hidden="1">
            <a:extLst>
              <a:ext uri="{FF2B5EF4-FFF2-40B4-BE49-F238E27FC236}">
                <a16:creationId xmlns:a16="http://schemas.microsoft.com/office/drawing/2014/main" id="{C4597483-4C96-87F3-8376-2AD30F2D234E}"/>
              </a:ext>
            </a:extLst>
          </p:cNvPr>
          <p:cNvSpPr txBox="1"/>
          <p:nvPr>
            <p:custDataLst>
              <p:tags r:id="rId184"/>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45" name="OTLSHAPE_SLT_f57bd7a6e75d4fd7b8a87a09eb133184_JoinedDate" hidden="1">
            <a:extLst>
              <a:ext uri="{FF2B5EF4-FFF2-40B4-BE49-F238E27FC236}">
                <a16:creationId xmlns:a16="http://schemas.microsoft.com/office/drawing/2014/main" id="{65381958-D416-EAEA-9763-34DBA63F0E77}"/>
              </a:ext>
            </a:extLst>
          </p:cNvPr>
          <p:cNvSpPr txBox="1"/>
          <p:nvPr>
            <p:custDataLst>
              <p:tags r:id="rId185"/>
            </p:custDataLst>
          </p:nvPr>
        </p:nvSpPr>
        <p:spPr>
          <a:xfrm>
            <a:off x="7598055" y="5680189"/>
            <a:ext cx="723900" cy="165100"/>
          </a:xfrm>
          <a:prstGeom prst="rect">
            <a:avLst/>
          </a:prstGeom>
          <a:noFill/>
        </p:spPr>
        <p:txBody>
          <a:bodyPr vert="horz" wrap="square" lIns="0" tIns="0" rIns="0" bIns="0" rtlCol="0" anchor="ctr" anchorCtr="0">
            <a:spAutoFit/>
          </a:bodyPr>
          <a:lstStyle/>
          <a:p>
            <a:r>
              <a:rPr lang="en-US" sz="1000" spc="-8">
                <a:solidFill>
                  <a:schemeClr val="dk2"/>
                </a:solidFill>
                <a:latin typeface="Calibri" panose="020F0502020204030204" pitchFamily="34" charset="0"/>
              </a:rPr>
              <a:t>Aug 26 - Jun 1</a:t>
            </a:r>
            <a:endParaRPr lang="en-US" sz="1000" spc="-8" dirty="0">
              <a:solidFill>
                <a:schemeClr val="dk2"/>
              </a:solidFill>
              <a:latin typeface="Calibri" panose="020F0502020204030204" pitchFamily="34" charset="0"/>
            </a:endParaRPr>
          </a:p>
        </p:txBody>
      </p:sp>
      <p:sp>
        <p:nvSpPr>
          <p:cNvPr id="450" name="OTLSHAPE_SLT_fa8c1b1ad9f94f8e90b327437f902a11_ShapePercentage" hidden="1">
            <a:extLst>
              <a:ext uri="{FF2B5EF4-FFF2-40B4-BE49-F238E27FC236}">
                <a16:creationId xmlns:a16="http://schemas.microsoft.com/office/drawing/2014/main" id="{8AFBC800-1930-211D-2894-8C6CEB74366C}"/>
              </a:ext>
            </a:extLst>
          </p:cNvPr>
          <p:cNvSpPr/>
          <p:nvPr>
            <p:custDataLst>
              <p:tags r:id="rId186"/>
            </p:custDataLst>
          </p:nvPr>
        </p:nvSpPr>
        <p:spPr>
          <a:xfrm>
            <a:off x="6221620" y="3420110"/>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51" name="OTLSHAPE_SLT_fa8c1b1ad9f94f8e90b327437f902a11_Duration" hidden="1">
            <a:extLst>
              <a:ext uri="{FF2B5EF4-FFF2-40B4-BE49-F238E27FC236}">
                <a16:creationId xmlns:a16="http://schemas.microsoft.com/office/drawing/2014/main" id="{F493E7F9-35FD-E68D-BE27-C823C193EF4D}"/>
              </a:ext>
            </a:extLst>
          </p:cNvPr>
          <p:cNvSpPr txBox="1"/>
          <p:nvPr>
            <p:custDataLst>
              <p:tags r:id="rId187"/>
            </p:custDataLst>
          </p:nvPr>
        </p:nvSpPr>
        <p:spPr>
          <a:xfrm>
            <a:off x="12700" y="-520303"/>
            <a:ext cx="5588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225.5 days</a:t>
            </a:r>
            <a:endParaRPr lang="en-US" sz="1000" dirty="0">
              <a:solidFill>
                <a:schemeClr val="accent2"/>
              </a:solidFill>
              <a:latin typeface="Calibri" panose="020F0502020204030204" pitchFamily="34" charset="0"/>
            </a:endParaRPr>
          </a:p>
        </p:txBody>
      </p:sp>
      <p:sp>
        <p:nvSpPr>
          <p:cNvPr id="452" name="OTLSHAPE_SLT_fa8c1b1ad9f94f8e90b327437f902a11_TextPercentage" hidden="1">
            <a:extLst>
              <a:ext uri="{FF2B5EF4-FFF2-40B4-BE49-F238E27FC236}">
                <a16:creationId xmlns:a16="http://schemas.microsoft.com/office/drawing/2014/main" id="{0D22B2A8-FFE8-0672-1854-A7FED0991A49}"/>
              </a:ext>
            </a:extLst>
          </p:cNvPr>
          <p:cNvSpPr txBox="1"/>
          <p:nvPr>
            <p:custDataLst>
              <p:tags r:id="rId188"/>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453" name="OTLSHAPE_SLT_fa8c1b1ad9f94f8e90b327437f902a11_JoinedDate" hidden="1">
            <a:extLst>
              <a:ext uri="{FF2B5EF4-FFF2-40B4-BE49-F238E27FC236}">
                <a16:creationId xmlns:a16="http://schemas.microsoft.com/office/drawing/2014/main" id="{C3B23BC4-5AAD-8C46-AA38-11773B7B5E11}"/>
              </a:ext>
            </a:extLst>
          </p:cNvPr>
          <p:cNvSpPr txBox="1"/>
          <p:nvPr>
            <p:custDataLst>
              <p:tags r:id="rId189"/>
            </p:custDataLst>
          </p:nvPr>
        </p:nvSpPr>
        <p:spPr>
          <a:xfrm>
            <a:off x="12700" y="-674191"/>
            <a:ext cx="723900" cy="153888"/>
          </a:xfrm>
          <a:prstGeom prst="rect">
            <a:avLst/>
          </a:prstGeom>
          <a:noFill/>
        </p:spPr>
        <p:txBody>
          <a:bodyPr vert="horz" wrap="square" lIns="0" tIns="0" rIns="0" bIns="0" rtlCol="0" anchor="ctr" anchorCtr="0">
            <a:spAutoFit/>
          </a:bodyPr>
          <a:lstStyle/>
          <a:p>
            <a:r>
              <a:rPr lang="en-US" sz="1000">
                <a:solidFill>
                  <a:schemeClr val="dk2"/>
                </a:solidFill>
                <a:latin typeface="Calibri" panose="020F0502020204030204" pitchFamily="34" charset="0"/>
              </a:rPr>
              <a:t>Jan 1 - Nov 13</a:t>
            </a:r>
            <a:endParaRPr lang="en-US" sz="1000" dirty="0">
              <a:solidFill>
                <a:schemeClr val="dk2"/>
              </a:solidFill>
              <a:latin typeface="Calibri" panose="020F0502020204030204" pitchFamily="34" charset="0"/>
            </a:endParaRPr>
          </a:p>
        </p:txBody>
      </p:sp>
      <p:sp>
        <p:nvSpPr>
          <p:cNvPr id="454" name="OTLSHAPE_SLT_fa8c1b1ad9f94f8e90b327437f902a11_StartDate" hidden="1">
            <a:extLst>
              <a:ext uri="{FF2B5EF4-FFF2-40B4-BE49-F238E27FC236}">
                <a16:creationId xmlns:a16="http://schemas.microsoft.com/office/drawing/2014/main" id="{01E04EC6-C5E0-0FF3-7D98-409410873334}"/>
              </a:ext>
            </a:extLst>
          </p:cNvPr>
          <p:cNvSpPr txBox="1"/>
          <p:nvPr>
            <p:custDataLst>
              <p:tags r:id="rId190"/>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55" name="OTLSHAPE_SLT_fa8c1b1ad9f94f8e90b327437f902a11_EndDate" hidden="1">
            <a:extLst>
              <a:ext uri="{FF2B5EF4-FFF2-40B4-BE49-F238E27FC236}">
                <a16:creationId xmlns:a16="http://schemas.microsoft.com/office/drawing/2014/main" id="{DC1F6F5B-3F6D-94F0-2E6C-857B053E87C8}"/>
              </a:ext>
            </a:extLst>
          </p:cNvPr>
          <p:cNvSpPr txBox="1"/>
          <p:nvPr>
            <p:custDataLst>
              <p:tags r:id="rId191"/>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41" name="OTLSHAPE_M_177188707e544830b8ce884a45b14d3a_Date" hidden="1">
            <a:extLst>
              <a:ext uri="{FF2B5EF4-FFF2-40B4-BE49-F238E27FC236}">
                <a16:creationId xmlns:a16="http://schemas.microsoft.com/office/drawing/2014/main" id="{38528AB9-32A7-B926-D43C-CEFB27B258CB}"/>
              </a:ext>
            </a:extLst>
          </p:cNvPr>
          <p:cNvSpPr txBox="1"/>
          <p:nvPr>
            <p:custDataLst>
              <p:tags r:id="rId192"/>
            </p:custDataLst>
          </p:nvPr>
        </p:nvSpPr>
        <p:spPr>
          <a:xfrm>
            <a:off x="5095477" y="442055"/>
            <a:ext cx="0" cy="769441"/>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Nov 28</a:t>
            </a:r>
            <a:endParaRPr lang="en-US" sz="1000" spc="-6" dirty="0">
              <a:solidFill>
                <a:schemeClr val="dk2"/>
              </a:solidFill>
              <a:latin typeface="Calibri" panose="020F0502020204030204" pitchFamily="34" charset="0"/>
            </a:endParaRPr>
          </a:p>
        </p:txBody>
      </p:sp>
      <p:sp>
        <p:nvSpPr>
          <p:cNvPr id="508" name="OTLSHAPE_SLT_c889365e09bb4c1b97aaf0a09707a8e4_ShapePercentage" hidden="1">
            <a:extLst>
              <a:ext uri="{FF2B5EF4-FFF2-40B4-BE49-F238E27FC236}">
                <a16:creationId xmlns:a16="http://schemas.microsoft.com/office/drawing/2014/main" id="{E1D36DB0-A313-7C6F-C3F0-977FF2A0F97C}"/>
              </a:ext>
            </a:extLst>
          </p:cNvPr>
          <p:cNvSpPr/>
          <p:nvPr>
            <p:custDataLst>
              <p:tags r:id="rId193"/>
            </p:custDataLst>
          </p:nvPr>
        </p:nvSpPr>
        <p:spPr>
          <a:xfrm>
            <a:off x="6430449" y="5569797"/>
            <a:ext cx="0" cy="0"/>
          </a:xfrm>
          <a:prstGeom prst="rect">
            <a:avLst/>
          </a:prstGeom>
          <a:solidFill>
            <a:schemeClr val="dk1">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09" name="OTLSHAPE_SLT_c889365e09bb4c1b97aaf0a09707a8e4_Duration" hidden="1">
            <a:extLst>
              <a:ext uri="{FF2B5EF4-FFF2-40B4-BE49-F238E27FC236}">
                <a16:creationId xmlns:a16="http://schemas.microsoft.com/office/drawing/2014/main" id="{84F3A6DC-64D2-471E-7ED5-5161AA837594}"/>
              </a:ext>
            </a:extLst>
          </p:cNvPr>
          <p:cNvSpPr txBox="1"/>
          <p:nvPr>
            <p:custDataLst>
              <p:tags r:id="rId194"/>
            </p:custDataLst>
          </p:nvPr>
        </p:nvSpPr>
        <p:spPr>
          <a:xfrm>
            <a:off x="12700" y="-289471"/>
            <a:ext cx="393700" cy="153888"/>
          </a:xfrm>
          <a:prstGeom prst="rect">
            <a:avLst/>
          </a:prstGeom>
          <a:noFill/>
        </p:spPr>
        <p:txBody>
          <a:bodyPr vert="horz" wrap="square" lIns="0" tIns="0" rIns="0" bIns="0" rtlCol="0" anchor="ctr" anchorCtr="0">
            <a:spAutoFit/>
          </a:bodyPr>
          <a:lstStyle/>
          <a:p>
            <a:r>
              <a:rPr lang="en-US" sz="1000">
                <a:solidFill>
                  <a:schemeClr val="accent2"/>
                </a:solidFill>
                <a:latin typeface="Calibri" panose="020F0502020204030204" pitchFamily="34" charset="0"/>
              </a:rPr>
              <a:t>43 days</a:t>
            </a:r>
            <a:endParaRPr lang="en-US" sz="1000" dirty="0">
              <a:solidFill>
                <a:schemeClr val="accent2"/>
              </a:solidFill>
              <a:latin typeface="Calibri" panose="020F0502020204030204" pitchFamily="34" charset="0"/>
            </a:endParaRPr>
          </a:p>
        </p:txBody>
      </p:sp>
      <p:sp>
        <p:nvSpPr>
          <p:cNvPr id="510" name="OTLSHAPE_SLT_c889365e09bb4c1b97aaf0a09707a8e4_TextPercentage" hidden="1">
            <a:extLst>
              <a:ext uri="{FF2B5EF4-FFF2-40B4-BE49-F238E27FC236}">
                <a16:creationId xmlns:a16="http://schemas.microsoft.com/office/drawing/2014/main" id="{498AF1DE-9A0E-E7EE-AA35-26D19D1B7FAC}"/>
              </a:ext>
            </a:extLst>
          </p:cNvPr>
          <p:cNvSpPr txBox="1"/>
          <p:nvPr>
            <p:custDataLst>
              <p:tags r:id="rId195"/>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accent2"/>
              </a:solidFill>
              <a:latin typeface="Calibri" panose="020F0502020204030204" pitchFamily="34" charset="0"/>
            </a:endParaRPr>
          </a:p>
        </p:txBody>
      </p:sp>
      <p:sp>
        <p:nvSpPr>
          <p:cNvPr id="511" name="OTLSHAPE_SLT_c889365e09bb4c1b97aaf0a09707a8e4_StartDate" hidden="1">
            <a:extLst>
              <a:ext uri="{FF2B5EF4-FFF2-40B4-BE49-F238E27FC236}">
                <a16:creationId xmlns:a16="http://schemas.microsoft.com/office/drawing/2014/main" id="{A9171496-BF37-7117-2B31-8768F6CAB830}"/>
              </a:ext>
            </a:extLst>
          </p:cNvPr>
          <p:cNvSpPr txBox="1"/>
          <p:nvPr>
            <p:custDataLst>
              <p:tags r:id="rId196"/>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512" name="OTLSHAPE_SLT_c889365e09bb4c1b97aaf0a09707a8e4_EndDate" hidden="1">
            <a:extLst>
              <a:ext uri="{FF2B5EF4-FFF2-40B4-BE49-F238E27FC236}">
                <a16:creationId xmlns:a16="http://schemas.microsoft.com/office/drawing/2014/main" id="{DB08B6E4-B539-292E-90F6-1C592921473F}"/>
              </a:ext>
            </a:extLst>
          </p:cNvPr>
          <p:cNvSpPr txBox="1"/>
          <p:nvPr>
            <p:custDataLst>
              <p:tags r:id="rId197"/>
            </p:custDataLst>
          </p:nvPr>
        </p:nvSpPr>
        <p:spPr>
          <a:xfrm>
            <a:off x="12700" y="89644"/>
            <a:ext cx="0" cy="0"/>
          </a:xfrm>
          <a:prstGeom prst="rect">
            <a:avLst/>
          </a:prstGeom>
          <a:noFill/>
        </p:spPr>
        <p:txBody>
          <a:bodyPr vert="horz" wrap="square" lIns="0" tIns="0" rIns="0" bIns="0" rtlCol="0" anchor="ctr" anchorCtr="0">
            <a:spAutoFit/>
          </a:bodyPr>
          <a:lstStyle/>
          <a:p>
            <a:endParaRPr lang="en-US" sz="1000" dirty="0">
              <a:solidFill>
                <a:schemeClr val="dk2"/>
              </a:solidFill>
              <a:latin typeface="Calibri" panose="020F0502020204030204" pitchFamily="34" charset="0"/>
            </a:endParaRPr>
          </a:p>
        </p:txBody>
      </p:sp>
      <p:sp>
        <p:nvSpPr>
          <p:cNvPr id="514" name="OTLSHAPE_SLT_c889365e09bb4c1b97aaf0a09707a8e4_JoinedDate" hidden="1">
            <a:extLst>
              <a:ext uri="{FF2B5EF4-FFF2-40B4-BE49-F238E27FC236}">
                <a16:creationId xmlns:a16="http://schemas.microsoft.com/office/drawing/2014/main" id="{62A557B1-0AE8-29CF-9C0E-83EA732D5C17}"/>
              </a:ext>
            </a:extLst>
          </p:cNvPr>
          <p:cNvSpPr txBox="1"/>
          <p:nvPr>
            <p:custDataLst>
              <p:tags r:id="rId198"/>
            </p:custDataLst>
          </p:nvPr>
        </p:nvSpPr>
        <p:spPr>
          <a:xfrm>
            <a:off x="8446677" y="5477177"/>
            <a:ext cx="749300" cy="153888"/>
          </a:xfrm>
          <a:prstGeom prst="rect">
            <a:avLst/>
          </a:prstGeom>
          <a:noFill/>
        </p:spPr>
        <p:txBody>
          <a:bodyPr vert="horz" wrap="square" lIns="0" tIns="0" rIns="0" bIns="0" rtlCol="0" anchor="ctr" anchorCtr="0">
            <a:spAutoFit/>
          </a:bodyPr>
          <a:lstStyle/>
          <a:p>
            <a:r>
              <a:rPr lang="en-US" sz="1000" spc="-4">
                <a:solidFill>
                  <a:schemeClr val="dk2"/>
                </a:solidFill>
                <a:latin typeface="Calibri" panose="020F0502020204030204" pitchFamily="34" charset="0"/>
              </a:rPr>
              <a:t>Mar 1 - Apr 30</a:t>
            </a:r>
            <a:endParaRPr lang="en-US" sz="1000" spc="-4" dirty="0">
              <a:solidFill>
                <a:schemeClr val="dk2"/>
              </a:solidFill>
              <a:latin typeface="Calibri" panose="020F0502020204030204" pitchFamily="34" charset="0"/>
            </a:endParaRPr>
          </a:p>
        </p:txBody>
      </p:sp>
      <p:sp>
        <p:nvSpPr>
          <p:cNvPr id="44" name="OTLSHAPE_M_e7d42421d9e640a2a107afa423141c46_Date" hidden="1">
            <a:extLst>
              <a:ext uri="{FF2B5EF4-FFF2-40B4-BE49-F238E27FC236}">
                <a16:creationId xmlns:a16="http://schemas.microsoft.com/office/drawing/2014/main" id="{6681D1C1-1F46-B8A2-C353-0077AF67EC76}"/>
              </a:ext>
            </a:extLst>
          </p:cNvPr>
          <p:cNvSpPr txBox="1"/>
          <p:nvPr>
            <p:custDataLst>
              <p:tags r:id="rId199"/>
            </p:custDataLst>
          </p:nvPr>
        </p:nvSpPr>
        <p:spPr>
          <a:xfrm>
            <a:off x="6450220" y="1211495"/>
            <a:ext cx="0" cy="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Jan 1</a:t>
            </a:r>
            <a:endParaRPr lang="en-US" sz="1000" spc="-6" dirty="0">
              <a:solidFill>
                <a:schemeClr val="dk2"/>
              </a:solidFill>
              <a:latin typeface="Calibri" panose="020F0502020204030204" pitchFamily="34" charset="0"/>
            </a:endParaRPr>
          </a:p>
        </p:txBody>
      </p:sp>
      <p:sp>
        <p:nvSpPr>
          <p:cNvPr id="47" name="OTLSHAPE_M_0e28a84cf6724e00a089964be0d24b0c_Date" hidden="1">
            <a:extLst>
              <a:ext uri="{FF2B5EF4-FFF2-40B4-BE49-F238E27FC236}">
                <a16:creationId xmlns:a16="http://schemas.microsoft.com/office/drawing/2014/main" id="{4380B3E2-1263-8DC5-C4E2-53F1DB8E5F7E}"/>
              </a:ext>
            </a:extLst>
          </p:cNvPr>
          <p:cNvSpPr txBox="1"/>
          <p:nvPr>
            <p:custDataLst>
              <p:tags r:id="rId200"/>
            </p:custDataLst>
          </p:nvPr>
        </p:nvSpPr>
        <p:spPr>
          <a:xfrm>
            <a:off x="8370024" y="595943"/>
            <a:ext cx="0" cy="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May 1</a:t>
            </a:r>
            <a:endParaRPr lang="en-US" sz="1000" spc="-6" dirty="0">
              <a:solidFill>
                <a:schemeClr val="dk2"/>
              </a:solidFill>
              <a:latin typeface="Calibri" panose="020F0502020204030204" pitchFamily="34" charset="0"/>
            </a:endParaRPr>
          </a:p>
        </p:txBody>
      </p:sp>
      <p:sp>
        <p:nvSpPr>
          <p:cNvPr id="50" name="OTLSHAPE_M_b8c603269952439b977cb103e5f76bdb_Date" hidden="1">
            <a:extLst>
              <a:ext uri="{FF2B5EF4-FFF2-40B4-BE49-F238E27FC236}">
                <a16:creationId xmlns:a16="http://schemas.microsoft.com/office/drawing/2014/main" id="{65D93012-9C47-0FB5-21B1-867B0A80CA1C}"/>
              </a:ext>
            </a:extLst>
          </p:cNvPr>
          <p:cNvSpPr txBox="1"/>
          <p:nvPr>
            <p:custDataLst>
              <p:tags r:id="rId201"/>
            </p:custDataLst>
          </p:nvPr>
        </p:nvSpPr>
        <p:spPr>
          <a:xfrm>
            <a:off x="8587625" y="489276"/>
            <a:ext cx="0" cy="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Aug 7</a:t>
            </a:r>
            <a:endParaRPr lang="en-US" sz="1000" spc="-6" dirty="0">
              <a:solidFill>
                <a:schemeClr val="dk2"/>
              </a:solidFill>
              <a:latin typeface="Calibri" panose="020F0502020204030204" pitchFamily="34" charset="0"/>
            </a:endParaRPr>
          </a:p>
        </p:txBody>
      </p:sp>
      <p:sp>
        <p:nvSpPr>
          <p:cNvPr id="53" name="OTLSHAPE_M_78ab908f14c74c8898ac34d2665e12f2_Date" hidden="1">
            <a:extLst>
              <a:ext uri="{FF2B5EF4-FFF2-40B4-BE49-F238E27FC236}">
                <a16:creationId xmlns:a16="http://schemas.microsoft.com/office/drawing/2014/main" id="{9C85D10E-1760-4825-8EB1-F144B1C7F5C7}"/>
              </a:ext>
            </a:extLst>
          </p:cNvPr>
          <p:cNvSpPr txBox="1"/>
          <p:nvPr>
            <p:custDataLst>
              <p:tags r:id="rId202"/>
            </p:custDataLst>
          </p:nvPr>
        </p:nvSpPr>
        <p:spPr>
          <a:xfrm>
            <a:off x="8478824" y="382609"/>
            <a:ext cx="0" cy="0"/>
          </a:xfrm>
          <a:prstGeom prst="rect">
            <a:avLst/>
          </a:prstGeom>
          <a:noFill/>
        </p:spPr>
        <p:txBody>
          <a:bodyPr vert="horz" wrap="square" lIns="0" tIns="0" rIns="0" bIns="0" rtlCol="0" anchor="ctr" anchorCtr="0">
            <a:noAutofit/>
          </a:bodyPr>
          <a:lstStyle/>
          <a:p>
            <a:r>
              <a:rPr lang="en-US" sz="1000" spc="-6">
                <a:solidFill>
                  <a:srgbClr val="737373"/>
                </a:solidFill>
                <a:latin typeface="Calibri" panose="020F0502020204030204" pitchFamily="34" charset="0"/>
              </a:rPr>
              <a:t>Jul 3</a:t>
            </a:r>
            <a:endParaRPr lang="en-US" sz="1000" spc="-6" dirty="0">
              <a:solidFill>
                <a:srgbClr val="737373"/>
              </a:solidFill>
              <a:latin typeface="Calibri" panose="020F0502020204030204" pitchFamily="34" charset="0"/>
            </a:endParaRPr>
          </a:p>
        </p:txBody>
      </p:sp>
      <p:sp>
        <p:nvSpPr>
          <p:cNvPr id="465" name="OTLSHAPE_M_b114dc4a652a4eaf9247ee4f7c7601f5_Date" hidden="1">
            <a:extLst>
              <a:ext uri="{FF2B5EF4-FFF2-40B4-BE49-F238E27FC236}">
                <a16:creationId xmlns:a16="http://schemas.microsoft.com/office/drawing/2014/main" id="{1163D8FC-AFA5-0454-A4FA-4903149787E0}"/>
              </a:ext>
            </a:extLst>
          </p:cNvPr>
          <p:cNvSpPr txBox="1"/>
          <p:nvPr>
            <p:custDataLst>
              <p:tags r:id="rId203"/>
            </p:custDataLst>
          </p:nvPr>
        </p:nvSpPr>
        <p:spPr>
          <a:xfrm>
            <a:off x="9545772" y="797052"/>
            <a:ext cx="0" cy="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Jun 1</a:t>
            </a:r>
            <a:endParaRPr lang="en-US" sz="1000" spc="-6" dirty="0">
              <a:solidFill>
                <a:schemeClr val="dk2"/>
              </a:solidFill>
              <a:latin typeface="Calibri" panose="020F0502020204030204" pitchFamily="34" charset="0"/>
            </a:endParaRPr>
          </a:p>
        </p:txBody>
      </p:sp>
      <p:sp>
        <p:nvSpPr>
          <p:cNvPr id="468" name="OTLSHAPE_M_d2beaa45c3e64f92a76c6e777ba1b8c9_Date" hidden="1">
            <a:extLst>
              <a:ext uri="{FF2B5EF4-FFF2-40B4-BE49-F238E27FC236}">
                <a16:creationId xmlns:a16="http://schemas.microsoft.com/office/drawing/2014/main" id="{04ACC8E0-1AF0-DCAF-356D-ED42E6EE1133}"/>
              </a:ext>
            </a:extLst>
          </p:cNvPr>
          <p:cNvSpPr txBox="1"/>
          <p:nvPr>
            <p:custDataLst>
              <p:tags r:id="rId204"/>
            </p:custDataLst>
          </p:nvPr>
        </p:nvSpPr>
        <p:spPr>
          <a:xfrm>
            <a:off x="10826812" y="903719"/>
            <a:ext cx="0" cy="0"/>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Sep 2</a:t>
            </a:r>
            <a:endParaRPr lang="en-US" sz="1000" spc="-6" dirty="0">
              <a:solidFill>
                <a:schemeClr val="dk2"/>
              </a:solidFill>
              <a:latin typeface="Calibri" panose="020F0502020204030204" pitchFamily="34" charset="0"/>
            </a:endParaRPr>
          </a:p>
        </p:txBody>
      </p:sp>
      <p:sp>
        <p:nvSpPr>
          <p:cNvPr id="26" name="OTLSHAPE_M_f2b8786f373e4a32ad1ee005dce505dc_Date" hidden="1">
            <a:extLst>
              <a:ext uri="{FF2B5EF4-FFF2-40B4-BE49-F238E27FC236}">
                <a16:creationId xmlns:a16="http://schemas.microsoft.com/office/drawing/2014/main" id="{8E53FA4D-2A2F-A81D-1DDC-186588FCBB7E}"/>
              </a:ext>
            </a:extLst>
          </p:cNvPr>
          <p:cNvSpPr txBox="1"/>
          <p:nvPr>
            <p:custDataLst>
              <p:tags r:id="rId205"/>
            </p:custDataLst>
          </p:nvPr>
        </p:nvSpPr>
        <p:spPr>
          <a:xfrm>
            <a:off x="3363441" y="503857"/>
            <a:ext cx="0" cy="769441"/>
          </a:xfrm>
          <a:prstGeom prst="rect">
            <a:avLst/>
          </a:prstGeom>
          <a:noFill/>
        </p:spPr>
        <p:txBody>
          <a:bodyPr vert="horz" wrap="square" lIns="0" tIns="0" rIns="0" bIns="0" rtlCol="0" anchor="ctr" anchorCtr="0">
            <a:spAutoFit/>
          </a:bodyPr>
          <a:lstStyle/>
          <a:p>
            <a:r>
              <a:rPr lang="en-US" sz="1000" spc="-6">
                <a:solidFill>
                  <a:schemeClr val="dk2"/>
                </a:solidFill>
                <a:latin typeface="Calibri" panose="020F0502020204030204" pitchFamily="34" charset="0"/>
              </a:rPr>
              <a:t>Oct 30</a:t>
            </a:r>
            <a:endParaRPr lang="en-US" sz="1000" spc="-6" dirty="0">
              <a:solidFill>
                <a:schemeClr val="dk2"/>
              </a:solidFill>
              <a:latin typeface="Calibri" panose="020F0502020204030204" pitchFamily="34" charset="0"/>
            </a:endParaRPr>
          </a:p>
        </p:txBody>
      </p:sp>
      <p:sp>
        <p:nvSpPr>
          <p:cNvPr id="58" name="OTLSHAPE_SL_79f05e8de72e4cc385fce875fa65517f_BackgroundRectangle">
            <a:extLst>
              <a:ext uri="{FF2B5EF4-FFF2-40B4-BE49-F238E27FC236}">
                <a16:creationId xmlns:a16="http://schemas.microsoft.com/office/drawing/2014/main" id="{33BE96D9-C0BF-E1F1-A68F-5F954877F85C}"/>
              </a:ext>
            </a:extLst>
          </p:cNvPr>
          <p:cNvSpPr/>
          <p:nvPr>
            <p:custDataLst>
              <p:tags r:id="rId206"/>
            </p:custDataLst>
          </p:nvPr>
        </p:nvSpPr>
        <p:spPr>
          <a:xfrm>
            <a:off x="63500" y="1836420"/>
            <a:ext cx="11290300" cy="663956"/>
          </a:xfrm>
          <a:prstGeom prst="rect">
            <a:avLst/>
          </a:prstGeom>
          <a:solidFill>
            <a:schemeClr val="accent5">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1" name="OTLSHAPE_SL_207dd3271e3446038430a776476543e7_BackgroundRectangle">
            <a:extLst>
              <a:ext uri="{FF2B5EF4-FFF2-40B4-BE49-F238E27FC236}">
                <a16:creationId xmlns:a16="http://schemas.microsoft.com/office/drawing/2014/main" id="{68C07A3E-DAF0-552B-A992-7E8DAEEAC2F3}"/>
              </a:ext>
            </a:extLst>
          </p:cNvPr>
          <p:cNvSpPr/>
          <p:nvPr>
            <p:custDataLst>
              <p:tags r:id="rId207"/>
            </p:custDataLst>
          </p:nvPr>
        </p:nvSpPr>
        <p:spPr>
          <a:xfrm>
            <a:off x="63500" y="2525776"/>
            <a:ext cx="11290300" cy="1081193"/>
          </a:xfrm>
          <a:prstGeom prst="rect">
            <a:avLst/>
          </a:prstGeom>
          <a:solidFill>
            <a:schemeClr val="accent4">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4" name="OTLSHAPE_SL_8911bceb679441adb3756a794b682f31_BackgroundRectangle">
            <a:extLst>
              <a:ext uri="{FF2B5EF4-FFF2-40B4-BE49-F238E27FC236}">
                <a16:creationId xmlns:a16="http://schemas.microsoft.com/office/drawing/2014/main" id="{040604BC-152D-57C4-54A8-747B0FB151F6}"/>
              </a:ext>
            </a:extLst>
          </p:cNvPr>
          <p:cNvSpPr/>
          <p:nvPr>
            <p:custDataLst>
              <p:tags r:id="rId208"/>
            </p:custDataLst>
          </p:nvPr>
        </p:nvSpPr>
        <p:spPr>
          <a:xfrm>
            <a:off x="63500" y="3632369"/>
            <a:ext cx="11290300" cy="2332905"/>
          </a:xfrm>
          <a:prstGeom prst="rect">
            <a:avLst/>
          </a:prstGeom>
          <a:solidFill>
            <a:schemeClr val="accent6">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7" name="OTLSHAPE_SL_9eb76584bb32452eac07fb2637baea1a_BackgroundRectangle">
            <a:extLst>
              <a:ext uri="{FF2B5EF4-FFF2-40B4-BE49-F238E27FC236}">
                <a16:creationId xmlns:a16="http://schemas.microsoft.com/office/drawing/2014/main" id="{523B21ED-FE4A-F0FB-34D7-0E0EBFDF3563}"/>
              </a:ext>
            </a:extLst>
          </p:cNvPr>
          <p:cNvSpPr/>
          <p:nvPr>
            <p:custDataLst>
              <p:tags r:id="rId209"/>
            </p:custDataLst>
          </p:nvPr>
        </p:nvSpPr>
        <p:spPr>
          <a:xfrm>
            <a:off x="63500" y="5990675"/>
            <a:ext cx="11290300" cy="663956"/>
          </a:xfrm>
          <a:prstGeom prst="rect">
            <a:avLst/>
          </a:prstGeom>
          <a:solidFill>
            <a:schemeClr val="accent3">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34" name="OTLSHAPE_M_177188707e544830b8ce884a45b14d3a_Connector1">
            <a:extLst>
              <a:ext uri="{FF2B5EF4-FFF2-40B4-BE49-F238E27FC236}">
                <a16:creationId xmlns:a16="http://schemas.microsoft.com/office/drawing/2014/main" id="{A1C38441-D7B2-0825-45F0-26FB9A52101E}"/>
              </a:ext>
            </a:extLst>
          </p:cNvPr>
          <p:cNvCxnSpPr/>
          <p:nvPr>
            <p:custDataLst>
              <p:tags r:id="rId210"/>
            </p:custDataLst>
          </p:nvPr>
        </p:nvCxnSpPr>
        <p:spPr>
          <a:xfrm>
            <a:off x="3546561" y="1160611"/>
            <a:ext cx="0" cy="358309"/>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OTLSHAPE_M_e7d42421d9e640a2a107afa423141c46_Connector1">
            <a:extLst>
              <a:ext uri="{FF2B5EF4-FFF2-40B4-BE49-F238E27FC236}">
                <a16:creationId xmlns:a16="http://schemas.microsoft.com/office/drawing/2014/main" id="{BA78E5A2-225B-76AB-6344-3241A75470AE}"/>
              </a:ext>
            </a:extLst>
          </p:cNvPr>
          <p:cNvCxnSpPr/>
          <p:nvPr>
            <p:custDataLst>
              <p:tags r:id="rId211"/>
            </p:custDataLst>
          </p:nvPr>
        </p:nvCxnSpPr>
        <p:spPr>
          <a:xfrm>
            <a:off x="4946930" y="1160611"/>
            <a:ext cx="0" cy="358309"/>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OTLSHAPE_M_0e28a84cf6724e00a089964be0d24b0c_Connector1">
            <a:extLst>
              <a:ext uri="{FF2B5EF4-FFF2-40B4-BE49-F238E27FC236}">
                <a16:creationId xmlns:a16="http://schemas.microsoft.com/office/drawing/2014/main" id="{BFFFC517-0929-B655-A566-9F61E6E6A1EC}"/>
              </a:ext>
            </a:extLst>
          </p:cNvPr>
          <p:cNvCxnSpPr/>
          <p:nvPr>
            <p:custDataLst>
              <p:tags r:id="rId212"/>
            </p:custDataLst>
          </p:nvPr>
        </p:nvCxnSpPr>
        <p:spPr>
          <a:xfrm>
            <a:off x="6652643" y="1005586"/>
            <a:ext cx="0" cy="513334"/>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OTLSHAPE_M_b8c603269952439b977cb103e5f76bdb_Connector1">
            <a:extLst>
              <a:ext uri="{FF2B5EF4-FFF2-40B4-BE49-F238E27FC236}">
                <a16:creationId xmlns:a16="http://schemas.microsoft.com/office/drawing/2014/main" id="{65FD8A9C-9E98-C258-A4DB-7BEABC662B9D}"/>
              </a:ext>
            </a:extLst>
          </p:cNvPr>
          <p:cNvCxnSpPr/>
          <p:nvPr>
            <p:custDataLst>
              <p:tags r:id="rId213"/>
            </p:custDataLst>
          </p:nvPr>
        </p:nvCxnSpPr>
        <p:spPr>
          <a:xfrm>
            <a:off x="6996593" y="746167"/>
            <a:ext cx="0" cy="231309"/>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8" name="OTLSHAPE_M_78ab908f14c74c8898ac34d2665e12f2_Connector1">
            <a:extLst>
              <a:ext uri="{FF2B5EF4-FFF2-40B4-BE49-F238E27FC236}">
                <a16:creationId xmlns:a16="http://schemas.microsoft.com/office/drawing/2014/main" id="{FB90152D-8DE7-04A6-F22D-70727B5AD54A}"/>
              </a:ext>
            </a:extLst>
          </p:cNvPr>
          <p:cNvCxnSpPr/>
          <p:nvPr>
            <p:custDataLst>
              <p:tags r:id="rId214"/>
            </p:custDataLst>
          </p:nvPr>
        </p:nvCxnSpPr>
        <p:spPr>
          <a:xfrm>
            <a:off x="6873754" y="486749"/>
            <a:ext cx="0" cy="1032171"/>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3" name="OTLSHAPE_M_d2beaa45c3e64f92a76c6e777ba1b8c9_Connector1">
            <a:extLst>
              <a:ext uri="{FF2B5EF4-FFF2-40B4-BE49-F238E27FC236}">
                <a16:creationId xmlns:a16="http://schemas.microsoft.com/office/drawing/2014/main" id="{910CCBC6-A951-E78F-491C-BB46EDDD3DA2}"/>
              </a:ext>
            </a:extLst>
          </p:cNvPr>
          <p:cNvCxnSpPr/>
          <p:nvPr>
            <p:custDataLst>
              <p:tags r:id="rId215"/>
            </p:custDataLst>
          </p:nvPr>
        </p:nvCxnSpPr>
        <p:spPr>
          <a:xfrm>
            <a:off x="9649924" y="1160611"/>
            <a:ext cx="0" cy="358309"/>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6" name="OTLSHAPE_M_b114dc4a652a4eaf9247ee4f7c7601f5_Connector1">
            <a:extLst>
              <a:ext uri="{FF2B5EF4-FFF2-40B4-BE49-F238E27FC236}">
                <a16:creationId xmlns:a16="http://schemas.microsoft.com/office/drawing/2014/main" id="{DD22B7F1-4462-8420-1D02-354A138A6436}"/>
              </a:ext>
            </a:extLst>
          </p:cNvPr>
          <p:cNvCxnSpPr/>
          <p:nvPr>
            <p:custDataLst>
              <p:tags r:id="rId216"/>
            </p:custDataLst>
          </p:nvPr>
        </p:nvCxnSpPr>
        <p:spPr>
          <a:xfrm>
            <a:off x="8042484" y="1160612"/>
            <a:ext cx="0" cy="358309"/>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OTLSHAPE_M_f2b8786f373e4a32ad1ee005dce505dc_Connector1">
            <a:extLst>
              <a:ext uri="{FF2B5EF4-FFF2-40B4-BE49-F238E27FC236}">
                <a16:creationId xmlns:a16="http://schemas.microsoft.com/office/drawing/2014/main" id="{F25C83A3-6D8F-2B6F-2CE5-84794BE961C9}"/>
              </a:ext>
            </a:extLst>
          </p:cNvPr>
          <p:cNvCxnSpPr/>
          <p:nvPr>
            <p:custDataLst>
              <p:tags r:id="rId217"/>
            </p:custDataLst>
          </p:nvPr>
        </p:nvCxnSpPr>
        <p:spPr>
          <a:xfrm>
            <a:off x="3446535" y="901192"/>
            <a:ext cx="0" cy="617728"/>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OTLSHAPE_M_b8c603269952439b977cb103e5f76bdb_Connector2">
            <a:extLst>
              <a:ext uri="{FF2B5EF4-FFF2-40B4-BE49-F238E27FC236}">
                <a16:creationId xmlns:a16="http://schemas.microsoft.com/office/drawing/2014/main" id="{F74882D1-6404-4CC8-07BF-A86A9FEB5D26}"/>
              </a:ext>
            </a:extLst>
          </p:cNvPr>
          <p:cNvCxnSpPr/>
          <p:nvPr>
            <p:custDataLst>
              <p:tags r:id="rId218"/>
            </p:custDataLst>
          </p:nvPr>
        </p:nvCxnSpPr>
        <p:spPr>
          <a:xfrm>
            <a:off x="6996593" y="1147995"/>
            <a:ext cx="0" cy="370925"/>
          </a:xfrm>
          <a:prstGeom prst="line">
            <a:avLst/>
          </a:prstGeom>
          <a:ln w="9525" cap="flat" cmpd="sng" algn="ctr">
            <a:solidFill>
              <a:srgbClr val="4F81BD">
                <a:alpha val="49804"/>
              </a:srgb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TLSHAPE_TB_00000000000000000000000000000000_ScaleContainer">
            <a:extLst>
              <a:ext uri="{FF2B5EF4-FFF2-40B4-BE49-F238E27FC236}">
                <a16:creationId xmlns:a16="http://schemas.microsoft.com/office/drawing/2014/main" id="{125AF1A6-9942-79DC-698B-F82C8D9846E7}"/>
              </a:ext>
            </a:extLst>
          </p:cNvPr>
          <p:cNvSpPr/>
          <p:nvPr>
            <p:custDataLst>
              <p:tags r:id="rId219"/>
            </p:custDataLst>
          </p:nvPr>
        </p:nvSpPr>
        <p:spPr>
          <a:xfrm>
            <a:off x="1092200" y="1518920"/>
            <a:ext cx="10261600" cy="254000"/>
          </a:xfrm>
          <a:prstGeom prst="round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9" name="OTLSHAPE_SL_79f05e8de72e4cc385fce875fa65517f_HeaderRectangle">
            <a:extLst>
              <a:ext uri="{FF2B5EF4-FFF2-40B4-BE49-F238E27FC236}">
                <a16:creationId xmlns:a16="http://schemas.microsoft.com/office/drawing/2014/main" id="{444C4604-8C16-F4E8-EDD0-5196793B8492}"/>
              </a:ext>
            </a:extLst>
          </p:cNvPr>
          <p:cNvSpPr/>
          <p:nvPr>
            <p:custDataLst>
              <p:tags r:id="rId220"/>
            </p:custDataLst>
          </p:nvPr>
        </p:nvSpPr>
        <p:spPr>
          <a:xfrm>
            <a:off x="63500" y="1836420"/>
            <a:ext cx="901700" cy="663956"/>
          </a:xfrm>
          <a:prstGeom prst="rect">
            <a:avLst/>
          </a:prstGeom>
          <a:solidFill>
            <a:schemeClr val="accent5">
              <a:alpha val="4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2" name="OTLSHAPE_SL_207dd3271e3446038430a776476543e7_HeaderRectangle">
            <a:extLst>
              <a:ext uri="{FF2B5EF4-FFF2-40B4-BE49-F238E27FC236}">
                <a16:creationId xmlns:a16="http://schemas.microsoft.com/office/drawing/2014/main" id="{09F756E0-3262-C156-D9F5-B1C66F4A85F2}"/>
              </a:ext>
            </a:extLst>
          </p:cNvPr>
          <p:cNvSpPr/>
          <p:nvPr>
            <p:custDataLst>
              <p:tags r:id="rId221"/>
            </p:custDataLst>
          </p:nvPr>
        </p:nvSpPr>
        <p:spPr>
          <a:xfrm>
            <a:off x="63500" y="2525776"/>
            <a:ext cx="901700" cy="1081193"/>
          </a:xfrm>
          <a:prstGeom prst="rect">
            <a:avLst/>
          </a:prstGeom>
          <a:solidFill>
            <a:schemeClr val="accent4">
              <a:alpha val="4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5" name="OTLSHAPE_SL_8911bceb679441adb3756a794b682f31_HeaderRectangle">
            <a:extLst>
              <a:ext uri="{FF2B5EF4-FFF2-40B4-BE49-F238E27FC236}">
                <a16:creationId xmlns:a16="http://schemas.microsoft.com/office/drawing/2014/main" id="{09EBF3D7-333C-8A20-F353-52F17548C549}"/>
              </a:ext>
            </a:extLst>
          </p:cNvPr>
          <p:cNvSpPr/>
          <p:nvPr>
            <p:custDataLst>
              <p:tags r:id="rId222"/>
            </p:custDataLst>
          </p:nvPr>
        </p:nvSpPr>
        <p:spPr>
          <a:xfrm>
            <a:off x="63500" y="3632369"/>
            <a:ext cx="901700" cy="2332905"/>
          </a:xfrm>
          <a:prstGeom prst="rect">
            <a:avLst/>
          </a:prstGeom>
          <a:solidFill>
            <a:schemeClr val="accent6">
              <a:alpha val="4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8" name="OTLSHAPE_SL_9eb76584bb32452eac07fb2637baea1a_HeaderRectangle">
            <a:extLst>
              <a:ext uri="{FF2B5EF4-FFF2-40B4-BE49-F238E27FC236}">
                <a16:creationId xmlns:a16="http://schemas.microsoft.com/office/drawing/2014/main" id="{928B9586-D3F7-AEF2-0CAE-07EB55E9E24F}"/>
              </a:ext>
            </a:extLst>
          </p:cNvPr>
          <p:cNvSpPr/>
          <p:nvPr>
            <p:custDataLst>
              <p:tags r:id="rId223"/>
            </p:custDataLst>
          </p:nvPr>
        </p:nvSpPr>
        <p:spPr>
          <a:xfrm>
            <a:off x="63500" y="5990675"/>
            <a:ext cx="901700" cy="663956"/>
          </a:xfrm>
          <a:prstGeom prst="rect">
            <a:avLst/>
          </a:prstGeom>
          <a:solidFill>
            <a:schemeClr val="accent3">
              <a:alpha val="4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cxnSp>
        <p:nvCxnSpPr>
          <p:cNvPr id="538" name="OTLSHAPE_G_00000000000000000000000000000000_ShapeBelow3">
            <a:extLst>
              <a:ext uri="{FF2B5EF4-FFF2-40B4-BE49-F238E27FC236}">
                <a16:creationId xmlns:a16="http://schemas.microsoft.com/office/drawing/2014/main" id="{19C303F4-EF08-E1AD-C657-F782E90535E4}"/>
              </a:ext>
            </a:extLst>
          </p:cNvPr>
          <p:cNvCxnSpPr/>
          <p:nvPr>
            <p:custDataLst>
              <p:tags r:id="rId224"/>
            </p:custDataLst>
          </p:nvPr>
        </p:nvCxnSpPr>
        <p:spPr>
          <a:xfrm>
            <a:off x="6219867"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0" name="OTLSHAPE_G_00000000000000000000000000000000_ShapeBelow0">
            <a:extLst>
              <a:ext uri="{FF2B5EF4-FFF2-40B4-BE49-F238E27FC236}">
                <a16:creationId xmlns:a16="http://schemas.microsoft.com/office/drawing/2014/main" id="{4BC24DDA-F780-E1F1-C800-FD20D3603E62}"/>
              </a:ext>
            </a:extLst>
          </p:cNvPr>
          <p:cNvCxnSpPr/>
          <p:nvPr>
            <p:custDataLst>
              <p:tags r:id="rId225"/>
            </p:custDataLst>
          </p:nvPr>
        </p:nvCxnSpPr>
        <p:spPr>
          <a:xfrm>
            <a:off x="2376749"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OTLSHAPE_G_00000000000000000000000000000000_ShapeBelow1">
            <a:extLst>
              <a:ext uri="{FF2B5EF4-FFF2-40B4-BE49-F238E27FC236}">
                <a16:creationId xmlns:a16="http://schemas.microsoft.com/office/drawing/2014/main" id="{2B526602-F549-AC5E-A29F-BF851467F695}"/>
              </a:ext>
            </a:extLst>
          </p:cNvPr>
          <p:cNvCxnSpPr/>
          <p:nvPr>
            <p:custDataLst>
              <p:tags r:id="rId226"/>
            </p:custDataLst>
          </p:nvPr>
        </p:nvCxnSpPr>
        <p:spPr>
          <a:xfrm>
            <a:off x="3657788"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OTLSHAPE_G_00000000000000000000000000000000_ShapeBelow2">
            <a:extLst>
              <a:ext uri="{FF2B5EF4-FFF2-40B4-BE49-F238E27FC236}">
                <a16:creationId xmlns:a16="http://schemas.microsoft.com/office/drawing/2014/main" id="{A4B72948-B16A-2CCD-1310-B0C69A697F60}"/>
              </a:ext>
            </a:extLst>
          </p:cNvPr>
          <p:cNvCxnSpPr/>
          <p:nvPr>
            <p:custDataLst>
              <p:tags r:id="rId227"/>
            </p:custDataLst>
          </p:nvPr>
        </p:nvCxnSpPr>
        <p:spPr>
          <a:xfrm>
            <a:off x="4938828"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OTLSHAPE_G_00000000000000000000000000000000_ShapeBelow4">
            <a:extLst>
              <a:ext uri="{FF2B5EF4-FFF2-40B4-BE49-F238E27FC236}">
                <a16:creationId xmlns:a16="http://schemas.microsoft.com/office/drawing/2014/main" id="{3436A41F-4506-D7E5-5118-4FEE4ED598C0}"/>
              </a:ext>
            </a:extLst>
          </p:cNvPr>
          <p:cNvCxnSpPr/>
          <p:nvPr>
            <p:custDataLst>
              <p:tags r:id="rId228"/>
            </p:custDataLst>
          </p:nvPr>
        </p:nvCxnSpPr>
        <p:spPr>
          <a:xfrm>
            <a:off x="7504416"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 name="OTLSHAPE_G_00000000000000000000000000000000_ShapeBelow5">
            <a:extLst>
              <a:ext uri="{FF2B5EF4-FFF2-40B4-BE49-F238E27FC236}">
                <a16:creationId xmlns:a16="http://schemas.microsoft.com/office/drawing/2014/main" id="{BDE60441-8B33-7A68-BDCA-45C3C3E0AA54}"/>
              </a:ext>
            </a:extLst>
          </p:cNvPr>
          <p:cNvCxnSpPr/>
          <p:nvPr>
            <p:custDataLst>
              <p:tags r:id="rId229"/>
            </p:custDataLst>
          </p:nvPr>
        </p:nvCxnSpPr>
        <p:spPr>
          <a:xfrm>
            <a:off x="8785456"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2" name="OTLSHAPE_G_00000000000000000000000000000000_ShapeBelow6">
            <a:extLst>
              <a:ext uri="{FF2B5EF4-FFF2-40B4-BE49-F238E27FC236}">
                <a16:creationId xmlns:a16="http://schemas.microsoft.com/office/drawing/2014/main" id="{5B324FAC-DAE9-0B53-4A22-3D5D06222E65}"/>
              </a:ext>
            </a:extLst>
          </p:cNvPr>
          <p:cNvCxnSpPr/>
          <p:nvPr>
            <p:custDataLst>
              <p:tags r:id="rId230"/>
            </p:custDataLst>
          </p:nvPr>
        </p:nvCxnSpPr>
        <p:spPr>
          <a:xfrm>
            <a:off x="10066496" y="1772920"/>
            <a:ext cx="0" cy="4881711"/>
          </a:xfrm>
          <a:prstGeom prst="line">
            <a:avLst/>
          </a:prstGeom>
          <a:ln w="9525" cap="flat" cmpd="sng" algn="ctr">
            <a:solidFill>
              <a:schemeClr val="accent5">
                <a:alpha val="14902"/>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1" name="OTLSHAPE_SLT_cbc6053273674742982e85d542978064_Shape">
            <a:extLst>
              <a:ext uri="{FF2B5EF4-FFF2-40B4-BE49-F238E27FC236}">
                <a16:creationId xmlns:a16="http://schemas.microsoft.com/office/drawing/2014/main" id="{E36EBDD0-884A-66BC-977D-0D3534B93A8E}"/>
              </a:ext>
            </a:extLst>
          </p:cNvPr>
          <p:cNvSpPr/>
          <p:nvPr>
            <p:custDataLst>
              <p:tags r:id="rId231"/>
            </p:custDataLst>
          </p:nvPr>
        </p:nvSpPr>
        <p:spPr>
          <a:xfrm>
            <a:off x="2376749" y="1896279"/>
            <a:ext cx="5334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3" name="OTLSHAPE_SLT_9ce940d97a4b4fe7ac0ca3b0352deccb_Shape">
            <a:extLst>
              <a:ext uri="{FF2B5EF4-FFF2-40B4-BE49-F238E27FC236}">
                <a16:creationId xmlns:a16="http://schemas.microsoft.com/office/drawing/2014/main" id="{17F09DE6-6D90-8EAE-7BBF-05627C213822}"/>
              </a:ext>
            </a:extLst>
          </p:cNvPr>
          <p:cNvSpPr/>
          <p:nvPr>
            <p:custDataLst>
              <p:tags r:id="rId232"/>
            </p:custDataLst>
          </p:nvPr>
        </p:nvSpPr>
        <p:spPr>
          <a:xfrm>
            <a:off x="2948830" y="1896279"/>
            <a:ext cx="10668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5" name="OTLSHAPE_SLT_2ff5b8e034b64a828622147da9a2f6b2_Shape">
            <a:extLst>
              <a:ext uri="{FF2B5EF4-FFF2-40B4-BE49-F238E27FC236}">
                <a16:creationId xmlns:a16="http://schemas.microsoft.com/office/drawing/2014/main" id="{FAAEA710-C180-E7CF-8C71-9DA7E9C19667}"/>
              </a:ext>
            </a:extLst>
          </p:cNvPr>
          <p:cNvSpPr/>
          <p:nvPr>
            <p:custDataLst>
              <p:tags r:id="rId233"/>
            </p:custDataLst>
          </p:nvPr>
        </p:nvSpPr>
        <p:spPr>
          <a:xfrm>
            <a:off x="5202055" y="1896279"/>
            <a:ext cx="12573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7" name="OTLSHAPE_SLT_7ca32acd5908471a904296b070111595_Shape">
            <a:extLst>
              <a:ext uri="{FF2B5EF4-FFF2-40B4-BE49-F238E27FC236}">
                <a16:creationId xmlns:a16="http://schemas.microsoft.com/office/drawing/2014/main" id="{5AE9D121-997E-4BAC-B8B2-A88245E31C7E}"/>
              </a:ext>
            </a:extLst>
          </p:cNvPr>
          <p:cNvSpPr/>
          <p:nvPr>
            <p:custDataLst>
              <p:tags r:id="rId234"/>
            </p:custDataLst>
          </p:nvPr>
        </p:nvSpPr>
        <p:spPr>
          <a:xfrm>
            <a:off x="2927771" y="2104898"/>
            <a:ext cx="7366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49" name="OTLSHAPE_SLT_47cbe89cdf5541999ae0d3ac526194f6_Shape">
            <a:extLst>
              <a:ext uri="{FF2B5EF4-FFF2-40B4-BE49-F238E27FC236}">
                <a16:creationId xmlns:a16="http://schemas.microsoft.com/office/drawing/2014/main" id="{CDAFCF74-B093-57D5-E4C7-CA9E4D9D673E}"/>
              </a:ext>
            </a:extLst>
          </p:cNvPr>
          <p:cNvSpPr/>
          <p:nvPr>
            <p:custDataLst>
              <p:tags r:id="rId235"/>
            </p:custDataLst>
          </p:nvPr>
        </p:nvSpPr>
        <p:spPr>
          <a:xfrm>
            <a:off x="4710698" y="3900848"/>
            <a:ext cx="5080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1" name="OTLSHAPE_SLT_cf25e7caeb934b75b1efd2db71905ad5_Shape">
            <a:extLst>
              <a:ext uri="{FF2B5EF4-FFF2-40B4-BE49-F238E27FC236}">
                <a16:creationId xmlns:a16="http://schemas.microsoft.com/office/drawing/2014/main" id="{4DC2DBBE-3876-542A-29FB-A249128CECD3}"/>
              </a:ext>
            </a:extLst>
          </p:cNvPr>
          <p:cNvSpPr/>
          <p:nvPr>
            <p:custDataLst>
              <p:tags r:id="rId236"/>
            </p:custDataLst>
          </p:nvPr>
        </p:nvSpPr>
        <p:spPr>
          <a:xfrm>
            <a:off x="4949357" y="4109466"/>
            <a:ext cx="2667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3" name="OTLSHAPE_SLT_546dc3323d74464a8ef6a4e6e53f36ea_Shape">
            <a:extLst>
              <a:ext uri="{FF2B5EF4-FFF2-40B4-BE49-F238E27FC236}">
                <a16:creationId xmlns:a16="http://schemas.microsoft.com/office/drawing/2014/main" id="{6E22F26F-8EAA-D8C9-184C-3C377D5FEBC5}"/>
              </a:ext>
            </a:extLst>
          </p:cNvPr>
          <p:cNvSpPr/>
          <p:nvPr>
            <p:custDataLst>
              <p:tags r:id="rId237"/>
            </p:custDataLst>
          </p:nvPr>
        </p:nvSpPr>
        <p:spPr>
          <a:xfrm>
            <a:off x="4973925" y="4318085"/>
            <a:ext cx="7874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5" name="OTLSHAPE_SLT_7d960969ddfc4dfea831723149c1842e_Shape">
            <a:extLst>
              <a:ext uri="{FF2B5EF4-FFF2-40B4-BE49-F238E27FC236}">
                <a16:creationId xmlns:a16="http://schemas.microsoft.com/office/drawing/2014/main" id="{440599EF-8532-E899-61A6-F104B24A1E8F}"/>
              </a:ext>
            </a:extLst>
          </p:cNvPr>
          <p:cNvSpPr/>
          <p:nvPr>
            <p:custDataLst>
              <p:tags r:id="rId238"/>
            </p:custDataLst>
          </p:nvPr>
        </p:nvSpPr>
        <p:spPr>
          <a:xfrm>
            <a:off x="5760097" y="4526704"/>
            <a:ext cx="2286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3" name="OTLSHAPE_SLT_f8a0c9eb817a49fc89569829b38c4b78_Shape">
            <a:extLst>
              <a:ext uri="{FF2B5EF4-FFF2-40B4-BE49-F238E27FC236}">
                <a16:creationId xmlns:a16="http://schemas.microsoft.com/office/drawing/2014/main" id="{9FD95B06-4737-223E-21AC-D6DC892BE120}"/>
              </a:ext>
            </a:extLst>
          </p:cNvPr>
          <p:cNvSpPr/>
          <p:nvPr>
            <p:custDataLst>
              <p:tags r:id="rId239"/>
            </p:custDataLst>
          </p:nvPr>
        </p:nvSpPr>
        <p:spPr>
          <a:xfrm>
            <a:off x="6118086" y="4943941"/>
            <a:ext cx="3175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5" name="OTLSHAPE_SLT_6b1f0a189d15431ab9d602e715f994ff_Shape">
            <a:extLst>
              <a:ext uri="{FF2B5EF4-FFF2-40B4-BE49-F238E27FC236}">
                <a16:creationId xmlns:a16="http://schemas.microsoft.com/office/drawing/2014/main" id="{3B6AF98F-E66F-1C41-8D00-201278514B44}"/>
              </a:ext>
            </a:extLst>
          </p:cNvPr>
          <p:cNvSpPr/>
          <p:nvPr>
            <p:custDataLst>
              <p:tags r:id="rId240"/>
            </p:custDataLst>
          </p:nvPr>
        </p:nvSpPr>
        <p:spPr>
          <a:xfrm>
            <a:off x="6202319" y="5361178"/>
            <a:ext cx="2794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7" name="OTLSHAPE_SLT_8f3c4145aa4a46408bca106602985124_Shape">
            <a:extLst>
              <a:ext uri="{FF2B5EF4-FFF2-40B4-BE49-F238E27FC236}">
                <a16:creationId xmlns:a16="http://schemas.microsoft.com/office/drawing/2014/main" id="{6CEFA31C-AC04-6AD1-87A4-916B77F073F6}"/>
              </a:ext>
            </a:extLst>
          </p:cNvPr>
          <p:cNvSpPr/>
          <p:nvPr>
            <p:custDataLst>
              <p:tags r:id="rId241"/>
            </p:custDataLst>
          </p:nvPr>
        </p:nvSpPr>
        <p:spPr>
          <a:xfrm>
            <a:off x="6641031" y="5778416"/>
            <a:ext cx="3302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69" name="OTLSHAPE_SLT_32bf83aed685467d8920db510037242f_Shape">
            <a:extLst>
              <a:ext uri="{FF2B5EF4-FFF2-40B4-BE49-F238E27FC236}">
                <a16:creationId xmlns:a16="http://schemas.microsoft.com/office/drawing/2014/main" id="{517EC142-AD94-A23C-5A40-6B0C87047780}"/>
              </a:ext>
            </a:extLst>
          </p:cNvPr>
          <p:cNvSpPr/>
          <p:nvPr>
            <p:custDataLst>
              <p:tags r:id="rId242"/>
            </p:custDataLst>
          </p:nvPr>
        </p:nvSpPr>
        <p:spPr>
          <a:xfrm>
            <a:off x="2378502" y="2104898"/>
            <a:ext cx="5334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7" name="OTLSHAPE_SLT_96c9556a7149459ab1aa5830ee29e508_Shape">
            <a:extLst>
              <a:ext uri="{FF2B5EF4-FFF2-40B4-BE49-F238E27FC236}">
                <a16:creationId xmlns:a16="http://schemas.microsoft.com/office/drawing/2014/main" id="{5B0CC271-FB46-86BA-6B2E-6D10F1EE9714}"/>
              </a:ext>
            </a:extLst>
          </p:cNvPr>
          <p:cNvSpPr/>
          <p:nvPr>
            <p:custDataLst>
              <p:tags r:id="rId243"/>
            </p:custDataLst>
          </p:nvPr>
        </p:nvSpPr>
        <p:spPr>
          <a:xfrm>
            <a:off x="3698148" y="2104898"/>
            <a:ext cx="4445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93" name="OTLSHAPE_SLT_51288dd7ee1141c187e9f3ab13f10e91_Shape">
            <a:extLst>
              <a:ext uri="{FF2B5EF4-FFF2-40B4-BE49-F238E27FC236}">
                <a16:creationId xmlns:a16="http://schemas.microsoft.com/office/drawing/2014/main" id="{345C2366-326D-D8C1-E859-3A1A8CBA8567}"/>
              </a:ext>
            </a:extLst>
          </p:cNvPr>
          <p:cNvSpPr/>
          <p:nvPr>
            <p:custDataLst>
              <p:tags r:id="rId244"/>
            </p:custDataLst>
          </p:nvPr>
        </p:nvSpPr>
        <p:spPr>
          <a:xfrm>
            <a:off x="2378502" y="2313517"/>
            <a:ext cx="5334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01" name="OTLSHAPE_SLT_1b3a4da664b2442fb611d2889a3038b2_Shape">
            <a:extLst>
              <a:ext uri="{FF2B5EF4-FFF2-40B4-BE49-F238E27FC236}">
                <a16:creationId xmlns:a16="http://schemas.microsoft.com/office/drawing/2014/main" id="{482A8D56-C0DE-5959-9CBA-CDB8E7488D02}"/>
              </a:ext>
            </a:extLst>
          </p:cNvPr>
          <p:cNvSpPr/>
          <p:nvPr>
            <p:custDataLst>
              <p:tags r:id="rId245"/>
            </p:custDataLst>
          </p:nvPr>
        </p:nvSpPr>
        <p:spPr>
          <a:xfrm>
            <a:off x="3661296" y="2313517"/>
            <a:ext cx="5334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09" name="OTLSHAPE_SLT_2906e62c2d64423a8a6ff0cffce343fd_Shape">
            <a:extLst>
              <a:ext uri="{FF2B5EF4-FFF2-40B4-BE49-F238E27FC236}">
                <a16:creationId xmlns:a16="http://schemas.microsoft.com/office/drawing/2014/main" id="{D418D10D-EC6E-CAEC-AB95-20B34785710B}"/>
              </a:ext>
            </a:extLst>
          </p:cNvPr>
          <p:cNvSpPr/>
          <p:nvPr>
            <p:custDataLst>
              <p:tags r:id="rId246"/>
            </p:custDataLst>
          </p:nvPr>
        </p:nvSpPr>
        <p:spPr>
          <a:xfrm>
            <a:off x="3547231" y="2585635"/>
            <a:ext cx="2501900" cy="127000"/>
          </a:xfrm>
          <a:prstGeom prst="rect">
            <a:avLst/>
          </a:prstGeom>
          <a:solidFill>
            <a:srgbClr val="CE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17" name="OTLSHAPE_SLT_4bee1cbe72754a708eb16eaea1d3d42c_Shape">
            <a:extLst>
              <a:ext uri="{FF2B5EF4-FFF2-40B4-BE49-F238E27FC236}">
                <a16:creationId xmlns:a16="http://schemas.microsoft.com/office/drawing/2014/main" id="{ACCD51A7-1704-472A-C33D-F7C04614D20F}"/>
              </a:ext>
            </a:extLst>
          </p:cNvPr>
          <p:cNvSpPr/>
          <p:nvPr>
            <p:custDataLst>
              <p:tags r:id="rId247"/>
            </p:custDataLst>
          </p:nvPr>
        </p:nvSpPr>
        <p:spPr>
          <a:xfrm>
            <a:off x="3315591" y="2794254"/>
            <a:ext cx="2247900" cy="127000"/>
          </a:xfrm>
          <a:prstGeom prst="rect">
            <a:avLst/>
          </a:prstGeom>
          <a:solidFill>
            <a:srgbClr val="CE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25" name="OTLSHAPE_SLT_0919ae8ef9ce4bc889749ffc4f892b56_Shape">
            <a:extLst>
              <a:ext uri="{FF2B5EF4-FFF2-40B4-BE49-F238E27FC236}">
                <a16:creationId xmlns:a16="http://schemas.microsoft.com/office/drawing/2014/main" id="{B9F12EAC-9C78-7A22-716C-07D121526E32}"/>
              </a:ext>
            </a:extLst>
          </p:cNvPr>
          <p:cNvSpPr/>
          <p:nvPr>
            <p:custDataLst>
              <p:tags r:id="rId248"/>
            </p:custDataLst>
          </p:nvPr>
        </p:nvSpPr>
        <p:spPr>
          <a:xfrm>
            <a:off x="4361480" y="3002873"/>
            <a:ext cx="1346200" cy="127000"/>
          </a:xfrm>
          <a:prstGeom prst="rect">
            <a:avLst/>
          </a:prstGeom>
          <a:solidFill>
            <a:srgbClr val="CE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33" name="OTLSHAPE_SLT_16a9f781fbcf4348a90d41835fa3249e_Shape">
            <a:extLst>
              <a:ext uri="{FF2B5EF4-FFF2-40B4-BE49-F238E27FC236}">
                <a16:creationId xmlns:a16="http://schemas.microsoft.com/office/drawing/2014/main" id="{B2D4D71C-C283-A572-A8D5-6FF09377C6D1}"/>
              </a:ext>
            </a:extLst>
          </p:cNvPr>
          <p:cNvSpPr/>
          <p:nvPr>
            <p:custDataLst>
              <p:tags r:id="rId249"/>
            </p:custDataLst>
          </p:nvPr>
        </p:nvSpPr>
        <p:spPr>
          <a:xfrm>
            <a:off x="4379029" y="3211491"/>
            <a:ext cx="1866900" cy="127000"/>
          </a:xfrm>
          <a:prstGeom prst="rect">
            <a:avLst/>
          </a:prstGeom>
          <a:solidFill>
            <a:srgbClr val="CE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57" name="OTLSHAPE_SLT_26c569c01e6a47b8b9bb6219068dc08e_Shape">
            <a:extLst>
              <a:ext uri="{FF2B5EF4-FFF2-40B4-BE49-F238E27FC236}">
                <a16:creationId xmlns:a16="http://schemas.microsoft.com/office/drawing/2014/main" id="{E42E317B-94C6-2915-5FED-11E04C5834D6}"/>
              </a:ext>
            </a:extLst>
          </p:cNvPr>
          <p:cNvSpPr/>
          <p:nvPr>
            <p:custDataLst>
              <p:tags r:id="rId250"/>
            </p:custDataLst>
          </p:nvPr>
        </p:nvSpPr>
        <p:spPr>
          <a:xfrm>
            <a:off x="5860121" y="4735322"/>
            <a:ext cx="5588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65" name="OTLSHAPE_SLT_2b6880f149c64214b6129ec8ddf5343e_Shape">
            <a:extLst>
              <a:ext uri="{FF2B5EF4-FFF2-40B4-BE49-F238E27FC236}">
                <a16:creationId xmlns:a16="http://schemas.microsoft.com/office/drawing/2014/main" id="{FA25C7AE-605B-6B21-E85E-2A7C23E942E6}"/>
              </a:ext>
            </a:extLst>
          </p:cNvPr>
          <p:cNvSpPr/>
          <p:nvPr>
            <p:custDataLst>
              <p:tags r:id="rId251"/>
            </p:custDataLst>
          </p:nvPr>
        </p:nvSpPr>
        <p:spPr>
          <a:xfrm>
            <a:off x="6042625" y="5152560"/>
            <a:ext cx="4191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79" name="OTLSHAPE_SLT_097fe035032e4cfe9e89d23ddd8d50cc_Shape">
            <a:extLst>
              <a:ext uri="{FF2B5EF4-FFF2-40B4-BE49-F238E27FC236}">
                <a16:creationId xmlns:a16="http://schemas.microsoft.com/office/drawing/2014/main" id="{1D5E65F5-F6BC-138A-F862-2CA250539522}"/>
              </a:ext>
            </a:extLst>
          </p:cNvPr>
          <p:cNvSpPr/>
          <p:nvPr>
            <p:custDataLst>
              <p:tags r:id="rId252"/>
            </p:custDataLst>
          </p:nvPr>
        </p:nvSpPr>
        <p:spPr>
          <a:xfrm>
            <a:off x="6646293" y="6050534"/>
            <a:ext cx="215900" cy="127000"/>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87" name="OTLSHAPE_SLT_2f13099aa314421e8ff163b180a2c041_Shape">
            <a:extLst>
              <a:ext uri="{FF2B5EF4-FFF2-40B4-BE49-F238E27FC236}">
                <a16:creationId xmlns:a16="http://schemas.microsoft.com/office/drawing/2014/main" id="{6628F077-6796-D576-217B-046B992D0E6C}"/>
              </a:ext>
            </a:extLst>
          </p:cNvPr>
          <p:cNvSpPr/>
          <p:nvPr>
            <p:custDataLst>
              <p:tags r:id="rId253"/>
            </p:custDataLst>
          </p:nvPr>
        </p:nvSpPr>
        <p:spPr>
          <a:xfrm>
            <a:off x="6970940" y="6259153"/>
            <a:ext cx="546100" cy="127000"/>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395" name="OTLSHAPE_SLT_ca3dbe400c15423493b6c02e5f17ffcf_Shape">
            <a:extLst>
              <a:ext uri="{FF2B5EF4-FFF2-40B4-BE49-F238E27FC236}">
                <a16:creationId xmlns:a16="http://schemas.microsoft.com/office/drawing/2014/main" id="{6F65E778-FC1A-FC2A-D7A5-ED650DE71704}"/>
              </a:ext>
            </a:extLst>
          </p:cNvPr>
          <p:cNvSpPr/>
          <p:nvPr>
            <p:custDataLst>
              <p:tags r:id="rId254"/>
            </p:custDataLst>
          </p:nvPr>
        </p:nvSpPr>
        <p:spPr>
          <a:xfrm>
            <a:off x="9317172" y="6467771"/>
            <a:ext cx="749300" cy="127000"/>
          </a:xfrm>
          <a:prstGeom prst="rect">
            <a:avLst/>
          </a:prstGeom>
          <a:solidFill>
            <a:srgbClr val="7373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13" name="OTLSHAPE_SLT_b42d68937794444b95191e4765ac7d3a_Shape">
            <a:extLst>
              <a:ext uri="{FF2B5EF4-FFF2-40B4-BE49-F238E27FC236}">
                <a16:creationId xmlns:a16="http://schemas.microsoft.com/office/drawing/2014/main" id="{20AFDB37-507F-CF7A-8E17-16CDB7B9FBD7}"/>
              </a:ext>
            </a:extLst>
          </p:cNvPr>
          <p:cNvSpPr/>
          <p:nvPr>
            <p:custDataLst>
              <p:tags r:id="rId255"/>
            </p:custDataLst>
          </p:nvPr>
        </p:nvSpPr>
        <p:spPr>
          <a:xfrm>
            <a:off x="5047629" y="2313517"/>
            <a:ext cx="533400" cy="127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23" name="OTLSHAPE_SLT_edbea60dd76f42cdb1e295661806d506_Shape">
            <a:extLst>
              <a:ext uri="{FF2B5EF4-FFF2-40B4-BE49-F238E27FC236}">
                <a16:creationId xmlns:a16="http://schemas.microsoft.com/office/drawing/2014/main" id="{EFE5D2F7-028F-B69D-3C81-374648D1761A}"/>
              </a:ext>
            </a:extLst>
          </p:cNvPr>
          <p:cNvSpPr/>
          <p:nvPr>
            <p:custDataLst>
              <p:tags r:id="rId256"/>
            </p:custDataLst>
          </p:nvPr>
        </p:nvSpPr>
        <p:spPr>
          <a:xfrm>
            <a:off x="4938828" y="3692229"/>
            <a:ext cx="2578100" cy="127000"/>
          </a:xfrm>
          <a:prstGeom prst="rect">
            <a:avLst/>
          </a:prstGeom>
          <a:solidFill>
            <a:srgbClr val="1974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31" name="OTLSHAPE_SLT_39929ecbf82c4af78e97e8b150f31885_Shape">
            <a:extLst>
              <a:ext uri="{FF2B5EF4-FFF2-40B4-BE49-F238E27FC236}">
                <a16:creationId xmlns:a16="http://schemas.microsoft.com/office/drawing/2014/main" id="{2068C9E7-4A41-677A-E873-9617D7DE3C44}"/>
              </a:ext>
            </a:extLst>
          </p:cNvPr>
          <p:cNvSpPr/>
          <p:nvPr>
            <p:custDataLst>
              <p:tags r:id="rId257"/>
            </p:custDataLst>
          </p:nvPr>
        </p:nvSpPr>
        <p:spPr>
          <a:xfrm>
            <a:off x="7532494" y="3900848"/>
            <a:ext cx="381000" cy="127000"/>
          </a:xfrm>
          <a:prstGeom prst="rect">
            <a:avLst/>
          </a:prstGeom>
          <a:solidFill>
            <a:srgbClr val="1974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39" name="OTLSHAPE_SLT_f57bd7a6e75d4fd7b8a87a09eb133184_Shape">
            <a:extLst>
              <a:ext uri="{FF2B5EF4-FFF2-40B4-BE49-F238E27FC236}">
                <a16:creationId xmlns:a16="http://schemas.microsoft.com/office/drawing/2014/main" id="{53D60D76-8515-B4B5-B6F2-2B06F2A55C5D}"/>
              </a:ext>
            </a:extLst>
          </p:cNvPr>
          <p:cNvSpPr/>
          <p:nvPr>
            <p:custDataLst>
              <p:tags r:id="rId258"/>
            </p:custDataLst>
          </p:nvPr>
        </p:nvSpPr>
        <p:spPr>
          <a:xfrm>
            <a:off x="7055176" y="4109466"/>
            <a:ext cx="2273300" cy="127000"/>
          </a:xfrm>
          <a:prstGeom prst="rect">
            <a:avLst/>
          </a:prstGeom>
          <a:solidFill>
            <a:srgbClr val="1974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49" name="OTLSHAPE_SLT_fa8c1b1ad9f94f8e90b327437f902a11_Shape">
            <a:extLst>
              <a:ext uri="{FF2B5EF4-FFF2-40B4-BE49-F238E27FC236}">
                <a16:creationId xmlns:a16="http://schemas.microsoft.com/office/drawing/2014/main" id="{3827BB44-59E3-990E-8DBB-B43E6B9E9486}"/>
              </a:ext>
            </a:extLst>
          </p:cNvPr>
          <p:cNvSpPr/>
          <p:nvPr>
            <p:custDataLst>
              <p:tags r:id="rId259"/>
            </p:custDataLst>
          </p:nvPr>
        </p:nvSpPr>
        <p:spPr>
          <a:xfrm>
            <a:off x="6221620" y="3420110"/>
            <a:ext cx="1117600" cy="127000"/>
          </a:xfrm>
          <a:prstGeom prst="rect">
            <a:avLst/>
          </a:prstGeom>
          <a:solidFill>
            <a:srgbClr val="CE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507" name="OTLSHAPE_SLT_c889365e09bb4c1b97aaf0a09707a8e4_Shape">
            <a:extLst>
              <a:ext uri="{FF2B5EF4-FFF2-40B4-BE49-F238E27FC236}">
                <a16:creationId xmlns:a16="http://schemas.microsoft.com/office/drawing/2014/main" id="{7F7BCF06-F239-7A08-D511-02BDC21C50DD}"/>
              </a:ext>
            </a:extLst>
          </p:cNvPr>
          <p:cNvSpPr/>
          <p:nvPr>
            <p:custDataLst>
              <p:tags r:id="rId260"/>
            </p:custDataLst>
          </p:nvPr>
        </p:nvSpPr>
        <p:spPr>
          <a:xfrm>
            <a:off x="6430449" y="5569797"/>
            <a:ext cx="215900" cy="127000"/>
          </a:xfrm>
          <a:prstGeom prst="rect">
            <a:avLst/>
          </a:prstGeom>
          <a:solidFill>
            <a:srgbClr val="74AD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8" name="OTLSHAPE_TB_00000000000000000000000000000000_ElapsedTime">
            <a:extLst>
              <a:ext uri="{FF2B5EF4-FFF2-40B4-BE49-F238E27FC236}">
                <a16:creationId xmlns:a16="http://schemas.microsoft.com/office/drawing/2014/main" id="{C4625393-FCFF-5EE7-A030-97CFCCB7027E}"/>
              </a:ext>
            </a:extLst>
          </p:cNvPr>
          <p:cNvSpPr/>
          <p:nvPr>
            <p:custDataLst>
              <p:tags r:id="rId261"/>
            </p:custDataLst>
          </p:nvPr>
        </p:nvSpPr>
        <p:spPr>
          <a:xfrm>
            <a:off x="1092200" y="1722120"/>
            <a:ext cx="1562100" cy="50800"/>
          </a:xfrm>
          <a:prstGeom prst="roundRect">
            <a:avLst/>
          </a:prstGeom>
          <a:solidFill>
            <a:srgbClr val="FF000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60" name="OTLSHAPE_SL_79f05e8de72e4cc385fce875fa65517f_Header">
            <a:extLst>
              <a:ext uri="{FF2B5EF4-FFF2-40B4-BE49-F238E27FC236}">
                <a16:creationId xmlns:a16="http://schemas.microsoft.com/office/drawing/2014/main" id="{10D7DB08-82DD-6F1A-DCA1-BC6C50AC1993}"/>
              </a:ext>
            </a:extLst>
          </p:cNvPr>
          <p:cNvSpPr txBox="1"/>
          <p:nvPr>
            <p:custDataLst>
              <p:tags r:id="rId262"/>
            </p:custDataLst>
          </p:nvPr>
        </p:nvSpPr>
        <p:spPr>
          <a:xfrm>
            <a:off x="63500" y="2096410"/>
            <a:ext cx="901700" cy="143976"/>
          </a:xfrm>
          <a:prstGeom prst="rect">
            <a:avLst/>
          </a:prstGeom>
          <a:noFill/>
        </p:spPr>
        <p:txBody>
          <a:bodyPr vert="horz" wrap="square" lIns="0" tIns="0" rIns="0" bIns="0" rtlCol="0" anchor="ctr" anchorCtr="0">
            <a:noAutofit/>
          </a:bodyPr>
          <a:lstStyle/>
          <a:p>
            <a:pPr algn="ctr"/>
            <a:r>
              <a:rPr lang="en-US" sz="1000">
                <a:solidFill>
                  <a:srgbClr val="203864"/>
                </a:solidFill>
                <a:latin typeface="Franklin Gothic Medium" panose="020B0603020102020204" pitchFamily="34" charset="0"/>
              </a:rPr>
              <a:t>Site Preparation</a:t>
            </a:r>
            <a:endParaRPr lang="en-US" sz="1000" dirty="0">
              <a:solidFill>
                <a:srgbClr val="203864"/>
              </a:solidFill>
              <a:latin typeface="Franklin Gothic Medium" panose="020B0603020102020204" pitchFamily="34" charset="0"/>
            </a:endParaRPr>
          </a:p>
        </p:txBody>
      </p:sp>
      <p:sp>
        <p:nvSpPr>
          <p:cNvPr id="63" name="OTLSHAPE_SL_207dd3271e3446038430a776476543e7_Header">
            <a:extLst>
              <a:ext uri="{FF2B5EF4-FFF2-40B4-BE49-F238E27FC236}">
                <a16:creationId xmlns:a16="http://schemas.microsoft.com/office/drawing/2014/main" id="{D40724AA-2435-6A4E-A9F8-67327685D0DC}"/>
              </a:ext>
            </a:extLst>
          </p:cNvPr>
          <p:cNvSpPr txBox="1"/>
          <p:nvPr>
            <p:custDataLst>
              <p:tags r:id="rId263"/>
            </p:custDataLst>
          </p:nvPr>
        </p:nvSpPr>
        <p:spPr>
          <a:xfrm>
            <a:off x="63500" y="2994385"/>
            <a:ext cx="901700" cy="143976"/>
          </a:xfrm>
          <a:prstGeom prst="rect">
            <a:avLst/>
          </a:prstGeom>
          <a:noFill/>
        </p:spPr>
        <p:txBody>
          <a:bodyPr vert="horz" wrap="square" lIns="0" tIns="0" rIns="0" bIns="0" rtlCol="0" anchor="ctr" anchorCtr="0">
            <a:noAutofit/>
          </a:bodyPr>
          <a:lstStyle/>
          <a:p>
            <a:pPr algn="ctr"/>
            <a:r>
              <a:rPr lang="en-US" sz="1000">
                <a:solidFill>
                  <a:srgbClr val="765A00"/>
                </a:solidFill>
                <a:latin typeface="Franklin Gothic Medium" panose="020B0603020102020204" pitchFamily="34" charset="0"/>
              </a:rPr>
              <a:t>Pre-Assembly</a:t>
            </a:r>
            <a:endParaRPr lang="en-US" sz="1000" dirty="0">
              <a:solidFill>
                <a:srgbClr val="765A00"/>
              </a:solidFill>
              <a:latin typeface="Franklin Gothic Medium" panose="020B0603020102020204" pitchFamily="34" charset="0"/>
            </a:endParaRPr>
          </a:p>
        </p:txBody>
      </p:sp>
      <p:sp>
        <p:nvSpPr>
          <p:cNvPr id="66" name="OTLSHAPE_SL_8911bceb679441adb3756a794b682f31_Header">
            <a:extLst>
              <a:ext uri="{FF2B5EF4-FFF2-40B4-BE49-F238E27FC236}">
                <a16:creationId xmlns:a16="http://schemas.microsoft.com/office/drawing/2014/main" id="{510E0BF9-F652-9327-01AE-C916A43BFC9C}"/>
              </a:ext>
            </a:extLst>
          </p:cNvPr>
          <p:cNvSpPr txBox="1"/>
          <p:nvPr>
            <p:custDataLst>
              <p:tags r:id="rId264"/>
            </p:custDataLst>
          </p:nvPr>
        </p:nvSpPr>
        <p:spPr>
          <a:xfrm>
            <a:off x="63500" y="4726834"/>
            <a:ext cx="901700" cy="143976"/>
          </a:xfrm>
          <a:prstGeom prst="rect">
            <a:avLst/>
          </a:prstGeom>
          <a:noFill/>
        </p:spPr>
        <p:txBody>
          <a:bodyPr vert="horz" wrap="square" lIns="0" tIns="0" rIns="0" bIns="0" rtlCol="0" anchor="ctr" anchorCtr="0">
            <a:noAutofit/>
          </a:bodyPr>
          <a:lstStyle/>
          <a:p>
            <a:pPr algn="ctr"/>
            <a:r>
              <a:rPr lang="en-US" sz="1000">
                <a:solidFill>
                  <a:srgbClr val="276700"/>
                </a:solidFill>
                <a:latin typeface="Franklin Gothic Medium" panose="020B0603020102020204" pitchFamily="34" charset="0"/>
              </a:rPr>
              <a:t>Execution</a:t>
            </a:r>
            <a:endParaRPr lang="en-US" sz="1000" dirty="0">
              <a:solidFill>
                <a:srgbClr val="276700"/>
              </a:solidFill>
              <a:latin typeface="Franklin Gothic Medium" panose="020B0603020102020204" pitchFamily="34" charset="0"/>
            </a:endParaRPr>
          </a:p>
        </p:txBody>
      </p:sp>
      <p:sp>
        <p:nvSpPr>
          <p:cNvPr id="69" name="OTLSHAPE_SL_9eb76584bb32452eac07fb2637baea1a_Header">
            <a:extLst>
              <a:ext uri="{FF2B5EF4-FFF2-40B4-BE49-F238E27FC236}">
                <a16:creationId xmlns:a16="http://schemas.microsoft.com/office/drawing/2014/main" id="{0444F6C0-9A5C-038E-B598-37DE581D46B9}"/>
              </a:ext>
            </a:extLst>
          </p:cNvPr>
          <p:cNvSpPr txBox="1"/>
          <p:nvPr>
            <p:custDataLst>
              <p:tags r:id="rId265"/>
            </p:custDataLst>
          </p:nvPr>
        </p:nvSpPr>
        <p:spPr>
          <a:xfrm>
            <a:off x="63500" y="6250665"/>
            <a:ext cx="901700" cy="143976"/>
          </a:xfrm>
          <a:prstGeom prst="rect">
            <a:avLst/>
          </a:prstGeom>
          <a:noFill/>
        </p:spPr>
        <p:txBody>
          <a:bodyPr vert="horz" wrap="square" lIns="0" tIns="0" rIns="0" bIns="0" rtlCol="0" anchor="ctr" anchorCtr="0">
            <a:noAutofit/>
          </a:bodyPr>
          <a:lstStyle/>
          <a:p>
            <a:pPr algn="ctr"/>
            <a:r>
              <a:rPr lang="en-US" sz="1000">
                <a:solidFill>
                  <a:schemeClr val="dk1"/>
                </a:solidFill>
                <a:latin typeface="Franklin Gothic Medium" panose="020B0603020102020204" pitchFamily="34" charset="0"/>
              </a:rPr>
              <a:t>Commissioning</a:t>
            </a:r>
            <a:endParaRPr lang="en-US" sz="1000" dirty="0">
              <a:solidFill>
                <a:schemeClr val="dk1"/>
              </a:solidFill>
              <a:latin typeface="Franklin Gothic Medium" panose="020B0603020102020204" pitchFamily="34" charset="0"/>
            </a:endParaRPr>
          </a:p>
        </p:txBody>
      </p:sp>
      <p:sp>
        <p:nvSpPr>
          <p:cNvPr id="11" name="OTLSHAPE_TB_00000000000000000000000000000000_TimescaleInterval1">
            <a:extLst>
              <a:ext uri="{FF2B5EF4-FFF2-40B4-BE49-F238E27FC236}">
                <a16:creationId xmlns:a16="http://schemas.microsoft.com/office/drawing/2014/main" id="{CA4064BE-C4E2-902D-39DA-D9CB2D257CFC}"/>
              </a:ext>
            </a:extLst>
          </p:cNvPr>
          <p:cNvSpPr txBox="1"/>
          <p:nvPr>
            <p:custDataLst>
              <p:tags r:id="rId266"/>
            </p:custDataLst>
          </p:nvPr>
        </p:nvSpPr>
        <p:spPr>
          <a:xfrm>
            <a:off x="1155700"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2024</a:t>
            </a:r>
            <a:endParaRPr lang="en-US" sz="1200" spc="-20" dirty="0">
              <a:solidFill>
                <a:schemeClr val="lt1"/>
              </a:solidFill>
              <a:latin typeface="Calibri" panose="020F0502020204030204" pitchFamily="34" charset="0"/>
            </a:endParaRPr>
          </a:p>
        </p:txBody>
      </p:sp>
      <p:sp>
        <p:nvSpPr>
          <p:cNvPr id="13" name="OTLSHAPE_TB_00000000000000000000000000000000_TimescaleInterval2">
            <a:extLst>
              <a:ext uri="{FF2B5EF4-FFF2-40B4-BE49-F238E27FC236}">
                <a16:creationId xmlns:a16="http://schemas.microsoft.com/office/drawing/2014/main" id="{2925945E-2E64-BB0A-423C-F48ECD7EC29F}"/>
              </a:ext>
            </a:extLst>
          </p:cNvPr>
          <p:cNvSpPr txBox="1"/>
          <p:nvPr>
            <p:custDataLst>
              <p:tags r:id="rId267"/>
            </p:custDataLst>
          </p:nvPr>
        </p:nvSpPr>
        <p:spPr>
          <a:xfrm>
            <a:off x="2440249"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2025</a:t>
            </a:r>
            <a:endParaRPr lang="en-US" sz="1200" spc="-20" dirty="0">
              <a:solidFill>
                <a:schemeClr val="lt1"/>
              </a:solidFill>
              <a:latin typeface="Calibri" panose="020F0502020204030204" pitchFamily="34" charset="0"/>
            </a:endParaRPr>
          </a:p>
        </p:txBody>
      </p:sp>
      <p:sp>
        <p:nvSpPr>
          <p:cNvPr id="15" name="OTLSHAPE_TB_00000000000000000000000000000000_TimescaleInterval3">
            <a:extLst>
              <a:ext uri="{FF2B5EF4-FFF2-40B4-BE49-F238E27FC236}">
                <a16:creationId xmlns:a16="http://schemas.microsoft.com/office/drawing/2014/main" id="{088F161A-BF21-E199-553F-A3D15863740F}"/>
              </a:ext>
            </a:extLst>
          </p:cNvPr>
          <p:cNvSpPr txBox="1"/>
          <p:nvPr>
            <p:custDataLst>
              <p:tags r:id="rId268"/>
            </p:custDataLst>
          </p:nvPr>
        </p:nvSpPr>
        <p:spPr>
          <a:xfrm>
            <a:off x="3721288"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2026</a:t>
            </a:r>
            <a:endParaRPr lang="en-US" sz="1200" spc="-20" dirty="0">
              <a:solidFill>
                <a:schemeClr val="lt1"/>
              </a:solidFill>
              <a:latin typeface="Calibri" panose="020F0502020204030204" pitchFamily="34" charset="0"/>
            </a:endParaRPr>
          </a:p>
        </p:txBody>
      </p:sp>
      <p:sp>
        <p:nvSpPr>
          <p:cNvPr id="17" name="OTLSHAPE_TB_00000000000000000000000000000000_TimescaleInterval4">
            <a:extLst>
              <a:ext uri="{FF2B5EF4-FFF2-40B4-BE49-F238E27FC236}">
                <a16:creationId xmlns:a16="http://schemas.microsoft.com/office/drawing/2014/main" id="{33F8BBCA-E166-5E4C-5A30-33FC2574DFB2}"/>
              </a:ext>
            </a:extLst>
          </p:cNvPr>
          <p:cNvSpPr txBox="1"/>
          <p:nvPr>
            <p:custDataLst>
              <p:tags r:id="rId269"/>
            </p:custDataLst>
          </p:nvPr>
        </p:nvSpPr>
        <p:spPr>
          <a:xfrm>
            <a:off x="5002328"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2027</a:t>
            </a:r>
            <a:endParaRPr lang="en-US" sz="1200" spc="-20" dirty="0">
              <a:solidFill>
                <a:schemeClr val="lt1"/>
              </a:solidFill>
              <a:latin typeface="Calibri" panose="020F0502020204030204" pitchFamily="34" charset="0"/>
            </a:endParaRPr>
          </a:p>
        </p:txBody>
      </p:sp>
      <p:sp>
        <p:nvSpPr>
          <p:cNvPr id="19" name="OTLSHAPE_TB_00000000000000000000000000000000_TimescaleInterval5">
            <a:extLst>
              <a:ext uri="{FF2B5EF4-FFF2-40B4-BE49-F238E27FC236}">
                <a16:creationId xmlns:a16="http://schemas.microsoft.com/office/drawing/2014/main" id="{481B81AD-2924-14B7-53A7-26A99FDBA241}"/>
              </a:ext>
            </a:extLst>
          </p:cNvPr>
          <p:cNvSpPr txBox="1"/>
          <p:nvPr>
            <p:custDataLst>
              <p:tags r:id="rId270"/>
            </p:custDataLst>
          </p:nvPr>
        </p:nvSpPr>
        <p:spPr>
          <a:xfrm>
            <a:off x="6283367"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2028</a:t>
            </a:r>
            <a:endParaRPr lang="en-US" sz="1200" spc="-20" dirty="0">
              <a:solidFill>
                <a:schemeClr val="lt1"/>
              </a:solidFill>
              <a:latin typeface="Calibri" panose="020F0502020204030204" pitchFamily="34" charset="0"/>
            </a:endParaRPr>
          </a:p>
        </p:txBody>
      </p:sp>
      <p:sp>
        <p:nvSpPr>
          <p:cNvPr id="21" name="OTLSHAPE_TB_00000000000000000000000000000000_TimescaleInterval6">
            <a:extLst>
              <a:ext uri="{FF2B5EF4-FFF2-40B4-BE49-F238E27FC236}">
                <a16:creationId xmlns:a16="http://schemas.microsoft.com/office/drawing/2014/main" id="{D530EC81-2449-4E9D-6EFC-3308309B75E6}"/>
              </a:ext>
            </a:extLst>
          </p:cNvPr>
          <p:cNvSpPr txBox="1"/>
          <p:nvPr>
            <p:custDataLst>
              <p:tags r:id="rId271"/>
            </p:custDataLst>
          </p:nvPr>
        </p:nvSpPr>
        <p:spPr>
          <a:xfrm>
            <a:off x="7567916"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2029</a:t>
            </a:r>
            <a:endParaRPr lang="en-US" sz="1200" spc="-20" dirty="0">
              <a:solidFill>
                <a:schemeClr val="lt1"/>
              </a:solidFill>
              <a:latin typeface="Calibri" panose="020F0502020204030204" pitchFamily="34" charset="0"/>
            </a:endParaRPr>
          </a:p>
        </p:txBody>
      </p:sp>
      <p:sp>
        <p:nvSpPr>
          <p:cNvPr id="23" name="OTLSHAPE_TB_00000000000000000000000000000000_TimescaleInterval7">
            <a:extLst>
              <a:ext uri="{FF2B5EF4-FFF2-40B4-BE49-F238E27FC236}">
                <a16:creationId xmlns:a16="http://schemas.microsoft.com/office/drawing/2014/main" id="{AC3B0992-664E-6910-2B7A-848C257BE936}"/>
              </a:ext>
            </a:extLst>
          </p:cNvPr>
          <p:cNvSpPr txBox="1"/>
          <p:nvPr>
            <p:custDataLst>
              <p:tags r:id="rId272"/>
            </p:custDataLst>
          </p:nvPr>
        </p:nvSpPr>
        <p:spPr>
          <a:xfrm>
            <a:off x="8848956"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2030</a:t>
            </a:r>
            <a:endParaRPr lang="en-US" sz="1200" spc="-20" dirty="0">
              <a:solidFill>
                <a:schemeClr val="lt1"/>
              </a:solidFill>
              <a:latin typeface="Calibri" panose="020F0502020204030204" pitchFamily="34" charset="0"/>
            </a:endParaRPr>
          </a:p>
        </p:txBody>
      </p:sp>
      <p:sp>
        <p:nvSpPr>
          <p:cNvPr id="91" name="OTLSHAPE_SLT_cbc6053273674742982e85d542978064_Title">
            <a:extLst>
              <a:ext uri="{FF2B5EF4-FFF2-40B4-BE49-F238E27FC236}">
                <a16:creationId xmlns:a16="http://schemas.microsoft.com/office/drawing/2014/main" id="{75ECF32E-6EB6-AF65-F313-3A336FF20B75}"/>
              </a:ext>
            </a:extLst>
          </p:cNvPr>
          <p:cNvSpPr txBox="1"/>
          <p:nvPr>
            <p:custDataLst>
              <p:tags r:id="rId273"/>
            </p:custDataLst>
          </p:nvPr>
        </p:nvSpPr>
        <p:spPr>
          <a:xfrm>
            <a:off x="1433097" y="1874520"/>
            <a:ext cx="9017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Eastwall Access</a:t>
            </a:r>
            <a:endParaRPr lang="en-US" sz="1100" b="1" spc="-6" dirty="0">
              <a:solidFill>
                <a:schemeClr val="dk1"/>
              </a:solidFill>
              <a:latin typeface="Calibri" panose="020F0502020204030204" pitchFamily="34" charset="0"/>
            </a:endParaRPr>
          </a:p>
        </p:txBody>
      </p:sp>
      <p:sp>
        <p:nvSpPr>
          <p:cNvPr id="99" name="OTLSHAPE_SLT_9ce940d97a4b4fe7ac0ca3b0352deccb_Title">
            <a:extLst>
              <a:ext uri="{FF2B5EF4-FFF2-40B4-BE49-F238E27FC236}">
                <a16:creationId xmlns:a16="http://schemas.microsoft.com/office/drawing/2014/main" id="{7AAF0E63-52E6-B11E-491B-99F92EA4FBC7}"/>
              </a:ext>
            </a:extLst>
          </p:cNvPr>
          <p:cNvSpPr txBox="1"/>
          <p:nvPr>
            <p:custDataLst>
              <p:tags r:id="rId274"/>
            </p:custDataLst>
          </p:nvPr>
        </p:nvSpPr>
        <p:spPr>
          <a:xfrm>
            <a:off x="2865433" y="1874520"/>
            <a:ext cx="38100" cy="170519"/>
          </a:xfrm>
          <a:prstGeom prst="rect">
            <a:avLst/>
          </a:prstGeom>
          <a:noFill/>
        </p:spPr>
        <p:txBody>
          <a:bodyPr vert="horz" wrap="square" lIns="0" tIns="0" rIns="0" bIns="0" rtlCol="0" anchor="ctr" anchorCtr="0">
            <a:spAutoFit/>
          </a:bodyPr>
          <a:lstStyle/>
          <a:p>
            <a:pPr algn="r"/>
            <a:r>
              <a:rPr lang="en-US" sz="1100" b="1" spc="-28" dirty="0">
                <a:solidFill>
                  <a:schemeClr val="dk2"/>
                </a:solidFill>
                <a:latin typeface="Calibri" panose="020F0502020204030204" pitchFamily="34" charset="0"/>
              </a:rPr>
              <a:t>'</a:t>
            </a:r>
          </a:p>
        </p:txBody>
      </p:sp>
      <p:sp>
        <p:nvSpPr>
          <p:cNvPr id="107" name="OTLSHAPE_SLT_2ff5b8e034b64a828622147da9a2f6b2_Title">
            <a:extLst>
              <a:ext uri="{FF2B5EF4-FFF2-40B4-BE49-F238E27FC236}">
                <a16:creationId xmlns:a16="http://schemas.microsoft.com/office/drawing/2014/main" id="{D10910DC-2355-EC6C-25A0-48E2571052FB}"/>
              </a:ext>
            </a:extLst>
          </p:cNvPr>
          <p:cNvSpPr txBox="1"/>
          <p:nvPr>
            <p:custDataLst>
              <p:tags r:id="rId275"/>
            </p:custDataLst>
          </p:nvPr>
        </p:nvSpPr>
        <p:spPr>
          <a:xfrm>
            <a:off x="6504060" y="1874520"/>
            <a:ext cx="1549400" cy="170519"/>
          </a:xfrm>
          <a:prstGeom prst="rect">
            <a:avLst/>
          </a:prstGeom>
          <a:noFill/>
        </p:spPr>
        <p:txBody>
          <a:bodyPr vert="horz" wrap="square" lIns="0" tIns="0" rIns="0" bIns="0" rtlCol="0" anchor="ctr" anchorCtr="0">
            <a:noAutofit/>
          </a:bodyPr>
          <a:lstStyle/>
          <a:p>
            <a:r>
              <a:rPr lang="en-US" sz="1100" b="1" spc="-4">
                <a:solidFill>
                  <a:schemeClr val="dk1"/>
                </a:solidFill>
                <a:latin typeface="Calibri" panose="020F0502020204030204" pitchFamily="34" charset="0"/>
              </a:rPr>
              <a:t>North Area Reconstruction</a:t>
            </a:r>
            <a:endParaRPr lang="en-US" sz="1100" b="1" spc="-4" dirty="0">
              <a:solidFill>
                <a:schemeClr val="dk1"/>
              </a:solidFill>
              <a:latin typeface="Calibri" panose="020F0502020204030204" pitchFamily="34" charset="0"/>
            </a:endParaRPr>
          </a:p>
        </p:txBody>
      </p:sp>
      <p:sp>
        <p:nvSpPr>
          <p:cNvPr id="115" name="OTLSHAPE_SLT_7ca32acd5908471a904296b070111595_Title">
            <a:extLst>
              <a:ext uri="{FF2B5EF4-FFF2-40B4-BE49-F238E27FC236}">
                <a16:creationId xmlns:a16="http://schemas.microsoft.com/office/drawing/2014/main" id="{8BF90C47-A5BF-FF8B-7E6C-8ADF939CE9C3}"/>
              </a:ext>
            </a:extLst>
          </p:cNvPr>
          <p:cNvSpPr txBox="1"/>
          <p:nvPr>
            <p:custDataLst>
              <p:tags r:id="rId276"/>
            </p:custDataLst>
          </p:nvPr>
        </p:nvSpPr>
        <p:spPr>
          <a:xfrm>
            <a:off x="2844375" y="2083139"/>
            <a:ext cx="38100" cy="170519"/>
          </a:xfrm>
          <a:prstGeom prst="rect">
            <a:avLst/>
          </a:prstGeom>
          <a:noFill/>
        </p:spPr>
        <p:txBody>
          <a:bodyPr vert="horz" wrap="square" lIns="0" tIns="0" rIns="0" bIns="0" rtlCol="0" anchor="ctr" anchorCtr="0">
            <a:spAutoFit/>
          </a:bodyPr>
          <a:lstStyle/>
          <a:p>
            <a:pPr algn="r"/>
            <a:r>
              <a:rPr lang="en-US" sz="1100" b="1" spc="-28">
                <a:solidFill>
                  <a:schemeClr val="dk2"/>
                </a:solidFill>
                <a:latin typeface="Calibri" panose="020F0502020204030204" pitchFamily="34" charset="0"/>
              </a:rPr>
              <a:t>'</a:t>
            </a:r>
            <a:endParaRPr lang="en-US" sz="1100" b="1" spc="-28" dirty="0">
              <a:solidFill>
                <a:schemeClr val="dk2"/>
              </a:solidFill>
              <a:latin typeface="Calibri" panose="020F0502020204030204" pitchFamily="34" charset="0"/>
            </a:endParaRPr>
          </a:p>
        </p:txBody>
      </p:sp>
      <p:sp>
        <p:nvSpPr>
          <p:cNvPr id="180" name="OTLSHAPE_SLT_47cbe89cdf5541999ae0d3ac526194f6_Title">
            <a:extLst>
              <a:ext uri="{FF2B5EF4-FFF2-40B4-BE49-F238E27FC236}">
                <a16:creationId xmlns:a16="http://schemas.microsoft.com/office/drawing/2014/main" id="{5CF3247A-45BC-47C1-04F2-117097CA9E16}"/>
              </a:ext>
            </a:extLst>
          </p:cNvPr>
          <p:cNvSpPr txBox="1"/>
          <p:nvPr>
            <p:custDataLst>
              <p:tags r:id="rId277"/>
            </p:custDataLst>
          </p:nvPr>
        </p:nvSpPr>
        <p:spPr>
          <a:xfrm>
            <a:off x="3557157" y="3879088"/>
            <a:ext cx="11049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Remove Beamlines</a:t>
            </a:r>
            <a:endParaRPr lang="en-US" sz="1100" b="1" spc="-6" dirty="0">
              <a:solidFill>
                <a:schemeClr val="dk1"/>
              </a:solidFill>
              <a:latin typeface="Calibri" panose="020F0502020204030204" pitchFamily="34" charset="0"/>
            </a:endParaRPr>
          </a:p>
        </p:txBody>
      </p:sp>
      <p:sp>
        <p:nvSpPr>
          <p:cNvPr id="188" name="OTLSHAPE_SLT_cf25e7caeb934b75b1efd2db71905ad5_Title">
            <a:extLst>
              <a:ext uri="{FF2B5EF4-FFF2-40B4-BE49-F238E27FC236}">
                <a16:creationId xmlns:a16="http://schemas.microsoft.com/office/drawing/2014/main" id="{E64221FA-854C-FAD1-D72C-9F979B06AB20}"/>
              </a:ext>
            </a:extLst>
          </p:cNvPr>
          <p:cNvSpPr txBox="1"/>
          <p:nvPr>
            <p:custDataLst>
              <p:tags r:id="rId278"/>
            </p:custDataLst>
          </p:nvPr>
        </p:nvSpPr>
        <p:spPr>
          <a:xfrm>
            <a:off x="3598373" y="4087707"/>
            <a:ext cx="1308100" cy="170519"/>
          </a:xfrm>
          <a:prstGeom prst="rect">
            <a:avLst/>
          </a:prstGeom>
          <a:noFill/>
        </p:spPr>
        <p:txBody>
          <a:bodyPr vert="horz" wrap="square" lIns="0" tIns="0" rIns="0" bIns="0" rtlCol="0" anchor="ctr" anchorCtr="0">
            <a:spAutoFit/>
          </a:bodyPr>
          <a:lstStyle/>
          <a:p>
            <a:pPr algn="r"/>
            <a:r>
              <a:rPr lang="en-US" sz="1100" b="1" spc="-6" dirty="0">
                <a:solidFill>
                  <a:schemeClr val="dk1"/>
                </a:solidFill>
                <a:latin typeface="Calibri" panose="020F0502020204030204" pitchFamily="34" charset="0"/>
              </a:rPr>
              <a:t>Remove PK1 Beamline</a:t>
            </a:r>
          </a:p>
        </p:txBody>
      </p:sp>
      <p:sp>
        <p:nvSpPr>
          <p:cNvPr id="196" name="OTLSHAPE_SLT_546dc3323d74464a8ef6a4e6e53f36ea_Title">
            <a:extLst>
              <a:ext uri="{FF2B5EF4-FFF2-40B4-BE49-F238E27FC236}">
                <a16:creationId xmlns:a16="http://schemas.microsoft.com/office/drawing/2014/main" id="{18770D0C-105F-69E6-8690-33ECAB52A0D5}"/>
              </a:ext>
            </a:extLst>
          </p:cNvPr>
          <p:cNvSpPr txBox="1"/>
          <p:nvPr>
            <p:custDataLst>
              <p:tags r:id="rId279"/>
            </p:custDataLst>
          </p:nvPr>
        </p:nvSpPr>
        <p:spPr>
          <a:xfrm>
            <a:off x="3815939" y="4296325"/>
            <a:ext cx="1117600" cy="170519"/>
          </a:xfrm>
          <a:prstGeom prst="rect">
            <a:avLst/>
          </a:prstGeom>
          <a:noFill/>
        </p:spPr>
        <p:txBody>
          <a:bodyPr vert="horz" wrap="square" lIns="0" tIns="0" rIns="0" bIns="0" rtlCol="0" anchor="ctr" anchorCtr="0">
            <a:spAutoFit/>
          </a:bodyPr>
          <a:lstStyle/>
          <a:p>
            <a:pPr algn="r"/>
            <a:r>
              <a:rPr lang="en-US" sz="1100" b="1" spc="-12">
                <a:solidFill>
                  <a:schemeClr val="dk1"/>
                </a:solidFill>
                <a:latin typeface="Calibri" panose="020F0502020204030204" pitchFamily="34" charset="0"/>
              </a:rPr>
              <a:t>Dismount Target M</a:t>
            </a:r>
            <a:endParaRPr lang="en-US" sz="1100" b="1" spc="-12" dirty="0">
              <a:solidFill>
                <a:schemeClr val="dk1"/>
              </a:solidFill>
              <a:latin typeface="Calibri" panose="020F0502020204030204" pitchFamily="34" charset="0"/>
            </a:endParaRPr>
          </a:p>
        </p:txBody>
      </p:sp>
      <p:sp>
        <p:nvSpPr>
          <p:cNvPr id="204" name="OTLSHAPE_SLT_7d960969ddfc4dfea831723149c1842e_Title">
            <a:extLst>
              <a:ext uri="{FF2B5EF4-FFF2-40B4-BE49-F238E27FC236}">
                <a16:creationId xmlns:a16="http://schemas.microsoft.com/office/drawing/2014/main" id="{854C0832-7D73-5897-242F-33D20550C826}"/>
              </a:ext>
            </a:extLst>
          </p:cNvPr>
          <p:cNvSpPr txBox="1"/>
          <p:nvPr>
            <p:custDataLst>
              <p:tags r:id="rId280"/>
            </p:custDataLst>
          </p:nvPr>
        </p:nvSpPr>
        <p:spPr>
          <a:xfrm>
            <a:off x="4423803" y="4504944"/>
            <a:ext cx="12954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Remove PK1 Shielding</a:t>
            </a:r>
            <a:endParaRPr lang="en-US" sz="1100" b="1" spc="-6" dirty="0">
              <a:solidFill>
                <a:schemeClr val="dk1"/>
              </a:solidFill>
              <a:latin typeface="Calibri" panose="020F0502020204030204" pitchFamily="34" charset="0"/>
            </a:endParaRPr>
          </a:p>
        </p:txBody>
      </p:sp>
      <p:sp>
        <p:nvSpPr>
          <p:cNvPr id="218" name="OTLSHAPE_SLT_f8a0c9eb817a49fc89569829b38c4b78_Title">
            <a:extLst>
              <a:ext uri="{FF2B5EF4-FFF2-40B4-BE49-F238E27FC236}">
                <a16:creationId xmlns:a16="http://schemas.microsoft.com/office/drawing/2014/main" id="{8F59F0A1-090E-E5D4-8864-707BF3941C77}"/>
              </a:ext>
            </a:extLst>
          </p:cNvPr>
          <p:cNvSpPr txBox="1"/>
          <p:nvPr>
            <p:custDataLst>
              <p:tags r:id="rId281"/>
            </p:custDataLst>
          </p:nvPr>
        </p:nvSpPr>
        <p:spPr>
          <a:xfrm>
            <a:off x="4436818" y="4922181"/>
            <a:ext cx="1638300" cy="170519"/>
          </a:xfrm>
          <a:prstGeom prst="rect">
            <a:avLst/>
          </a:prstGeom>
          <a:noFill/>
        </p:spPr>
        <p:txBody>
          <a:bodyPr vert="horz" wrap="square" lIns="0" tIns="0" rIns="0" bIns="0" rtlCol="0" anchor="ctr" anchorCtr="0">
            <a:spAutoFit/>
          </a:bodyPr>
          <a:lstStyle/>
          <a:p>
            <a:pPr algn="r"/>
            <a:r>
              <a:rPr lang="en-US" sz="1100" b="1" spc="-4">
                <a:solidFill>
                  <a:schemeClr val="dk1"/>
                </a:solidFill>
                <a:latin typeface="Calibri" panose="020F0502020204030204" pitchFamily="34" charset="0"/>
              </a:rPr>
              <a:t>Install Beamline in Shielding</a:t>
            </a:r>
            <a:endParaRPr lang="en-US" sz="1100" b="1" spc="-4" dirty="0">
              <a:solidFill>
                <a:schemeClr val="dk1"/>
              </a:solidFill>
              <a:latin typeface="Calibri" panose="020F0502020204030204" pitchFamily="34" charset="0"/>
            </a:endParaRPr>
          </a:p>
        </p:txBody>
      </p:sp>
      <p:sp>
        <p:nvSpPr>
          <p:cNvPr id="248" name="OTLSHAPE_SLT_6b1f0a189d15431ab9d602e715f994ff_Title">
            <a:extLst>
              <a:ext uri="{FF2B5EF4-FFF2-40B4-BE49-F238E27FC236}">
                <a16:creationId xmlns:a16="http://schemas.microsoft.com/office/drawing/2014/main" id="{E0F1D6CB-794B-8248-F9FE-70C881DDACF3}"/>
              </a:ext>
            </a:extLst>
          </p:cNvPr>
          <p:cNvSpPr txBox="1"/>
          <p:nvPr>
            <p:custDataLst>
              <p:tags r:id="rId282"/>
            </p:custDataLst>
          </p:nvPr>
        </p:nvSpPr>
        <p:spPr>
          <a:xfrm>
            <a:off x="4689961" y="5339419"/>
            <a:ext cx="14732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Install Concrete Shielding</a:t>
            </a:r>
            <a:endParaRPr lang="en-US" sz="1100" b="1" spc="-6" dirty="0">
              <a:solidFill>
                <a:schemeClr val="dk1"/>
              </a:solidFill>
              <a:latin typeface="Calibri" panose="020F0502020204030204" pitchFamily="34" charset="0"/>
            </a:endParaRPr>
          </a:p>
        </p:txBody>
      </p:sp>
      <p:sp>
        <p:nvSpPr>
          <p:cNvPr id="256" name="OTLSHAPE_SLT_8f3c4145aa4a46408bca106602985124_Title">
            <a:extLst>
              <a:ext uri="{FF2B5EF4-FFF2-40B4-BE49-F238E27FC236}">
                <a16:creationId xmlns:a16="http://schemas.microsoft.com/office/drawing/2014/main" id="{8177C4E5-D44A-54C0-9D84-6705AE00B169}"/>
              </a:ext>
            </a:extLst>
          </p:cNvPr>
          <p:cNvSpPr txBox="1"/>
          <p:nvPr>
            <p:custDataLst>
              <p:tags r:id="rId283"/>
            </p:custDataLst>
          </p:nvPr>
        </p:nvSpPr>
        <p:spPr>
          <a:xfrm>
            <a:off x="5606870" y="5756656"/>
            <a:ext cx="990600" cy="170519"/>
          </a:xfrm>
          <a:prstGeom prst="rect">
            <a:avLst/>
          </a:prstGeom>
          <a:noFill/>
        </p:spPr>
        <p:txBody>
          <a:bodyPr vert="horz" wrap="square" lIns="0" tIns="0" rIns="0" bIns="0" rtlCol="0" anchor="ctr" anchorCtr="0">
            <a:spAutoFit/>
          </a:bodyPr>
          <a:lstStyle/>
          <a:p>
            <a:pPr algn="r"/>
            <a:r>
              <a:rPr lang="en-US" sz="1100" b="1" spc="-4" dirty="0">
                <a:solidFill>
                  <a:schemeClr val="dk1"/>
                </a:solidFill>
                <a:latin typeface="Calibri" panose="020F0502020204030204" pitchFamily="34" charset="0"/>
              </a:rPr>
              <a:t>Install Beamlines</a:t>
            </a:r>
          </a:p>
        </p:txBody>
      </p:sp>
      <p:sp>
        <p:nvSpPr>
          <p:cNvPr id="275" name="OTLSHAPE_SLT_32bf83aed685467d8920db510037242f_Title">
            <a:extLst>
              <a:ext uri="{FF2B5EF4-FFF2-40B4-BE49-F238E27FC236}">
                <a16:creationId xmlns:a16="http://schemas.microsoft.com/office/drawing/2014/main" id="{B71F1BCD-A7BB-34A6-6502-7E2841D88BA6}"/>
              </a:ext>
            </a:extLst>
          </p:cNvPr>
          <p:cNvSpPr txBox="1"/>
          <p:nvPr>
            <p:custDataLst>
              <p:tags r:id="rId284"/>
            </p:custDataLst>
          </p:nvPr>
        </p:nvSpPr>
        <p:spPr>
          <a:xfrm>
            <a:off x="1429685" y="2083139"/>
            <a:ext cx="9017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MuE1 Shielding</a:t>
            </a:r>
            <a:endParaRPr lang="en-US" sz="1100" b="1" spc="-6" dirty="0">
              <a:solidFill>
                <a:schemeClr val="dk1"/>
              </a:solidFill>
              <a:latin typeface="Calibri" panose="020F0502020204030204" pitchFamily="34" charset="0"/>
            </a:endParaRPr>
          </a:p>
        </p:txBody>
      </p:sp>
      <p:sp>
        <p:nvSpPr>
          <p:cNvPr id="284" name="OTLSHAPE_SLT_96c9556a7149459ab1aa5830ee29e508_Title">
            <a:extLst>
              <a:ext uri="{FF2B5EF4-FFF2-40B4-BE49-F238E27FC236}">
                <a16:creationId xmlns:a16="http://schemas.microsoft.com/office/drawing/2014/main" id="{0CD1934F-A5F6-6F83-B6CD-5980C3D0F4F5}"/>
              </a:ext>
            </a:extLst>
          </p:cNvPr>
          <p:cNvSpPr txBox="1"/>
          <p:nvPr>
            <p:custDataLst>
              <p:tags r:id="rId285"/>
            </p:custDataLst>
          </p:nvPr>
        </p:nvSpPr>
        <p:spPr>
          <a:xfrm>
            <a:off x="4191169" y="2083139"/>
            <a:ext cx="1346200" cy="170519"/>
          </a:xfrm>
          <a:prstGeom prst="rect">
            <a:avLst/>
          </a:prstGeom>
          <a:noFill/>
        </p:spPr>
        <p:txBody>
          <a:bodyPr vert="horz" wrap="square" lIns="0" tIns="0" rIns="0" bIns="0" rtlCol="0" anchor="ctr" anchorCtr="0">
            <a:spAutoFit/>
          </a:bodyPr>
          <a:lstStyle/>
          <a:p>
            <a:r>
              <a:rPr lang="en-US" sz="1100" b="1" spc="-8" dirty="0" err="1">
                <a:solidFill>
                  <a:schemeClr val="dk1"/>
                </a:solidFill>
                <a:latin typeface="Calibri" panose="020F0502020204030204" pitchFamily="34" charset="0"/>
              </a:rPr>
              <a:t>Cryostation</a:t>
            </a:r>
            <a:r>
              <a:rPr lang="en-US" sz="1100" b="1" spc="-8" dirty="0">
                <a:solidFill>
                  <a:schemeClr val="dk1"/>
                </a:solidFill>
                <a:latin typeface="Calibri" panose="020F0502020204030204" pitchFamily="34" charset="0"/>
              </a:rPr>
              <a:t> Movement</a:t>
            </a:r>
          </a:p>
        </p:txBody>
      </p:sp>
      <p:sp>
        <p:nvSpPr>
          <p:cNvPr id="300" name="OTLSHAPE_SLT_51288dd7ee1141c187e9f3ab13f10e91_Title">
            <a:extLst>
              <a:ext uri="{FF2B5EF4-FFF2-40B4-BE49-F238E27FC236}">
                <a16:creationId xmlns:a16="http://schemas.microsoft.com/office/drawing/2014/main" id="{36D50C0F-0157-DDF8-12F0-3C84EAF93E61}"/>
              </a:ext>
            </a:extLst>
          </p:cNvPr>
          <p:cNvSpPr txBox="1"/>
          <p:nvPr>
            <p:custDataLst>
              <p:tags r:id="rId286"/>
            </p:custDataLst>
          </p:nvPr>
        </p:nvSpPr>
        <p:spPr>
          <a:xfrm>
            <a:off x="972400" y="2291757"/>
            <a:ext cx="1358900" cy="170519"/>
          </a:xfrm>
          <a:prstGeom prst="rect">
            <a:avLst/>
          </a:prstGeom>
          <a:noFill/>
        </p:spPr>
        <p:txBody>
          <a:bodyPr vert="horz" wrap="square" lIns="0" tIns="0" rIns="0" bIns="0" rtlCol="0" anchor="ctr" anchorCtr="0">
            <a:spAutoFit/>
          </a:bodyPr>
          <a:lstStyle/>
          <a:p>
            <a:pPr algn="r"/>
            <a:r>
              <a:rPr lang="en-US" sz="1100" b="1" spc="-18">
                <a:solidFill>
                  <a:schemeClr val="dk1"/>
                </a:solidFill>
                <a:latin typeface="Calibri" panose="020F0502020204030204" pitchFamily="34" charset="0"/>
              </a:rPr>
              <a:t>TATTOOS - WMFA Prep.</a:t>
            </a:r>
            <a:endParaRPr lang="en-US" sz="1100" b="1" spc="-18" dirty="0">
              <a:solidFill>
                <a:schemeClr val="dk1"/>
              </a:solidFill>
              <a:latin typeface="Calibri" panose="020F0502020204030204" pitchFamily="34" charset="0"/>
            </a:endParaRPr>
          </a:p>
        </p:txBody>
      </p:sp>
      <p:sp>
        <p:nvSpPr>
          <p:cNvPr id="315" name="OTLSHAPE_SLT_2906e62c2d64423a8a6ff0cffce343fd_Title">
            <a:extLst>
              <a:ext uri="{FF2B5EF4-FFF2-40B4-BE49-F238E27FC236}">
                <a16:creationId xmlns:a16="http://schemas.microsoft.com/office/drawing/2014/main" id="{DE647BC4-DAFF-0955-CA12-64E094E08850}"/>
              </a:ext>
            </a:extLst>
          </p:cNvPr>
          <p:cNvSpPr txBox="1"/>
          <p:nvPr>
            <p:custDataLst>
              <p:tags r:id="rId287"/>
            </p:custDataLst>
          </p:nvPr>
        </p:nvSpPr>
        <p:spPr>
          <a:xfrm>
            <a:off x="2990632" y="2563876"/>
            <a:ext cx="508000" cy="170519"/>
          </a:xfrm>
          <a:prstGeom prst="rect">
            <a:avLst/>
          </a:prstGeom>
          <a:noFill/>
        </p:spPr>
        <p:txBody>
          <a:bodyPr vert="horz" wrap="square" lIns="0" tIns="0" rIns="0" bIns="0" rtlCol="0" anchor="ctr" anchorCtr="0">
            <a:spAutoFit/>
          </a:bodyPr>
          <a:lstStyle/>
          <a:p>
            <a:pPr algn="r"/>
            <a:r>
              <a:rPr lang="en-US" sz="1100" b="1" spc="-8">
                <a:solidFill>
                  <a:schemeClr val="dk1"/>
                </a:solidFill>
                <a:latin typeface="Calibri" panose="020F0502020204030204" pitchFamily="34" charset="0"/>
              </a:rPr>
              <a:t>Magnets</a:t>
            </a:r>
            <a:endParaRPr lang="en-US" sz="1100" b="1" spc="-8" dirty="0">
              <a:solidFill>
                <a:schemeClr val="dk1"/>
              </a:solidFill>
              <a:latin typeface="Calibri" panose="020F0502020204030204" pitchFamily="34" charset="0"/>
            </a:endParaRPr>
          </a:p>
        </p:txBody>
      </p:sp>
      <p:sp>
        <p:nvSpPr>
          <p:cNvPr id="324" name="OTLSHAPE_SLT_4bee1cbe72754a708eb16eaea1d3d42c_Title">
            <a:extLst>
              <a:ext uri="{FF2B5EF4-FFF2-40B4-BE49-F238E27FC236}">
                <a16:creationId xmlns:a16="http://schemas.microsoft.com/office/drawing/2014/main" id="{F0DFDB77-3AC3-B286-551E-74DE1CE778F9}"/>
              </a:ext>
            </a:extLst>
          </p:cNvPr>
          <p:cNvSpPr txBox="1"/>
          <p:nvPr>
            <p:custDataLst>
              <p:tags r:id="rId288"/>
            </p:custDataLst>
          </p:nvPr>
        </p:nvSpPr>
        <p:spPr>
          <a:xfrm>
            <a:off x="2872742" y="2772495"/>
            <a:ext cx="3937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Inserts</a:t>
            </a:r>
            <a:endParaRPr lang="en-US" sz="1100" b="1" spc="-6" dirty="0">
              <a:solidFill>
                <a:schemeClr val="dk1"/>
              </a:solidFill>
              <a:latin typeface="Calibri" panose="020F0502020204030204" pitchFamily="34" charset="0"/>
            </a:endParaRPr>
          </a:p>
        </p:txBody>
      </p:sp>
      <p:sp>
        <p:nvSpPr>
          <p:cNvPr id="331" name="OTLSHAPE_SLT_0919ae8ef9ce4bc889749ffc4f892b56_Title">
            <a:extLst>
              <a:ext uri="{FF2B5EF4-FFF2-40B4-BE49-F238E27FC236}">
                <a16:creationId xmlns:a16="http://schemas.microsoft.com/office/drawing/2014/main" id="{7A6E65BE-B855-1CB2-4D02-6081C5F6A54E}"/>
              </a:ext>
            </a:extLst>
          </p:cNvPr>
          <p:cNvSpPr txBox="1"/>
          <p:nvPr>
            <p:custDataLst>
              <p:tags r:id="rId289"/>
            </p:custDataLst>
          </p:nvPr>
        </p:nvSpPr>
        <p:spPr>
          <a:xfrm>
            <a:off x="2695275" y="2981113"/>
            <a:ext cx="1524000" cy="170519"/>
          </a:xfrm>
          <a:prstGeom prst="rect">
            <a:avLst/>
          </a:prstGeom>
          <a:noFill/>
        </p:spPr>
        <p:txBody>
          <a:bodyPr vert="horz" wrap="square" lIns="0" tIns="0" rIns="0" bIns="0" rtlCol="0" anchor="ctr" anchorCtr="0">
            <a:spAutoFit/>
          </a:bodyPr>
          <a:lstStyle/>
          <a:p>
            <a:pPr algn="r"/>
            <a:r>
              <a:rPr lang="en-US" sz="1100" b="1" spc="-8">
                <a:solidFill>
                  <a:schemeClr val="dk1"/>
                </a:solidFill>
                <a:latin typeface="Calibri" panose="020F0502020204030204" pitchFamily="34" charset="0"/>
              </a:rPr>
              <a:t>Mock Up / Target H Set up</a:t>
            </a:r>
            <a:endParaRPr lang="en-US" sz="1100" b="1" spc="-8" dirty="0">
              <a:solidFill>
                <a:schemeClr val="dk1"/>
              </a:solidFill>
              <a:latin typeface="Calibri" panose="020F0502020204030204" pitchFamily="34" charset="0"/>
            </a:endParaRPr>
          </a:p>
        </p:txBody>
      </p:sp>
      <p:sp>
        <p:nvSpPr>
          <p:cNvPr id="339" name="OTLSHAPE_SLT_16a9f781fbcf4348a90d41835fa3249e_Title">
            <a:extLst>
              <a:ext uri="{FF2B5EF4-FFF2-40B4-BE49-F238E27FC236}">
                <a16:creationId xmlns:a16="http://schemas.microsoft.com/office/drawing/2014/main" id="{BBD02924-B93E-A6CB-3B65-F40E2FECECC1}"/>
              </a:ext>
            </a:extLst>
          </p:cNvPr>
          <p:cNvSpPr txBox="1"/>
          <p:nvPr>
            <p:custDataLst>
              <p:tags r:id="rId290"/>
            </p:custDataLst>
          </p:nvPr>
        </p:nvSpPr>
        <p:spPr>
          <a:xfrm>
            <a:off x="3761851" y="3189732"/>
            <a:ext cx="571500" cy="170519"/>
          </a:xfrm>
          <a:prstGeom prst="rect">
            <a:avLst/>
          </a:prstGeom>
          <a:noFill/>
        </p:spPr>
        <p:txBody>
          <a:bodyPr vert="horz" wrap="square" lIns="0" tIns="0" rIns="0" bIns="0" rtlCol="0" anchor="ctr" anchorCtr="0">
            <a:spAutoFit/>
          </a:bodyPr>
          <a:lstStyle/>
          <a:p>
            <a:pPr algn="r"/>
            <a:r>
              <a:rPr lang="en-US" sz="1100" b="1" spc="-8">
                <a:solidFill>
                  <a:schemeClr val="dk1"/>
                </a:solidFill>
                <a:latin typeface="Calibri" panose="020F0502020204030204" pitchFamily="34" charset="0"/>
              </a:rPr>
              <a:t>Separator</a:t>
            </a:r>
            <a:endParaRPr lang="en-US" sz="1100" b="1" spc="-8" dirty="0">
              <a:solidFill>
                <a:schemeClr val="dk1"/>
              </a:solidFill>
              <a:latin typeface="Calibri" panose="020F0502020204030204" pitchFamily="34" charset="0"/>
            </a:endParaRPr>
          </a:p>
        </p:txBody>
      </p:sp>
      <p:sp>
        <p:nvSpPr>
          <p:cNvPr id="364" name="OTLSHAPE_SLT_26c569c01e6a47b8b9bb6219068dc08e_Title">
            <a:extLst>
              <a:ext uri="{FF2B5EF4-FFF2-40B4-BE49-F238E27FC236}">
                <a16:creationId xmlns:a16="http://schemas.microsoft.com/office/drawing/2014/main" id="{D272FF7F-93B7-0507-53BF-2E3F95024C5D}"/>
              </a:ext>
            </a:extLst>
          </p:cNvPr>
          <p:cNvSpPr txBox="1"/>
          <p:nvPr>
            <p:custDataLst>
              <p:tags r:id="rId291"/>
            </p:custDataLst>
          </p:nvPr>
        </p:nvSpPr>
        <p:spPr>
          <a:xfrm>
            <a:off x="4851945" y="4713563"/>
            <a:ext cx="863600" cy="170519"/>
          </a:xfrm>
          <a:prstGeom prst="rect">
            <a:avLst/>
          </a:prstGeom>
          <a:noFill/>
        </p:spPr>
        <p:txBody>
          <a:bodyPr vert="horz" wrap="square" lIns="0" tIns="0" rIns="0" bIns="0" rtlCol="0" anchor="ctr" anchorCtr="0">
            <a:spAutoFit/>
          </a:bodyPr>
          <a:lstStyle/>
          <a:p>
            <a:pPr algn="r"/>
            <a:r>
              <a:rPr lang="en-US" sz="1100" b="1" spc="-12">
                <a:solidFill>
                  <a:schemeClr val="dk1"/>
                </a:solidFill>
                <a:latin typeface="Calibri" panose="020F0502020204030204" pitchFamily="34" charset="0"/>
              </a:rPr>
              <a:t>Install Target H</a:t>
            </a:r>
            <a:endParaRPr lang="en-US" sz="1100" b="1" spc="-12" dirty="0">
              <a:solidFill>
                <a:schemeClr val="dk1"/>
              </a:solidFill>
              <a:latin typeface="Calibri" panose="020F0502020204030204" pitchFamily="34" charset="0"/>
            </a:endParaRPr>
          </a:p>
        </p:txBody>
      </p:sp>
      <p:sp>
        <p:nvSpPr>
          <p:cNvPr id="372" name="OTLSHAPE_SLT_2b6880f149c64214b6129ec8ddf5343e_Title">
            <a:extLst>
              <a:ext uri="{FF2B5EF4-FFF2-40B4-BE49-F238E27FC236}">
                <a16:creationId xmlns:a16="http://schemas.microsoft.com/office/drawing/2014/main" id="{7901FA6B-021C-7D80-AFDB-8622BB64373A}"/>
              </a:ext>
            </a:extLst>
          </p:cNvPr>
          <p:cNvSpPr txBox="1"/>
          <p:nvPr>
            <p:custDataLst>
              <p:tags r:id="rId292"/>
            </p:custDataLst>
          </p:nvPr>
        </p:nvSpPr>
        <p:spPr>
          <a:xfrm>
            <a:off x="4759587" y="5130800"/>
            <a:ext cx="1244600" cy="170519"/>
          </a:xfrm>
          <a:prstGeom prst="rect">
            <a:avLst/>
          </a:prstGeom>
          <a:noFill/>
        </p:spPr>
        <p:txBody>
          <a:bodyPr vert="horz" wrap="square" lIns="0" tIns="0" rIns="0" bIns="0" rtlCol="0" anchor="ctr" anchorCtr="0">
            <a:spAutoFit/>
          </a:bodyPr>
          <a:lstStyle/>
          <a:p>
            <a:pPr algn="r"/>
            <a:r>
              <a:rPr lang="en-US" sz="1100" b="1" spc="-6">
                <a:solidFill>
                  <a:schemeClr val="dk1"/>
                </a:solidFill>
                <a:latin typeface="Calibri" panose="020F0502020204030204" pitchFamily="34" charset="0"/>
              </a:rPr>
              <a:t>Install Steel Shielding</a:t>
            </a:r>
            <a:endParaRPr lang="en-US" sz="1100" b="1" spc="-6" dirty="0">
              <a:solidFill>
                <a:schemeClr val="dk1"/>
              </a:solidFill>
              <a:latin typeface="Calibri" panose="020F0502020204030204" pitchFamily="34" charset="0"/>
            </a:endParaRPr>
          </a:p>
        </p:txBody>
      </p:sp>
      <p:sp>
        <p:nvSpPr>
          <p:cNvPr id="386" name="OTLSHAPE_SLT_097fe035032e4cfe9e89d23ddd8d50cc_Title">
            <a:extLst>
              <a:ext uri="{FF2B5EF4-FFF2-40B4-BE49-F238E27FC236}">
                <a16:creationId xmlns:a16="http://schemas.microsoft.com/office/drawing/2014/main" id="{23262847-8AEC-E831-3A42-B45EC17ACF4A}"/>
              </a:ext>
            </a:extLst>
          </p:cNvPr>
          <p:cNvSpPr txBox="1"/>
          <p:nvPr>
            <p:custDataLst>
              <p:tags r:id="rId293"/>
            </p:custDataLst>
          </p:nvPr>
        </p:nvSpPr>
        <p:spPr>
          <a:xfrm>
            <a:off x="5989026" y="6028775"/>
            <a:ext cx="609600" cy="170519"/>
          </a:xfrm>
          <a:prstGeom prst="rect">
            <a:avLst/>
          </a:prstGeom>
          <a:noFill/>
        </p:spPr>
        <p:txBody>
          <a:bodyPr vert="horz" wrap="square" lIns="0" tIns="0" rIns="0" bIns="0" rtlCol="0" anchor="ctr" anchorCtr="0">
            <a:spAutoFit/>
          </a:bodyPr>
          <a:lstStyle/>
          <a:p>
            <a:pPr algn="r"/>
            <a:r>
              <a:rPr lang="en-US" sz="1100" b="1" spc="-14">
                <a:solidFill>
                  <a:schemeClr val="dk1"/>
                </a:solidFill>
                <a:latin typeface="Calibri" panose="020F0502020204030204" pitchFamily="34" charset="0"/>
              </a:rPr>
              <a:t>HIPA Com.</a:t>
            </a:r>
            <a:endParaRPr lang="en-US" sz="1100" b="1" spc="-14" dirty="0">
              <a:solidFill>
                <a:schemeClr val="dk1"/>
              </a:solidFill>
              <a:latin typeface="Calibri" panose="020F0502020204030204" pitchFamily="34" charset="0"/>
            </a:endParaRPr>
          </a:p>
        </p:txBody>
      </p:sp>
      <p:sp>
        <p:nvSpPr>
          <p:cNvPr id="394" name="OTLSHAPE_SLT_2f13099aa314421e8ff163b180a2c041_Title">
            <a:extLst>
              <a:ext uri="{FF2B5EF4-FFF2-40B4-BE49-F238E27FC236}">
                <a16:creationId xmlns:a16="http://schemas.microsoft.com/office/drawing/2014/main" id="{CAEFB1FF-DE32-82A2-CBBB-5B0B3E6D769F}"/>
              </a:ext>
            </a:extLst>
          </p:cNvPr>
          <p:cNvSpPr txBox="1"/>
          <p:nvPr>
            <p:custDataLst>
              <p:tags r:id="rId294"/>
            </p:custDataLst>
          </p:nvPr>
        </p:nvSpPr>
        <p:spPr>
          <a:xfrm>
            <a:off x="6262788" y="6237393"/>
            <a:ext cx="660400" cy="170519"/>
          </a:xfrm>
          <a:prstGeom prst="rect">
            <a:avLst/>
          </a:prstGeom>
          <a:noFill/>
        </p:spPr>
        <p:txBody>
          <a:bodyPr vert="horz" wrap="square" lIns="0" tIns="0" rIns="0" bIns="0" rtlCol="0" anchor="ctr" anchorCtr="0">
            <a:spAutoFit/>
          </a:bodyPr>
          <a:lstStyle/>
          <a:p>
            <a:pPr algn="r"/>
            <a:r>
              <a:rPr lang="nn-NO" sz="1100" b="1" spc="-8">
                <a:solidFill>
                  <a:schemeClr val="dk1"/>
                </a:solidFill>
                <a:latin typeface="Calibri" panose="020F0502020204030204" pitchFamily="34" charset="0"/>
              </a:rPr>
              <a:t>HIMB Com.</a:t>
            </a:r>
            <a:endParaRPr lang="en-US" sz="1100" b="1" spc="-8" dirty="0">
              <a:solidFill>
                <a:schemeClr val="dk1"/>
              </a:solidFill>
              <a:latin typeface="Calibri" panose="020F0502020204030204" pitchFamily="34" charset="0"/>
            </a:endParaRPr>
          </a:p>
        </p:txBody>
      </p:sp>
      <p:sp>
        <p:nvSpPr>
          <p:cNvPr id="402" name="OTLSHAPE_SLT_ca3dbe400c15423493b6c02e5f17ffcf_Title">
            <a:extLst>
              <a:ext uri="{FF2B5EF4-FFF2-40B4-BE49-F238E27FC236}">
                <a16:creationId xmlns:a16="http://schemas.microsoft.com/office/drawing/2014/main" id="{56797F82-C1F0-4229-BBB1-DDFEB98C5164}"/>
              </a:ext>
            </a:extLst>
          </p:cNvPr>
          <p:cNvSpPr txBox="1"/>
          <p:nvPr>
            <p:custDataLst>
              <p:tags r:id="rId295"/>
            </p:custDataLst>
          </p:nvPr>
        </p:nvSpPr>
        <p:spPr>
          <a:xfrm>
            <a:off x="8411620" y="6446012"/>
            <a:ext cx="863600" cy="170519"/>
          </a:xfrm>
          <a:prstGeom prst="rect">
            <a:avLst/>
          </a:prstGeom>
          <a:noFill/>
        </p:spPr>
        <p:txBody>
          <a:bodyPr vert="horz" wrap="square" lIns="0" tIns="0" rIns="0" bIns="0" rtlCol="0" anchor="ctr" anchorCtr="0">
            <a:spAutoFit/>
          </a:bodyPr>
          <a:lstStyle/>
          <a:p>
            <a:pPr algn="r"/>
            <a:r>
              <a:rPr lang="en-US" sz="1100" b="1" spc="-22" dirty="0">
                <a:solidFill>
                  <a:schemeClr val="dk1"/>
                </a:solidFill>
                <a:latin typeface="Calibri" panose="020F0502020204030204" pitchFamily="34" charset="0"/>
              </a:rPr>
              <a:t>TATTOOS Com.</a:t>
            </a:r>
          </a:p>
        </p:txBody>
      </p:sp>
      <p:sp>
        <p:nvSpPr>
          <p:cNvPr id="308" name="OTLSHAPE_SLT_1b3a4da664b2442fb611d2889a3038b2_Title">
            <a:extLst>
              <a:ext uri="{FF2B5EF4-FFF2-40B4-BE49-F238E27FC236}">
                <a16:creationId xmlns:a16="http://schemas.microsoft.com/office/drawing/2014/main" id="{2466BAFE-9B05-EE3B-F36C-4C1C85E00AAB}"/>
              </a:ext>
            </a:extLst>
          </p:cNvPr>
          <p:cNvSpPr txBox="1"/>
          <p:nvPr>
            <p:custDataLst>
              <p:tags r:id="rId296"/>
            </p:custDataLst>
          </p:nvPr>
        </p:nvSpPr>
        <p:spPr>
          <a:xfrm>
            <a:off x="3577899" y="2291757"/>
            <a:ext cx="38100" cy="170519"/>
          </a:xfrm>
          <a:prstGeom prst="rect">
            <a:avLst/>
          </a:prstGeom>
          <a:noFill/>
        </p:spPr>
        <p:txBody>
          <a:bodyPr vert="horz" wrap="square" lIns="0" tIns="0" rIns="0" bIns="0" rtlCol="0" anchor="ctr" anchorCtr="0">
            <a:spAutoFit/>
          </a:bodyPr>
          <a:lstStyle/>
          <a:p>
            <a:pPr algn="r"/>
            <a:r>
              <a:rPr lang="en-US" sz="1100" b="1" spc="-28" dirty="0">
                <a:solidFill>
                  <a:schemeClr val="dk1"/>
                </a:solidFill>
                <a:latin typeface="Calibri" panose="020F0502020204030204" pitchFamily="34" charset="0"/>
              </a:rPr>
              <a:t>'</a:t>
            </a:r>
          </a:p>
        </p:txBody>
      </p:sp>
      <p:sp>
        <p:nvSpPr>
          <p:cNvPr id="420" name="OTLSHAPE_SLT_b42d68937794444b95191e4765ac7d3a_Title">
            <a:extLst>
              <a:ext uri="{FF2B5EF4-FFF2-40B4-BE49-F238E27FC236}">
                <a16:creationId xmlns:a16="http://schemas.microsoft.com/office/drawing/2014/main" id="{19F3CAEB-B393-D584-1722-4793F44151B6}"/>
              </a:ext>
            </a:extLst>
          </p:cNvPr>
          <p:cNvSpPr txBox="1"/>
          <p:nvPr>
            <p:custDataLst>
              <p:tags r:id="rId297"/>
            </p:custDataLst>
          </p:nvPr>
        </p:nvSpPr>
        <p:spPr>
          <a:xfrm>
            <a:off x="5628390" y="2291757"/>
            <a:ext cx="1028700" cy="170519"/>
          </a:xfrm>
          <a:prstGeom prst="rect">
            <a:avLst/>
          </a:prstGeom>
          <a:noFill/>
        </p:spPr>
        <p:txBody>
          <a:bodyPr vert="horz" wrap="square" lIns="0" tIns="0" rIns="0" bIns="0" rtlCol="0" anchor="ctr" anchorCtr="0">
            <a:spAutoFit/>
          </a:bodyPr>
          <a:lstStyle/>
          <a:p>
            <a:r>
              <a:rPr lang="en-US" sz="1100" b="1" spc="-8">
                <a:solidFill>
                  <a:schemeClr val="dk1"/>
                </a:solidFill>
                <a:latin typeface="Calibri" panose="020F0502020204030204" pitchFamily="34" charset="0"/>
              </a:rPr>
              <a:t>UCN PKCO Access</a:t>
            </a:r>
            <a:endParaRPr lang="en-US" sz="1100" b="1" spc="-8" dirty="0">
              <a:solidFill>
                <a:schemeClr val="dk1"/>
              </a:solidFill>
              <a:latin typeface="Calibri" panose="020F0502020204030204" pitchFamily="34" charset="0"/>
            </a:endParaRPr>
          </a:p>
        </p:txBody>
      </p:sp>
      <p:sp>
        <p:nvSpPr>
          <p:cNvPr id="430" name="OTLSHAPE_SLT_edbea60dd76f42cdb1e295661806d506_Title">
            <a:extLst>
              <a:ext uri="{FF2B5EF4-FFF2-40B4-BE49-F238E27FC236}">
                <a16:creationId xmlns:a16="http://schemas.microsoft.com/office/drawing/2014/main" id="{A2B55F9D-A3BB-B691-995F-D8689FC00572}"/>
              </a:ext>
            </a:extLst>
          </p:cNvPr>
          <p:cNvSpPr txBox="1"/>
          <p:nvPr>
            <p:custDataLst>
              <p:tags r:id="rId298"/>
            </p:custDataLst>
          </p:nvPr>
        </p:nvSpPr>
        <p:spPr>
          <a:xfrm>
            <a:off x="7555214" y="3670469"/>
            <a:ext cx="1257300" cy="170519"/>
          </a:xfrm>
          <a:prstGeom prst="rect">
            <a:avLst/>
          </a:prstGeom>
          <a:noFill/>
        </p:spPr>
        <p:txBody>
          <a:bodyPr vert="horz" wrap="square" lIns="0" tIns="0" rIns="0" bIns="0" rtlCol="0" anchor="ctr" anchorCtr="0">
            <a:spAutoFit/>
          </a:bodyPr>
          <a:lstStyle/>
          <a:p>
            <a:r>
              <a:rPr lang="en-US" sz="1100" b="1" spc="-4">
                <a:solidFill>
                  <a:schemeClr val="dk1"/>
                </a:solidFill>
                <a:latin typeface="Calibri" panose="020F0502020204030204" pitchFamily="34" charset="0"/>
              </a:rPr>
              <a:t>Building Construction</a:t>
            </a:r>
            <a:endParaRPr lang="en-US" sz="1100" b="1" spc="-4" dirty="0">
              <a:solidFill>
                <a:schemeClr val="dk1"/>
              </a:solidFill>
              <a:latin typeface="Calibri" panose="020F0502020204030204" pitchFamily="34" charset="0"/>
            </a:endParaRPr>
          </a:p>
        </p:txBody>
      </p:sp>
      <p:sp>
        <p:nvSpPr>
          <p:cNvPr id="438" name="OTLSHAPE_SLT_39929ecbf82c4af78e97e8b150f31885_Title">
            <a:extLst>
              <a:ext uri="{FF2B5EF4-FFF2-40B4-BE49-F238E27FC236}">
                <a16:creationId xmlns:a16="http://schemas.microsoft.com/office/drawing/2014/main" id="{2AA5033B-9F65-1B10-C964-19AEA428FAC6}"/>
              </a:ext>
            </a:extLst>
          </p:cNvPr>
          <p:cNvSpPr txBox="1"/>
          <p:nvPr>
            <p:custDataLst>
              <p:tags r:id="rId299"/>
            </p:custDataLst>
          </p:nvPr>
        </p:nvSpPr>
        <p:spPr>
          <a:xfrm>
            <a:off x="7958829" y="3879088"/>
            <a:ext cx="1625600" cy="170519"/>
          </a:xfrm>
          <a:prstGeom prst="rect">
            <a:avLst/>
          </a:prstGeom>
          <a:noFill/>
        </p:spPr>
        <p:txBody>
          <a:bodyPr vert="horz" wrap="square" lIns="0" tIns="0" rIns="0" bIns="0" rtlCol="0" anchor="ctr" anchorCtr="0">
            <a:spAutoFit/>
          </a:bodyPr>
          <a:lstStyle/>
          <a:p>
            <a:r>
              <a:rPr lang="en-US" sz="1100" b="1" spc="-6">
                <a:solidFill>
                  <a:schemeClr val="dk1"/>
                </a:solidFill>
                <a:latin typeface="Calibri" panose="020F0502020204030204" pitchFamily="34" charset="0"/>
              </a:rPr>
              <a:t>New Proton Channel Tunnel</a:t>
            </a:r>
            <a:endParaRPr lang="en-US" sz="1100" b="1" spc="-6" dirty="0">
              <a:solidFill>
                <a:schemeClr val="dk1"/>
              </a:solidFill>
              <a:latin typeface="Calibri" panose="020F0502020204030204" pitchFamily="34" charset="0"/>
            </a:endParaRPr>
          </a:p>
        </p:txBody>
      </p:sp>
      <p:sp>
        <p:nvSpPr>
          <p:cNvPr id="446" name="OTLSHAPE_SLT_f57bd7a6e75d4fd7b8a87a09eb133184_Title">
            <a:extLst>
              <a:ext uri="{FF2B5EF4-FFF2-40B4-BE49-F238E27FC236}">
                <a16:creationId xmlns:a16="http://schemas.microsoft.com/office/drawing/2014/main" id="{C39A0DA8-6EF9-0B61-440B-52CB9F731785}"/>
              </a:ext>
            </a:extLst>
          </p:cNvPr>
          <p:cNvSpPr txBox="1"/>
          <p:nvPr>
            <p:custDataLst>
              <p:tags r:id="rId300"/>
            </p:custDataLst>
          </p:nvPr>
        </p:nvSpPr>
        <p:spPr>
          <a:xfrm>
            <a:off x="9369727" y="4087707"/>
            <a:ext cx="2082800" cy="170519"/>
          </a:xfrm>
          <a:prstGeom prst="rect">
            <a:avLst/>
          </a:prstGeom>
          <a:noFill/>
        </p:spPr>
        <p:txBody>
          <a:bodyPr vert="horz" wrap="square" lIns="0" tIns="0" rIns="0" bIns="0" rtlCol="0" anchor="ctr" anchorCtr="0">
            <a:spAutoFit/>
          </a:bodyPr>
          <a:lstStyle/>
          <a:p>
            <a:r>
              <a:rPr lang="en-US" sz="1100" b="1" spc="-6">
                <a:solidFill>
                  <a:schemeClr val="dk1"/>
                </a:solidFill>
                <a:latin typeface="Calibri" panose="020F0502020204030204" pitchFamily="34" charset="0"/>
              </a:rPr>
              <a:t>Installation Tg, Beamlines, Shielding</a:t>
            </a:r>
            <a:endParaRPr lang="en-US" sz="1100" b="1" spc="-6" dirty="0">
              <a:solidFill>
                <a:schemeClr val="dk1"/>
              </a:solidFill>
              <a:latin typeface="Calibri" panose="020F0502020204030204" pitchFamily="34" charset="0"/>
            </a:endParaRPr>
          </a:p>
        </p:txBody>
      </p:sp>
      <p:sp>
        <p:nvSpPr>
          <p:cNvPr id="456" name="OTLSHAPE_SLT_fa8c1b1ad9f94f8e90b327437f902a11_Title">
            <a:extLst>
              <a:ext uri="{FF2B5EF4-FFF2-40B4-BE49-F238E27FC236}">
                <a16:creationId xmlns:a16="http://schemas.microsoft.com/office/drawing/2014/main" id="{C5CAB0EA-473E-F04B-F4DF-63316A74A4CE}"/>
              </a:ext>
            </a:extLst>
          </p:cNvPr>
          <p:cNvSpPr txBox="1"/>
          <p:nvPr>
            <p:custDataLst>
              <p:tags r:id="rId301"/>
            </p:custDataLst>
          </p:nvPr>
        </p:nvSpPr>
        <p:spPr>
          <a:xfrm>
            <a:off x="5020158" y="3398351"/>
            <a:ext cx="1104900" cy="170519"/>
          </a:xfrm>
          <a:prstGeom prst="rect">
            <a:avLst/>
          </a:prstGeom>
          <a:noFill/>
        </p:spPr>
        <p:txBody>
          <a:bodyPr vert="horz" wrap="square" lIns="0" tIns="0" rIns="0" bIns="0" rtlCol="0" anchor="ctr" anchorCtr="0">
            <a:spAutoFit/>
          </a:bodyPr>
          <a:lstStyle/>
          <a:p>
            <a:pPr algn="r"/>
            <a:r>
              <a:rPr lang="en-US" sz="1100" b="1" spc="-16">
                <a:solidFill>
                  <a:schemeClr val="dk1"/>
                </a:solidFill>
                <a:latin typeface="Calibri" panose="020F0502020204030204" pitchFamily="34" charset="0"/>
              </a:rPr>
              <a:t>TATTOOS Beamline</a:t>
            </a:r>
            <a:endParaRPr lang="en-US" sz="1100" b="1" spc="-16" dirty="0">
              <a:solidFill>
                <a:schemeClr val="dk1"/>
              </a:solidFill>
              <a:latin typeface="Calibri" panose="020F0502020204030204" pitchFamily="34" charset="0"/>
            </a:endParaRPr>
          </a:p>
        </p:txBody>
      </p:sp>
      <p:sp>
        <p:nvSpPr>
          <p:cNvPr id="513" name="OTLSHAPE_SLT_c889365e09bb4c1b97aaf0a09707a8e4_Title">
            <a:extLst>
              <a:ext uri="{FF2B5EF4-FFF2-40B4-BE49-F238E27FC236}">
                <a16:creationId xmlns:a16="http://schemas.microsoft.com/office/drawing/2014/main" id="{9C828488-3A9B-30CC-A787-D5BFF1582C0D}"/>
              </a:ext>
            </a:extLst>
          </p:cNvPr>
          <p:cNvSpPr txBox="1"/>
          <p:nvPr>
            <p:custDataLst>
              <p:tags r:id="rId302"/>
            </p:custDataLst>
          </p:nvPr>
        </p:nvSpPr>
        <p:spPr>
          <a:xfrm>
            <a:off x="5198845" y="5548037"/>
            <a:ext cx="1181100" cy="170519"/>
          </a:xfrm>
          <a:prstGeom prst="rect">
            <a:avLst/>
          </a:prstGeom>
          <a:noFill/>
        </p:spPr>
        <p:txBody>
          <a:bodyPr vert="horz" wrap="square" lIns="0" tIns="0" rIns="0" bIns="0" rtlCol="0" anchor="ctr" anchorCtr="0">
            <a:spAutoFit/>
          </a:bodyPr>
          <a:lstStyle/>
          <a:p>
            <a:pPr algn="r"/>
            <a:r>
              <a:rPr lang="en-US" sz="1100" b="1" spc="-4">
                <a:solidFill>
                  <a:schemeClr val="dk1"/>
                </a:solidFill>
                <a:latin typeface="Calibri" panose="020F0502020204030204" pitchFamily="34" charset="0"/>
              </a:rPr>
              <a:t>Install PK1 Beamline</a:t>
            </a:r>
            <a:endParaRPr lang="en-US" sz="1100" b="1" spc="-4" dirty="0">
              <a:solidFill>
                <a:schemeClr val="dk1"/>
              </a:solidFill>
              <a:latin typeface="Calibri" panose="020F0502020204030204" pitchFamily="34" charset="0"/>
            </a:endParaRPr>
          </a:p>
        </p:txBody>
      </p:sp>
      <p:sp>
        <p:nvSpPr>
          <p:cNvPr id="471" name="OTLSHAPE_TB_00000000000000000000000000000000_TimescaleInterval8">
            <a:extLst>
              <a:ext uri="{FF2B5EF4-FFF2-40B4-BE49-F238E27FC236}">
                <a16:creationId xmlns:a16="http://schemas.microsoft.com/office/drawing/2014/main" id="{215F74E1-D714-77B1-7B97-B5BE7F09269E}"/>
              </a:ext>
            </a:extLst>
          </p:cNvPr>
          <p:cNvSpPr txBox="1"/>
          <p:nvPr>
            <p:custDataLst>
              <p:tags r:id="rId303"/>
            </p:custDataLst>
          </p:nvPr>
        </p:nvSpPr>
        <p:spPr>
          <a:xfrm>
            <a:off x="10129996" y="1552893"/>
            <a:ext cx="314189" cy="186055"/>
          </a:xfrm>
          <a:prstGeom prst="rect">
            <a:avLst/>
          </a:prstGeom>
          <a:noFill/>
        </p:spPr>
        <p:txBody>
          <a:bodyPr vert="horz" wrap="none" lIns="0" tIns="0" rIns="0" bIns="0" rtlCol="0" anchor="ctr" anchorCtr="0">
            <a:noAutofit/>
          </a:bodyPr>
          <a:lstStyle/>
          <a:p>
            <a:r>
              <a:rPr lang="en-US" sz="1200" spc="-20">
                <a:solidFill>
                  <a:schemeClr val="lt1"/>
                </a:solidFill>
                <a:latin typeface="Calibri" panose="020F0502020204030204" pitchFamily="34" charset="0"/>
              </a:rPr>
              <a:t>2031</a:t>
            </a:r>
            <a:endParaRPr lang="en-US" sz="1200" spc="-20" dirty="0">
              <a:solidFill>
                <a:schemeClr val="lt1"/>
              </a:solidFill>
              <a:latin typeface="Calibri" panose="020F0502020204030204" pitchFamily="34" charset="0"/>
            </a:endParaRPr>
          </a:p>
        </p:txBody>
      </p:sp>
      <p:cxnSp>
        <p:nvCxnSpPr>
          <p:cNvPr id="12" name="OTLSHAPE_TB_00000000000000000000000000000000_Separator1">
            <a:extLst>
              <a:ext uri="{FF2B5EF4-FFF2-40B4-BE49-F238E27FC236}">
                <a16:creationId xmlns:a16="http://schemas.microsoft.com/office/drawing/2014/main" id="{80543EC2-BFD7-4920-8BE4-7FDBC3CC98CE}"/>
              </a:ext>
            </a:extLst>
          </p:cNvPr>
          <p:cNvCxnSpPr/>
          <p:nvPr>
            <p:custDataLst>
              <p:tags r:id="rId304"/>
            </p:custDataLst>
          </p:nvPr>
        </p:nvCxnSpPr>
        <p:spPr>
          <a:xfrm>
            <a:off x="2376749"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OTLSHAPE_TB_00000000000000000000000000000000_Separator2">
            <a:extLst>
              <a:ext uri="{FF2B5EF4-FFF2-40B4-BE49-F238E27FC236}">
                <a16:creationId xmlns:a16="http://schemas.microsoft.com/office/drawing/2014/main" id="{B5052454-AAF5-BAF2-0985-611442D44968}"/>
              </a:ext>
            </a:extLst>
          </p:cNvPr>
          <p:cNvCxnSpPr/>
          <p:nvPr>
            <p:custDataLst>
              <p:tags r:id="rId305"/>
            </p:custDataLst>
          </p:nvPr>
        </p:nvCxnSpPr>
        <p:spPr>
          <a:xfrm>
            <a:off x="3657788"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OTLSHAPE_TB_00000000000000000000000000000000_Separator3">
            <a:extLst>
              <a:ext uri="{FF2B5EF4-FFF2-40B4-BE49-F238E27FC236}">
                <a16:creationId xmlns:a16="http://schemas.microsoft.com/office/drawing/2014/main" id="{A5BD8EC5-79CE-9DB4-31AC-64F4925D4C94}"/>
              </a:ext>
            </a:extLst>
          </p:cNvPr>
          <p:cNvCxnSpPr/>
          <p:nvPr>
            <p:custDataLst>
              <p:tags r:id="rId306"/>
            </p:custDataLst>
          </p:nvPr>
        </p:nvCxnSpPr>
        <p:spPr>
          <a:xfrm>
            <a:off x="4938828"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OTLSHAPE_TB_00000000000000000000000000000000_Separator4">
            <a:extLst>
              <a:ext uri="{FF2B5EF4-FFF2-40B4-BE49-F238E27FC236}">
                <a16:creationId xmlns:a16="http://schemas.microsoft.com/office/drawing/2014/main" id="{AE46DB8D-11F9-8470-65DF-DBF4FA96B75C}"/>
              </a:ext>
            </a:extLst>
          </p:cNvPr>
          <p:cNvCxnSpPr/>
          <p:nvPr>
            <p:custDataLst>
              <p:tags r:id="rId307"/>
            </p:custDataLst>
          </p:nvPr>
        </p:nvCxnSpPr>
        <p:spPr>
          <a:xfrm>
            <a:off x="6219867"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OTLSHAPE_TB_00000000000000000000000000000000_Separator5">
            <a:extLst>
              <a:ext uri="{FF2B5EF4-FFF2-40B4-BE49-F238E27FC236}">
                <a16:creationId xmlns:a16="http://schemas.microsoft.com/office/drawing/2014/main" id="{66A1A9E8-C229-6FB3-C9AE-53661B2B761E}"/>
              </a:ext>
            </a:extLst>
          </p:cNvPr>
          <p:cNvCxnSpPr/>
          <p:nvPr>
            <p:custDataLst>
              <p:tags r:id="rId308"/>
            </p:custDataLst>
          </p:nvPr>
        </p:nvCxnSpPr>
        <p:spPr>
          <a:xfrm>
            <a:off x="7504416"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OTLSHAPE_TB_00000000000000000000000000000000_Separator6">
            <a:extLst>
              <a:ext uri="{FF2B5EF4-FFF2-40B4-BE49-F238E27FC236}">
                <a16:creationId xmlns:a16="http://schemas.microsoft.com/office/drawing/2014/main" id="{80AC5BBE-3230-A051-C548-8C740030E897}"/>
              </a:ext>
            </a:extLst>
          </p:cNvPr>
          <p:cNvCxnSpPr/>
          <p:nvPr>
            <p:custDataLst>
              <p:tags r:id="rId309"/>
            </p:custDataLst>
          </p:nvPr>
        </p:nvCxnSpPr>
        <p:spPr>
          <a:xfrm>
            <a:off x="8785456"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0" name="OTLSHAPE_TB_00000000000000000000000000000000_Separator7">
            <a:extLst>
              <a:ext uri="{FF2B5EF4-FFF2-40B4-BE49-F238E27FC236}">
                <a16:creationId xmlns:a16="http://schemas.microsoft.com/office/drawing/2014/main" id="{D6ABCF9B-DE4E-DF7F-69A3-4CDB736A6463}"/>
              </a:ext>
            </a:extLst>
          </p:cNvPr>
          <p:cNvCxnSpPr/>
          <p:nvPr>
            <p:custDataLst>
              <p:tags r:id="rId310"/>
            </p:custDataLst>
          </p:nvPr>
        </p:nvCxnSpPr>
        <p:spPr>
          <a:xfrm>
            <a:off x="10066496" y="1557020"/>
            <a:ext cx="0" cy="177800"/>
          </a:xfrm>
          <a:prstGeom prst="line">
            <a:avLst/>
          </a:prstGeom>
          <a:ln w="9525" cap="flat" cmpd="sng" algn="ctr">
            <a:solidFill>
              <a:schemeClr val="lt1">
                <a:alpha val="29804"/>
              </a:schemeClr>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3" name="OTLSHAPE_M_78ab908f14c74c8898ac34d2665e12f2_Shape">
            <a:extLst>
              <a:ext uri="{FF2B5EF4-FFF2-40B4-BE49-F238E27FC236}">
                <a16:creationId xmlns:a16="http://schemas.microsoft.com/office/drawing/2014/main" id="{97702B9F-FA8D-E82F-BFC2-89A7FB0DDCDE}"/>
              </a:ext>
            </a:extLst>
          </p:cNvPr>
          <p:cNvSpPr/>
          <p:nvPr>
            <p:custDataLst>
              <p:tags r:id="rId311"/>
            </p:custDataLst>
          </p:nvPr>
        </p:nvSpPr>
        <p:spPr>
          <a:xfrm rot="16200000">
            <a:off x="6899154" y="486749"/>
            <a:ext cx="165100" cy="165100"/>
          </a:xfrm>
          <a:prstGeom prst="flowChartMerge">
            <a:avLst/>
          </a:prstGeom>
          <a:solidFill>
            <a:srgbClr val="6F31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74" name="OTLSHAPE_M_d2beaa45c3e64f92a76c6e777ba1b8c9_Shape">
            <a:extLst>
              <a:ext uri="{FF2B5EF4-FFF2-40B4-BE49-F238E27FC236}">
                <a16:creationId xmlns:a16="http://schemas.microsoft.com/office/drawing/2014/main" id="{B6750FF8-00D1-18D5-C1B4-621286B7DCBB}"/>
              </a:ext>
            </a:extLst>
          </p:cNvPr>
          <p:cNvSpPr/>
          <p:nvPr>
            <p:custDataLst>
              <p:tags r:id="rId312"/>
            </p:custDataLst>
          </p:nvPr>
        </p:nvSpPr>
        <p:spPr>
          <a:xfrm rot="16200000">
            <a:off x="9675324" y="1160611"/>
            <a:ext cx="165100" cy="165100"/>
          </a:xfrm>
          <a:prstGeom prst="flowChartMerge">
            <a:avLst/>
          </a:prstGeom>
          <a:solidFill>
            <a:srgbClr val="529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78" name="OTLSHAPE_M_b114dc4a652a4eaf9247ee4f7c7601f5_Shape">
            <a:extLst>
              <a:ext uri="{FF2B5EF4-FFF2-40B4-BE49-F238E27FC236}">
                <a16:creationId xmlns:a16="http://schemas.microsoft.com/office/drawing/2014/main" id="{96361A9D-B516-42D2-A158-993CAB80E6B2}"/>
              </a:ext>
            </a:extLst>
          </p:cNvPr>
          <p:cNvSpPr/>
          <p:nvPr>
            <p:custDataLst>
              <p:tags r:id="rId313"/>
            </p:custDataLst>
          </p:nvPr>
        </p:nvSpPr>
        <p:spPr>
          <a:xfrm rot="16200000">
            <a:off x="8067884" y="1160611"/>
            <a:ext cx="165100" cy="165100"/>
          </a:xfrm>
          <a:prstGeom prst="flowChartMerge">
            <a:avLst/>
          </a:prstGeom>
          <a:solidFill>
            <a:srgbClr val="529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2" name="OTLSHAPE_M_177188707e544830b8ce884a45b14d3a_Shape">
            <a:extLst>
              <a:ext uri="{FF2B5EF4-FFF2-40B4-BE49-F238E27FC236}">
                <a16:creationId xmlns:a16="http://schemas.microsoft.com/office/drawing/2014/main" id="{A146DDDB-E0CB-C6C8-3CC7-BC1978177DB0}"/>
              </a:ext>
            </a:extLst>
          </p:cNvPr>
          <p:cNvSpPr/>
          <p:nvPr>
            <p:custDataLst>
              <p:tags r:id="rId314"/>
            </p:custDataLst>
          </p:nvPr>
        </p:nvSpPr>
        <p:spPr>
          <a:xfrm>
            <a:off x="3571961" y="1160611"/>
            <a:ext cx="165100" cy="165100"/>
          </a:xfrm>
          <a:prstGeom prst="wav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89" name="OTLSHAPE_M_e7d42421d9e640a2a107afa423141c46_Shape">
            <a:extLst>
              <a:ext uri="{FF2B5EF4-FFF2-40B4-BE49-F238E27FC236}">
                <a16:creationId xmlns:a16="http://schemas.microsoft.com/office/drawing/2014/main" id="{3F055A90-E088-5C6F-752F-3B04BFFBC743}"/>
              </a:ext>
            </a:extLst>
          </p:cNvPr>
          <p:cNvSpPr/>
          <p:nvPr>
            <p:custDataLst>
              <p:tags r:id="rId315"/>
            </p:custDataLst>
          </p:nvPr>
        </p:nvSpPr>
        <p:spPr>
          <a:xfrm rot="16200000">
            <a:off x="4972330" y="1160611"/>
            <a:ext cx="165100" cy="165100"/>
          </a:xfrm>
          <a:prstGeom prst="flowChartMerge">
            <a:avLst/>
          </a:prstGeom>
          <a:solidFill>
            <a:srgbClr val="B20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88" name="OTLSHAPE_M_0e28a84cf6724e00a089964be0d24b0c_Shape">
            <a:extLst>
              <a:ext uri="{FF2B5EF4-FFF2-40B4-BE49-F238E27FC236}">
                <a16:creationId xmlns:a16="http://schemas.microsoft.com/office/drawing/2014/main" id="{7D7C53DB-6581-C683-D51B-BEA250E3ED72}"/>
              </a:ext>
            </a:extLst>
          </p:cNvPr>
          <p:cNvSpPr/>
          <p:nvPr>
            <p:custDataLst>
              <p:tags r:id="rId316"/>
            </p:custDataLst>
          </p:nvPr>
        </p:nvSpPr>
        <p:spPr>
          <a:xfrm rot="16200000">
            <a:off x="6678043" y="1005586"/>
            <a:ext cx="165100" cy="165100"/>
          </a:xfrm>
          <a:prstGeom prst="flowChartMerge">
            <a:avLst/>
          </a:prstGeom>
          <a:solidFill>
            <a:srgbClr val="B20E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86" name="OTLSHAPE_M_b8c603269952439b977cb103e5f76bdb_Shape">
            <a:extLst>
              <a:ext uri="{FF2B5EF4-FFF2-40B4-BE49-F238E27FC236}">
                <a16:creationId xmlns:a16="http://schemas.microsoft.com/office/drawing/2014/main" id="{0FF29110-9A5B-C1EB-19B1-E2F4AA18AB50}"/>
              </a:ext>
            </a:extLst>
          </p:cNvPr>
          <p:cNvSpPr/>
          <p:nvPr>
            <p:custDataLst>
              <p:tags r:id="rId317"/>
            </p:custDataLst>
          </p:nvPr>
        </p:nvSpPr>
        <p:spPr>
          <a:xfrm rot="16200000">
            <a:off x="7021993" y="746167"/>
            <a:ext cx="165100" cy="165100"/>
          </a:xfrm>
          <a:prstGeom prst="flowChartMerge">
            <a:avLst/>
          </a:prstGeom>
          <a:solidFill>
            <a:srgbClr val="5293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27" name="OTLSHAPE_M_f2b8786f373e4a32ad1ee005dce505dc_Shape">
            <a:extLst>
              <a:ext uri="{FF2B5EF4-FFF2-40B4-BE49-F238E27FC236}">
                <a16:creationId xmlns:a16="http://schemas.microsoft.com/office/drawing/2014/main" id="{1F020D45-4F16-04F6-79E0-F4611F2C3C3E}"/>
              </a:ext>
            </a:extLst>
          </p:cNvPr>
          <p:cNvSpPr/>
          <p:nvPr>
            <p:custDataLst>
              <p:tags r:id="rId318"/>
            </p:custDataLst>
          </p:nvPr>
        </p:nvSpPr>
        <p:spPr>
          <a:xfrm>
            <a:off x="3471935" y="901192"/>
            <a:ext cx="165100" cy="165100"/>
          </a:xfrm>
          <a:prstGeom prst="wav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err="1"/>
          </a:p>
        </p:txBody>
      </p:sp>
      <p:sp>
        <p:nvSpPr>
          <p:cNvPr id="40" name="OTLSHAPE_M_177188707e544830b8ce884a45b14d3a_Title">
            <a:extLst>
              <a:ext uri="{FF2B5EF4-FFF2-40B4-BE49-F238E27FC236}">
                <a16:creationId xmlns:a16="http://schemas.microsoft.com/office/drawing/2014/main" id="{3F1999F1-9972-8E44-56E0-3580939F810D}"/>
              </a:ext>
            </a:extLst>
          </p:cNvPr>
          <p:cNvSpPr txBox="1"/>
          <p:nvPr>
            <p:custDataLst>
              <p:tags r:id="rId319"/>
            </p:custDataLst>
          </p:nvPr>
        </p:nvSpPr>
        <p:spPr>
          <a:xfrm>
            <a:off x="3768811" y="1132501"/>
            <a:ext cx="673100" cy="170519"/>
          </a:xfrm>
          <a:prstGeom prst="rect">
            <a:avLst/>
          </a:prstGeom>
          <a:noFill/>
        </p:spPr>
        <p:txBody>
          <a:bodyPr vert="horz" wrap="square" lIns="0" tIns="0" rIns="0" bIns="0" rtlCol="0" anchor="ctr" anchorCtr="0">
            <a:spAutoFit/>
          </a:bodyPr>
          <a:lstStyle/>
          <a:p>
            <a:r>
              <a:rPr lang="en-US" sz="1100" b="1" spc="-4">
                <a:solidFill>
                  <a:schemeClr val="dk1"/>
                </a:solidFill>
                <a:latin typeface="Calibri" panose="020F0502020204030204" pitchFamily="34" charset="0"/>
              </a:rPr>
              <a:t>Go / No-Go</a:t>
            </a:r>
            <a:endParaRPr lang="en-US" sz="1100" b="1" spc="-4" dirty="0">
              <a:solidFill>
                <a:schemeClr val="dk1"/>
              </a:solidFill>
              <a:latin typeface="Calibri" panose="020F0502020204030204" pitchFamily="34" charset="0"/>
            </a:endParaRPr>
          </a:p>
        </p:txBody>
      </p:sp>
      <p:sp>
        <p:nvSpPr>
          <p:cNvPr id="43" name="OTLSHAPE_M_e7d42421d9e640a2a107afa423141c46_Title">
            <a:extLst>
              <a:ext uri="{FF2B5EF4-FFF2-40B4-BE49-F238E27FC236}">
                <a16:creationId xmlns:a16="http://schemas.microsoft.com/office/drawing/2014/main" id="{7D46BEBF-BBFF-9AC8-D745-4FD0EBBBE8EA}"/>
              </a:ext>
            </a:extLst>
          </p:cNvPr>
          <p:cNvSpPr txBox="1"/>
          <p:nvPr>
            <p:custDataLst>
              <p:tags r:id="rId320"/>
            </p:custDataLst>
          </p:nvPr>
        </p:nvSpPr>
        <p:spPr>
          <a:xfrm>
            <a:off x="5169180" y="1132501"/>
            <a:ext cx="914400" cy="170519"/>
          </a:xfrm>
          <a:prstGeom prst="rect">
            <a:avLst/>
          </a:prstGeom>
          <a:noFill/>
        </p:spPr>
        <p:txBody>
          <a:bodyPr vert="horz" wrap="square" lIns="0" tIns="0" rIns="0" bIns="0" rtlCol="0" anchor="ctr" anchorCtr="0">
            <a:spAutoFit/>
          </a:bodyPr>
          <a:lstStyle/>
          <a:p>
            <a:r>
              <a:rPr lang="en-US" sz="1100" b="1" spc="-6" dirty="0">
                <a:solidFill>
                  <a:schemeClr val="dk1"/>
                </a:solidFill>
                <a:latin typeface="Calibri" panose="020F0502020204030204" pitchFamily="34" charset="0"/>
              </a:rPr>
              <a:t>Start Shutdown</a:t>
            </a:r>
          </a:p>
        </p:txBody>
      </p:sp>
      <p:sp>
        <p:nvSpPr>
          <p:cNvPr id="46" name="OTLSHAPE_M_0e28a84cf6724e00a089964be0d24b0c_Title">
            <a:extLst>
              <a:ext uri="{FF2B5EF4-FFF2-40B4-BE49-F238E27FC236}">
                <a16:creationId xmlns:a16="http://schemas.microsoft.com/office/drawing/2014/main" id="{FD82DF24-C7A5-5AAF-5F63-1EA2CDF1199B}"/>
              </a:ext>
            </a:extLst>
          </p:cNvPr>
          <p:cNvSpPr txBox="1"/>
          <p:nvPr>
            <p:custDataLst>
              <p:tags r:id="rId321"/>
            </p:custDataLst>
          </p:nvPr>
        </p:nvSpPr>
        <p:spPr>
          <a:xfrm>
            <a:off x="6874893" y="977477"/>
            <a:ext cx="647700" cy="170519"/>
          </a:xfrm>
          <a:prstGeom prst="rect">
            <a:avLst/>
          </a:prstGeom>
          <a:noFill/>
        </p:spPr>
        <p:txBody>
          <a:bodyPr vert="horz" wrap="square" lIns="0" tIns="0" rIns="0" bIns="0" rtlCol="0" anchor="ctr" anchorCtr="0">
            <a:spAutoFit/>
          </a:bodyPr>
          <a:lstStyle/>
          <a:p>
            <a:r>
              <a:rPr lang="en-US" sz="1100" b="1" spc="-12" dirty="0">
                <a:solidFill>
                  <a:schemeClr val="dk1"/>
                </a:solidFill>
                <a:latin typeface="Calibri" panose="020F0502020204030204" pitchFamily="34" charset="0"/>
              </a:rPr>
              <a:t>HIPA Beam</a:t>
            </a:r>
          </a:p>
        </p:txBody>
      </p:sp>
      <p:sp>
        <p:nvSpPr>
          <p:cNvPr id="49" name="OTLSHAPE_M_b8c603269952439b977cb103e5f76bdb_Title">
            <a:extLst>
              <a:ext uri="{FF2B5EF4-FFF2-40B4-BE49-F238E27FC236}">
                <a16:creationId xmlns:a16="http://schemas.microsoft.com/office/drawing/2014/main" id="{AD1CD99E-27C7-AAA7-0449-CBA854C0148A}"/>
              </a:ext>
            </a:extLst>
          </p:cNvPr>
          <p:cNvSpPr txBox="1"/>
          <p:nvPr>
            <p:custDataLst>
              <p:tags r:id="rId322"/>
            </p:custDataLst>
          </p:nvPr>
        </p:nvSpPr>
        <p:spPr>
          <a:xfrm>
            <a:off x="7218843" y="718058"/>
            <a:ext cx="698500" cy="170519"/>
          </a:xfrm>
          <a:prstGeom prst="rect">
            <a:avLst/>
          </a:prstGeom>
          <a:noFill/>
        </p:spPr>
        <p:txBody>
          <a:bodyPr vert="horz" wrap="square" lIns="0" tIns="0" rIns="0" bIns="0" rtlCol="0" anchor="ctr" anchorCtr="0">
            <a:spAutoFit/>
          </a:bodyPr>
          <a:lstStyle/>
          <a:p>
            <a:r>
              <a:rPr lang="en-US" sz="1100" b="1" spc="-6" dirty="0">
                <a:solidFill>
                  <a:schemeClr val="dk1"/>
                </a:solidFill>
                <a:latin typeface="Calibri" panose="020F0502020204030204" pitchFamily="34" charset="0"/>
              </a:rPr>
              <a:t>HIMB Beam</a:t>
            </a:r>
          </a:p>
        </p:txBody>
      </p:sp>
      <p:sp>
        <p:nvSpPr>
          <p:cNvPr id="52" name="OTLSHAPE_M_78ab908f14c74c8898ac34d2665e12f2_Title">
            <a:extLst>
              <a:ext uri="{FF2B5EF4-FFF2-40B4-BE49-F238E27FC236}">
                <a16:creationId xmlns:a16="http://schemas.microsoft.com/office/drawing/2014/main" id="{3652B2B7-F445-A156-D45B-61F649106683}"/>
              </a:ext>
            </a:extLst>
          </p:cNvPr>
          <p:cNvSpPr txBox="1"/>
          <p:nvPr>
            <p:custDataLst>
              <p:tags r:id="rId323"/>
            </p:custDataLst>
          </p:nvPr>
        </p:nvSpPr>
        <p:spPr>
          <a:xfrm>
            <a:off x="7096004" y="458639"/>
            <a:ext cx="2311400" cy="170519"/>
          </a:xfrm>
          <a:prstGeom prst="rect">
            <a:avLst/>
          </a:prstGeom>
          <a:noFill/>
        </p:spPr>
        <p:txBody>
          <a:bodyPr vert="horz" wrap="square" lIns="0" tIns="0" rIns="0" bIns="0" rtlCol="0" anchor="ctr" anchorCtr="0">
            <a:spAutoFit/>
          </a:bodyPr>
          <a:lstStyle/>
          <a:p>
            <a:r>
              <a:rPr lang="en-US" sz="1100" b="1" spc="-2">
                <a:solidFill>
                  <a:schemeClr val="dk1"/>
                </a:solidFill>
                <a:latin typeface="Calibri" panose="020F0502020204030204" pitchFamily="34" charset="0"/>
              </a:rPr>
              <a:t>User Operation SINQ, UCN, SμS, CHRISP</a:t>
            </a:r>
            <a:endParaRPr lang="en-US" sz="1100" b="1" spc="-2" dirty="0">
              <a:solidFill>
                <a:schemeClr val="dk1"/>
              </a:solidFill>
              <a:latin typeface="Calibri" panose="020F0502020204030204" pitchFamily="34" charset="0"/>
            </a:endParaRPr>
          </a:p>
        </p:txBody>
      </p:sp>
      <p:sp>
        <p:nvSpPr>
          <p:cNvPr id="464" name="OTLSHAPE_M_b114dc4a652a4eaf9247ee4f7c7601f5_Title">
            <a:extLst>
              <a:ext uri="{FF2B5EF4-FFF2-40B4-BE49-F238E27FC236}">
                <a16:creationId xmlns:a16="http://schemas.microsoft.com/office/drawing/2014/main" id="{52E1D624-F639-0584-8217-9612249FE519}"/>
              </a:ext>
            </a:extLst>
          </p:cNvPr>
          <p:cNvSpPr txBox="1"/>
          <p:nvPr>
            <p:custDataLst>
              <p:tags r:id="rId324"/>
            </p:custDataLst>
          </p:nvPr>
        </p:nvSpPr>
        <p:spPr>
          <a:xfrm>
            <a:off x="8264734" y="1132501"/>
            <a:ext cx="1244600" cy="170519"/>
          </a:xfrm>
          <a:prstGeom prst="rect">
            <a:avLst/>
          </a:prstGeom>
          <a:noFill/>
        </p:spPr>
        <p:txBody>
          <a:bodyPr vert="horz" wrap="square" lIns="0" tIns="0" rIns="0" bIns="0" rtlCol="0" anchor="ctr" anchorCtr="0">
            <a:spAutoFit/>
          </a:bodyPr>
          <a:lstStyle/>
          <a:p>
            <a:r>
              <a:rPr lang="en-US" sz="1100" b="1" spc="-4" dirty="0">
                <a:solidFill>
                  <a:schemeClr val="dk1"/>
                </a:solidFill>
                <a:latin typeface="Calibri" panose="020F0502020204030204" pitchFamily="34" charset="0"/>
              </a:rPr>
              <a:t>User Operation HIMB</a:t>
            </a:r>
          </a:p>
        </p:txBody>
      </p:sp>
      <p:sp>
        <p:nvSpPr>
          <p:cNvPr id="467" name="OTLSHAPE_M_d2beaa45c3e64f92a76c6e777ba1b8c9_Title">
            <a:extLst>
              <a:ext uri="{FF2B5EF4-FFF2-40B4-BE49-F238E27FC236}">
                <a16:creationId xmlns:a16="http://schemas.microsoft.com/office/drawing/2014/main" id="{CB920084-E7E4-5125-D174-C05E430DD45C}"/>
              </a:ext>
            </a:extLst>
          </p:cNvPr>
          <p:cNvSpPr txBox="1"/>
          <p:nvPr>
            <p:custDataLst>
              <p:tags r:id="rId325"/>
            </p:custDataLst>
          </p:nvPr>
        </p:nvSpPr>
        <p:spPr>
          <a:xfrm>
            <a:off x="9872174" y="1132501"/>
            <a:ext cx="889000" cy="170519"/>
          </a:xfrm>
          <a:prstGeom prst="rect">
            <a:avLst/>
          </a:prstGeom>
          <a:noFill/>
        </p:spPr>
        <p:txBody>
          <a:bodyPr vert="horz" wrap="square" lIns="0" tIns="0" rIns="0" bIns="0" rtlCol="0" anchor="ctr" anchorCtr="0">
            <a:spAutoFit/>
          </a:bodyPr>
          <a:lstStyle/>
          <a:p>
            <a:r>
              <a:rPr lang="en-US" sz="1100" b="1" spc="-22" dirty="0">
                <a:solidFill>
                  <a:schemeClr val="dk1"/>
                </a:solidFill>
                <a:latin typeface="Calibri" panose="020F0502020204030204" pitchFamily="34" charset="0"/>
              </a:rPr>
              <a:t>TATTOOS Beam</a:t>
            </a:r>
          </a:p>
        </p:txBody>
      </p:sp>
      <p:sp>
        <p:nvSpPr>
          <p:cNvPr id="25" name="OTLSHAPE_M_f2b8786f373e4a32ad1ee005dce505dc_Title">
            <a:extLst>
              <a:ext uri="{FF2B5EF4-FFF2-40B4-BE49-F238E27FC236}">
                <a16:creationId xmlns:a16="http://schemas.microsoft.com/office/drawing/2014/main" id="{8FD07A1B-5806-137C-4F45-C117EFE186DD}"/>
              </a:ext>
            </a:extLst>
          </p:cNvPr>
          <p:cNvSpPr txBox="1"/>
          <p:nvPr>
            <p:custDataLst>
              <p:tags r:id="rId326"/>
            </p:custDataLst>
          </p:nvPr>
        </p:nvSpPr>
        <p:spPr>
          <a:xfrm>
            <a:off x="3668785" y="873083"/>
            <a:ext cx="431800" cy="170519"/>
          </a:xfrm>
          <a:prstGeom prst="rect">
            <a:avLst/>
          </a:prstGeom>
          <a:noFill/>
        </p:spPr>
        <p:txBody>
          <a:bodyPr vert="horz" wrap="square" lIns="0" tIns="0" rIns="0" bIns="0" rtlCol="0" anchor="ctr" anchorCtr="0">
            <a:spAutoFit/>
          </a:bodyPr>
          <a:lstStyle/>
          <a:p>
            <a:r>
              <a:rPr lang="en-US" sz="1100" b="1" spc="-14" dirty="0">
                <a:solidFill>
                  <a:schemeClr val="dk1"/>
                </a:solidFill>
                <a:latin typeface="Calibri" panose="020F0502020204030204" pitchFamily="34" charset="0"/>
              </a:rPr>
              <a:t>Retreat</a:t>
            </a:r>
          </a:p>
        </p:txBody>
      </p:sp>
      <p:sp>
        <p:nvSpPr>
          <p:cNvPr id="460" name="OTLSHAPE_D_066d220a05a24900902586638da12f51_Line">
            <a:extLst>
              <a:ext uri="{FF2B5EF4-FFF2-40B4-BE49-F238E27FC236}">
                <a16:creationId xmlns:a16="http://schemas.microsoft.com/office/drawing/2014/main" id="{DB8649D4-99C3-91F2-F132-02919DC21573}"/>
              </a:ext>
            </a:extLst>
          </p:cNvPr>
          <p:cNvSpPr/>
          <p:nvPr>
            <p:custDataLst>
              <p:tags r:id="rId327"/>
            </p:custDataLst>
          </p:nvPr>
        </p:nvSpPr>
        <p:spPr>
          <a:xfrm>
            <a:off x="4014020" y="1959779"/>
            <a:ext cx="347461" cy="1106595"/>
          </a:xfrm>
          <a:custGeom>
            <a:avLst/>
            <a:gdLst/>
            <a:ahLst/>
            <a:cxnLst/>
            <a:rect l="0" t="0" r="0" b="0"/>
            <a:pathLst>
              <a:path w="347461" h="1106595">
                <a:moveTo>
                  <a:pt x="0" y="0"/>
                </a:moveTo>
                <a:lnTo>
                  <a:pt x="244117" y="0"/>
                </a:lnTo>
                <a:lnTo>
                  <a:pt x="244117" y="1106594"/>
                </a:lnTo>
                <a:lnTo>
                  <a:pt x="347460" y="1106594"/>
                </a:lnTo>
              </a:path>
            </a:pathLst>
          </a:custGeom>
          <a:ln w="12700" cap="flat" cmpd="sng" algn="ctr">
            <a:solidFill>
              <a:schemeClr val="dk1"/>
            </a:solidFill>
            <a:prstDash val="solid"/>
            <a:miter lim="800000"/>
            <a:headEnd type="none" w="med" len="med"/>
            <a:tailEnd type="triangl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1" name="OTLSHAPE_D_f5fd8541f6684af28e8f9c6527b07edc_Line">
            <a:extLst>
              <a:ext uri="{FF2B5EF4-FFF2-40B4-BE49-F238E27FC236}">
                <a16:creationId xmlns:a16="http://schemas.microsoft.com/office/drawing/2014/main" id="{88FB83DD-C7FB-9CB0-EF43-C7089BE45310}"/>
              </a:ext>
            </a:extLst>
          </p:cNvPr>
          <p:cNvSpPr/>
          <p:nvPr>
            <p:custDataLst>
              <p:tags r:id="rId328"/>
            </p:custDataLst>
          </p:nvPr>
        </p:nvSpPr>
        <p:spPr>
          <a:xfrm>
            <a:off x="5695165" y="3066373"/>
            <a:ext cx="164957" cy="1732450"/>
          </a:xfrm>
          <a:custGeom>
            <a:avLst/>
            <a:gdLst/>
            <a:ahLst/>
            <a:cxnLst/>
            <a:rect l="0" t="0" r="0" b="0"/>
            <a:pathLst>
              <a:path w="164957" h="1732450">
                <a:moveTo>
                  <a:pt x="0" y="0"/>
                </a:moveTo>
                <a:lnTo>
                  <a:pt x="61612" y="0"/>
                </a:lnTo>
                <a:lnTo>
                  <a:pt x="61612" y="1732449"/>
                </a:lnTo>
                <a:lnTo>
                  <a:pt x="164956" y="1732449"/>
                </a:lnTo>
              </a:path>
            </a:pathLst>
          </a:custGeom>
          <a:ln w="12700" cap="flat" cmpd="sng" algn="ctr">
            <a:solidFill>
              <a:schemeClr val="dk1"/>
            </a:solidFill>
            <a:prstDash val="solid"/>
            <a:miter lim="800000"/>
            <a:headEnd type="none" w="med" len="med"/>
            <a:tailEnd type="triangl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OTLSHAPE_D_66a54f0786b747fdb6ceacd4f61962d1_Line">
            <a:extLst>
              <a:ext uri="{FF2B5EF4-FFF2-40B4-BE49-F238E27FC236}">
                <a16:creationId xmlns:a16="http://schemas.microsoft.com/office/drawing/2014/main" id="{EF62EC24-CCBA-FFEB-A62F-854B5BCCB03E}"/>
              </a:ext>
            </a:extLst>
          </p:cNvPr>
          <p:cNvSpPr/>
          <p:nvPr>
            <p:custDataLst>
              <p:tags r:id="rId329"/>
            </p:custDataLst>
          </p:nvPr>
        </p:nvSpPr>
        <p:spPr>
          <a:xfrm>
            <a:off x="6164470" y="3483610"/>
            <a:ext cx="890707" cy="689357"/>
          </a:xfrm>
          <a:custGeom>
            <a:avLst/>
            <a:gdLst/>
            <a:ahLst/>
            <a:cxnLst/>
            <a:rect l="0" t="0" r="0" b="0"/>
            <a:pathLst>
              <a:path w="890707" h="689357">
                <a:moveTo>
                  <a:pt x="57150" y="0"/>
                </a:moveTo>
                <a:lnTo>
                  <a:pt x="0" y="0"/>
                </a:lnTo>
                <a:lnTo>
                  <a:pt x="0" y="689356"/>
                </a:lnTo>
                <a:lnTo>
                  <a:pt x="890706" y="689356"/>
                </a:lnTo>
              </a:path>
            </a:pathLst>
          </a:custGeom>
          <a:ln w="12700" cap="flat" cmpd="sng" algn="ctr">
            <a:solidFill>
              <a:schemeClr val="dk1"/>
            </a:solidFill>
            <a:prstDash val="solid"/>
            <a:miter lim="800000"/>
            <a:headEnd type="none" w="med" len="med"/>
            <a:tailEnd type="triangle" w="med"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86547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EF2F-4F3D-727D-DFBA-0CF9B9AC786C}"/>
              </a:ext>
            </a:extLst>
          </p:cNvPr>
          <p:cNvSpPr>
            <a:spLocks noGrp="1"/>
          </p:cNvSpPr>
          <p:nvPr>
            <p:ph type="title"/>
          </p:nvPr>
        </p:nvSpPr>
        <p:spPr/>
        <p:txBody>
          <a:bodyPr/>
          <a:lstStyle/>
          <a:p>
            <a:r>
              <a:rPr lang="en-US" dirty="0"/>
              <a:t>Site Preparation – WEHA North Area</a:t>
            </a:r>
          </a:p>
        </p:txBody>
      </p:sp>
      <p:sp>
        <p:nvSpPr>
          <p:cNvPr id="3" name="Content Placeholder 2">
            <a:extLst>
              <a:ext uri="{FF2B5EF4-FFF2-40B4-BE49-F238E27FC236}">
                <a16:creationId xmlns:a16="http://schemas.microsoft.com/office/drawing/2014/main" id="{A8A7F711-ABBC-78B1-DE25-14FE2E3EA414}"/>
              </a:ext>
            </a:extLst>
          </p:cNvPr>
          <p:cNvSpPr>
            <a:spLocks noGrp="1"/>
          </p:cNvSpPr>
          <p:nvPr>
            <p:ph idx="1"/>
          </p:nvPr>
        </p:nvSpPr>
        <p:spPr>
          <a:xfrm>
            <a:off x="695325" y="1088740"/>
            <a:ext cx="6696819" cy="4932649"/>
          </a:xfrm>
        </p:spPr>
        <p:txBody>
          <a:bodyPr/>
          <a:lstStyle/>
          <a:p>
            <a:r>
              <a:rPr lang="en-US" sz="1600" dirty="0"/>
              <a:t>To comply with </a:t>
            </a:r>
            <a:r>
              <a:rPr lang="en-US" sz="1600" b="1" dirty="0"/>
              <a:t>current emergency exit safety regulations</a:t>
            </a:r>
            <a:r>
              <a:rPr lang="en-US" sz="1600" dirty="0"/>
              <a:t>, the </a:t>
            </a:r>
            <a:r>
              <a:rPr lang="en-US" sz="1600" b="1" dirty="0"/>
              <a:t>North Area of the Experimental Hall</a:t>
            </a:r>
            <a:r>
              <a:rPr lang="en-US" sz="1600" dirty="0"/>
              <a:t> will undergo a comprehensive redesign.</a:t>
            </a:r>
          </a:p>
          <a:p>
            <a:endParaRPr lang="en-US" sz="1600" dirty="0"/>
          </a:p>
          <a:p>
            <a:pPr marL="285750" indent="-285750">
              <a:buFont typeface="Arial" panose="020B0604020202020204" pitchFamily="34" charset="0"/>
              <a:buChar char="•"/>
            </a:pPr>
            <a:r>
              <a:rPr lang="en-US" sz="1600" b="1" dirty="0"/>
              <a:t>New Access Route</a:t>
            </a:r>
            <a:br>
              <a:rPr lang="en-US" sz="1600" b="1" dirty="0"/>
            </a:br>
            <a:r>
              <a:rPr lang="en-US" sz="1600" dirty="0"/>
              <a:t>A new access point from the WBGA office building will be established</a:t>
            </a:r>
          </a:p>
          <a:p>
            <a:pPr marL="285750" indent="-285750">
              <a:buFont typeface="Arial" panose="020B0604020202020204" pitchFamily="34" charset="0"/>
              <a:buChar char="•"/>
            </a:pPr>
            <a:r>
              <a:rPr lang="en-US" sz="1600" b="1" dirty="0"/>
              <a:t>Optimization of Shielding</a:t>
            </a:r>
            <a:br>
              <a:rPr lang="en-US" sz="1600" b="1" dirty="0"/>
            </a:br>
            <a:r>
              <a:rPr lang="en-US" sz="1600" dirty="0"/>
              <a:t>With the shutdown of Injector 1 and its associated beamlines, unused shielding will be removed or reduced to optimize space</a:t>
            </a:r>
          </a:p>
          <a:p>
            <a:pPr marL="285750" indent="-285750">
              <a:buFont typeface="Arial" panose="020B0604020202020204" pitchFamily="34" charset="0"/>
              <a:buChar char="•"/>
            </a:pPr>
            <a:r>
              <a:rPr lang="en-US" sz="1600" b="1" dirty="0"/>
              <a:t>Relocation of the Neutron Bunker Experiment</a:t>
            </a:r>
            <a:br>
              <a:rPr lang="en-US" sz="1600" b="1" dirty="0"/>
            </a:br>
            <a:r>
              <a:rPr lang="en-US" sz="1600" dirty="0"/>
              <a:t>The experiment will be relocated outside the WEHA, and non-utilized areas will be dismantled</a:t>
            </a:r>
          </a:p>
          <a:p>
            <a:pPr marL="285750" indent="-285750">
              <a:buFont typeface="Arial" panose="020B0604020202020204" pitchFamily="34" charset="0"/>
              <a:buChar char="•"/>
            </a:pPr>
            <a:r>
              <a:rPr lang="en-US" sz="1600" b="1" dirty="0"/>
              <a:t>Expansion of Existing Beamlines</a:t>
            </a:r>
            <a:br>
              <a:rPr lang="en-US" sz="1600" b="1" dirty="0"/>
            </a:br>
            <a:r>
              <a:rPr lang="en-US" sz="1600" dirty="0"/>
              <a:t>Additional space will be created for existing beamlines, enhancing operational flexibility</a:t>
            </a:r>
          </a:p>
          <a:p>
            <a:pPr marL="285750" indent="-285750">
              <a:buFont typeface="Arial" panose="020B0604020202020204" pitchFamily="34" charset="0"/>
              <a:buChar char="•"/>
            </a:pPr>
            <a:r>
              <a:rPr lang="en-US" sz="1600" b="1" dirty="0"/>
              <a:t>New Courtyard for Logistics and Experiment Preparation</a:t>
            </a:r>
            <a:br>
              <a:rPr lang="en-US" sz="1600" b="1" dirty="0"/>
            </a:br>
            <a:r>
              <a:rPr lang="en-US" sz="1600" dirty="0"/>
              <a:t>A dedicated courtyard will be established, providing improved logistical support and experimental preparation areas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sp>
        <p:nvSpPr>
          <p:cNvPr id="4" name="Date Placeholder 3">
            <a:extLst>
              <a:ext uri="{FF2B5EF4-FFF2-40B4-BE49-F238E27FC236}">
                <a16:creationId xmlns:a16="http://schemas.microsoft.com/office/drawing/2014/main" id="{58F9C9DF-0EA4-BA98-1320-E33659CD11F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674A5DDC-49D3-FC60-60F8-884F5C31F7EF}"/>
              </a:ext>
            </a:extLst>
          </p:cNvPr>
          <p:cNvSpPr>
            <a:spLocks noGrp="1"/>
          </p:cNvSpPr>
          <p:nvPr>
            <p:ph type="ftr" sz="quarter" idx="11"/>
          </p:nvPr>
        </p:nvSpPr>
        <p:spPr/>
        <p:txBody>
          <a:bodyPr/>
          <a:lstStyle/>
          <a:p>
            <a:r>
              <a:rPr lang="en-GB" noProof="0" dirty="0"/>
              <a:t>Paul Scherrer </a:t>
            </a:r>
            <a:r>
              <a:rPr lang="en-GB" noProof="0" dirty="0" err="1"/>
              <a:t>Institut</a:t>
            </a:r>
            <a:r>
              <a:rPr lang="en-GB" noProof="0" dirty="0"/>
              <a:t> PSI</a:t>
            </a:r>
          </a:p>
        </p:txBody>
      </p:sp>
      <p:sp>
        <p:nvSpPr>
          <p:cNvPr id="6" name="Slide Number Placeholder 5">
            <a:extLst>
              <a:ext uri="{FF2B5EF4-FFF2-40B4-BE49-F238E27FC236}">
                <a16:creationId xmlns:a16="http://schemas.microsoft.com/office/drawing/2014/main" id="{7925A10A-C295-BDAB-38F6-5F14F3E88DAB}"/>
              </a:ext>
            </a:extLst>
          </p:cNvPr>
          <p:cNvSpPr>
            <a:spLocks noGrp="1"/>
          </p:cNvSpPr>
          <p:nvPr>
            <p:ph type="sldNum" sz="quarter" idx="12"/>
          </p:nvPr>
        </p:nvSpPr>
        <p:spPr/>
        <p:txBody>
          <a:bodyPr/>
          <a:lstStyle/>
          <a:p>
            <a:fld id="{442AD375-037F-43D0-B059-5172DA06796A}" type="slidenum">
              <a:rPr lang="en-GB" noProof="0" smtClean="0"/>
              <a:pPr/>
              <a:t>4</a:t>
            </a:fld>
            <a:endParaRPr lang="en-GB" noProof="0" dirty="0"/>
          </a:p>
        </p:txBody>
      </p:sp>
      <p:pic>
        <p:nvPicPr>
          <p:cNvPr id="8" name="Picture 7" descr="A scaffolding in a room&#10;&#10;AI-generated content may be incorrect.">
            <a:extLst>
              <a:ext uri="{FF2B5EF4-FFF2-40B4-BE49-F238E27FC236}">
                <a16:creationId xmlns:a16="http://schemas.microsoft.com/office/drawing/2014/main" id="{09BB2308-4C54-F667-2763-4472D79AEE28}"/>
              </a:ext>
            </a:extLst>
          </p:cNvPr>
          <p:cNvPicPr>
            <a:picLocks noChangeAspect="1"/>
          </p:cNvPicPr>
          <p:nvPr/>
        </p:nvPicPr>
        <p:blipFill rotWithShape="1">
          <a:blip r:embed="rId2">
            <a:extLst>
              <a:ext uri="{28A0092B-C50C-407E-A947-70E740481C1C}">
                <a14:useLocalDpi xmlns:a14="http://schemas.microsoft.com/office/drawing/2010/main" val="0"/>
              </a:ext>
            </a:extLst>
          </a:blip>
          <a:srcRect t="15096" b="9426"/>
          <a:stretch/>
        </p:blipFill>
        <p:spPr>
          <a:xfrm>
            <a:off x="7680176" y="278296"/>
            <a:ext cx="2736304" cy="2753758"/>
          </a:xfrm>
          <a:prstGeom prst="rect">
            <a:avLst/>
          </a:prstGeom>
          <a:effectLst>
            <a:outerShdw blurRad="50800" dist="38100" dir="2700000" algn="tl" rotWithShape="0">
              <a:prstClr val="black">
                <a:alpha val="40000"/>
              </a:prstClr>
            </a:outerShdw>
          </a:effectLst>
        </p:spPr>
      </p:pic>
      <p:pic>
        <p:nvPicPr>
          <p:cNvPr id="9" name="Grafik 7">
            <a:extLst>
              <a:ext uri="{FF2B5EF4-FFF2-40B4-BE49-F238E27FC236}">
                <a16:creationId xmlns:a16="http://schemas.microsoft.com/office/drawing/2014/main" id="{8EA51079-7EF9-B307-2154-F86A13CD4BC1}"/>
              </a:ext>
            </a:extLst>
          </p:cNvPr>
          <p:cNvPicPr>
            <a:picLocks noChangeAspect="1"/>
          </p:cNvPicPr>
          <p:nvPr/>
        </p:nvPicPr>
        <p:blipFill rotWithShape="1">
          <a:blip r:embed="rId3"/>
          <a:srcRect l="9093" t="9913" r="22795" b="13964"/>
          <a:stretch/>
        </p:blipFill>
        <p:spPr>
          <a:xfrm>
            <a:off x="8036634" y="2924944"/>
            <a:ext cx="3315950" cy="3444551"/>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2F889B6D-6B21-8161-CE35-AA5424B39144}"/>
              </a:ext>
            </a:extLst>
          </p:cNvPr>
          <p:cNvCxnSpPr>
            <a:cxnSpLocks/>
          </p:cNvCxnSpPr>
          <p:nvPr/>
        </p:nvCxnSpPr>
        <p:spPr>
          <a:xfrm flipV="1">
            <a:off x="7104112" y="2060848"/>
            <a:ext cx="1440160" cy="216024"/>
          </a:xfrm>
          <a:prstGeom prst="straightConnector1">
            <a:avLst/>
          </a:prstGeom>
          <a:ln w="57150">
            <a:headEnd w="med" len="lg"/>
            <a:tailEnd type="triangle" w="med" len="lg"/>
          </a:ln>
          <a:effectLst>
            <a:outerShdw blurRad="50800" dist="38100" dir="2700000" algn="tl" rotWithShape="0">
              <a:prstClr val="black">
                <a:alpha val="40000"/>
              </a:prstClr>
            </a:outerShdw>
          </a:effectLst>
        </p:spPr>
        <p:style>
          <a:lnRef idx="3">
            <a:schemeClr val="accent4"/>
          </a:lnRef>
          <a:fillRef idx="0">
            <a:schemeClr val="accent4"/>
          </a:fillRef>
          <a:effectRef idx="2">
            <a:schemeClr val="accent4"/>
          </a:effectRef>
          <a:fontRef idx="minor">
            <a:schemeClr val="tx1"/>
          </a:fontRef>
        </p:style>
      </p:cxnSp>
      <p:cxnSp>
        <p:nvCxnSpPr>
          <p:cNvPr id="14" name="Straight Arrow Connector 13">
            <a:extLst>
              <a:ext uri="{FF2B5EF4-FFF2-40B4-BE49-F238E27FC236}">
                <a16:creationId xmlns:a16="http://schemas.microsoft.com/office/drawing/2014/main" id="{59FB5DF9-A8BE-FC85-6559-19F0FC222631}"/>
              </a:ext>
            </a:extLst>
          </p:cNvPr>
          <p:cNvCxnSpPr>
            <a:cxnSpLocks/>
          </p:cNvCxnSpPr>
          <p:nvPr/>
        </p:nvCxnSpPr>
        <p:spPr>
          <a:xfrm>
            <a:off x="7104112" y="2424900"/>
            <a:ext cx="2232248" cy="1022152"/>
          </a:xfrm>
          <a:prstGeom prst="straightConnector1">
            <a:avLst/>
          </a:prstGeom>
          <a:ln w="57150">
            <a:headEnd w="med" len="lg"/>
            <a:tailEnd type="triangle" w="med" len="lg"/>
          </a:ln>
          <a:effectLst>
            <a:outerShdw blurRad="50800" dist="38100" dir="2700000" algn="tl" rotWithShape="0">
              <a:prstClr val="black">
                <a:alpha val="40000"/>
              </a:prstClr>
            </a:outerShdw>
          </a:effectLst>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273031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60">
            <a:extLst>
              <a:ext uri="{FF2B5EF4-FFF2-40B4-BE49-F238E27FC236}">
                <a16:creationId xmlns:a16="http://schemas.microsoft.com/office/drawing/2014/main" id="{3D8DD5F7-855E-8BDD-FEFE-667175A8F27B}"/>
              </a:ext>
            </a:extLst>
          </p:cNvPr>
          <p:cNvPicPr>
            <a:picLocks noChangeAspect="1"/>
          </p:cNvPicPr>
          <p:nvPr/>
        </p:nvPicPr>
        <p:blipFill>
          <a:blip r:embed="rId2"/>
          <a:stretch>
            <a:fillRect/>
          </a:stretch>
        </p:blipFill>
        <p:spPr>
          <a:xfrm rot="16200000">
            <a:off x="3945370" y="2769119"/>
            <a:ext cx="3912381" cy="3356266"/>
          </a:xfrm>
          <a:prstGeom prst="rect">
            <a:avLst/>
          </a:prstGeom>
        </p:spPr>
      </p:pic>
      <p:pic>
        <p:nvPicPr>
          <p:cNvPr id="59" name="Picture 58">
            <a:extLst>
              <a:ext uri="{FF2B5EF4-FFF2-40B4-BE49-F238E27FC236}">
                <a16:creationId xmlns:a16="http://schemas.microsoft.com/office/drawing/2014/main" id="{ED590FAF-A14F-DA7D-A11A-E010A8281E4D}"/>
              </a:ext>
            </a:extLst>
          </p:cNvPr>
          <p:cNvPicPr>
            <a:picLocks noChangeAspect="1"/>
          </p:cNvPicPr>
          <p:nvPr/>
        </p:nvPicPr>
        <p:blipFill>
          <a:blip r:embed="rId3"/>
          <a:stretch>
            <a:fillRect/>
          </a:stretch>
        </p:blipFill>
        <p:spPr>
          <a:xfrm rot="16200000">
            <a:off x="265892" y="2638431"/>
            <a:ext cx="3903291" cy="3632229"/>
          </a:xfrm>
          <a:prstGeom prst="rect">
            <a:avLst/>
          </a:prstGeom>
        </p:spPr>
      </p:pic>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Site Preparation – WEHA North Area</a:t>
            </a:r>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5</a:t>
            </a:fld>
            <a:endParaRPr lang="en-GB" noProof="0" dirty="0"/>
          </a:p>
        </p:txBody>
      </p:sp>
      <p:sp>
        <p:nvSpPr>
          <p:cNvPr id="29" name="Right Arrow 36">
            <a:extLst>
              <a:ext uri="{FF2B5EF4-FFF2-40B4-BE49-F238E27FC236}">
                <a16:creationId xmlns:a16="http://schemas.microsoft.com/office/drawing/2014/main" id="{79797E48-2594-CD53-1BB1-D419548FC6F7}"/>
              </a:ext>
            </a:extLst>
          </p:cNvPr>
          <p:cNvSpPr/>
          <p:nvPr/>
        </p:nvSpPr>
        <p:spPr bwMode="auto">
          <a:xfrm>
            <a:off x="3580002" y="4415997"/>
            <a:ext cx="955404" cy="574416"/>
          </a:xfrm>
          <a:prstGeom prst="rightArrow">
            <a:avLst>
              <a:gd name="adj1" fmla="val 47002"/>
              <a:gd name="adj2" fmla="val 73602"/>
            </a:avLst>
          </a:prstGeom>
          <a:solidFill>
            <a:srgbClr val="FDCA00">
              <a:lumMod val="60000"/>
              <a:lumOff val="40000"/>
              <a:alpha val="9000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31" name="Oval 38">
            <a:extLst>
              <a:ext uri="{FF2B5EF4-FFF2-40B4-BE49-F238E27FC236}">
                <a16:creationId xmlns:a16="http://schemas.microsoft.com/office/drawing/2014/main" id="{279A4F46-0502-26A1-EDBA-94C5293175F5}"/>
              </a:ext>
            </a:extLst>
          </p:cNvPr>
          <p:cNvSpPr/>
          <p:nvPr/>
        </p:nvSpPr>
        <p:spPr bwMode="auto">
          <a:xfrm>
            <a:off x="4997646" y="5107084"/>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2</a:t>
            </a:r>
          </a:p>
        </p:txBody>
      </p:sp>
      <p:sp>
        <p:nvSpPr>
          <p:cNvPr id="32" name="Oval 31">
            <a:extLst>
              <a:ext uri="{FF2B5EF4-FFF2-40B4-BE49-F238E27FC236}">
                <a16:creationId xmlns:a16="http://schemas.microsoft.com/office/drawing/2014/main" id="{49747845-D631-A004-CC9B-D9EB2D67CE66}"/>
              </a:ext>
            </a:extLst>
          </p:cNvPr>
          <p:cNvSpPr/>
          <p:nvPr/>
        </p:nvSpPr>
        <p:spPr bwMode="auto">
          <a:xfrm>
            <a:off x="6126936" y="4973221"/>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3</a:t>
            </a:r>
          </a:p>
        </p:txBody>
      </p:sp>
      <p:sp>
        <p:nvSpPr>
          <p:cNvPr id="33" name="Oval 32">
            <a:extLst>
              <a:ext uri="{FF2B5EF4-FFF2-40B4-BE49-F238E27FC236}">
                <a16:creationId xmlns:a16="http://schemas.microsoft.com/office/drawing/2014/main" id="{3BEFA34A-62C3-3994-D03B-AB340BA8576B}"/>
              </a:ext>
            </a:extLst>
          </p:cNvPr>
          <p:cNvSpPr/>
          <p:nvPr/>
        </p:nvSpPr>
        <p:spPr bwMode="auto">
          <a:xfrm>
            <a:off x="1872265" y="3033917"/>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1</a:t>
            </a:r>
          </a:p>
        </p:txBody>
      </p:sp>
      <p:pic>
        <p:nvPicPr>
          <p:cNvPr id="67" name="Picture 66">
            <a:extLst>
              <a:ext uri="{FF2B5EF4-FFF2-40B4-BE49-F238E27FC236}">
                <a16:creationId xmlns:a16="http://schemas.microsoft.com/office/drawing/2014/main" id="{7E8562F0-48F9-F1B0-57E2-4D5F01949712}"/>
              </a:ext>
            </a:extLst>
          </p:cNvPr>
          <p:cNvPicPr>
            <a:picLocks noChangeAspect="1"/>
          </p:cNvPicPr>
          <p:nvPr/>
        </p:nvPicPr>
        <p:blipFill>
          <a:blip r:embed="rId4"/>
          <a:stretch>
            <a:fillRect/>
          </a:stretch>
        </p:blipFill>
        <p:spPr>
          <a:xfrm rot="16200000">
            <a:off x="7861472" y="2364725"/>
            <a:ext cx="3912383" cy="4165050"/>
          </a:xfrm>
          <a:prstGeom prst="rect">
            <a:avLst/>
          </a:prstGeom>
        </p:spPr>
      </p:pic>
      <p:sp>
        <p:nvSpPr>
          <p:cNvPr id="30" name="Right Arrow 37">
            <a:extLst>
              <a:ext uri="{FF2B5EF4-FFF2-40B4-BE49-F238E27FC236}">
                <a16:creationId xmlns:a16="http://schemas.microsoft.com/office/drawing/2014/main" id="{5B944C7D-65AC-34D3-BFFE-04CBD4CC92B2}"/>
              </a:ext>
            </a:extLst>
          </p:cNvPr>
          <p:cNvSpPr/>
          <p:nvPr/>
        </p:nvSpPr>
        <p:spPr bwMode="auto">
          <a:xfrm>
            <a:off x="7360244" y="4398805"/>
            <a:ext cx="955404" cy="574416"/>
          </a:xfrm>
          <a:prstGeom prst="rightArrow">
            <a:avLst>
              <a:gd name="adj1" fmla="val 47002"/>
              <a:gd name="adj2" fmla="val 73602"/>
            </a:avLst>
          </a:prstGeom>
          <a:solidFill>
            <a:srgbClr val="FDCA00">
              <a:lumMod val="60000"/>
              <a:lumOff val="40000"/>
              <a:alpha val="9000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34" name="Oval 33">
            <a:extLst>
              <a:ext uri="{FF2B5EF4-FFF2-40B4-BE49-F238E27FC236}">
                <a16:creationId xmlns:a16="http://schemas.microsoft.com/office/drawing/2014/main" id="{FC08979B-D209-5402-B0F9-4304FFA58760}"/>
              </a:ext>
            </a:extLst>
          </p:cNvPr>
          <p:cNvSpPr/>
          <p:nvPr/>
        </p:nvSpPr>
        <p:spPr bwMode="auto">
          <a:xfrm>
            <a:off x="8495304" y="3303000"/>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4</a:t>
            </a:r>
          </a:p>
        </p:txBody>
      </p:sp>
      <p:sp>
        <p:nvSpPr>
          <p:cNvPr id="35" name="Oval 34">
            <a:extLst>
              <a:ext uri="{FF2B5EF4-FFF2-40B4-BE49-F238E27FC236}">
                <a16:creationId xmlns:a16="http://schemas.microsoft.com/office/drawing/2014/main" id="{1C735726-7296-2C21-94B5-5E24A24F6D3D}"/>
              </a:ext>
            </a:extLst>
          </p:cNvPr>
          <p:cNvSpPr/>
          <p:nvPr/>
        </p:nvSpPr>
        <p:spPr bwMode="auto">
          <a:xfrm>
            <a:off x="9448836" y="4434013"/>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5</a:t>
            </a:r>
          </a:p>
        </p:txBody>
      </p:sp>
      <p:sp>
        <p:nvSpPr>
          <p:cNvPr id="36" name="Oval 35">
            <a:extLst>
              <a:ext uri="{FF2B5EF4-FFF2-40B4-BE49-F238E27FC236}">
                <a16:creationId xmlns:a16="http://schemas.microsoft.com/office/drawing/2014/main" id="{C8FE6EDA-49D4-39CA-866C-EEF09CECD226}"/>
              </a:ext>
            </a:extLst>
          </p:cNvPr>
          <p:cNvSpPr/>
          <p:nvPr/>
        </p:nvSpPr>
        <p:spPr bwMode="auto">
          <a:xfrm>
            <a:off x="9448836" y="3000150"/>
            <a:ext cx="252000" cy="252000"/>
          </a:xfrm>
          <a:prstGeom prst="ellipse">
            <a:avLst/>
          </a:prstGeom>
          <a:solidFill>
            <a:srgbClr val="FDCA0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latin typeface="Calibri"/>
              </a:rPr>
              <a:t>6</a:t>
            </a:r>
          </a:p>
        </p:txBody>
      </p:sp>
      <p:sp>
        <p:nvSpPr>
          <p:cNvPr id="10" name="Content Placeholder 9">
            <a:extLst>
              <a:ext uri="{FF2B5EF4-FFF2-40B4-BE49-F238E27FC236}">
                <a16:creationId xmlns:a16="http://schemas.microsoft.com/office/drawing/2014/main" id="{2DB5FDEC-36E0-E67C-CBF9-72FA6D8C2D82}"/>
              </a:ext>
            </a:extLst>
          </p:cNvPr>
          <p:cNvSpPr>
            <a:spLocks noGrp="1"/>
          </p:cNvSpPr>
          <p:nvPr>
            <p:ph idx="1"/>
          </p:nvPr>
        </p:nvSpPr>
        <p:spPr>
          <a:xfrm>
            <a:off x="695325" y="1155280"/>
            <a:ext cx="10801349" cy="1031937"/>
          </a:xfrm>
        </p:spPr>
        <p:txBody>
          <a:bodyPr/>
          <a:lstStyle/>
          <a:p>
            <a:r>
              <a:rPr lang="en-US" sz="1600" dirty="0"/>
              <a:t>The </a:t>
            </a:r>
            <a:r>
              <a:rPr lang="en-US" sz="1600" b="1" dirty="0"/>
              <a:t>North Area </a:t>
            </a:r>
            <a:r>
              <a:rPr lang="en-US" sz="1600" dirty="0"/>
              <a:t>will undergo a phased reconstruction during the current and upcoming shutdowns.</a:t>
            </a:r>
          </a:p>
          <a:p>
            <a:r>
              <a:rPr lang="en-US" sz="1600" dirty="0"/>
              <a:t>As part of the </a:t>
            </a:r>
            <a:r>
              <a:rPr lang="en-US" sz="1600" b="1" dirty="0"/>
              <a:t>preparations for the long shutdown</a:t>
            </a:r>
            <a:r>
              <a:rPr lang="en-US" sz="1600" dirty="0"/>
              <a:t>, this area will serve as a </a:t>
            </a:r>
            <a:r>
              <a:rPr lang="en-US" sz="1600" b="1" dirty="0"/>
              <a:t>pre-assembly area</a:t>
            </a:r>
            <a:r>
              <a:rPr lang="en-US" sz="1600" dirty="0"/>
              <a:t> for the new </a:t>
            </a:r>
            <a:r>
              <a:rPr lang="en-US" sz="1600" b="1" dirty="0"/>
              <a:t>Target H Station</a:t>
            </a:r>
            <a:endParaRPr lang="en-US" sz="1600" dirty="0"/>
          </a:p>
        </p:txBody>
      </p:sp>
      <p:sp>
        <p:nvSpPr>
          <p:cNvPr id="11" name="Rectangle: Rounded Corners 10">
            <a:extLst>
              <a:ext uri="{FF2B5EF4-FFF2-40B4-BE49-F238E27FC236}">
                <a16:creationId xmlns:a16="http://schemas.microsoft.com/office/drawing/2014/main" id="{082F6C78-2F24-6D13-E02C-A9DA11D2CB4E}"/>
              </a:ext>
            </a:extLst>
          </p:cNvPr>
          <p:cNvSpPr/>
          <p:nvPr/>
        </p:nvSpPr>
        <p:spPr>
          <a:xfrm>
            <a:off x="1470605" y="2124033"/>
            <a:ext cx="158417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Q1 – Q2 2025</a:t>
            </a:r>
          </a:p>
        </p:txBody>
      </p:sp>
      <p:sp>
        <p:nvSpPr>
          <p:cNvPr id="12" name="Rectangle: Rounded Corners 11">
            <a:extLst>
              <a:ext uri="{FF2B5EF4-FFF2-40B4-BE49-F238E27FC236}">
                <a16:creationId xmlns:a16="http://schemas.microsoft.com/office/drawing/2014/main" id="{FC0BD0E8-32CA-FA7B-9B41-0E4D75B14007}"/>
              </a:ext>
            </a:extLst>
          </p:cNvPr>
          <p:cNvSpPr/>
          <p:nvPr/>
        </p:nvSpPr>
        <p:spPr>
          <a:xfrm>
            <a:off x="5303911" y="2124033"/>
            <a:ext cx="158417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Q3 – Q4 2025</a:t>
            </a:r>
          </a:p>
        </p:txBody>
      </p:sp>
      <p:sp>
        <p:nvSpPr>
          <p:cNvPr id="13" name="Rectangle: Rounded Corners 12">
            <a:extLst>
              <a:ext uri="{FF2B5EF4-FFF2-40B4-BE49-F238E27FC236}">
                <a16:creationId xmlns:a16="http://schemas.microsoft.com/office/drawing/2014/main" id="{C9A63F95-99A5-5DBB-D908-BD939E4757C3}"/>
              </a:ext>
            </a:extLst>
          </p:cNvPr>
          <p:cNvSpPr/>
          <p:nvPr/>
        </p:nvSpPr>
        <p:spPr>
          <a:xfrm>
            <a:off x="9322836" y="2122086"/>
            <a:ext cx="118216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Q1 2026</a:t>
            </a:r>
          </a:p>
        </p:txBody>
      </p:sp>
    </p:spTree>
    <p:extLst>
      <p:ext uri="{BB962C8B-B14F-4D97-AF65-F5344CB8AC3E}">
        <p14:creationId xmlns:p14="http://schemas.microsoft.com/office/powerpoint/2010/main" val="1824142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metal structure in a factory&#10;&#10;AI-generated content may be incorrect.">
            <a:extLst>
              <a:ext uri="{FF2B5EF4-FFF2-40B4-BE49-F238E27FC236}">
                <a16:creationId xmlns:a16="http://schemas.microsoft.com/office/drawing/2014/main" id="{14A3EA1E-4015-EB85-F684-ABA49B3C01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1113" y="3323464"/>
            <a:ext cx="4433417" cy="3325063"/>
          </a:xfrm>
        </p:spPr>
      </p:pic>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Site Preparation – WEHA </a:t>
            </a:r>
            <a:r>
              <a:rPr lang="en-US" dirty="0" err="1"/>
              <a:t>Cryostation</a:t>
            </a:r>
            <a:endParaRPr lang="en-US" dirty="0"/>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6</a:t>
            </a:fld>
            <a:endParaRPr lang="en-GB" noProof="0" dirty="0"/>
          </a:p>
        </p:txBody>
      </p:sp>
      <p:pic>
        <p:nvPicPr>
          <p:cNvPr id="8" name="Picture 7">
            <a:extLst>
              <a:ext uri="{FF2B5EF4-FFF2-40B4-BE49-F238E27FC236}">
                <a16:creationId xmlns:a16="http://schemas.microsoft.com/office/drawing/2014/main" id="{DBE4D74A-4125-9EB9-15B2-F9B675544D16}"/>
              </a:ext>
            </a:extLst>
          </p:cNvPr>
          <p:cNvPicPr>
            <a:picLocks noChangeAspect="1"/>
          </p:cNvPicPr>
          <p:nvPr/>
        </p:nvPicPr>
        <p:blipFill>
          <a:blip r:embed="rId3"/>
          <a:stretch>
            <a:fillRect/>
          </a:stretch>
        </p:blipFill>
        <p:spPr>
          <a:xfrm>
            <a:off x="97572" y="3446648"/>
            <a:ext cx="3351416" cy="2790664"/>
          </a:xfrm>
          <a:prstGeom prst="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056E2623-712C-001F-BC9E-592CEC28375B}"/>
              </a:ext>
            </a:extLst>
          </p:cNvPr>
          <p:cNvPicPr>
            <a:picLocks noChangeAspect="1"/>
          </p:cNvPicPr>
          <p:nvPr/>
        </p:nvPicPr>
        <p:blipFill>
          <a:blip r:embed="rId4"/>
          <a:stretch>
            <a:fillRect/>
          </a:stretch>
        </p:blipFill>
        <p:spPr>
          <a:xfrm>
            <a:off x="8432415" y="3446648"/>
            <a:ext cx="3568241" cy="3078696"/>
          </a:xfrm>
          <a:prstGeom prst="rect">
            <a:avLst/>
          </a:prstGeom>
          <a:effectLst>
            <a:outerShdw blurRad="50800" dist="38100" dir="2700000" algn="tl" rotWithShape="0">
              <a:prstClr val="black">
                <a:alpha val="40000"/>
              </a:prstClr>
            </a:outerShdw>
          </a:effectLst>
        </p:spPr>
      </p:pic>
      <p:sp>
        <p:nvSpPr>
          <p:cNvPr id="13" name="Right Arrow 36">
            <a:extLst>
              <a:ext uri="{FF2B5EF4-FFF2-40B4-BE49-F238E27FC236}">
                <a16:creationId xmlns:a16="http://schemas.microsoft.com/office/drawing/2014/main" id="{14C10D9C-580D-DA9E-7C2A-68BA100AAA37}"/>
              </a:ext>
            </a:extLst>
          </p:cNvPr>
          <p:cNvSpPr/>
          <p:nvPr/>
        </p:nvSpPr>
        <p:spPr bwMode="auto">
          <a:xfrm>
            <a:off x="2965526" y="4902442"/>
            <a:ext cx="955404" cy="574416"/>
          </a:xfrm>
          <a:prstGeom prst="rightArrow">
            <a:avLst>
              <a:gd name="adj1" fmla="val 47002"/>
              <a:gd name="adj2" fmla="val 73602"/>
            </a:avLst>
          </a:prstGeom>
          <a:solidFill>
            <a:srgbClr val="FDCA00">
              <a:lumMod val="60000"/>
              <a:lumOff val="40000"/>
              <a:alpha val="9000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14" name="Right Arrow 37">
            <a:extLst>
              <a:ext uri="{FF2B5EF4-FFF2-40B4-BE49-F238E27FC236}">
                <a16:creationId xmlns:a16="http://schemas.microsoft.com/office/drawing/2014/main" id="{060C862C-8FE7-CC87-85F4-B5AF73C309AE}"/>
              </a:ext>
            </a:extLst>
          </p:cNvPr>
          <p:cNvSpPr/>
          <p:nvPr/>
        </p:nvSpPr>
        <p:spPr bwMode="auto">
          <a:xfrm>
            <a:off x="7913667" y="4903990"/>
            <a:ext cx="955404" cy="574416"/>
          </a:xfrm>
          <a:prstGeom prst="rightArrow">
            <a:avLst>
              <a:gd name="adj1" fmla="val 47002"/>
              <a:gd name="adj2" fmla="val 73602"/>
            </a:avLst>
          </a:prstGeom>
          <a:solidFill>
            <a:srgbClr val="FDCA00">
              <a:lumMod val="60000"/>
              <a:lumOff val="40000"/>
              <a:alpha val="9000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11" name="Rectangle: Rounded Corners 10">
            <a:extLst>
              <a:ext uri="{FF2B5EF4-FFF2-40B4-BE49-F238E27FC236}">
                <a16:creationId xmlns:a16="http://schemas.microsoft.com/office/drawing/2014/main" id="{C363B456-0C74-2FE3-ED7E-47F81E4EC745}"/>
              </a:ext>
            </a:extLst>
          </p:cNvPr>
          <p:cNvSpPr/>
          <p:nvPr/>
        </p:nvSpPr>
        <p:spPr>
          <a:xfrm>
            <a:off x="893595" y="3036366"/>
            <a:ext cx="158417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Before 2025</a:t>
            </a:r>
          </a:p>
        </p:txBody>
      </p:sp>
      <p:sp>
        <p:nvSpPr>
          <p:cNvPr id="17" name="Rectangle: Rounded Corners 16">
            <a:extLst>
              <a:ext uri="{FF2B5EF4-FFF2-40B4-BE49-F238E27FC236}">
                <a16:creationId xmlns:a16="http://schemas.microsoft.com/office/drawing/2014/main" id="{FA710512-8E6A-E4E9-BCC7-A21F746EC8A7}"/>
              </a:ext>
            </a:extLst>
          </p:cNvPr>
          <p:cNvSpPr/>
          <p:nvPr/>
        </p:nvSpPr>
        <p:spPr>
          <a:xfrm>
            <a:off x="5303912" y="2892350"/>
            <a:ext cx="158417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Q1 – Q2 2025</a:t>
            </a:r>
          </a:p>
        </p:txBody>
      </p:sp>
      <p:sp>
        <p:nvSpPr>
          <p:cNvPr id="20" name="Rectangle: Rounded Corners 19">
            <a:extLst>
              <a:ext uri="{FF2B5EF4-FFF2-40B4-BE49-F238E27FC236}">
                <a16:creationId xmlns:a16="http://schemas.microsoft.com/office/drawing/2014/main" id="{484DAD21-BF85-311E-6A2B-24AA841E490E}"/>
              </a:ext>
            </a:extLst>
          </p:cNvPr>
          <p:cNvSpPr/>
          <p:nvPr/>
        </p:nvSpPr>
        <p:spPr>
          <a:xfrm>
            <a:off x="9715606" y="3036366"/>
            <a:ext cx="1182166" cy="288032"/>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Clr>
                <a:srgbClr val="000000"/>
              </a:buClr>
              <a:buFont typeface="Arial" panose="020B0604020202020204" pitchFamily="34" charset="0"/>
              <a:buNone/>
            </a:pPr>
            <a:r>
              <a:rPr lang="en-US" sz="1600" dirty="0">
                <a:solidFill>
                  <a:srgbClr val="000000"/>
                </a:solidFill>
                <a:latin typeface="Calibri"/>
              </a:rPr>
              <a:t>Q1 2026</a:t>
            </a:r>
          </a:p>
        </p:txBody>
      </p:sp>
      <p:sp>
        <p:nvSpPr>
          <p:cNvPr id="21" name="Content Placeholder 9">
            <a:extLst>
              <a:ext uri="{FF2B5EF4-FFF2-40B4-BE49-F238E27FC236}">
                <a16:creationId xmlns:a16="http://schemas.microsoft.com/office/drawing/2014/main" id="{460DEBFE-ED34-B694-9C57-17332C2176B8}"/>
              </a:ext>
            </a:extLst>
          </p:cNvPr>
          <p:cNvSpPr txBox="1">
            <a:spLocks/>
          </p:cNvSpPr>
          <p:nvPr/>
        </p:nvSpPr>
        <p:spPr>
          <a:xfrm>
            <a:off x="701417" y="1210991"/>
            <a:ext cx="10579159" cy="1239606"/>
          </a:xfrm>
          <a:prstGeom prst="rect">
            <a:avLst/>
          </a:prstGeom>
        </p:spPr>
        <p:txBody>
          <a:bodyPr vert="horz" lIns="0" tIns="0" rIns="0" bIns="0" rtlCol="0">
            <a:noAutofit/>
          </a:bodyPr>
          <a:lstStyle>
            <a:lvl1pPr marL="0" indent="0" algn="l" defTabSz="914400" rtl="0" eaLnBrk="1" latinLnBrk="0" hangingPunct="1">
              <a:lnSpc>
                <a:spcPct val="100000"/>
              </a:lnSpc>
              <a:spcBef>
                <a:spcPts val="600"/>
              </a:spcBef>
              <a:buFont typeface="+mj-lt"/>
              <a:buNone/>
              <a:defRPr sz="2000" kern="1200">
                <a:solidFill>
                  <a:schemeClr val="tx1"/>
                </a:solidFill>
                <a:latin typeface="+mn-lt"/>
                <a:ea typeface="+mn-ea"/>
                <a:cs typeface="+mn-cs"/>
              </a:defRPr>
            </a:lvl1pPr>
            <a:lvl2pPr marL="252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2pPr>
            <a:lvl3pPr marL="504000" indent="-252000" algn="l" defTabSz="914400" rtl="0" eaLnBrk="1" latinLnBrk="0" hangingPunct="1">
              <a:lnSpc>
                <a:spcPct val="100000"/>
              </a:lnSpc>
              <a:spcBef>
                <a:spcPts val="600"/>
              </a:spcBef>
              <a:buFont typeface="Aptos" panose="020B0004020202020204" pitchFamily="34" charset="0"/>
              <a:buChar char="•"/>
              <a:defRPr sz="2000" kern="1200">
                <a:solidFill>
                  <a:schemeClr val="tx1"/>
                </a:solidFill>
                <a:latin typeface="+mn-lt"/>
                <a:ea typeface="+mn-ea"/>
                <a:cs typeface="+mn-cs"/>
              </a:defRPr>
            </a:lvl3pPr>
            <a:lvl4pPr marL="756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4pPr>
            <a:lvl5pPr marL="1008000" indent="-252000" algn="l" defTabSz="914400" rtl="0" eaLnBrk="1" latinLnBrk="0" hangingPunct="1">
              <a:lnSpc>
                <a:spcPct val="100000"/>
              </a:lnSpc>
              <a:spcBef>
                <a:spcPts val="400"/>
              </a:spcBef>
              <a:buFont typeface="Aptos" panose="020B00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t>The </a:t>
            </a:r>
            <a:r>
              <a:rPr lang="en-US" sz="1600" b="1" dirty="0"/>
              <a:t>existing </a:t>
            </a:r>
            <a:r>
              <a:rPr lang="en-US" sz="1600" b="1" dirty="0" err="1"/>
              <a:t>cryostation</a:t>
            </a:r>
            <a:r>
              <a:rPr lang="en-US" sz="1600" dirty="0"/>
              <a:t>, currently located near </a:t>
            </a:r>
            <a:r>
              <a:rPr lang="en-US" sz="1600" b="1" dirty="0"/>
              <a:t>Target M</a:t>
            </a:r>
            <a:r>
              <a:rPr lang="en-US" sz="1600" dirty="0"/>
              <a:t>, is positioned along the planned path of the new </a:t>
            </a:r>
            <a:r>
              <a:rPr lang="en-US" sz="1600" b="1" dirty="0"/>
              <a:t>MuH3 beamline</a:t>
            </a:r>
            <a:r>
              <a:rPr lang="en-US" sz="1600" dirty="0"/>
              <a:t>. To accommodate this development, the </a:t>
            </a:r>
            <a:r>
              <a:rPr lang="en-US" sz="1600" b="1" dirty="0" err="1"/>
              <a:t>cryostation</a:t>
            </a:r>
            <a:r>
              <a:rPr lang="en-US" sz="1600" b="1" dirty="0"/>
              <a:t> will be relocated to the MuE1 area</a:t>
            </a:r>
            <a:r>
              <a:rPr lang="en-US" sz="1600" dirty="0"/>
              <a:t>.</a:t>
            </a:r>
          </a:p>
          <a:p>
            <a:endParaRPr lang="en-US" sz="1600" dirty="0"/>
          </a:p>
          <a:p>
            <a:r>
              <a:rPr lang="en-US" sz="1600" dirty="0"/>
              <a:t>This relocation will be completed </a:t>
            </a:r>
            <a:r>
              <a:rPr lang="en-US" sz="1600" b="1" dirty="0"/>
              <a:t>ahead of the long shutdown</a:t>
            </a:r>
            <a:r>
              <a:rPr lang="en-US" sz="1600" dirty="0"/>
              <a:t>, enabling an </a:t>
            </a:r>
            <a:r>
              <a:rPr lang="en-US" sz="1600" b="1" dirty="0"/>
              <a:t>immediate start</a:t>
            </a:r>
            <a:r>
              <a:rPr lang="en-US" sz="1600" dirty="0"/>
              <a:t> to the </a:t>
            </a:r>
            <a:r>
              <a:rPr lang="en-US" sz="1600" b="1" dirty="0"/>
              <a:t>dismantling of Target M</a:t>
            </a:r>
            <a:r>
              <a:rPr lang="en-US" sz="1600" dirty="0"/>
              <a:t> once the long shutdown begins in 2027</a:t>
            </a:r>
          </a:p>
        </p:txBody>
      </p:sp>
    </p:spTree>
    <p:extLst>
      <p:ext uri="{BB962C8B-B14F-4D97-AF65-F5344CB8AC3E}">
        <p14:creationId xmlns:p14="http://schemas.microsoft.com/office/powerpoint/2010/main" val="284873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Site Preparation – TATTOOS</a:t>
            </a:r>
          </a:p>
        </p:txBody>
      </p:sp>
      <p:sp>
        <p:nvSpPr>
          <p:cNvPr id="3" name="Content Placeholder 2">
            <a:extLst>
              <a:ext uri="{FF2B5EF4-FFF2-40B4-BE49-F238E27FC236}">
                <a16:creationId xmlns:a16="http://schemas.microsoft.com/office/drawing/2014/main" id="{22225B3F-D322-F0EF-7B40-22E00A70CA6E}"/>
              </a:ext>
            </a:extLst>
          </p:cNvPr>
          <p:cNvSpPr>
            <a:spLocks noGrp="1"/>
          </p:cNvSpPr>
          <p:nvPr>
            <p:ph idx="1"/>
          </p:nvPr>
        </p:nvSpPr>
        <p:spPr>
          <a:xfrm>
            <a:off x="695325" y="1376773"/>
            <a:ext cx="5301521" cy="4644616"/>
          </a:xfrm>
        </p:spPr>
        <p:txBody>
          <a:bodyPr/>
          <a:lstStyle/>
          <a:p>
            <a:r>
              <a:rPr lang="en-US" sz="1600" dirty="0"/>
              <a:t>To enable the construction of the </a:t>
            </a:r>
            <a:r>
              <a:rPr lang="en-US" sz="1600" b="1" dirty="0"/>
              <a:t>TATTOOS building </a:t>
            </a:r>
            <a:r>
              <a:rPr lang="en-US" sz="1600" dirty="0"/>
              <a:t>in 2027, several UCN-related infrastructure interfaces within the WMFA Building must be relocated.</a:t>
            </a:r>
          </a:p>
          <a:p>
            <a:endParaRPr lang="en-US" sz="1600" dirty="0"/>
          </a:p>
          <a:p>
            <a:r>
              <a:rPr lang="en-US" sz="1600" b="1" dirty="0"/>
              <a:t>Progress so far:</a:t>
            </a:r>
            <a:br>
              <a:rPr lang="en-US" sz="1600" dirty="0"/>
            </a:br>
            <a:endParaRPr lang="en-US" sz="1600" dirty="0"/>
          </a:p>
          <a:p>
            <a:pPr marL="285750" indent="-285750">
              <a:buFont typeface="Arial" panose="020B0604020202020204" pitchFamily="34" charset="0"/>
              <a:buChar char="•"/>
            </a:pPr>
            <a:r>
              <a:rPr lang="en-US" sz="1600" b="1" dirty="0"/>
              <a:t>Relocation of Helium Tanks</a:t>
            </a:r>
            <a:endParaRPr lang="en-US" sz="1600" dirty="0"/>
          </a:p>
          <a:p>
            <a:pPr marL="285750" indent="-285750">
              <a:buFont typeface="Arial" panose="020B0604020202020204" pitchFamily="34" charset="0"/>
              <a:buChar char="•"/>
            </a:pPr>
            <a:r>
              <a:rPr lang="en-US" sz="1600" b="1" dirty="0"/>
              <a:t>Dismantling of Compressors</a:t>
            </a:r>
            <a:endParaRPr lang="en-US" sz="1600" dirty="0"/>
          </a:p>
          <a:p>
            <a:pPr marL="285750" indent="-285750">
              <a:buFont typeface="Arial" panose="020B0604020202020204" pitchFamily="34" charset="0"/>
              <a:buChar char="•"/>
            </a:pPr>
            <a:r>
              <a:rPr lang="en-US" sz="1600" b="1" dirty="0"/>
              <a:t>Removal of Unused Shielding Blocks</a:t>
            </a:r>
            <a:r>
              <a:rPr lang="en-US" sz="1600" dirty="0"/>
              <a:t> outside the building</a:t>
            </a:r>
          </a:p>
          <a:p>
            <a:endParaRPr lang="en-US" sz="1600" dirty="0"/>
          </a:p>
          <a:p>
            <a:endParaRPr lang="en-US" sz="1600" dirty="0"/>
          </a:p>
          <a:p>
            <a:r>
              <a:rPr lang="en-US" sz="1600" dirty="0"/>
              <a:t>These preparatory measures ensure a </a:t>
            </a:r>
            <a:r>
              <a:rPr lang="en-US" sz="1600" b="1" dirty="0"/>
              <a:t>smoother transition</a:t>
            </a:r>
            <a:r>
              <a:rPr lang="en-US" sz="1600" dirty="0"/>
              <a:t> and facilitate the timely start of construction.</a:t>
            </a:r>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7</a:t>
            </a:fld>
            <a:endParaRPr lang="en-GB" noProof="0" dirty="0"/>
          </a:p>
        </p:txBody>
      </p:sp>
      <p:sp>
        <p:nvSpPr>
          <p:cNvPr id="101" name="TextBox 100">
            <a:extLst>
              <a:ext uri="{FF2B5EF4-FFF2-40B4-BE49-F238E27FC236}">
                <a16:creationId xmlns:a16="http://schemas.microsoft.com/office/drawing/2014/main" id="{D93532C8-B896-0C27-BE8F-8A88D4A57EC0}"/>
              </a:ext>
            </a:extLst>
          </p:cNvPr>
          <p:cNvSpPr txBox="1"/>
          <p:nvPr/>
        </p:nvSpPr>
        <p:spPr>
          <a:xfrm>
            <a:off x="10726693" y="2723726"/>
            <a:ext cx="1286259" cy="289438"/>
          </a:xfrm>
          <a:prstGeom prst="rect">
            <a:avLst/>
          </a:prstGeom>
          <a:noFill/>
        </p:spPr>
        <p:txBody>
          <a:bodyPr wrap="square" lIns="0" tIns="0" rIns="0" bIns="0" rtlCol="0">
            <a:spAutoFit/>
          </a:bodyPr>
          <a:lstStyle/>
          <a:p>
            <a:pPr fontAlgn="base">
              <a:lnSpc>
                <a:spcPct val="110000"/>
              </a:lnSpc>
              <a:spcBef>
                <a:spcPct val="0"/>
              </a:spcBef>
              <a:spcAft>
                <a:spcPct val="0"/>
              </a:spcAft>
              <a:buClr>
                <a:srgbClr val="000000"/>
              </a:buClr>
            </a:pPr>
            <a:r>
              <a:rPr lang="de-CH" b="1" dirty="0">
                <a:solidFill>
                  <a:srgbClr val="000000"/>
                </a:solidFill>
                <a:latin typeface="Calibri"/>
              </a:rPr>
              <a:t>WMFA UG</a:t>
            </a:r>
            <a:endParaRPr lang="de-CH" sz="1600" dirty="0">
              <a:solidFill>
                <a:srgbClr val="197418">
                  <a:lumMod val="60000"/>
                  <a:lumOff val="40000"/>
                </a:srgbClr>
              </a:solidFill>
              <a:latin typeface="Calibri"/>
            </a:endParaRPr>
          </a:p>
        </p:txBody>
      </p:sp>
      <p:grpSp>
        <p:nvGrpSpPr>
          <p:cNvPr id="102" name="Group 101">
            <a:extLst>
              <a:ext uri="{FF2B5EF4-FFF2-40B4-BE49-F238E27FC236}">
                <a16:creationId xmlns:a16="http://schemas.microsoft.com/office/drawing/2014/main" id="{888F8CF6-F4CA-B234-9635-7DD27095A6AB}"/>
              </a:ext>
            </a:extLst>
          </p:cNvPr>
          <p:cNvGrpSpPr/>
          <p:nvPr/>
        </p:nvGrpSpPr>
        <p:grpSpPr>
          <a:xfrm>
            <a:off x="7521509" y="2655559"/>
            <a:ext cx="4491443" cy="4047989"/>
            <a:chOff x="-280104" y="897002"/>
            <a:chExt cx="4491443" cy="4047989"/>
          </a:xfrm>
        </p:grpSpPr>
        <p:grpSp>
          <p:nvGrpSpPr>
            <p:cNvPr id="103" name="Group 102">
              <a:extLst>
                <a:ext uri="{FF2B5EF4-FFF2-40B4-BE49-F238E27FC236}">
                  <a16:creationId xmlns:a16="http://schemas.microsoft.com/office/drawing/2014/main" id="{733BE32B-76BD-6A50-D847-F82EC7434D09}"/>
                </a:ext>
              </a:extLst>
            </p:cNvPr>
            <p:cNvGrpSpPr/>
            <p:nvPr/>
          </p:nvGrpSpPr>
          <p:grpSpPr>
            <a:xfrm>
              <a:off x="-280104" y="897002"/>
              <a:ext cx="4491443" cy="4047989"/>
              <a:chOff x="427759" y="1044041"/>
              <a:chExt cx="4491443" cy="4047989"/>
            </a:xfrm>
          </p:grpSpPr>
          <p:pic>
            <p:nvPicPr>
              <p:cNvPr id="105" name="Picture 104">
                <a:extLst>
                  <a:ext uri="{FF2B5EF4-FFF2-40B4-BE49-F238E27FC236}">
                    <a16:creationId xmlns:a16="http://schemas.microsoft.com/office/drawing/2014/main" id="{5D823EAB-E184-B5F3-BC64-B6CA69B38307}"/>
                  </a:ext>
                </a:extLst>
              </p:cNvPr>
              <p:cNvPicPr>
                <a:picLocks noChangeAspect="1"/>
              </p:cNvPicPr>
              <p:nvPr/>
            </p:nvPicPr>
            <p:blipFill>
              <a:blip r:embed="rId2"/>
              <a:stretch>
                <a:fillRect/>
              </a:stretch>
            </p:blipFill>
            <p:spPr>
              <a:xfrm rot="16200000">
                <a:off x="1152590" y="2401568"/>
                <a:ext cx="2869512" cy="2511412"/>
              </a:xfrm>
              <a:prstGeom prst="rect">
                <a:avLst/>
              </a:prstGeom>
            </p:spPr>
          </p:pic>
          <p:grpSp>
            <p:nvGrpSpPr>
              <p:cNvPr id="106" name="Group 105">
                <a:extLst>
                  <a:ext uri="{FF2B5EF4-FFF2-40B4-BE49-F238E27FC236}">
                    <a16:creationId xmlns:a16="http://schemas.microsoft.com/office/drawing/2014/main" id="{3CD222FE-4B69-178E-B070-EEDE6E886A9C}"/>
                  </a:ext>
                </a:extLst>
              </p:cNvPr>
              <p:cNvGrpSpPr/>
              <p:nvPr/>
            </p:nvGrpSpPr>
            <p:grpSpPr>
              <a:xfrm>
                <a:off x="3727169" y="2211286"/>
                <a:ext cx="144016" cy="144018"/>
                <a:chOff x="3991503" y="1779664"/>
                <a:chExt cx="144016" cy="144018"/>
              </a:xfrm>
            </p:grpSpPr>
            <p:sp>
              <p:nvSpPr>
                <p:cNvPr id="146" name="Oval 145">
                  <a:extLst>
                    <a:ext uri="{FF2B5EF4-FFF2-40B4-BE49-F238E27FC236}">
                      <a16:creationId xmlns:a16="http://schemas.microsoft.com/office/drawing/2014/main" id="{AB25F875-CBA6-CF38-172F-01ED49E4E3F2}"/>
                    </a:ext>
                  </a:extLst>
                </p:cNvPr>
                <p:cNvSpPr/>
                <p:nvPr/>
              </p:nvSpPr>
              <p:spPr bwMode="auto">
                <a:xfrm>
                  <a:off x="3991503" y="1779664"/>
                  <a:ext cx="144016" cy="144018"/>
                </a:xfrm>
                <a:prstGeom prst="ellipse">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7" name="Oval 146">
                  <a:extLst>
                    <a:ext uri="{FF2B5EF4-FFF2-40B4-BE49-F238E27FC236}">
                      <a16:creationId xmlns:a16="http://schemas.microsoft.com/office/drawing/2014/main" id="{F01B844D-7B09-C164-76A1-74FF202A1185}"/>
                    </a:ext>
                  </a:extLst>
                </p:cNvPr>
                <p:cNvSpPr/>
                <p:nvPr/>
              </p:nvSpPr>
              <p:spPr bwMode="auto">
                <a:xfrm>
                  <a:off x="4040651" y="1828813"/>
                  <a:ext cx="45719" cy="45719"/>
                </a:xfrm>
                <a:prstGeom prst="ellipse">
                  <a:avLst/>
                </a:prstGeom>
                <a:solidFill>
                  <a:srgbClr val="0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cxnSp>
            <p:nvCxnSpPr>
              <p:cNvPr id="107" name="Straight Arrow Connector 106">
                <a:extLst>
                  <a:ext uri="{FF2B5EF4-FFF2-40B4-BE49-F238E27FC236}">
                    <a16:creationId xmlns:a16="http://schemas.microsoft.com/office/drawing/2014/main" id="{802FB71F-6BF7-8FCA-C48C-88E7276D4980}"/>
                  </a:ext>
                </a:extLst>
              </p:cNvPr>
              <p:cNvCxnSpPr/>
              <p:nvPr/>
            </p:nvCxnSpPr>
            <p:spPr bwMode="auto">
              <a:xfrm>
                <a:off x="3727169" y="1645687"/>
                <a:ext cx="196759" cy="0"/>
              </a:xfrm>
              <a:prstGeom prst="straightConnector1">
                <a:avLst/>
              </a:prstGeom>
              <a:solidFill>
                <a:srgbClr val="FDCA00"/>
              </a:solidFill>
              <a:ln w="9525" cap="flat" cmpd="sng" algn="ctr">
                <a:solidFill>
                  <a:srgbClr val="000000"/>
                </a:solidFill>
                <a:prstDash val="solid"/>
                <a:round/>
                <a:headEnd type="none" w="med" len="med"/>
                <a:tailEnd type="triangle"/>
              </a:ln>
              <a:effectLst/>
            </p:spPr>
          </p:cxnSp>
          <p:cxnSp>
            <p:nvCxnSpPr>
              <p:cNvPr id="108" name="Straight Arrow Connector 107">
                <a:extLst>
                  <a:ext uri="{FF2B5EF4-FFF2-40B4-BE49-F238E27FC236}">
                    <a16:creationId xmlns:a16="http://schemas.microsoft.com/office/drawing/2014/main" id="{5C6E0C1F-33C7-9F96-840C-DC3BBAFAFD14}"/>
                  </a:ext>
                </a:extLst>
              </p:cNvPr>
              <p:cNvCxnSpPr/>
              <p:nvPr/>
            </p:nvCxnSpPr>
            <p:spPr bwMode="auto">
              <a:xfrm>
                <a:off x="971600" y="3974233"/>
                <a:ext cx="216024" cy="2140"/>
              </a:xfrm>
              <a:prstGeom prst="straightConnector1">
                <a:avLst/>
              </a:prstGeom>
              <a:solidFill>
                <a:srgbClr val="FDCA00"/>
              </a:solidFill>
              <a:ln w="9525" cap="flat" cmpd="sng" algn="ctr">
                <a:solidFill>
                  <a:srgbClr val="000000"/>
                </a:solidFill>
                <a:prstDash val="solid"/>
                <a:round/>
                <a:headEnd type="none" w="med" len="med"/>
                <a:tailEnd type="triangle"/>
              </a:ln>
              <a:effectLst/>
            </p:spPr>
          </p:cxnSp>
          <p:sp>
            <p:nvSpPr>
              <p:cNvPr id="109" name="Rectangle 108">
                <a:extLst>
                  <a:ext uri="{FF2B5EF4-FFF2-40B4-BE49-F238E27FC236}">
                    <a16:creationId xmlns:a16="http://schemas.microsoft.com/office/drawing/2014/main" id="{13FAB5AD-CE5B-461F-4ADC-1FBDB327AECA}"/>
                  </a:ext>
                </a:extLst>
              </p:cNvPr>
              <p:cNvSpPr/>
              <p:nvPr/>
            </p:nvSpPr>
            <p:spPr bwMode="auto">
              <a:xfrm>
                <a:off x="1746072" y="1471644"/>
                <a:ext cx="1944215" cy="857252"/>
              </a:xfrm>
              <a:prstGeom prst="rect">
                <a:avLst/>
              </a:prstGeom>
              <a:noFill/>
              <a:ln w="19050" cap="flat" cmpd="sng" algn="ctr">
                <a:solidFill>
                  <a:srgbClr val="C4C4C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cxnSp>
            <p:nvCxnSpPr>
              <p:cNvPr id="110" name="Straight Arrow Connector 109">
                <a:extLst>
                  <a:ext uri="{FF2B5EF4-FFF2-40B4-BE49-F238E27FC236}">
                    <a16:creationId xmlns:a16="http://schemas.microsoft.com/office/drawing/2014/main" id="{C75ABAF0-5844-5AB9-C16A-C33DB486F5F1}"/>
                  </a:ext>
                </a:extLst>
              </p:cNvPr>
              <p:cNvCxnSpPr/>
              <p:nvPr/>
            </p:nvCxnSpPr>
            <p:spPr bwMode="auto">
              <a:xfrm flipV="1">
                <a:off x="3004540" y="1399636"/>
                <a:ext cx="0" cy="144016"/>
              </a:xfrm>
              <a:prstGeom prst="straightConnector1">
                <a:avLst/>
              </a:prstGeom>
              <a:solidFill>
                <a:srgbClr val="FDCA00"/>
              </a:solidFill>
              <a:ln w="9525" cap="flat" cmpd="sng" algn="ctr">
                <a:solidFill>
                  <a:srgbClr val="000000"/>
                </a:solidFill>
                <a:prstDash val="solid"/>
                <a:round/>
                <a:headEnd type="none" w="med" len="med"/>
                <a:tailEnd type="triangle"/>
              </a:ln>
              <a:effectLst/>
            </p:spPr>
          </p:cxnSp>
          <p:cxnSp>
            <p:nvCxnSpPr>
              <p:cNvPr id="111" name="Straight Arrow Connector 110">
                <a:extLst>
                  <a:ext uri="{FF2B5EF4-FFF2-40B4-BE49-F238E27FC236}">
                    <a16:creationId xmlns:a16="http://schemas.microsoft.com/office/drawing/2014/main" id="{E6BFBDCE-72D2-BEC1-B96C-9A76828761E6}"/>
                  </a:ext>
                </a:extLst>
              </p:cNvPr>
              <p:cNvCxnSpPr/>
              <p:nvPr/>
            </p:nvCxnSpPr>
            <p:spPr bwMode="auto">
              <a:xfrm>
                <a:off x="2858389" y="3969192"/>
                <a:ext cx="216024" cy="2140"/>
              </a:xfrm>
              <a:prstGeom prst="straightConnector1">
                <a:avLst/>
              </a:prstGeom>
              <a:solidFill>
                <a:srgbClr val="FDCA00"/>
              </a:solidFill>
              <a:ln w="9525" cap="flat" cmpd="sng" algn="ctr">
                <a:solidFill>
                  <a:srgbClr val="000000"/>
                </a:solidFill>
                <a:prstDash val="solid"/>
                <a:round/>
                <a:headEnd type="none" w="med" len="med"/>
                <a:tailEnd type="triangle"/>
              </a:ln>
              <a:effectLst/>
            </p:spPr>
          </p:cxnSp>
          <p:cxnSp>
            <p:nvCxnSpPr>
              <p:cNvPr id="112" name="Straight Arrow Connector 111">
                <a:extLst>
                  <a:ext uri="{FF2B5EF4-FFF2-40B4-BE49-F238E27FC236}">
                    <a16:creationId xmlns:a16="http://schemas.microsoft.com/office/drawing/2014/main" id="{5D0F7059-CBC7-AF66-9584-1CE0577F6DDB}"/>
                  </a:ext>
                </a:extLst>
              </p:cNvPr>
              <p:cNvCxnSpPr/>
              <p:nvPr/>
            </p:nvCxnSpPr>
            <p:spPr bwMode="auto">
              <a:xfrm>
                <a:off x="2855633" y="4074778"/>
                <a:ext cx="216024" cy="2140"/>
              </a:xfrm>
              <a:prstGeom prst="straightConnector1">
                <a:avLst/>
              </a:prstGeom>
              <a:solidFill>
                <a:srgbClr val="FDCA00"/>
              </a:solidFill>
              <a:ln w="9525" cap="flat" cmpd="sng" algn="ctr">
                <a:solidFill>
                  <a:srgbClr val="000000"/>
                </a:solidFill>
                <a:prstDash val="solid"/>
                <a:round/>
                <a:headEnd type="none" w="med" len="med"/>
                <a:tailEnd type="triangle"/>
              </a:ln>
              <a:effectLst/>
            </p:spPr>
          </p:cxnSp>
          <p:grpSp>
            <p:nvGrpSpPr>
              <p:cNvPr id="113" name="Group 112">
                <a:extLst>
                  <a:ext uri="{FF2B5EF4-FFF2-40B4-BE49-F238E27FC236}">
                    <a16:creationId xmlns:a16="http://schemas.microsoft.com/office/drawing/2014/main" id="{9D816CC9-C7E2-778E-FB4A-46D631375C4F}"/>
                  </a:ext>
                </a:extLst>
              </p:cNvPr>
              <p:cNvGrpSpPr/>
              <p:nvPr/>
            </p:nvGrpSpPr>
            <p:grpSpPr>
              <a:xfrm>
                <a:off x="1259632" y="1461189"/>
                <a:ext cx="2448271" cy="2530735"/>
                <a:chOff x="1259632" y="1461189"/>
                <a:chExt cx="2448271" cy="2530735"/>
              </a:xfrm>
            </p:grpSpPr>
            <p:sp>
              <p:nvSpPr>
                <p:cNvPr id="131" name="Rectangle 130">
                  <a:extLst>
                    <a:ext uri="{FF2B5EF4-FFF2-40B4-BE49-F238E27FC236}">
                      <a16:creationId xmlns:a16="http://schemas.microsoft.com/office/drawing/2014/main" id="{C01099B9-B67F-7DF7-C8AE-1FF3196E945C}"/>
                    </a:ext>
                  </a:extLst>
                </p:cNvPr>
                <p:cNvSpPr/>
                <p:nvPr/>
              </p:nvSpPr>
              <p:spPr bwMode="auto">
                <a:xfrm>
                  <a:off x="2314925" y="1612810"/>
                  <a:ext cx="276096" cy="216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nvGrpSpPr>
                <p:cNvPr id="132" name="Group 131">
                  <a:extLst>
                    <a:ext uri="{FF2B5EF4-FFF2-40B4-BE49-F238E27FC236}">
                      <a16:creationId xmlns:a16="http://schemas.microsoft.com/office/drawing/2014/main" id="{250CB4E4-1486-F968-9D11-83FFA165AD76}"/>
                    </a:ext>
                  </a:extLst>
                </p:cNvPr>
                <p:cNvGrpSpPr/>
                <p:nvPr/>
              </p:nvGrpSpPr>
              <p:grpSpPr>
                <a:xfrm>
                  <a:off x="1259632" y="1461189"/>
                  <a:ext cx="2448271" cy="2530735"/>
                  <a:chOff x="1259632" y="1461189"/>
                  <a:chExt cx="2448271" cy="2530735"/>
                </a:xfrm>
              </p:grpSpPr>
              <p:sp>
                <p:nvSpPr>
                  <p:cNvPr id="133" name="Rectangle 132">
                    <a:extLst>
                      <a:ext uri="{FF2B5EF4-FFF2-40B4-BE49-F238E27FC236}">
                        <a16:creationId xmlns:a16="http://schemas.microsoft.com/office/drawing/2014/main" id="{307E3DAD-B6B3-6DB3-83DC-31A93CC48765}"/>
                      </a:ext>
                    </a:extLst>
                  </p:cNvPr>
                  <p:cNvSpPr/>
                  <p:nvPr/>
                </p:nvSpPr>
                <p:spPr bwMode="auto">
                  <a:xfrm>
                    <a:off x="1259632" y="3847908"/>
                    <a:ext cx="864096" cy="144016"/>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4" name="Block Arc 133">
                    <a:extLst>
                      <a:ext uri="{FF2B5EF4-FFF2-40B4-BE49-F238E27FC236}">
                        <a16:creationId xmlns:a16="http://schemas.microsoft.com/office/drawing/2014/main" id="{14B5C19C-83AB-EA56-2023-7505570AFCFB}"/>
                      </a:ext>
                    </a:extLst>
                  </p:cNvPr>
                  <p:cNvSpPr/>
                  <p:nvPr/>
                </p:nvSpPr>
                <p:spPr bwMode="auto">
                  <a:xfrm rot="5400000">
                    <a:off x="1982761" y="3641230"/>
                    <a:ext cx="288031" cy="252003"/>
                  </a:xfrm>
                  <a:prstGeom prst="blockArc">
                    <a:avLst>
                      <a:gd name="adj1" fmla="val 16135116"/>
                      <a:gd name="adj2" fmla="val 86388"/>
                      <a:gd name="adj3" fmla="val 25405"/>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5" name="Rectangle 134">
                    <a:extLst>
                      <a:ext uri="{FF2B5EF4-FFF2-40B4-BE49-F238E27FC236}">
                        <a16:creationId xmlns:a16="http://schemas.microsoft.com/office/drawing/2014/main" id="{A6D446F6-14E5-25D6-690E-6A3AA26105BC}"/>
                      </a:ext>
                    </a:extLst>
                  </p:cNvPr>
                  <p:cNvSpPr/>
                  <p:nvPr/>
                </p:nvSpPr>
                <p:spPr bwMode="auto">
                  <a:xfrm>
                    <a:off x="2102958" y="3900773"/>
                    <a:ext cx="432048" cy="612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6" name="Block Arc 135">
                    <a:extLst>
                      <a:ext uri="{FF2B5EF4-FFF2-40B4-BE49-F238E27FC236}">
                        <a16:creationId xmlns:a16="http://schemas.microsoft.com/office/drawing/2014/main" id="{53C2526E-1FD3-9382-4698-7ACE89DB36C4}"/>
                      </a:ext>
                    </a:extLst>
                  </p:cNvPr>
                  <p:cNvSpPr/>
                  <p:nvPr/>
                </p:nvSpPr>
                <p:spPr bwMode="auto">
                  <a:xfrm rot="5400000">
                    <a:off x="2390990" y="3692271"/>
                    <a:ext cx="288031" cy="252003"/>
                  </a:xfrm>
                  <a:prstGeom prst="blockArc">
                    <a:avLst>
                      <a:gd name="adj1" fmla="val 16135116"/>
                      <a:gd name="adj2" fmla="val 86388"/>
                      <a:gd name="adj3" fmla="val 25405"/>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7" name="Rectangle 136">
                    <a:extLst>
                      <a:ext uri="{FF2B5EF4-FFF2-40B4-BE49-F238E27FC236}">
                        <a16:creationId xmlns:a16="http://schemas.microsoft.com/office/drawing/2014/main" id="{E9AA3176-F85C-172B-780B-F75EE77CFFA6}"/>
                      </a:ext>
                    </a:extLst>
                  </p:cNvPr>
                  <p:cNvSpPr/>
                  <p:nvPr/>
                </p:nvSpPr>
                <p:spPr bwMode="auto">
                  <a:xfrm rot="5400000">
                    <a:off x="1885765" y="3046329"/>
                    <a:ext cx="1482374" cy="612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8" name="Block Arc 137">
                    <a:extLst>
                      <a:ext uri="{FF2B5EF4-FFF2-40B4-BE49-F238E27FC236}">
                        <a16:creationId xmlns:a16="http://schemas.microsoft.com/office/drawing/2014/main" id="{A95B96BD-CD72-9210-A913-290971329FCA}"/>
                      </a:ext>
                    </a:extLst>
                  </p:cNvPr>
                  <p:cNvSpPr/>
                  <p:nvPr/>
                </p:nvSpPr>
                <p:spPr bwMode="auto">
                  <a:xfrm rot="16200000">
                    <a:off x="2173564" y="1633677"/>
                    <a:ext cx="288031" cy="252003"/>
                  </a:xfrm>
                  <a:prstGeom prst="blockArc">
                    <a:avLst>
                      <a:gd name="adj1" fmla="val 16135116"/>
                      <a:gd name="adj2" fmla="val 86388"/>
                      <a:gd name="adj3" fmla="val 25405"/>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9" name="Rectangle 138">
                    <a:extLst>
                      <a:ext uri="{FF2B5EF4-FFF2-40B4-BE49-F238E27FC236}">
                        <a16:creationId xmlns:a16="http://schemas.microsoft.com/office/drawing/2014/main" id="{B6C64D60-A3E2-1D70-F9C6-C9366A32A95E}"/>
                      </a:ext>
                    </a:extLst>
                  </p:cNvPr>
                  <p:cNvSpPr/>
                  <p:nvPr/>
                </p:nvSpPr>
                <p:spPr bwMode="auto">
                  <a:xfrm>
                    <a:off x="2317578" y="1631144"/>
                    <a:ext cx="1390325" cy="45719"/>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0" name="Rectangle 139">
                    <a:extLst>
                      <a:ext uri="{FF2B5EF4-FFF2-40B4-BE49-F238E27FC236}">
                        <a16:creationId xmlns:a16="http://schemas.microsoft.com/office/drawing/2014/main" id="{CC2DC410-360F-BCA9-0229-412FF4ED0831}"/>
                      </a:ext>
                    </a:extLst>
                  </p:cNvPr>
                  <p:cNvSpPr/>
                  <p:nvPr/>
                </p:nvSpPr>
                <p:spPr bwMode="auto">
                  <a:xfrm>
                    <a:off x="2704735" y="2243104"/>
                    <a:ext cx="985552" cy="612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1" name="Block Arc 140">
                    <a:extLst>
                      <a:ext uri="{FF2B5EF4-FFF2-40B4-BE49-F238E27FC236}">
                        <a16:creationId xmlns:a16="http://schemas.microsoft.com/office/drawing/2014/main" id="{3CF04F6A-78AA-D4EA-3186-F89817D096C8}"/>
                      </a:ext>
                    </a:extLst>
                  </p:cNvPr>
                  <p:cNvSpPr/>
                  <p:nvPr/>
                </p:nvSpPr>
                <p:spPr bwMode="auto">
                  <a:xfrm rot="16200000">
                    <a:off x="2578337" y="2261119"/>
                    <a:ext cx="288031" cy="252003"/>
                  </a:xfrm>
                  <a:prstGeom prst="blockArc">
                    <a:avLst>
                      <a:gd name="adj1" fmla="val 16135116"/>
                      <a:gd name="adj2" fmla="val 86388"/>
                      <a:gd name="adj3" fmla="val 25405"/>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2" name="Rectangle 141">
                    <a:extLst>
                      <a:ext uri="{FF2B5EF4-FFF2-40B4-BE49-F238E27FC236}">
                        <a16:creationId xmlns:a16="http://schemas.microsoft.com/office/drawing/2014/main" id="{A5368312-E72B-00A7-BEF4-D63D34C141FE}"/>
                      </a:ext>
                    </a:extLst>
                  </p:cNvPr>
                  <p:cNvSpPr/>
                  <p:nvPr/>
                </p:nvSpPr>
                <p:spPr bwMode="auto">
                  <a:xfrm rot="5400000">
                    <a:off x="1218007" y="2733250"/>
                    <a:ext cx="2008342" cy="612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3" name="Rectangle 142">
                    <a:extLst>
                      <a:ext uri="{FF2B5EF4-FFF2-40B4-BE49-F238E27FC236}">
                        <a16:creationId xmlns:a16="http://schemas.microsoft.com/office/drawing/2014/main" id="{F3A115FD-25CE-4E35-EB94-CC432F4422C2}"/>
                      </a:ext>
                    </a:extLst>
                  </p:cNvPr>
                  <p:cNvSpPr/>
                  <p:nvPr/>
                </p:nvSpPr>
                <p:spPr bwMode="auto">
                  <a:xfrm>
                    <a:off x="2113343" y="3961973"/>
                    <a:ext cx="720000" cy="288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4" name="Block Arc 143">
                    <a:extLst>
                      <a:ext uri="{FF2B5EF4-FFF2-40B4-BE49-F238E27FC236}">
                        <a16:creationId xmlns:a16="http://schemas.microsoft.com/office/drawing/2014/main" id="{F6B604C2-E2FC-0F5F-EBA5-34272404E16A}"/>
                      </a:ext>
                    </a:extLst>
                  </p:cNvPr>
                  <p:cNvSpPr/>
                  <p:nvPr/>
                </p:nvSpPr>
                <p:spPr bwMode="auto">
                  <a:xfrm rot="5400000">
                    <a:off x="2500438" y="1471605"/>
                    <a:ext cx="181164" cy="160331"/>
                  </a:xfrm>
                  <a:prstGeom prst="blockArc">
                    <a:avLst>
                      <a:gd name="adj1" fmla="val 16135116"/>
                      <a:gd name="adj2" fmla="val 175207"/>
                      <a:gd name="adj3" fmla="val 19025"/>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45" name="Rectangle 144">
                    <a:extLst>
                      <a:ext uri="{FF2B5EF4-FFF2-40B4-BE49-F238E27FC236}">
                        <a16:creationId xmlns:a16="http://schemas.microsoft.com/office/drawing/2014/main" id="{C6CDB453-10AB-F966-FD14-8881C2E4FDD9}"/>
                      </a:ext>
                    </a:extLst>
                  </p:cNvPr>
                  <p:cNvSpPr/>
                  <p:nvPr/>
                </p:nvSpPr>
                <p:spPr bwMode="auto">
                  <a:xfrm rot="5400000" flipV="1">
                    <a:off x="2614054" y="1497584"/>
                    <a:ext cx="80682" cy="28800"/>
                  </a:xfrm>
                  <a:prstGeom prst="rect">
                    <a:avLst/>
                  </a:prstGeom>
                  <a:solidFill>
                    <a:srgbClr val="197418">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grpSp>
          <p:grpSp>
            <p:nvGrpSpPr>
              <p:cNvPr id="114" name="Group 113">
                <a:extLst>
                  <a:ext uri="{FF2B5EF4-FFF2-40B4-BE49-F238E27FC236}">
                    <a16:creationId xmlns:a16="http://schemas.microsoft.com/office/drawing/2014/main" id="{3519793E-7178-3C40-44E2-39333C6B610F}"/>
                  </a:ext>
                </a:extLst>
              </p:cNvPr>
              <p:cNvGrpSpPr/>
              <p:nvPr/>
            </p:nvGrpSpPr>
            <p:grpSpPr>
              <a:xfrm>
                <a:off x="2587345" y="1317033"/>
                <a:ext cx="144016" cy="144018"/>
                <a:chOff x="3991503" y="1779664"/>
                <a:chExt cx="144016" cy="144018"/>
              </a:xfrm>
            </p:grpSpPr>
            <p:sp>
              <p:nvSpPr>
                <p:cNvPr id="129" name="Oval 128">
                  <a:extLst>
                    <a:ext uri="{FF2B5EF4-FFF2-40B4-BE49-F238E27FC236}">
                      <a16:creationId xmlns:a16="http://schemas.microsoft.com/office/drawing/2014/main" id="{CD17E516-8646-475E-6B74-A5E5BC86D0B6}"/>
                    </a:ext>
                  </a:extLst>
                </p:cNvPr>
                <p:cNvSpPr/>
                <p:nvPr/>
              </p:nvSpPr>
              <p:spPr bwMode="auto">
                <a:xfrm>
                  <a:off x="3991503" y="1779664"/>
                  <a:ext cx="144016" cy="144018"/>
                </a:xfrm>
                <a:prstGeom prst="ellipse">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30" name="Oval 129">
                  <a:extLst>
                    <a:ext uri="{FF2B5EF4-FFF2-40B4-BE49-F238E27FC236}">
                      <a16:creationId xmlns:a16="http://schemas.microsoft.com/office/drawing/2014/main" id="{ADD7FDD2-211C-5B33-915B-704CB18EF0C0}"/>
                    </a:ext>
                  </a:extLst>
                </p:cNvPr>
                <p:cNvSpPr/>
                <p:nvPr/>
              </p:nvSpPr>
              <p:spPr bwMode="auto">
                <a:xfrm>
                  <a:off x="4040651" y="1828813"/>
                  <a:ext cx="45719" cy="45719"/>
                </a:xfrm>
                <a:prstGeom prst="ellipse">
                  <a:avLst/>
                </a:prstGeom>
                <a:solidFill>
                  <a:srgbClr val="0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sp>
            <p:nvSpPr>
              <p:cNvPr id="115" name="TextBox 114">
                <a:extLst>
                  <a:ext uri="{FF2B5EF4-FFF2-40B4-BE49-F238E27FC236}">
                    <a16:creationId xmlns:a16="http://schemas.microsoft.com/office/drawing/2014/main" id="{0C910033-E48C-78A0-496E-FE816DD1A35B}"/>
                  </a:ext>
                </a:extLst>
              </p:cNvPr>
              <p:cNvSpPr txBox="1"/>
              <p:nvPr/>
            </p:nvSpPr>
            <p:spPr>
              <a:xfrm>
                <a:off x="427759" y="3849410"/>
                <a:ext cx="655944" cy="225126"/>
              </a:xfrm>
              <a:prstGeom prst="rect">
                <a:avLst/>
              </a:prstGeom>
              <a:noFill/>
            </p:spPr>
            <p:txBody>
              <a:bodyPr wrap="square" lIns="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WSGA</a:t>
                </a:r>
              </a:p>
            </p:txBody>
          </p:sp>
          <p:sp>
            <p:nvSpPr>
              <p:cNvPr id="116" name="TextBox 115">
                <a:extLst>
                  <a:ext uri="{FF2B5EF4-FFF2-40B4-BE49-F238E27FC236}">
                    <a16:creationId xmlns:a16="http://schemas.microsoft.com/office/drawing/2014/main" id="{9B6E114C-DC28-74FE-36EE-99309B11DA54}"/>
                  </a:ext>
                </a:extLst>
              </p:cNvPr>
              <p:cNvSpPr txBox="1"/>
              <p:nvPr/>
            </p:nvSpPr>
            <p:spPr>
              <a:xfrm>
                <a:off x="2403307" y="1044041"/>
                <a:ext cx="1120676" cy="236988"/>
              </a:xfrm>
              <a:prstGeom prst="rect">
                <a:avLst/>
              </a:prstGeom>
              <a:noFill/>
            </p:spPr>
            <p:txBody>
              <a:bodyPr wrap="square" lIns="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Kompressoren</a:t>
                </a:r>
              </a:p>
            </p:txBody>
          </p:sp>
          <p:sp>
            <p:nvSpPr>
              <p:cNvPr id="117" name="TextBox 116">
                <a:extLst>
                  <a:ext uri="{FF2B5EF4-FFF2-40B4-BE49-F238E27FC236}">
                    <a16:creationId xmlns:a16="http://schemas.microsoft.com/office/drawing/2014/main" id="{E7057E81-148F-FCE0-9FEE-5E5519C91FC3}"/>
                  </a:ext>
                </a:extLst>
              </p:cNvPr>
              <p:cNvSpPr txBox="1"/>
              <p:nvPr/>
            </p:nvSpPr>
            <p:spPr>
              <a:xfrm>
                <a:off x="3976800" y="1505116"/>
                <a:ext cx="478269" cy="236988"/>
              </a:xfrm>
              <a:prstGeom prst="rect">
                <a:avLst/>
              </a:prstGeom>
              <a:noFill/>
            </p:spPr>
            <p:txBody>
              <a:bodyPr wrap="square" lIns="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Pkc0</a:t>
                </a:r>
              </a:p>
            </p:txBody>
          </p:sp>
          <p:sp>
            <p:nvSpPr>
              <p:cNvPr id="118" name="TextBox 117">
                <a:extLst>
                  <a:ext uri="{FF2B5EF4-FFF2-40B4-BE49-F238E27FC236}">
                    <a16:creationId xmlns:a16="http://schemas.microsoft.com/office/drawing/2014/main" id="{47D475CD-08F6-6489-B5A6-58327AEE469C}"/>
                  </a:ext>
                </a:extLst>
              </p:cNvPr>
              <p:cNvSpPr txBox="1"/>
              <p:nvPr/>
            </p:nvSpPr>
            <p:spPr>
              <a:xfrm>
                <a:off x="3929134" y="2159618"/>
                <a:ext cx="990068" cy="710964"/>
              </a:xfrm>
              <a:prstGeom prst="rect">
                <a:avLst/>
              </a:prstGeom>
              <a:noFill/>
            </p:spPr>
            <p:txBody>
              <a:bodyPr wrap="square" lIns="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UCN </a:t>
                </a:r>
                <a:r>
                  <a:rPr kumimoji="0" lang="de-CH" sz="1400" b="0" i="0" u="none" strike="noStrike" kern="0" cap="none" spc="0" normalizeH="0" baseline="0" noProof="0" dirty="0" err="1">
                    <a:ln>
                      <a:noFill/>
                    </a:ln>
                    <a:solidFill>
                      <a:srgbClr val="000000"/>
                    </a:solidFill>
                    <a:effectLst/>
                    <a:uLnTx/>
                    <a:uFillTx/>
                    <a:latin typeface="Calibri"/>
                  </a:rPr>
                  <a:t>Exp</a:t>
                </a:r>
                <a:r>
                  <a:rPr kumimoji="0" lang="de-CH" sz="1400" b="0" i="0" u="none" strike="noStrike" kern="0" cap="none" spc="0" normalizeH="0" baseline="0" noProof="0" dirty="0">
                    <a:ln>
                      <a:noFill/>
                    </a:ln>
                    <a:solidFill>
                      <a:srgbClr val="000000"/>
                    </a:solidFill>
                    <a:effectLst/>
                    <a:uLnTx/>
                    <a:uFillTx/>
                    <a:latin typeface="Calibri"/>
                  </a:rPr>
                  <a:t>.</a:t>
                </a:r>
              </a:p>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Kontrollraum</a:t>
                </a:r>
              </a:p>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1" u="none" strike="noStrike" kern="0" cap="none" spc="0" normalizeH="0" baseline="0" noProof="0" dirty="0">
                    <a:ln>
                      <a:noFill/>
                    </a:ln>
                    <a:solidFill>
                      <a:srgbClr val="000000"/>
                    </a:solidFill>
                    <a:effectLst/>
                    <a:uLnTx/>
                    <a:uFillTx/>
                    <a:latin typeface="Calibri"/>
                  </a:rPr>
                  <a:t>Sultan</a:t>
                </a:r>
              </a:p>
            </p:txBody>
          </p:sp>
          <p:grpSp>
            <p:nvGrpSpPr>
              <p:cNvPr id="119" name="Group 118">
                <a:extLst>
                  <a:ext uri="{FF2B5EF4-FFF2-40B4-BE49-F238E27FC236}">
                    <a16:creationId xmlns:a16="http://schemas.microsoft.com/office/drawing/2014/main" id="{66DFF599-57B6-58C9-21AD-33312D8BF1ED}"/>
                  </a:ext>
                </a:extLst>
              </p:cNvPr>
              <p:cNvGrpSpPr/>
              <p:nvPr/>
            </p:nvGrpSpPr>
            <p:grpSpPr>
              <a:xfrm>
                <a:off x="1255952" y="1543653"/>
                <a:ext cx="2455167" cy="2543192"/>
                <a:chOff x="1255952" y="1543653"/>
                <a:chExt cx="2455167" cy="2543192"/>
              </a:xfrm>
            </p:grpSpPr>
            <p:sp>
              <p:nvSpPr>
                <p:cNvPr id="121" name="Rectangle 120">
                  <a:extLst>
                    <a:ext uri="{FF2B5EF4-FFF2-40B4-BE49-F238E27FC236}">
                      <a16:creationId xmlns:a16="http://schemas.microsoft.com/office/drawing/2014/main" id="{BB23A782-F619-53F4-DE59-45748818539D}"/>
                    </a:ext>
                  </a:extLst>
                </p:cNvPr>
                <p:cNvSpPr/>
                <p:nvPr/>
              </p:nvSpPr>
              <p:spPr bwMode="auto">
                <a:xfrm>
                  <a:off x="1255952" y="3990099"/>
                  <a:ext cx="1340399" cy="96746"/>
                </a:xfrm>
                <a:prstGeom prst="rect">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22" name="Block Arc 121">
                  <a:extLst>
                    <a:ext uri="{FF2B5EF4-FFF2-40B4-BE49-F238E27FC236}">
                      <a16:creationId xmlns:a16="http://schemas.microsoft.com/office/drawing/2014/main" id="{9F88809D-83C7-C758-B998-2C59C02E9CDF}"/>
                    </a:ext>
                  </a:extLst>
                </p:cNvPr>
                <p:cNvSpPr/>
                <p:nvPr/>
              </p:nvSpPr>
              <p:spPr bwMode="auto">
                <a:xfrm rot="5400000">
                  <a:off x="2387744" y="3696378"/>
                  <a:ext cx="399202" cy="362509"/>
                </a:xfrm>
                <a:prstGeom prst="blockArc">
                  <a:avLst>
                    <a:gd name="adj1" fmla="val 16180566"/>
                    <a:gd name="adj2" fmla="val 10156"/>
                    <a:gd name="adj3" fmla="val 23441"/>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123" name="Rectangle 122">
                  <a:extLst>
                    <a:ext uri="{FF2B5EF4-FFF2-40B4-BE49-F238E27FC236}">
                      <a16:creationId xmlns:a16="http://schemas.microsoft.com/office/drawing/2014/main" id="{4628EE21-812B-F781-1329-B0266983406A}"/>
                    </a:ext>
                  </a:extLst>
                </p:cNvPr>
                <p:cNvSpPr/>
                <p:nvPr/>
              </p:nvSpPr>
              <p:spPr bwMode="auto">
                <a:xfrm rot="5400000">
                  <a:off x="1992628" y="3101472"/>
                  <a:ext cx="1469696" cy="82248"/>
                </a:xfrm>
                <a:prstGeom prst="rect">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24" name="Block Arc 123">
                  <a:extLst>
                    <a:ext uri="{FF2B5EF4-FFF2-40B4-BE49-F238E27FC236}">
                      <a16:creationId xmlns:a16="http://schemas.microsoft.com/office/drawing/2014/main" id="{6776A90E-CF8B-0E31-9C17-C45A16700AE9}"/>
                    </a:ext>
                  </a:extLst>
                </p:cNvPr>
                <p:cNvSpPr/>
                <p:nvPr/>
              </p:nvSpPr>
              <p:spPr bwMode="auto">
                <a:xfrm rot="5400000">
                  <a:off x="2655573" y="1902439"/>
                  <a:ext cx="399202" cy="362509"/>
                </a:xfrm>
                <a:prstGeom prst="blockArc">
                  <a:avLst>
                    <a:gd name="adj1" fmla="val 16141123"/>
                    <a:gd name="adj2" fmla="val 21550234"/>
                    <a:gd name="adj3" fmla="val 16869"/>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125" name="Rectangle 124">
                  <a:extLst>
                    <a:ext uri="{FF2B5EF4-FFF2-40B4-BE49-F238E27FC236}">
                      <a16:creationId xmlns:a16="http://schemas.microsoft.com/office/drawing/2014/main" id="{DD3265E1-27A9-4488-A49F-DB0AE1C6B4A4}"/>
                    </a:ext>
                  </a:extLst>
                </p:cNvPr>
                <p:cNvSpPr/>
                <p:nvPr/>
              </p:nvSpPr>
              <p:spPr bwMode="auto">
                <a:xfrm rot="5400000">
                  <a:off x="2730081" y="1788415"/>
                  <a:ext cx="551109" cy="61585"/>
                </a:xfrm>
                <a:prstGeom prst="rect">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26" name="Block Arc 125">
                  <a:extLst>
                    <a:ext uri="{FF2B5EF4-FFF2-40B4-BE49-F238E27FC236}">
                      <a16:creationId xmlns:a16="http://schemas.microsoft.com/office/drawing/2014/main" id="{3FF4E235-F4E6-7A63-8FD3-FDA737E4E7F4}"/>
                    </a:ext>
                  </a:extLst>
                </p:cNvPr>
                <p:cNvSpPr/>
                <p:nvPr/>
              </p:nvSpPr>
              <p:spPr bwMode="auto">
                <a:xfrm rot="16403398">
                  <a:off x="2665547" y="2240825"/>
                  <a:ext cx="399202" cy="362509"/>
                </a:xfrm>
                <a:prstGeom prst="blockArc">
                  <a:avLst>
                    <a:gd name="adj1" fmla="val 15960247"/>
                    <a:gd name="adj2" fmla="val 21374848"/>
                    <a:gd name="adj3" fmla="val 23418"/>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dirty="0">
                    <a:ln>
                      <a:noFill/>
                    </a:ln>
                    <a:solidFill>
                      <a:srgbClr val="000000"/>
                    </a:solidFill>
                    <a:effectLst/>
                    <a:uLnTx/>
                    <a:uFillTx/>
                    <a:latin typeface="Times" charset="0"/>
                  </a:endParaRPr>
                </a:p>
              </p:txBody>
            </p:sp>
            <p:sp>
              <p:nvSpPr>
                <p:cNvPr id="127" name="Rectangle 126">
                  <a:extLst>
                    <a:ext uri="{FF2B5EF4-FFF2-40B4-BE49-F238E27FC236}">
                      <a16:creationId xmlns:a16="http://schemas.microsoft.com/office/drawing/2014/main" id="{D4C59645-4125-DE4B-26E8-4D483CFF4543}"/>
                    </a:ext>
                  </a:extLst>
                </p:cNvPr>
                <p:cNvSpPr/>
                <p:nvPr/>
              </p:nvSpPr>
              <p:spPr bwMode="auto">
                <a:xfrm>
                  <a:off x="2858389" y="2263656"/>
                  <a:ext cx="852730" cy="45719"/>
                </a:xfrm>
                <a:prstGeom prst="rect">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sp>
              <p:nvSpPr>
                <p:cNvPr id="128" name="Rectangle 127">
                  <a:extLst>
                    <a:ext uri="{FF2B5EF4-FFF2-40B4-BE49-F238E27FC236}">
                      <a16:creationId xmlns:a16="http://schemas.microsoft.com/office/drawing/2014/main" id="{CE671B0C-C157-8483-E026-ECC761CD45B9}"/>
                    </a:ext>
                  </a:extLst>
                </p:cNvPr>
                <p:cNvSpPr/>
                <p:nvPr/>
              </p:nvSpPr>
              <p:spPr bwMode="auto">
                <a:xfrm>
                  <a:off x="2594247" y="4058590"/>
                  <a:ext cx="244281" cy="25200"/>
                </a:xfrm>
                <a:prstGeom prst="rect">
                  <a:avLst/>
                </a:prstGeom>
                <a:solidFill>
                  <a:srgbClr val="003B6E">
                    <a:lumMod val="40000"/>
                    <a:lumOff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sp>
            <p:nvSpPr>
              <p:cNvPr id="120" name="TextBox 119">
                <a:extLst>
                  <a:ext uri="{FF2B5EF4-FFF2-40B4-BE49-F238E27FC236}">
                    <a16:creationId xmlns:a16="http://schemas.microsoft.com/office/drawing/2014/main" id="{52567AEF-998F-D1F3-FA6D-BC25029B9956}"/>
                  </a:ext>
                </a:extLst>
              </p:cNvPr>
              <p:cNvSpPr txBox="1"/>
              <p:nvPr/>
            </p:nvSpPr>
            <p:spPr>
              <a:xfrm>
                <a:off x="3166981" y="3739214"/>
                <a:ext cx="1092091" cy="473976"/>
              </a:xfrm>
              <a:prstGeom prst="rect">
                <a:avLst/>
              </a:prstGeom>
              <a:noFill/>
            </p:spPr>
            <p:txBody>
              <a:bodyPr wrap="square" lIns="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defRPr/>
                </a:pPr>
                <a:r>
                  <a:rPr kumimoji="0" lang="de-CH" sz="1400" b="0" i="0" u="none" strike="noStrike" kern="0" cap="none" spc="0" normalizeH="0" baseline="0" noProof="0" dirty="0">
                    <a:ln>
                      <a:noFill/>
                    </a:ln>
                    <a:solidFill>
                      <a:srgbClr val="000000"/>
                    </a:solidFill>
                    <a:effectLst/>
                    <a:uLnTx/>
                    <a:uFillTx/>
                    <a:latin typeface="Calibri"/>
                  </a:rPr>
                  <a:t>Schwerwasser-</a:t>
                </a:r>
                <a:r>
                  <a:rPr kumimoji="0" lang="de-CH" sz="1400" b="0" i="0" u="none" strike="noStrike" kern="0" cap="none" spc="0" normalizeH="0" baseline="0" noProof="0" dirty="0" err="1">
                    <a:ln>
                      <a:noFill/>
                    </a:ln>
                    <a:solidFill>
                      <a:srgbClr val="000000"/>
                    </a:solidFill>
                    <a:effectLst/>
                    <a:uLnTx/>
                    <a:uFillTx/>
                    <a:latin typeface="Calibri"/>
                  </a:rPr>
                  <a:t>tankraum</a:t>
                </a:r>
                <a:endParaRPr kumimoji="0" lang="de-CH" sz="1400" b="0" i="0" u="none" strike="noStrike" kern="0" cap="none" spc="0" normalizeH="0" baseline="0" noProof="0" dirty="0">
                  <a:ln>
                    <a:noFill/>
                  </a:ln>
                  <a:solidFill>
                    <a:srgbClr val="000000"/>
                  </a:solidFill>
                  <a:effectLst/>
                  <a:uLnTx/>
                  <a:uFillTx/>
                  <a:latin typeface="Calibri"/>
                </a:endParaRPr>
              </a:p>
            </p:txBody>
          </p:sp>
        </p:grpSp>
        <p:sp>
          <p:nvSpPr>
            <p:cNvPr id="104" name="Rectangle 103">
              <a:extLst>
                <a:ext uri="{FF2B5EF4-FFF2-40B4-BE49-F238E27FC236}">
                  <a16:creationId xmlns:a16="http://schemas.microsoft.com/office/drawing/2014/main" id="{3430AA49-D458-25C6-4F6E-D0864C79C744}"/>
                </a:ext>
              </a:extLst>
            </p:cNvPr>
            <p:cNvSpPr/>
            <p:nvPr/>
          </p:nvSpPr>
          <p:spPr bwMode="auto">
            <a:xfrm>
              <a:off x="2060737" y="2172745"/>
              <a:ext cx="918487" cy="2160238"/>
            </a:xfrm>
            <a:prstGeom prst="rect">
              <a:avLst/>
            </a:prstGeom>
            <a:solidFill>
              <a:srgbClr val="C50006">
                <a:lumMod val="20000"/>
                <a:lumOff val="80000"/>
                <a:alpha val="30000"/>
              </a:srgbClr>
            </a:solidFill>
            <a:ln w="19050" cap="flat" cmpd="sng" algn="ctr">
              <a:solidFill>
                <a:srgbClr val="C50006">
                  <a:lumMod val="60000"/>
                  <a:lumOff val="4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srgbClr val="000000"/>
                </a:solidFill>
                <a:effectLst/>
                <a:uLnTx/>
                <a:uFillTx/>
                <a:latin typeface="Times" charset="0"/>
              </a:endParaRPr>
            </a:p>
          </p:txBody>
        </p:sp>
      </p:grpSp>
      <p:pic>
        <p:nvPicPr>
          <p:cNvPr id="148" name="Picture 147">
            <a:extLst>
              <a:ext uri="{FF2B5EF4-FFF2-40B4-BE49-F238E27FC236}">
                <a16:creationId xmlns:a16="http://schemas.microsoft.com/office/drawing/2014/main" id="{CCA51269-A5DF-CF1A-9878-664C4BB27D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588477" y="855883"/>
            <a:ext cx="3312368" cy="1414992"/>
          </a:xfrm>
          <a:prstGeom prst="rect">
            <a:avLst/>
          </a:prstGeom>
          <a:effectLst>
            <a:outerShdw blurRad="50800" dist="38100" dir="2700000" algn="tl" rotWithShape="0">
              <a:prstClr val="black">
                <a:alpha val="40000"/>
              </a:prstClr>
            </a:outerShdw>
          </a:effectLst>
        </p:spPr>
      </p:pic>
      <p:pic>
        <p:nvPicPr>
          <p:cNvPr id="149" name="Picture 148">
            <a:extLst>
              <a:ext uri="{FF2B5EF4-FFF2-40B4-BE49-F238E27FC236}">
                <a16:creationId xmlns:a16="http://schemas.microsoft.com/office/drawing/2014/main" id="{EEE6BFCF-890C-E952-7D29-AF68DCACC3CC}"/>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b="-2"/>
          <a:stretch/>
        </p:blipFill>
        <p:spPr>
          <a:xfrm>
            <a:off x="5992239" y="309412"/>
            <a:ext cx="2407467" cy="1650420"/>
          </a:xfrm>
          <a:prstGeom prst="rect">
            <a:avLst/>
          </a:prstGeom>
          <a:effectLst>
            <a:outerShdw blurRad="50800" dist="38100" dir="2700000" algn="tl" rotWithShape="0">
              <a:prstClr val="black">
                <a:alpha val="40000"/>
              </a:prstClr>
            </a:outerShdw>
          </a:effectLst>
        </p:spPr>
      </p:pic>
      <p:pic>
        <p:nvPicPr>
          <p:cNvPr id="150" name="Picture 149">
            <a:extLst>
              <a:ext uri="{FF2B5EF4-FFF2-40B4-BE49-F238E27FC236}">
                <a16:creationId xmlns:a16="http://schemas.microsoft.com/office/drawing/2014/main" id="{C7566DFB-67F1-463E-AF72-30F133023703}"/>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rot="5400000">
            <a:off x="5722418" y="2550455"/>
            <a:ext cx="2912989" cy="2289511"/>
          </a:xfrm>
          <a:prstGeom prst="rect">
            <a:avLst/>
          </a:prstGeom>
          <a:effectLst>
            <a:outerShdw blurRad="50800" dist="38100" dir="2700000" algn="tl" rotWithShape="0">
              <a:prstClr val="black">
                <a:alpha val="40000"/>
              </a:prstClr>
            </a:outerShdw>
          </a:effectLst>
        </p:spPr>
      </p:pic>
      <p:sp>
        <p:nvSpPr>
          <p:cNvPr id="155" name="Content Placeholder 1">
            <a:extLst>
              <a:ext uri="{FF2B5EF4-FFF2-40B4-BE49-F238E27FC236}">
                <a16:creationId xmlns:a16="http://schemas.microsoft.com/office/drawing/2014/main" id="{67B30F27-F46F-880D-CAC9-ABD33FA4B4AB}"/>
              </a:ext>
            </a:extLst>
          </p:cNvPr>
          <p:cNvSpPr txBox="1">
            <a:spLocks/>
          </p:cNvSpPr>
          <p:nvPr/>
        </p:nvSpPr>
        <p:spPr>
          <a:xfrm>
            <a:off x="7607695" y="304820"/>
            <a:ext cx="807673" cy="273762"/>
          </a:xfrm>
          <a:prstGeom prst="rect">
            <a:avLst/>
          </a:prstGeom>
          <a:solidFill>
            <a:srgbClr val="FFFFFF">
              <a:alpha val="70000"/>
            </a:srgbClr>
          </a:solidFill>
        </p:spPr>
        <p:txBody>
          <a:bodyPr vert="horz" lIns="0" tIns="0" rIns="0" bIns="0" rtlCol="0">
            <a:noAutofit/>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kern="1200" spc="0" baseline="0">
                <a:solidFill>
                  <a:schemeClr val="tx1"/>
                </a:solidFill>
                <a:latin typeface="+mn-lt"/>
                <a:ea typeface="+mn-ea"/>
                <a:cs typeface="+mn-cs"/>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mn-cs"/>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spc="0" baseline="0">
                <a:solidFill>
                  <a:schemeClr val="tx1"/>
                </a:solidFill>
                <a:latin typeface="+mn-lt"/>
                <a:ea typeface="ＭＳ Ｐゴシック" charset="-128"/>
                <a:cs typeface="ＭＳ Ｐゴシック" charset="-128"/>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ＭＳ Ｐゴシック" charset="0"/>
                <a:cs typeface="ＭＳ Ｐゴシック"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Clr>
                <a:schemeClr val="tx1"/>
              </a:buClr>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pPr marL="0" marR="0" lvl="0" indent="0" algn="l" defTabSz="914354" rtl="0" eaLnBrk="1" fontAlgn="auto" latinLnBrk="0" hangingPunct="1">
              <a:lnSpc>
                <a:spcPct val="110000"/>
              </a:lnSpc>
              <a:spcBef>
                <a:spcPts val="0"/>
              </a:spcBef>
              <a:spcAft>
                <a:spcPts val="0"/>
              </a:spcAft>
              <a:buClr>
                <a:srgbClr val="000000"/>
              </a:buClr>
              <a:buSzPct val="100000"/>
              <a:buFont typeface="Arial" panose="020B0604020202020204" pitchFamily="34" charset="0"/>
              <a:buNone/>
              <a:tabLst/>
              <a:defRPr/>
            </a:pPr>
            <a:r>
              <a:rPr kumimoji="0" lang="en-US" sz="1800" b="1" i="1" u="none" strike="noStrike" kern="1200" cap="none" spc="0" normalizeH="0" baseline="0" noProof="0" dirty="0">
                <a:ln w="22225">
                  <a:solidFill>
                    <a:srgbClr val="197418"/>
                  </a:solidFill>
                </a:ln>
                <a:solidFill>
                  <a:srgbClr val="197418"/>
                </a:solidFill>
                <a:effectLst/>
                <a:uLnTx/>
                <a:uFillTx/>
                <a:latin typeface="Calibri"/>
              </a:rPr>
              <a:t>✓  </a:t>
            </a:r>
            <a:r>
              <a:rPr kumimoji="0" lang="en-US" sz="1800" b="1" i="1" u="none" strike="noStrike" kern="1200" cap="none" spc="0" normalizeH="0" baseline="0" noProof="0" dirty="0">
                <a:ln w="22225">
                  <a:noFill/>
                </a:ln>
                <a:solidFill>
                  <a:srgbClr val="197418"/>
                </a:solidFill>
                <a:effectLst/>
                <a:uLnTx/>
                <a:uFillTx/>
                <a:latin typeface="Calibri"/>
              </a:rPr>
              <a:t>done</a:t>
            </a:r>
            <a:endParaRPr kumimoji="0" lang="en-US" sz="1800" b="1" i="0" u="none" strike="noStrike" kern="1200" cap="none" spc="0" normalizeH="0" baseline="0" noProof="0" dirty="0">
              <a:ln w="22225">
                <a:noFill/>
              </a:ln>
              <a:solidFill>
                <a:srgbClr val="197418"/>
              </a:solidFill>
              <a:effectLst/>
              <a:uLnTx/>
              <a:uFillTx/>
              <a:latin typeface="Calibri"/>
            </a:endParaRPr>
          </a:p>
        </p:txBody>
      </p:sp>
      <p:sp>
        <p:nvSpPr>
          <p:cNvPr id="156" name="Content Placeholder 1">
            <a:extLst>
              <a:ext uri="{FF2B5EF4-FFF2-40B4-BE49-F238E27FC236}">
                <a16:creationId xmlns:a16="http://schemas.microsoft.com/office/drawing/2014/main" id="{280AB28C-C3A0-DADF-0923-6E1258FCAA69}"/>
              </a:ext>
            </a:extLst>
          </p:cNvPr>
          <p:cNvSpPr txBox="1">
            <a:spLocks/>
          </p:cNvSpPr>
          <p:nvPr/>
        </p:nvSpPr>
        <p:spPr>
          <a:xfrm>
            <a:off x="7515995" y="2238716"/>
            <a:ext cx="807673" cy="273762"/>
          </a:xfrm>
          <a:prstGeom prst="rect">
            <a:avLst/>
          </a:prstGeom>
          <a:solidFill>
            <a:srgbClr val="FFFFFF">
              <a:alpha val="70000"/>
            </a:srgbClr>
          </a:solidFill>
        </p:spPr>
        <p:txBody>
          <a:bodyPr vert="horz" lIns="0" tIns="0" rIns="0" bIns="0" rtlCol="0">
            <a:noAutofit/>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kern="1200" spc="0" baseline="0">
                <a:solidFill>
                  <a:schemeClr val="tx1"/>
                </a:solidFill>
                <a:latin typeface="+mn-lt"/>
                <a:ea typeface="+mn-ea"/>
                <a:cs typeface="+mn-cs"/>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mn-cs"/>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spc="0" baseline="0">
                <a:solidFill>
                  <a:schemeClr val="tx1"/>
                </a:solidFill>
                <a:latin typeface="+mn-lt"/>
                <a:ea typeface="ＭＳ Ｐゴシック" charset="-128"/>
                <a:cs typeface="ＭＳ Ｐゴシック" charset="-128"/>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ＭＳ Ｐゴシック" charset="0"/>
                <a:cs typeface="ＭＳ Ｐゴシック"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Clr>
                <a:schemeClr val="tx1"/>
              </a:buClr>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pPr marL="0" marR="0" lvl="0" indent="0" algn="l" defTabSz="914354" rtl="0" eaLnBrk="1" fontAlgn="auto" latinLnBrk="0" hangingPunct="1">
              <a:lnSpc>
                <a:spcPct val="110000"/>
              </a:lnSpc>
              <a:spcBef>
                <a:spcPts val="0"/>
              </a:spcBef>
              <a:spcAft>
                <a:spcPts val="0"/>
              </a:spcAft>
              <a:buClr>
                <a:srgbClr val="000000"/>
              </a:buClr>
              <a:buSzPct val="100000"/>
              <a:buFont typeface="Arial" panose="020B0604020202020204" pitchFamily="34" charset="0"/>
              <a:buNone/>
              <a:tabLst/>
              <a:defRPr/>
            </a:pPr>
            <a:r>
              <a:rPr kumimoji="0" lang="en-US" sz="1800" b="1" i="1" u="none" strike="noStrike" kern="1200" cap="none" spc="0" normalizeH="0" baseline="0" noProof="0" dirty="0">
                <a:ln w="22225">
                  <a:solidFill>
                    <a:srgbClr val="197418"/>
                  </a:solidFill>
                </a:ln>
                <a:solidFill>
                  <a:srgbClr val="197418"/>
                </a:solidFill>
                <a:effectLst/>
                <a:uLnTx/>
                <a:uFillTx/>
                <a:latin typeface="Calibri"/>
              </a:rPr>
              <a:t>✓  </a:t>
            </a:r>
            <a:r>
              <a:rPr kumimoji="0" lang="en-US" sz="1800" b="1" i="1" u="none" strike="noStrike" kern="1200" cap="none" spc="0" normalizeH="0" baseline="0" noProof="0" dirty="0">
                <a:ln w="22225">
                  <a:noFill/>
                </a:ln>
                <a:solidFill>
                  <a:srgbClr val="197418"/>
                </a:solidFill>
                <a:effectLst/>
                <a:uLnTx/>
                <a:uFillTx/>
                <a:latin typeface="Calibri"/>
              </a:rPr>
              <a:t>done</a:t>
            </a:r>
            <a:endParaRPr kumimoji="0" lang="en-US" sz="1800" b="1" i="0" u="none" strike="noStrike" kern="1200" cap="none" spc="0" normalizeH="0" baseline="0" noProof="0" dirty="0">
              <a:ln w="22225">
                <a:noFill/>
              </a:ln>
              <a:solidFill>
                <a:srgbClr val="197418"/>
              </a:solidFill>
              <a:effectLst/>
              <a:uLnTx/>
              <a:uFillTx/>
              <a:latin typeface="Calibri"/>
            </a:endParaRPr>
          </a:p>
        </p:txBody>
      </p:sp>
      <p:sp>
        <p:nvSpPr>
          <p:cNvPr id="157" name="Content Placeholder 1">
            <a:extLst>
              <a:ext uri="{FF2B5EF4-FFF2-40B4-BE49-F238E27FC236}">
                <a16:creationId xmlns:a16="http://schemas.microsoft.com/office/drawing/2014/main" id="{DBB49ECA-D8AB-F665-29DA-6FA050DED2E7}"/>
              </a:ext>
            </a:extLst>
          </p:cNvPr>
          <p:cNvSpPr txBox="1">
            <a:spLocks/>
          </p:cNvSpPr>
          <p:nvPr/>
        </p:nvSpPr>
        <p:spPr>
          <a:xfrm>
            <a:off x="11017678" y="855883"/>
            <a:ext cx="906377" cy="289438"/>
          </a:xfrm>
          <a:prstGeom prst="rect">
            <a:avLst/>
          </a:prstGeom>
          <a:solidFill>
            <a:srgbClr val="FFFFFF">
              <a:alpha val="70000"/>
            </a:srgbClr>
          </a:solidFill>
        </p:spPr>
        <p:txBody>
          <a:bodyPr vert="horz" lIns="36000" tIns="0" rIns="36000" bIns="0" rtlCol="0">
            <a:noAutofit/>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kern="1200" spc="0" baseline="0">
                <a:solidFill>
                  <a:schemeClr val="tx1"/>
                </a:solidFill>
                <a:latin typeface="+mn-lt"/>
                <a:ea typeface="+mn-ea"/>
                <a:cs typeface="+mn-cs"/>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mn-cs"/>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spc="0" baseline="0">
                <a:solidFill>
                  <a:schemeClr val="tx1"/>
                </a:solidFill>
                <a:latin typeface="+mn-lt"/>
                <a:ea typeface="ＭＳ Ｐゴシック" charset="-128"/>
                <a:cs typeface="ＭＳ Ｐゴシック" charset="-128"/>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ＭＳ Ｐゴシック" charset="0"/>
                <a:cs typeface="ＭＳ Ｐゴシック"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Clr>
                <a:schemeClr val="tx1"/>
              </a:buClr>
              <a:buFont typeface="Symbol" panose="05050102010706020507" pitchFamily="18" charset="2"/>
              <a:buChar char="-"/>
              <a:defRPr sz="15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500">
                <a:solidFill>
                  <a:schemeClr val="tx1"/>
                </a:solidFill>
                <a:latin typeface="+mn-lt"/>
                <a:ea typeface="+mn-ea"/>
              </a:defRPr>
            </a:lvl9pPr>
          </a:lstStyle>
          <a:p>
            <a:pPr marL="0" marR="0" lvl="0" indent="0" algn="l" defTabSz="914354" rtl="0" eaLnBrk="1" fontAlgn="auto" latinLnBrk="0" hangingPunct="1">
              <a:lnSpc>
                <a:spcPct val="110000"/>
              </a:lnSpc>
              <a:spcBef>
                <a:spcPts val="0"/>
              </a:spcBef>
              <a:spcAft>
                <a:spcPts val="0"/>
              </a:spcAft>
              <a:buClr>
                <a:srgbClr val="000000"/>
              </a:buClr>
              <a:buSzPct val="100000"/>
              <a:buFont typeface="Arial" panose="020B0604020202020204" pitchFamily="34" charset="0"/>
              <a:buNone/>
              <a:tabLst/>
              <a:defRPr/>
            </a:pPr>
            <a:r>
              <a:rPr kumimoji="0" lang="en-US" sz="1800" i="1" u="none" strike="noStrike" kern="1200" cap="none" spc="0" normalizeH="0" baseline="0" noProof="0" dirty="0">
                <a:ln w="12700">
                  <a:solidFill>
                    <a:schemeClr val="accent4">
                      <a:lumMod val="50000"/>
                    </a:schemeClr>
                  </a:solidFill>
                </a:ln>
                <a:solidFill>
                  <a:schemeClr val="accent4">
                    <a:lumMod val="50000"/>
                  </a:schemeClr>
                </a:solidFill>
                <a:effectLst/>
                <a:uLnTx/>
                <a:uFillTx/>
                <a:latin typeface="Calibri"/>
              </a:rPr>
              <a:t>ongoing</a:t>
            </a:r>
            <a:endParaRPr kumimoji="0" lang="en-US" sz="1800" i="0" u="none" strike="noStrike" kern="1200" cap="none" spc="0" normalizeH="0" baseline="0" noProof="0" dirty="0">
              <a:ln w="12700">
                <a:solidFill>
                  <a:schemeClr val="accent4">
                    <a:lumMod val="50000"/>
                  </a:schemeClr>
                </a:solidFill>
              </a:ln>
              <a:solidFill>
                <a:schemeClr val="accent4">
                  <a:lumMod val="50000"/>
                </a:schemeClr>
              </a:solidFill>
              <a:effectLst/>
              <a:uLnTx/>
              <a:uFillTx/>
              <a:latin typeface="Calibri"/>
            </a:endParaRPr>
          </a:p>
        </p:txBody>
      </p:sp>
    </p:spTree>
    <p:extLst>
      <p:ext uri="{BB962C8B-B14F-4D97-AF65-F5344CB8AC3E}">
        <p14:creationId xmlns:p14="http://schemas.microsoft.com/office/powerpoint/2010/main" val="1695945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p:txBody>
          <a:bodyPr/>
          <a:lstStyle/>
          <a:p>
            <a:r>
              <a:rPr lang="en-US" dirty="0"/>
              <a:t>Logistics and Areas</a:t>
            </a:r>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p:txBody>
          <a:bodyPr/>
          <a:lstStyle/>
          <a:p>
            <a:fld id="{8B45FD2A-B2F2-4151-9814-5ADDCE1A0B2F}" type="datetime1">
              <a:rPr lang="de-CH" noProof="0" smtClean="0"/>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p:txBody>
          <a:bodyPr/>
          <a:lstStyle/>
          <a:p>
            <a:fld id="{442AD375-037F-43D0-B059-5172DA06796A}" type="slidenum">
              <a:rPr lang="en-GB" noProof="0" smtClean="0"/>
              <a:pPr/>
              <a:t>8</a:t>
            </a:fld>
            <a:endParaRPr lang="en-GB" noProof="0" dirty="0"/>
          </a:p>
        </p:txBody>
      </p:sp>
      <p:sp>
        <p:nvSpPr>
          <p:cNvPr id="115" name="Content Placeholder 114">
            <a:extLst>
              <a:ext uri="{FF2B5EF4-FFF2-40B4-BE49-F238E27FC236}">
                <a16:creationId xmlns:a16="http://schemas.microsoft.com/office/drawing/2014/main" id="{67619E15-E6B0-F5FA-D989-3D8D0DDB5D6E}"/>
              </a:ext>
            </a:extLst>
          </p:cNvPr>
          <p:cNvSpPr>
            <a:spLocks noGrp="1"/>
          </p:cNvSpPr>
          <p:nvPr>
            <p:ph idx="1"/>
          </p:nvPr>
        </p:nvSpPr>
        <p:spPr>
          <a:xfrm>
            <a:off x="695325" y="1088740"/>
            <a:ext cx="10801349" cy="5148571"/>
          </a:xfrm>
        </p:spPr>
        <p:txBody>
          <a:bodyPr/>
          <a:lstStyle/>
          <a:p>
            <a:r>
              <a:rPr lang="en-US" sz="1600" dirty="0"/>
              <a:t>To ensure the </a:t>
            </a:r>
            <a:r>
              <a:rPr lang="en-US" sz="1600" b="1" dirty="0"/>
              <a:t>successful execution</a:t>
            </a:r>
            <a:r>
              <a:rPr lang="en-US" sz="1600" dirty="0"/>
              <a:t> of the project, dedicated areas for </a:t>
            </a:r>
            <a:r>
              <a:rPr lang="en-US" sz="1600" b="1" dirty="0"/>
              <a:t>assembly, storage, logistics, and disposal</a:t>
            </a:r>
            <a:r>
              <a:rPr lang="en-US" sz="1600" dirty="0"/>
              <a:t> will be established.</a:t>
            </a:r>
          </a:p>
          <a:p>
            <a:endParaRPr lang="en-US" sz="1600" dirty="0"/>
          </a:p>
          <a:p>
            <a:pPr marL="285750" indent="-285750">
              <a:buFont typeface="Arial" panose="020B0604020202020204" pitchFamily="34" charset="0"/>
              <a:buChar char="•"/>
            </a:pPr>
            <a:r>
              <a:rPr lang="en-US" sz="1600" b="1" dirty="0"/>
              <a:t>Pre-Assembly Areas</a:t>
            </a:r>
            <a:br>
              <a:rPr lang="en-US" sz="1600" b="1" dirty="0"/>
            </a:br>
            <a:r>
              <a:rPr lang="en-US" sz="1600" dirty="0"/>
              <a:t>Inserts, magnets, and other components will be pre-assembled in the ELMA Hall and the </a:t>
            </a:r>
            <a:r>
              <a:rPr lang="en-US" sz="1600" dirty="0" err="1"/>
              <a:t>PiA</a:t>
            </a:r>
            <a:r>
              <a:rPr lang="en-US" sz="1600" dirty="0"/>
              <a:t> workshop</a:t>
            </a:r>
          </a:p>
          <a:p>
            <a:pPr marL="285750" indent="-285750">
              <a:buFont typeface="Arial" panose="020B0604020202020204" pitchFamily="34" charset="0"/>
              <a:buChar char="•"/>
            </a:pPr>
            <a:r>
              <a:rPr lang="en-US" sz="1600" b="1" dirty="0"/>
              <a:t>Centralized Storage</a:t>
            </a:r>
            <a:br>
              <a:rPr lang="en-US" sz="1600" b="1" dirty="0"/>
            </a:br>
            <a:r>
              <a:rPr lang="en-US" sz="1600" dirty="0"/>
              <a:t> A central material intake and pallet storage will be set up in ELMA</a:t>
            </a:r>
          </a:p>
          <a:p>
            <a:pPr marL="285750" indent="-285750">
              <a:buFont typeface="Arial" panose="020B0604020202020204" pitchFamily="34" charset="0"/>
              <a:buChar char="•"/>
            </a:pPr>
            <a:r>
              <a:rPr lang="en-US" sz="1600" b="1" dirty="0"/>
              <a:t>Test set up of Target H</a:t>
            </a:r>
            <a:br>
              <a:rPr lang="en-US" sz="1600" b="1" dirty="0"/>
            </a:br>
            <a:r>
              <a:rPr lang="en-US" sz="1600" dirty="0"/>
              <a:t>A dedicated pre-assembly area for the new Target H station will be established in the experimental hall</a:t>
            </a:r>
          </a:p>
          <a:p>
            <a:pPr marL="285750" indent="-285750">
              <a:buFont typeface="Arial" panose="020B0604020202020204" pitchFamily="34" charset="0"/>
              <a:buChar char="•"/>
            </a:pPr>
            <a:r>
              <a:rPr lang="en-US" sz="1600" b="1" dirty="0"/>
              <a:t>Intermediate Storage for Activated Materials</a:t>
            </a:r>
            <a:r>
              <a:rPr lang="en-US" sz="1600" dirty="0"/>
              <a:t> </a:t>
            </a:r>
            <a:br>
              <a:rPr lang="en-US" sz="1600" dirty="0"/>
            </a:br>
            <a:r>
              <a:rPr lang="en-US" sz="1600" dirty="0"/>
              <a:t>The Injector 1 bunker and WAKA will serve as intermediate storage for highly activated materials from the dismantling of Target M and PK1.</a:t>
            </a:r>
          </a:p>
          <a:p>
            <a:pPr marL="285750" indent="-285750">
              <a:buFont typeface="Arial" panose="020B0604020202020204" pitchFamily="34" charset="0"/>
              <a:buChar char="•"/>
            </a:pPr>
            <a:r>
              <a:rPr lang="en-US" sz="1600" b="1" dirty="0"/>
              <a:t>Management of Activated Materials:</a:t>
            </a:r>
            <a:r>
              <a:rPr lang="en-US" sz="1600" dirty="0"/>
              <a:t> </a:t>
            </a:r>
            <a:br>
              <a:rPr lang="en-US" sz="1600" dirty="0"/>
            </a:br>
            <a:r>
              <a:rPr lang="en-US" sz="1600" dirty="0"/>
              <a:t>The dismantling of the Proton Channel, secondary beamlines, and supporting infrastructure will generate a significant amount of potentially activated material. This material will be stored on-site until further disposal measures are implemented.</a:t>
            </a:r>
          </a:p>
          <a:p>
            <a:pPr marL="285750" indent="-285750">
              <a:buFont typeface="Arial" panose="020B0604020202020204" pitchFamily="34" charset="0"/>
              <a:buChar char="•"/>
            </a:pPr>
            <a:endParaRPr lang="en-US" sz="1600" dirty="0"/>
          </a:p>
          <a:p>
            <a:r>
              <a:rPr lang="en-US" sz="1600" dirty="0"/>
              <a:t>A </a:t>
            </a:r>
            <a:r>
              <a:rPr lang="en-US" sz="1600" b="1" dirty="0"/>
              <a:t>detailed logistics and area utilization plan</a:t>
            </a:r>
            <a:r>
              <a:rPr lang="en-US" sz="1600" dirty="0"/>
              <a:t> is currently under discussion and development.</a:t>
            </a:r>
          </a:p>
        </p:txBody>
      </p:sp>
    </p:spTree>
    <p:extLst>
      <p:ext uri="{BB962C8B-B14F-4D97-AF65-F5344CB8AC3E}">
        <p14:creationId xmlns:p14="http://schemas.microsoft.com/office/powerpoint/2010/main" val="3506720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F9CD6-D2D4-F281-FD8B-61D38A7885DF}"/>
              </a:ext>
            </a:extLst>
          </p:cNvPr>
          <p:cNvSpPr>
            <a:spLocks noGrp="1"/>
          </p:cNvSpPr>
          <p:nvPr>
            <p:ph type="title"/>
          </p:nvPr>
        </p:nvSpPr>
        <p:spPr>
          <a:xfrm>
            <a:off x="695325" y="278296"/>
            <a:ext cx="8964613" cy="810444"/>
          </a:xfrm>
        </p:spPr>
        <p:txBody>
          <a:bodyPr/>
          <a:lstStyle/>
          <a:p>
            <a:r>
              <a:rPr lang="en-US" dirty="0"/>
              <a:t>Logistics and Areas</a:t>
            </a:r>
          </a:p>
        </p:txBody>
      </p:sp>
      <p:sp>
        <p:nvSpPr>
          <p:cNvPr id="8" name="Inhaltsplatzhalter 1">
            <a:extLst>
              <a:ext uri="{FF2B5EF4-FFF2-40B4-BE49-F238E27FC236}">
                <a16:creationId xmlns:a16="http://schemas.microsoft.com/office/drawing/2014/main" id="{F078233B-75EF-83B7-3025-F8C269B2B2CF}"/>
              </a:ext>
            </a:extLst>
          </p:cNvPr>
          <p:cNvSpPr>
            <a:spLocks noGrp="1" noChangeAspect="1"/>
          </p:cNvSpPr>
          <p:nvPr>
            <p:ph idx="1"/>
          </p:nvPr>
        </p:nvSpPr>
        <p:spPr>
          <a:xfrm>
            <a:off x="695325" y="1376773"/>
            <a:ext cx="10801349" cy="4644616"/>
          </a:xfrm>
        </p:spPr>
        <p:txBody>
          <a:bodyPr/>
          <a:lstStyle/>
          <a:p>
            <a:r>
              <a:rPr lang="en-GB" noProof="0" dirty="0"/>
              <a:t>.</a:t>
            </a:r>
            <a:endParaRPr lang="de-CH" noProof="0" dirty="0"/>
          </a:p>
        </p:txBody>
      </p:sp>
      <p:sp>
        <p:nvSpPr>
          <p:cNvPr id="4" name="Date Placeholder 3">
            <a:extLst>
              <a:ext uri="{FF2B5EF4-FFF2-40B4-BE49-F238E27FC236}">
                <a16:creationId xmlns:a16="http://schemas.microsoft.com/office/drawing/2014/main" id="{163A6112-5345-2207-1CD0-2617DCFD3602}"/>
              </a:ext>
            </a:extLst>
          </p:cNvPr>
          <p:cNvSpPr>
            <a:spLocks noGrp="1"/>
          </p:cNvSpPr>
          <p:nvPr>
            <p:ph type="dt" sz="half" idx="10"/>
          </p:nvPr>
        </p:nvSpPr>
        <p:spPr>
          <a:xfrm>
            <a:off x="9875837" y="6404573"/>
            <a:ext cx="1620837" cy="144016"/>
          </a:xfrm>
        </p:spPr>
        <p:txBody>
          <a:bodyPr/>
          <a:lstStyle/>
          <a:p>
            <a:fld id="{8B45FD2A-B2F2-4151-9814-5ADDCE1A0B2F}" type="datetime1">
              <a:rPr lang="de-CH" noProof="0" smtClean="0"/>
              <a:pPr/>
              <a:t>19.03.2025</a:t>
            </a:fld>
            <a:endParaRPr lang="en-GB" noProof="0" dirty="0"/>
          </a:p>
        </p:txBody>
      </p:sp>
      <p:sp>
        <p:nvSpPr>
          <p:cNvPr id="5" name="Footer Placeholder 4">
            <a:extLst>
              <a:ext uri="{FF2B5EF4-FFF2-40B4-BE49-F238E27FC236}">
                <a16:creationId xmlns:a16="http://schemas.microsoft.com/office/drawing/2014/main" id="{D88B2884-1092-1987-A1A3-1CC2831AEB3A}"/>
              </a:ext>
            </a:extLst>
          </p:cNvPr>
          <p:cNvSpPr>
            <a:spLocks noGrp="1"/>
          </p:cNvSpPr>
          <p:nvPr>
            <p:ph type="ftr" sz="quarter" idx="11"/>
          </p:nvPr>
        </p:nvSpPr>
        <p:spPr>
          <a:xfrm>
            <a:off x="1614487" y="6404573"/>
            <a:ext cx="8045451" cy="144016"/>
          </a:xfrm>
        </p:spPr>
        <p:txBody>
          <a:bodyPr/>
          <a:lstStyle/>
          <a:p>
            <a:r>
              <a:rPr lang="en-GB" noProof="0"/>
              <a:t>Paul Scherrer Institut PSI</a:t>
            </a:r>
            <a:endParaRPr lang="en-GB" noProof="0" dirty="0"/>
          </a:p>
        </p:txBody>
      </p:sp>
      <p:sp>
        <p:nvSpPr>
          <p:cNvPr id="6" name="Slide Number Placeholder 5">
            <a:extLst>
              <a:ext uri="{FF2B5EF4-FFF2-40B4-BE49-F238E27FC236}">
                <a16:creationId xmlns:a16="http://schemas.microsoft.com/office/drawing/2014/main" id="{2416017B-4A24-6329-BF33-DE07B3908724}"/>
              </a:ext>
            </a:extLst>
          </p:cNvPr>
          <p:cNvSpPr>
            <a:spLocks noGrp="1"/>
          </p:cNvSpPr>
          <p:nvPr>
            <p:ph type="sldNum" sz="quarter" idx="12"/>
          </p:nvPr>
        </p:nvSpPr>
        <p:spPr>
          <a:xfrm>
            <a:off x="695325" y="6404573"/>
            <a:ext cx="703263" cy="144016"/>
          </a:xfrm>
        </p:spPr>
        <p:txBody>
          <a:bodyPr/>
          <a:lstStyle/>
          <a:p>
            <a:fld id="{442AD375-037F-43D0-B059-5172DA06796A}" type="slidenum">
              <a:rPr lang="en-GB" noProof="0" smtClean="0"/>
              <a:pPr/>
              <a:t>9</a:t>
            </a:fld>
            <a:endParaRPr lang="en-GB" noProof="0" dirty="0"/>
          </a:p>
        </p:txBody>
      </p:sp>
      <p:pic>
        <p:nvPicPr>
          <p:cNvPr id="7" name="Grafik 37" descr="Ein Bild, das Karte, Text, Plan, Diagramm enthält.">
            <a:extLst>
              <a:ext uri="{FF2B5EF4-FFF2-40B4-BE49-F238E27FC236}">
                <a16:creationId xmlns:a16="http://schemas.microsoft.com/office/drawing/2014/main" id="{3B9C0FC4-7C91-50C2-B658-5BE0F2012694}"/>
              </a:ext>
            </a:extLst>
          </p:cNvPr>
          <p:cNvPicPr>
            <a:picLocks noChangeAspect="1"/>
          </p:cNvPicPr>
          <p:nvPr/>
        </p:nvPicPr>
        <p:blipFill>
          <a:blip r:embed="rId2">
            <a:extLst>
              <a:ext uri="{BEBA8EAE-BF5A-486C-A8C5-ECC9F3942E4B}">
                <a14:imgProps xmlns:a14="http://schemas.microsoft.com/office/drawing/2010/main">
                  <a14:imgLayer r:embed="rId3">
                    <a14:imgEffect>
                      <a14:artisticTexturizer/>
                    </a14:imgEffect>
                    <a14:imgEffect>
                      <a14:saturation sat="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185645" y="936901"/>
            <a:ext cx="10124346" cy="5340802"/>
          </a:xfrm>
          <a:prstGeom prst="rect">
            <a:avLst/>
          </a:prstGeom>
          <a:effectLst>
            <a:outerShdw blurRad="50800" dist="38100" dir="2700000" algn="tl" rotWithShape="0">
              <a:prstClr val="black">
                <a:alpha val="40000"/>
              </a:prstClr>
            </a:outerShdw>
          </a:effectLst>
        </p:spPr>
      </p:pic>
      <p:sp>
        <p:nvSpPr>
          <p:cNvPr id="9" name="Rectangle 16">
            <a:extLst>
              <a:ext uri="{FF2B5EF4-FFF2-40B4-BE49-F238E27FC236}">
                <a16:creationId xmlns:a16="http://schemas.microsoft.com/office/drawing/2014/main" id="{9BC69900-0CBF-8E7F-DD2B-5CB4D6146940}"/>
              </a:ext>
            </a:extLst>
          </p:cNvPr>
          <p:cNvSpPr>
            <a:spLocks noChangeAspect="1"/>
          </p:cNvSpPr>
          <p:nvPr/>
        </p:nvSpPr>
        <p:spPr>
          <a:xfrm rot="560386">
            <a:off x="5341189" y="2617097"/>
            <a:ext cx="295701" cy="248297"/>
          </a:xfrm>
          <a:prstGeom prst="rect">
            <a:avLst/>
          </a:prstGeom>
          <a:solidFill>
            <a:schemeClr val="accent4">
              <a:alpha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18">
            <a:extLst>
              <a:ext uri="{FF2B5EF4-FFF2-40B4-BE49-F238E27FC236}">
                <a16:creationId xmlns:a16="http://schemas.microsoft.com/office/drawing/2014/main" id="{44FBE7ED-C885-C265-0F7D-69B7F29BC044}"/>
              </a:ext>
            </a:extLst>
          </p:cNvPr>
          <p:cNvSpPr>
            <a:spLocks noChangeAspect="1"/>
          </p:cNvSpPr>
          <p:nvPr/>
        </p:nvSpPr>
        <p:spPr>
          <a:xfrm rot="3261395">
            <a:off x="3066718" y="3899222"/>
            <a:ext cx="134048" cy="238566"/>
          </a:xfrm>
          <a:prstGeom prst="rect">
            <a:avLst/>
          </a:prstGeom>
          <a:solidFill>
            <a:schemeClr val="accent1">
              <a:lumMod val="40000"/>
              <a:lumOff val="60000"/>
              <a:alpha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27">
            <a:extLst>
              <a:ext uri="{FF2B5EF4-FFF2-40B4-BE49-F238E27FC236}">
                <a16:creationId xmlns:a16="http://schemas.microsoft.com/office/drawing/2014/main" id="{EFF53B01-5282-843B-8DC2-95860600977C}"/>
              </a:ext>
            </a:extLst>
          </p:cNvPr>
          <p:cNvSpPr>
            <a:spLocks noChangeAspect="1"/>
          </p:cNvSpPr>
          <p:nvPr/>
        </p:nvSpPr>
        <p:spPr>
          <a:xfrm rot="2290558">
            <a:off x="3146222" y="3456621"/>
            <a:ext cx="191144" cy="212766"/>
          </a:xfrm>
          <a:prstGeom prst="rect">
            <a:avLst/>
          </a:prstGeom>
          <a:solidFill>
            <a:schemeClr val="accent1">
              <a:lumMod val="40000"/>
              <a:lumOff val="60000"/>
              <a:alpha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2" name="Freeform 31">
            <a:extLst>
              <a:ext uri="{FF2B5EF4-FFF2-40B4-BE49-F238E27FC236}">
                <a16:creationId xmlns:a16="http://schemas.microsoft.com/office/drawing/2014/main" id="{7D5B1447-4802-4FF2-B103-D354031688D7}"/>
              </a:ext>
            </a:extLst>
          </p:cNvPr>
          <p:cNvSpPr>
            <a:spLocks noChangeAspect="1"/>
          </p:cNvSpPr>
          <p:nvPr/>
        </p:nvSpPr>
        <p:spPr>
          <a:xfrm>
            <a:off x="2741644" y="4994541"/>
            <a:ext cx="346050" cy="162651"/>
          </a:xfrm>
          <a:custGeom>
            <a:avLst/>
            <a:gdLst>
              <a:gd name="connsiteX0" fmla="*/ 0 w 271463"/>
              <a:gd name="connsiteY0" fmla="*/ 130968 h 307181"/>
              <a:gd name="connsiteX1" fmla="*/ 14288 w 271463"/>
              <a:gd name="connsiteY1" fmla="*/ 307181 h 307181"/>
              <a:gd name="connsiteX2" fmla="*/ 271463 w 271463"/>
              <a:gd name="connsiteY2" fmla="*/ 292893 h 307181"/>
              <a:gd name="connsiteX3" fmla="*/ 257175 w 271463"/>
              <a:gd name="connsiteY3" fmla="*/ 0 h 307181"/>
              <a:gd name="connsiteX4" fmla="*/ 111919 w 271463"/>
              <a:gd name="connsiteY4" fmla="*/ 7143 h 307181"/>
              <a:gd name="connsiteX5" fmla="*/ 126206 w 271463"/>
              <a:gd name="connsiteY5" fmla="*/ 126206 h 307181"/>
              <a:gd name="connsiteX6" fmla="*/ 0 w 271463"/>
              <a:gd name="connsiteY6" fmla="*/ 130968 h 307181"/>
              <a:gd name="connsiteX0" fmla="*/ 0 w 271463"/>
              <a:gd name="connsiteY0" fmla="*/ 130968 h 307181"/>
              <a:gd name="connsiteX1" fmla="*/ 14288 w 271463"/>
              <a:gd name="connsiteY1" fmla="*/ 307181 h 307181"/>
              <a:gd name="connsiteX2" fmla="*/ 271463 w 271463"/>
              <a:gd name="connsiteY2" fmla="*/ 292893 h 307181"/>
              <a:gd name="connsiteX3" fmla="*/ 257175 w 271463"/>
              <a:gd name="connsiteY3" fmla="*/ 0 h 307181"/>
              <a:gd name="connsiteX4" fmla="*/ 123825 w 271463"/>
              <a:gd name="connsiteY4" fmla="*/ 7143 h 307181"/>
              <a:gd name="connsiteX5" fmla="*/ 126206 w 271463"/>
              <a:gd name="connsiteY5" fmla="*/ 126206 h 307181"/>
              <a:gd name="connsiteX6" fmla="*/ 0 w 271463"/>
              <a:gd name="connsiteY6" fmla="*/ 130968 h 307181"/>
              <a:gd name="connsiteX0" fmla="*/ 0 w 266700"/>
              <a:gd name="connsiteY0" fmla="*/ 133350 h 307181"/>
              <a:gd name="connsiteX1" fmla="*/ 9525 w 266700"/>
              <a:gd name="connsiteY1" fmla="*/ 307181 h 307181"/>
              <a:gd name="connsiteX2" fmla="*/ 266700 w 266700"/>
              <a:gd name="connsiteY2" fmla="*/ 292893 h 307181"/>
              <a:gd name="connsiteX3" fmla="*/ 252412 w 266700"/>
              <a:gd name="connsiteY3" fmla="*/ 0 h 307181"/>
              <a:gd name="connsiteX4" fmla="*/ 119062 w 266700"/>
              <a:gd name="connsiteY4" fmla="*/ 7143 h 307181"/>
              <a:gd name="connsiteX5" fmla="*/ 121443 w 266700"/>
              <a:gd name="connsiteY5" fmla="*/ 126206 h 307181"/>
              <a:gd name="connsiteX6" fmla="*/ 0 w 266700"/>
              <a:gd name="connsiteY6" fmla="*/ 133350 h 307181"/>
              <a:gd name="connsiteX0" fmla="*/ 0 w 266700"/>
              <a:gd name="connsiteY0" fmla="*/ 133350 h 307181"/>
              <a:gd name="connsiteX1" fmla="*/ 9525 w 266700"/>
              <a:gd name="connsiteY1" fmla="*/ 307181 h 307181"/>
              <a:gd name="connsiteX2" fmla="*/ 266700 w 266700"/>
              <a:gd name="connsiteY2" fmla="*/ 292893 h 307181"/>
              <a:gd name="connsiteX3" fmla="*/ 252412 w 266700"/>
              <a:gd name="connsiteY3" fmla="*/ 0 h 307181"/>
              <a:gd name="connsiteX4" fmla="*/ 114300 w 266700"/>
              <a:gd name="connsiteY4" fmla="*/ 7143 h 307181"/>
              <a:gd name="connsiteX5" fmla="*/ 121443 w 266700"/>
              <a:gd name="connsiteY5" fmla="*/ 126206 h 307181"/>
              <a:gd name="connsiteX6" fmla="*/ 0 w 266700"/>
              <a:gd name="connsiteY6" fmla="*/ 133350 h 307181"/>
              <a:gd name="connsiteX0" fmla="*/ 0 w 266700"/>
              <a:gd name="connsiteY0" fmla="*/ 133350 h 307181"/>
              <a:gd name="connsiteX1" fmla="*/ 9525 w 266700"/>
              <a:gd name="connsiteY1" fmla="*/ 307181 h 307181"/>
              <a:gd name="connsiteX2" fmla="*/ 266700 w 266700"/>
              <a:gd name="connsiteY2" fmla="*/ 292893 h 307181"/>
              <a:gd name="connsiteX3" fmla="*/ 252412 w 266700"/>
              <a:gd name="connsiteY3" fmla="*/ 0 h 307181"/>
              <a:gd name="connsiteX4" fmla="*/ 114300 w 266700"/>
              <a:gd name="connsiteY4" fmla="*/ 7143 h 307181"/>
              <a:gd name="connsiteX5" fmla="*/ 126206 w 266700"/>
              <a:gd name="connsiteY5" fmla="*/ 123824 h 307181"/>
              <a:gd name="connsiteX6" fmla="*/ 0 w 266700"/>
              <a:gd name="connsiteY6" fmla="*/ 133350 h 307181"/>
              <a:gd name="connsiteX0" fmla="*/ 0 w 400050"/>
              <a:gd name="connsiteY0" fmla="*/ 133350 h 307181"/>
              <a:gd name="connsiteX1" fmla="*/ 9525 w 400050"/>
              <a:gd name="connsiteY1" fmla="*/ 307181 h 307181"/>
              <a:gd name="connsiteX2" fmla="*/ 400050 w 400050"/>
              <a:gd name="connsiteY2" fmla="*/ 288131 h 307181"/>
              <a:gd name="connsiteX3" fmla="*/ 252412 w 400050"/>
              <a:gd name="connsiteY3" fmla="*/ 0 h 307181"/>
              <a:gd name="connsiteX4" fmla="*/ 114300 w 400050"/>
              <a:gd name="connsiteY4" fmla="*/ 7143 h 307181"/>
              <a:gd name="connsiteX5" fmla="*/ 126206 w 400050"/>
              <a:gd name="connsiteY5" fmla="*/ 123824 h 307181"/>
              <a:gd name="connsiteX6" fmla="*/ 0 w 400050"/>
              <a:gd name="connsiteY6" fmla="*/ 133350 h 307181"/>
              <a:gd name="connsiteX0" fmla="*/ 0 w 400050"/>
              <a:gd name="connsiteY0" fmla="*/ 135731 h 309562"/>
              <a:gd name="connsiteX1" fmla="*/ 9525 w 400050"/>
              <a:gd name="connsiteY1" fmla="*/ 309562 h 309562"/>
              <a:gd name="connsiteX2" fmla="*/ 400050 w 400050"/>
              <a:gd name="connsiteY2" fmla="*/ 290512 h 309562"/>
              <a:gd name="connsiteX3" fmla="*/ 330993 w 400050"/>
              <a:gd name="connsiteY3" fmla="*/ 0 h 309562"/>
              <a:gd name="connsiteX4" fmla="*/ 114300 w 400050"/>
              <a:gd name="connsiteY4" fmla="*/ 9524 h 309562"/>
              <a:gd name="connsiteX5" fmla="*/ 126206 w 400050"/>
              <a:gd name="connsiteY5" fmla="*/ 126205 h 309562"/>
              <a:gd name="connsiteX6" fmla="*/ 0 w 400050"/>
              <a:gd name="connsiteY6" fmla="*/ 135731 h 309562"/>
              <a:gd name="connsiteX0" fmla="*/ 0 w 366712"/>
              <a:gd name="connsiteY0" fmla="*/ 135731 h 309562"/>
              <a:gd name="connsiteX1" fmla="*/ 9525 w 366712"/>
              <a:gd name="connsiteY1" fmla="*/ 309562 h 309562"/>
              <a:gd name="connsiteX2" fmla="*/ 366712 w 366712"/>
              <a:gd name="connsiteY2" fmla="*/ 292894 h 309562"/>
              <a:gd name="connsiteX3" fmla="*/ 330993 w 366712"/>
              <a:gd name="connsiteY3" fmla="*/ 0 h 309562"/>
              <a:gd name="connsiteX4" fmla="*/ 114300 w 366712"/>
              <a:gd name="connsiteY4" fmla="*/ 9524 h 309562"/>
              <a:gd name="connsiteX5" fmla="*/ 126206 w 366712"/>
              <a:gd name="connsiteY5" fmla="*/ 126205 h 309562"/>
              <a:gd name="connsiteX6" fmla="*/ 0 w 366712"/>
              <a:gd name="connsiteY6" fmla="*/ 135731 h 309562"/>
              <a:gd name="connsiteX0" fmla="*/ 0 w 345281"/>
              <a:gd name="connsiteY0" fmla="*/ 135731 h 309562"/>
              <a:gd name="connsiteX1" fmla="*/ 9525 w 345281"/>
              <a:gd name="connsiteY1" fmla="*/ 309562 h 309562"/>
              <a:gd name="connsiteX2" fmla="*/ 345281 w 345281"/>
              <a:gd name="connsiteY2" fmla="*/ 292894 h 309562"/>
              <a:gd name="connsiteX3" fmla="*/ 330993 w 345281"/>
              <a:gd name="connsiteY3" fmla="*/ 0 h 309562"/>
              <a:gd name="connsiteX4" fmla="*/ 114300 w 345281"/>
              <a:gd name="connsiteY4" fmla="*/ 9524 h 309562"/>
              <a:gd name="connsiteX5" fmla="*/ 126206 w 345281"/>
              <a:gd name="connsiteY5" fmla="*/ 126205 h 309562"/>
              <a:gd name="connsiteX6" fmla="*/ 0 w 345281"/>
              <a:gd name="connsiteY6" fmla="*/ 135731 h 309562"/>
              <a:gd name="connsiteX0" fmla="*/ 0 w 345281"/>
              <a:gd name="connsiteY0" fmla="*/ 135731 h 309562"/>
              <a:gd name="connsiteX1" fmla="*/ 9525 w 345281"/>
              <a:gd name="connsiteY1" fmla="*/ 309562 h 309562"/>
              <a:gd name="connsiteX2" fmla="*/ 345281 w 345281"/>
              <a:gd name="connsiteY2" fmla="*/ 292894 h 309562"/>
              <a:gd name="connsiteX3" fmla="*/ 330993 w 345281"/>
              <a:gd name="connsiteY3" fmla="*/ 0 h 309562"/>
              <a:gd name="connsiteX4" fmla="*/ 114300 w 345281"/>
              <a:gd name="connsiteY4" fmla="*/ 9524 h 309562"/>
              <a:gd name="connsiteX5" fmla="*/ 114299 w 345281"/>
              <a:gd name="connsiteY5" fmla="*/ 128587 h 309562"/>
              <a:gd name="connsiteX6" fmla="*/ 0 w 345281"/>
              <a:gd name="connsiteY6" fmla="*/ 135731 h 309562"/>
              <a:gd name="connsiteX0" fmla="*/ 0 w 345281"/>
              <a:gd name="connsiteY0" fmla="*/ 135731 h 309562"/>
              <a:gd name="connsiteX1" fmla="*/ 9525 w 345281"/>
              <a:gd name="connsiteY1" fmla="*/ 309562 h 309562"/>
              <a:gd name="connsiteX2" fmla="*/ 345281 w 345281"/>
              <a:gd name="connsiteY2" fmla="*/ 292894 h 309562"/>
              <a:gd name="connsiteX3" fmla="*/ 330993 w 345281"/>
              <a:gd name="connsiteY3" fmla="*/ 0 h 309562"/>
              <a:gd name="connsiteX4" fmla="*/ 114300 w 345281"/>
              <a:gd name="connsiteY4" fmla="*/ 9524 h 309562"/>
              <a:gd name="connsiteX5" fmla="*/ 121443 w 345281"/>
              <a:gd name="connsiteY5" fmla="*/ 128587 h 309562"/>
              <a:gd name="connsiteX6" fmla="*/ 0 w 345281"/>
              <a:gd name="connsiteY6" fmla="*/ 135731 h 309562"/>
              <a:gd name="connsiteX0" fmla="*/ 0 w 345281"/>
              <a:gd name="connsiteY0" fmla="*/ 126207 h 300038"/>
              <a:gd name="connsiteX1" fmla="*/ 9525 w 345281"/>
              <a:gd name="connsiteY1" fmla="*/ 300038 h 300038"/>
              <a:gd name="connsiteX2" fmla="*/ 345281 w 345281"/>
              <a:gd name="connsiteY2" fmla="*/ 283370 h 300038"/>
              <a:gd name="connsiteX3" fmla="*/ 114300 w 345281"/>
              <a:gd name="connsiteY3" fmla="*/ 0 h 300038"/>
              <a:gd name="connsiteX4" fmla="*/ 121443 w 345281"/>
              <a:gd name="connsiteY4" fmla="*/ 119063 h 300038"/>
              <a:gd name="connsiteX5" fmla="*/ 0 w 345281"/>
              <a:gd name="connsiteY5" fmla="*/ 126207 h 300038"/>
              <a:gd name="connsiteX0" fmla="*/ 0 w 345281"/>
              <a:gd name="connsiteY0" fmla="*/ 7144 h 180975"/>
              <a:gd name="connsiteX1" fmla="*/ 9525 w 345281"/>
              <a:gd name="connsiteY1" fmla="*/ 180975 h 180975"/>
              <a:gd name="connsiteX2" fmla="*/ 345281 w 345281"/>
              <a:gd name="connsiteY2" fmla="*/ 164307 h 180975"/>
              <a:gd name="connsiteX3" fmla="*/ 121443 w 345281"/>
              <a:gd name="connsiteY3" fmla="*/ 0 h 180975"/>
              <a:gd name="connsiteX4" fmla="*/ 0 w 345281"/>
              <a:gd name="connsiteY4" fmla="*/ 7144 h 180975"/>
              <a:gd name="connsiteX0" fmla="*/ 0 w 345281"/>
              <a:gd name="connsiteY0" fmla="*/ 16835 h 190666"/>
              <a:gd name="connsiteX1" fmla="*/ 9525 w 345281"/>
              <a:gd name="connsiteY1" fmla="*/ 190666 h 190666"/>
              <a:gd name="connsiteX2" fmla="*/ 345281 w 345281"/>
              <a:gd name="connsiteY2" fmla="*/ 173998 h 190666"/>
              <a:gd name="connsiteX3" fmla="*/ 341400 w 345281"/>
              <a:gd name="connsiteY3" fmla="*/ 0 h 190666"/>
              <a:gd name="connsiteX4" fmla="*/ 0 w 345281"/>
              <a:gd name="connsiteY4" fmla="*/ 16835 h 190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281" h="190666">
                <a:moveTo>
                  <a:pt x="0" y="16835"/>
                </a:moveTo>
                <a:lnTo>
                  <a:pt x="9525" y="190666"/>
                </a:lnTo>
                <a:lnTo>
                  <a:pt x="345281" y="173998"/>
                </a:lnTo>
                <a:cubicBezTo>
                  <a:pt x="343987" y="115999"/>
                  <a:pt x="342694" y="57999"/>
                  <a:pt x="341400" y="0"/>
                </a:cubicBezTo>
                <a:lnTo>
                  <a:pt x="0" y="16835"/>
                </a:lnTo>
                <a:close/>
              </a:path>
            </a:pathLst>
          </a:custGeom>
          <a:solidFill>
            <a:schemeClr val="accent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52">
            <a:extLst>
              <a:ext uri="{FF2B5EF4-FFF2-40B4-BE49-F238E27FC236}">
                <a16:creationId xmlns:a16="http://schemas.microsoft.com/office/drawing/2014/main" id="{77B7243F-2B8A-7885-745E-26A3768F6A27}"/>
              </a:ext>
            </a:extLst>
          </p:cNvPr>
          <p:cNvSpPr>
            <a:spLocks noChangeAspect="1"/>
          </p:cNvSpPr>
          <p:nvPr/>
        </p:nvSpPr>
        <p:spPr>
          <a:xfrm rot="315109">
            <a:off x="2872414" y="4199573"/>
            <a:ext cx="180810" cy="129762"/>
          </a:xfrm>
          <a:prstGeom prst="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
            <a:extLst>
              <a:ext uri="{FF2B5EF4-FFF2-40B4-BE49-F238E27FC236}">
                <a16:creationId xmlns:a16="http://schemas.microsoft.com/office/drawing/2014/main" id="{75D5715F-F3C5-CFB1-90F4-B4A6A90E53AC}"/>
              </a:ext>
            </a:extLst>
          </p:cNvPr>
          <p:cNvPicPr>
            <a:picLocks noChangeAspect="1"/>
          </p:cNvPicPr>
          <p:nvPr/>
        </p:nvPicPr>
        <p:blipFill>
          <a:blip r:embed="rId4"/>
          <a:stretch>
            <a:fillRect/>
          </a:stretch>
        </p:blipFill>
        <p:spPr>
          <a:xfrm rot="11370398">
            <a:off x="4542237" y="3876108"/>
            <a:ext cx="1910464" cy="752573"/>
          </a:xfrm>
          <a:prstGeom prst="rect">
            <a:avLst/>
          </a:prstGeom>
          <a:ln w="12700">
            <a:solidFill>
              <a:schemeClr val="tx1"/>
            </a:solidFill>
          </a:ln>
        </p:spPr>
      </p:pic>
      <p:sp>
        <p:nvSpPr>
          <p:cNvPr id="15" name="Rectangle 154">
            <a:extLst>
              <a:ext uri="{FF2B5EF4-FFF2-40B4-BE49-F238E27FC236}">
                <a16:creationId xmlns:a16="http://schemas.microsoft.com/office/drawing/2014/main" id="{1A4D757F-7078-3447-1154-F9910FDF6798}"/>
              </a:ext>
            </a:extLst>
          </p:cNvPr>
          <p:cNvSpPr>
            <a:spLocks noChangeAspect="1"/>
          </p:cNvSpPr>
          <p:nvPr/>
        </p:nvSpPr>
        <p:spPr>
          <a:xfrm rot="5942938">
            <a:off x="6111469" y="4467899"/>
            <a:ext cx="279042" cy="182047"/>
          </a:xfrm>
          <a:custGeom>
            <a:avLst/>
            <a:gdLst>
              <a:gd name="connsiteX0" fmla="*/ 0 w 288336"/>
              <a:gd name="connsiteY0" fmla="*/ 0 h 193199"/>
              <a:gd name="connsiteX1" fmla="*/ 288336 w 288336"/>
              <a:gd name="connsiteY1" fmla="*/ 0 h 193199"/>
              <a:gd name="connsiteX2" fmla="*/ 288336 w 288336"/>
              <a:gd name="connsiteY2" fmla="*/ 193199 h 193199"/>
              <a:gd name="connsiteX3" fmla="*/ 0 w 288336"/>
              <a:gd name="connsiteY3" fmla="*/ 193199 h 193199"/>
              <a:gd name="connsiteX4" fmla="*/ 0 w 288336"/>
              <a:gd name="connsiteY4" fmla="*/ 0 h 193199"/>
              <a:gd name="connsiteX0" fmla="*/ 0 w 288336"/>
              <a:gd name="connsiteY0" fmla="*/ 0 h 193199"/>
              <a:gd name="connsiteX1" fmla="*/ 288336 w 288336"/>
              <a:gd name="connsiteY1" fmla="*/ 0 h 193199"/>
              <a:gd name="connsiteX2" fmla="*/ 286883 w 288336"/>
              <a:gd name="connsiteY2" fmla="*/ 184078 h 193199"/>
              <a:gd name="connsiteX3" fmla="*/ 0 w 288336"/>
              <a:gd name="connsiteY3" fmla="*/ 193199 h 193199"/>
              <a:gd name="connsiteX4" fmla="*/ 0 w 288336"/>
              <a:gd name="connsiteY4" fmla="*/ 0 h 193199"/>
              <a:gd name="connsiteX0" fmla="*/ 0 w 288336"/>
              <a:gd name="connsiteY0" fmla="*/ 0 h 193199"/>
              <a:gd name="connsiteX1" fmla="*/ 288336 w 288336"/>
              <a:gd name="connsiteY1" fmla="*/ 0 h 193199"/>
              <a:gd name="connsiteX2" fmla="*/ 287368 w 288336"/>
              <a:gd name="connsiteY2" fmla="*/ 187119 h 193199"/>
              <a:gd name="connsiteX3" fmla="*/ 0 w 288336"/>
              <a:gd name="connsiteY3" fmla="*/ 193199 h 193199"/>
              <a:gd name="connsiteX4" fmla="*/ 0 w 288336"/>
              <a:gd name="connsiteY4" fmla="*/ 0 h 193199"/>
              <a:gd name="connsiteX0" fmla="*/ 0 w 288336"/>
              <a:gd name="connsiteY0" fmla="*/ 0 h 187119"/>
              <a:gd name="connsiteX1" fmla="*/ 288336 w 288336"/>
              <a:gd name="connsiteY1" fmla="*/ 0 h 187119"/>
              <a:gd name="connsiteX2" fmla="*/ 287368 w 288336"/>
              <a:gd name="connsiteY2" fmla="*/ 187119 h 187119"/>
              <a:gd name="connsiteX3" fmla="*/ 2072 w 288336"/>
              <a:gd name="connsiteY3" fmla="*/ 186635 h 187119"/>
              <a:gd name="connsiteX4" fmla="*/ 0 w 288336"/>
              <a:gd name="connsiteY4" fmla="*/ 0 h 1871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336" h="187119">
                <a:moveTo>
                  <a:pt x="0" y="0"/>
                </a:moveTo>
                <a:lnTo>
                  <a:pt x="288336" y="0"/>
                </a:lnTo>
                <a:cubicBezTo>
                  <a:pt x="287852" y="61359"/>
                  <a:pt x="287852" y="125760"/>
                  <a:pt x="287368" y="187119"/>
                </a:cubicBezTo>
                <a:lnTo>
                  <a:pt x="2072" y="186635"/>
                </a:lnTo>
                <a:cubicBezTo>
                  <a:pt x="1381" y="124423"/>
                  <a:pt x="691" y="62212"/>
                  <a:pt x="0" y="0"/>
                </a:cubicBezTo>
                <a:close/>
              </a:path>
            </a:pathLst>
          </a:custGeom>
          <a:solidFill>
            <a:srgbClr val="C00000">
              <a:alpha val="8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4">
            <a:extLst>
              <a:ext uri="{FF2B5EF4-FFF2-40B4-BE49-F238E27FC236}">
                <a16:creationId xmlns:a16="http://schemas.microsoft.com/office/drawing/2014/main" id="{837006DA-C626-D5DE-07B5-802C562FE431}"/>
              </a:ext>
            </a:extLst>
          </p:cNvPr>
          <p:cNvSpPr>
            <a:spLocks noChangeAspect="1"/>
          </p:cNvSpPr>
          <p:nvPr/>
        </p:nvSpPr>
        <p:spPr>
          <a:xfrm rot="5936291">
            <a:off x="4860568" y="4257240"/>
            <a:ext cx="331790" cy="76859"/>
          </a:xfrm>
          <a:prstGeom prst="rect">
            <a:avLst/>
          </a:prstGeom>
          <a:solidFill>
            <a:srgbClr val="002060">
              <a:alpha val="8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38">
            <a:extLst>
              <a:ext uri="{FF2B5EF4-FFF2-40B4-BE49-F238E27FC236}">
                <a16:creationId xmlns:a16="http://schemas.microsoft.com/office/drawing/2014/main" id="{7C306994-3904-22A2-26AC-8AD9835FF95D}"/>
              </a:ext>
            </a:extLst>
          </p:cNvPr>
          <p:cNvSpPr>
            <a:spLocks noChangeAspect="1"/>
          </p:cNvSpPr>
          <p:nvPr/>
        </p:nvSpPr>
        <p:spPr>
          <a:xfrm rot="5936291">
            <a:off x="4982158" y="3994378"/>
            <a:ext cx="167788" cy="70801"/>
          </a:xfrm>
          <a:prstGeom prst="rect">
            <a:avLst/>
          </a:prstGeom>
          <a:solidFill>
            <a:srgbClr val="002060">
              <a:alpha val="8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49">
            <a:extLst>
              <a:ext uri="{FF2B5EF4-FFF2-40B4-BE49-F238E27FC236}">
                <a16:creationId xmlns:a16="http://schemas.microsoft.com/office/drawing/2014/main" id="{3FBBB1B8-D15C-CDE2-0F5D-CF308A0C1DE3}"/>
              </a:ext>
            </a:extLst>
          </p:cNvPr>
          <p:cNvSpPr>
            <a:spLocks noChangeAspect="1"/>
          </p:cNvSpPr>
          <p:nvPr/>
        </p:nvSpPr>
        <p:spPr>
          <a:xfrm rot="5783411">
            <a:off x="2633630" y="3848665"/>
            <a:ext cx="193155" cy="407606"/>
          </a:xfrm>
          <a:prstGeom prst="rect">
            <a:avLst/>
          </a:prstGeom>
          <a:solidFill>
            <a:srgbClr val="C00000">
              <a:alpha val="80000"/>
            </a:srgb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Freeform: Shape 68">
            <a:extLst>
              <a:ext uri="{FF2B5EF4-FFF2-40B4-BE49-F238E27FC236}">
                <a16:creationId xmlns:a16="http://schemas.microsoft.com/office/drawing/2014/main" id="{0B0B98C8-1BA8-7160-643A-90E0411193E9}"/>
              </a:ext>
            </a:extLst>
          </p:cNvPr>
          <p:cNvSpPr>
            <a:spLocks noChangeAspect="1"/>
          </p:cNvSpPr>
          <p:nvPr/>
        </p:nvSpPr>
        <p:spPr>
          <a:xfrm>
            <a:off x="3284875" y="3494590"/>
            <a:ext cx="714195" cy="590298"/>
          </a:xfrm>
          <a:custGeom>
            <a:avLst/>
            <a:gdLst>
              <a:gd name="connsiteX0" fmla="*/ 812006 w 812006"/>
              <a:gd name="connsiteY0" fmla="*/ 66675 h 745331"/>
              <a:gd name="connsiteX1" fmla="*/ 366712 w 812006"/>
              <a:gd name="connsiteY1" fmla="*/ 0 h 745331"/>
              <a:gd name="connsiteX2" fmla="*/ 78581 w 812006"/>
              <a:gd name="connsiteY2" fmla="*/ 209550 h 745331"/>
              <a:gd name="connsiteX3" fmla="*/ 0 w 812006"/>
              <a:gd name="connsiteY3" fmla="*/ 535781 h 745331"/>
              <a:gd name="connsiteX4" fmla="*/ 111918 w 812006"/>
              <a:gd name="connsiteY4" fmla="*/ 645319 h 745331"/>
              <a:gd name="connsiteX5" fmla="*/ 702468 w 812006"/>
              <a:gd name="connsiteY5" fmla="*/ 745331 h 745331"/>
              <a:gd name="connsiteX6" fmla="*/ 812006 w 812006"/>
              <a:gd name="connsiteY6" fmla="*/ 66675 h 745331"/>
              <a:gd name="connsiteX0" fmla="*/ 826291 w 826291"/>
              <a:gd name="connsiteY0" fmla="*/ 73816 h 745331"/>
              <a:gd name="connsiteX1" fmla="*/ 366712 w 826291"/>
              <a:gd name="connsiteY1" fmla="*/ 0 h 745331"/>
              <a:gd name="connsiteX2" fmla="*/ 78581 w 826291"/>
              <a:gd name="connsiteY2" fmla="*/ 209550 h 745331"/>
              <a:gd name="connsiteX3" fmla="*/ 0 w 826291"/>
              <a:gd name="connsiteY3" fmla="*/ 535781 h 745331"/>
              <a:gd name="connsiteX4" fmla="*/ 111918 w 826291"/>
              <a:gd name="connsiteY4" fmla="*/ 645319 h 745331"/>
              <a:gd name="connsiteX5" fmla="*/ 702468 w 826291"/>
              <a:gd name="connsiteY5" fmla="*/ 745331 h 745331"/>
              <a:gd name="connsiteX6" fmla="*/ 826291 w 826291"/>
              <a:gd name="connsiteY6" fmla="*/ 73816 h 745331"/>
              <a:gd name="connsiteX0" fmla="*/ 826291 w 826291"/>
              <a:gd name="connsiteY0" fmla="*/ 73816 h 738188"/>
              <a:gd name="connsiteX1" fmla="*/ 366712 w 826291"/>
              <a:gd name="connsiteY1" fmla="*/ 0 h 738188"/>
              <a:gd name="connsiteX2" fmla="*/ 78581 w 826291"/>
              <a:gd name="connsiteY2" fmla="*/ 209550 h 738188"/>
              <a:gd name="connsiteX3" fmla="*/ 0 w 826291"/>
              <a:gd name="connsiteY3" fmla="*/ 535781 h 738188"/>
              <a:gd name="connsiteX4" fmla="*/ 111918 w 826291"/>
              <a:gd name="connsiteY4" fmla="*/ 645319 h 738188"/>
              <a:gd name="connsiteX5" fmla="*/ 698897 w 826291"/>
              <a:gd name="connsiteY5" fmla="*/ 738188 h 738188"/>
              <a:gd name="connsiteX6" fmla="*/ 826291 w 826291"/>
              <a:gd name="connsiteY6" fmla="*/ 73816 h 738188"/>
              <a:gd name="connsiteX0" fmla="*/ 769153 w 769153"/>
              <a:gd name="connsiteY0" fmla="*/ 73816 h 738188"/>
              <a:gd name="connsiteX1" fmla="*/ 309574 w 769153"/>
              <a:gd name="connsiteY1" fmla="*/ 0 h 738188"/>
              <a:gd name="connsiteX2" fmla="*/ 21443 w 769153"/>
              <a:gd name="connsiteY2" fmla="*/ 209550 h 738188"/>
              <a:gd name="connsiteX3" fmla="*/ 0 w 769153"/>
              <a:gd name="connsiteY3" fmla="*/ 514354 h 738188"/>
              <a:gd name="connsiteX4" fmla="*/ 54780 w 769153"/>
              <a:gd name="connsiteY4" fmla="*/ 645319 h 738188"/>
              <a:gd name="connsiteX5" fmla="*/ 641759 w 769153"/>
              <a:gd name="connsiteY5" fmla="*/ 738188 h 738188"/>
              <a:gd name="connsiteX6" fmla="*/ 769153 w 769153"/>
              <a:gd name="connsiteY6" fmla="*/ 73816 h 738188"/>
              <a:gd name="connsiteX0" fmla="*/ 822720 w 822720"/>
              <a:gd name="connsiteY0" fmla="*/ 73816 h 738188"/>
              <a:gd name="connsiteX1" fmla="*/ 363141 w 822720"/>
              <a:gd name="connsiteY1" fmla="*/ 0 h 738188"/>
              <a:gd name="connsiteX2" fmla="*/ 75010 w 822720"/>
              <a:gd name="connsiteY2" fmla="*/ 209550 h 738188"/>
              <a:gd name="connsiteX3" fmla="*/ 0 w 822720"/>
              <a:gd name="connsiteY3" fmla="*/ 535781 h 738188"/>
              <a:gd name="connsiteX4" fmla="*/ 108347 w 822720"/>
              <a:gd name="connsiteY4" fmla="*/ 645319 h 738188"/>
              <a:gd name="connsiteX5" fmla="*/ 695326 w 822720"/>
              <a:gd name="connsiteY5" fmla="*/ 738188 h 738188"/>
              <a:gd name="connsiteX6" fmla="*/ 822720 w 822720"/>
              <a:gd name="connsiteY6" fmla="*/ 73816 h 738188"/>
              <a:gd name="connsiteX0" fmla="*/ 822720 w 822720"/>
              <a:gd name="connsiteY0" fmla="*/ 73816 h 738188"/>
              <a:gd name="connsiteX1" fmla="*/ 363141 w 822720"/>
              <a:gd name="connsiteY1" fmla="*/ 0 h 738188"/>
              <a:gd name="connsiteX2" fmla="*/ 75010 w 822720"/>
              <a:gd name="connsiteY2" fmla="*/ 209550 h 738188"/>
              <a:gd name="connsiteX3" fmla="*/ 0 w 822720"/>
              <a:gd name="connsiteY3" fmla="*/ 535781 h 738188"/>
              <a:gd name="connsiteX4" fmla="*/ 65494 w 822720"/>
              <a:gd name="connsiteY4" fmla="*/ 634607 h 738188"/>
              <a:gd name="connsiteX5" fmla="*/ 695326 w 822720"/>
              <a:gd name="connsiteY5" fmla="*/ 738188 h 738188"/>
              <a:gd name="connsiteX6" fmla="*/ 822720 w 822720"/>
              <a:gd name="connsiteY6" fmla="*/ 73816 h 73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720" h="738188">
                <a:moveTo>
                  <a:pt x="822720" y="73816"/>
                </a:moveTo>
                <a:lnTo>
                  <a:pt x="363141" y="0"/>
                </a:lnTo>
                <a:lnTo>
                  <a:pt x="75010" y="209550"/>
                </a:lnTo>
                <a:lnTo>
                  <a:pt x="0" y="535781"/>
                </a:lnTo>
                <a:lnTo>
                  <a:pt x="65494" y="634607"/>
                </a:lnTo>
                <a:lnTo>
                  <a:pt x="695326" y="738188"/>
                </a:lnTo>
                <a:lnTo>
                  <a:pt x="822720" y="73816"/>
                </a:lnTo>
                <a:close/>
              </a:path>
            </a:pathLst>
          </a:custGeom>
          <a:solidFill>
            <a:srgbClr val="C00000">
              <a:alpha val="80000"/>
            </a:srgb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1" name="Freeform: Shape 69">
            <a:extLst>
              <a:ext uri="{FF2B5EF4-FFF2-40B4-BE49-F238E27FC236}">
                <a16:creationId xmlns:a16="http://schemas.microsoft.com/office/drawing/2014/main" id="{682144F8-F2B7-7C77-1582-8F5ADDC0C748}"/>
              </a:ext>
            </a:extLst>
          </p:cNvPr>
          <p:cNvSpPr>
            <a:spLocks noChangeAspect="1"/>
          </p:cNvSpPr>
          <p:nvPr/>
        </p:nvSpPr>
        <p:spPr>
          <a:xfrm>
            <a:off x="4103387" y="3643485"/>
            <a:ext cx="581601" cy="610149"/>
          </a:xfrm>
          <a:custGeom>
            <a:avLst/>
            <a:gdLst>
              <a:gd name="connsiteX0" fmla="*/ 107950 w 523875"/>
              <a:gd name="connsiteY0" fmla="*/ 0 h 720725"/>
              <a:gd name="connsiteX1" fmla="*/ 0 w 523875"/>
              <a:gd name="connsiteY1" fmla="*/ 631825 h 720725"/>
              <a:gd name="connsiteX2" fmla="*/ 466725 w 523875"/>
              <a:gd name="connsiteY2" fmla="*/ 720725 h 720725"/>
              <a:gd name="connsiteX3" fmla="*/ 485775 w 523875"/>
              <a:gd name="connsiteY3" fmla="*/ 596900 h 720725"/>
              <a:gd name="connsiteX4" fmla="*/ 428625 w 523875"/>
              <a:gd name="connsiteY4" fmla="*/ 596900 h 720725"/>
              <a:gd name="connsiteX5" fmla="*/ 523875 w 523875"/>
              <a:gd name="connsiteY5" fmla="*/ 69850 h 720725"/>
              <a:gd name="connsiteX6" fmla="*/ 107950 w 523875"/>
              <a:gd name="connsiteY6" fmla="*/ 0 h 720725"/>
              <a:gd name="connsiteX0" fmla="*/ 107950 w 523875"/>
              <a:gd name="connsiteY0" fmla="*/ 0 h 720725"/>
              <a:gd name="connsiteX1" fmla="*/ 0 w 523875"/>
              <a:gd name="connsiteY1" fmla="*/ 631825 h 720725"/>
              <a:gd name="connsiteX2" fmla="*/ 466725 w 523875"/>
              <a:gd name="connsiteY2" fmla="*/ 720725 h 720725"/>
              <a:gd name="connsiteX3" fmla="*/ 485775 w 523875"/>
              <a:gd name="connsiteY3" fmla="*/ 615092 h 720725"/>
              <a:gd name="connsiteX4" fmla="*/ 428625 w 523875"/>
              <a:gd name="connsiteY4" fmla="*/ 596900 h 720725"/>
              <a:gd name="connsiteX5" fmla="*/ 523875 w 523875"/>
              <a:gd name="connsiteY5" fmla="*/ 69850 h 720725"/>
              <a:gd name="connsiteX6" fmla="*/ 107950 w 523875"/>
              <a:gd name="connsiteY6" fmla="*/ 0 h 720725"/>
              <a:gd name="connsiteX0" fmla="*/ 107950 w 513162"/>
              <a:gd name="connsiteY0" fmla="*/ 0 h 720725"/>
              <a:gd name="connsiteX1" fmla="*/ 0 w 513162"/>
              <a:gd name="connsiteY1" fmla="*/ 631825 h 720725"/>
              <a:gd name="connsiteX2" fmla="*/ 466725 w 513162"/>
              <a:gd name="connsiteY2" fmla="*/ 720725 h 720725"/>
              <a:gd name="connsiteX3" fmla="*/ 485775 w 513162"/>
              <a:gd name="connsiteY3" fmla="*/ 615092 h 720725"/>
              <a:gd name="connsiteX4" fmla="*/ 428625 w 513162"/>
              <a:gd name="connsiteY4" fmla="*/ 596900 h 720725"/>
              <a:gd name="connsiteX5" fmla="*/ 513162 w 513162"/>
              <a:gd name="connsiteY5" fmla="*/ 73489 h 720725"/>
              <a:gd name="connsiteX6" fmla="*/ 107950 w 513162"/>
              <a:gd name="connsiteY6" fmla="*/ 0 h 720725"/>
              <a:gd name="connsiteX0" fmla="*/ 107950 w 722915"/>
              <a:gd name="connsiteY0" fmla="*/ 0 h 720725"/>
              <a:gd name="connsiteX1" fmla="*/ 0 w 722915"/>
              <a:gd name="connsiteY1" fmla="*/ 631825 h 720725"/>
              <a:gd name="connsiteX2" fmla="*/ 466725 w 722915"/>
              <a:gd name="connsiteY2" fmla="*/ 720725 h 720725"/>
              <a:gd name="connsiteX3" fmla="*/ 722915 w 722915"/>
              <a:gd name="connsiteY3" fmla="*/ 649516 h 720725"/>
              <a:gd name="connsiteX4" fmla="*/ 428625 w 722915"/>
              <a:gd name="connsiteY4" fmla="*/ 596900 h 720725"/>
              <a:gd name="connsiteX5" fmla="*/ 513162 w 722915"/>
              <a:gd name="connsiteY5" fmla="*/ 73489 h 720725"/>
              <a:gd name="connsiteX6" fmla="*/ 107950 w 722915"/>
              <a:gd name="connsiteY6" fmla="*/ 0 h 720725"/>
              <a:gd name="connsiteX0" fmla="*/ 107950 w 722915"/>
              <a:gd name="connsiteY0" fmla="*/ 0 h 737937"/>
              <a:gd name="connsiteX1" fmla="*/ 0 w 722915"/>
              <a:gd name="connsiteY1" fmla="*/ 631825 h 737937"/>
              <a:gd name="connsiteX2" fmla="*/ 686682 w 722915"/>
              <a:gd name="connsiteY2" fmla="*/ 737937 h 737937"/>
              <a:gd name="connsiteX3" fmla="*/ 722915 w 722915"/>
              <a:gd name="connsiteY3" fmla="*/ 649516 h 737937"/>
              <a:gd name="connsiteX4" fmla="*/ 428625 w 722915"/>
              <a:gd name="connsiteY4" fmla="*/ 596900 h 737937"/>
              <a:gd name="connsiteX5" fmla="*/ 513162 w 722915"/>
              <a:gd name="connsiteY5" fmla="*/ 73489 h 737937"/>
              <a:gd name="connsiteX6" fmla="*/ 107950 w 722915"/>
              <a:gd name="connsiteY6" fmla="*/ 0 h 737937"/>
              <a:gd name="connsiteX0" fmla="*/ 107950 w 712605"/>
              <a:gd name="connsiteY0" fmla="*/ 0 h 737937"/>
              <a:gd name="connsiteX1" fmla="*/ 0 w 712605"/>
              <a:gd name="connsiteY1" fmla="*/ 631825 h 737937"/>
              <a:gd name="connsiteX2" fmla="*/ 686682 w 712605"/>
              <a:gd name="connsiteY2" fmla="*/ 737937 h 737937"/>
              <a:gd name="connsiteX3" fmla="*/ 712605 w 712605"/>
              <a:gd name="connsiteY3" fmla="*/ 646074 h 737937"/>
              <a:gd name="connsiteX4" fmla="*/ 428625 w 712605"/>
              <a:gd name="connsiteY4" fmla="*/ 596900 h 737937"/>
              <a:gd name="connsiteX5" fmla="*/ 513162 w 712605"/>
              <a:gd name="connsiteY5" fmla="*/ 73489 h 737937"/>
              <a:gd name="connsiteX6" fmla="*/ 107950 w 712605"/>
              <a:gd name="connsiteY6" fmla="*/ 0 h 737937"/>
              <a:gd name="connsiteX0" fmla="*/ 107950 w 712605"/>
              <a:gd name="connsiteY0" fmla="*/ 0 h 737937"/>
              <a:gd name="connsiteX1" fmla="*/ 0 w 712605"/>
              <a:gd name="connsiteY1" fmla="*/ 631825 h 737937"/>
              <a:gd name="connsiteX2" fmla="*/ 696993 w 712605"/>
              <a:gd name="connsiteY2" fmla="*/ 737937 h 737937"/>
              <a:gd name="connsiteX3" fmla="*/ 712605 w 712605"/>
              <a:gd name="connsiteY3" fmla="*/ 646074 h 737937"/>
              <a:gd name="connsiteX4" fmla="*/ 428625 w 712605"/>
              <a:gd name="connsiteY4" fmla="*/ 596900 h 737937"/>
              <a:gd name="connsiteX5" fmla="*/ 513162 w 712605"/>
              <a:gd name="connsiteY5" fmla="*/ 73489 h 737937"/>
              <a:gd name="connsiteX6" fmla="*/ 107950 w 712605"/>
              <a:gd name="connsiteY6" fmla="*/ 0 h 737937"/>
              <a:gd name="connsiteX0" fmla="*/ 107950 w 717614"/>
              <a:gd name="connsiteY0" fmla="*/ 0 h 737937"/>
              <a:gd name="connsiteX1" fmla="*/ 0 w 717614"/>
              <a:gd name="connsiteY1" fmla="*/ 631825 h 737937"/>
              <a:gd name="connsiteX2" fmla="*/ 717614 w 717614"/>
              <a:gd name="connsiteY2" fmla="*/ 737937 h 737937"/>
              <a:gd name="connsiteX3" fmla="*/ 712605 w 717614"/>
              <a:gd name="connsiteY3" fmla="*/ 646074 h 737937"/>
              <a:gd name="connsiteX4" fmla="*/ 428625 w 717614"/>
              <a:gd name="connsiteY4" fmla="*/ 596900 h 737937"/>
              <a:gd name="connsiteX5" fmla="*/ 513162 w 717614"/>
              <a:gd name="connsiteY5" fmla="*/ 73489 h 737937"/>
              <a:gd name="connsiteX6" fmla="*/ 107950 w 717614"/>
              <a:gd name="connsiteY6" fmla="*/ 0 h 737937"/>
              <a:gd name="connsiteX0" fmla="*/ 107950 w 740100"/>
              <a:gd name="connsiteY0" fmla="*/ 0 h 737937"/>
              <a:gd name="connsiteX1" fmla="*/ 0 w 740100"/>
              <a:gd name="connsiteY1" fmla="*/ 631825 h 737937"/>
              <a:gd name="connsiteX2" fmla="*/ 717614 w 740100"/>
              <a:gd name="connsiteY2" fmla="*/ 737937 h 737937"/>
              <a:gd name="connsiteX3" fmla="*/ 740100 w 740100"/>
              <a:gd name="connsiteY3" fmla="*/ 649516 h 737937"/>
              <a:gd name="connsiteX4" fmla="*/ 428625 w 740100"/>
              <a:gd name="connsiteY4" fmla="*/ 596900 h 737937"/>
              <a:gd name="connsiteX5" fmla="*/ 513162 w 740100"/>
              <a:gd name="connsiteY5" fmla="*/ 73489 h 737937"/>
              <a:gd name="connsiteX6" fmla="*/ 107950 w 740100"/>
              <a:gd name="connsiteY6" fmla="*/ 0 h 737937"/>
              <a:gd name="connsiteX0" fmla="*/ 107950 w 726353"/>
              <a:gd name="connsiteY0" fmla="*/ 0 h 737937"/>
              <a:gd name="connsiteX1" fmla="*/ 0 w 726353"/>
              <a:gd name="connsiteY1" fmla="*/ 631825 h 737937"/>
              <a:gd name="connsiteX2" fmla="*/ 717614 w 726353"/>
              <a:gd name="connsiteY2" fmla="*/ 737937 h 737937"/>
              <a:gd name="connsiteX3" fmla="*/ 726353 w 726353"/>
              <a:gd name="connsiteY3" fmla="*/ 649516 h 737937"/>
              <a:gd name="connsiteX4" fmla="*/ 428625 w 726353"/>
              <a:gd name="connsiteY4" fmla="*/ 596900 h 737937"/>
              <a:gd name="connsiteX5" fmla="*/ 513162 w 726353"/>
              <a:gd name="connsiteY5" fmla="*/ 73489 h 737937"/>
              <a:gd name="connsiteX6" fmla="*/ 107950 w 726353"/>
              <a:gd name="connsiteY6" fmla="*/ 0 h 737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6353" h="737937">
                <a:moveTo>
                  <a:pt x="107950" y="0"/>
                </a:moveTo>
                <a:lnTo>
                  <a:pt x="0" y="631825"/>
                </a:lnTo>
                <a:lnTo>
                  <a:pt x="717614" y="737937"/>
                </a:lnTo>
                <a:lnTo>
                  <a:pt x="726353" y="649516"/>
                </a:lnTo>
                <a:lnTo>
                  <a:pt x="428625" y="596900"/>
                </a:lnTo>
                <a:lnTo>
                  <a:pt x="513162" y="73489"/>
                </a:lnTo>
                <a:lnTo>
                  <a:pt x="107950" y="0"/>
                </a:lnTo>
                <a:close/>
              </a:path>
            </a:pathLst>
          </a:custGeom>
          <a:solidFill>
            <a:srgbClr val="C00000">
              <a:alpha val="80000"/>
            </a:srgb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Oval 89">
            <a:extLst>
              <a:ext uri="{FF2B5EF4-FFF2-40B4-BE49-F238E27FC236}">
                <a16:creationId xmlns:a16="http://schemas.microsoft.com/office/drawing/2014/main" id="{8DFFC150-0289-6653-1739-B031D646DA9C}"/>
              </a:ext>
            </a:extLst>
          </p:cNvPr>
          <p:cNvSpPr>
            <a:spLocks/>
          </p:cNvSpPr>
          <p:nvPr/>
        </p:nvSpPr>
        <p:spPr>
          <a:xfrm>
            <a:off x="6035829" y="3776746"/>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1</a:t>
            </a:r>
          </a:p>
        </p:txBody>
      </p:sp>
      <p:sp>
        <p:nvSpPr>
          <p:cNvPr id="23" name="Oval 89">
            <a:extLst>
              <a:ext uri="{FF2B5EF4-FFF2-40B4-BE49-F238E27FC236}">
                <a16:creationId xmlns:a16="http://schemas.microsoft.com/office/drawing/2014/main" id="{627881E7-36AE-C54E-6546-296ABCD25EA5}"/>
              </a:ext>
            </a:extLst>
          </p:cNvPr>
          <p:cNvSpPr>
            <a:spLocks/>
          </p:cNvSpPr>
          <p:nvPr/>
        </p:nvSpPr>
        <p:spPr>
          <a:xfrm>
            <a:off x="4133965" y="4094458"/>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2</a:t>
            </a:r>
          </a:p>
        </p:txBody>
      </p:sp>
      <p:sp>
        <p:nvSpPr>
          <p:cNvPr id="24" name="Oval 89">
            <a:extLst>
              <a:ext uri="{FF2B5EF4-FFF2-40B4-BE49-F238E27FC236}">
                <a16:creationId xmlns:a16="http://schemas.microsoft.com/office/drawing/2014/main" id="{3A9D5679-FA03-DF70-D691-029C02E91398}"/>
              </a:ext>
            </a:extLst>
          </p:cNvPr>
          <p:cNvSpPr>
            <a:spLocks/>
          </p:cNvSpPr>
          <p:nvPr/>
        </p:nvSpPr>
        <p:spPr>
          <a:xfrm>
            <a:off x="3819769" y="3469854"/>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3</a:t>
            </a:r>
          </a:p>
        </p:txBody>
      </p:sp>
      <p:sp>
        <p:nvSpPr>
          <p:cNvPr id="25" name="Oval 89">
            <a:extLst>
              <a:ext uri="{FF2B5EF4-FFF2-40B4-BE49-F238E27FC236}">
                <a16:creationId xmlns:a16="http://schemas.microsoft.com/office/drawing/2014/main" id="{6E994E94-9EED-8645-A3C0-379E99E49E53}"/>
              </a:ext>
            </a:extLst>
          </p:cNvPr>
          <p:cNvSpPr>
            <a:spLocks/>
          </p:cNvSpPr>
          <p:nvPr/>
        </p:nvSpPr>
        <p:spPr>
          <a:xfrm>
            <a:off x="5139778" y="2450779"/>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4</a:t>
            </a:r>
          </a:p>
        </p:txBody>
      </p:sp>
      <p:sp>
        <p:nvSpPr>
          <p:cNvPr id="26" name="Oval 89">
            <a:extLst>
              <a:ext uri="{FF2B5EF4-FFF2-40B4-BE49-F238E27FC236}">
                <a16:creationId xmlns:a16="http://schemas.microsoft.com/office/drawing/2014/main" id="{3AD01863-E429-8D9B-70E6-11D8BC6E665A}"/>
              </a:ext>
            </a:extLst>
          </p:cNvPr>
          <p:cNvSpPr>
            <a:spLocks/>
          </p:cNvSpPr>
          <p:nvPr/>
        </p:nvSpPr>
        <p:spPr>
          <a:xfrm>
            <a:off x="11079320" y="4427185"/>
            <a:ext cx="292917" cy="274896"/>
          </a:xfrm>
          <a:prstGeom prst="ellipse">
            <a:avLst/>
          </a:prstGeom>
          <a:solidFill>
            <a:schemeClr val="accent4"/>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6</a:t>
            </a:r>
          </a:p>
        </p:txBody>
      </p:sp>
      <p:grpSp>
        <p:nvGrpSpPr>
          <p:cNvPr id="113" name="Group 112">
            <a:extLst>
              <a:ext uri="{FF2B5EF4-FFF2-40B4-BE49-F238E27FC236}">
                <a16:creationId xmlns:a16="http://schemas.microsoft.com/office/drawing/2014/main" id="{7B595A44-8AE2-7C20-9C4B-462C35BE075E}"/>
              </a:ext>
            </a:extLst>
          </p:cNvPr>
          <p:cNvGrpSpPr/>
          <p:nvPr/>
        </p:nvGrpSpPr>
        <p:grpSpPr>
          <a:xfrm>
            <a:off x="6078437" y="4607029"/>
            <a:ext cx="350538" cy="250685"/>
            <a:chOff x="5357804" y="4745023"/>
            <a:chExt cx="323113" cy="246221"/>
          </a:xfrm>
        </p:grpSpPr>
        <p:sp>
          <p:nvSpPr>
            <p:cNvPr id="28" name="Oval 156">
              <a:extLst>
                <a:ext uri="{FF2B5EF4-FFF2-40B4-BE49-F238E27FC236}">
                  <a16:creationId xmlns:a16="http://schemas.microsoft.com/office/drawing/2014/main" id="{EB80590D-DD7C-98F2-B5AA-91F341EE7E99}"/>
                </a:ext>
              </a:extLst>
            </p:cNvPr>
            <p:cNvSpPr/>
            <p:nvPr/>
          </p:nvSpPr>
          <p:spPr>
            <a:xfrm>
              <a:off x="5416827" y="4763323"/>
              <a:ext cx="216000" cy="216001"/>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29" name="TextBox 155">
              <a:extLst>
                <a:ext uri="{FF2B5EF4-FFF2-40B4-BE49-F238E27FC236}">
                  <a16:creationId xmlns:a16="http://schemas.microsoft.com/office/drawing/2014/main" id="{EB26542E-032E-51C1-C6C4-B766F7E57DAF}"/>
                </a:ext>
              </a:extLst>
            </p:cNvPr>
            <p:cNvSpPr txBox="1"/>
            <p:nvPr/>
          </p:nvSpPr>
          <p:spPr>
            <a:xfrm>
              <a:off x="5357804" y="4745023"/>
              <a:ext cx="323113" cy="246221"/>
            </a:xfrm>
            <a:prstGeom prst="rect">
              <a:avLst/>
            </a:prstGeom>
            <a:noFill/>
          </p:spPr>
          <p:txBody>
            <a:bodyPr wrap="square" rtlCol="0">
              <a:spAutoFit/>
            </a:bodyPr>
            <a:lstStyle/>
            <a:p>
              <a:r>
                <a:rPr lang="en-US" sz="1000" dirty="0">
                  <a:solidFill>
                    <a:schemeClr val="bg1"/>
                  </a:solidFill>
                </a:rPr>
                <a:t>1a</a:t>
              </a:r>
            </a:p>
          </p:txBody>
        </p:sp>
      </p:grpSp>
      <p:sp>
        <p:nvSpPr>
          <p:cNvPr id="30" name="Rectangle 27">
            <a:extLst>
              <a:ext uri="{FF2B5EF4-FFF2-40B4-BE49-F238E27FC236}">
                <a16:creationId xmlns:a16="http://schemas.microsoft.com/office/drawing/2014/main" id="{FFEA09F0-88C9-2905-3C57-83725AC5FCC2}"/>
              </a:ext>
            </a:extLst>
          </p:cNvPr>
          <p:cNvSpPr>
            <a:spLocks noChangeAspect="1"/>
          </p:cNvSpPr>
          <p:nvPr/>
        </p:nvSpPr>
        <p:spPr>
          <a:xfrm rot="3305655">
            <a:off x="2923869" y="3722955"/>
            <a:ext cx="197687" cy="224328"/>
          </a:xfrm>
          <a:prstGeom prst="rect">
            <a:avLst/>
          </a:prstGeom>
          <a:solidFill>
            <a:schemeClr val="accent1">
              <a:lumMod val="40000"/>
              <a:lumOff val="60000"/>
              <a:alpha val="80000"/>
            </a:schemeClr>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1" name="Freeform: Shape 30">
            <a:extLst>
              <a:ext uri="{FF2B5EF4-FFF2-40B4-BE49-F238E27FC236}">
                <a16:creationId xmlns:a16="http://schemas.microsoft.com/office/drawing/2014/main" id="{F64B76A6-FB4D-AB3C-1647-5A480A54C6D3}"/>
              </a:ext>
            </a:extLst>
          </p:cNvPr>
          <p:cNvSpPr>
            <a:spLocks noChangeAspect="1"/>
          </p:cNvSpPr>
          <p:nvPr/>
        </p:nvSpPr>
        <p:spPr>
          <a:xfrm>
            <a:off x="5960503" y="4339220"/>
            <a:ext cx="172398" cy="318307"/>
          </a:xfrm>
          <a:custGeom>
            <a:avLst/>
            <a:gdLst>
              <a:gd name="connsiteX0" fmla="*/ 157162 w 200025"/>
              <a:gd name="connsiteY0" fmla="*/ 347662 h 347662"/>
              <a:gd name="connsiteX1" fmla="*/ 26193 w 200025"/>
              <a:gd name="connsiteY1" fmla="*/ 326231 h 347662"/>
              <a:gd name="connsiteX2" fmla="*/ 61912 w 200025"/>
              <a:gd name="connsiteY2" fmla="*/ 133350 h 347662"/>
              <a:gd name="connsiteX3" fmla="*/ 0 w 200025"/>
              <a:gd name="connsiteY3" fmla="*/ 88106 h 347662"/>
              <a:gd name="connsiteX4" fmla="*/ 76200 w 200025"/>
              <a:gd name="connsiteY4" fmla="*/ 0 h 347662"/>
              <a:gd name="connsiteX5" fmla="*/ 200025 w 200025"/>
              <a:gd name="connsiteY5" fmla="*/ 19050 h 347662"/>
              <a:gd name="connsiteX6" fmla="*/ 166687 w 200025"/>
              <a:gd name="connsiteY6" fmla="*/ 138112 h 347662"/>
              <a:gd name="connsiteX7" fmla="*/ 150018 w 200025"/>
              <a:gd name="connsiteY7" fmla="*/ 142875 h 347662"/>
              <a:gd name="connsiteX8" fmla="*/ 140493 w 200025"/>
              <a:gd name="connsiteY8" fmla="*/ 190500 h 347662"/>
              <a:gd name="connsiteX9" fmla="*/ 180975 w 200025"/>
              <a:gd name="connsiteY9" fmla="*/ 197644 h 347662"/>
              <a:gd name="connsiteX10" fmla="*/ 157162 w 200025"/>
              <a:gd name="connsiteY10" fmla="*/ 347662 h 347662"/>
              <a:gd name="connsiteX0" fmla="*/ 157162 w 188119"/>
              <a:gd name="connsiteY0" fmla="*/ 347662 h 347662"/>
              <a:gd name="connsiteX1" fmla="*/ 26193 w 188119"/>
              <a:gd name="connsiteY1" fmla="*/ 326231 h 347662"/>
              <a:gd name="connsiteX2" fmla="*/ 61912 w 188119"/>
              <a:gd name="connsiteY2" fmla="*/ 133350 h 347662"/>
              <a:gd name="connsiteX3" fmla="*/ 0 w 188119"/>
              <a:gd name="connsiteY3" fmla="*/ 88106 h 347662"/>
              <a:gd name="connsiteX4" fmla="*/ 76200 w 188119"/>
              <a:gd name="connsiteY4" fmla="*/ 0 h 347662"/>
              <a:gd name="connsiteX5" fmla="*/ 188119 w 188119"/>
              <a:gd name="connsiteY5" fmla="*/ 11906 h 347662"/>
              <a:gd name="connsiteX6" fmla="*/ 166687 w 188119"/>
              <a:gd name="connsiteY6" fmla="*/ 138112 h 347662"/>
              <a:gd name="connsiteX7" fmla="*/ 150018 w 188119"/>
              <a:gd name="connsiteY7" fmla="*/ 142875 h 347662"/>
              <a:gd name="connsiteX8" fmla="*/ 140493 w 188119"/>
              <a:gd name="connsiteY8" fmla="*/ 190500 h 347662"/>
              <a:gd name="connsiteX9" fmla="*/ 180975 w 188119"/>
              <a:gd name="connsiteY9" fmla="*/ 197644 h 347662"/>
              <a:gd name="connsiteX10" fmla="*/ 157162 w 188119"/>
              <a:gd name="connsiteY10" fmla="*/ 347662 h 347662"/>
              <a:gd name="connsiteX0" fmla="*/ 157162 w 188119"/>
              <a:gd name="connsiteY0" fmla="*/ 347662 h 347662"/>
              <a:gd name="connsiteX1" fmla="*/ 26193 w 188119"/>
              <a:gd name="connsiteY1" fmla="*/ 326231 h 347662"/>
              <a:gd name="connsiteX2" fmla="*/ 61912 w 188119"/>
              <a:gd name="connsiteY2" fmla="*/ 133350 h 347662"/>
              <a:gd name="connsiteX3" fmla="*/ 0 w 188119"/>
              <a:gd name="connsiteY3" fmla="*/ 88106 h 347662"/>
              <a:gd name="connsiteX4" fmla="*/ 76200 w 188119"/>
              <a:gd name="connsiteY4" fmla="*/ 0 h 347662"/>
              <a:gd name="connsiteX5" fmla="*/ 188119 w 188119"/>
              <a:gd name="connsiteY5" fmla="*/ 21431 h 347662"/>
              <a:gd name="connsiteX6" fmla="*/ 166687 w 188119"/>
              <a:gd name="connsiteY6" fmla="*/ 138112 h 347662"/>
              <a:gd name="connsiteX7" fmla="*/ 150018 w 188119"/>
              <a:gd name="connsiteY7" fmla="*/ 142875 h 347662"/>
              <a:gd name="connsiteX8" fmla="*/ 140493 w 188119"/>
              <a:gd name="connsiteY8" fmla="*/ 190500 h 347662"/>
              <a:gd name="connsiteX9" fmla="*/ 180975 w 188119"/>
              <a:gd name="connsiteY9" fmla="*/ 197644 h 347662"/>
              <a:gd name="connsiteX10" fmla="*/ 157162 w 188119"/>
              <a:gd name="connsiteY10" fmla="*/ 347662 h 3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8119" h="347662">
                <a:moveTo>
                  <a:pt x="157162" y="347662"/>
                </a:moveTo>
                <a:lnTo>
                  <a:pt x="26193" y="326231"/>
                </a:lnTo>
                <a:lnTo>
                  <a:pt x="61912" y="133350"/>
                </a:lnTo>
                <a:lnTo>
                  <a:pt x="0" y="88106"/>
                </a:lnTo>
                <a:lnTo>
                  <a:pt x="76200" y="0"/>
                </a:lnTo>
                <a:lnTo>
                  <a:pt x="188119" y="21431"/>
                </a:lnTo>
                <a:lnTo>
                  <a:pt x="166687" y="138112"/>
                </a:lnTo>
                <a:lnTo>
                  <a:pt x="150018" y="142875"/>
                </a:lnTo>
                <a:lnTo>
                  <a:pt x="140493" y="190500"/>
                </a:lnTo>
                <a:lnTo>
                  <a:pt x="180975" y="197644"/>
                </a:lnTo>
                <a:lnTo>
                  <a:pt x="157162" y="347662"/>
                </a:lnTo>
                <a:close/>
              </a:path>
            </a:pathLst>
          </a:custGeom>
          <a:solidFill>
            <a:schemeClr val="accent4">
              <a:alpha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112" name="Group 111">
            <a:extLst>
              <a:ext uri="{FF2B5EF4-FFF2-40B4-BE49-F238E27FC236}">
                <a16:creationId xmlns:a16="http://schemas.microsoft.com/office/drawing/2014/main" id="{F94152C9-BB99-9F63-50DF-D462C69CA3D5}"/>
              </a:ext>
            </a:extLst>
          </p:cNvPr>
          <p:cNvGrpSpPr/>
          <p:nvPr/>
        </p:nvGrpSpPr>
        <p:grpSpPr>
          <a:xfrm>
            <a:off x="5770070" y="4526588"/>
            <a:ext cx="369083" cy="250685"/>
            <a:chOff x="5029827" y="4688317"/>
            <a:chExt cx="340207" cy="246221"/>
          </a:xfrm>
        </p:grpSpPr>
        <p:sp>
          <p:nvSpPr>
            <p:cNvPr id="33" name="Oval 156">
              <a:extLst>
                <a:ext uri="{FF2B5EF4-FFF2-40B4-BE49-F238E27FC236}">
                  <a16:creationId xmlns:a16="http://schemas.microsoft.com/office/drawing/2014/main" id="{BE31E0FC-F934-99AE-E7FB-D7AE693278F7}"/>
                </a:ext>
              </a:extLst>
            </p:cNvPr>
            <p:cNvSpPr/>
            <p:nvPr/>
          </p:nvSpPr>
          <p:spPr>
            <a:xfrm>
              <a:off x="5080016" y="4701436"/>
              <a:ext cx="216000" cy="216001"/>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34" name="TextBox 155">
              <a:extLst>
                <a:ext uri="{FF2B5EF4-FFF2-40B4-BE49-F238E27FC236}">
                  <a16:creationId xmlns:a16="http://schemas.microsoft.com/office/drawing/2014/main" id="{81382430-E540-9D33-C689-5A9B82C203DB}"/>
                </a:ext>
              </a:extLst>
            </p:cNvPr>
            <p:cNvSpPr txBox="1"/>
            <p:nvPr/>
          </p:nvSpPr>
          <p:spPr>
            <a:xfrm>
              <a:off x="5029827" y="4688317"/>
              <a:ext cx="340207" cy="246221"/>
            </a:xfrm>
            <a:prstGeom prst="rect">
              <a:avLst/>
            </a:prstGeom>
            <a:noFill/>
          </p:spPr>
          <p:txBody>
            <a:bodyPr wrap="square" rtlCol="0">
              <a:spAutoFit/>
            </a:bodyPr>
            <a:lstStyle/>
            <a:p>
              <a:r>
                <a:rPr lang="en-US" sz="1000" dirty="0">
                  <a:solidFill>
                    <a:schemeClr val="bg1"/>
                  </a:solidFill>
                </a:rPr>
                <a:t>1b</a:t>
              </a:r>
            </a:p>
          </p:txBody>
        </p:sp>
      </p:grpSp>
      <p:grpSp>
        <p:nvGrpSpPr>
          <p:cNvPr id="111" name="Group 110">
            <a:extLst>
              <a:ext uri="{FF2B5EF4-FFF2-40B4-BE49-F238E27FC236}">
                <a16:creationId xmlns:a16="http://schemas.microsoft.com/office/drawing/2014/main" id="{1326DA8C-6CE6-F5D6-21B2-7C81EA3E3E02}"/>
              </a:ext>
            </a:extLst>
          </p:cNvPr>
          <p:cNvGrpSpPr/>
          <p:nvPr/>
        </p:nvGrpSpPr>
        <p:grpSpPr>
          <a:xfrm>
            <a:off x="4737201" y="4380294"/>
            <a:ext cx="441451" cy="250685"/>
            <a:chOff x="4083154" y="4501560"/>
            <a:chExt cx="406914" cy="246221"/>
          </a:xfrm>
        </p:grpSpPr>
        <p:sp>
          <p:nvSpPr>
            <p:cNvPr id="36" name="Oval 156">
              <a:extLst>
                <a:ext uri="{FF2B5EF4-FFF2-40B4-BE49-F238E27FC236}">
                  <a16:creationId xmlns:a16="http://schemas.microsoft.com/office/drawing/2014/main" id="{FA2697B5-B22E-2483-F11D-CF5219B04222}"/>
                </a:ext>
              </a:extLst>
            </p:cNvPr>
            <p:cNvSpPr/>
            <p:nvPr/>
          </p:nvSpPr>
          <p:spPr>
            <a:xfrm>
              <a:off x="4138362" y="4514287"/>
              <a:ext cx="216000" cy="216000"/>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37" name="TextBox 155">
              <a:extLst>
                <a:ext uri="{FF2B5EF4-FFF2-40B4-BE49-F238E27FC236}">
                  <a16:creationId xmlns:a16="http://schemas.microsoft.com/office/drawing/2014/main" id="{3CB0BABE-52BD-9201-05AE-8FBACDDAD39F}"/>
                </a:ext>
              </a:extLst>
            </p:cNvPr>
            <p:cNvSpPr txBox="1"/>
            <p:nvPr/>
          </p:nvSpPr>
          <p:spPr>
            <a:xfrm>
              <a:off x="4083154" y="4501560"/>
              <a:ext cx="406914" cy="246221"/>
            </a:xfrm>
            <a:prstGeom prst="rect">
              <a:avLst/>
            </a:prstGeom>
            <a:noFill/>
          </p:spPr>
          <p:txBody>
            <a:bodyPr wrap="square" rtlCol="0">
              <a:spAutoFit/>
            </a:bodyPr>
            <a:lstStyle/>
            <a:p>
              <a:r>
                <a:rPr lang="en-US" sz="1000" dirty="0">
                  <a:solidFill>
                    <a:schemeClr val="bg1"/>
                  </a:solidFill>
                </a:rPr>
                <a:t>1c</a:t>
              </a:r>
            </a:p>
          </p:txBody>
        </p:sp>
      </p:grpSp>
      <p:grpSp>
        <p:nvGrpSpPr>
          <p:cNvPr id="110" name="Group 109">
            <a:extLst>
              <a:ext uri="{FF2B5EF4-FFF2-40B4-BE49-F238E27FC236}">
                <a16:creationId xmlns:a16="http://schemas.microsoft.com/office/drawing/2014/main" id="{FBD1B5C4-C4EC-692F-26AF-E8F414BE5335}"/>
              </a:ext>
            </a:extLst>
          </p:cNvPr>
          <p:cNvGrpSpPr/>
          <p:nvPr/>
        </p:nvGrpSpPr>
        <p:grpSpPr>
          <a:xfrm>
            <a:off x="4777184" y="3809582"/>
            <a:ext cx="350891" cy="250685"/>
            <a:chOff x="4117092" y="3950535"/>
            <a:chExt cx="323439" cy="246221"/>
          </a:xfrm>
        </p:grpSpPr>
        <p:sp>
          <p:nvSpPr>
            <p:cNvPr id="39" name="Oval 156">
              <a:extLst>
                <a:ext uri="{FF2B5EF4-FFF2-40B4-BE49-F238E27FC236}">
                  <a16:creationId xmlns:a16="http://schemas.microsoft.com/office/drawing/2014/main" id="{279DA941-8CF2-F116-7C57-3B5C2EFDAFEB}"/>
                </a:ext>
              </a:extLst>
            </p:cNvPr>
            <p:cNvSpPr/>
            <p:nvPr/>
          </p:nvSpPr>
          <p:spPr>
            <a:xfrm>
              <a:off x="4170812" y="3968963"/>
              <a:ext cx="216000" cy="216001"/>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sp>
          <p:nvSpPr>
            <p:cNvPr id="40" name="TextBox 155">
              <a:extLst>
                <a:ext uri="{FF2B5EF4-FFF2-40B4-BE49-F238E27FC236}">
                  <a16:creationId xmlns:a16="http://schemas.microsoft.com/office/drawing/2014/main" id="{C3B36954-0877-86A1-E0E7-8C41665865F9}"/>
                </a:ext>
              </a:extLst>
            </p:cNvPr>
            <p:cNvSpPr txBox="1"/>
            <p:nvPr/>
          </p:nvSpPr>
          <p:spPr>
            <a:xfrm>
              <a:off x="4117092" y="3950535"/>
              <a:ext cx="323439" cy="246221"/>
            </a:xfrm>
            <a:prstGeom prst="rect">
              <a:avLst/>
            </a:prstGeom>
            <a:noFill/>
          </p:spPr>
          <p:txBody>
            <a:bodyPr wrap="square" rtlCol="0">
              <a:spAutoFit/>
            </a:bodyPr>
            <a:lstStyle/>
            <a:p>
              <a:r>
                <a:rPr lang="en-US" sz="1000" dirty="0">
                  <a:solidFill>
                    <a:schemeClr val="bg1"/>
                  </a:solidFill>
                </a:rPr>
                <a:t>1d</a:t>
              </a:r>
            </a:p>
          </p:txBody>
        </p:sp>
      </p:grpSp>
      <p:sp>
        <p:nvSpPr>
          <p:cNvPr id="44" name="Freeform: Shape 43">
            <a:extLst>
              <a:ext uri="{FF2B5EF4-FFF2-40B4-BE49-F238E27FC236}">
                <a16:creationId xmlns:a16="http://schemas.microsoft.com/office/drawing/2014/main" id="{C90D5898-B579-6CFF-9B50-70B51459591F}"/>
              </a:ext>
            </a:extLst>
          </p:cNvPr>
          <p:cNvSpPr>
            <a:spLocks noChangeAspect="1"/>
          </p:cNvSpPr>
          <p:nvPr/>
        </p:nvSpPr>
        <p:spPr>
          <a:xfrm>
            <a:off x="5836037" y="2675410"/>
            <a:ext cx="346978" cy="305870"/>
          </a:xfrm>
          <a:custGeom>
            <a:avLst/>
            <a:gdLst>
              <a:gd name="connsiteX0" fmla="*/ 30956 w 328612"/>
              <a:gd name="connsiteY0" fmla="*/ 0 h 352425"/>
              <a:gd name="connsiteX1" fmla="*/ 0 w 328612"/>
              <a:gd name="connsiteY1" fmla="*/ 216693 h 352425"/>
              <a:gd name="connsiteX2" fmla="*/ 85725 w 328612"/>
              <a:gd name="connsiteY2" fmla="*/ 319087 h 352425"/>
              <a:gd name="connsiteX3" fmla="*/ 280987 w 328612"/>
              <a:gd name="connsiteY3" fmla="*/ 352425 h 352425"/>
              <a:gd name="connsiteX4" fmla="*/ 328612 w 328612"/>
              <a:gd name="connsiteY4" fmla="*/ 45243 h 352425"/>
              <a:gd name="connsiteX5" fmla="*/ 30956 w 328612"/>
              <a:gd name="connsiteY5" fmla="*/ 0 h 352425"/>
              <a:gd name="connsiteX0" fmla="*/ 30956 w 319832"/>
              <a:gd name="connsiteY0" fmla="*/ 0 h 352425"/>
              <a:gd name="connsiteX1" fmla="*/ 0 w 319832"/>
              <a:gd name="connsiteY1" fmla="*/ 216693 h 352425"/>
              <a:gd name="connsiteX2" fmla="*/ 85725 w 319832"/>
              <a:gd name="connsiteY2" fmla="*/ 319087 h 352425"/>
              <a:gd name="connsiteX3" fmla="*/ 280987 w 319832"/>
              <a:gd name="connsiteY3" fmla="*/ 352425 h 352425"/>
              <a:gd name="connsiteX4" fmla="*/ 319832 w 319832"/>
              <a:gd name="connsiteY4" fmla="*/ 63534 h 352425"/>
              <a:gd name="connsiteX5" fmla="*/ 30956 w 319832"/>
              <a:gd name="connsiteY5" fmla="*/ 0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832" h="352425">
                <a:moveTo>
                  <a:pt x="30956" y="0"/>
                </a:moveTo>
                <a:lnTo>
                  <a:pt x="0" y="216693"/>
                </a:lnTo>
                <a:lnTo>
                  <a:pt x="85725" y="319087"/>
                </a:lnTo>
                <a:lnTo>
                  <a:pt x="280987" y="352425"/>
                </a:lnTo>
                <a:lnTo>
                  <a:pt x="319832" y="63534"/>
                </a:lnTo>
                <a:lnTo>
                  <a:pt x="30956" y="0"/>
                </a:lnTo>
                <a:close/>
              </a:path>
            </a:pathLst>
          </a:custGeom>
          <a:solidFill>
            <a:schemeClr val="accent4">
              <a:alpha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5" name="Freeform: Shape 44">
            <a:extLst>
              <a:ext uri="{FF2B5EF4-FFF2-40B4-BE49-F238E27FC236}">
                <a16:creationId xmlns:a16="http://schemas.microsoft.com/office/drawing/2014/main" id="{4AD24997-9839-C685-92F1-6854F2E95D2A}"/>
              </a:ext>
            </a:extLst>
          </p:cNvPr>
          <p:cNvSpPr>
            <a:spLocks noChangeAspect="1"/>
          </p:cNvSpPr>
          <p:nvPr/>
        </p:nvSpPr>
        <p:spPr>
          <a:xfrm>
            <a:off x="7293339" y="4581280"/>
            <a:ext cx="120362" cy="168507"/>
          </a:xfrm>
          <a:custGeom>
            <a:avLst/>
            <a:gdLst>
              <a:gd name="connsiteX0" fmla="*/ 28575 w 155575"/>
              <a:gd name="connsiteY0" fmla="*/ 0 h 165100"/>
              <a:gd name="connsiteX1" fmla="*/ 0 w 155575"/>
              <a:gd name="connsiteY1" fmla="*/ 142875 h 165100"/>
              <a:gd name="connsiteX2" fmla="*/ 130175 w 155575"/>
              <a:gd name="connsiteY2" fmla="*/ 165100 h 165100"/>
              <a:gd name="connsiteX3" fmla="*/ 155575 w 155575"/>
              <a:gd name="connsiteY3" fmla="*/ 19050 h 165100"/>
              <a:gd name="connsiteX4" fmla="*/ 28575 w 155575"/>
              <a:gd name="connsiteY4" fmla="*/ 0 h 165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575" h="165100">
                <a:moveTo>
                  <a:pt x="28575" y="0"/>
                </a:moveTo>
                <a:lnTo>
                  <a:pt x="0" y="142875"/>
                </a:lnTo>
                <a:lnTo>
                  <a:pt x="130175" y="165100"/>
                </a:lnTo>
                <a:lnTo>
                  <a:pt x="155575" y="19050"/>
                </a:lnTo>
                <a:lnTo>
                  <a:pt x="28575" y="0"/>
                </a:lnTo>
                <a:close/>
              </a:path>
            </a:pathLst>
          </a:custGeom>
          <a:solidFill>
            <a:schemeClr val="accent6">
              <a:alpha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49">
            <a:extLst>
              <a:ext uri="{FF2B5EF4-FFF2-40B4-BE49-F238E27FC236}">
                <a16:creationId xmlns:a16="http://schemas.microsoft.com/office/drawing/2014/main" id="{42299BFB-DB58-79E2-6CE8-EBE8B0849490}"/>
              </a:ext>
            </a:extLst>
          </p:cNvPr>
          <p:cNvSpPr>
            <a:spLocks noChangeAspect="1"/>
          </p:cNvSpPr>
          <p:nvPr/>
        </p:nvSpPr>
        <p:spPr>
          <a:xfrm rot="5067590">
            <a:off x="4137523" y="4841750"/>
            <a:ext cx="205773" cy="342736"/>
          </a:xfrm>
          <a:prstGeom prst="rect">
            <a:avLst/>
          </a:prstGeom>
          <a:solidFill>
            <a:srgbClr val="C00000">
              <a:alpha val="80000"/>
            </a:srgb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7" name="Oval 89">
            <a:extLst>
              <a:ext uri="{FF2B5EF4-FFF2-40B4-BE49-F238E27FC236}">
                <a16:creationId xmlns:a16="http://schemas.microsoft.com/office/drawing/2014/main" id="{F8966053-AB5B-1736-C039-044D2CAE839E}"/>
              </a:ext>
            </a:extLst>
          </p:cNvPr>
          <p:cNvSpPr>
            <a:spLocks/>
          </p:cNvSpPr>
          <p:nvPr/>
        </p:nvSpPr>
        <p:spPr>
          <a:xfrm>
            <a:off x="6071057" y="2548540"/>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5</a:t>
            </a:r>
          </a:p>
        </p:txBody>
      </p:sp>
      <p:sp>
        <p:nvSpPr>
          <p:cNvPr id="48" name="Oval 89">
            <a:extLst>
              <a:ext uri="{FF2B5EF4-FFF2-40B4-BE49-F238E27FC236}">
                <a16:creationId xmlns:a16="http://schemas.microsoft.com/office/drawing/2014/main" id="{B33F78A9-E411-8E69-8C4C-C4A0640A0FB3}"/>
              </a:ext>
            </a:extLst>
          </p:cNvPr>
          <p:cNvSpPr>
            <a:spLocks/>
          </p:cNvSpPr>
          <p:nvPr/>
        </p:nvSpPr>
        <p:spPr>
          <a:xfrm>
            <a:off x="1847528" y="935214"/>
            <a:ext cx="292917" cy="274896"/>
          </a:xfrm>
          <a:prstGeom prst="ellipse">
            <a:avLst/>
          </a:prstGeom>
          <a:solidFill>
            <a:schemeClr val="accent4"/>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7</a:t>
            </a:r>
          </a:p>
        </p:txBody>
      </p:sp>
      <p:sp>
        <p:nvSpPr>
          <p:cNvPr id="49" name="Oval 48">
            <a:extLst>
              <a:ext uri="{FF2B5EF4-FFF2-40B4-BE49-F238E27FC236}">
                <a16:creationId xmlns:a16="http://schemas.microsoft.com/office/drawing/2014/main" id="{744B52F1-B7CF-B2C9-E990-4A598899A564}"/>
              </a:ext>
            </a:extLst>
          </p:cNvPr>
          <p:cNvSpPr>
            <a:spLocks/>
          </p:cNvSpPr>
          <p:nvPr/>
        </p:nvSpPr>
        <p:spPr>
          <a:xfrm>
            <a:off x="3180886" y="3826720"/>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8</a:t>
            </a:r>
          </a:p>
        </p:txBody>
      </p:sp>
      <p:sp>
        <p:nvSpPr>
          <p:cNvPr id="50" name="Oval 49">
            <a:extLst>
              <a:ext uri="{FF2B5EF4-FFF2-40B4-BE49-F238E27FC236}">
                <a16:creationId xmlns:a16="http://schemas.microsoft.com/office/drawing/2014/main" id="{B404BD0A-59FB-E1ED-3350-13364672EDF5}"/>
              </a:ext>
            </a:extLst>
          </p:cNvPr>
          <p:cNvSpPr>
            <a:spLocks/>
          </p:cNvSpPr>
          <p:nvPr/>
        </p:nvSpPr>
        <p:spPr>
          <a:xfrm>
            <a:off x="2305030" y="3970344"/>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9a</a:t>
            </a:r>
          </a:p>
        </p:txBody>
      </p:sp>
      <p:sp>
        <p:nvSpPr>
          <p:cNvPr id="51" name="Oval 50">
            <a:extLst>
              <a:ext uri="{FF2B5EF4-FFF2-40B4-BE49-F238E27FC236}">
                <a16:creationId xmlns:a16="http://schemas.microsoft.com/office/drawing/2014/main" id="{0BF8C4E0-ACC8-B1AF-C083-A4B2A9211A22}"/>
              </a:ext>
            </a:extLst>
          </p:cNvPr>
          <p:cNvSpPr>
            <a:spLocks/>
          </p:cNvSpPr>
          <p:nvPr/>
        </p:nvSpPr>
        <p:spPr>
          <a:xfrm>
            <a:off x="3913449" y="5029456"/>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t>9b</a:t>
            </a:r>
          </a:p>
        </p:txBody>
      </p:sp>
      <p:sp>
        <p:nvSpPr>
          <p:cNvPr id="52" name="Oval 51">
            <a:extLst>
              <a:ext uri="{FF2B5EF4-FFF2-40B4-BE49-F238E27FC236}">
                <a16:creationId xmlns:a16="http://schemas.microsoft.com/office/drawing/2014/main" id="{F216A52B-4434-CB2A-9E7E-92675FB2AA64}"/>
              </a:ext>
            </a:extLst>
          </p:cNvPr>
          <p:cNvSpPr>
            <a:spLocks/>
          </p:cNvSpPr>
          <p:nvPr/>
        </p:nvSpPr>
        <p:spPr>
          <a:xfrm>
            <a:off x="2657991" y="4253635"/>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50" b="1" dirty="0"/>
              <a:t>10a</a:t>
            </a:r>
          </a:p>
        </p:txBody>
      </p:sp>
      <p:sp>
        <p:nvSpPr>
          <p:cNvPr id="53" name="Oval 52">
            <a:extLst>
              <a:ext uri="{FF2B5EF4-FFF2-40B4-BE49-F238E27FC236}">
                <a16:creationId xmlns:a16="http://schemas.microsoft.com/office/drawing/2014/main" id="{DD8D1A70-6D5C-05A7-383A-E42DC0870694}"/>
              </a:ext>
            </a:extLst>
          </p:cNvPr>
          <p:cNvSpPr>
            <a:spLocks/>
          </p:cNvSpPr>
          <p:nvPr/>
        </p:nvSpPr>
        <p:spPr>
          <a:xfrm>
            <a:off x="2707792" y="3627879"/>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50" b="1" dirty="0"/>
              <a:t>10b</a:t>
            </a:r>
          </a:p>
        </p:txBody>
      </p:sp>
      <p:sp>
        <p:nvSpPr>
          <p:cNvPr id="54" name="Oval 53">
            <a:extLst>
              <a:ext uri="{FF2B5EF4-FFF2-40B4-BE49-F238E27FC236}">
                <a16:creationId xmlns:a16="http://schemas.microsoft.com/office/drawing/2014/main" id="{FD873090-5B3D-C6CF-C8EB-C7D0A88F66E4}"/>
              </a:ext>
            </a:extLst>
          </p:cNvPr>
          <p:cNvSpPr>
            <a:spLocks/>
          </p:cNvSpPr>
          <p:nvPr/>
        </p:nvSpPr>
        <p:spPr>
          <a:xfrm>
            <a:off x="3000709" y="3214692"/>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850" b="1" dirty="0"/>
              <a:t>10c</a:t>
            </a:r>
          </a:p>
        </p:txBody>
      </p:sp>
      <p:sp>
        <p:nvSpPr>
          <p:cNvPr id="55" name="Oval 89">
            <a:extLst>
              <a:ext uri="{FF2B5EF4-FFF2-40B4-BE49-F238E27FC236}">
                <a16:creationId xmlns:a16="http://schemas.microsoft.com/office/drawing/2014/main" id="{AB170A5A-2037-C90D-09C8-C49FD82A3511}"/>
              </a:ext>
            </a:extLst>
          </p:cNvPr>
          <p:cNvSpPr>
            <a:spLocks/>
          </p:cNvSpPr>
          <p:nvPr/>
        </p:nvSpPr>
        <p:spPr>
          <a:xfrm>
            <a:off x="2669902" y="5093242"/>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t>11</a:t>
            </a:r>
          </a:p>
        </p:txBody>
      </p:sp>
      <p:sp>
        <p:nvSpPr>
          <p:cNvPr id="56" name="Oval 89">
            <a:extLst>
              <a:ext uri="{FF2B5EF4-FFF2-40B4-BE49-F238E27FC236}">
                <a16:creationId xmlns:a16="http://schemas.microsoft.com/office/drawing/2014/main" id="{C34CDF96-3C1F-536F-B580-8134A6487481}"/>
              </a:ext>
            </a:extLst>
          </p:cNvPr>
          <p:cNvSpPr>
            <a:spLocks/>
          </p:cNvSpPr>
          <p:nvPr/>
        </p:nvSpPr>
        <p:spPr>
          <a:xfrm>
            <a:off x="7105922" y="4653805"/>
            <a:ext cx="292917" cy="274896"/>
          </a:xfrm>
          <a:prstGeom prst="ellipse">
            <a:avLst/>
          </a:prstGeom>
          <a:solidFill>
            <a:schemeClr val="bg1">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b="1" dirty="0"/>
              <a:t>12</a:t>
            </a:r>
          </a:p>
        </p:txBody>
      </p:sp>
      <p:sp>
        <p:nvSpPr>
          <p:cNvPr id="3" name="Rectangle: Rounded Corners 2">
            <a:extLst>
              <a:ext uri="{FF2B5EF4-FFF2-40B4-BE49-F238E27FC236}">
                <a16:creationId xmlns:a16="http://schemas.microsoft.com/office/drawing/2014/main" id="{EE94EBDF-8700-CF0E-2A36-88377569BB90}"/>
              </a:ext>
            </a:extLst>
          </p:cNvPr>
          <p:cNvSpPr/>
          <p:nvPr/>
        </p:nvSpPr>
        <p:spPr>
          <a:xfrm rot="398686">
            <a:off x="9571516" y="974509"/>
            <a:ext cx="1911322" cy="350118"/>
          </a:xfrm>
          <a:prstGeom prst="round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under discussion</a:t>
            </a:r>
          </a:p>
        </p:txBody>
      </p:sp>
      <p:sp>
        <p:nvSpPr>
          <p:cNvPr id="18" name="TextBox 17">
            <a:extLst>
              <a:ext uri="{FF2B5EF4-FFF2-40B4-BE49-F238E27FC236}">
                <a16:creationId xmlns:a16="http://schemas.microsoft.com/office/drawing/2014/main" id="{FDB16BCF-68FB-7F5D-84E5-D4E126786AA2}"/>
              </a:ext>
            </a:extLst>
          </p:cNvPr>
          <p:cNvSpPr txBox="1"/>
          <p:nvPr/>
        </p:nvSpPr>
        <p:spPr>
          <a:xfrm>
            <a:off x="7832265" y="1850911"/>
            <a:ext cx="3384000" cy="225126"/>
          </a:xfrm>
          <a:prstGeom prst="rect">
            <a:avLst/>
          </a:prstGeom>
          <a:solidFill>
            <a:srgbClr val="C00000">
              <a:alpha val="90000"/>
            </a:srgbClr>
          </a:solidFill>
          <a:ln>
            <a:solidFill>
              <a:schemeClr val="tx1"/>
            </a:solidFill>
          </a:ln>
        </p:spPr>
        <p:txBody>
          <a:bodyPr wrap="square" lIns="36000" tIns="0" rIns="3600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tab pos="1076325" algn="l"/>
              </a:tabLst>
              <a:defRPr/>
            </a:pPr>
            <a:r>
              <a:rPr lang="de-CH" sz="1400" b="1" kern="0" dirty="0">
                <a:solidFill>
                  <a:srgbClr val="000000"/>
                </a:solidFill>
                <a:latin typeface="Calibri"/>
              </a:rPr>
              <a:t>Storage</a:t>
            </a:r>
            <a:r>
              <a:rPr lang="de-CH" sz="1400" kern="0">
                <a:solidFill>
                  <a:srgbClr val="000000"/>
                </a:solidFill>
                <a:latin typeface="Calibri"/>
              </a:rPr>
              <a:t> </a:t>
            </a:r>
            <a:r>
              <a:rPr lang="de-CH" sz="1400" kern="0" dirty="0">
                <a:solidFill>
                  <a:srgbClr val="000000"/>
                </a:solidFill>
                <a:latin typeface="Calibri"/>
              </a:rPr>
              <a:t>	</a:t>
            </a:r>
            <a:r>
              <a:rPr lang="de-CH" sz="1400" kern="0">
                <a:solidFill>
                  <a:srgbClr val="000000"/>
                </a:solidFill>
                <a:latin typeface="Calibri"/>
              </a:rPr>
              <a:t>activated Material</a:t>
            </a:r>
            <a:endParaRPr kumimoji="0" lang="de-CH" sz="1400" b="0" i="0" u="none" strike="noStrike" kern="0" cap="none" spc="0" normalizeH="0" baseline="0" dirty="0">
              <a:ln>
                <a:noFill/>
              </a:ln>
              <a:solidFill>
                <a:srgbClr val="000000"/>
              </a:solidFill>
              <a:effectLst/>
              <a:uLnTx/>
              <a:uFillTx/>
              <a:latin typeface="Calibri"/>
            </a:endParaRPr>
          </a:p>
        </p:txBody>
      </p:sp>
      <p:sp>
        <p:nvSpPr>
          <p:cNvPr id="60" name="TextBox 59">
            <a:extLst>
              <a:ext uri="{FF2B5EF4-FFF2-40B4-BE49-F238E27FC236}">
                <a16:creationId xmlns:a16="http://schemas.microsoft.com/office/drawing/2014/main" id="{56310E68-E1BA-F55E-C51A-1DF892D76E71}"/>
              </a:ext>
            </a:extLst>
          </p:cNvPr>
          <p:cNvSpPr txBox="1"/>
          <p:nvPr/>
        </p:nvSpPr>
        <p:spPr>
          <a:xfrm>
            <a:off x="7832265" y="2138944"/>
            <a:ext cx="3384000" cy="225126"/>
          </a:xfrm>
          <a:prstGeom prst="rect">
            <a:avLst/>
          </a:prstGeom>
          <a:solidFill>
            <a:schemeClr val="accent4">
              <a:alpha val="90000"/>
            </a:schemeClr>
          </a:solidFill>
          <a:ln>
            <a:solidFill>
              <a:schemeClr val="tx1"/>
            </a:solidFill>
          </a:ln>
        </p:spPr>
        <p:txBody>
          <a:bodyPr wrap="square" lIns="36000" tIns="0" rIns="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tab pos="1076325" algn="l"/>
              </a:tabLst>
              <a:defRPr/>
            </a:pPr>
            <a:r>
              <a:rPr lang="de-CH" sz="1400" b="1" kern="0" dirty="0" err="1">
                <a:solidFill>
                  <a:srgbClr val="000000"/>
                </a:solidFill>
                <a:latin typeface="Calibri"/>
              </a:rPr>
              <a:t>Pre-Assemby</a:t>
            </a:r>
            <a:r>
              <a:rPr lang="de-CH" sz="1400" b="1" kern="0" dirty="0">
                <a:solidFill>
                  <a:srgbClr val="000000"/>
                </a:solidFill>
                <a:latin typeface="Calibri"/>
              </a:rPr>
              <a:t>	</a:t>
            </a:r>
            <a:r>
              <a:rPr lang="de-CH" sz="1400" kern="0" dirty="0">
                <a:solidFill>
                  <a:srgbClr val="000000"/>
                </a:solidFill>
                <a:latin typeface="Calibri"/>
              </a:rPr>
              <a:t>Chambers, Cooling </a:t>
            </a:r>
            <a:r>
              <a:rPr lang="de-CH" sz="1400" kern="0" dirty="0" err="1">
                <a:solidFill>
                  <a:srgbClr val="000000"/>
                </a:solidFill>
                <a:latin typeface="Calibri"/>
              </a:rPr>
              <a:t>Circuits</a:t>
            </a:r>
            <a:r>
              <a:rPr lang="de-CH" sz="1400" kern="0" dirty="0">
                <a:solidFill>
                  <a:srgbClr val="000000"/>
                </a:solidFill>
                <a:latin typeface="Calibri"/>
              </a:rPr>
              <a:t> ...</a:t>
            </a:r>
            <a:endParaRPr kumimoji="0" lang="de-CH" sz="1400" i="0" u="none" strike="noStrike" kern="0" cap="none" spc="0" normalizeH="0" baseline="0" dirty="0">
              <a:ln>
                <a:noFill/>
              </a:ln>
              <a:solidFill>
                <a:srgbClr val="000000"/>
              </a:solidFill>
              <a:effectLst/>
              <a:uLnTx/>
              <a:uFillTx/>
              <a:latin typeface="Calibri"/>
            </a:endParaRPr>
          </a:p>
        </p:txBody>
      </p:sp>
      <p:sp>
        <p:nvSpPr>
          <p:cNvPr id="61" name="TextBox 60">
            <a:extLst>
              <a:ext uri="{FF2B5EF4-FFF2-40B4-BE49-F238E27FC236}">
                <a16:creationId xmlns:a16="http://schemas.microsoft.com/office/drawing/2014/main" id="{7434EB98-F088-5E18-8137-C985F1ABF25C}"/>
              </a:ext>
            </a:extLst>
          </p:cNvPr>
          <p:cNvSpPr txBox="1"/>
          <p:nvPr/>
        </p:nvSpPr>
        <p:spPr>
          <a:xfrm>
            <a:off x="7814587" y="2417450"/>
            <a:ext cx="3384000" cy="225126"/>
          </a:xfrm>
          <a:prstGeom prst="rect">
            <a:avLst/>
          </a:prstGeom>
          <a:solidFill>
            <a:srgbClr val="002060">
              <a:alpha val="90000"/>
            </a:srgbClr>
          </a:solidFill>
          <a:ln>
            <a:solidFill>
              <a:schemeClr val="tx1"/>
            </a:solidFill>
          </a:ln>
        </p:spPr>
        <p:txBody>
          <a:bodyPr wrap="square" lIns="36000" tIns="0" rIns="3600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tab pos="1076325" algn="l"/>
              </a:tabLst>
              <a:defRPr/>
            </a:pPr>
            <a:r>
              <a:rPr lang="de-CH" sz="1400" b="1" kern="0" dirty="0" err="1">
                <a:solidFill>
                  <a:schemeClr val="bg1"/>
                </a:solidFill>
                <a:latin typeface="Calibri"/>
              </a:rPr>
              <a:t>Logistics</a:t>
            </a:r>
            <a:r>
              <a:rPr lang="de-CH" sz="1400" b="1" kern="0" dirty="0">
                <a:solidFill>
                  <a:schemeClr val="bg1"/>
                </a:solidFill>
                <a:latin typeface="Calibri"/>
              </a:rPr>
              <a:t>	</a:t>
            </a:r>
            <a:r>
              <a:rPr lang="de-CH" sz="1400" kern="0" dirty="0">
                <a:solidFill>
                  <a:schemeClr val="bg1"/>
                </a:solidFill>
                <a:latin typeface="Calibri"/>
              </a:rPr>
              <a:t>In-Take, Paletts, </a:t>
            </a:r>
            <a:r>
              <a:rPr lang="de-CH" sz="1400" kern="0" dirty="0" err="1">
                <a:solidFill>
                  <a:schemeClr val="bg1"/>
                </a:solidFill>
                <a:latin typeface="Calibri"/>
              </a:rPr>
              <a:t>disp</a:t>
            </a:r>
            <a:r>
              <a:rPr lang="de-CH" sz="1400" kern="0" dirty="0">
                <a:solidFill>
                  <a:schemeClr val="bg1"/>
                </a:solidFill>
                <a:latin typeface="Calibri"/>
              </a:rPr>
              <a:t>. </a:t>
            </a:r>
            <a:r>
              <a:rPr lang="de-CH" sz="1400" kern="0" dirty="0" err="1">
                <a:solidFill>
                  <a:schemeClr val="bg1"/>
                </a:solidFill>
                <a:latin typeface="Calibri"/>
              </a:rPr>
              <a:t>mat</a:t>
            </a:r>
            <a:r>
              <a:rPr lang="de-CH" sz="1400" kern="0" dirty="0">
                <a:solidFill>
                  <a:schemeClr val="bg1"/>
                </a:solidFill>
                <a:latin typeface="Calibri"/>
              </a:rPr>
              <a:t>.</a:t>
            </a:r>
            <a:r>
              <a:rPr lang="de-CH" sz="1400" kern="0" dirty="0">
                <a:solidFill>
                  <a:srgbClr val="000000"/>
                </a:solidFill>
                <a:latin typeface="Calibri"/>
              </a:rPr>
              <a:t>..</a:t>
            </a:r>
            <a:endParaRPr kumimoji="0" lang="de-CH" sz="1400" i="0" u="none" strike="noStrike" kern="0" cap="none" spc="0" normalizeH="0" baseline="0" noProof="0" dirty="0">
              <a:ln>
                <a:noFill/>
              </a:ln>
              <a:solidFill>
                <a:srgbClr val="000000"/>
              </a:solidFill>
              <a:effectLst/>
              <a:uLnTx/>
              <a:uFillTx/>
              <a:latin typeface="Calibri"/>
            </a:endParaRPr>
          </a:p>
        </p:txBody>
      </p:sp>
      <p:sp>
        <p:nvSpPr>
          <p:cNvPr id="62" name="TextBox 61">
            <a:extLst>
              <a:ext uri="{FF2B5EF4-FFF2-40B4-BE49-F238E27FC236}">
                <a16:creationId xmlns:a16="http://schemas.microsoft.com/office/drawing/2014/main" id="{D10AABB2-C4B6-32C2-C693-39CD80D51725}"/>
              </a:ext>
            </a:extLst>
          </p:cNvPr>
          <p:cNvSpPr txBox="1"/>
          <p:nvPr/>
        </p:nvSpPr>
        <p:spPr>
          <a:xfrm>
            <a:off x="7832265" y="2705483"/>
            <a:ext cx="3384000" cy="225126"/>
          </a:xfrm>
          <a:prstGeom prst="rect">
            <a:avLst/>
          </a:prstGeom>
          <a:solidFill>
            <a:schemeClr val="accent6">
              <a:alpha val="90000"/>
            </a:schemeClr>
          </a:solidFill>
          <a:ln>
            <a:solidFill>
              <a:schemeClr val="tx1"/>
            </a:solidFill>
          </a:ln>
        </p:spPr>
        <p:txBody>
          <a:bodyPr wrap="square" lIns="36000" tIns="0" rIns="36000" bIns="0" rtlCol="0">
            <a:spAutoFit/>
          </a:bodyPr>
          <a:lstStyle/>
          <a:p>
            <a:pPr marL="0" marR="0" lvl="0" indent="0" defTabSz="914400" eaLnBrk="1" fontAlgn="base" latinLnBrk="0" hangingPunct="1">
              <a:lnSpc>
                <a:spcPct val="110000"/>
              </a:lnSpc>
              <a:spcBef>
                <a:spcPct val="0"/>
              </a:spcBef>
              <a:spcAft>
                <a:spcPct val="0"/>
              </a:spcAft>
              <a:buClr>
                <a:srgbClr val="000000"/>
              </a:buClr>
              <a:buSzTx/>
              <a:buFontTx/>
              <a:buNone/>
              <a:tabLst>
                <a:tab pos="1076325" algn="l"/>
              </a:tabLst>
              <a:defRPr/>
            </a:pPr>
            <a:r>
              <a:rPr lang="de-CH" sz="1400" b="1" kern="0" dirty="0">
                <a:solidFill>
                  <a:srgbClr val="000000"/>
                </a:solidFill>
                <a:latin typeface="Calibri"/>
              </a:rPr>
              <a:t>Tests	</a:t>
            </a:r>
            <a:r>
              <a:rPr lang="de-CH" sz="1400" kern="0" dirty="0">
                <a:solidFill>
                  <a:srgbClr val="000000"/>
                </a:solidFill>
                <a:latin typeface="Calibri"/>
              </a:rPr>
              <a:t>magn. </a:t>
            </a:r>
            <a:r>
              <a:rPr lang="de-CH" sz="1400" kern="0" dirty="0" err="1">
                <a:solidFill>
                  <a:srgbClr val="000000"/>
                </a:solidFill>
                <a:latin typeface="Calibri"/>
              </a:rPr>
              <a:t>Measrurments</a:t>
            </a:r>
            <a:r>
              <a:rPr lang="de-CH" sz="1400" kern="0" dirty="0">
                <a:solidFill>
                  <a:srgbClr val="000000"/>
                </a:solidFill>
                <a:latin typeface="Calibri"/>
              </a:rPr>
              <a:t>, …</a:t>
            </a:r>
            <a:endParaRPr kumimoji="0" lang="de-CH" sz="1400" i="0" u="none" strike="noStrike" kern="0" cap="none" spc="0" normalizeH="0" baseline="0" noProof="0" dirty="0">
              <a:ln>
                <a:noFill/>
              </a:ln>
              <a:solidFill>
                <a:srgbClr val="000000"/>
              </a:solidFill>
              <a:effectLst/>
              <a:uLnTx/>
              <a:uFillTx/>
              <a:latin typeface="Calibri"/>
            </a:endParaRPr>
          </a:p>
        </p:txBody>
      </p:sp>
      <p:sp>
        <p:nvSpPr>
          <p:cNvPr id="63" name="TextBox 62">
            <a:extLst>
              <a:ext uri="{FF2B5EF4-FFF2-40B4-BE49-F238E27FC236}">
                <a16:creationId xmlns:a16="http://schemas.microsoft.com/office/drawing/2014/main" id="{5C642898-0E85-2353-A133-8FA04BA2D2ED}"/>
              </a:ext>
            </a:extLst>
          </p:cNvPr>
          <p:cNvSpPr txBox="1"/>
          <p:nvPr/>
        </p:nvSpPr>
        <p:spPr>
          <a:xfrm>
            <a:off x="1394224" y="1164147"/>
            <a:ext cx="431776" cy="307777"/>
          </a:xfrm>
          <a:prstGeom prst="rect">
            <a:avLst/>
          </a:prstGeom>
          <a:solidFill>
            <a:schemeClr val="bg1"/>
          </a:solidFill>
          <a:ln>
            <a:solidFill>
              <a:schemeClr val="tx1"/>
            </a:solidFill>
          </a:ln>
        </p:spPr>
        <p:txBody>
          <a:bodyPr wrap="none" lIns="36000" tIns="0" rIns="36000" bIns="0" rtlCol="0">
            <a:spAutoFit/>
          </a:bodyPr>
          <a:lstStyle/>
          <a:p>
            <a:pPr algn="l"/>
            <a:r>
              <a:rPr lang="en-US" sz="2000" dirty="0" err="1"/>
              <a:t>PiA</a:t>
            </a:r>
            <a:endParaRPr lang="en-US" sz="2000" dirty="0"/>
          </a:p>
        </p:txBody>
      </p:sp>
      <p:sp>
        <p:nvSpPr>
          <p:cNvPr id="64" name="TextBox 63">
            <a:extLst>
              <a:ext uri="{FF2B5EF4-FFF2-40B4-BE49-F238E27FC236}">
                <a16:creationId xmlns:a16="http://schemas.microsoft.com/office/drawing/2014/main" id="{E286B8A4-E46D-F2DE-4096-A2159C21AF0B}"/>
              </a:ext>
            </a:extLst>
          </p:cNvPr>
          <p:cNvSpPr txBox="1"/>
          <p:nvPr/>
        </p:nvSpPr>
        <p:spPr>
          <a:xfrm>
            <a:off x="10850451" y="4768089"/>
            <a:ext cx="696272" cy="307777"/>
          </a:xfrm>
          <a:prstGeom prst="rect">
            <a:avLst/>
          </a:prstGeom>
          <a:solidFill>
            <a:schemeClr val="bg1"/>
          </a:solidFill>
          <a:ln>
            <a:solidFill>
              <a:schemeClr val="tx1"/>
            </a:solidFill>
          </a:ln>
        </p:spPr>
        <p:txBody>
          <a:bodyPr wrap="none" lIns="36000" tIns="0" rIns="36000" bIns="0" rtlCol="0">
            <a:spAutoFit/>
          </a:bodyPr>
          <a:lstStyle/>
          <a:p>
            <a:pPr algn="l"/>
            <a:r>
              <a:rPr lang="en-US" sz="2000" dirty="0"/>
              <a:t>ELMA</a:t>
            </a:r>
          </a:p>
        </p:txBody>
      </p:sp>
      <p:sp>
        <p:nvSpPr>
          <p:cNvPr id="65" name="Rectangle 38">
            <a:extLst>
              <a:ext uri="{FF2B5EF4-FFF2-40B4-BE49-F238E27FC236}">
                <a16:creationId xmlns:a16="http://schemas.microsoft.com/office/drawing/2014/main" id="{DBA7AE30-E8C4-5F8F-554A-D70CB86B8822}"/>
              </a:ext>
            </a:extLst>
          </p:cNvPr>
          <p:cNvSpPr>
            <a:spLocks noChangeAspect="1"/>
          </p:cNvSpPr>
          <p:nvPr/>
        </p:nvSpPr>
        <p:spPr>
          <a:xfrm rot="5936291">
            <a:off x="4610455" y="3916737"/>
            <a:ext cx="156569" cy="66067"/>
          </a:xfrm>
          <a:prstGeom prst="rect">
            <a:avLst/>
          </a:prstGeom>
          <a:solidFill>
            <a:srgbClr val="002060">
              <a:alpha val="80000"/>
            </a:srgb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9579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X3N3aW1sYW5lc1YyIjpbeyIkaWQiOiIyIiwiX2FjdGl2aXRpZXMiOlt7IiRpZCI6IjMiLCJfcm93cyI6W3siJGlkIjoiNCIsIl90YXNrcyI6W3siJGlkIjoiNSIsIl9hdHRhY2hlZE1pbGVzdG9uZXMiOltdLCJUYXNrRGVmaW5pdGlvbiI6eyIkaWQiOiI2IiwiR3JvdXBOYW1lIjpudWxsLCJTdGFydERhdGUiOiIyMDI1LTAxLTAxVDAwOjAwOjAwWiIsIkVuZERhdGUiOiIyMDI1LTA1LTMxVDExOjU5OjAwWiIsIlBlcmNlbnRhZ2VDb21wbGV0ZSI6bnVsbCwiU3R5bGUiOnsiJGlkIjoiNyIsIlNoYXBlIjowLCJTaGFwZVRoaWNrbmVzcyI6MCwiRHVyYXRpb25Gb3JtYXQiOjAsIkluY2x1ZGVOb25Xb3JraW5nRGF5c0luRHVyYXRpb24iOmZhbHNlLCJQZXJjZW50YWdlQ29tcGxldGVTdHlsZSI6eyIkaWQiOiI4IiwiRm9udFNldHRpbmdzIjp7IiRpZCI6IjkiLCJGb250U2l6ZSI6MTAsIkZvbnROYW1lIjoiQ2FsaWJyaSIsIklzQm9sZCI6ZmFsc2UsIklzSXRhbGljIjpmYWxzZSwiSXNVbmRlcmxpbmVkIjpmYWxzZSwiUGFyZW50U3R5bGUiOm51bGx9LCJBdXRvU2l6ZSI6MCwiRm9yZWdyb3VuZCI6eyIkaWQiOiIxMCIsIkNvbG9yIjp7IiRpZCI6IjE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MiIsIlRvcCI6MC4wLCJMZWZ0IjowLjAsIlJpZ2h0IjowLjAsIkJvdHRvbSI6MC4wfSwiUGFkZGluZyI6eyIkaWQiOiIxMyIsIlRvcCI6MC4wLCJMZWZ0IjowLjAsIlJpZ2h0IjowLjAsIkJvdHRvbSI6MC4wfSwiQmFja2dyb3VuZCI6eyIkaWQiOiIxNCIsIkNvbG9yIjp7IiRpZCI6IjE1IiwiQSI6ODksIlIiOjAsIkciOjAsIkIiOjB9fSwiSXNWaXNpYmxlIjp0cnVlLCJXaWR0aCI6MC4wLCJIZWlnaHQiOjAuMCwiQm9yZGVyU3R5bGUiOnsiJGlkIjoiMTYiLCJMaW5lQ29sb3IiOm51bGwsIkxpbmVXZWlnaHQiOjAuMCwiTGluZVR5cGUiOjAsIlBhcmVudFN0eWxlIjpudWxsfSwiUGFyZW50U3R5bGUiOm51bGx9LCJEdXJhdGlvblN0eWxlIjp7IiRpZCI6IjE3IiwiRm9udFNldHRpbmdzIjp7IiRpZCI6IjE4IiwiRm9udFNpemUiOjEwLCJGb250TmFtZSI6IkNhbGlicmkiLCJJc0JvbGQiOmZhbHNlLCJJc0l0YWxpYyI6ZmFsc2UsIklzVW5kZXJsaW5lZCI6ZmFsc2UsIlBhcmVudFN0eWxlIjpudWxsfSwiQXV0b1NpemUiOjAsIkZvcmVncm91bmQiOnsiJGlkIjoiMTkiLCJDb2xvciI6eyIkaWQiOiIy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IxIiwiVG9wIjowLjAsIkxlZnQiOjAuMCwiUmlnaHQiOjAuMCwiQm90dG9tIjowLjB9LCJQYWRkaW5nIjp7IiRpZCI6IjIyIiwiVG9wIjowLjAsIkxlZnQiOjAuMCwiUmlnaHQiOjAuMCwiQm90dG9tIjowLjB9LCJCYWNrZ3JvdW5kIjp7IiRpZCI6IjIzIiwiQ29sb3IiOnsiJGlkIjoiMjQiLCJBIjo4OSwiUiI6MCwiRyI6MCwiQiI6MH19LCJJc1Zpc2libGUiOnRydWUsIldpZHRoIjowLjAsIkhlaWdodCI6MC4wLCJCb3JkZXJTdHlsZSI6eyIkaWQiOiIyNSIsIkxpbmVDb2xvciI6bnVsbCwiTGluZVdlaWdodCI6MC4wLCJMaW5lVHlwZSI6MCwiUGFyZW50U3R5bGUiOm51bGx9LCJQYXJlbnRTdHlsZSI6bnVsbH0sIkhvcml6b250YWxDb25uZWN0b3JTdHlsZSI6eyIkaWQiOiIyNiIsIkxpbmVDb2xvciI6eyIkaWQiOiIyNyIsIiR0eXBlIjoiTkxSRS5Db21tb24uRG9tLlNvbGlkQ29sb3JCcnVzaCwgTkxSRS5Db21tb24iLCJDb2xvciI6eyIkaWQiOiIyOCIsIkEiOjI1NSwiUiI6MjA0LCJHIjoyMDQsIkIiOjIwNH19LCJMaW5lV2VpZ2h0IjoxLjAsIkxpbmVUeXBlIjowLCJQYXJlbnRTdHlsZSI6bnVsbH0sIlZlcnRpY2FsQ29ubmVjdG9yU3R5bGUiOnsiJGlkIjoiMjkiLCJMaW5lQ29sb3IiOnsiJGlkIjoiMzAiLCIkdHlwZSI6Ik5MUkUuQ29tbW9uLkRvbS5Tb2xpZENvbG9yQnJ1c2gsIE5MUkUuQ29tbW9uIiwiQ29sb3IiOnsiJGlkIjoiMzEiLCJBIjoyNTUsIlIiOjIwNCwiRyI6MjA0LCJCIjoyMDR9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MiIsIk1hcmdpbiI6eyIkaWQiOiIzMyIsIlRvcCI6MC4wLCJMZWZ0Ijo0LjAsIlJpZ2h0Ijo0LjAsIkJvdHRvbSI6MC4wfSwiUGFkZGluZyI6eyIkaWQiOiIzNCIsIlRvcCI6MC4wLCJMZWZ0IjowLjAsIlJpZ2h0IjowLjAsIkJvdHRvbSI6MC4wfSwiQmFja2dyb3VuZCI6eyIkaWQiOiIzNSIsIkNvbG9yIjp7IiRpZCI6IjM2IiwiQSI6MjU1LCJSIjo2OCwiRyI6ODQsIkIiOjEwNn19LCJJc1Zpc2libGUiOnRydWUsIldpZHRoIjowLjAsIkhlaWdodCI6MTAuMCwiQm9yZGVyU3R5bGUiOnsiJGlkIjoiMzciLCJMaW5lQ29sb3IiOnsiJGlkIjoiMzgiLCIkdHlwZSI6Ik5MUkUuQ29tbW9uLkRvbS5Tb2xpZENvbG9yQnJ1c2gsIE5MUkUuQ29tbW9uIiwiQ29sb3IiOnsiJGlkIjoiMzkiLCJBIjoyNTUsIlIiOjI1NSwiRyI6MCwiQiI6MH19LCJMaW5lV2VpZ2h0IjowLjAsIkxpbmVUeXBlIjowLCJQYXJlbnRTdHlsZSI6bnVsbH0sIlBhcmVudFN0eWxlIjpudWxsfSwiVGl0bGVTdHlsZSI6eyIkaWQiOiI0MCIsIkZvbnRTZXR0aW5ncyI6eyIkaWQiOiI0MSIsIkZvbnRTaXplIjoxMSwiRm9udE5hbWUiOiJDYWxpYnJpIiwiSXNCb2xkIjp0cnVlLCJJc0l0YWxpYyI6ZmFsc2UsIklzVW5kZXJsaW5lZCI6ZmFsc2UsIlBhcmVudFN0eWxlIjpudWxsfSwiQXV0b1NpemUiOjAsIkZvcmVncm91bmQiOnsiJGlkIjoiNDIiLCJDb2xvciI6eyIkaWQiOiI0My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0NCIsIlRvcCI6MC4wLCJMZWZ0IjowLjAsIlJpZ2h0IjowLjAsIkJvdHRvbSI6MC4wfSwiUGFkZGluZyI6eyIkaWQiOiI0NSIsIlRvcCI6MC4wLCJMZWZ0IjowLjAsIlJpZ2h0IjowLjAsIkJvdHRvbSI6MC4wfSwiQmFja2dyb3VuZCI6eyIkaWQiOiI0NiIsIkNvbG9yIjp7IiRpZCI6IjQ3IiwiQSI6MCwiUiI6MjU1LCJHIjoyNTUsIkIiOjI1NX19LCJJc1Zpc2libGUiOnRydWUsIldpZHRoIjowLjAsIkhlaWdodCI6MC4wLCJCb3JkZXJTdHlsZSI6eyIkaWQiOiI0OCIsIkxpbmVDb2xvciI6bnVsbCwiTGluZVdlaWdodCI6MC4wLCJMaW5lVHlwZSI6MCwiUGFyZW50U3R5bGUiOm51bGx9LCJQYXJlbnRTdHlsZSI6bnVsbH0sIkRhdGVTdHlsZSI6eyIkaWQiOiI0OSIsIkZvbnRTZXR0aW5ncyI6eyIkaWQiOiI1MCIsIkZvbnRTaXplIjoxMCwiRm9udE5hbWUiOiJDYWxpYnJpIiwiSXNCb2xkIjpmYWxzZSwiSXNJdGFsaWMiOmZhbHNlLCJJc1VuZGVybGluZWQiOmZhbHNlLCJQYXJlbnRTdHlsZSI6bnVsbH0sIkF1dG9TaXplIjowLCJGb3JlZ3JvdW5kIjp7IiRpZCI6IjUxIiwiQ29sb3IiOnsiJGlkIjoiNT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UzIiwiVG9wIjowLjAsIkxlZnQiOjAuMCwiUmlnaHQiOjAuMCwiQm90dG9tIjowLjB9LCJQYWRkaW5nIjp7IiRpZCI6IjU0IiwiVG9wIjowLjAsIkxlZnQiOjAuMCwiUmlnaHQiOjAuMCwiQm90dG9tIjowLjB9LCJCYWNrZ3JvdW5kIjp7IiRpZCI6IjU1IiwiQ29sb3IiOnsiJGlkIjoiNTYiLCJBIjo4OSwiUiI6MCwiRyI6MCwiQiI6MH19LCJJc1Zpc2libGUiOnRydWUsIldpZHRoIjowLjAsIkhlaWdodCI6MC4wLCJCb3JkZXJTdHlsZSI6eyIkaWQiOiI1NyIsIkxpbmVDb2xvciI6bnVsbCwiTGluZVdlaWdodCI6MC4wLCJMaW5lVHlwZSI6MCwiUGFyZW50U3R5bGUiOm51bGx9LCJQYXJlbnRTdHlsZSI6bnVsbH0sIkRhdGVGb3JtYXQiOnsiJGlkIjoiNT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kiLCJGb3JtYXQiOjAsIklzVmlzaWJsZSI6ZmFsc2UsIkxhc3RLbm93blZpc2liaWxpdHlTdGF0ZSI6ZmFsc2V9LCJJc1Zpc2libGUiOnRydWUsIlBhcmVudFN0eWxlIjpudWxsfSwiSW5kZXgiOjksIlNtYXJ0RHVyYXRpb25BY3RpdmF0ZWQiOmZhbHNlLCJEYXRlRm9ybWF0Ijp7IiRyZWYiOiI1OCJ9LCJXZWVrTnVtYmVyaW5nIjp7IiRpZCI6IjYwIiwiRm9ybWF0IjowLCJJc1Zpc2libGUiOmZhbHNlLCJMYXN0S25vd25WaXNpYmlsaXR5U3RhdGUiOmZhbHNlfSwiSWQiOiJjYmM2MDUzMi03MzY3LTQ3NDItOTgyZS04NWQ1NDI5NzgwNjQiLCJJbXBvcnRJZCI6bnVsbCwiVGl0bGUiOiJFYXN0d2FsbCBBY2Nlc3MiLCJOb3RlIjpudWxsLCJIeXBlcmxpbmsiOnsiJGlkIjoiNjEiLCJBZGRyZXNzIjoiIiwiU3ViQWRkcmVzcyI6IiJ9LCJJc0NoYW5nZWQiOmZhbHNlLCJJc05ldyI6ZmFsc2V9fSx7IiRpZCI6IjYyIiwiX2F0dGFjaGVkTWlsZXN0b25lcyI6W10sIlRhc2tEZWZpbml0aW9uIjp7IiRpZCI6IjYzIiwiR3JvdXBOYW1lIjpudWxsLCJTdGFydERhdGUiOiIyMDI1LTA2LTEzVDAwOjAwOjAwIiwiRW5kRGF0ZSI6IjIwMjYtMDQtMTJUMTE6NTk6MDAiLCJQZXJjZW50YWdlQ29tcGxldGUiOm51bGwsIlN0eWxlIjp7IiRpZCI6IjY0IiwiU2hhcGUiOjAsIlNoYXBlVGhpY2tuZXNzIjowLCJEdXJhdGlvbkZvcm1hdCI6MCwiSW5jbHVkZU5vbldvcmtpbmdEYXlzSW5EdXJhdGlvbiI6ZmFsc2UsIlBlcmNlbnRhZ2VDb21wbGV0ZVN0eWxlIjp7IiRpZCI6IjY1IiwiRm9udFNldHRpbmdzIjp7IiRpZCI6IjY2IiwiRm9udFNpemUiOjEwLCJGb250TmFtZSI6IkNhbGlicmkiLCJJc0JvbGQiOmZhbHNlLCJJc0l0YWxpYyI6ZmFsc2UsIklzVW5kZXJsaW5lZCI6ZmFsc2UsIlBhcmVudFN0eWxlIjpudWxsfSwiQXV0b1NpemUiOjAsIkZvcmVncm91bmQiOnsiJGlkIjoiNjciLCJDb2xvciI6eyIkaWQiOiI2O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Y5IiwiVG9wIjowLjAsIkxlZnQiOjAuMCwiUmlnaHQiOjAuMCwiQm90dG9tIjowLjB9LCJQYWRkaW5nIjp7IiRpZCI6IjcwIiwiVG9wIjowLjAsIkxlZnQiOjAuMCwiUmlnaHQiOjAuMCwiQm90dG9tIjowLjB9LCJCYWNrZ3JvdW5kIjp7IiRpZCI6IjcxIiwiQ29sb3IiOnsiJGlkIjoiNzIiLCJBIjo4OSwiUiI6MCwiRyI6MCwiQiI6MH19LCJJc1Zpc2libGUiOnRydWUsIldpZHRoIjowLjAsIkhlaWdodCI6MC4wLCJCb3JkZXJTdHlsZSI6eyIkaWQiOiI3MyIsIkxpbmVDb2xvciI6bnVsbCwiTGluZVdlaWdodCI6MC4wLCJMaW5lVHlwZSI6MCwiUGFyZW50U3R5bGUiOm51bGx9LCJQYXJlbnRTdHlsZSI6bnVsbH0sIkR1cmF0aW9uU3R5bGUiOnsiJGlkIjoiNzQiLCJGb250U2V0dGluZ3MiOnsiJGlkIjoiNzUiLCJGb250U2l6ZSI6MTAsIkZvbnROYW1lIjoiQ2FsaWJyaSIsIklzQm9sZCI6ZmFsc2UsIklzSXRhbGljIjpmYWxzZSwiSXNVbmRlcmxpbmVkIjpmYWxzZSwiUGFyZW50U3R5bGUiOm51bGx9LCJBdXRvU2l6ZSI6MCwiRm9yZWdyb3VuZCI6eyIkaWQiOiI3NiIsIkNvbG9yIjp7IiRpZCI6Ijc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zgiLCJUb3AiOjAuMCwiTGVmdCI6MC4wLCJSaWdodCI6MC4wLCJCb3R0b20iOjAuMH0sIlBhZGRpbmciOnsiJGlkIjoiNzkiLCJUb3AiOjAuMCwiTGVmdCI6MC4wLCJSaWdodCI6MC4wLCJCb3R0b20iOjAuMH0sIkJhY2tncm91bmQiOnsiJGlkIjoiODAiLCJDb2xvciI6eyIkaWQiOiI4MSIsIkEiOjg5LCJSIjowLCJHIjowLCJCIjowfX0sIklzVmlzaWJsZSI6dHJ1ZSwiV2lkdGgiOjAuMCwiSGVpZ2h0IjowLjAsIkJvcmRlclN0eWxlIjp7IiRpZCI6IjgyIiwiTGluZUNvbG9yIjpudWxsLCJMaW5lV2VpZ2h0IjowLjAsIkxpbmVUeXBlIjowLCJQYXJlbnRTdHlsZSI6bnVsbH0sIlBhcmVudFN0eWxlIjpudWxsfSwiSG9yaXpvbnRhbENvbm5lY3RvclN0eWxlIjp7IiRpZCI6IjgzIiwiTGluZUNvbG9yIjp7IiRyZWYiOiIyNyJ9LCJMaW5lV2VpZ2h0IjoxLjAsIkxpbmVUeXBlIjowLCJQYXJlbnRTdHlsZSI6bnVsbH0sIlZlcnRpY2FsQ29ubmVjdG9yU3R5bGUiOnsiJGlkIjoiODQ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ODUiLCJNYXJnaW4iOnsiJGlkIjoiODYiLCJUb3AiOjAuMCwiTGVmdCI6NC4wLCJSaWdodCI6NC4wLCJCb3R0b20iOjAuMH0sIlBhZGRpbmciOnsiJGlkIjoiODciLCJUb3AiOjAuMCwiTGVmdCI6MC4wLCJSaWdodCI6MC4wLCJCb3R0b20iOjAuMH0sIkJhY2tncm91bmQiOnsiJGlkIjoiODgiLCJDb2xvciI6eyIkaWQiOiI4OSIsIkEiOjI1NSwiUiI6NjgsIkciOjg0LCJCIjoxMDZ9fSwiSXNWaXNpYmxlIjp0cnVlLCJXaWR0aCI6MC4wLCJIZWlnaHQiOjEwLjAsIkJvcmRlclN0eWxlIjp7IiRpZCI6IjkwIiwiTGluZUNvbG9yIjp7IiRyZWYiOiIzOCJ9LCJMaW5lV2VpZ2h0IjowLjAsIkxpbmVUeXBlIjowLCJQYXJlbnRTdHlsZSI6bnVsbH0sIlBhcmVudFN0eWxlIjpudWxsfSwiVGl0bGVTdHlsZSI6eyIkaWQiOiI5MSIsIkZvbnRTZXR0aW5ncyI6eyIkaWQiOiI5MiIsIkZvbnRTaXplIjoxMSwiRm9udE5hbWUiOiJDYWxpYnJpIiwiSXNCb2xkIjp0cnVlLCJJc0l0YWxpYyI6ZmFsc2UsIklzVW5kZXJsaW5lZCI6ZmFsc2UsIlBhcmVudFN0eWxlIjpudWxsfSwiQXV0b1NpemUiOjAsIkZvcmVncm91bmQiOnsiJGlkIjoiOTMiLCJDb2xvciI6eyIkaWQiOiI5NCIsIkEiOjI1NSwiUiI6NjgsIkciOjg0LCJCIjoxMDZ9fSwiTWF4V2lkdGgiOjcyMC4wLCJNYXhIZWlnaHQiOiJJbmZpbml0eSIsIlNtYXJ0Rm9yZWdyb3VuZElzQWN0aXZlIjpmYWxzZSwiSG9yaXpvbnRhbEFsaWdubWVudCI6MiwiVmVydGljYWxBbGlnbm1lbnQiOjAsIlNtYXJ0Rm9yZWdyb3VuZCI6bnVsbCwiQmFja2dyb3VuZEZpbGxUeXBlIjowLCJNYXJnaW4iOnsiJGlkIjoiOTUiLCJUb3AiOjAuMCwiTGVmdCI6MC4wLCJSaWdodCI6MC4wLCJCb3R0b20iOjAuMH0sIlBhZGRpbmciOnsiJGlkIjoiOTYiLCJUb3AiOjAuMCwiTGVmdCI6MC4wLCJSaWdodCI6MC4wLCJCb3R0b20iOjAuMH0sIkJhY2tncm91bmQiOnsiJGlkIjoiOTciLCJDb2xvciI6eyIkaWQiOiI5OCIsIkEiOjAsIlIiOjI1NSwiRyI6MjU1LCJCIjoyNTV9fSwiSXNWaXNpYmxlIjp0cnVlLCJXaWR0aCI6MC4wLCJIZWlnaHQiOjAuMCwiQm9yZGVyU3R5bGUiOnsiJGlkIjoiOTkiLCJMaW5lQ29sb3IiOm51bGwsIkxpbmVXZWlnaHQiOjAuMCwiTGluZVR5cGUiOjAsIlBhcmVudFN0eWxlIjpudWxsfSwiUGFyZW50U3R5bGUiOm51bGx9LCJEYXRlU3R5bGUiOnsiJGlkIjoiMTAwIiwiRm9udFNldHRpbmdzIjp7IiRpZCI6IjEwMSIsIkZvbnRTaXplIjoxMCwiRm9udE5hbWUiOiJDYWxpYnJpIiwiSXNCb2xkIjpmYWxzZSwiSXNJdGFsaWMiOmZhbHNlLCJJc1VuZGVybGluZWQiOmZhbHNlLCJQYXJlbnRTdHlsZSI6bnVsbH0sIkF1dG9TaXplIjowLCJGb3JlZ3JvdW5kIjp7IiRpZCI6IjEwMiIsIkNvbG9yIjp7IiRpZCI6IjEw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A0IiwiVG9wIjowLjAsIkxlZnQiOjAuMCwiUmlnaHQiOjAuMCwiQm90dG9tIjowLjB9LCJQYWRkaW5nIjp7IiRpZCI6IjEwNSIsIlRvcCI6MC4wLCJMZWZ0IjowLjAsIlJpZ2h0IjowLjAsIkJvdHRvbSI6MC4wfSwiQmFja2dyb3VuZCI6eyIkaWQiOiIxMDYiLCJDb2xvciI6eyIkaWQiOiIxMDciLCJBIjo4OSwiUiI6MCwiRyI6MCwiQiI6MH19LCJJc1Zpc2libGUiOnRydWUsIldpZHRoIjowLjAsIkhlaWdodCI6MC4wLCJCb3JkZXJTdHlsZSI6eyIkaWQiOiIxMDgiLCJMaW5lQ29sb3IiOm51bGwsIkxpbmVXZWlnaHQiOjAuMCwiTGluZVR5cGUiOjAsIlBhcmVudFN0eWxlIjpudWxsfSwiUGFyZW50U3R5bGUiOm51bGx9LCJEYXRlRm9ybWF0Ijp7IiRpZCI6IjEw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TAiLCJGb3JtYXQiOjAsIklzVmlzaWJsZSI6ZmFsc2UsIkxhc3RLbm93blZpc2liaWxpdHlTdGF0ZSI6ZmFsc2V9LCJJc1Zpc2libGUiOnRydWUsIlBhcmVudFN0eWxlIjpudWxsfSwiSW5kZXgiOjEwLCJTbWFydER1cmF0aW9uQWN0aXZhdGVkIjpmYWxzZSwiRGF0ZUZvcm1hdCI6eyIkcmVmIjoiMTA5In0sIldlZWtOdW1iZXJpbmciOnsiJGlkIjoiMTExIiwiRm9ybWF0IjowLCJJc1Zpc2libGUiOmZhbHNlLCJMYXN0S25vd25WaXNpYmlsaXR5U3RhdGUiOmZhbHNlfSwiSWQiOiI5Y2U5NDBkOS03YTRiLTRmZTctYWMwYy1hM2IwMzUyZGVjY2IiLCJJbXBvcnRJZCI6bnVsbCwiVGl0bGUiOiInIiwiTm90ZSI6bnVsbCwiSHlwZXJsaW5rIjp7IiRpZCI6IjExMiIsIkFkZHJlc3MiOiIiLCJTdWJBZGRyZXNzIjoiIn0sIklzQ2hhbmdlZCI6ZmFsc2UsIklzTmV3IjpmYWxzZX19LHsiJGlkIjoiMTEzIiwiX2F0dGFjaGVkTWlsZXN0b25lcyI6W10sIlRhc2tEZWZpbml0aW9uIjp7IiRpZCI6IjExNCIsIkdyb3VwTmFtZSI6bnVsbCwiU3RhcnREYXRlIjoiMjAyNy0wMy0xN1QwMDowMDowMCIsIkVuZERhdGUiOiIyMDI4LTAzLTA3VDExOjU5OjAwIiwiUGVyY2VudGFnZUNvbXBsZXRlIjpudWxsLCJTdHlsZSI6eyIkaWQiOiIxMTUiLCJTaGFwZSI6MCwiU2hhcGVUaGlja25lc3MiOjAsIkR1cmF0aW9uRm9ybWF0IjowLCJJbmNsdWRlTm9uV29ya2luZ0RheXNJbkR1cmF0aW9uIjpmYWxzZSwiUGVyY2VudGFnZUNvbXBsZXRlU3R5bGUiOnsiJGlkIjoiMTE2IiwiRm9udFNldHRpbmdzIjp7IiRpZCI6IjExNyIsIkZvbnRTaXplIjoxMCwiRm9udE5hbWUiOiJDYWxpYnJpIiwiSXNCb2xkIjpmYWxzZSwiSXNJdGFsaWMiOmZhbHNlLCJJc1VuZGVybGluZWQiOmZhbHNlLCJQYXJlbnRTdHlsZSI6bnVsbH0sIkF1dG9TaXplIjowLCJGb3JlZ3JvdW5kIjp7IiRpZCI6IjExOCIsIkNvbG9yIjp7IiRpZCI6IjEx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GlkIjoiMTIwIiwiVG9wIjowLjAsIkxlZnQiOjAuMCwiUmlnaHQiOjAuMCwiQm90dG9tIjowLjB9LCJQYWRkaW5nIjp7IiRpZCI6IjEyMSIsIlRvcCI6MC4wLCJMZWZ0IjowLjAsIlJpZ2h0IjowLjAsIkJvdHRvbSI6MC4wfSwiQmFja2dyb3VuZCI6eyIkaWQiOiIxMjIiLCJDb2xvciI6eyIkaWQiOiIxMjMiLCJBIjo4OSwiUiI6MCwiRyI6MCwiQiI6MH19LCJJc1Zpc2libGUiOnRydWUsIldpZHRoIjowLjAsIkhlaWdodCI6MC4wLCJCb3JkZXJTdHlsZSI6eyIkaWQiOiIxMjQiLCJMaW5lQ29sb3IiOm51bGwsIkxpbmVXZWlnaHQiOjAuMCwiTGluZVR5cGUiOjAsIlBhcmVudFN0eWxlIjpudWxsfSwiUGFyZW50U3R5bGUiOm51bGx9LCJEdXJhdGlvblN0eWxlIjp7IiRpZCI6IjEyNSIsIkZvbnRTZXR0aW5ncyI6eyIkaWQiOiIxMjYiLCJGb250U2l6ZSI6MTAsIkZvbnROYW1lIjoiQ2FsaWJyaSIsIklzQm9sZCI6ZmFsc2UsIklzSXRhbGljIjpmYWxzZSwiSXNVbmRlcmxpbmVkIjpmYWxzZSwiUGFyZW50U3R5bGUiOm51bGx9LCJBdXRvU2l6ZSI6MCwiRm9yZWdyb3VuZCI6eyIkaWQiOiIxMjciLCJDb2xvciI6eyIkaWQiOiIxMjgiLCJBIjoyNTUsIlIiOjIzNywiRyI6MTI1LCJCIjo0OX19LCJNYXhXaWR0aCI6MjAwLjAsIk1heEhlaWdodCI6IkluZmluaXR5IiwiU21hcnRGb3JlZ3JvdW5kSXNBY3RpdmUiOmZhbHNlLCJIb3Jpem9udGFsQWxpZ25tZW50IjowLCJWZXJ0aWNhbEFsaWdubWVudCI6MCwiU21hcnRGb3JlZ3JvdW5kIjpudWxsLCJCYWNrZ3JvdW5kRmlsbFR5cGUiOjAsIk1hcmdpbiI6eyIkaWQiOiIxMjkiLCJUb3AiOjAuMCwiTGVmdCI6MC4wLCJSaWdodCI6MC4wLCJCb3R0b20iOjAuMH0sIlBhZGRpbmciOnsiJGlkIjoiMTMwIiwiVG9wIjowLjAsIkxlZnQiOjAuMCwiUmlnaHQiOjAuMCwiQm90dG9tIjowLjB9LCJCYWNrZ3JvdW5kIjp7IiRpZCI6IjEzMSIsIkNvbG9yIjp7IiRpZCI6IjEzMiIsIkEiOjg5LCJSIjowLCJHIjowLCJCIjowfX0sIklzVmlzaWJsZSI6dHJ1ZSwiV2lkdGgiOjAuMCwiSGVpZ2h0IjowLjAsIkJvcmRlclN0eWxlIjp7IiRpZCI6IjEzMyIsIkxpbmVDb2xvciI6bnVsbCwiTGluZVdlaWdodCI6MC4wLCJMaW5lVHlwZSI6MCwiUGFyZW50U3R5bGUiOm51bGx9LCJQYXJlbnRTdHlsZSI6bnVsbH0sIkhvcml6b250YWxDb25uZWN0b3JTdHlsZSI6eyIkaWQiOiIxMzQiLCJMaW5lQ29sb3IiOnsiJHJlZiI6IjI3In0sIkxpbmVXZWlnaHQiOjEuMCwiTGluZVR5cGUiOjAsIlBhcmVudFN0eWxlIjpudWxsfSwiVmVydGljYWxDb25uZWN0b3JTdHlsZSI6eyIkaWQiOiIxMzUiLCJMaW5lQ29sb3IiOnsiJHJlZiI6IjMwIn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MTM2IiwiTWFyZ2luIjp7IiRpZCI6IjEzNyIsIlRvcCI6MC4wLCJMZWZ0Ijo0LjAsIlJpZ2h0Ijo0LjAsIkJvdHRvbSI6MC4wfSwiUGFkZGluZyI6eyIkaWQiOiIxMzgiLCJUb3AiOjAuMCwiTGVmdCI6MC4wLCJSaWdodCI6MC4wLCJCb3R0b20iOjAuMH0sIkJhY2tncm91bmQiOnsiJGlkIjoiMTM5IiwiQ29sb3IiOnsiJGlkIjoiMTQwIiwiQSI6MjU1LCJSIjo2OCwiRyI6ODQsIkIiOjEwNn19LCJJc1Zpc2libGUiOnRydWUsIldpZHRoIjowLjAsIkhlaWdodCI6MTAuMCwiQm9yZGVyU3R5bGUiOnsiJGlkIjoiMTQxIiwiTGluZUNvbG9yIjp7IiRyZWYiOiIzOCJ9LCJMaW5lV2VpZ2h0IjowLjAsIkxpbmVUeXBlIjowLCJQYXJlbnRTdHlsZSI6bnVsbH0sIlBhcmVudFN0eWxlIjpudWxsfSwiVGl0bGVTdHlsZSI6eyIkaWQiOiIxNDIiLCJGb250U2V0dGluZ3MiOnsiJGlkIjoiMTQzIiwiRm9udFNpemUiOjExLCJGb250TmFtZSI6IkNhbGlicmkiLCJJc0JvbGQiOnRydWUsIklzSXRhbGljIjpmYWxzZSwiSXNVbmRlcmxpbmVkIjpmYWxzZSwiUGFyZW50U3R5bGUiOm51bGx9LCJBdXRvU2l6ZSI6MiwiRm9yZWdyb3VuZCI6eyIkaWQiOiIxNDQiLCJDb2xvciI6eyIkaWQiOiIxNDUiLCJBIjoyNTUsIlIiOjAsIkciOjAsIkIiOjB9fSwiTWF4V2lkdGgiOjE1Ni4zNjY2NjY2NjY2NjY2MiwiTWF4SGVpZ2h0IjoiSW5maW5pdHkiLCJTbWFydEZvcmVncm91bmRJc0FjdGl2ZSI6ZmFsc2UsIkhvcml6b250YWxBbGlnbm1lbnQiOjAsIlZlcnRpY2FsQWxpZ25tZW50IjowLCJTbWFydEZvcmVncm91bmQiOm51bGwsIkJhY2tncm91bmRGaWxsVHlwZSI6MCwiTWFyZ2luIjp7IiRpZCI6IjE0NiIsIlRvcCI6MC4wLCJMZWZ0IjowLjAsIlJpZ2h0IjowLjAsIkJvdHRvbSI6MC4wfSwiUGFkZGluZyI6eyIkaWQiOiIxNDciLCJUb3AiOjAuMCwiTGVmdCI6MC4wLCJSaWdodCI6MC4wLCJCb3R0b20iOjAuMH0sIkJhY2tncm91bmQiOnsiJGlkIjoiMTQ4IiwiQ29sb3IiOnsiJGlkIjoiMTQ5IiwiQSI6MCwiUiI6MjU1LCJHIjoyNTUsIkIiOjI1NX19LCJJc1Zpc2libGUiOnRydWUsIldpZHRoIjowLjAsIkhlaWdodCI6MC4wLCJCb3JkZXJTdHlsZSI6eyIkaWQiOiIxNTAiLCJMaW5lQ29sb3IiOm51bGwsIkxpbmVXZWlnaHQiOjAuMCwiTGluZVR5cGUiOjAsIlBhcmVudFN0eWxlIjpudWxsfSwiUGFyZW50U3R5bGUiOm51bGx9LCJEYXRlU3R5bGUiOnsiJGlkIjoiMTUxIiwiRm9udFNldHRpbmdzIjp7IiRpZCI6IjE1MiIsIkZvbnRTaXplIjoxMCwiRm9udE5hbWUiOiJDYWxpYnJpIiwiSXNCb2xkIjpmYWxzZSwiSXNJdGFsaWMiOmZhbHNlLCJJc1VuZGVybGluZWQiOmZhbHNlLCJQYXJlbnRTdHlsZSI6bnVsbH0sIkF1dG9TaXplIjowLCJGb3JlZ3JvdW5kIjp7IiRpZCI6IjE1MyIsIkNvbG9yIjp7IiRpZCI6IjE1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U1IiwiVG9wIjowLjAsIkxlZnQiOjAuMCwiUmlnaHQiOjAuMCwiQm90dG9tIjowLjB9LCJQYWRkaW5nIjp7IiRpZCI6IjE1NiIsIlRvcCI6MC4wLCJMZWZ0IjowLjAsIlJpZ2h0IjowLjAsIkJvdHRvbSI6MC4wfSwiQmFja2dyb3VuZCI6eyIkaWQiOiIxNTciLCJDb2xvciI6eyIkaWQiOiIxNTgiLCJBIjo4OSwiUiI6MCwiRyI6MCwiQiI6MH19LCJJc1Zpc2libGUiOnRydWUsIldpZHRoIjowLjAsIkhlaWdodCI6MC4wLCJCb3JkZXJTdHlsZSI6eyIkaWQiOiIxNTkiLCJMaW5lQ29sb3IiOm51bGwsIkxpbmVXZWlnaHQiOjAuMCwiTGluZVR5cGUiOjAsIlBhcmVudFN0eWxlIjpudWxsfSwiUGFyZW50U3R5bGUiOm51bGx9LCJEYXRlRm9ybWF0Ijp7IiRpZCI6IjE2M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jEiLCJGb3JtYXQiOjAsIklzVmlzaWJsZSI6ZmFsc2UsIkxhc3RLbm93blZpc2liaWxpdHlTdGF0ZSI6ZmFsc2V9LCJJc1Zpc2libGUiOnRydWUsIlBhcmVudFN0eWxlIjpudWxsfSwiSW5kZXgiOjExLCJTbWFydER1cmF0aW9uQWN0aXZhdGVkIjpmYWxzZSwiRGF0ZUZvcm1hdCI6eyIkcmVmIjoiMTYwIn0sIldlZWtOdW1iZXJpbmciOnsiJGlkIjoiMTYyIiwiRm9ybWF0IjowLCJJc1Zpc2libGUiOmZhbHNlLCJMYXN0S25vd25WaXNpYmlsaXR5U3RhdGUiOmZhbHNlfSwiSWQiOiIyZmY1YjhlMC0zNGI2LTRhODItODYyMi0xNDdkYTlhMmY2YjIiLCJJbXBvcnRJZCI6bnVsbCwiVGl0bGUiOiJOb3J0aCBBcmVhIFJlY29uc3RydWN0aW9uIiwiTm90ZSI6bnVsbCwiSHlwZXJsaW5rIjp7IiRpZCI6IjE2MyIsIkFkZHJlc3MiOiIiLCJTdWJBZGRyZXNzIjoiIn0sIklzQ2hhbmdlZCI6ZmFsc2UsIklzTmV3IjpmYWxzZX19XSwiX21pbGVzdG9uZXMiOltdLCJJZCI6ImRhNzUwOGVlLTZkMWQtNGI1MC1hMDE2LTM0NjBjOGJiZTUxNCIsIklzU2luZ2xlSXRlbVJvdyI6ZmFsc2V9LHsiJGlkIjoiMTY0IiwiX3Rhc2tzIjpbeyIkaWQiOiIxNjUiLCJfYXR0YWNoZWRNaWxlc3RvbmVzIjpbXSwiVGFza0RlZmluaXRpb24iOnsiJGlkIjoiMTY2IiwiR3JvdXBOYW1lIjpudWxsLCJTdGFydERhdGUiOiIyMDI2LTAxLTEyVDExOjU5OjAwIiwiRW5kRGF0ZSI6IjIwMjYtMDUtMThUMTE6NTk6MDAiLCJQZXJjZW50YWdlQ29tcGxldGUiOm51bGwsIlN0eWxlIjp7IiRpZCI6IjE2NyIsIlNoYXBlIjowLCJTaGFwZVRoaWNrbmVzcyI6MCwiRHVyYXRpb25Gb3JtYXQiOjAsIkluY2x1ZGVOb25Xb3JraW5nRGF5c0luRHVyYXRpb24iOmZhbHNlLCJQZXJjZW50YWdlQ29tcGxldGVTdHlsZSI6eyIkaWQiOiIxNjgiLCJGb250U2V0dGluZ3MiOnsiJGlkIjoiMTY5IiwiRm9udFNpemUiOjEwLCJGb250TmFtZSI6IkNhbGlicmkiLCJJc0JvbGQiOmZhbHNlLCJJc0l0YWxpYyI6ZmFsc2UsIklzVW5kZXJsaW5lZCI6ZmFsc2UsIlBhcmVudFN0eWxlIjpudWxsfSwiQXV0b1NpemUiOjAsIkZvcmVncm91bmQiOnsiJGlkIjoiMTcwIiwiQ29sb3IiOnsiJGlkIjoiMTcx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aWQiOiIxNzIiLCJUb3AiOjAuMCwiTGVmdCI6MC4wLCJSaWdodCI6MC4wLCJCb3R0b20iOjAuMH0sIlBhZGRpbmciOnsiJGlkIjoiMTczIiwiVG9wIjowLjAsIkxlZnQiOjAuMCwiUmlnaHQiOjAuMCwiQm90dG9tIjowLjB9LCJCYWNrZ3JvdW5kIjp7IiRpZCI6IjE3NCIsIkNvbG9yIjp7IiRpZCI6IjE3NSIsIkEiOjg5LCJSIjowLCJHIjowLCJCIjowfX0sIklzVmlzaWJsZSI6dHJ1ZSwiV2lkdGgiOjAuMCwiSGVpZ2h0IjowLjAsIkJvcmRlclN0eWxlIjp7IiRpZCI6IjE3NiIsIkxpbmVDb2xvciI6bnVsbCwiTGluZVdlaWdodCI6MC4wLCJMaW5lVHlwZSI6MCwiUGFyZW50U3R5bGUiOm51bGx9LCJQYXJlbnRTdHlsZSI6bnVsbH0sIkR1cmF0aW9uU3R5bGUiOnsiJGlkIjoiMTc3IiwiRm9udFNldHRpbmdzIjp7IiRpZCI6IjE3OCIsIkZvbnRTaXplIjoxMCwiRm9udE5hbWUiOiJDYWxpYnJpIiwiSXNCb2xkIjpmYWxzZSwiSXNJdGFsaWMiOmZhbHNlLCJJc1VuZGVybGluZWQiOmZhbHNlLCJQYXJlbnRTdHlsZSI6bnVsbH0sIkF1dG9TaXplIjowLCJGb3JlZ3JvdW5kIjp7IiRpZCI6IjE3OSIsIkNvbG9yIjp7IiRpZCI6IjE4MC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E4MSIsIlRvcCI6MC4wLCJMZWZ0IjowLjAsIlJpZ2h0IjowLjAsIkJvdHRvbSI6MC4wfSwiUGFkZGluZyI6eyIkaWQiOiIxODIiLCJUb3AiOjAuMCwiTGVmdCI6MC4wLCJSaWdodCI6MC4wLCJCb3R0b20iOjAuMH0sIkJhY2tncm91bmQiOnsiJGlkIjoiMTgzIiwiQ29sb3IiOnsiJGlkIjoiMTg0IiwiQSI6ODksIlIiOjAsIkciOjAsIkIiOjB9fSwiSXNWaXNpYmxlIjp0cnVlLCJXaWR0aCI6MC4wLCJIZWlnaHQiOjAuMCwiQm9yZGVyU3R5bGUiOnsiJGlkIjoiMTg1IiwiTGluZUNvbG9yIjpudWxsLCJMaW5lV2VpZ2h0IjowLjAsIkxpbmVUeXBlIjowLCJQYXJlbnRTdHlsZSI6bnVsbH0sIlBhcmVudFN0eWxlIjpudWxsfSwiSG9yaXpvbnRhbENvbm5lY3RvclN0eWxlIjp7IiRpZCI6IjE4NiIsIkxpbmVDb2xvciI6eyIkcmVmIjoiMjcifSwiTGluZVdlaWdodCI6MS4wLCJMaW5lVHlwZSI6MCwiUGFyZW50U3R5bGUiOm51bGx9LCJWZXJ0aWNhbENvbm5lY3RvclN0eWxlIjp7IiRpZCI6IjE4NyIsIkxpbmVDb2xvciI6eyIkcmVmIjoiMzAi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xODgiLCJNYXJnaW4iOnsiJGlkIjoiMTg5IiwiVG9wIjowLjAsIkxlZnQiOjQuMCwiUmlnaHQiOjQuMCwiQm90dG9tIjowLjB9LCJQYWRkaW5nIjp7IiRpZCI6IjE5MCIsIlRvcCI6MC4wLCJMZWZ0IjowLjAsIlJpZ2h0IjowLjAsIkJvdHRvbSI6MC4wfSwiQmFja2dyb3VuZCI6eyIkaWQiOiIxOTEiLCJDb2xvciI6eyIkaWQiOiIxOTIiLCJBIjoyNTUsIlIiOjY4LCJHIjo4NCwiQiI6MTA2fX0sIklzVmlzaWJsZSI6dHJ1ZSwiV2lkdGgiOjAuMCwiSGVpZ2h0IjoxMC4wLCJCb3JkZXJTdHlsZSI6eyIkaWQiOiIxOTMiLCJMaW5lQ29sb3IiOnsiJGlkIjoiMTk0IiwiJHR5cGUiOiJOTFJFLkNvbW1vbi5Eb20uU29saWRDb2xvckJydXNoLCBOTFJFLkNvbW1vbiIsIkNvbG9yIjp7IiRpZCI6IjE5NSIsIkEiOjI1NSwiUiI6MjU1LCJHIjowLCJCIjowfX0sIkxpbmVXZWlnaHQiOjAuMCwiTGluZVR5cGUiOjAsIlBhcmVudFN0eWxlIjpudWxsfSwiUGFyZW50U3R5bGUiOm51bGx9LCJUaXRsZVN0eWxlIjp7IiRpZCI6IjE5NiIsIkZvbnRTZXR0aW5ncyI6eyIkaWQiOiIxOTciLCJGb250U2l6ZSI6MTEsIkZvbnROYW1lIjoiQ2FsaWJyaSIsIklzQm9sZCI6dHJ1ZSwiSXNJdGFsaWMiOmZhbHNlLCJJc1VuZGVybGluZWQiOmZhbHNlLCJQYXJlbnRTdHlsZSI6bnVsbH0sIkF1dG9TaXplIjowLCJGb3JlZ3JvdW5kIjp7IiRpZCI6IjE5OCIsIkNvbG9yIjp7IiRpZCI6IjE5OSIsIkEiOjI1NSwiUiI6MCwiRyI6MCwiQiI6MH19LCJNYXhXaWR0aCI6NzIwLjAsIk1heEhlaWdodCI6IkluZmluaXR5IiwiU21hcnRGb3JlZ3JvdW5kSXNBY3RpdmUiOmZhbHNlLCJIb3Jpem9udGFsQWxpZ25tZW50IjowLCJWZXJ0aWNhbEFsaWdubWVudCI6MCwiU21hcnRGb3JlZ3JvdW5kIjpudWxsLCJCYWNrZ3JvdW5kRmlsbFR5cGUiOjAsIk1hcmdpbiI6eyIkaWQiOiIyMDAiLCJUb3AiOjAuMCwiTGVmdCI6MC4wLCJSaWdodCI6MC4wLCJCb3R0b20iOjAuMH0sIlBhZGRpbmciOnsiJGlkIjoiMjAxIiwiVG9wIjowLjAsIkxlZnQiOjAuMCwiUmlnaHQiOjAuMCwiQm90dG9tIjowLjB9LCJCYWNrZ3JvdW5kIjp7IiRpZCI6IjIwMiIsIkNvbG9yIjp7IiRpZCI6IjIwMyIsIkEiOjAsIlIiOjI1NSwiRyI6MjU1LCJCIjoyNTV9fSwiSXNWaXNpYmxlIjp0cnVlLCJXaWR0aCI6MC4wLCJIZWlnaHQiOjAuMCwiQm9yZGVyU3R5bGUiOnsiJGlkIjoiMjA0IiwiTGluZUNvbG9yIjpudWxsLCJMaW5lV2VpZ2h0IjowLjAsIkxpbmVUeXBlIjowLCJQYXJlbnRTdHlsZSI6bnVsbH0sIlBhcmVudFN0eWxlIjpudWxsfSwiRGF0ZVN0eWxlIjp7IiRpZCI6IjIwNSIsIkZvbnRTZXR0aW5ncyI6eyIkaWQiOiIyMDYiLCJGb250U2l6ZSI6MTAsIkZvbnROYW1lIjoiQ2FsaWJyaSIsIklzQm9sZCI6ZmFsc2UsIklzSXRhbGljIjpmYWxzZSwiSXNVbmRlcmxpbmVkIjpmYWxzZSwiUGFyZW50U3R5bGUiOm51bGx9LCJBdXRvU2l6ZSI6MCwiRm9yZWdyb3VuZCI6eyIkaWQiOiIyMDciLCJDb2xvciI6eyIkaWQiOiIyMD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wOSIsIlRvcCI6MC4wLCJMZWZ0IjowLjAsIlJpZ2h0IjowLjAsIkJvdHRvbSI6MC4wfSwiUGFkZGluZyI6eyIkaWQiOiIyMTAiLCJUb3AiOjAuMCwiTGVmdCI6MC4wLCJSaWdodCI6MC4wLCJCb3R0b20iOjAuMH0sIkJhY2tncm91bmQiOnsiJGlkIjoiMjExIiwiQ29sb3IiOnsiJGlkIjoiMjEyIiwiQSI6MCwiUiI6MjU1LCJHIjoyNTUsIkIiOjI1NX19LCJJc1Zpc2libGUiOnRydWUsIldpZHRoIjowLjAsIkhlaWdodCI6MC4wLCJCb3JkZXJTdHlsZSI6eyIkaWQiOiIyMTMiLCJMaW5lQ29sb3IiOm51bGwsIkxpbmVXZWlnaHQiOjAuMCwiTGluZVR5cGUiOjAsIlBhcmVudFN0eWxlIjpudWxsfSwiUGFyZW50U3R5bGUiOm51bGx9LCJEYXRlRm9ybWF0Ijp7IiRpZCI6IjIx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yMTUiLCJGb3JtYXQiOjAsIklzVmlzaWJsZSI6ZmFsc2UsIkxhc3RLbm93blZpc2liaWxpdHlTdGF0ZSI6ZmFsc2V9LCJJc1Zpc2libGUiOnRydWUsIlBhcmVudFN0eWxlIjpudWxsfSwiSW5kZXgiOjEyLCJTbWFydER1cmF0aW9uQWN0aXZhdGVkIjpmYWxzZSwiRGF0ZUZvcm1hdCI6eyIkcmVmIjoiMjE0In0sIldlZWtOdW1iZXJpbmciOnsiJGlkIjoiMjE2IiwiRm9ybWF0IjowLCJJc1Zpc2libGUiOmZhbHNlLCJMYXN0S25vd25WaXNpYmlsaXR5U3RhdGUiOmZhbHNlfSwiSWQiOiI5NmM5NTU2YS03MTQ5LTQ1OWEtYjFhYS01ODMwZWUyOWU1MDgiLCJJbXBvcnRJZCI6bnVsbCwiVGl0bGUiOiJDcnlvc3RhdGlvbiBNb3ZlbWVudCIsIk5vdGUiOm51bGwsIkh5cGVybGluayI6eyIkaWQiOiIyMTciLCJBZGRyZXNzIjoiIiwiU3ViQWRkcmVzcyI6IiJ9LCJJc0NoYW5nZWQiOmZhbHNlLCJJc05ldyI6ZmFsc2V9fSx7IiRpZCI6IjIxOCIsIl9hdHRhY2hlZE1pbGVzdG9uZXMiOltdLCJUYXNrRGVmaW5pdGlvbiI6eyIkaWQiOiIyMTkiLCJHcm91cE5hbWUiOm51bGwsIlN0YXJ0RGF0ZSI6IjIwMjUtMDYtMDdUMDA6MDA6MDAiLCJFbmREYXRlIjoiMjAyNS0xMi0zMVQxMTo1OTowMCIsIlBlcmNlbnRhZ2VDb21wbGV0ZSI6bnVsbCwiU3R5bGUiOnsiJGlkIjoiMjIwIiwiU2hhcGUiOjAsIlNoYXBlVGhpY2tuZXNzIjowLCJEdXJhdGlvbkZvcm1hdCI6MCwiSW5jbHVkZU5vbldvcmtpbmdEYXlzSW5EdXJhdGlvbiI6ZmFsc2UsIlBlcmNlbnRhZ2VDb21wbGV0ZVN0eWxlIjp7IiRpZCI6IjIyMSIsIkZvbnRTZXR0aW5ncyI6eyIkaWQiOiIyMjIiLCJGb250U2l6ZSI6MTAsIkZvbnROYW1lIjoiQ2FsaWJyaSIsIklzQm9sZCI6ZmFsc2UsIklzSXRhbGljIjpmYWxzZSwiSXNVbmRlcmxpbmVkIjpmYWxzZSwiUGFyZW50U3R5bGUiOm51bGx9LCJBdXRvU2l6ZSI6MCwiRm9yZWdyb3VuZCI6eyIkaWQiOiIyMjMiLCJDb2xvciI6eyIkaWQiOiIyMjQ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pZCI6IjIyNSIsIlRvcCI6MC4wLCJMZWZ0IjowLjAsIlJpZ2h0IjowLjAsIkJvdHRvbSI6MC4wfSwiUGFkZGluZyI6eyIkaWQiOiIyMjYiLCJUb3AiOjAuMCwiTGVmdCI6MC4wLCJSaWdodCI6MC4wLCJCb3R0b20iOjAuMH0sIkJhY2tncm91bmQiOnsiJGlkIjoiMjI3IiwiQ29sb3IiOnsiJGlkIjoiMjI4IiwiQSI6ODksIlIiOjAsIkciOjAsIkIiOjB9fSwiSXNWaXNpYmxlIjp0cnVlLCJXaWR0aCI6MC4wLCJIZWlnaHQiOjAuMCwiQm9yZGVyU3R5bGUiOnsiJGlkIjoiMjI5IiwiTGluZUNvbG9yIjpudWxsLCJMaW5lV2VpZ2h0IjowLjAsIkxpbmVUeXBlIjowLCJQYXJlbnRTdHlsZSI6bnVsbH0sIlBhcmVudFN0eWxlIjpudWxsfSwiRHVyYXRpb25TdHlsZSI6eyIkaWQiOiIyMzAiLCJGb250U2V0dGluZ3MiOnsiJGlkIjoiMjMxIiwiRm9udFNpemUiOjEwLCJGb250TmFtZSI6IkNhbGlicmkiLCJJc0JvbGQiOmZhbHNlLCJJc0l0YWxpYyI6ZmFsc2UsIklzVW5kZXJsaW5lZCI6ZmFsc2UsIlBhcmVudFN0eWxlIjpudWxsfSwiQXV0b1NpemUiOjAsIkZvcmVncm91bmQiOnsiJGlkIjoiMjMyIiwiQ29sb3IiOnsiJGlkIjoiMjM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jM0IiwiVG9wIjowLjAsIkxlZnQiOjAuMCwiUmlnaHQiOjAuMCwiQm90dG9tIjowLjB9LCJQYWRkaW5nIjp7IiRpZCI6IjIzNSIsIlRvcCI6MC4wLCJMZWZ0IjowLjAsIlJpZ2h0IjowLjAsIkJvdHRvbSI6MC4wfSwiQmFja2dyb3VuZCI6eyIkaWQiOiIyMzYiLCJDb2xvciI6eyIkaWQiOiIyMzciLCJBIjo4OSwiUiI6MCwiRyI6MCwiQiI6MH19LCJJc1Zpc2libGUiOnRydWUsIldpZHRoIjowLjAsIkhlaWdodCI6MC4wLCJCb3JkZXJTdHlsZSI6eyIkaWQiOiIyMzgiLCJMaW5lQ29sb3IiOm51bGwsIkxpbmVXZWlnaHQiOjAuMCwiTGluZVR5cGUiOjAsIlBhcmVudFN0eWxlIjpudWxsfSwiUGFyZW50U3R5bGUiOm51bGx9LCJIb3Jpem9udGFsQ29ubmVjdG9yU3R5bGUiOnsiJGlkIjoiMjM5IiwiTGluZUNvbG9yIjp7IiRyZWYiOiIyNyJ9LCJMaW5lV2VpZ2h0IjoxLjAsIkxpbmVUeXBlIjowLCJQYXJlbnRTdHlsZSI6bnVsbH0sIlZlcnRpY2FsQ29ubmVjdG9yU3R5bGUiOnsiJGlkIjoiMjQw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I0MSIsIk1hcmdpbiI6eyIkaWQiOiIyNDIiLCJUb3AiOjAuMCwiTGVmdCI6NC4wLCJSaWdodCI6NC4wLCJCb3R0b20iOjAuMH0sIlBhZGRpbmciOnsiJGlkIjoiMjQzIiwiVG9wIjowLjAsIkxlZnQiOjAuMCwiUmlnaHQiOjAuMCwiQm90dG9tIjowLjB9LCJCYWNrZ3JvdW5kIjp7IiRpZCI6IjI0NCIsIkNvbG9yIjp7IiRpZCI6IjI0NSIsIkEiOjI1NSwiUiI6NjgsIkciOjg0LCJCIjoxMDZ9fSwiSXNWaXNpYmxlIjp0cnVlLCJXaWR0aCI6MC4wLCJIZWlnaHQiOjEwLjAsIkJvcmRlclN0eWxlIjp7IiRpZCI6IjI0NiIsIkxpbmVDb2xvciI6eyIkaWQiOiIyNDciLCIkdHlwZSI6Ik5MUkUuQ29tbW9uLkRvbS5Tb2xpZENvbG9yQnJ1c2gsIE5MUkUuQ29tbW9uIiwiQ29sb3IiOnsiJGlkIjoiMjQ4IiwiQSI6MjU1LCJSIjoyNTUsIkciOjAsIkIiOjB9fSwiTGluZVdlaWdodCI6MC4wLCJMaW5lVHlwZSI6MCwiUGFyZW50U3R5bGUiOm51bGx9LCJQYXJlbnRTdHlsZSI6bnVsbH0sIlRpdGxlU3R5bGUiOnsiJGlkIjoiMjQ5IiwiRm9udFNldHRpbmdzIjp7IiRpZCI6IjI1MCIsIkZvbnRTaXplIjoxMSwiRm9udE5hbWUiOiJDYWxpYnJpIiwiSXNCb2xkIjp0cnVlLCJJc0l0YWxpYyI6ZmFsc2UsIklzVW5kZXJsaW5lZCI6ZmFsc2UsIlBhcmVudFN0eWxlIjpudWxsfSwiQXV0b1NpemUiOjAsIkZvcmVncm91bmQiOnsiJGlkIjoiMjUxIiwiQ29sb3IiOnsiJGlkIjoiMjUyIiwiQSI6MjU1LCJSIjo2OCwiRyI6ODQsIkIiOjEwNn19LCJNYXhXaWR0aCI6NzIwLjAsIk1heEhlaWdodCI6IkluZmluaXR5IiwiU21hcnRGb3JlZ3JvdW5kSXNBY3RpdmUiOmZhbHNlLCJIb3Jpem9udGFsQWxpZ25tZW50IjoyLCJWZXJ0aWNhbEFsaWdubWVudCI6MCwiU21hcnRGb3JlZ3JvdW5kIjpudWxsLCJCYWNrZ3JvdW5kRmlsbFR5cGUiOjAsIk1hcmdpbiI6eyIkaWQiOiIyNTMiLCJUb3AiOjAuMCwiTGVmdCI6MC4wLCJSaWdodCI6MC4wLCJCb3R0b20iOjAuMH0sIlBhZGRpbmciOnsiJGlkIjoiMjU0IiwiVG9wIjowLjAsIkxlZnQiOjAuMCwiUmlnaHQiOjAuMCwiQm90dG9tIjowLjB9LCJCYWNrZ3JvdW5kIjp7IiRpZCI6IjI1NSIsIkNvbG9yIjp7IiRpZCI6IjI1NiIsIkEiOjAsIlIiOjI1NSwiRyI6MjU1LCJCIjoyNTV9fSwiSXNWaXNpYmxlIjp0cnVlLCJXaWR0aCI6MC4wLCJIZWlnaHQiOjAuMCwiQm9yZGVyU3R5bGUiOnsiJGlkIjoiMjU3IiwiTGluZUNvbG9yIjpudWxsLCJMaW5lV2VpZ2h0IjowLjAsIkxpbmVUeXBlIjowLCJQYXJlbnRTdHlsZSI6bnVsbH0sIlBhcmVudFN0eWxlIjpudWxsfSwiRGF0ZVN0eWxlIjp7IiRpZCI6IjI1OCIsIkZvbnRTZXR0aW5ncyI6eyIkaWQiOiIyNTkiLCJGb250U2l6ZSI6MTAsIkZvbnROYW1lIjoiQ2FsaWJyaSIsIklzQm9sZCI6ZmFsc2UsIklzSXRhbGljIjpmYWxzZSwiSXNVbmRlcmxpbmVkIjpmYWxzZSwiUGFyZW50U3R5bGUiOm51bGx9LCJBdXRvU2l6ZSI6MCwiRm9yZWdyb3VuZCI6eyIkaWQiOiIyNjAiLCJDb2xvciI6eyIkaWQiOiIyNjE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I2MiIsIlRvcCI6MC4wLCJMZWZ0IjowLjAsIlJpZ2h0IjowLjAsIkJvdHRvbSI6MC4wfSwiUGFkZGluZyI6eyIkaWQiOiIyNjMiLCJUb3AiOjAuMCwiTGVmdCI6MC4wLCJSaWdodCI6MC4wLCJCb3R0b20iOjAuMH0sIkJhY2tncm91bmQiOnsiJGlkIjoiMjY0IiwiQ29sb3IiOnsiJGlkIjoiMjY1IiwiQSI6ODksIlIiOjAsIkciOjAsIkIiOjB9fSwiSXNWaXNpYmxlIjp0cnVlLCJXaWR0aCI6MC4wLCJIZWlnaHQiOjAuMCwiQm9yZGVyU3R5bGUiOnsiJGlkIjoiMjY2IiwiTGluZUNvbG9yIjpudWxsLCJMaW5lV2VpZ2h0IjowLjAsIkxpbmVUeXBlIjowLCJQYXJlbnRTdHlsZSI6bnVsbH0sIlBhcmVudFN0eWxlIjpudWxsfSwiRGF0ZUZvcm1hdCI6eyIkaWQiOiIyNjciLCJGb3JtYXRTdHJpbmciOiJNL2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2OCIsIkZvcm1hdCI6MCwiSXNWaXNpYmxlIjpmYWxzZSwiTGFzdEtub3duVmlzaWJpbGl0eVN0YXRlIjpmYWxzZX0sIklzVmlzaWJsZSI6dHJ1ZSwiUGFyZW50U3R5bGUiOm51bGx9LCJJbmRleCI6MTMsIlNtYXJ0RHVyYXRpb25BY3RpdmF0ZWQiOmZhbHNlLCJEYXRlRm9ybWF0Ijp7IiRyZWYiOiIyNjcifSwiV2Vla051bWJlcmluZyI6eyIkaWQiOiIyNjkiLCJGb3JtYXQiOjAsIklzVmlzaWJsZSI6ZmFsc2UsIkxhc3RLbm93blZpc2liaWxpdHlTdGF0ZSI6ZmFsc2V9LCJJZCI6IjdjYTMyYWNkLTU5MDgtNDcxYS05MDQyLTk2YjA3MDExMTU5NSIsIkltcG9ydElkIjpudWxsLCJUaXRsZSI6IiciLCJOb3RlIjpudWxsLCJIeXBlcmxpbmsiOnsiJGlkIjoiMjcwIiwiQWRkcmVzcyI6IiIsIlN1YkFkZHJlc3MiOiIifSwiSXNDaGFuZ2VkIjpmYWxzZSwiSXNOZXciOmZhbHNlfX0seyIkaWQiOiIyNzEiLCJfYXR0YWNoZWRNaWxlc3RvbmVzIjpbXSwiVGFza0RlZmluaXRpb24iOnsiJGlkIjoiMjcyIiwiR3JvdXBOYW1lIjpudWxsLCJTdGFydERhdGUiOiIyMDI1LTAxLTAxVDExOjU5OjAwIiwiRW5kRGF0ZSI6IjIwMjUtMDUtMzFUMTE6NTk6MDAiLCJQZXJjZW50YWdlQ29tcGxldGUiOm51bGwsIlN0eWxlIjp7IiRpZCI6IjI3MyIsIlNoYXBlIjowLCJTaGFwZVRoaWNrbmVzcyI6MCwiRHVyYXRpb25Gb3JtYXQiOjAsIkluY2x1ZGVOb25Xb3JraW5nRGF5c0luRHVyYXRpb24iOmZhbHNlLCJQZXJjZW50YWdlQ29tcGxldGVTdHlsZSI6eyIkaWQiOiIyNzQiLCJGb250U2V0dGluZ3MiOnsiJGlkIjoiMjc1IiwiRm9udFNpemUiOjEwLCJGb250TmFtZSI6IkNhbGlicmkiLCJJc0JvbGQiOmZhbHNlLCJJc0l0YWxpYyI6ZmFsc2UsIklzVW5kZXJsaW5lZCI6ZmFsc2UsIlBhcmVudFN0eWxlIjpudWxsfSwiQXV0b1NpemUiOjAsIkZvcmVncm91bmQiOnsiJGlkIjoiMjc2IiwiQ29sb3IiOnsiJGlkIjoiMjc3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Mjc4IiwiTGluZUNvbG9yIjpudWxsLCJMaW5lV2VpZ2h0IjowLjAsIkxpbmVUeXBlIjowLCJQYXJlbnRTdHlsZSI6bnVsbH0sIlBhcmVudFN0eWxlIjpudWxsfSwiRHVyYXRpb25TdHlsZSI6eyIkaWQiOiIyNzkiLCJGb250U2V0dGluZ3MiOnsiJGlkIjoiMjgw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MjgxIiwiTGluZUNvbG9yIjpudWxsLCJMaW5lV2VpZ2h0IjowLjAsIkxpbmVUeXBlIjowLCJQYXJlbnRTdHlsZSI6bnVsbH0sIlBhcmVudFN0eWxlIjpudWxsfSwiSG9yaXpvbnRhbENvbm5lY3RvclN0eWxlIjp7IiRpZCI6IjI4MiIsIkxpbmVDb2xvciI6eyIkcmVmIjoiMjcifSwiTGluZVdlaWdodCI6MS4wLCJMaW5lVHlwZSI6MCwiUGFyZW50U3R5bGUiOm51bGx9LCJWZXJ0aWNhbENvbm5lY3RvclN0eWxlIjp7IiRpZCI6IjI4My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yODQiLCJNYXJnaW4iOnsiJHJlZiI6IjE4OSJ9LCJQYWRkaW5nIjp7IiRyZWYiOiIxOTAifSwiQmFja2dyb3VuZCI6eyIkaWQiOiIyODUiLCJDb2xvciI6eyIkaWQiOiIyODYiLCJBIjoyNTUsIlIiOjY4LCJHIjo4NCwiQiI6MTA2fX0sIklzVmlzaWJsZSI6dHJ1ZSwiV2lkdGgiOjAuMCwiSGVpZ2h0IjoxMC4wLCJCb3JkZXJTdHlsZSI6eyIkaWQiOiIyODciLCJMaW5lQ29sb3IiOnsiJGlkIjoiMjg4IiwiJHR5cGUiOiJOTFJFLkNvbW1vbi5Eb20uU29saWRDb2xvckJydXNoLCBOTFJFLkNvbW1vbiIsIkNvbG9yIjp7IiRpZCI6IjI4OSIsIkEiOjI1NSwiUiI6MjU1LCJHIjowLCJCIjowfX0sIkxpbmVXZWlnaHQiOjAuMCwiTGluZVR5cGUiOjAsIlBhcmVudFN0eWxlIjpudWxsfSwiUGFyZW50U3R5bGUiOm51bGx9LCJUaXRsZVN0eWxlIjp7IiRpZCI6IjI5MCIsIkZvbnRTZXR0aW5ncyI6eyIkaWQiOiIyOTEiLCJGb250U2l6ZSI6MTEsIkZvbnROYW1lIjoiQ2FsaWJyaSIsIklzQm9sZCI6dHJ1ZSwiSXNJdGFsaWMiOmZhbHNlLCJJc1VuZGVybGluZWQiOmZhbHNlLCJQYXJlbnRTdHlsZSI6bnVsbH0sIkF1dG9TaXplIjowLCJGb3JlZ3JvdW5kIjp7IiRpZCI6IjI5MiIsIkNvbG9yIjp7IiRpZCI6IjI5My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MjAwIn0sIlBhZGRpbmciOnsiJHJlZiI6IjIwMSJ9LCJCYWNrZ3JvdW5kIjp7IiRpZCI6IjI5NCIsIkNvbG9yIjp7IiRpZCI6IjI5NSIsIkEiOjAsIlIiOjI1NSwiRyI6MjU1LCJCIjoyNTV9fSwiSXNWaXNpYmxlIjp0cnVlLCJXaWR0aCI6MC4wLCJIZWlnaHQiOjAuMCwiQm9yZGVyU3R5bGUiOnsiJGlkIjoiMjk2IiwiTGluZUNvbG9yIjpudWxsLCJMaW5lV2VpZ2h0IjowLjAsIkxpbmVUeXBlIjowLCJQYXJlbnRTdHlsZSI6bnVsbH0sIlBhcmVudFN0eWxlIjpudWxsfSwiRGF0ZVN0eWxlIjp7IiRpZCI6IjI5NyIsIkZvbnRTZXR0aW5ncyI6eyIkaWQiOiIyOTgiLCJGb250U2l6ZSI6MTAsIkZvbnROYW1lIjoiQ2FsaWJyaSIsIklzQm9sZCI6ZmFsc2UsIklzSXRhbGljIjpmYWxzZSwiSXNVbmRlcmxpbmVkIjpmYWxzZSwiUGFyZW50U3R5bGUiOm51bGx9LCJBdXRvU2l6ZSI6MCwiRm9yZWdyb3VuZCI6eyIkaWQiOiIyOTkiLCJDb2xvciI6eyIkaWQiOiIzMDA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MzAxIiwiQ29sb3IiOnsiJGlkIjoiMzAyIiwiQSI6MCwiUiI6MjU1LCJHIjoyNTUsIkIiOjI1NX19LCJJc1Zpc2libGUiOnRydWUsIldpZHRoIjowLjAsIkhlaWdodCI6MC4wLCJCb3JkZXJTdHlsZSI6eyIkaWQiOiIzMDMiLCJMaW5lQ29sb3IiOm51bGwsIkxpbmVXZWlnaHQiOjAuMCwiTGluZVR5cGUiOjAsIlBhcmVudFN0eWxlIjpudWxsfSwiUGFyZW50U3R5bGUiOm51bGx9LCJEYXRlRm9ybWF0Ijp7IiRpZCI6IjMw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zMDUiLCJGb3JtYXQiOjAsIklzVmlzaWJsZSI6ZmFsc2UsIkxhc3RLbm93blZpc2liaWxpdHlTdGF0ZSI6ZmFsc2V9LCJJc1Zpc2libGUiOnRydWUsIlBhcmVudFN0eWxlIjpudWxsfSwiSW5kZXgiOjE0LCJTbWFydER1cmF0aW9uQWN0aXZhdGVkIjpmYWxzZSwiRGF0ZUZvcm1hdCI6eyIkcmVmIjoiMzA0In0sIldlZWtOdW1iZXJpbmciOnsiJGlkIjoiMzA2IiwiRm9ybWF0IjowLCJJc1Zpc2libGUiOmZhbHNlLCJMYXN0S25vd25WaXNpYmlsaXR5U3RhdGUiOmZhbHNlfSwiSWQiOiIzMmJmODNhZS1kNjg1LTQ2N2QtODkyMC1kYjUxMDAzNzI0MmYiLCJJbXBvcnRJZCI6bnVsbCwiVGl0bGUiOiJNdUUxIFNoaWVsZGluZyIsIk5vdGUiOm51bGwsIkh5cGVybGluayI6eyIkaWQiOiIzMDciLCJBZGRyZXNzIjoiIiwiU3ViQWRkcmVzcyI6IiJ9LCJJc0NoYW5nZWQiOmZhbHNlLCJJc05ldyI6ZmFsc2V9fV0sIl9taWxlc3RvbmVzIjpbXSwiSWQiOiIxYjk5MjVjOS1jNGEwLTRjNzktYTExYi1hOGI5MWM5N2UwYjEiLCJJc1NpbmdsZUl0ZW1Sb3ciOmZhbHNlfSx7IiRpZCI6IjMwOCIsIl90YXNrcyI6W3siJGlkIjoiMzA5IiwiX2F0dGFjaGVkTWlsZXN0b25lcyI6W10sIlRhc2tEZWZpbml0aW9uIjp7IiRpZCI6IjMxMCIsIkdyb3VwTmFtZSI6bnVsbCwiU3RhcnREYXRlIjoiMjAyNy0wMi0wMVQwMDowMDowMFoiLCJFbmREYXRlIjoiMjAyNy0wNy0wMVQyMzo1OTowMFoiLCJQZXJjZW50YWdlQ29tcGxldGUiOm51bGwsIlN0eWxlIjp7IiRpZCI6IjMxMSIsIlNoYXBlIjowLCJTaGFwZVRoaWNrbmVzcyI6MywiRHVyYXRpb25Gb3JtYXQiOjAsIkluY2x1ZGVOb25Xb3JraW5nRGF5c0luRHVyYXRpb24iOmZhbHNlLCJQZXJjZW50YWdlQ29tcGxldGVTdHlsZSI6eyIkaWQiOiIzMTIiLCJGb250U2V0dGluZ3MiOnsiJGlkIjoiMzEz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zMTQiLCJMaW5lQ29sb3IiOm51bGwsIkxpbmVXZWlnaHQiOjAuMCwiTGluZVR5cGUiOjAsIlBhcmVudFN0eWxlIjpudWxsfSwiUGFyZW50U3R5bGUiOm51bGx9LCJEdXJhdGlvblN0eWxlIjp7IiRpZCI6IjMxNSIsIkZvbnRTZXR0aW5ncyI6eyIkaWQiOiIzMTY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zMTciLCJMaW5lQ29sb3IiOm51bGwsIkxpbmVXZWlnaHQiOjAuMCwiTGluZVR5cGUiOjAsIlBhcmVudFN0eWxlIjpudWxsfSwiUGFyZW50U3R5bGUiOm51bGx9LCJIb3Jpem9udGFsQ29ubmVjdG9yU3R5bGUiOnsiJGlkIjoiMzE4IiwiTGluZUNvbG9yIjp7IiRyZWYiOiIyNyJ9LCJMaW5lV2VpZ2h0IjoxLjAsIkxpbmVUeXBlIjowLCJQYXJlbnRTdHlsZSI6bnVsbH0sIlZlcnRpY2FsQ29ubmVjdG9yU3R5bGUiOnsiJGlkIjoiMzE5IiwiTGluZUNvbG9yIjp7IiRyZWYiOiIzMCJ9LCJMaW5lV2VpZ2h0IjowLjAsIkxpbmVUeXBlIjowLCJQYXJlbnRTdHlsZSI6bnVsbH0sIk1hcmdpbiI6bnVsbCwiU3RhcnREYXRlUG9zaXRpb24iOjYsIkVuZERhdGVQb3NpdGlvbiI6NiwiRGF0ZUlzVmlzaWJsZSI6ZmFsc2UsIlRpdGxlUG9zaXRpb24iOjQsIkR1cmF0aW9uUG9zaXRpb24iOjYsIlBlcmNlbnRhZ2VDb21wbGV0ZWRQb3NpdGlvbiI6NiwiU3BhY2luZyI6MywiSXNCZWxvd1RpbWViYW5kIjp0cnVlLCJQZXJjZW50YWdlQ29tcGxldGVTaGFwZU9wYWNpdHkiOjM1LCJTaGFwZVN0eWxlIjp7IiRpZCI6IjMyMCIsIk1hcmdpbiI6eyIkcmVmIjoiMTg5In0sIlBhZGRpbmciOnsiJHJlZiI6IjE5MCJ9LCJCYWNrZ3JvdW5kIjp7IiRpZCI6IjMyMSIsIkNvbG9yIjp7IiRpZCI6IjMyMiIsIkEiOjI1NSwiUiI6NjgsIkciOjg0LCJCIjoxMDZ9fSwiSXNWaXNpYmxlIjp0cnVlLCJXaWR0aCI6MC4wLCJIZWlnaHQiOjEwLjAsIkJvcmRlclN0eWxlIjp7IiRpZCI6IjMyMyIsIkxpbmVDb2xvciI6eyIkaWQiOiIzMjQiLCIkdHlwZSI6Ik5MUkUuQ29tbW9uLkRvbS5Tb2xpZENvbG9yQnJ1c2gsIE5MUkUuQ29tbW9uIiwiQ29sb3IiOnsiJGlkIjoiMzI1IiwiQSI6MjU1LCJSIjoyNTUsIkciOjAsIkIiOjB9fSwiTGluZVdlaWdodCI6MC4wLCJMaW5lVHlwZSI6MCwiUGFyZW50U3R5bGUiOm51bGx9LCJQYXJlbnRTdHlsZSI6bnVsbH0sIlRpdGxlU3R5bGUiOnsiJGlkIjoiMzI2IiwiRm9udFNldHRpbmdzIjp7IiRpZCI6IjMyNyIsIkZvbnRTaXplIjoxMSwiRm9udE5hbWUiOiJDYWxpYnJpIiwiSXNCb2xkIjp0cnVlLCJJc0l0YWxpYyI6ZmFsc2UsIklzVW5kZXJsaW5lZCI6ZmFsc2UsIlBhcmVudFN0eWxlIjpudWxsfSwiQXV0b1NpemUiOjAsIkZvcmVncm91bmQiOnsiJGlkIjoiMzI4IiwiQ29sb3IiOnsiJGlkIjoiMzI5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yMDAifSwiUGFkZGluZyI6eyIkcmVmIjoiMjAxIn0sIkJhY2tncm91bmQiOnsiJGlkIjoiMzMwIiwiQ29sb3IiOnsiJGlkIjoiMzMxIiwiQSI6MCwiUiI6MjU1LCJHIjoyNTUsIkIiOjI1NX19LCJJc1Zpc2libGUiOnRydWUsIldpZHRoIjowLjAsIkhlaWdodCI6MC4wLCJCb3JkZXJTdHlsZSI6eyIkaWQiOiIzMzIiLCJMaW5lQ29sb3IiOm51bGwsIkxpbmVXZWlnaHQiOjAuMCwiTGluZVR5cGUiOjAsIlBhcmVudFN0eWxlIjpudWxsfSwiUGFyZW50U3R5bGUiOm51bGx9LCJEYXRlU3R5bGUiOnsiJGlkIjoiMzMzIiwiRm9udFNldHRpbmdzIjp7IiRpZCI6IjMzNCIsIkZvbnRTaXplIjoxMCwiRm9udE5hbWUiOiJDYWxpYnJpIiwiSXNCb2xkIjpmYWxzZSwiSXNJdGFsaWMiOmZhbHNlLCJJc1VuZGVybGluZWQiOmZhbHNlLCJQYXJlbnRTdHlsZSI6bnVsbH0sIkF1dG9TaXplIjowLCJGb3JlZ3JvdW5kIjp7IiRpZCI6IjMzNSIsIkNvbG9yIjp7IiRpZCI6IjMzNi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zMzciLCJDb2xvciI6eyIkaWQiOiIzMzgiLCJBIjowLCJSIjoyNTUsIkciOjI1NSwiQiI6MjU1fX0sIklzVmlzaWJsZSI6dHJ1ZSwiV2lkdGgiOjAuMCwiSGVpZ2h0IjowLjAsIkJvcmRlclN0eWxlIjp7IiRpZCI6IjMzOSIsIkxpbmVDb2xvciI6bnVsbCwiTGluZVdlaWdodCI6MC4wLCJMaW5lVHlwZSI6MCwiUGFyZW50U3R5bGUiOm51bGx9LCJQYXJlbnRTdHlsZSI6bnVsbH0sIkRhdGVGb3JtYXQiOnsiJGlkIjoiMzQ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M0MSIsIkZvcm1hdCI6MCwiSXNWaXNpYmxlIjpmYWxzZSwiTGFzdEtub3duVmlzaWJpbGl0eVN0YXRlIjpmYWxzZX0sIklzVmlzaWJsZSI6dHJ1ZSwiUGFyZW50U3R5bGUiOm51bGx9LCJJbmRleCI6MTUsIlNtYXJ0RHVyYXRpb25BY3RpdmF0ZWQiOmZhbHNlLCJEYXRlRm9ybWF0Ijp7IiRyZWYiOiIzNDAifSwiV2Vla051bWJlcmluZyI6eyIkaWQiOiIzNDIiLCJGb3JtYXQiOjAsIklzVmlzaWJsZSI6ZmFsc2UsIkxhc3RLbm93blZpc2liaWxpdHlTdGF0ZSI6ZmFsc2V9LCJJZCI6ImI0MmQ2ODkzLTc3OTQtNDQ0Yi05NTE5LTFlNDc2NWFjN2QzYSIsIkltcG9ydElkIjpudWxsLCJUaXRsZSI6IlVDTiBQS0NPIEFjY2VzcyIsIk5vdGUiOm51bGwsIkh5cGVybGluayI6eyIkaWQiOiIzNDMiLCJBZGRyZXNzIjoiIiwiU3ViQWRkcmVzcyI6IiJ9LCJJc0NoYW5nZWQiOmZhbHNlLCJJc05ldyI6ZmFsc2V9fSx7IiRpZCI6IjM0NCIsIl9hdHRhY2hlZE1pbGVzdG9uZXMiOltdLCJUYXNrRGVmaW5pdGlvbiI6eyIkaWQiOiIzNDUiLCJHcm91cE5hbWUiOm51bGwsIlN0YXJ0RGF0ZSI6IjIwMjUtMDEtMDFUMTE6NTk6MDBaIiwiRW5kRGF0ZSI6IjIwMjUtMDYtMDFUMTE6NTk6MDBaIiwiUGVyY2VudGFnZUNvbXBsZXRlIjpudWxsLCJTdHlsZSI6eyIkaWQiOiIzNDYiLCJTaGFwZSI6MCwiU2hhcGVUaGlja25lc3MiOjAsIkR1cmF0aW9uRm9ybWF0IjowLCJJbmNsdWRlTm9uV29ya2luZ0RheXNJbkR1cmF0aW9uIjpmYWxzZSwiUGVyY2VudGFnZUNvbXBsZXRlU3R5bGUiOnsiJGlkIjoiMzQ3IiwiRm9udFNldHRpbmdzIjp7IiRpZCI6IjM0OCIsIkZvbnRTaXplIjoxMCwiRm9udE5hbWUiOiJDYWxpYnJpIiwiSXNCb2xkIjpmYWxzZSwiSXNJdGFsaWMiOmZhbHNlLCJJc1VuZGVybGluZWQiOmZhbHNlLCJQYXJlbnRTdHlsZSI6bnVsbH0sIkF1dG9TaXplIjowLCJGb3JlZ3JvdW5kIjp7IiRpZCI6IjM0OSIsIkNvbG9yIjp7IiRpZCI6IjM1MC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M1MSIsIkxpbmVDb2xvciI6bnVsbCwiTGluZVdlaWdodCI6MC4wLCJMaW5lVHlwZSI6MCwiUGFyZW50U3R5bGUiOm51bGx9LCJQYXJlbnRTdHlsZSI6bnVsbH0sIkR1cmF0aW9uU3R5bGUiOnsiJGlkIjoiMzUyIiwiRm9udFNldHRpbmdzIjp7IiRpZCI6IjM1My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M1NCIsIkxpbmVDb2xvciI6bnVsbCwiTGluZVdlaWdodCI6MC4wLCJMaW5lVHlwZSI6MCwiUGFyZW50U3R5bGUiOm51bGx9LCJQYXJlbnRTdHlsZSI6bnVsbH0sIkhvcml6b250YWxDb25uZWN0b3JTdHlsZSI6eyIkaWQiOiIzNTUiLCJMaW5lQ29sb3IiOnsiJHJlZiI6IjI3In0sIkxpbmVXZWlnaHQiOjEuMCwiTGluZVR5cGUiOjAsIlBhcmVudFN0eWxlIjpudWxsfSwiVmVydGljYWxDb25uZWN0b3JTdHlsZSI6eyIkaWQiOiIzNTY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zU3IiwiTWFyZ2luIjp7IiRyZWYiOiIxODkifSwiUGFkZGluZyI6eyIkcmVmIjoiMTkwIn0sIkJhY2tncm91bmQiOnsiJGlkIjoiMzU4IiwiQ29sb3IiOnsiJGlkIjoiMzU5IiwiQSI6MjU1LCJSIjo2OCwiRyI6ODQsIkIiOjEwNn19LCJJc1Zpc2libGUiOnRydWUsIldpZHRoIjowLjAsIkhlaWdodCI6MTAuMCwiQm9yZGVyU3R5bGUiOnsiJGlkIjoiMzYwIiwiTGluZUNvbG9yIjp7IiRyZWYiOiIyODgifSwiTGluZVdlaWdodCI6MC4wLCJMaW5lVHlwZSI6MCwiUGFyZW50U3R5bGUiOm51bGx9LCJQYXJlbnRTdHlsZSI6bnVsbH0sIlRpdGxlU3R5bGUiOnsiJGlkIjoiMzYxIiwiRm9udFNldHRpbmdzIjp7IiRpZCI6IjM2MiIsIkZvbnRTaXplIjoxMSwiRm9udE5hbWUiOiJDYWxpYnJpIiwiSXNCb2xkIjp0cnVlLCJJc0l0YWxpYyI6ZmFsc2UsIklzVW5kZXJsaW5lZCI6ZmFsc2UsIlBhcmVudFN0eWxlIjpudWxsfSwiQXV0b1NpemUiOjAsIkZvcmVncm91bmQiOnsiJGlkIjoiMzYzIiwiQ29sb3IiOnsiJGlkIjoiMzY0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MzY1IiwiQ29sb3IiOnsiJGlkIjoiMzY2IiwiQSI6MCwiUiI6MjU1LCJHIjoyNTUsIkIiOjI1NX19LCJJc1Zpc2libGUiOnRydWUsIldpZHRoIjowLjAsIkhlaWdodCI6MC4wLCJCb3JkZXJTdHlsZSI6eyIkaWQiOiIzNjciLCJMaW5lQ29sb3IiOm51bGwsIkxpbmVXZWlnaHQiOjAuMCwiTGluZVR5cGUiOjAsIlBhcmVudFN0eWxlIjpudWxsfSwiUGFyZW50U3R5bGUiOm51bGx9LCJEYXRlU3R5bGUiOnsiJGlkIjoiMzY4IiwiRm9udFNldHRpbmdzIjp7IiRpZCI6IjM2OSIsIkZvbnRTaXplIjoxMCwiRm9udE5hbWUiOiJDYWxpYnJpIiwiSXNCb2xkIjpmYWxzZSwiSXNJdGFsaWMiOmZhbHNlLCJJc1VuZGVybGluZWQiOmZhbHNlLCJQYXJlbnRTdHlsZSI6bnVsbH0sIkF1dG9TaXplIjowLCJGb3JlZ3JvdW5kIjp7IiRpZCI6IjM3MCIsIkNvbG9yIjp7IiRpZCI6IjM3M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zNzIiLCJDb2xvciI6eyIkaWQiOiIzNzMiLCJBIjowLCJSIjoyNTUsIkciOjI1NSwiQiI6MjU1fX0sIklzVmlzaWJsZSI6dHJ1ZSwiV2lkdGgiOjAuMCwiSGVpZ2h0IjowLjAsIkJvcmRlclN0eWxlIjp7IiRpZCI6IjM3NCIsIkxpbmVDb2xvciI6bnVsbCwiTGluZVdlaWdodCI6MC4wLCJMaW5lVHlwZSI6MCwiUGFyZW50U3R5bGUiOm51bGx9LCJQYXJlbnRTdHlsZSI6bnVsbH0sIkRhdGVGb3JtYXQiOnsiJHJlZiI6IjMwNCJ9LCJXZWVrTnVtYmVyaW5nIjp7IiRpZCI6IjM3NSIsIkZvcm1hdCI6MCwiSXNWaXNpYmxlIjpmYWxzZSwiTGFzdEtub3duVmlzaWJpbGl0eVN0YXRlIjpmYWxzZX0sIklzVmlzaWJsZSI6dHJ1ZSwiUGFyZW50U3R5bGUiOm51bGx9LCJJbmRleCI6MTYsIlNtYXJ0RHVyYXRpb25BY3RpdmF0ZWQiOmZhbHNlLCJEYXRlRm9ybWF0Ijp7IiRyZWYiOiIzMDQifSwiV2Vla051bWJlcmluZyI6eyIkaWQiOiIzNzYiLCJGb3JtYXQiOjAsIklzVmlzaWJsZSI6ZmFsc2UsIkxhc3RLbm93blZpc2liaWxpdHlTdGF0ZSI6ZmFsc2V9LCJJZCI6IjUxMjg4ZGQ3LWVlMTEtNDFjMS04N2U5LWYzYWIxM2YxMGU5MSIsIkltcG9ydElkIjpudWxsLCJUaXRsZSI6IlRBVFRPT1MgLSBXTUZBIFByZXAuIiwiTm90ZSI6bnVsbCwiSHlwZXJsaW5rIjp7IiRpZCI6IjM3NyIsIkFkZHJlc3MiOiIiLCJTdWJBZGRyZXNzIjoiIn0sIklzQ2hhbmdlZCI6ZmFsc2UsIklzTmV3IjpmYWxzZX19LHsiJGlkIjoiMzc4IiwiX2F0dGFjaGVkTWlsZXN0b25lcyI6W10sIlRhc2tEZWZpbml0aW9uIjp7IiRpZCI6IjM3OSIsIkdyb3VwTmFtZSI6bnVsbCwiU3RhcnREYXRlIjoiMjAyNi0wMS0wMVQyMzo1OTowMFoiLCJFbmREYXRlIjoiMjAyNi0wNi0wMVQyMzo1OTowMFoiLCJQZXJjZW50YWdlQ29tcGxldGUiOm51bGwsIlN0eWxlIjp7IiRpZCI6IjM4MCIsIlNoYXBlIjowLCJTaGFwZVRoaWNrbmVzcyI6MCwiRHVyYXRpb25Gb3JtYXQiOjAsIkluY2x1ZGVOb25Xb3JraW5nRGF5c0luRHVyYXRpb24iOmZhbHNlLCJQZXJjZW50YWdlQ29tcGxldGVTdHlsZSI6eyIkaWQiOiIzODEiLCJGb250U2V0dGluZ3MiOnsiJGlkIjoiMzgyIiwiRm9udFNpemUiOjEwLCJGb250TmFtZSI6IkNhbGlicmkiLCJJc0JvbGQiOmZhbHNlLCJJc0l0YWxpYyI6ZmFsc2UsIklzVW5kZXJsaW5lZCI6ZmFsc2UsIlBhcmVudFN0eWxlIjpudWxsfSwiQXV0b1NpemUiOjAsIkZvcmVncm91bmQiOnsiJGlkIjoiMzgzIiwiQ29sb3IiOnsiJGlkIjoiMzg0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Mzg1IiwiTGluZUNvbG9yIjpudWxsLCJMaW5lV2VpZ2h0IjowLjAsIkxpbmVUeXBlIjowLCJQYXJlbnRTdHlsZSI6bnVsbH0sIlBhcmVudFN0eWxlIjpudWxsfSwiRHVyYXRpb25TdHlsZSI6eyIkaWQiOiIzODYiLCJGb250U2V0dGluZ3MiOnsiJGlkIjoiMzg3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Mzg4IiwiTGluZUNvbG9yIjpudWxsLCJMaW5lV2VpZ2h0IjowLjAsIkxpbmVUeXBlIjowLCJQYXJlbnRTdHlsZSI6bnVsbH0sIlBhcmVudFN0eWxlIjpudWxsfSwiSG9yaXpvbnRhbENvbm5lY3RvclN0eWxlIjp7IiRpZCI6IjM4OSIsIkxpbmVDb2xvciI6eyIkcmVmIjoiMjcifSwiTGluZVdlaWdodCI6MS4wLCJMaW5lVHlwZSI6MCwiUGFyZW50U3R5bGUiOm51bGx9LCJWZXJ0aWNhbENvbm5lY3RvclN0eWxlIjp7IiRpZCI6IjM5MC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zOTEiLCJNYXJnaW4iOnsiJHJlZiI6IjE4OSJ9LCJQYWRkaW5nIjp7IiRyZWYiOiIxOTAifSwiQmFja2dyb3VuZCI6eyIkaWQiOiIzOTIiLCJDb2xvciI6eyIkaWQiOiIzOTMiLCJBIjoyNTUsIlIiOjY4LCJHIjo4NCwiQiI6MTA2fX0sIklzVmlzaWJsZSI6dHJ1ZSwiV2lkdGgiOjAuMCwiSGVpZ2h0IjoxMC4wLCJCb3JkZXJTdHlsZSI6eyIkaWQiOiIzOTQiLCJMaW5lQ29sb3IiOnsiJHJlZiI6IjI4OCJ9LCJMaW5lV2VpZ2h0IjowLjAsIkxpbmVUeXBlIjowLCJQYXJlbnRTdHlsZSI6bnVsbH0sIlBhcmVudFN0eWxlIjpudWxsfSwiVGl0bGVTdHlsZSI6eyIkaWQiOiIzOTUiLCJGb250U2V0dGluZ3MiOnsiJGlkIjoiMzk2IiwiRm9udFNpemUiOjExLCJGb250TmFtZSI6IkNhbGlicmkiLCJJc0JvbGQiOnRydWUsIklzSXRhbGljIjpmYWxzZSwiSXNVbmRlcmxpbmVkIjpmYWxzZSwiUGFyZW50U3R5bGUiOm51bGx9LCJBdXRvU2l6ZSI6MCwiRm9yZWdyb3VuZCI6eyIkaWQiOiIzOTciLCJDb2xvciI6eyIkaWQiOiIzOTg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IwMCJ9LCJQYWRkaW5nIjp7IiRyZWYiOiIyMDEifSwiQmFja2dyb3VuZCI6eyIkaWQiOiIzOTkiLCJDb2xvciI6eyIkaWQiOiI0MDAiLCJBIjowLCJSIjoyNTUsIkciOjI1NSwiQiI6MjU1fX0sIklzVmlzaWJsZSI6dHJ1ZSwiV2lkdGgiOjAuMCwiSGVpZ2h0IjowLjAsIkJvcmRlclN0eWxlIjp7IiRpZCI6IjQwMSIsIkxpbmVDb2xvciI6bnVsbCwiTGluZVdlaWdodCI6MC4wLCJMaW5lVHlwZSI6MCwiUGFyZW50U3R5bGUiOm51bGx9LCJQYXJlbnRTdHlsZSI6bnVsbH0sIkRhdGVTdHlsZSI6eyIkaWQiOiI0MDIiLCJGb250U2V0dGluZ3MiOnsiJGlkIjoiNDAzIiwiRm9udFNpemUiOjEwLCJGb250TmFtZSI6IkNhbGlicmkiLCJJc0JvbGQiOmZhbHNlLCJJc0l0YWxpYyI6ZmFsc2UsIklzVW5kZXJsaW5lZCI6ZmFsc2UsIlBhcmVudFN0eWxlIjpudWxsfSwiQXV0b1NpemUiOjAsIkZvcmVncm91bmQiOnsiJGlkIjoiNDA0IiwiQ29sb3IiOnsiJGlkIjoiNDA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pZCI6IjQwNiIsIkNvbG9yIjp7IiRpZCI6IjQwNyIsIkEiOjAsIlIiOjI1NSwiRyI6MjU1LCJCIjoyNTV9fSwiSXNWaXNpYmxlIjp0cnVlLCJXaWR0aCI6MC4wLCJIZWlnaHQiOjAuMCwiQm9yZGVyU3R5bGUiOnsiJGlkIjoiNDA4IiwiTGluZUNvbG9yIjpudWxsLCJMaW5lV2VpZ2h0IjowLjAsIkxpbmVUeXBlIjowLCJQYXJlbnRTdHlsZSI6bnVsbH0sIlBhcmVudFN0eWxlIjpudWxsfSwiRGF0ZUZvcm1hdCI6eyIkcmVmIjoiMzA0In0sIldlZWtOdW1iZXJpbmciOnsiJGlkIjoiNDA5IiwiRm9ybWF0IjowLCJJc1Zpc2libGUiOmZhbHNlLCJMYXN0S25vd25WaXNpYmlsaXR5U3RhdGUiOmZhbHNlfSwiSXNWaXNpYmxlIjp0cnVlLCJQYXJlbnRTdHlsZSI6bnVsbH0sIkluZGV4IjoxNywiU21hcnREdXJhdGlvbkFjdGl2YXRlZCI6ZmFsc2UsIkRhdGVGb3JtYXQiOnsiJHJlZiI6IjMwNCJ9LCJXZWVrTnVtYmVyaW5nIjp7IiRpZCI6IjQxMCIsIkZvcm1hdCI6MCwiSXNWaXNpYmxlIjpmYWxzZSwiTGFzdEtub3duVmlzaWJpbGl0eVN0YXRlIjpmYWxzZX0sIklkIjoiMWIzYTRkYTYtNjRiMi00NDJmLWI2MTEtZDI4ODlhMzAzOGIyIiwiSW1wb3J0SWQiOm51bGwsIlRpdGxlIjoiJyIsIk5vdGUiOm51bGwsIkh5cGVybGluayI6eyIkaWQiOiI0MTEiLCJBZGRyZXNzIjoiIiwiU3ViQWRkcmVzcyI6IiJ9LCJJc0NoYW5nZWQiOmZhbHNlLCJJc05ldyI6ZmFsc2V9fV0sIl9taWxlc3RvbmVzIjpbXSwiSWQiOiI3ZGQ4MGFmOC04NWUwLTQ4ZDctODI4NC1kMzA4OWJiODZmODAiLCJJc1NpbmdsZUl0ZW1Sb3ciOmZhbHNlfV0sIkluZGV4Ijo4LCJJZCI6ImQxNjcxMzQ5LTJhNTUtNGJlOC1hMTQwLTI0ZmRiNmMyZDhiNCIsIkhlYWRlclRleHQiOm51bGwsIklzRGVmYXVsdCI6dHJ1ZSwiU3R5bGUiOnsiJGlkIjoiNDEyIiwiSGVhZGVyU3R5bGUiOnsiJGlkIjoiNDEzIiwiVGV4dFN0eWxlIjp7IiRpZCI6IjQxNCIsIkZvbnRTZXR0aW5ncyI6eyIkaWQiOiI0MTUiLCJGb250U2l6ZSI6MTIsIkZvbnROYW1lIjoiQ2FsaWJyaSIsIklzQm9sZCI6ZmFsc2UsIklzSXRhbGljIjpmYWxzZSwiSXNVbmRlcmxpbmVkIjpmYWxzZSwiUGFyZW50U3R5bGUiOm51bGx9LCJBdXRvU2l6ZSI6MCwiRm9yZWdyb3VuZCI6eyIkaWQiOiI0MTYiLCJDb2xvciI6eyIkaWQiOiI0MTciLCJBIjoyNTUsIlIiOjAsIkciOjAsIkIiOjB9fSwiTWF4V2lkdGgiOjAuMCwiTWF4SGVpZ2h0IjowLjAsIlNtYXJ0Rm9yZWdyb3VuZElzQWN0aXZlIjpmYWxzZSwiSG9yaXpvbnRhbEFsaWdubWVudCI6MCwiVmVydGljYWxBbGlnbm1lbnQiOjAsIlNtYXJ0Rm9yZWdyb3VuZCI6bnVsbCwiQmFja2dyb3VuZEZpbGxUeXBlIjowLCJNYXJnaW4iOnsiJGlkIjoiNDE4IiwiVG9wIjowLjAsIkxlZnQiOjAuMCwiUmlnaHQiOjAuMCwiQm90dG9tIjowLjB9LCJQYWRkaW5nIjp7IiRpZCI6IjQxOSIsIlRvcCI6MC4wLCJMZWZ0IjowLjAsIlJpZ2h0IjowLjAsIkJvdHRvbSI6MC4wfSwiQmFja2dyb3VuZCI6bnVsbCwiSXNWaXNpYmxlIjpmYWxzZSwiV2lkdGgiOjAuMCwiSGVpZ2h0IjowLjAsIkJvcmRlclN0eWxlIjpudWxsLCJQYXJlbnRTdHlsZSI6bnVsbH0sIlJlY3RhbmdsZVN0eWxlIjp7IiRpZCI6IjQyMCIsIk1hcmdpbiI6eyIkaWQiOiI0MjEiLCJUb3AiOjAuMCwiTGVmdCI6MC4wLCJSaWdodCI6MC4wLCJCb3R0b20iOjAuMH0sIlBhZGRpbmciOnsiJGlkIjoiNDIyIiwiVG9wIjowLjAsIkxlZnQiOjAuMCwiUmlnaHQiOjAuMCwiQm90dG9tIjowLjB9LCJCYWNrZ3JvdW5kIjp7IiRpZCI6IjQyMyIsIkNvbG9yIjp7IiRpZCI6IjQyNCIsIkEiOjYzLCJSIjoxOTcsIkciOjAsIkIiOjZ9fSwiSXNWaXNpYmxlIjpmYWxzZSwiV2lkdGgiOjAuMCwiSGVpZ2h0IjowLjAsIkJvcmRlclN0eWxlIjp7IiRpZCI6IjQyNSIsIkxpbmVDb2xvciI6eyIkaWQiOiI0MjYiLCIkdHlwZSI6Ik5MUkUuQ29tbW9uLkRvbS5Tb2xpZENvbG9yQnJ1c2gsIE5MUkUuQ29tbW9uIiwiQ29sb3IiOnsiJGlkIjoiNDI3IiwiQSI6MjU1LCJSIjoyNTUsIkciOjAsIkIiOjB9fSwiTGluZVdlaWdodCI6MC4wLCJMaW5lVHlwZSI6MCwiUGFyZW50U3R5bGUiOm51bGx9LCJQYXJlbnRTdHlsZSI6bnVsbH0sIk1hcmdpbiI6eyIkaWQiOiI0MjgiLCJUb3AiOjAuMCwiTGVmdCI6MC4wLCJSaWdodCI6MC4wLCJCb3R0b20iOjAuMH0sIlBhZGRpbmciOnsiJGlkIjoiNDI5IiwiVG9wIjowLjAsIkxlZnQiOjAuMCwiUmlnaHQiOjAuMCwiQm90dG9tIjowLjB9LCJCYWNrZ3JvdW5kIjpudWxsLCJJc1Zpc2libGUiOnRydWUsIldpZHRoIjowLjAsIkhlaWdodCI6MC4wLCJCb3JkZXJTdHlsZSI6bnVsbCwiUGFyZW50U3R5bGUiOm51bGx9LCJCYWNrZ3JvdW5kU3R5bGUiOnsiJGlkIjoiNDMwIiwiTWFyZ2luIjp7IiRpZCI6IjQzMSIsIlRvcCI6MC4wLCJMZWZ0IjowLjAsIlJpZ2h0IjowLjAsIkJvdHRvbSI6MC4wfSwiUGFkZGluZyI6eyIkaWQiOiI0MzIiLCJUb3AiOjAuMCwiTGVmdCI6MC4wLCJSaWdodCI6MC4wLCJCb3R0b20iOjAuMH0sIkJhY2tncm91bmQiOnsiJGlkIjoiNDMzIiwiQ29sb3IiOnsiJGlkIjoiNDM0IiwiQSI6NTEsIlIiOjE2NSwiRyI6MTY1LCJCIjoxNjV9fSwiSXNWaXNpYmxlIjp0cnVlLCJXaWR0aCI6MC4wLCJIZWlnaHQiOjAuMCwiQm9yZGVyU3R5bGUiOnsiJGlkIjoiNDM1IiwiTGluZUNvbG9yIjp7IiRpZCI6IjQzNiIsIiR0eXBlIjoiTkxSRS5Db21tb24uRG9tLlNvbGlkQ29sb3JCcnVzaCwgTkxSRS5Db21tb24iLCJDb2xvciI6eyIkaWQiOiI0MzciLCJBIjoyNTUsIlIiOjI1NSwiRyI6MCwiQiI6MH19LCJMaW5lV2VpZ2h0IjowLjAsIkxpbmVUeXBlIjowLCJQYXJlbnRTdHlsZSI6bnVsbH0sIlBhcmVudFN0eWxlIjpudWxsfSwiTWFyZ2luIjp7IiRpZCI6IjQzOCIsIlRvcCI6MC4wLCJMZWZ0IjowLjAsIlJpZ2h0IjowLjAsIkJvdHRvbSI6MC4wfSwiUGFkZGluZyI6eyIkaWQiOiI0MzkiLCJUb3AiOjAuMCwiTGVmdCI6MC4wLCJSaWdodCI6MC4wLCJCb3R0b20iOjAuMH0sIklzVmlzaWJsZSI6ZmFsc2UsIldpZHRoIjowLjAsIkhlaWdodCI6MC4wLCJCb3JkZXJTdHlsZSI6bnVsbCwiUGFyZW50U3R5bGUiOm51bGx9fV0sIklkIjoiNzlmMDVlOGQtZTcyZS00Y2MzLTg1ZmMtZTg3NWZhNjU1MTdmIiwiSW5kZXgiOjgsIkhlYWRlclRleHQiOiJTaXRlIFByZXBhcmF0aW9uIiwiU3R5bGUiOnsiJGlkIjoiNDQwIiwiSGVhZGVyU3R5bGUiOnsiJGlkIjoiNDQxIiwiVGV4dElzVmVydGljYWwiOmZhbHNlLCJUZXh0U3R5bGUiOnsiJGlkIjoiNDQyIiwiRm9udFNldHRpbmdzIjp7IiRpZCI6IjQ0MyIsIkZvbnRTaXplIjoxMCwiRm9udE5hbWUiOiJGcmFua2xpbiBHb3RoaWMgTWVkaXVtIiwiSXNCb2xkIjpmYWxzZSwiSXNJdGFsaWMiOmZhbHNlLCJJc1VuZGVybGluZWQiOmZhbHNlLCJQYXJlbnRTdHlsZSI6bnVsbH0sIkF1dG9TaXplIjoyLCJGb3JlZ3JvdW5kIjp7IiRpZCI6IjQ0NCIsIkNvbG9yIjp7IiRpZCI6IjQ0NSIsIkEiOjI1NSwiUiI6MzIsIkciOjU2LCJCIjoxMDB9fSwiTWF4V2lkdGgiOjcxLjAsIk1heEhlaWdodCI6IkluZmluaXR5IiwiU21hcnRGb3JlZ3JvdW5kSXNBY3RpdmUiOmZhbHNlLCJIb3Jpem9udGFsQWxpZ25tZW50IjowLCJWZXJ0aWNhbEFsaWdubWVudCI6MCwiU21hcnRGb3JlZ3JvdW5kIjpudWxsLCJCYWNrZ3JvdW5kRmlsbFR5cGUiOjAsIk1hcmdpbiI6eyIkaWQiOiI0NDYiLCJUb3AiOjAuMCwiTGVmdCI6MC4wLCJSaWdodCI6MC4wLCJCb3R0b20iOjAuMH0sIlBhZGRpbmciOnsiJGlkIjoiNDQ3IiwiVG9wIjowLjAsIkxlZnQiOjAuMCwiUmlnaHQiOjAuMCwiQm90dG9tIjowLjB9LCJCYWNrZ3JvdW5kIjpudWxsLCJJc1Zpc2libGUiOmZhbHNlLCJXaWR0aCI6MC4wLCJIZWlnaHQiOjAuMCwiQm9yZGVyU3R5bGUiOm51bGwsIlBhcmVudFN0eWxlIjpudWxsfSwiUmVjdGFuZ2xlU3R5bGUiOnsiJGlkIjoiNDQ4IiwiTWFyZ2luIjp7IiRpZCI6IjQ0OSIsIlRvcCI6MC4wLCJMZWZ0IjowLjAsIlJpZ2h0IjowLjAsIkJvdHRvbSI6MC4wfSwiUGFkZGluZyI6eyIkaWQiOiI0NTAiLCJUb3AiOjAuMCwiTGVmdCI6MC4wLCJSaWdodCI6MC4wLCJCb3R0b20iOjAuMH0sIkJhY2tncm91bmQiOnsiJGlkIjoiNDUxIiwiQ29sb3IiOnsiJGlkIjoiNDUyIiwiQSI6MTI3LCJSIjo5MSwiRyI6MTU1LCJCIjoyMTN9fSwiSXNWaXNpYmxlIjp0cnVlLCJXaWR0aCI6MC4wLCJIZWlnaHQiOjAuMCwiQm9yZGVyU3R5bGUiOnsiJGlkIjoiNDUzIiwiTGluZUNvbG9yIjp7IiRpZCI6IjQ1NCIsIiR0eXBlIjoiTkxSRS5Db21tb24uRG9tLlNvbGlkQ29sb3JCcnVzaCwgTkxSRS5Db21tb24iLCJDb2xvciI6eyIkaWQiOiI0NTUiLCJBIjoyNTUsIlIiOjI1NSwiRyI6MCwiQiI6MH19LCJMaW5lV2VpZ2h0IjowLjAsIkxpbmVUeXBlIjowLCJQYXJlbnRTdHlsZSI6bnVsbH0sIlBhcmVudFN0eWxlIjpudWxsfSwiTWFyZ2luIjp7IiRpZCI6IjQ1NiIsIlRvcCI6MC4wLCJMZWZ0IjowLjAsIlJpZ2h0IjowLjAsIkJvdHRvbSI6MC4wfSwiUGFkZGluZyI6eyIkaWQiOiI0NTciLCJUb3AiOjAuMCwiTGVmdCI6MC4wLCJSaWdodCI6MC4wLCJCb3R0b20iOjAuMH0sIkJhY2tncm91bmQiOm51bGwsIklzVmlzaWJsZSI6dHJ1ZSwiV2lkdGgiOjAuMCwiSGVpZ2h0IjowLjAsIkJvcmRlclN0eWxlIjpudWxsLCJQYXJlbnRTdHlsZSI6bnVsbH0sIkJhY2tncm91bmRTdHlsZSI6eyIkaWQiOiI0NTgiLCJNYXJnaW4iOnsiJGlkIjoiNDU5IiwiVG9wIjowLjAsIkxlZnQiOjAuMCwiUmlnaHQiOjAuMCwiQm90dG9tIjowLjB9LCJQYWRkaW5nIjp7IiRpZCI6IjQ2MCIsIlRvcCI6MC4wLCJMZWZ0IjowLjAsIlJpZ2h0IjowLjAsIkJvdHRvbSI6MC4wfSwiQmFja2dyb3VuZCI6eyIkaWQiOiI0NjEiLCJDb2xvciI6eyIkaWQiOiI0NjIiLCJBIjozOCwiUiI6OTEsIkciOjE1NSwiQiI6MjEzfX0sIklzVmlzaWJsZSI6dHJ1ZSwiV2lkdGgiOjAuMCwiSGVpZ2h0IjowLjAsIkJvcmRlclN0eWxlIjp7IiRpZCI6IjQ2MyIsIkxpbmVDb2xvciI6eyIkaWQiOiI0NjQiLCIkdHlwZSI6Ik5MUkUuQ29tbW9uLkRvbS5Tb2xpZENvbG9yQnJ1c2gsIE5MUkUuQ29tbW9uIiwiQ29sb3IiOnsiJGlkIjoiNDY1IiwiQSI6MjU1LCJSIjoyNTUsIkciOjAsIkIiOjB9fSwiTGluZVdlaWdodCI6MC4wLCJMaW5lVHlwZSI6MCwiUGFyZW50U3R5bGUiOm51bGx9LCJQYXJlbnRTdHlsZSI6bnVsbH0sIklzQWJvdmVUaW1lYmFuZCI6ZmFsc2UsIlNwYWNpbmciOjIsIk1hcmdpbiI6eyIkaWQiOiI0NjYiLCJUb3AiOjAuMCwiTGVmdCI6MC4wLCJSaWdodCI6MC4wLCJCb3R0b20iOjAuMH0sIlBhZGRpbmciOnsiJGlkIjoiNDY3IiwiVG9wIjowLjAsIkxlZnQiOjAuMCwiUmlnaHQiOjAuMCwiQm90dG9tIjowLjB9LCJJc1Zpc2libGUiOnRydWUsIldpZHRoIjowLjAsIkhlaWdodCI6MC4wLCJCb3JkZXJTdHlsZSI6eyIkaWQiOiI0NjgiLCJMaW5lQ29sb3IiOm51bGwsIkxpbmVXZWlnaHQiOjAuMCwiTGluZVR5cGUiOjAsIlBhcmVudFN0eWxlIjpudWxsfSwiUGFyZW50U3R5bGUiOm51bGx9fSx7IiRpZCI6IjQ2OSIsIl9hY3Rpdml0aWVzIjpbeyIkaWQiOiI0NzAiLCJfcm93cyI6W3siJGlkIjoiNDcxIiwiX3Rhc2tzIjpbeyIkaWQiOiI0NzIiLCJfYXR0YWNoZWRNaWxlc3RvbmVzIjpbXSwiVGFza0RlZmluaXRpb24iOnsiJGlkIjoiNDczIiwiR3JvdXBOYW1lIjpudWxsLCJTdGFydERhdGUiOiIyMDI1LTExLTMwVDExOjU5OjAwIiwiRW5kRGF0ZSI6IjIwMjctMTEtMTFUMTE6NTk6MDAiLCJQZXJjZW50YWdlQ29tcGxldGUiOm51bGwsIlN0eWxlIjp7IiRpZCI6IjQ3NCIsIlNoYXBlIjowLCJTaGFwZVRoaWNrbmVzcyI6MCwiRHVyYXRpb25Gb3JtYXQiOjAsIkluY2x1ZGVOb25Xb3JraW5nRGF5c0luRHVyYXRpb24iOmZhbHNlLCJQZXJjZW50YWdlQ29tcGxldGVTdHlsZSI6eyIkaWQiOiI0NzUiLCJGb250U2V0dGluZ3MiOnsiJGlkIjoiNDc2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0NzciLCJMaW5lQ29sb3IiOm51bGwsIkxpbmVXZWlnaHQiOjAuMCwiTGluZVR5cGUiOjAsIlBhcmVudFN0eWxlIjpudWxsfSwiUGFyZW50U3R5bGUiOm51bGx9LCJEdXJhdGlvblN0eWxlIjp7IiRpZCI6IjQ3OCIsIkZvbnRTZXR0aW5ncyI6eyIkaWQiOiI0Nzk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0ODAiLCJMaW5lQ29sb3IiOm51bGwsIkxpbmVXZWlnaHQiOjAuMCwiTGluZVR5cGUiOjAsIlBhcmVudFN0eWxlIjpudWxsfSwiUGFyZW50U3R5bGUiOm51bGx9LCJIb3Jpem9udGFsQ29ubmVjdG9yU3R5bGUiOnsiJGlkIjoiNDgxIiwiTGluZUNvbG9yIjp7IiRyZWYiOiIyNyJ9LCJMaW5lV2VpZ2h0IjoxLjAsIkxpbmVUeXBlIjowLCJQYXJlbnRTdHlsZSI6bnVsbH0sIlZlcnRpY2FsQ29ubmVjdG9yU3R5bGUiOnsiJGlkIjoiNDgy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Q4MyIsIk1hcmdpbiI6eyIkcmVmIjoiMTg5In0sIlBhZGRpbmciOnsiJHJlZiI6IjE5MCJ9LCJCYWNrZ3JvdW5kIjp7IiRpZCI6IjQ4NCIsIkNvbG9yIjp7IiRpZCI6IjQ4NSIsIkEiOjI1NSwiUiI6MjA2LCJHIjoxNDYsIkIiOjB9fSwiSXNWaXNpYmxlIjp0cnVlLCJXaWR0aCI6MC4wLCJIZWlnaHQiOjEwLjAsIkJvcmRlclN0eWxlIjp7IiRpZCI6IjQ4NiIsIkxpbmVDb2xvciI6eyIkaWQiOiI0ODciLCIkdHlwZSI6Ik5MUkUuQ29tbW9uLkRvbS5Tb2xpZENvbG9yQnJ1c2gsIE5MUkUuQ29tbW9uIiwiQ29sb3IiOnsiJGlkIjoiNDg4IiwiQSI6MjU1LCJSIjoyNTUsIkciOjAsIkIiOjB9fSwiTGluZVdlaWdodCI6MC4wLCJMaW5lVHlwZSI6MCwiUGFyZW50U3R5bGUiOm51bGx9LCJQYXJlbnRTdHlsZSI6bnVsbH0sIlRpdGxlU3R5bGUiOnsiJGlkIjoiNDg5IiwiRm9udFNldHRpbmdzIjp7IiRpZCI6IjQ5MCIsIkZvbnRTaXplIjoxMSwiRm9udE5hbWUiOiJDYWxpYnJpIiwiSXNCb2xkIjp0cnVlLCJJc0l0YWxpYyI6ZmFsc2UsIklzVW5kZXJsaW5lZCI6ZmFsc2UsIlBhcmVudFN0eWxlIjpudWxsfSwiQXV0b1NpemUiOjAsIkZvcmVncm91bmQiOnsiJGlkIjoiNDkxIiwiQ29sb3IiOnsiJGlkIjoiNDky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NDkzIiwiQ29sb3IiOnsiJGlkIjoiNDk0IiwiQSI6MCwiUiI6MjU1LCJHIjoyNTUsIkIiOjI1NX19LCJJc1Zpc2libGUiOnRydWUsIldpZHRoIjowLjAsIkhlaWdodCI6MC4wLCJCb3JkZXJTdHlsZSI6eyIkaWQiOiI0OTUiLCJMaW5lQ29sb3IiOm51bGwsIkxpbmVXZWlnaHQiOjAuMCwiTGluZVR5cGUiOjAsIlBhcmVudFN0eWxlIjpudWxsfSwiUGFyZW50U3R5bGUiOm51bGx9LCJEYXRlU3R5bGUiOnsiJGlkIjoiNDk2IiwiRm9udFNldHRpbmdzIjp7IiRpZCI6IjQ5NyIsIkZvbnRTaXplIjoxMCwiRm9udE5hbWUiOiJDYWxpYnJpIiwiSXNCb2xkIjpmYWxzZSwiSXNJdGFsaWMiOmZhbHNlLCJJc1VuZGVybGluZWQiOmZhbHNlLCJQYXJlbnRTdHlsZSI6bnVsbH0sIkF1dG9TaXplIjowLCJGb3JlZ3JvdW5kIjp7IiRpZCI6IjQ5OCIsIkNvbG9yIjp7IiRpZCI6IjQ5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1MDAiLCJDb2xvciI6eyIkaWQiOiI1MDEiLCJBIjowLCJSIjoyNTUsIkciOjI1NSwiQiI6MjU1fX0sIklzVmlzaWJsZSI6dHJ1ZSwiV2lkdGgiOjAuMCwiSGVpZ2h0IjowLjAsIkJvcmRlclN0eWxlIjp7IiRpZCI6IjUwMiIsIkxpbmVDb2xvciI6bnVsbCwiTGluZVdlaWdodCI6MC4wLCJMaW5lVHlwZSI6MCwiUGFyZW50U3R5bGUiOm51bGx9LCJQYXJlbnRTdHlsZSI6bnVsbH0sIkRhdGVGb3JtYXQiOnsiJGlkIjoiNTAz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UwNCIsIkZvcm1hdCI6MCwiSXNWaXNpYmxlIjpmYWxzZSwiTGFzdEtub3duVmlzaWJpbGl0eVN0YXRlIjpmYWxzZX0sIklzVmlzaWJsZSI6dHJ1ZSwiUGFyZW50U3R5bGUiOm51bGx9LCJJbmRleCI6MTksIlNtYXJ0RHVyYXRpb25BY3RpdmF0ZWQiOmZhbHNlLCJEYXRlRm9ybWF0Ijp7IiRyZWYiOiI1MDMifSwiV2Vla051bWJlcmluZyI6eyIkaWQiOiI1MDUiLCJGb3JtYXQiOjAsIklzVmlzaWJsZSI6ZmFsc2UsIkxhc3RLbm93blZpc2liaWxpdHlTdGF0ZSI6ZmFsc2V9LCJJZCI6IjI5MDZlNjJjLTJkNjQtNDIzYS04YTZmLWYwY2ZmY2UzNDNmZCIsIkltcG9ydElkIjpudWxsLCJUaXRsZSI6Ik1hZ25ldHMiLCJOb3RlIjpudWxsLCJIeXBlcmxpbmsiOnsiJGlkIjoiNTA2IiwiQWRkcmVzcyI6IiIsIlN1YkFkZHJlc3MiOiIifSwiSXNDaGFuZ2VkIjpmYWxzZSwiSXNOZXciOmZhbHNlfX1dLCJfbWlsZXN0b25lcyI6W10sIklkIjoiMDAwMDAwMDAtMDAwMC0wMDAwLTAwMDAtMDAwMDAwMDAwMDAwIiwiSXNTaW5nbGVJdGVtUm93Ijp0cnVlfSx7IiRpZCI6IjUwNyIsIl90YXNrcyI6W3siJGlkIjoiNTA4IiwiX2F0dGFjaGVkTWlsZXN0b25lcyI6W10sIlRhc2tEZWZpbml0aW9uIjp7IiRpZCI6IjUwOSIsIkdyb3VwTmFtZSI6bnVsbCwiU3RhcnREYXRlIjoiMjAyNS0wOS0yNVQxMTo1OTowMCIsIkVuZERhdGUiOiIyMDI3LTA2LTI1VDIzOjU5OjAwIiwiUGVyY2VudGFnZUNvbXBsZXRlIjpudWxsLCJTdHlsZSI6eyIkaWQiOiI1MTAiLCJTaGFwZSI6MCwiU2hhcGVUaGlja25lc3MiOjAsIkR1cmF0aW9uRm9ybWF0IjowLCJJbmNsdWRlTm9uV29ya2luZ0RheXNJbkR1cmF0aW9uIjpmYWxzZSwiUGVyY2VudGFnZUNvbXBsZXRlU3R5bGUiOnsiJGlkIjoiNTExIiwiRm9udFNldHRpbmdzIjp7IiRpZCI6IjUxMiIsIkZvbnRTaXplIjoxMCwiRm9udE5hbWUiOiJDYWxpYnJpIiwiSXNCb2xkIjpmYWxzZSwiSXNJdGFsaWMiOmZhbHNlLCJJc1VuZGVybGluZWQiOmZhbHNlLCJQYXJlbnRTdHlsZSI6bnVsbH0sIkF1dG9TaXplIjowLCJGb3JlZ3JvdW5kIjp7IiRyZWYiOiI2NyJ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NTEzIiwiTGluZUNvbG9yIjpudWxsLCJMaW5lV2VpZ2h0IjowLjAsIkxpbmVUeXBlIjowLCJQYXJlbnRTdHlsZSI6bnVsbH0sIlBhcmVudFN0eWxlIjpudWxsfSwiRHVyYXRpb25TdHlsZSI6eyIkaWQiOiI1MTQiLCJGb250U2V0dGluZ3MiOnsiJGlkIjoiNTE1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NTE2IiwiTGluZUNvbG9yIjpudWxsLCJMaW5lV2VpZ2h0IjowLjAsIkxpbmVUeXBlIjowLCJQYXJlbnRTdHlsZSI6bnVsbH0sIlBhcmVudFN0eWxlIjpudWxsfSwiSG9yaXpvbnRhbENvbm5lY3RvclN0eWxlIjp7IiRpZCI6IjUxNyIsIkxpbmVDb2xvciI6eyIkcmVmIjoiMjcifSwiTGluZVdlaWdodCI6MS4wLCJMaW5lVHlwZSI6MCwiUGFyZW50U3R5bGUiOm51bGx9LCJWZXJ0aWNhbENvbm5lY3RvclN0eWxlIjp7IiRpZCI6IjUxOC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1MTkiLCJNYXJnaW4iOnsiJHJlZiI6IjE4OSJ9LCJQYWRkaW5nIjp7IiRyZWYiOiIxOTAifSwiQmFja2dyb3VuZCI6eyIkaWQiOiI1MjAiLCJDb2xvciI6eyIkaWQiOiI1MjEiLCJBIjoyNTUsIlIiOjIwNiwiRyI6MTQ2LCJCIjowfX0sIklzVmlzaWJsZSI6dHJ1ZSwiV2lkdGgiOjAuMCwiSGVpZ2h0IjoxMC4wLCJCb3JkZXJTdHlsZSI6eyIkaWQiOiI1MjIiLCJMaW5lQ29sb3IiOnsiJHJlZiI6IjQ4NyJ9LCJMaW5lV2VpZ2h0IjowLjAsIkxpbmVUeXBlIjowLCJQYXJlbnRTdHlsZSI6bnVsbH0sIlBhcmVudFN0eWxlIjpudWxsfSwiVGl0bGVTdHlsZSI6eyIkaWQiOiI1MjMiLCJGb250U2V0dGluZ3MiOnsiJGlkIjoiNTI0IiwiRm9udFNpemUiOjExLCJGb250TmFtZSI6IkNhbGlicmkiLCJJc0JvbGQiOnRydWUsIklzSXRhbGljIjpmYWxzZSwiSXNVbmRlcmxpbmVkIjpmYWxzZSwiUGFyZW50U3R5bGUiOm51bGx9LCJBdXRvU2l6ZSI6MCwiRm9yZWdyb3VuZCI6eyIkaWQiOiI1MjUiLCJDb2xvciI6eyIkaWQiOiI1MjY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IwMCJ9LCJQYWRkaW5nIjp7IiRyZWYiOiIyMDEifSwiQmFja2dyb3VuZCI6eyIkaWQiOiI1MjciLCJDb2xvciI6eyIkaWQiOiI1MjgiLCJBIjowLCJSIjoyNTUsIkciOjI1NSwiQiI6MjU1fX0sIklzVmlzaWJsZSI6dHJ1ZSwiV2lkdGgiOjAuMCwiSGVpZ2h0IjowLjAsIkJvcmRlclN0eWxlIjp7IiRpZCI6IjUyOSIsIkxpbmVDb2xvciI6bnVsbCwiTGluZVdlaWdodCI6MC4wLCJMaW5lVHlwZSI6MCwiUGFyZW50U3R5bGUiOm51bGx9LCJQYXJlbnRTdHlsZSI6bnVsbH0sIkRhdGVTdHlsZSI6eyIkaWQiOiI1MzAiLCJGb250U2V0dGluZ3MiOnsiJGlkIjoiNTMxIiwiRm9udFNpemUiOjEwLCJGb250TmFtZSI6IkNhbGlicmkiLCJJc0JvbGQiOmZhbHNlLCJJc0l0YWxpYyI6ZmFsc2UsIklzVW5kZXJsaW5lZCI6ZmFsc2UsIlBhcmVudFN0eWxlIjpudWxsfSwiQXV0b1NpemUiOjAsIkZvcmVncm91bmQiOnsiJGlkIjoiNTMyIiwiQ29sb3IiOnsiJGlkIjoiNTM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pZCI6IjUzNCIsIkNvbG9yIjp7IiRpZCI6IjUzNSIsIkEiOjAsIlIiOjI1NSwiRyI6MjU1LCJCIjoyNTV9fSwiSXNWaXNpYmxlIjp0cnVlLCJXaWR0aCI6MC4wLCJIZWlnaHQiOjAuMCwiQm9yZGVyU3R5bGUiOnsiJGlkIjoiNTM2IiwiTGluZUNvbG9yIjpudWxsLCJMaW5lV2VpZ2h0IjowLjAsIkxpbmVUeXBlIjowLCJQYXJlbnRTdHlsZSI6bnVsbH0sIlBhcmVudFN0eWxlIjpudWxsfSwiRGF0ZUZvcm1hdCI6eyIkcmVmIjoiNTAzIn0sIldlZWtOdW1iZXJpbmciOnsiJGlkIjoiNTM3IiwiRm9ybWF0IjowLCJJc1Zpc2libGUiOmZhbHNlLCJMYXN0S25vd25WaXNpYmlsaXR5U3RhdGUiOmZhbHNlfSwiSXNWaXNpYmxlIjp0cnVlLCJQYXJlbnRTdHlsZSI6bnVsbH0sIkluZGV4IjoyMCwiU21hcnREdXJhdGlvbkFjdGl2YXRlZCI6ZmFsc2UsIkRhdGVGb3JtYXQiOnsiJHJlZiI6IjUwMyJ9LCJXZWVrTnVtYmVyaW5nIjp7IiRpZCI6IjUzOCIsIkZvcm1hdCI6MCwiSXNWaXNpYmxlIjpmYWxzZSwiTGFzdEtub3duVmlzaWJpbGl0eVN0YXRlIjpmYWxzZX0sIklkIjoiNGJlZTFjYmUtNzI3NS00YTcwLThlYjEtNmVhZWExZDNkNDJjIiwiSW1wb3J0SWQiOm51bGwsIlRpdGxlIjoiSW5zZXJ0cyIsIk5vdGUiOm51bGwsIkh5cGVybGluayI6eyIkaWQiOiI1MzkiLCJBZGRyZXNzIjoiIiwiU3ViQWRkcmVzcyI6IiJ9LCJJc0NoYW5nZWQiOmZhbHNlLCJJc05ldyI6ZmFsc2V9fV0sIl9taWxlc3RvbmVzIjpbXSwiSWQiOiIwMDAwMDAwMC0wMDAwLTAwMDAtMDAwMC0wMDAwMDAwMDAwMDAiLCJJc1NpbmdsZUl0ZW1Sb3ciOnRydWV9LHsiJGlkIjoiNTQwIiwiX3Rhc2tzIjpbeyIkaWQiOiI1NDEiLCJfYXR0YWNoZWRNaWxlc3RvbmVzIjpbXSwiVGFza0RlZmluaXRpb24iOnsiJGlkIjoiNTQyIiwiR3JvdXBOYW1lIjpudWxsLCJTdGFydERhdGUiOiIyMDI2LTA3LTIwVDExOjU5OjAwIiwiRW5kRGF0ZSI6IjIwMjctMDgtMDRUMTE6NTk6MDAiLCJQZXJjZW50YWdlQ29tcGxldGUiOm51bGwsIlN0eWxlIjp7IiRpZCI6IjU0MyIsIlNoYXBlIjowLCJTaGFwZVRoaWNrbmVzcyI6MCwiRHVyYXRpb25Gb3JtYXQiOjAsIkluY2x1ZGVOb25Xb3JraW5nRGF5c0luRHVyYXRpb24iOmZhbHNlLCJQZXJjZW50YWdlQ29tcGxldGVTdHlsZSI6eyIkaWQiOiI1NDQiLCJGb250U2V0dGluZ3MiOnsiJGlkIjoiNTQ1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1NDYiLCJMaW5lQ29sb3IiOm51bGwsIkxpbmVXZWlnaHQiOjAuMCwiTGluZVR5cGUiOjAsIlBhcmVudFN0eWxlIjpudWxsfSwiUGFyZW50U3R5bGUiOm51bGx9LCJEdXJhdGlvblN0eWxlIjp7IiRpZCI6IjU0NyIsIkZvbnRTZXR0aW5ncyI6eyIkaWQiOiI1NDg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1NDkiLCJMaW5lQ29sb3IiOm51bGwsIkxpbmVXZWlnaHQiOjAuMCwiTGluZVR5cGUiOjAsIlBhcmVudFN0eWxlIjpudWxsfSwiUGFyZW50U3R5bGUiOm51bGx9LCJIb3Jpem9udGFsQ29ubmVjdG9yU3R5bGUiOnsiJGlkIjoiNTUwIiwiTGluZUNvbG9yIjp7IiRyZWYiOiIyNyJ9LCJMaW5lV2VpZ2h0IjoxLjAsIkxpbmVUeXBlIjowLCJQYXJlbnRTdHlsZSI6bnVsbH0sIlZlcnRpY2FsQ29ubmVjdG9yU3R5bGUiOnsiJGlkIjoiNTUx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U1MiIsIk1hcmdpbiI6eyIkcmVmIjoiMTg5In0sIlBhZGRpbmciOnsiJHJlZiI6IjE5MCJ9LCJCYWNrZ3JvdW5kIjp7IiRpZCI6IjU1MyIsIkNvbG9yIjp7IiRpZCI6IjU1NCIsIkEiOjI1NSwiUiI6MjA2LCJHIjoxNDYsIkIiOjB9fSwiSXNWaXNpYmxlIjp0cnVlLCJXaWR0aCI6MC4wLCJIZWlnaHQiOjEwLjAsIkJvcmRlclN0eWxlIjp7IiRpZCI6IjU1NSIsIkxpbmVDb2xvciI6eyIkcmVmIjoiNDg3In0sIkxpbmVXZWlnaHQiOjAuMCwiTGluZVR5cGUiOjAsIlBhcmVudFN0eWxlIjpudWxsfSwiUGFyZW50U3R5bGUiOm51bGx9LCJUaXRsZVN0eWxlIjp7IiRpZCI6IjU1NiIsIkZvbnRTZXR0aW5ncyI6eyIkaWQiOiI1NTciLCJGb250U2l6ZSI6MTEsIkZvbnROYW1lIjoiQ2FsaWJyaSIsIklzQm9sZCI6dHJ1ZSwiSXNJdGFsaWMiOmZhbHNlLCJJc1VuZGVybGluZWQiOmZhbHNlLCJQYXJlbnRTdHlsZSI6bnVsbH0sIkF1dG9TaXplIjowLCJGb3JlZ3JvdW5kIjp7IiRpZCI6IjU1OCIsIkNvbG9yIjp7IiRpZCI6IjU1OS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MjAwIn0sIlBhZGRpbmciOnsiJHJlZiI6IjIwMSJ9LCJCYWNrZ3JvdW5kIjp7IiRpZCI6IjU2MCIsIkNvbG9yIjp7IiRpZCI6IjU2MSIsIkEiOjAsIlIiOjI1NSwiRyI6MjU1LCJCIjoyNTV9fSwiSXNWaXNpYmxlIjp0cnVlLCJXaWR0aCI6MC4wLCJIZWlnaHQiOjAuMCwiQm9yZGVyU3R5bGUiOnsiJGlkIjoiNTYyIiwiTGluZUNvbG9yIjpudWxsLCJMaW5lV2VpZ2h0IjowLjAsIkxpbmVUeXBlIjowLCJQYXJlbnRTdHlsZSI6bnVsbH0sIlBhcmVudFN0eWxlIjpudWxsfSwiRGF0ZVN0eWxlIjp7IiRpZCI6IjU2MyIsIkZvbnRTZXR0aW5ncyI6eyIkaWQiOiI1NjQiLCJGb250U2l6ZSI6MTAsIkZvbnROYW1lIjoiQ2FsaWJyaSIsIklzQm9sZCI6ZmFsc2UsIklzSXRhbGljIjpmYWxzZSwiSXNVbmRlcmxpbmVkIjpmYWxzZSwiUGFyZW50U3R5bGUiOm51bGx9LCJBdXRvU2l6ZSI6MCwiRm9yZWdyb3VuZCI6eyIkaWQiOiI1NjUiLCJDb2xvciI6eyIkaWQiOiI1NjY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NTY3IiwiQ29sb3IiOnsiJGlkIjoiNTY4IiwiQSI6MCwiUiI6MjU1LCJHIjoyNTUsIkIiOjI1NX19LCJJc1Zpc2libGUiOnRydWUsIldpZHRoIjowLjAsIkhlaWdodCI6MC4wLCJCb3JkZXJTdHlsZSI6eyIkaWQiOiI1NjkiLCJMaW5lQ29sb3IiOm51bGwsIkxpbmVXZWlnaHQiOjAuMCwiTGluZVR5cGUiOjAsIlBhcmVudFN0eWxlIjpudWxsfSwiUGFyZW50U3R5bGUiOm51bGx9LCJEYXRlRm9ybWF0Ijp7IiRyZWYiOiI1MDMifSwiV2Vla051bWJlcmluZyI6eyIkaWQiOiI1NzAiLCJGb3JtYXQiOjAsIklzVmlzaWJsZSI6ZmFsc2UsIkxhc3RLbm93blZpc2liaWxpdHlTdGF0ZSI6ZmFsc2V9LCJJc1Zpc2libGUiOnRydWUsIlBhcmVudFN0eWxlIjpudWxsfSwiSW5kZXgiOjIxLCJTbWFydER1cmF0aW9uQWN0aXZhdGVkIjpmYWxzZSwiRGF0ZUZvcm1hdCI6eyIkcmVmIjoiNTAzIn0sIldlZWtOdW1iZXJpbmciOnsiJGlkIjoiNTcxIiwiRm9ybWF0IjowLCJJc1Zpc2libGUiOmZhbHNlLCJMYXN0S25vd25WaXNpYmlsaXR5U3RhdGUiOmZhbHNlfSwiSWQiOiIwOTE5YWU4ZS1mOWNlLTRiYzgtODk3NC05ZmZjNGY4OTJiNTYiLCJJbXBvcnRJZCI6bnVsbCwiVGl0bGUiOiJNb2NrIFVwIC8gVGFyZ2V0IEggU2V0IHVwIiwiTm90ZSI6bnVsbCwiSHlwZXJsaW5rIjp7IiRpZCI6IjU3MiIsIkFkZHJlc3MiOiIiLCJTdWJBZGRyZXNzIjoiIn0sIklzQ2hhbmdlZCI6ZmFsc2UsIklzTmV3IjpmYWxzZX19XSwiX21pbGVzdG9uZXMiOltdLCJJZCI6IjAwMDAwMDAwLTAwMDAtMDAwMC0wMDAwLTAwMDAwMDAwMDAwMCIsIklzU2luZ2xlSXRlbVJvdyI6dHJ1ZX0seyIkaWQiOiI1NzMiLCJfdGFza3MiOlt7IiRpZCI6IjU3NCIsIl9hdHRhY2hlZE1pbGVzdG9uZXMiOltdLCJUYXNrRGVmaW5pdGlvbiI6eyIkaWQiOiI1NzUiLCJHcm91cE5hbWUiOm51bGwsIlN0YXJ0RGF0ZSI6IjIwMjYtMDctMjVUMTE6NTk6MDAiLCJFbmREYXRlIjoiMjAyOC0wMS0wNFQyMzo1OTowMCIsIlBlcmNlbnRhZ2VDb21wbGV0ZSI6bnVsbCwiU3R5bGUiOnsiJGlkIjoiNTc2IiwiU2hhcGUiOjAsIlNoYXBlVGhpY2tuZXNzIjowLCJEdXJhdGlvbkZvcm1hdCI6MCwiSW5jbHVkZU5vbldvcmtpbmdEYXlzSW5EdXJhdGlvbiI6ZmFsc2UsIlBlcmNlbnRhZ2VDb21wbGV0ZVN0eWxlIjp7IiRpZCI6IjU3NyIsIkZvbnRTZXR0aW5ncyI6eyIkaWQiOiI1Nzg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U3OSIsIkxpbmVDb2xvciI6bnVsbCwiTGluZVdlaWdodCI6MC4wLCJMaW5lVHlwZSI6MCwiUGFyZW50U3R5bGUiOm51bGx9LCJQYXJlbnRTdHlsZSI6bnVsbH0sIkR1cmF0aW9uU3R5bGUiOnsiJGlkIjoiNTgwIiwiRm9udFNldHRpbmdzIjp7IiRpZCI6IjU4MS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U4MiIsIkxpbmVDb2xvciI6bnVsbCwiTGluZVdlaWdodCI6MC4wLCJMaW5lVHlwZSI6MCwiUGFyZW50U3R5bGUiOm51bGx9LCJQYXJlbnRTdHlsZSI6bnVsbH0sIkhvcml6b250YWxDb25uZWN0b3JTdHlsZSI6eyIkaWQiOiI1ODMiLCJMaW5lQ29sb3IiOnsiJHJlZiI6IjI3In0sIkxpbmVXZWlnaHQiOjEuMCwiTGluZVR5cGUiOjAsIlBhcmVudFN0eWxlIjpudWxsfSwiVmVydGljYWxDb25uZWN0b3JTdHlsZSI6eyIkaWQiOiI1ODQ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NTg1IiwiTWFyZ2luIjp7IiRyZWYiOiIxODkifSwiUGFkZGluZyI6eyIkcmVmIjoiMTkwIn0sIkJhY2tncm91bmQiOnsiJGlkIjoiNTg2IiwiQ29sb3IiOnsiJGlkIjoiNTg3IiwiQSI6MjU1LCJSIjoyMDYsIkciOjE0NiwiQiI6MH19LCJJc1Zpc2libGUiOnRydWUsIldpZHRoIjowLjAsIkhlaWdodCI6MTAuMCwiQm9yZGVyU3R5bGUiOnsiJGlkIjoiNTg4IiwiTGluZUNvbG9yIjp7IiRyZWYiOiI0ODcifSwiTGluZVdlaWdodCI6MC4wLCJMaW5lVHlwZSI6MCwiUGFyZW50U3R5bGUiOm51bGx9LCJQYXJlbnRTdHlsZSI6bnVsbH0sIlRpdGxlU3R5bGUiOnsiJGlkIjoiNTg5IiwiRm9udFNldHRpbmdzIjp7IiRpZCI6IjU5MCIsIkZvbnRTaXplIjoxMSwiRm9udE5hbWUiOiJDYWxpYnJpIiwiSXNCb2xkIjp0cnVlLCJJc0l0YWxpYyI6ZmFsc2UsIklzVW5kZXJsaW5lZCI6ZmFsc2UsIlBhcmVudFN0eWxlIjpudWxsfSwiQXV0b1NpemUiOjAsIkZvcmVncm91bmQiOnsiJGlkIjoiNTkxIiwiQ29sb3IiOnsiJGlkIjoiNTky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NTkzIiwiQ29sb3IiOnsiJGlkIjoiNTk0IiwiQSI6MCwiUiI6MjU1LCJHIjoyNTUsIkIiOjI1NX19LCJJc1Zpc2libGUiOnRydWUsIldpZHRoIjowLjAsIkhlaWdodCI6MC4wLCJCb3JkZXJTdHlsZSI6eyIkaWQiOiI1OTUiLCJMaW5lQ29sb3IiOm51bGwsIkxpbmVXZWlnaHQiOjAuMCwiTGluZVR5cGUiOjAsIlBhcmVudFN0eWxlIjpudWxsfSwiUGFyZW50U3R5bGUiOm51bGx9LCJEYXRlU3R5bGUiOnsiJGlkIjoiNTk2IiwiRm9udFNldHRpbmdzIjp7IiRpZCI6IjU5NyIsIkZvbnRTaXplIjoxMCwiRm9udE5hbWUiOiJDYWxpYnJpIiwiSXNCb2xkIjpmYWxzZSwiSXNJdGFsaWMiOmZhbHNlLCJJc1VuZGVybGluZWQiOmZhbHNlLCJQYXJlbnRTdHlsZSI6bnVsbH0sIkF1dG9TaXplIjowLCJGb3JlZ3JvdW5kIjp7IiRpZCI6IjU5OCIsIkNvbG9yIjp7IiRpZCI6IjU5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2MDAiLCJDb2xvciI6eyIkaWQiOiI2MDEiLCJBIjowLCJSIjoyNTUsIkciOjI1NSwiQiI6MjU1fX0sIklzVmlzaWJsZSI6dHJ1ZSwiV2lkdGgiOjAuMCwiSGVpZ2h0IjowLjAsIkJvcmRlclN0eWxlIjp7IiRpZCI6IjYwMiIsIkxpbmVDb2xvciI6bnVsbCwiTGluZVdlaWdodCI6MC4wLCJMaW5lVHlwZSI6MCwiUGFyZW50U3R5bGUiOm51bGx9LCJQYXJlbnRTdHlsZSI6bnVsbH0sIkRhdGVGb3JtYXQiOnsiJHJlZiI6IjUwMyJ9LCJXZWVrTnVtYmVyaW5nIjp7IiRpZCI6IjYwMyIsIkZvcm1hdCI6MCwiSXNWaXNpYmxlIjpmYWxzZSwiTGFzdEtub3duVmlzaWJpbGl0eVN0YXRlIjpmYWxzZX0sIklzVmlzaWJsZSI6dHJ1ZSwiUGFyZW50U3R5bGUiOm51bGx9LCJJbmRleCI6MjIsIlNtYXJ0RHVyYXRpb25BY3RpdmF0ZWQiOmZhbHNlLCJEYXRlRm9ybWF0Ijp7IiRyZWYiOiI1MDMifSwiV2Vla051bWJlcmluZyI6eyIkaWQiOiI2MDQiLCJGb3JtYXQiOjAsIklzVmlzaWJsZSI6ZmFsc2UsIkxhc3RLbm93blZpc2liaWxpdHlTdGF0ZSI6ZmFsc2V9LCJJZCI6IjE2YTlmNzgxLWZiY2YtNDM0OC1hOTBkLTQxODM1ZmEzMjQ5ZSIsIkltcG9ydElkIjpudWxsLCJUaXRsZSI6IlNlcGFyYXRvciIsIk5vdGUiOm51bGwsIkh5cGVybGluayI6eyIkaWQiOiI2MDUiLCJBZGRyZXNzIjoiIiwiU3ViQWRkcmVzcyI6IiJ9LCJJc0NoYW5nZWQiOmZhbHNlLCJJc05ldyI6ZmFsc2V9fV0sIl9taWxlc3RvbmVzIjpbXSwiSWQiOiIwMDAwMDAwMC0wMDAwLTAwMDAtMDAwMC0wMDAwMDAwMDAwMDAiLCJJc1NpbmdsZUl0ZW1Sb3ciOnRydWV9LHsiJGlkIjoiNjA2IiwiX3Rhc2tzIjpbeyIkaWQiOiI2MDciLCJfYXR0YWNoZWRNaWxlc3RvbmVzIjpbXSwiVGFza0RlZmluaXRpb24iOnsiJGlkIjoiNjA4IiwiR3JvdXBOYW1lIjpudWxsLCJTdGFydERhdGUiOiIyMDI4LTAxLTAxVDExOjU5OjAwIiwiRW5kRGF0ZSI6IjIwMjgtMTEtMTNUMTE6NTk6MDAiLCJQZXJjZW50YWdlQ29tcGxldGUiOm51bGwsIlN0eWxlIjp7IiRpZCI6IjYwOSIsIlNoYXBlIjowLCJTaGFwZVRoaWNrbmVzcyI6MCwiRHVyYXRpb25Gb3JtYXQiOjAsIkluY2x1ZGVOb25Xb3JraW5nRGF5c0luRHVyYXRpb24iOmZhbHNlLCJQZXJjZW50YWdlQ29tcGxldGVTdHlsZSI6eyIkaWQiOiI2MTAiLCJGb250U2V0dGluZ3MiOnsiJGlkIjoiNjEx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2MTIiLCJMaW5lQ29sb3IiOm51bGwsIkxpbmVXZWlnaHQiOjAuMCwiTGluZVR5cGUiOjAsIlBhcmVudFN0eWxlIjpudWxsfSwiUGFyZW50U3R5bGUiOm51bGx9LCJEdXJhdGlvblN0eWxlIjp7IiRpZCI6IjYxMyIsIkZvbnRTZXR0aW5ncyI6eyIkaWQiOiI2MTQ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2MTUiLCJMaW5lQ29sb3IiOm51bGwsIkxpbmVXZWlnaHQiOjAuMCwiTGluZVR5cGUiOjAsIlBhcmVudFN0eWxlIjpudWxsfSwiUGFyZW50U3R5bGUiOm51bGx9LCJIb3Jpem9udGFsQ29ubmVjdG9yU3R5bGUiOnsiJGlkIjoiNjE2IiwiTGluZUNvbG9yIjp7IiRyZWYiOiIyNyJ9LCJMaW5lV2VpZ2h0IjoxLjAsIkxpbmVUeXBlIjowLCJQYXJlbnRTdHlsZSI6bnVsbH0sIlZlcnRpY2FsQ29ubmVjdG9yU3R5bGUiOnsiJGlkIjoiNjE3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YxOCIsIk1hcmdpbiI6eyIkcmVmIjoiMTg5In0sIlBhZGRpbmciOnsiJHJlZiI6IjE5MCJ9LCJCYWNrZ3JvdW5kIjp7IiRpZCI6IjYxOSIsIkNvbG9yIjp7IiRpZCI6IjYyMCIsIkEiOjI1NSwiUiI6MjA2LCJHIjoxNDYsIkIiOjB9fSwiSXNWaXNpYmxlIjp0cnVlLCJXaWR0aCI6MC4wLCJIZWlnaHQiOjEwLjAsIkJvcmRlclN0eWxlIjp7IiRpZCI6IjYyMSIsIkxpbmVDb2xvciI6eyIkaWQiOiI2MjIiLCIkdHlwZSI6Ik5MUkUuQ29tbW9uLkRvbS5Tb2xpZENvbG9yQnJ1c2gsIE5MUkUuQ29tbW9uIiwiQ29sb3IiOnsiJGlkIjoiNjIzIiwiQSI6MjU1LCJSIjoyNTUsIkciOjAsIkIiOjB9fSwiTGluZVdlaWdodCI6MC4wLCJMaW5lVHlwZSI6MCwiUGFyZW50U3R5bGUiOm51bGx9LCJQYXJlbnRTdHlsZSI6bnVsbH0sIlRpdGxlU3R5bGUiOnsiJGlkIjoiNjI0IiwiRm9udFNldHRpbmdzIjp7IiRpZCI6IjYyNSIsIkZvbnRTaXplIjoxMSwiRm9udE5hbWUiOiJDYWxpYnJpIiwiSXNCb2xkIjp0cnVlLCJJc0l0YWxpYyI6ZmFsc2UsIklzVW5kZXJsaW5lZCI6ZmFsc2UsIlBhcmVudFN0eWxlIjpudWxsfSwiQXV0b1NpemUiOjAsIkZvcmVncm91bmQiOnsiJGlkIjoiNjI2IiwiQ29sb3IiOnsiJGlkIjoiNjI3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NjI4IiwiQ29sb3IiOnsiJGlkIjoiNjI5IiwiQSI6MCwiUiI6MjU1LCJHIjoyNTUsIkIiOjI1NX19LCJJc1Zpc2libGUiOnRydWUsIldpZHRoIjowLjAsIkhlaWdodCI6MC4wLCJCb3JkZXJTdHlsZSI6eyIkaWQiOiI2MzAiLCJMaW5lQ29sb3IiOm51bGwsIkxpbmVXZWlnaHQiOjAuMCwiTGluZVR5cGUiOjAsIlBhcmVudFN0eWxlIjpudWxsfSwiUGFyZW50U3R5bGUiOm51bGx9LCJEYXRlU3R5bGUiOnsiJGlkIjoiNjMxIiwiRm9udFNldHRpbmdzIjp7IiRpZCI6IjYzMiIsIkZvbnRTaXplIjoxMCwiRm9udE5hbWUiOiJDYWxpYnJpIiwiSXNCb2xkIjpmYWxzZSwiSXNJdGFsaWMiOmZhbHNlLCJJc1VuZGVybGluZWQiOmZhbHNlLCJQYXJlbnRTdHlsZSI6bnVsbH0sIkF1dG9TaXplIjowLCJGb3JlZ3JvdW5kIjp7IiRpZCI6IjYzMyIsIkNvbG9yIjp7IiRpZCI6IjYzN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2MzUiLCJDb2xvciI6eyIkaWQiOiI2MzYiLCJBIjowLCJSIjoyNTUsIkciOjI1NSwiQiI6MjU1fX0sIklzVmlzaWJsZSI6dHJ1ZSwiV2lkdGgiOjAuMCwiSGVpZ2h0IjowLjAsIkJvcmRlclN0eWxlIjp7IiRpZCI6IjYzNyIsIkxpbmVDb2xvciI6bnVsbCwiTGluZVdlaWdodCI6MC4wLCJMaW5lVHlwZSI6MCwiUGFyZW50U3R5bGUiOm51bGx9LCJQYXJlbnRTdHlsZSI6bnVsbH0sIkRhdGVGb3JtYXQiOnsiJGlkIjoiNjM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YzOSIsIkZvcm1hdCI6MCwiSXNWaXNpYmxlIjpmYWxzZSwiTGFzdEtub3duVmlzaWJpbGl0eVN0YXRlIjpmYWxzZX0sIklzVmlzaWJsZSI6dHJ1ZSwiUGFyZW50U3R5bGUiOm51bGx9LCJJbmRleCI6MjMsIlNtYXJ0RHVyYXRpb25BY3RpdmF0ZWQiOmZhbHNlLCJEYXRlRm9ybWF0Ijp7IiRyZWYiOiI2MzgifSwiV2Vla051bWJlcmluZyI6eyIkaWQiOiI2NDAiLCJGb3JtYXQiOjAsIklzVmlzaWJsZSI6ZmFsc2UsIkxhc3RLbm93blZpc2liaWxpdHlTdGF0ZSI6ZmFsc2V9LCJJZCI6ImZhOGMxYjFhLWQ5ZjktNGY4ZS05MGIzLTI3NDM3ZjkwMmExMSIsIkltcG9ydElkIjpudWxsLCJUaXRsZSI6IlRBVFRPT1MgQmVhbWxpbmUiLCJOb3RlIjpudWxsLCJIeXBlcmxpbmsiOnsiJGlkIjoiNjQxIiwiQWRkcmVzcyI6IiIsIlN1YkFkZHJlc3MiOiIifSwiSXNDaGFuZ2VkIjpmYWxzZSwiSXNOZXciOmZhbHNlfX1dLCJfbWlsZXN0b25lcyI6W10sIklkIjoiMDAwMDAwMDAtMDAwMC0wMDAwLTAwMDAtMDAwMDAwMDAwMDAwIiwiSXNTaW5nbGVJdGVtUm93Ijp0cnVlfV0sIkluZGV4IjoxOCwiSWQiOiI1ZGVmNjMxZC02MzEzLTQ0YzgtYjlkNy0zZDIzOTYzMTUyNzAiLCJIZWFkZXJUZXh0IjpudWxsLCJJc0RlZmF1bHQiOnRydWUsIlN0eWxlIjp7IiRpZCI6IjY0MiIsIkhlYWRlclN0eWxlIjp7IiRpZCI6IjY0MyIsIlRleHRTdHlsZSI6eyIkaWQiOiI2NDQiLCJGb250U2V0dGluZ3MiOnsiJGlkIjoiNjQ1IiwiRm9udFNpemUiOjEyLCJGb250TmFtZSI6IkNhbGlicmkiLCJJc0JvbGQiOmZhbHNlLCJJc0l0YWxpYyI6ZmFsc2UsIklzVW5kZXJsaW5lZCI6ZmFsc2UsIlBhcmVudFN0eWxlIjpudWxsfSwiQXV0b1NpemUiOjAsIkZvcmVncm91bmQiOnsiJGlkIjoiNjQ2IiwiQ29sb3IiOnsiJGlkIjoiNjQ3IiwiQSI6MjU1LCJSIjowLCJHIjowLCJCIjowfX0sIk1heFdpZHRoIjowLjAsIk1heEhlaWdodCI6MC4wLCJTbWFydEZvcmVncm91bmRJc0FjdGl2ZSI6ZmFsc2UsIkhvcml6b250YWxBbGlnbm1lbnQiOjAsIlZlcnRpY2FsQWxpZ25tZW50IjowLCJTbWFydEZvcmVncm91bmQiOm51bGwsIkJhY2tncm91bmRGaWxsVHlwZSI6MCwiTWFyZ2luIjp7IiRpZCI6IjY0OCIsIlRvcCI6MC4wLCJMZWZ0IjowLjAsIlJpZ2h0IjowLjAsIkJvdHRvbSI6MC4wfSwiUGFkZGluZyI6eyIkaWQiOiI2NDkiLCJUb3AiOjAuMCwiTGVmdCI6MC4wLCJSaWdodCI6MC4wLCJCb3R0b20iOjAuMH0sIkJhY2tncm91bmQiOm51bGwsIklzVmlzaWJsZSI6ZmFsc2UsIldpZHRoIjowLjAsIkhlaWdodCI6MC4wLCJCb3JkZXJTdHlsZSI6bnVsbCwiUGFyZW50U3R5bGUiOm51bGx9LCJSZWN0YW5nbGVTdHlsZSI6eyIkaWQiOiI2NTAiLCJNYXJnaW4iOnsiJGlkIjoiNjUxIiwiVG9wIjowLjAsIkxlZnQiOjAuMCwiUmlnaHQiOjAuMCwiQm90dG9tIjowLjB9LCJQYWRkaW5nIjp7IiRpZCI6IjY1MiIsIlRvcCI6MC4wLCJMZWZ0IjowLjAsIlJpZ2h0IjowLjAsIkJvdHRvbSI6MC4wfSwiQmFja2dyb3VuZCI6eyIkaWQiOiI2NTMiLCJDb2xvciI6eyIkaWQiOiI2NTQiLCJBIjo2MywiUiI6MTk3LCJHIjowLCJCIjo2fX0sIklzVmlzaWJsZSI6ZmFsc2UsIldpZHRoIjowLjAsIkhlaWdodCI6MC4wLCJCb3JkZXJTdHlsZSI6eyIkaWQiOiI2NTUiLCJMaW5lQ29sb3IiOnsiJGlkIjoiNjU2IiwiJHR5cGUiOiJOTFJFLkNvbW1vbi5Eb20uU29saWRDb2xvckJydXNoLCBOTFJFLkNvbW1vbiIsIkNvbG9yIjp7IiRpZCI6IjY1NyIsIkEiOjI1NSwiUiI6MjU1LCJHIjowLCJCIjowfX0sIkxpbmVXZWlnaHQiOjAuMCwiTGluZVR5cGUiOjAsIlBhcmVudFN0eWxlIjpudWxsfSwiUGFyZW50U3R5bGUiOm51bGx9LCJNYXJnaW4iOnsiJGlkIjoiNjU4IiwiVG9wIjowLjAsIkxlZnQiOjAuMCwiUmlnaHQiOjAuMCwiQm90dG9tIjowLjB9LCJQYWRkaW5nIjp7IiRpZCI6IjY1OSIsIlRvcCI6MC4wLCJMZWZ0IjowLjAsIlJpZ2h0IjowLjAsIkJvdHRvbSI6MC4wfSwiQmFja2dyb3VuZCI6bnVsbCwiSXNWaXNpYmxlIjp0cnVlLCJXaWR0aCI6MC4wLCJIZWlnaHQiOjAuMCwiQm9yZGVyU3R5bGUiOm51bGwsIlBhcmVudFN0eWxlIjpudWxsfSwiQmFja2dyb3VuZFN0eWxlIjp7IiRpZCI6IjY2MCIsIk1hcmdpbiI6eyIkaWQiOiI2NjEiLCJUb3AiOjAuMCwiTGVmdCI6MC4wLCJSaWdodCI6MC4wLCJCb3R0b20iOjAuMH0sIlBhZGRpbmciOnsiJGlkIjoiNjYyIiwiVG9wIjowLjAsIkxlZnQiOjAuMCwiUmlnaHQiOjAuMCwiQm90dG9tIjowLjB9LCJCYWNrZ3JvdW5kIjp7IiRpZCI6IjY2MyIsIkNvbG9yIjp7IiRpZCI6IjY2NCIsIkEiOjUxLCJSIjoxNjUsIkciOjE2NSwiQiI6MTY1fX0sIklzVmlzaWJsZSI6dHJ1ZSwiV2lkdGgiOjAuMCwiSGVpZ2h0IjowLjAsIkJvcmRlclN0eWxlIjp7IiRpZCI6IjY2NSIsIkxpbmVDb2xvciI6eyIkaWQiOiI2NjYiLCIkdHlwZSI6Ik5MUkUuQ29tbW9uLkRvbS5Tb2xpZENvbG9yQnJ1c2gsIE5MUkUuQ29tbW9uIiwiQ29sb3IiOnsiJGlkIjoiNjY3IiwiQSI6MjU1LCJSIjoyNTUsIkciOjAsIkIiOjB9fSwiTGluZVdlaWdodCI6MC4wLCJMaW5lVHlwZSI6MCwiUGFyZW50U3R5bGUiOm51bGx9LCJQYXJlbnRTdHlsZSI6bnVsbH0sIk1hcmdpbiI6eyIkaWQiOiI2NjgiLCJUb3AiOjAuMCwiTGVmdCI6MC4wLCJSaWdodCI6MC4wLCJCb3R0b20iOjAuMH0sIlBhZGRpbmciOnsiJGlkIjoiNjY5IiwiVG9wIjowLjAsIkxlZnQiOjAuMCwiUmlnaHQiOjAuMCwiQm90dG9tIjowLjB9LCJJc1Zpc2libGUiOmZhbHNlLCJXaWR0aCI6MC4wLCJIZWlnaHQiOjAuMCwiQm9yZGVyU3R5bGUiOm51bGwsIlBhcmVudFN0eWxlIjpudWxsfX1dLCJJZCI6IjIwN2RkMzI3LTFlMzQtNDYwMy04NDMwLWE3NzY0NzY1NDNlNyIsIkluZGV4IjoxOCwiSGVhZGVyVGV4dCI6IlByZS1Bc3NlbWJseSIsIlN0eWxlIjp7IiRpZCI6IjY3MCIsIkhlYWRlclN0eWxlIjp7IiRpZCI6IjY3MSIsIlRleHRJc1ZlcnRpY2FsIjpmYWxzZSwiVGV4dFN0eWxlIjp7IiRpZCI6IjY3MiIsIkZvbnRTZXR0aW5ncyI6eyIkaWQiOiI2NzMiLCJGb250U2l6ZSI6MTAsIkZvbnROYW1lIjoiRnJhbmtsaW4gR290aGljIE1lZGl1bSIsIklzQm9sZCI6ZmFsc2UsIklzSXRhbGljIjpmYWxzZSwiSXNVbmRlcmxpbmVkIjpmYWxzZSwiUGFyZW50U3R5bGUiOm51bGx9LCJBdXRvU2l6ZSI6MiwiRm9yZWdyb3VuZCI6eyIkaWQiOiI2NzQiLCJDb2xvciI6eyIkaWQiOiI2NzUiLCJBIjoyNTUsIlIiOjExOCwiRyI6OTAsIkIiOjB9fSwiTWF4V2lkdGgiOjcxLjAsIk1heEhlaWdodCI6IkluZmluaXR5IiwiU21hcnRGb3JlZ3JvdW5kSXNBY3RpdmUiOmZhbHNlLCJIb3Jpem9udGFsQWxpZ25tZW50IjowLCJWZXJ0aWNhbEFsaWdubWVudCI6MCwiU21hcnRGb3JlZ3JvdW5kIjpudWxsLCJCYWNrZ3JvdW5kRmlsbFR5cGUiOjAsIk1hcmdpbiI6eyIkaWQiOiI2NzYiLCJUb3AiOjAuMCwiTGVmdCI6MC4wLCJSaWdodCI6MC4wLCJCb3R0b20iOjAuMH0sIlBhZGRpbmciOnsiJGlkIjoiNjc3IiwiVG9wIjowLjAsIkxlZnQiOjAuMCwiUmlnaHQiOjAuMCwiQm90dG9tIjowLjB9LCJCYWNrZ3JvdW5kIjpudWxsLCJJc1Zpc2libGUiOmZhbHNlLCJXaWR0aCI6MC4wLCJIZWlnaHQiOjAuMCwiQm9yZGVyU3R5bGUiOm51bGwsIlBhcmVudFN0eWxlIjpudWxsfSwiUmVjdGFuZ2xlU3R5bGUiOnsiJGlkIjoiNjc4IiwiTWFyZ2luIjp7IiRpZCI6IjY3OSIsIlRvcCI6MC4wLCJMZWZ0IjowLjAsIlJpZ2h0IjowLjAsIkJvdHRvbSI6MC4wfSwiUGFkZGluZyI6eyIkaWQiOiI2ODAiLCJUb3AiOjAuMCwiTGVmdCI6MC4wLCJSaWdodCI6MC4wLCJCb3R0b20iOjAuMH0sIkJhY2tncm91bmQiOnsiJGlkIjoiNjgxIiwiQ29sb3IiOnsiJGlkIjoiNjgyIiwiQSI6MTI3LCJSIjoyNTUsIkciOjE5MiwiQiI6MH19LCJJc1Zpc2libGUiOnRydWUsIldpZHRoIjowLjAsIkhlaWdodCI6MC4wLCJCb3JkZXJTdHlsZSI6eyIkaWQiOiI2ODMiLCJMaW5lQ29sb3IiOnsiJHJlZiI6IjQ1NCJ9LCJMaW5lV2VpZ2h0IjowLjAsIkxpbmVUeXBlIjowLCJQYXJlbnRTdHlsZSI6bnVsbH0sIlBhcmVudFN0eWxlIjpudWxsfSwiTWFyZ2luIjp7IiRpZCI6IjY4NCIsIlRvcCI6MC4wLCJMZWZ0IjowLjAsIlJpZ2h0IjowLjAsIkJvdHRvbSI6MC4wfSwiUGFkZGluZyI6eyIkaWQiOiI2ODUiLCJUb3AiOjAuMCwiTGVmdCI6MC4wLCJSaWdodCI6MC4wLCJCb3R0b20iOjAuMH0sIkJhY2tncm91bmQiOm51bGwsIklzVmlzaWJsZSI6dHJ1ZSwiV2lkdGgiOjAuMCwiSGVpZ2h0IjowLjAsIkJvcmRlclN0eWxlIjpudWxsLCJQYXJlbnRTdHlsZSI6bnVsbH0sIkJhY2tncm91bmRTdHlsZSI6eyIkaWQiOiI2ODYiLCJNYXJnaW4iOnsiJGlkIjoiNjg3IiwiVG9wIjowLjAsIkxlZnQiOjAuMCwiUmlnaHQiOjAuMCwiQm90dG9tIjowLjB9LCJQYWRkaW5nIjp7IiRpZCI6IjY4OCIsIlRvcCI6MC4wLCJMZWZ0IjowLjAsIlJpZ2h0IjowLjAsIkJvdHRvbSI6MC4wfSwiQmFja2dyb3VuZCI6eyIkaWQiOiI2ODkiLCJDb2xvciI6eyIkaWQiOiI2OTAiLCJBIjozOCwiUiI6MjU1LCJHIjoxOTIsIkIiOjB9fSwiSXNWaXNpYmxlIjp0cnVlLCJXaWR0aCI6MC4wLCJIZWlnaHQiOjAuMCwiQm9yZGVyU3R5bGUiOnsiJGlkIjoiNjkxIiwiTGluZUNvbG9yIjp7IiRyZWYiOiI0NjQifSwiTGluZVdlaWdodCI6MC4wLCJMaW5lVHlwZSI6MCwiUGFyZW50U3R5bGUiOm51bGx9LCJQYXJlbnRTdHlsZSI6bnVsbH0sIklzQWJvdmVUaW1lYmFuZCI6ZmFsc2UsIlNwYWNpbmciOjIsIk1hcmdpbiI6eyIkaWQiOiI2OTIiLCJUb3AiOjAuMCwiTGVmdCI6MC4wLCJSaWdodCI6MC4wLCJCb3R0b20iOjAuMH0sIlBhZGRpbmciOnsiJGlkIjoiNjkzIiwiVG9wIjowLjAsIkxlZnQiOjAuMCwiUmlnaHQiOjAuMCwiQm90dG9tIjowLjB9LCJJc1Zpc2libGUiOnRydWUsIldpZHRoIjowLjAsIkhlaWdodCI6MC4wLCJCb3JkZXJTdHlsZSI6eyIkaWQiOiI2OTQiLCJMaW5lQ29sb3IiOm51bGwsIkxpbmVXZWlnaHQiOjAuMCwiTGluZVR5cGUiOjAsIlBhcmVudFN0eWxlIjpudWxsfSwiUGFyZW50U3R5bGUiOm51bGx9fSx7IiRpZCI6IjY5NSIsIl9hY3Rpdml0aWVzIjpbeyIkaWQiOiI2OTYiLCJfcm93cyI6W3siJGlkIjoiNjk3IiwiX3Rhc2tzIjpbeyIkaWQiOiI2OTgiLCJfYXR0YWNoZWRNaWxlc3RvbmVzIjpbXSwiVGFza0RlZmluaXRpb24iOnsiJGlkIjoiNjk5IiwiR3JvdXBOYW1lIjpudWxsLCJTdGFydERhdGUiOiIyMDI3LTAxLTAxVDAwOjAwOjAwWiIsIkVuZERhdGUiOiIyMDI4LTEyLTMxVDIzOjU5OjAwWiIsIlBlcmNlbnRhZ2VDb21wbGV0ZSI6bnVsbCwiU3R5bGUiOnsiJGlkIjoiNzAwIiwiU2hhcGUiOjAsIlNoYXBlVGhpY2tuZXNzIjowLCJEdXJhdGlvbkZvcm1hdCI6MCwiSW5jbHVkZU5vbldvcmtpbmdEYXlzSW5EdXJhdGlvbiI6ZmFsc2UsIlBlcmNlbnRhZ2VDb21wbGV0ZVN0eWxlIjp7IiRpZCI6IjcwMSIsIkZvbnRTZXR0aW5ncyI6eyIkaWQiOiI3MDI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cwMyIsIkxpbmVDb2xvciI6bnVsbCwiTGluZVdlaWdodCI6MC4wLCJMaW5lVHlwZSI6MCwiUGFyZW50U3R5bGUiOm51bGx9LCJQYXJlbnRTdHlsZSI6bnVsbH0sIkR1cmF0aW9uU3R5bGUiOnsiJGlkIjoiNzA0IiwiRm9udFNldHRpbmdzIjp7IiRpZCI6IjcwNS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cwNiIsIkxpbmVDb2xvciI6bnVsbCwiTGluZVdlaWdodCI6MC4wLCJMaW5lVHlwZSI6MCwiUGFyZW50U3R5bGUiOm51bGx9LCJQYXJlbnRTdHlsZSI6bnVsbH0sIkhvcml6b250YWxDb25uZWN0b3JTdHlsZSI6eyIkaWQiOiI3MDciLCJMaW5lQ29sb3IiOnsiJHJlZiI6IjI3In0sIkxpbmVXZWlnaHQiOjEuMCwiTGluZVR5cGUiOjAsIlBhcmVudFN0eWxlIjpudWxsfSwiVmVydGljYWxDb25uZWN0b3JTdHlsZSI6eyIkaWQiOiI3MDgiLCJMaW5lQ29sb3IiOnsiJHJlZiI6IjMwIn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NzA5IiwiTWFyZ2luIjp7IiRyZWYiOiIxODkifSwiUGFkZGluZyI6eyIkcmVmIjoiMTkwIn0sIkJhY2tncm91bmQiOnsiJGlkIjoiNzEwIiwiQ29sb3IiOnsiJGlkIjoiNzExIiwiQSI6MjU1LCJSIjoyNSwiRyI6MTE2LCJCIjoyNH19LCJJc1Zpc2libGUiOnRydWUsIldpZHRoIjowLjAsIkhlaWdodCI6MTAuMCwiQm9yZGVyU3R5bGUiOnsiJGlkIjoiNzEyIiwiTGluZUNvbG9yIjp7IiRpZCI6IjcxMyIsIiR0eXBlIjoiTkxSRS5Db21tb24uRG9tLlNvbGlkQ29sb3JCcnVzaCwgTkxSRS5Db21tb24iLCJDb2xvciI6eyIkaWQiOiI3MTQiLCJBIjoyNTUsIlIiOjI1NSwiRyI6MCwiQiI6MH19LCJMaW5lV2VpZ2h0IjowLjAsIkxpbmVUeXBlIjowLCJQYXJlbnRTdHlsZSI6bnVsbH0sIlBhcmVudFN0eWxlIjpudWxsfSwiVGl0bGVTdHlsZSI6eyIkaWQiOiI3MTUiLCJGb250U2V0dGluZ3MiOnsiJGlkIjoiNzE2IiwiRm9udFNpemUiOjExLCJGb250TmFtZSI6IkNhbGlicmkiLCJJc0JvbGQiOnRydWUsIklzSXRhbGljIjpmYWxzZSwiSXNVbmRlcmxpbmVkIjpmYWxzZSwiUGFyZW50U3R5bGUiOm51bGx9LCJBdXRvU2l6ZSI6MCwiRm9yZWdyb3VuZCI6eyIkaWQiOiI3MTciLCJDb2xvciI6eyIkaWQiOiI3MTgiLCJBIjoyNTUsIlIiOjAsIkciOjAsIkIiOjB9fSwiTWF4V2lkdGgiOjcyMC4wLCJNYXhIZWlnaHQiOiJJbmZpbml0eSIsIlNtYXJ0Rm9yZWdyb3VuZElzQWN0aXZlIjpmYWxzZSwiSG9yaXpvbnRhbEFsaWdubWVudCI6MCwiVmVydGljYWxBbGlnbm1lbnQiOjAsIlNtYXJ0Rm9yZWdyb3VuZCI6bnVsbCwiQmFja2dyb3VuZEZpbGxUeXBlIjowLCJNYXJnaW4iOnsiJHJlZiI6IjIwMCJ9LCJQYWRkaW5nIjp7IiRyZWYiOiIyMDEifSwiQmFja2dyb3VuZCI6eyIkaWQiOiI3MTkiLCJDb2xvciI6eyIkaWQiOiI3MjAiLCJBIjowLCJSIjoyNTUsIkciOjI1NSwiQiI6MjU1fX0sIklzVmlzaWJsZSI6dHJ1ZSwiV2lkdGgiOjAuMCwiSGVpZ2h0IjowLjAsIkJvcmRlclN0eWxlIjp7IiRpZCI6IjcyMSIsIkxpbmVDb2xvciI6bnVsbCwiTGluZVdlaWdodCI6MC4wLCJMaW5lVHlwZSI6MCwiUGFyZW50U3R5bGUiOm51bGx9LCJQYXJlbnRTdHlsZSI6bnVsbH0sIkRhdGVTdHlsZSI6eyIkaWQiOiI3MjIiLCJGb250U2V0dGluZ3MiOnsiJGlkIjoiNzIzIiwiRm9udFNpemUiOjEwLCJGb250TmFtZSI6IkNhbGlicmkiLCJJc0JvbGQiOmZhbHNlLCJJc0l0YWxpYyI6ZmFsc2UsIklzVW5kZXJsaW5lZCI6ZmFsc2UsIlBhcmVudFN0eWxlIjpudWxsfSwiQXV0b1NpemUiOjAsIkZvcmVncm91bmQiOnsiJGlkIjoiNzI0IiwiQ29sb3IiOnsiJGlkIjoiNzI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pZCI6IjcyNiIsIkNvbG9yIjp7IiRpZCI6IjcyNyIsIkEiOjg5LCJSIjowLCJHIjowLCJCIjowfX0sIklzVmlzaWJsZSI6dHJ1ZSwiV2lkdGgiOjAuMCwiSGVpZ2h0IjowLjAsIkJvcmRlclN0eWxlIjp7IiRpZCI6IjcyOCIsIkxpbmVDb2xvciI6bnVsbCwiTGluZVdlaWdodCI6MC4wLCJMaW5lVHlwZSI6MCwiUGFyZW50U3R5bGUiOm51bGx9LCJQYXJlbnRTdHlsZSI6bnVsbH0sIkRhdGVGb3JtYXQiOnsiJGlkIjoiNzI5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czMCIsIkZvcm1hdCI6MCwiSXNWaXNpYmxlIjpmYWxzZSwiTGFzdEtub3duVmlzaWJpbGl0eVN0YXRlIjpmYWxzZX0sIklzVmlzaWJsZSI6dHJ1ZSwiUGFyZW50U3R5bGUiOm51bGx9LCJJbmRleCI6MjUsIlNtYXJ0RHVyYXRpb25BY3RpdmF0ZWQiOmZhbHNlLCJEYXRlRm9ybWF0Ijp7IiRyZWYiOiI3MjkifSwiV2Vla051bWJlcmluZyI6eyIkaWQiOiI3MzEiLCJGb3JtYXQiOjAsIklzVmlzaWJsZSI6ZmFsc2UsIkxhc3RLbm93blZpc2liaWxpdHlTdGF0ZSI6ZmFsc2V9LCJJZCI6ImVkYmVhNjBkLWQ3NmYtNDJjZC1iMWUyLTk1NjYxODA2ZDUwNiIsIkltcG9ydElkIjpudWxsLCJUaXRsZSI6IkJ1aWxkaW5nIENvbnN0cnVjdGlvbiIsIk5vdGUiOm51bGwsIkh5cGVybGluayI6eyIkaWQiOiI3MzIiLCJBZGRyZXNzIjoiIiwiU3ViQWRkcmVzcyI6IiJ9LCJJc0NoYW5nZWQiOmZhbHNlLCJJc05ldyI6ZmFsc2V9fV0sIl9taWxlc3RvbmVzIjpbXSwiSWQiOiIwMDAwMDAwMC0wMDAwLTAwMDAtMDAwMC0wMDAwMDAwMDAwMDAiLCJJc1NpbmdsZUl0ZW1Sb3ciOnRydWV9LHsiJGlkIjoiNzMzIiwiX3Rhc2tzIjpbeyIkaWQiOiI3MzQiLCJfYXR0YWNoZWRNaWxlc3RvbmVzIjpbXSwiVGFza0RlZmluaXRpb24iOnsiJGlkIjoiNzM1IiwiR3JvdXBOYW1lIjpudWxsLCJTdGFydERhdGUiOiIyMDI2LTEwLTI4VDAwOjAwOjAwIiwiRW5kRGF0ZSI6IjIwMjctMDMtMThUMTE6NTk6MDAiLCJQZXJjZW50YWdlQ29tcGxldGUiOm51bGwsIlN0eWxlIjp7IiRpZCI6IjczNiIsIlNoYXBlIjowLCJTaGFwZVRoaWNrbmVzcyI6MCwiRHVyYXRpb25Gb3JtYXQiOjAsIkluY2x1ZGVOb25Xb3JraW5nRGF5c0luRHVyYXRpb24iOmZhbHNlLCJQZXJjZW50YWdlQ29tcGxldGVTdHlsZSI6eyIkaWQiOiI3MzciLCJGb250U2V0dGluZ3MiOnsiJGlkIjoiNzM4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pZCI6IjczOSIsIlRvcCI6MC4wLCJMZWZ0IjowLjAsIlJpZ2h0IjowLjAsIkJvdHRvbSI6MC4wfSwiUGFkZGluZyI6eyIkaWQiOiI3NDAiLCJUb3AiOjAuMCwiTGVmdCI6MC4wLCJSaWdodCI6MC4wLCJCb3R0b20iOjAuMH0sIkJhY2tncm91bmQiOnsiJGlkIjoiNzQxIiwiQ29sb3IiOnsiJGlkIjoiNzQyIiwiQSI6ODksIlIiOjAsIkciOjAsIkIiOjB9fSwiSXNWaXNpYmxlIjp0cnVlLCJXaWR0aCI6MC4wLCJIZWlnaHQiOjAuMCwiQm9yZGVyU3R5bGUiOnsiJGlkIjoiNzQzIiwiTGluZUNvbG9yIjpudWxsLCJMaW5lV2VpZ2h0IjowLjAsIkxpbmVUeXBlIjowLCJQYXJlbnRTdHlsZSI6bnVsbH0sIlBhcmVudFN0eWxlIjpudWxsfSwiRHVyYXRpb25TdHlsZSI6eyIkaWQiOiI3NDQiLCJGb250U2V0dGluZ3MiOnsiJGlkIjoiNzQ1IiwiRm9udFNpemUiOjEwLCJGb250TmFtZSI6IkNhbGlicmkiLCJJc0JvbGQiOmZhbHNlLCJJc0l0YWxpYyI6ZmFsc2UsIklzVW5kZXJsaW5lZCI6ZmFsc2UsIlBhcmVudFN0eWxlIjpudWxsfSwiQXV0b1NpemUiOjAsIkZvcmVncm91bmQiOnsiJGlkIjoiNzQ2IiwiQ29sb3IiOnsiJGlkIjoiNzQ3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NzQ4IiwiVG9wIjowLjAsIkxlZnQiOjAuMCwiUmlnaHQiOjAuMCwiQm90dG9tIjowLjB9LCJQYWRkaW5nIjp7IiRpZCI6Ijc0OSIsIlRvcCI6MC4wLCJMZWZ0IjowLjAsIlJpZ2h0IjowLjAsIkJvdHRvbSI6MC4wfSwiQmFja2dyb3VuZCI6eyIkaWQiOiI3NTAiLCJDb2xvciI6eyIkaWQiOiI3NTEiLCJBIjo4OSwiUiI6MCwiRyI6MCwiQiI6MH19LCJJc1Zpc2libGUiOnRydWUsIldpZHRoIjowLjAsIkhlaWdodCI6MC4wLCJCb3JkZXJTdHlsZSI6eyIkaWQiOiI3NTIiLCJMaW5lQ29sb3IiOm51bGwsIkxpbmVXZWlnaHQiOjAuMCwiTGluZVR5cGUiOjAsIlBhcmVudFN0eWxlIjpudWxsfSwiUGFyZW50U3R5bGUiOm51bGx9LCJIb3Jpem9udGFsQ29ubmVjdG9yU3R5bGUiOnsiJGlkIjoiNzUzIiwiTGluZUNvbG9yIjp7IiRyZWYiOiIyNyJ9LCJMaW5lV2VpZ2h0IjoxLjAsIkxpbmVUeXBlIjowLCJQYXJlbnRTdHlsZSI6bnVsbH0sIlZlcnRpY2FsQ29ubmVjdG9yU3R5bGUiOnsiJGlkIjoiNzU0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c1NSIsIk1hcmdpbiI6eyIkaWQiOiI3NTYiLCJUb3AiOjAuMCwiTGVmdCI6NC4wLCJSaWdodCI6NC4wLCJCb3R0b20iOjAuMH0sIlBhZGRpbmciOnsiJGlkIjoiNzU3IiwiVG9wIjowLjAsIkxlZnQiOjAuMCwiUmlnaHQiOjAuMCwiQm90dG9tIjowLjB9LCJCYWNrZ3JvdW5kIjp7IiRpZCI6Ijc1OCIsIkNvbG9yIjp7IiRpZCI6Ijc1OSIsIkEiOjI1NSwiUiI6MTE2LCJHIjoxNzMsIkIiOjczfX0sIklzVmlzaWJsZSI6dHJ1ZSwiV2lkdGgiOjAuMCwiSGVpZ2h0IjoxMC4wLCJCb3JkZXJTdHlsZSI6eyIkaWQiOiI3NjAiLCJMaW5lQ29sb3IiOnsiJHJlZiI6IjM4In0sIkxpbmVXZWlnaHQiOjAuMCwiTGluZVR5cGUiOjAsIlBhcmVudFN0eWxlIjpudWxsfSwiUGFyZW50U3R5bGUiOm51bGx9LCJUaXRsZVN0eWxlIjp7IiRpZCI6Ijc2MSIsIkZvbnRTZXR0aW5ncyI6eyIkaWQiOiI3NjIiLCJGb250U2l6ZSI6MTEsIkZvbnROYW1lIjoiQ2FsaWJyaSIsIklzQm9sZCI6dHJ1ZSwiSXNJdGFsaWMiOmZhbHNlLCJJc1VuZGVybGluZWQiOmZhbHNlLCJQYXJlbnRTdHlsZSI6bnVsbH0sIkF1dG9TaXplIjowLCJGb3JlZ3JvdW5kIjp7IiRpZCI6Ijc2MyIsIkNvbG9yIjp7IiRpZCI6Ijc2NC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3NjUiLCJUb3AiOjAuMCwiTGVmdCI6MC4wLCJSaWdodCI6MC4wLCJCb3R0b20iOjAuMH0sIlBhZGRpbmciOnsiJGlkIjoiNzY2IiwiVG9wIjowLjAsIkxlZnQiOjAuMCwiUmlnaHQiOjAuMCwiQm90dG9tIjowLjB9LCJCYWNrZ3JvdW5kIjp7IiRpZCI6Ijc2NyIsIkNvbG9yIjp7IiRpZCI6Ijc2OCIsIkEiOjAsIlIiOjI1NSwiRyI6MjU1LCJCIjoyNTV9fSwiSXNWaXNpYmxlIjp0cnVlLCJXaWR0aCI6MC4wLCJIZWlnaHQiOjAuMCwiQm9yZGVyU3R5bGUiOnsiJGlkIjoiNzY5IiwiTGluZUNvbG9yIjpudWxsLCJMaW5lV2VpZ2h0IjowLjAsIkxpbmVUeXBlIjowLCJQYXJlbnRTdHlsZSI6bnVsbH0sIlBhcmVudFN0eWxlIjpudWxsfSwiRGF0ZVN0eWxlIjp7IiRpZCI6Ijc3MCIsIkZvbnRTZXR0aW5ncyI6eyIkaWQiOiI3NzEiLCJGb250U2l6ZSI6MTAsIkZvbnROYW1lIjoiQ2FsaWJyaSIsIklzQm9sZCI6ZmFsc2UsIklzSXRhbGljIjpmYWxzZSwiSXNVbmRlcmxpbmVkIjpmYWxzZSwiUGFyZW50U3R5bGUiOm51bGx9LCJBdXRvU2l6ZSI6MCwiRm9yZWdyb3VuZCI6eyIkaWQiOiI3NzIiLCJDb2xvciI6eyIkaWQiOiI3NzM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c3NCIsIlRvcCI6MC4wLCJMZWZ0IjowLjAsIlJpZ2h0IjowLjAsIkJvdHRvbSI6MC4wfSwiUGFkZGluZyI6eyIkaWQiOiI3NzUiLCJUb3AiOjAuMCwiTGVmdCI6MC4wLCJSaWdodCI6MC4wLCJCb3R0b20iOjAuMH0sIkJhY2tncm91bmQiOnsiJGlkIjoiNzc2IiwiQ29sb3IiOnsiJGlkIjoiNzc3IiwiQSI6ODksIlIiOjAsIkciOjAsIkIiOjB9fSwiSXNWaXNpYmxlIjp0cnVlLCJXaWR0aCI6MC4wLCJIZWlnaHQiOjAuMCwiQm9yZGVyU3R5bGUiOnsiJGlkIjoiNzc4IiwiTGluZUNvbG9yIjpudWxsLCJMaW5lV2VpZ2h0IjowLjAsIkxpbmVUeXBlIjowLCJQYXJlbnRTdHlsZSI6bnVsbH0sIlBhcmVudFN0eWxlIjpudWxsfSwiRGF0ZUZvcm1hdCI6eyIkaWQiOiI3Nzk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zgwIiwiRm9ybWF0IjowLCJJc1Zpc2libGUiOmZhbHNlLCJMYXN0S25vd25WaXNpYmlsaXR5U3RhdGUiOmZhbHNlfSwiSXNWaXNpYmxlIjp0cnVlLCJQYXJlbnRTdHlsZSI6bnVsbH0sIkluZGV4IjoyNiwiU21hcnREdXJhdGlvbkFjdGl2YXRlZCI6ZmFsc2UsIkRhdGVGb3JtYXQiOnsiJHJlZiI6Ijc3OSJ9LCJXZWVrTnVtYmVyaW5nIjp7IiRpZCI6Ijc4MSIsIkZvcm1hdCI6MCwiSXNWaXNpYmxlIjpmYWxzZSwiTGFzdEtub3duVmlzaWJpbGl0eVN0YXRlIjpmYWxzZX0sIklkIjoiNDdjYmU4OWMtZGY1NS00MTk5LTlhZTAtZDNhYzUyNjE5NGY2IiwiSW1wb3J0SWQiOm51bGwsIlRpdGxlIjoiUmVtb3ZlIEJlYW1saW5lcyIsIk5vdGUiOm51bGwsIkh5cGVybGluayI6eyIkaWQiOiI3ODIiLCJBZGRyZXNzIjoiIiwiU3ViQWRkcmVzcyI6IiJ9LCJJc0NoYW5nZWQiOmZhbHNlLCJJc05ldyI6ZmFsc2V9fSx7IiRpZCI6Ijc4MyIsIl9hdHRhY2hlZE1pbGVzdG9uZXMiOltdLCJUYXNrRGVmaW5pdGlvbiI6eyIkaWQiOiI3ODQiLCJHcm91cE5hbWUiOm51bGwsIlN0YXJ0RGF0ZSI6IjIwMjktMDEtMDlUMDA6MDA6MDAiLCJFbmREYXRlIjoiMjAyOS0wNC0yNVQyMzo1OTowMCIsIlBlcmNlbnRhZ2VDb21wbGV0ZSI6bnVsbCwiU3R5bGUiOnsiJGlkIjoiNzg1IiwiU2hhcGUiOjAsIlNoYXBlVGhpY2tuZXNzIjowLCJEdXJhdGlvbkZvcm1hdCI6MCwiSW5jbHVkZU5vbldvcmtpbmdEYXlzSW5EdXJhdGlvbiI6ZmFsc2UsIlBlcmNlbnRhZ2VDb21wbGV0ZVN0eWxlIjp7IiRpZCI6Ijc4NiIsIkZvbnRTZXR0aW5ncyI6eyIkaWQiOiI3ODc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c4OCIsIkxpbmVDb2xvciI6bnVsbCwiTGluZVdlaWdodCI6MC4wLCJMaW5lVHlwZSI6MCwiUGFyZW50U3R5bGUiOm51bGx9LCJQYXJlbnRTdHlsZSI6bnVsbH0sIkR1cmF0aW9uU3R5bGUiOnsiJGlkIjoiNzg5IiwiRm9udFNldHRpbmdzIjp7IiRpZCI6Ijc5MC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c5MSIsIkxpbmVDb2xvciI6bnVsbCwiTGluZVdlaWdodCI6MC4wLCJMaW5lVHlwZSI6MCwiUGFyZW50U3R5bGUiOm51bGx9LCJQYXJlbnRTdHlsZSI6bnVsbH0sIkhvcml6b250YWxDb25uZWN0b3JTdHlsZSI6eyIkaWQiOiI3OTIiLCJMaW5lQ29sb3IiOnsiJHJlZiI6IjI3In0sIkxpbmVXZWlnaHQiOjEuMCwiTGluZVR5cGUiOjAsIlBhcmVudFN0eWxlIjpudWxsfSwiVmVydGljYWxDb25uZWN0b3JTdHlsZSI6eyIkaWQiOiI3OTMiLCJMaW5lQ29sb3IiOnsiJHJlZiI6IjMwIn0sIkxpbmVXZWlnaHQiOjAuMCwiTGluZVR5cGUiOjAsIlBhcmVudFN0eWxlIjpudWxsfSwiTWFyZ2luIjpudWxsLCJTdGFydERhdGVQb3NpdGlvbiI6NiwiRW5kRGF0ZVBvc2l0aW9uIjo2LCJEYXRlSXNWaXNpYmxlIjpmYWxzZSwiVGl0bGVQb3NpdGlvbiI6NCwiRHVyYXRpb25Qb3NpdGlvbiI6NiwiUGVyY2VudGFnZUNvbXBsZXRlZFBvc2l0aW9uIjo2LCJTcGFjaW5nIjozLCJJc0JlbG93VGltZWJhbmQiOnRydWUsIlBlcmNlbnRhZ2VDb21wbGV0ZVNoYXBlT3BhY2l0eSI6MzUsIlNoYXBlU3R5bGUiOnsiJGlkIjoiNzk0IiwiTWFyZ2luIjp7IiRyZWYiOiIxODkifSwiUGFkZGluZyI6eyIkcmVmIjoiMTkwIn0sIkJhY2tncm91bmQiOnsiJGlkIjoiNzk1IiwiQ29sb3IiOnsiJGlkIjoiNzk2IiwiQSI6MjU1LCJSIjoyNSwiRyI6MTE2LCJCIjoyNH19LCJJc1Zpc2libGUiOnRydWUsIldpZHRoIjowLjAsIkhlaWdodCI6MTAuMCwiQm9yZGVyU3R5bGUiOnsiJGlkIjoiNzk3IiwiTGluZUNvbG9yIjp7IiRyZWYiOiI3MTMifSwiTGluZVdlaWdodCI6MC4wLCJMaW5lVHlwZSI6MCwiUGFyZW50U3R5bGUiOm51bGx9LCJQYXJlbnRTdHlsZSI6bnVsbH0sIlRpdGxlU3R5bGUiOnsiJGlkIjoiNzk4IiwiRm9udFNldHRpbmdzIjp7IiRpZCI6Ijc5OSIsIkZvbnRTaXplIjoxMSwiRm9udE5hbWUiOiJDYWxpYnJpIiwiSXNCb2xkIjp0cnVlLCJJc0l0YWxpYyI6ZmFsc2UsIklzVW5kZXJsaW5lZCI6ZmFsc2UsIlBhcmVudFN0eWxlIjpudWxsfSwiQXV0b1NpemUiOjAsIkZvcmVncm91bmQiOnsiJGlkIjoiODAwIiwiQ29sb3IiOnsiJGlkIjoiODAxIiwiQSI6MjU1LCJSIjowLCJHIjowLCJCIjowfX0sIk1heFdpZHRoIjo3MjAuMCwiTWF4SGVpZ2h0IjoiSW5maW5pdHkiLCJTbWFydEZvcmVncm91bmRJc0FjdGl2ZSI6ZmFsc2UsIkhvcml6b250YWxBbGlnbm1lbnQiOjAsIlZlcnRpY2FsQWxpZ25tZW50IjowLCJTbWFydEZvcmVncm91bmQiOm51bGwsIkJhY2tncm91bmRGaWxsVHlwZSI6MCwiTWFyZ2luIjp7IiRyZWYiOiIyMDAifSwiUGFkZGluZyI6eyIkcmVmIjoiMjAxIn0sIkJhY2tncm91bmQiOnsiJGlkIjoiODAyIiwiQ29sb3IiOnsiJGlkIjoiODAzIiwiQSI6MCwiUiI6MjU1LCJHIjoyNTUsIkIiOjI1NX19LCJJc1Zpc2libGUiOnRydWUsIldpZHRoIjowLjAsIkhlaWdodCI6MC4wLCJCb3JkZXJTdHlsZSI6eyIkaWQiOiI4MDQiLCJMaW5lQ29sb3IiOm51bGwsIkxpbmVXZWlnaHQiOjAuMCwiTGluZVR5cGUiOjAsIlBhcmVudFN0eWxlIjpudWxsfSwiUGFyZW50U3R5bGUiOm51bGx9LCJEYXRlU3R5bGUiOnsiJGlkIjoiODA1IiwiRm9udFNldHRpbmdzIjp7IiRpZCI6IjgwNiIsIkZvbnRTaXplIjoxMCwiRm9udE5hbWUiOiJDYWxpYnJpIiwiSXNCb2xkIjpmYWxzZSwiSXNJdGFsaWMiOmZhbHNlLCJJc1VuZGVybGluZWQiOmZhbHNlLCJQYXJlbnRTdHlsZSI6bnVsbH0sIkF1dG9TaXplIjowLCJGb3JlZ3JvdW5kIjp7IiRyZWYiOiI3MjQi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cmVmIjoiNzI2In0sIklzVmlzaWJsZSI6dHJ1ZSwiV2lkdGgiOjAuMCwiSGVpZ2h0IjowLjAsIkJvcmRlclN0eWxlIjp7IiRpZCI6IjgwNyIsIkxpbmVDb2xvciI6bnVsbCwiTGluZVdlaWdodCI6MC4wLCJMaW5lVHlwZSI6MCwiUGFyZW50U3R5bGUiOm51bGx9LCJQYXJlbnRTdHlsZSI6bnVsbH0sIkRhdGVGb3JtYXQiOnsiJHJlZiI6IjcyOSJ9LCJXZWVrTnVtYmVyaW5nIjp7IiRpZCI6IjgwOCIsIkZvcm1hdCI6MCwiSXNWaXNpYmxlIjpmYWxzZSwiTGFzdEtub3duVmlzaWJpbGl0eVN0YXRlIjpmYWxzZX0sIklzVmlzaWJsZSI6dHJ1ZSwiUGFyZW50U3R5bGUiOm51bGx9LCJJbmRleCI6MjcsIlNtYXJ0RHVyYXRpb25BY3RpdmF0ZWQiOmZhbHNlLCJEYXRlRm9ybWF0Ijp7IiRyZWYiOiI3MjkifSwiV2Vla051bWJlcmluZyI6eyIkaWQiOiI4MDkiLCJGb3JtYXQiOjAsIklzVmlzaWJsZSI6ZmFsc2UsIkxhc3RLbm93blZpc2liaWxpdHlTdGF0ZSI6ZmFsc2V9LCJJZCI6IjM5OTI5ZWNiLWY4MmMtNGFmNy04ZTk3LWU4YjE1MGYzMTg4NSIsIkltcG9ydElkIjpudWxsLCJUaXRsZSI6Ik5ldyBQcm90b24gQ2hhbm5lbCBUdW5uZWwiLCJOb3RlIjpudWxsLCJIeXBlcmxpbmsiOnsiJGlkIjoiODEwIiwiQWRkcmVzcyI6IiIsIlN1YkFkZHJlc3MiOiIifSwiSXNDaGFuZ2VkIjpmYWxzZSwiSXNOZXciOmZhbHNlfX1dLCJfbWlsZXN0b25lcyI6W10sIklkIjoiNTZjMWQ0ZDMtMDYzOS00OTM4LWE4NTktMzUyNzVjNjFkYTljIiwiSXNTaW5nbGVJdGVtUm93IjpmYWxzZX0seyIkaWQiOiI4MTEiLCJfdGFza3MiOlt7IiRpZCI6IjgxMiIsIl9hdHRhY2hlZE1pbGVzdG9uZXMiOltdLCJUYXNrRGVmaW5pdGlvbiI6eyIkaWQiOiI4MTMiLCJHcm91cE5hbWUiOm51bGwsIlN0YXJ0RGF0ZSI6IjIwMjctMDEtMDRUMDA6MDA6MDBaIiwiRW5kRGF0ZSI6IjIwMjctMDMtMTlUMTE6NTk6MDBaIiwiUGVyY2VudGFnZUNvbXBsZXRlIjpudWxsLCJTdHlsZSI6eyIkaWQiOiI4MTQiLCJTaGFwZSI6MCwiU2hhcGVUaGlja25lc3MiOjAsIkR1cmF0aW9uRm9ybWF0IjowLCJJbmNsdWRlTm9uV29ya2luZ0RheXNJbkR1cmF0aW9uIjpmYWxzZSwiUGVyY2VudGFnZUNvbXBsZXRlU3R5bGUiOnsiJGlkIjoiODE1IiwiRm9udFNldHRpbmdzIjp7IiRpZCI6IjgxNiIsIkZvbnRTaXplIjoxMCwiRm9udE5hbWUiOiJDYWxpYnJpIiwiSXNCb2xkIjpmYWxzZSwiSXNJdGFsaWMiOmZhbHNlLCJJc1VuZGVybGluZWQiOmZhbHNlLCJQYXJlbnRTdHlsZSI6bnVsbH0sIkF1dG9TaXplIjowLCJGb3JlZ3JvdW5kIjp7IiRyZWYiOiI2NyJ9LCJNYXhXaWR0aCI6MjAwLjAsIk1heEhlaWdodCI6IkluZmluaXR5IiwiU21hcnRGb3JlZ3JvdW5kSXNBY3RpdmUiOmZhbHNlLCJIb3Jpem9udGFsQWxpZ25tZW50IjowLCJWZXJ0aWNhbEFsaWdubWVudCI6MCwiU21hcnRGb3JlZ3JvdW5kIjpudWxsLCJCYWNrZ3JvdW5kRmlsbFR5cGUiOjAsIk1hcmdpbiI6eyIkaWQiOiI4MTciLCJUb3AiOjAuMCwiTGVmdCI6MC4wLCJSaWdodCI6MC4wLCJCb3R0b20iOjAuMH0sIlBhZGRpbmciOnsiJGlkIjoiODE4IiwiVG9wIjowLjAsIkxlZnQiOjAuMCwiUmlnaHQiOjAuMCwiQm90dG9tIjowLjB9LCJCYWNrZ3JvdW5kIjp7IiRpZCI6IjgxOSIsIkNvbG9yIjp7IiRpZCI6IjgyMCIsIkEiOjg5LCJSIjowLCJHIjowLCJCIjowfX0sIklzVmlzaWJsZSI6dHJ1ZSwiV2lkdGgiOjAuMCwiSGVpZ2h0IjowLjAsIkJvcmRlclN0eWxlIjp7IiRpZCI6IjgyMSIsIkxpbmVDb2xvciI6bnVsbCwiTGluZVdlaWdodCI6MC4wLCJMaW5lVHlwZSI6MCwiUGFyZW50U3R5bGUiOm51bGx9LCJQYXJlbnRTdHlsZSI6bnVsbH0sIkR1cmF0aW9uU3R5bGUiOnsiJGlkIjoiODIyIiwiRm9udFNldHRpbmdzIjp7IiRpZCI6IjgyMyIsIkZvbnRTaXplIjoxMCwiRm9udE5hbWUiOiJDYWxpYnJpIiwiSXNCb2xkIjpmYWxzZSwiSXNJdGFsaWMiOmZhbHNlLCJJc1VuZGVybGluZWQiOmZhbHNlLCJQYXJlbnRTdHlsZSI6bnVsbH0sIkF1dG9TaXplIjowLCJGb3JlZ3JvdW5kIjp7IiRpZCI6IjgyNCIsIkNvbG9yIjp7IiRpZCI6IjgyNSIsIkEiOjI1NSwiUiI6MjM3LCJHIjoxMjUsIkIiOjQ5fX0sIk1heFdpZHRoIjoyMDAuMCwiTWF4SGVpZ2h0IjoiSW5maW5pdHkiLCJTbWFydEZvcmVncm91bmRJc0FjdGl2ZSI6ZmFsc2UsIkhvcml6b250YWxBbGlnbm1lbnQiOjAsIlZlcnRpY2FsQWxpZ25tZW50IjowLCJTbWFydEZvcmVncm91bmQiOm51bGwsIkJhY2tncm91bmRGaWxsVHlwZSI6MCwiTWFyZ2luIjp7IiRpZCI6IjgyNiIsIlRvcCI6MC4wLCJMZWZ0IjowLjAsIlJpZ2h0IjowLjAsIkJvdHRvbSI6MC4wfSwiUGFkZGluZyI6eyIkaWQiOiI4MjciLCJUb3AiOjAuMCwiTGVmdCI6MC4wLCJSaWdodCI6MC4wLCJCb3R0b20iOjAuMH0sIkJhY2tncm91bmQiOnsiJGlkIjoiODI4IiwiQ29sb3IiOnsiJGlkIjoiODI5IiwiQSI6ODksIlIiOjAsIkciOjAsIkIiOjB9fSwiSXNWaXNpYmxlIjp0cnVlLCJXaWR0aCI6MC4wLCJIZWlnaHQiOjAuMCwiQm9yZGVyU3R5bGUiOnsiJGlkIjoiODMwIiwiTGluZUNvbG9yIjpudWxsLCJMaW5lV2VpZ2h0IjowLjAsIkxpbmVUeXBlIjowLCJQYXJlbnRTdHlsZSI6bnVsbH0sIlBhcmVudFN0eWxlIjpudWxsfSwiSG9yaXpvbnRhbENvbm5lY3RvclN0eWxlIjp7IiRpZCI6IjgzMSIsIkxpbmVDb2xvciI6eyIkcmVmIjoiMjcifSwiTGluZVdlaWdodCI6MS4wLCJMaW5lVHlwZSI6MCwiUGFyZW50U3R5bGUiOm51bGx9LCJWZXJ0aWNhbENvbm5lY3RvclN0eWxlIjp7IiRpZCI6IjgzMi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4MzMiLCJNYXJnaW4iOnsiJGlkIjoiODM0IiwiVG9wIjowLjAsIkxlZnQiOjQuMCwiUmlnaHQiOjQuMCwiQm90dG9tIjowLjB9LCJQYWRkaW5nIjp7IiRpZCI6IjgzNSIsIlRvcCI6MC4wLCJMZWZ0IjowLjAsIlJpZ2h0IjowLjAsIkJvdHRvbSI6MC4wfSwiQmFja2dyb3VuZCI6eyIkaWQiOiI4MzYiLCJDb2xvciI6eyIkaWQiOiI4MzciLCJBIjoyNTUsIlIiOjExNiwiRyI6MTczLCJCIjo3M319LCJJc1Zpc2libGUiOnRydWUsIldpZHRoIjowLjAsIkhlaWdodCI6MTAuMCwiQm9yZGVyU3R5bGUiOnsiJGlkIjoiODM4IiwiTGluZUNvbG9yIjp7IiRyZWYiOiIzOCJ9LCJMaW5lV2VpZ2h0IjowLjAsIkxpbmVUeXBlIjowLCJQYXJlbnRTdHlsZSI6bnVsbH0sIlBhcmVudFN0eWxlIjpudWxsfSwiVGl0bGVTdHlsZSI6eyIkaWQiOiI4MzkiLCJGb250U2V0dGluZ3MiOnsiJGlkIjoiODQwIiwiRm9udFNpemUiOjExLCJGb250TmFtZSI6IkNhbGlicmkiLCJJc0JvbGQiOnRydWUsIklzSXRhbGljIjpmYWxzZSwiSXNVbmRlcmxpbmVkIjpmYWxzZSwiUGFyZW50U3R5bGUiOm51bGx9LCJBdXRvU2l6ZSI6MCwiRm9yZWdyb3VuZCI6eyIkaWQiOiI4NDEiLCJDb2xvciI6eyIkaWQiOiI4NDIiLCJBIjoyNTUsIlIiOjAsIkciOjAsIkIiOjB9fSwiTWF4V2lkdGgiOjcyMC4wLCJNYXhIZWlnaHQiOiJJbmZpbml0eSIsIlNtYXJ0Rm9yZWdyb3VuZElzQWN0aXZlIjpmYWxzZSwiSG9yaXpvbnRhbEFsaWdubWVudCI6MiwiVmVydGljYWxBbGlnbm1lbnQiOjAsIlNtYXJ0Rm9yZWdyb3VuZCI6bnVsbCwiQmFja2dyb3VuZEZpbGxUeXBlIjowLCJNYXJnaW4iOnsiJGlkIjoiODQzIiwiVG9wIjowLjAsIkxlZnQiOjAuMCwiUmlnaHQiOjAuMCwiQm90dG9tIjowLjB9LCJQYWRkaW5nIjp7IiRpZCI6Ijg0NCIsIlRvcCI6MC4wLCJMZWZ0IjowLjAsIlJpZ2h0IjowLjAsIkJvdHRvbSI6MC4wfSwiQmFja2dyb3VuZCI6eyIkaWQiOiI4NDUiLCJDb2xvciI6eyIkaWQiOiI4NDYiLCJBIjowLCJSIjoyNTUsIkciOjI1NSwiQiI6MjU1fX0sIklzVmlzaWJsZSI6dHJ1ZSwiV2lkdGgiOjAuMCwiSGVpZ2h0IjowLjAsIkJvcmRlclN0eWxlIjp7IiRpZCI6Ijg0NyIsIkxpbmVDb2xvciI6bnVsbCwiTGluZVdlaWdodCI6MC4wLCJMaW5lVHlwZSI6MCwiUGFyZW50U3R5bGUiOm51bGx9LCJQYXJlbnRTdHlsZSI6bnVsbH0sIkRhdGVTdHlsZSI6eyIkaWQiOiI4NDgiLCJGb250U2V0dGluZ3MiOnsiJGlkIjoiODQ5IiwiRm9udFNpemUiOjEwLCJGb250TmFtZSI6IkNhbGlicmkiLCJJc0JvbGQiOmZhbHNlLCJJc0l0YWxpYyI6ZmFsc2UsIklzVW5kZXJsaW5lZCI6ZmFsc2UsIlBhcmVudFN0eWxlIjpudWxsfSwiQXV0b1NpemUiOjAsIkZvcmVncm91bmQiOnsiJGlkIjoiODUwIiwiQ29sb3IiOnsiJGlkIjoiODUx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4NTIiLCJUb3AiOjAuMCwiTGVmdCI6MC4wLCJSaWdodCI6MC4wLCJCb3R0b20iOjAuMH0sIlBhZGRpbmciOnsiJGlkIjoiODUzIiwiVG9wIjowLjAsIkxlZnQiOjAuMCwiUmlnaHQiOjAuMCwiQm90dG9tIjowLjB9LCJCYWNrZ3JvdW5kIjp7IiRpZCI6Ijg1NCIsIkNvbG9yIjp7IiRpZCI6Ijg1NSIsIkEiOjg5LCJSIjowLCJHIjowLCJCIjowfX0sIklzVmlzaWJsZSI6dHJ1ZSwiV2lkdGgiOjAuMCwiSGVpZ2h0IjowLjAsIkJvcmRlclN0eWxlIjp7IiRpZCI6Ijg1NiIsIkxpbmVDb2xvciI6bnVsbCwiTGluZVdlaWdodCI6MC4wLCJMaW5lVHlwZSI6MCwiUGFyZW50U3R5bGUiOm51bGx9LCJQYXJlbnRTdHlsZSI6bnVsbH0sIkRhdGVGb3JtYXQiOnsiJGlkIjoiODU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g1OCIsIkZvcm1hdCI6MCwiSXNWaXNpYmxlIjpmYWxzZSwiTGFzdEtub3duVmlzaWJpbGl0eVN0YXRlIjpmYWxzZX0sIklzVmlzaWJsZSI6dHJ1ZSwiUGFyZW50U3R5bGUiOm51bGx9LCJJbmRleCI6MjgsIlNtYXJ0RHVyYXRpb25BY3RpdmF0ZWQiOmZhbHNlLCJEYXRlRm9ybWF0Ijp7IiRyZWYiOiI4NTcifSwiV2Vla051bWJlcmluZyI6eyIkaWQiOiI4NTkiLCJGb3JtYXQiOjAsIklzVmlzaWJsZSI6ZmFsc2UsIkxhc3RLbm93blZpc2liaWxpdHlTdGF0ZSI6ZmFsc2V9LCJJZCI6ImNmMjVlN2NhLWViOTMtNGI3NS1iMWVmLWQyZGI3MTkwNWFkNSIsIkltcG9ydElkIjpudWxsLCJUaXRsZSI6IlJlbW92ZSBQSzEgQmVhbWxpbmUiLCJOb3RlIjpudWxsLCJIeXBlcmxpbmsiOnsiJGlkIjoiODYwIiwiQWRkcmVzcyI6IiIsIlN1YkFkZHJlc3MiOiIifSwiSXNDaGFuZ2VkIjpmYWxzZSwiSXNOZXciOmZhbHNlfX0seyIkaWQiOiI4NjEiLCJfYXR0YWNoZWRNaWxlc3RvbmVzIjpbXSwiVGFza0RlZmluaXRpb24iOnsiJGlkIjoiODYyIiwiR3JvdXBOYW1lIjpudWxsLCJTdGFydERhdGUiOiIyMDI4LTA4LTI2VDAwOjAwOjAwIiwiRW5kRGF0ZSI6IjIwMzAtMDYtMDFUMjM6NTk6MDBaIiwiUGVyY2VudGFnZUNvbXBsZXRlIjpudWxsLCJTdHlsZSI6eyIkaWQiOiI4NjMiLCJTaGFwZSI6MCwiU2hhcGVUaGlja25lc3MiOjAsIkR1cmF0aW9uRm9ybWF0IjowLCJJbmNsdWRlTm9uV29ya2luZ0RheXNJbkR1cmF0aW9uIjpmYWxzZSwiUGVyY2VudGFnZUNvbXBsZXRlU3R5bGUiOnsiJGlkIjoiODY0IiwiRm9udFNldHRpbmdzIjp7IiRpZCI6Ijg2NSIsIkZvbnRTaXplIjoxMCwiRm9udE5hbWUiOiJDYWxpYnJpIiwiSXNCb2xkIjpmYWxzZSwiSXNJdGFsaWMiOmZhbHNlLCJJc1VuZGVybGluZWQiOmZhbHNlLCJQYXJlbnRTdHlsZSI6bnVsbH0sIkF1dG9TaXplIjowLCJGb3JlZ3JvdW5kIjp7IiRyZWYiOiI2NyJ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ODY2IiwiTGluZUNvbG9yIjpudWxsLCJMaW5lV2VpZ2h0IjowLjAsIkxpbmVUeXBlIjowLCJQYXJlbnRTdHlsZSI6bnVsbH0sIlBhcmVudFN0eWxlIjpudWxsfSwiRHVyYXRpb25TdHlsZSI6eyIkaWQiOiI4NjciLCJGb250U2V0dGluZ3MiOnsiJGlkIjoiODY4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ODY5IiwiTGluZUNvbG9yIjpudWxsLCJMaW5lV2VpZ2h0IjowLjAsIkxpbmVUeXBlIjowLCJQYXJlbnRTdHlsZSI6bnVsbH0sIlBhcmVudFN0eWxlIjpudWxsfSwiSG9yaXpvbnRhbENvbm5lY3RvclN0eWxlIjp7IiRpZCI6Ijg3MCIsIkxpbmVDb2xvciI6eyIkcmVmIjoiMjcifSwiTGluZVdlaWdodCI6MS4wLCJMaW5lVHlwZSI6MCwiUGFyZW50U3R5bGUiOm51bGx9LCJWZXJ0aWNhbENvbm5lY3RvclN0eWxlIjp7IiRpZCI6Ijg3MSIsIkxpbmVDb2xvciI6eyIkcmVmIjoiMzAifSwiTGluZVdlaWdodCI6MC4wLCJMaW5lVHlwZSI6MCwiUGFyZW50U3R5bGUiOm51bGx9LCJNYXJnaW4iOm51bGwsIlN0YXJ0RGF0ZVBvc2l0aW9uIjo2LCJFbmREYXRlUG9zaXRpb24iOjYsIkRhdGVJc1Zpc2libGUiOmZhbHNlLCJUaXRsZVBvc2l0aW9uIjo0LCJEdXJhdGlvblBvc2l0aW9uIjo2LCJQZXJjZW50YWdlQ29tcGxldGVkUG9zaXRpb24iOjYsIlNwYWNpbmciOjMsIklzQmVsb3dUaW1lYmFuZCI6dHJ1ZSwiUGVyY2VudGFnZUNvbXBsZXRlU2hhcGVPcGFjaXR5IjozNSwiU2hhcGVTdHlsZSI6eyIkaWQiOiI4NzIiLCJNYXJnaW4iOnsiJHJlZiI6IjE4OSJ9LCJQYWRkaW5nIjp7IiRyZWYiOiIxOTAifSwiQmFja2dyb3VuZCI6eyIkaWQiOiI4NzMiLCJDb2xvciI6eyIkaWQiOiI4NzQiLCJBIjoyNTUsIlIiOjI1LCJHIjoxMTYsIkIiOjI0fX0sIklzVmlzaWJsZSI6dHJ1ZSwiV2lkdGgiOjAuMCwiSGVpZ2h0IjoxMC4wLCJCb3JkZXJTdHlsZSI6eyIkaWQiOiI4NzUiLCJMaW5lQ29sb3IiOnsiJHJlZiI6IjcxMyJ9LCJMaW5lV2VpZ2h0IjowLjAsIkxpbmVUeXBlIjowLCJQYXJlbnRTdHlsZSI6bnVsbH0sIlBhcmVudFN0eWxlIjpudWxsfSwiVGl0bGVTdHlsZSI6eyIkaWQiOiI4NzYiLCJGb250U2V0dGluZ3MiOnsiJGlkIjoiODc3IiwiRm9udFNpemUiOjExLCJGb250TmFtZSI6IkNhbGlicmkiLCJJc0JvbGQiOnRydWUsIklzSXRhbGljIjpmYWxzZSwiSXNVbmRlcmxpbmVkIjpmYWxzZSwiUGFyZW50U3R5bGUiOm51bGx9LCJBdXRvU2l6ZSI6MCwiRm9yZWdyb3VuZCI6eyIkaWQiOiI4NzgiLCJDb2xvciI6eyIkaWQiOiI4NzkiLCJBIjoyNTUsIlIiOjAsIkciOjAsIkIiOjB9fSwiTWF4V2lkdGgiOjcyMC4wLCJNYXhIZWlnaHQiOiJJbmZpbml0eSIsIlNtYXJ0Rm9yZWdyb3VuZElzQWN0aXZlIjpmYWxzZSwiSG9yaXpvbnRhbEFsaWdubWVudCI6MCwiVmVydGljYWxBbGlnbm1lbnQiOjAsIlNtYXJ0Rm9yZWdyb3VuZCI6bnVsbCwiQmFja2dyb3VuZEZpbGxUeXBlIjowLCJNYXJnaW4iOnsiJHJlZiI6IjIwMCJ9LCJQYWRkaW5nIjp7IiRyZWYiOiIyMDEifSwiQmFja2dyb3VuZCI6eyIkaWQiOiI4ODAiLCJDb2xvciI6eyIkaWQiOiI4ODEiLCJBIjowLCJSIjoyNTUsIkciOjI1NSwiQiI6MjU1fX0sIklzVmlzaWJsZSI6dHJ1ZSwiV2lkdGgiOjAuMCwiSGVpZ2h0IjowLjAsIkJvcmRlclN0eWxlIjp7IiRpZCI6Ijg4MiIsIkxpbmVDb2xvciI6bnVsbCwiTGluZVdlaWdodCI6MC4wLCJMaW5lVHlwZSI6MCwiUGFyZW50U3R5bGUiOm51bGx9LCJQYXJlbnRTdHlsZSI6bnVsbH0sIkRhdGVTdHlsZSI6eyIkaWQiOiI4ODMiLCJGb250U2V0dGluZ3MiOnsiJGlkIjoiODg0IiwiRm9udFNpemUiOjEwLCJGb250TmFtZSI6IkNhbGlicmkiLCJJc0JvbGQiOmZhbHNlLCJJc0l0YWxpYyI6ZmFsc2UsIklzVW5kZXJsaW5lZCI6ZmFsc2UsIlBhcmVudFN0eWxlIjpudWxsfSwiQXV0b1NpemUiOjAsIkZvcmVncm91bmQiOnsiJHJlZiI6IjcyNCJ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yZWYiOiI3MjYifSwiSXNWaXNpYmxlIjp0cnVlLCJXaWR0aCI6MC4wLCJIZWlnaHQiOjAuMCwiQm9yZGVyU3R5bGUiOnsiJGlkIjoiODg1IiwiTGluZUNvbG9yIjpudWxsLCJMaW5lV2VpZ2h0IjowLjAsIkxpbmVUeXBlIjowLCJQYXJlbnRTdHlsZSI6bnVsbH0sIlBhcmVudFN0eWxlIjpudWxsfSwiRGF0ZUZvcm1hdCI6eyIkcmVmIjoiNzI5In0sIldlZWtOdW1iZXJpbmciOnsiJGlkIjoiODg2IiwiRm9ybWF0IjowLCJJc1Zpc2libGUiOmZhbHNlLCJMYXN0S25vd25WaXNpYmlsaXR5U3RhdGUiOmZhbHNlfSwiSXNWaXNpYmxlIjp0cnVlLCJQYXJlbnRTdHlsZSI6bnVsbH0sIkluZGV4IjoyOSwiU21hcnREdXJhdGlvbkFjdGl2YXRlZCI6ZmFsc2UsIkRhdGVGb3JtYXQiOnsiJHJlZiI6IjcyOSJ9LCJXZWVrTnVtYmVyaW5nIjp7IiRpZCI6Ijg4NyIsIkZvcm1hdCI6MCwiSXNWaXNpYmxlIjpmYWxzZSwiTGFzdEtub3duVmlzaWJpbGl0eVN0YXRlIjpmYWxzZX0sIklkIjoiZjU3YmQ3YTYtZTc1ZC00ZmQ3LWI4YTgtN2EwOWViMTMzMTg0IiwiSW1wb3J0SWQiOm51bGwsIlRpdGxlIjoiSW5zdGFsbGF0aW9uIFRnLCBCZWFtbGluZXMsIFNoaWVsZGluZyIsIk5vdGUiOm51bGwsIkh5cGVybGluayI6eyIkaWQiOiI4ODgiLCJBZGRyZXNzIjoiIiwiU3ViQWRkcmVzcyI6IiJ9LCJJc0NoYW5nZWQiOmZhbHNlLCJJc05ldyI6ZmFsc2V9fV0sIl9taWxlc3RvbmVzIjpbXSwiSWQiOiI5ODg4NTg5MC05NWEzLTQ5NzEtYWFiZi03NWFlNTkxYmE0NmUiLCJJc1NpbmdsZUl0ZW1Sb3ciOmZhbHNlfSx7IiRpZCI6Ijg4OSIsIl90YXNrcyI6W3siJGlkIjoiODkwIiwiX2F0dGFjaGVkTWlsZXN0b25lcyI6W10sIlRhc2tEZWZpbml0aW9uIjp7IiRpZCI6Ijg5MSIsIkdyb3VwTmFtZSI6bnVsbCwiU3RhcnREYXRlIjoiMjAyNy0wMS0xMVQwMDowMDowMFoiLCJFbmREYXRlIjoiMjAyNy0wOC0yMFQxMTo1OTowMFoiLCJQZXJjZW50YWdlQ29tcGxldGUiOm51bGwsIlN0eWxlIjp7IiRpZCI6Ijg5MiIsIlNoYXBlIjowLCJTaGFwZVRoaWNrbmVzcyI6MCwiRHVyYXRpb25Gb3JtYXQiOjAsIkluY2x1ZGVOb25Xb3JraW5nRGF5c0luRHVyYXRpb24iOmZhbHNlLCJQZXJjZW50YWdlQ29tcGxldGVTdHlsZSI6eyIkaWQiOiI4OTMiLCJGb250U2V0dGluZ3MiOnsiJGlkIjoiODk0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pZCI6Ijg5NSIsIlRvcCI6MC4wLCJMZWZ0IjowLjAsIlJpZ2h0IjowLjAsIkJvdHRvbSI6MC4wfSwiUGFkZGluZyI6eyIkaWQiOiI4OTYiLCJUb3AiOjAuMCwiTGVmdCI6MC4wLCJSaWdodCI6MC4wLCJCb3R0b20iOjAuMH0sIkJhY2tncm91bmQiOnsiJGlkIjoiODk3IiwiQ29sb3IiOnsiJGlkIjoiODk4IiwiQSI6ODksIlIiOjAsIkciOjAsIkIiOjB9fSwiSXNWaXNpYmxlIjp0cnVlLCJXaWR0aCI6MC4wLCJIZWlnaHQiOjAuMCwiQm9yZGVyU3R5bGUiOnsiJGlkIjoiODk5IiwiTGluZUNvbG9yIjpudWxsLCJMaW5lV2VpZ2h0IjowLjAsIkxpbmVUeXBlIjowLCJQYXJlbnRTdHlsZSI6bnVsbH0sIlBhcmVudFN0eWxlIjpudWxsfSwiRHVyYXRpb25TdHlsZSI6eyIkaWQiOiI5MDAiLCJGb250U2V0dGluZ3MiOnsiJGlkIjoiOTAxIiwiRm9udFNpemUiOjEwLCJGb250TmFtZSI6IkNhbGlicmkiLCJJc0JvbGQiOmZhbHNlLCJJc0l0YWxpYyI6ZmFsc2UsIklzVW5kZXJsaW5lZCI6ZmFsc2UsIlBhcmVudFN0eWxlIjpudWxsfSwiQXV0b1NpemUiOjAsIkZvcmVncm91bmQiOnsiJGlkIjoiOTAyIiwiQ29sb3IiOnsiJGlkIjoiOTA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A0IiwiVG9wIjowLjAsIkxlZnQiOjAuMCwiUmlnaHQiOjAuMCwiQm90dG9tIjowLjB9LCJQYWRkaW5nIjp7IiRpZCI6IjkwNSIsIlRvcCI6MC4wLCJMZWZ0IjowLjAsIlJpZ2h0IjowLjAsIkJvdHRvbSI6MC4wfSwiQmFja2dyb3VuZCI6eyIkaWQiOiI5MDYiLCJDb2xvciI6eyIkaWQiOiI5MDciLCJBIjo4OSwiUiI6MCwiRyI6MCwiQiI6MH19LCJJc1Zpc2libGUiOnRydWUsIldpZHRoIjowLjAsIkhlaWdodCI6MC4wLCJCb3JkZXJTdHlsZSI6eyIkaWQiOiI5MDgiLCJMaW5lQ29sb3IiOm51bGwsIkxpbmVXZWlnaHQiOjAuMCwiTGluZVR5cGUiOjAsIlBhcmVudFN0eWxlIjpudWxsfSwiUGFyZW50U3R5bGUiOm51bGx9LCJIb3Jpem9udGFsQ29ubmVjdG9yU3R5bGUiOnsiJGlkIjoiOTA5IiwiTGluZUNvbG9yIjp7IiRyZWYiOiIyNyJ9LCJMaW5lV2VpZ2h0IjoxLjAsIkxpbmVUeXBlIjowLCJQYXJlbnRTdHlsZSI6bnVsbH0sIlZlcnRpY2FsQ29ubmVjdG9yU3R5bGUiOnsiJGlkIjoiOTEw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kxMSIsIk1hcmdpbiI6eyIkaWQiOiI5MTIiLCJUb3AiOjAuMCwiTGVmdCI6NC4wLCJSaWdodCI6NC4wLCJCb3R0b20iOjAuMH0sIlBhZGRpbmciOnsiJGlkIjoiOTEzIiwiVG9wIjowLjAsIkxlZnQiOjAuMCwiUmlnaHQiOjAuMCwiQm90dG9tIjowLjB9LCJCYWNrZ3JvdW5kIjp7IiRpZCI6IjkxNCIsIkNvbG9yIjp7IiRpZCI6IjkxNSIsIkEiOjI1NSwiUiI6MTE2LCJHIjoxNzMsIkIiOjczfX0sIklzVmlzaWJsZSI6dHJ1ZSwiV2lkdGgiOjAuMCwiSGVpZ2h0IjoxMC4wLCJCb3JkZXJTdHlsZSI6eyIkaWQiOiI5MTYiLCJMaW5lQ29sb3IiOnsiJHJlZiI6IjM4In0sIkxpbmVXZWlnaHQiOjAuMCwiTGluZVR5cGUiOjAsIlBhcmVudFN0eWxlIjpudWxsfSwiUGFyZW50U3R5bGUiOm51bGx9LCJUaXRsZVN0eWxlIjp7IiRpZCI6IjkxNyIsIkZvbnRTZXR0aW5ncyI6eyIkaWQiOiI5MTgiLCJGb250U2l6ZSI6MTEsIkZvbnROYW1lIjoiQ2FsaWJyaSIsIklzQm9sZCI6dHJ1ZSwiSXNJdGFsaWMiOmZhbHNlLCJJc1VuZGVybGluZWQiOmZhbHNlLCJQYXJlbnRTdHlsZSI6bnVsbH0sIkF1dG9TaXplIjowLCJGb3JlZ3JvdW5kIjp7IiRpZCI6IjkxOSIsIkNvbG9yIjp7IiRpZCI6IjkyMC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5MjEiLCJUb3AiOjAuMCwiTGVmdCI6MC4wLCJSaWdodCI6MC4wLCJCb3R0b20iOjAuMH0sIlBhZGRpbmciOnsiJGlkIjoiOTIyIiwiVG9wIjowLjAsIkxlZnQiOjAuMCwiUmlnaHQiOjAuMCwiQm90dG9tIjowLjB9LCJCYWNrZ3JvdW5kIjp7IiRpZCI6IjkyMyIsIkNvbG9yIjp7IiRpZCI6IjkyNCIsIkEiOjAsIlIiOjI1NSwiRyI6MjU1LCJCIjoyNTV9fSwiSXNWaXNpYmxlIjp0cnVlLCJXaWR0aCI6MC4wLCJIZWlnaHQiOjAuMCwiQm9yZGVyU3R5bGUiOnsiJGlkIjoiOTI1IiwiTGluZUNvbG9yIjpudWxsLCJMaW5lV2VpZ2h0IjowLjAsIkxpbmVUeXBlIjowLCJQYXJlbnRTdHlsZSI6bnVsbH0sIlBhcmVudFN0eWxlIjpudWxsfSwiRGF0ZVN0eWxlIjp7IiRpZCI6IjkyNiIsIkZvbnRTZXR0aW5ncyI6eyIkaWQiOiI5MjciLCJGb250U2l6ZSI6MTAsIkZvbnROYW1lIjoiQ2FsaWJyaSIsIklzQm9sZCI6ZmFsc2UsIklzSXRhbGljIjpmYWxzZSwiSXNVbmRlcmxpbmVkIjpmYWxzZSwiUGFyZW50U3R5bGUiOm51bGx9LCJBdXRvU2l6ZSI6MCwiRm9yZWdyb3VuZCI6eyIkaWQiOiI5MjgiLCJDb2xvciI6eyIkaWQiOiI5Mj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kzMCIsIlRvcCI6MC4wLCJMZWZ0IjowLjAsIlJpZ2h0IjowLjAsIkJvdHRvbSI6MC4wfSwiUGFkZGluZyI6eyIkaWQiOiI5MzEiLCJUb3AiOjAuMCwiTGVmdCI6MC4wLCJSaWdodCI6MC4wLCJCb3R0b20iOjAuMH0sIkJhY2tncm91bmQiOnsiJGlkIjoiOTMyIiwiQ29sb3IiOnsiJGlkIjoiOTMzIiwiQSI6ODksIlIiOjAsIkciOjAsIkIiOjB9fSwiSXNWaXNpYmxlIjp0cnVlLCJXaWR0aCI6MC4wLCJIZWlnaHQiOjAuMCwiQm9yZGVyU3R5bGUiOnsiJGlkIjoiOTM0IiwiTGluZUNvbG9yIjpudWxsLCJMaW5lV2VpZ2h0IjowLjAsIkxpbmVUeXBlIjowLCJQYXJlbnRTdHlsZSI6bnVsbH0sIlBhcmVudFN0eWxlIjpudWxsfSwiRGF0ZUZvcm1hdCI6eyIkaWQiOiI5MzU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OTM2IiwiRm9ybWF0IjowLCJJc1Zpc2libGUiOmZhbHNlLCJMYXN0S25vd25WaXNpYmlsaXR5U3RhdGUiOmZhbHNlfSwiSXNWaXNpYmxlIjp0cnVlLCJQYXJlbnRTdHlsZSI6bnVsbH0sIkluZGV4IjozMCwiU21hcnREdXJhdGlvbkFjdGl2YXRlZCI6ZmFsc2UsIkRhdGVGb3JtYXQiOnsiJHJlZiI6IjkzNSJ9LCJXZWVrTnVtYmVyaW5nIjp7IiRpZCI6IjkzNyIsIkZvcm1hdCI6MCwiSXNWaXNpYmxlIjpmYWxzZSwiTGFzdEtub3duVmlzaWJpbGl0eVN0YXRlIjpmYWxzZX0sIklkIjoiNTQ2ZGMzMzItM2Q3NC00NjRhLThlZjYtYTRlNmU1M2YzNmVhIiwiSW1wb3J0SWQiOm51bGwsIlRpdGxlIjoiRGlzbW91bnQgVGFyZ2V0IE0iLCJOb3RlIjpudWxsLCJIeXBlcmxpbmsiOnsiJGlkIjoiOTM4IiwiQWRkcmVzcyI6IiIsIlN1YkFkZHJlc3MiOiIifSwiSXNDaGFuZ2VkIjpmYWxzZSwiSXNOZXciOmZhbHNlfX1dLCJfbWlsZXN0b25lcyI6W10sIklkIjoiMDAwMDAwMDAtMDAwMC0wMDAwLTAwMDAtMDAwMDAwMDAwMDAwIiwiSXNTaW5nbGVJdGVtUm93Ijp0cnVlfSx7IiRpZCI6IjkzOSIsIl90YXNrcyI6W3siJGlkIjoiOTQwIiwiX2F0dGFjaGVkTWlsZXN0b25lcyI6W10sIlRhc2tEZWZpbml0aW9uIjp7IiRpZCI6Ijk0MSIsIkdyb3VwTmFtZSI6bnVsbCwiU3RhcnREYXRlIjoiMjAyNy0wOC0yM1QwMDowMDowMFoiLCJFbmREYXRlIjoiMjAyNy0xMC0yNVQxMTo1OTowMFoiLCJQZXJjZW50YWdlQ29tcGxldGUiOm51bGwsIlN0eWxlIjp7IiRpZCI6Ijk0MiIsIlNoYXBlIjowLCJTaGFwZVRoaWNrbmVzcyI6MCwiRHVyYXRpb25Gb3JtYXQiOjAsIkluY2x1ZGVOb25Xb3JraW5nRGF5c0luRHVyYXRpb24iOmZhbHNlLCJQZXJjZW50YWdlQ29tcGxldGVTdHlsZSI6eyIkaWQiOiI5NDMiLCJGb250U2V0dGluZ3MiOnsiJGlkIjoiOTQ0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pZCI6Ijk0NSIsIlRvcCI6MC4wLCJMZWZ0IjowLjAsIlJpZ2h0IjowLjAsIkJvdHRvbSI6MC4wfSwiUGFkZGluZyI6eyIkaWQiOiI5NDYiLCJUb3AiOjAuMCwiTGVmdCI6MC4wLCJSaWdodCI6MC4wLCJCb3R0b20iOjAuMH0sIkJhY2tncm91bmQiOnsiJGlkIjoiOTQ3IiwiQ29sb3IiOnsiJGlkIjoiOTQ4IiwiQSI6ODksIlIiOjAsIkciOjAsIkIiOjB9fSwiSXNWaXNpYmxlIjp0cnVlLCJXaWR0aCI6MC4wLCJIZWlnaHQiOjAuMCwiQm9yZGVyU3R5bGUiOnsiJGlkIjoiOTQ5IiwiTGluZUNvbG9yIjpudWxsLCJMaW5lV2VpZ2h0IjowLjAsIkxpbmVUeXBlIjowLCJQYXJlbnRTdHlsZSI6bnVsbH0sIlBhcmVudFN0eWxlIjpudWxsfSwiRHVyYXRpb25TdHlsZSI6eyIkaWQiOiI5NTAiLCJGb250U2V0dGluZ3MiOnsiJGlkIjoiOTUxIiwiRm9udFNpemUiOjEwLCJGb250TmFtZSI6IkNhbGlicmkiLCJJc0JvbGQiOmZhbHNlLCJJc0l0YWxpYyI6ZmFsc2UsIklzVW5kZXJsaW5lZCI6ZmFsc2UsIlBhcmVudFN0eWxlIjpudWxsfSwiQXV0b1NpemUiOjAsIkZvcmVncm91bmQiOnsiJGlkIjoiOTUyIiwiQ29sb3IiOnsiJGlkIjoiOTUz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OTU0IiwiVG9wIjowLjAsIkxlZnQiOjAuMCwiUmlnaHQiOjAuMCwiQm90dG9tIjowLjB9LCJQYWRkaW5nIjp7IiRpZCI6Ijk1NSIsIlRvcCI6MC4wLCJMZWZ0IjowLjAsIlJpZ2h0IjowLjAsIkJvdHRvbSI6MC4wfSwiQmFja2dyb3VuZCI6eyIkaWQiOiI5NTYiLCJDb2xvciI6eyIkaWQiOiI5NTciLCJBIjo4OSwiUiI6MCwiRyI6MCwiQiI6MH19LCJJc1Zpc2libGUiOnRydWUsIldpZHRoIjowLjAsIkhlaWdodCI6MC4wLCJCb3JkZXJTdHlsZSI6eyIkaWQiOiI5NTgiLCJMaW5lQ29sb3IiOm51bGwsIkxpbmVXZWlnaHQiOjAuMCwiTGluZVR5cGUiOjAsIlBhcmVudFN0eWxlIjpudWxsfSwiUGFyZW50U3R5bGUiOm51bGx9LCJIb3Jpem9udGFsQ29ubmVjdG9yU3R5bGUiOnsiJGlkIjoiOTU5IiwiTGluZUNvbG9yIjp7IiRyZWYiOiIyNyJ9LCJMaW5lV2VpZ2h0IjoxLjAsIkxpbmVUeXBlIjowLCJQYXJlbnRTdHlsZSI6bnVsbH0sIlZlcnRpY2FsQ29ubmVjdG9yU3R5bGUiOnsiJGlkIjoiOTYw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k2MSIsIk1hcmdpbiI6eyIkaWQiOiI5NjIiLCJUb3AiOjAuMCwiTGVmdCI6NC4wLCJSaWdodCI6NC4wLCJCb3R0b20iOjAuMH0sIlBhZGRpbmciOnsiJGlkIjoiOTYzIiwiVG9wIjowLjAsIkxlZnQiOjAuMCwiUmlnaHQiOjAuMCwiQm90dG9tIjowLjB9LCJCYWNrZ3JvdW5kIjp7IiRpZCI6Ijk2NCIsIkNvbG9yIjp7IiRpZCI6Ijk2NSIsIkEiOjI1NSwiUiI6MTE2LCJHIjoxNzMsIkIiOjczfX0sIklzVmlzaWJsZSI6dHJ1ZSwiV2lkdGgiOjAuMCwiSGVpZ2h0IjoxMC4wLCJCb3JkZXJTdHlsZSI6eyIkaWQiOiI5NjYiLCJMaW5lQ29sb3IiOnsiJHJlZiI6IjM4In0sIkxpbmVXZWlnaHQiOjAuMCwiTGluZVR5cGUiOjAsIlBhcmVudFN0eWxlIjpudWxsfSwiUGFyZW50U3R5bGUiOm51bGx9LCJUaXRsZVN0eWxlIjp7IiRpZCI6Ijk2NyIsIkZvbnRTZXR0aW5ncyI6eyIkaWQiOiI5NjgiLCJGb250U2l6ZSI6MTEsIkZvbnROYW1lIjoiQ2FsaWJyaSIsIklzQm9sZCI6dHJ1ZSwiSXNJdGFsaWMiOmZhbHNlLCJJc1VuZGVybGluZWQiOmZhbHNlLCJQYXJlbnRTdHlsZSI6bnVsbH0sIkF1dG9TaXplIjowLCJGb3JlZ3JvdW5kIjp7IiRpZCI6Ijk2OSIsIkNvbG9yIjp7IiRpZCI6Ijk3MCIsIkEiOjI1NSwiUiI6MCwiRyI6MCwiQiI6MH19LCJNYXhXaWR0aCI6NzIwLjAsIk1heEhlaWdodCI6IkluZmluaXR5IiwiU21hcnRGb3JlZ3JvdW5kSXNBY3RpdmUiOmZhbHNlLCJIb3Jpem9udGFsQWxpZ25tZW50IjoyLCJWZXJ0aWNhbEFsaWdubWVudCI6MCwiU21hcnRGb3JlZ3JvdW5kIjpudWxsLCJCYWNrZ3JvdW5kRmlsbFR5cGUiOjAsIk1hcmdpbiI6eyIkaWQiOiI5NzEiLCJUb3AiOjAuMCwiTGVmdCI6MC4wLCJSaWdodCI6MC4wLCJCb3R0b20iOjAuMH0sIlBhZGRpbmciOnsiJGlkIjoiOTcyIiwiVG9wIjowLjAsIkxlZnQiOjAuMCwiUmlnaHQiOjAuMCwiQm90dG9tIjowLjB9LCJCYWNrZ3JvdW5kIjp7IiRpZCI6Ijk3MyIsIkNvbG9yIjp7IiRpZCI6Ijk3NCIsIkEiOjAsIlIiOjI1NSwiRyI6MjU1LCJCIjoyNTV9fSwiSXNWaXNpYmxlIjp0cnVlLCJXaWR0aCI6MC4wLCJIZWlnaHQiOjAuMCwiQm9yZGVyU3R5bGUiOnsiJGlkIjoiOTc1IiwiTGluZUNvbG9yIjpudWxsLCJMaW5lV2VpZ2h0IjowLjAsIkxpbmVUeXBlIjowLCJQYXJlbnRTdHlsZSI6bnVsbH0sIlBhcmVudFN0eWxlIjpudWxsfSwiRGF0ZVN0eWxlIjp7IiRpZCI6Ijk3NiIsIkZvbnRTZXR0aW5ncyI6eyIkaWQiOiI5NzciLCJGb250U2l6ZSI6MTAsIkZvbnROYW1lIjoiQ2FsaWJyaSIsIklzQm9sZCI6ZmFsc2UsIklzSXRhbGljIjpmYWxzZSwiSXNVbmRlcmxpbmVkIjpmYWxzZSwiUGFyZW50U3R5bGUiOm51bGx9LCJBdXRvU2l6ZSI6MCwiRm9yZWdyb3VuZCI6eyIkaWQiOiI5NzgiLCJDb2xvciI6eyIkaWQiOiI5N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k4MCIsIlRvcCI6MC4wLCJMZWZ0IjowLjAsIlJpZ2h0IjowLjAsIkJvdHRvbSI6MC4wfSwiUGFkZGluZyI6eyIkaWQiOiI5ODEiLCJUb3AiOjAuMCwiTGVmdCI6MC4wLCJSaWdodCI6MC4wLCJCb3R0b20iOjAuMH0sIkJhY2tncm91bmQiOnsiJGlkIjoiOTgyIiwiQ29sb3IiOnsiJGlkIjoiOTgzIiwiQSI6ODksIlIiOjAsIkciOjAsIkIiOjB9fSwiSXNWaXNpYmxlIjp0cnVlLCJXaWR0aCI6MC4wLCJIZWlnaHQiOjAuMCwiQm9yZGVyU3R5bGUiOnsiJGlkIjoiOTg0IiwiTGluZUNvbG9yIjpudWxsLCJMaW5lV2VpZ2h0IjowLjAsIkxpbmVUeXBlIjowLCJQYXJlbnRTdHlsZSI6bnVsbH0sIlBhcmVudFN0eWxlIjpudWxsfSwiRGF0ZUZvcm1hdCI6eyIkaWQiOiI5ODU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OTg2IiwiRm9ybWF0IjowLCJJc1Zpc2libGUiOmZhbHNlLCJMYXN0S25vd25WaXNpYmlsaXR5U3RhdGUiOmZhbHNlfSwiSXNWaXNpYmxlIjp0cnVlLCJQYXJlbnRTdHlsZSI6bnVsbH0sIkluZGV4IjozMSwiU21hcnREdXJhdGlvbkFjdGl2YXRlZCI6ZmFsc2UsIkRhdGVGb3JtYXQiOnsiJHJlZiI6Ijk4NSJ9LCJXZWVrTnVtYmVyaW5nIjp7IiRpZCI6Ijk4NyIsIkZvcm1hdCI6MCwiSXNWaXNpYmxlIjpmYWxzZSwiTGFzdEtub3duVmlzaWJpbGl0eVN0YXRlIjpmYWxzZX0sIklkIjoiN2Q5NjA5NjktZGRmYy00ZGZlLWE4MzEtNzIzMTQ5YzE4NDJlIiwiSW1wb3J0SWQiOm51bGwsIlRpdGxlIjoiUmVtb3ZlIFBLMSBTaGllbGRpbmciLCJOb3RlIjpudWxsLCJIeXBlcmxpbmsiOnsiJGlkIjoiOTg4IiwiQWRkcmVzcyI6IiIsIlN1YkFkZHJlc3MiOiIifSwiSXNDaGFuZ2VkIjpmYWxzZSwiSXNOZXciOmZhbHNlfX1dLCJfbWlsZXN0b25lcyI6W10sIklkIjoiMDAwMDAwMDAtMDAwMC0wMDAwLTAwMDAtMDAwMDAwMDAwMDAwIiwiSXNTaW5nbGVJdGVtUm93Ijp0cnVlfSx7IiRpZCI6Ijk4OSIsIl90YXNrcyI6W3siJGlkIjoiOTkwIiwiX2F0dGFjaGVkTWlsZXN0b25lcyI6W10sIlRhc2tEZWZpbml0aW9uIjp7IiRpZCI6Ijk5MSIsIkdyb3VwTmFtZSI6bnVsbCwiU3RhcnREYXRlIjoiMjAyNy0wOS0yMFQxMTo1OTowMFoiLCJFbmREYXRlIjoiMjAyOC0wMi0yNlQxMTo1OTowMCIsIlBlcmNlbnRhZ2VDb21wbGV0ZSI6bnVsbCwiU3R5bGUiOnsiJGlkIjoiOTkyIiwiU2hhcGUiOjAsIlNoYXBlVGhpY2tuZXNzIjowLCJEdXJhdGlvbkZvcm1hdCI6MCwiSW5jbHVkZU5vbldvcmtpbmdEYXlzSW5EdXJhdGlvbiI6ZmFsc2UsIlBlcmNlbnRhZ2VDb21wbGV0ZVN0eWxlIjp7IiRpZCI6Ijk5MyIsIkZvbnRTZXR0aW5ncyI6eyIkaWQiOiI5OTQiLCJGb250U2l6ZSI6MTAsIkZvbnROYW1lIjoiQ2FsaWJyaSIsIklzQm9sZCI6ZmFsc2UsIklzSXRhbGljIjpmYWxzZSwiSXNVbmRlcmxpbmVkIjpmYWxzZSwiUGFyZW50U3R5bGUiOm51bGx9LCJBdXRvU2l6ZSI6MCwiRm9yZWdyb3VuZCI6eyIkaWQiOiI5OTUiLCJDb2xvciI6eyIkaWQiOiI5OTYiLCJBIjoyNTUsIlIiOjE5MiwiRyI6ODAsIkIiOjc3fX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5OTciLCJMaW5lQ29sb3IiOm51bGwsIkxpbmVXZWlnaHQiOjAuMCwiTGluZVR5cGUiOjAsIlBhcmVudFN0eWxlIjpudWxsfSwiUGFyZW50U3R5bGUiOm51bGx9LCJEdXJhdGlvblN0eWxlIjp7IiRpZCI6Ijk5OCIsIkZvbnRTZXR0aW5ncyI6eyIkaWQiOiI5OTk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xMDAwIiwiTGluZUNvbG9yIjpudWxsLCJMaW5lV2VpZ2h0IjowLjAsIkxpbmVUeXBlIjowLCJQYXJlbnRTdHlsZSI6bnVsbH0sIlBhcmVudFN0eWxlIjpudWxsfSwiSG9yaXpvbnRhbENvbm5lY3RvclN0eWxlIjp7IiRpZCI6IjEwMDEiLCJMaW5lQ29sb3IiOnsiJHJlZiI6IjI3In0sIkxpbmVXZWlnaHQiOjEuMCwiTGluZVR5cGUiOjAsIlBhcmVudFN0eWxlIjpudWxsfSwiVmVydGljYWxDb25uZWN0b3JTdHlsZSI6eyIkaWQiOiIxMDAy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wMDMiLCJNYXJnaW4iOnsiJHJlZiI6IjE4OSJ9LCJQYWRkaW5nIjp7IiRyZWYiOiIxOTAifSwiQmFja2dyb3VuZCI6eyIkaWQiOiIxMDA0IiwiQ29sb3IiOnsiJGlkIjoiMTAwNSIsIkEiOjI1NSwiUiI6MTE2LCJHIjoxNzMsIkIiOjczfX0sIklzVmlzaWJsZSI6dHJ1ZSwiV2lkdGgiOjAuMCwiSGVpZ2h0IjoxMC4wLCJCb3JkZXJTdHlsZSI6eyIkaWQiOiIxMDA2IiwiTGluZUNvbG9yIjp7IiRpZCI6IjEwMDciLCIkdHlwZSI6Ik5MUkUuQ29tbW9uLkRvbS5Tb2xpZENvbG9yQnJ1c2gsIE5MUkUuQ29tbW9uIiwiQ29sb3IiOnsiJGlkIjoiMTAwOCIsIkEiOjI1NSwiUiI6MjU1LCJHIjowLCJCIjowfX0sIkxpbmVXZWlnaHQiOjAuMCwiTGluZVR5cGUiOjAsIlBhcmVudFN0eWxlIjpudWxsfSwiUGFyZW50U3R5bGUiOm51bGx9LCJUaXRsZVN0eWxlIjp7IiRpZCI6IjEwMDkiLCJGb250U2V0dGluZ3MiOnsiJGlkIjoiMTAxMCIsIkZvbnRTaXplIjoxMSwiRm9udE5hbWUiOiJDYWxpYnJpIiwiSXNCb2xkIjp0cnVlLCJJc0l0YWxpYyI6ZmFsc2UsIklzVW5kZXJsaW5lZCI6ZmFsc2UsIlBhcmVudFN0eWxlIjpudWxsfSwiQXV0b1NpemUiOjAsIkZvcmVncm91bmQiOnsiJGlkIjoiMTAxMSIsIkNvbG9yIjp7IiRpZCI6IjEwMTI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IwMCJ9LCJQYWRkaW5nIjp7IiRyZWYiOiIyMDEifSwiQmFja2dyb3VuZCI6eyIkaWQiOiIxMDEzIiwiQ29sb3IiOnsiJGlkIjoiMTAxNCIsIkEiOjAsIlIiOjI1NSwiRyI6MjU1LCJCIjoyNTV9fSwiSXNWaXNpYmxlIjp0cnVlLCJXaWR0aCI6MC4wLCJIZWlnaHQiOjAuMCwiQm9yZGVyU3R5bGUiOnsiJGlkIjoiMTAxNSIsIkxpbmVDb2xvciI6bnVsbCwiTGluZVdlaWdodCI6MC4wLCJMaW5lVHlwZSI6MCwiUGFyZW50U3R5bGUiOm51bGx9LCJQYXJlbnRTdHlsZSI6bnVsbH0sIkRhdGVTdHlsZSI6eyIkaWQiOiIxMDE2IiwiRm9udFNldHRpbmdzIjp7IiRpZCI6IjEwMTciLCJGb250U2l6ZSI6MTAsIkZvbnROYW1lIjoiQ2FsaWJyaSIsIklzQm9sZCI6ZmFsc2UsIklzSXRhbGljIjpmYWxzZSwiSXNVbmRlcmxpbmVkIjpmYWxzZSwiUGFyZW50U3R5bGUiOm51bGx9LCJBdXRvU2l6ZSI6MCwiRm9yZWdyb3VuZCI6eyIkaWQiOiIxMDE4IiwiQ29sb3IiOnsiJGlkIjoiMTAxO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xMDIwIiwiQ29sb3IiOnsiJGlkIjoiMTAyMSIsIkEiOjAsIlIiOjI1NSwiRyI6MjU1LCJCIjoyNTV9fSwiSXNWaXNpYmxlIjp0cnVlLCJXaWR0aCI6MC4wLCJIZWlnaHQiOjAuMCwiQm9yZGVyU3R5bGUiOnsiJGlkIjoiMTAyMiIsIkxpbmVDb2xvciI6bnVsbCwiTGluZVdlaWdodCI6MC4wLCJMaW5lVHlwZSI6MCwiUGFyZW50U3R5bGUiOm51bGx9LCJQYXJlbnRTdHlsZSI6bnVsbH0sIkRhdGVGb3JtYXQiOnsiJGlkIjoiMTAy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I0IiwiRm9ybWF0IjowLCJJc1Zpc2libGUiOmZhbHNlLCJMYXN0S25vd25WaXNpYmlsaXR5U3RhdGUiOmZhbHNlfSwiSXNWaXNpYmxlIjp0cnVlLCJQYXJlbnRTdHlsZSI6bnVsbH0sIkluZGV4IjozMiwiU21hcnREdXJhdGlvbkFjdGl2YXRlZCI6ZmFsc2UsIkRhdGVGb3JtYXQiOnsiJHJlZiI6IjEwMjMifSwiV2Vla051bWJlcmluZyI6eyIkaWQiOiIxMDI1IiwiRm9ybWF0IjowLCJJc1Zpc2libGUiOmZhbHNlLCJMYXN0S25vd25WaXNpYmlsaXR5U3RhdGUiOmZhbHNlfSwiSWQiOiIyNmM1NjljMC0xZTZhLTQ3YjgtYjliYi02MjE5MDY4ZGMwOGUiLCJJbXBvcnRJZCI6bnVsbCwiVGl0bGUiOiJJbnN0YWxsIFRhcmdldCBIIiwiTm90ZSI6bnVsbCwiSHlwZXJsaW5rIjp7IiRpZCI6IjEwMjYiLCJBZGRyZXNzIjoiIiwiU3ViQWRkcmVzcyI6IiJ9LCJJc0NoYW5nZWQiOmZhbHNlLCJJc05ldyI6ZmFsc2V9fV0sIl9taWxlc3RvbmVzIjpbXSwiSWQiOiIwMDAwMDAwMC0wMDAwLTAwMDAtMDAwMC0wMDAwMDAwMDAwMDAiLCJJc1NpbmdsZUl0ZW1Sb3ciOnRydWV9LHsiJGlkIjoiMTAyNyIsIl90YXNrcyI6W3siJGlkIjoiMTAyOCIsIl9hdHRhY2hlZE1pbGVzdG9uZXMiOltdLCJUYXNrRGVmaW5pdGlvbiI6eyIkaWQiOiIxMDI5IiwiR3JvdXBOYW1lIjpudWxsLCJTdGFydERhdGUiOiIyMDI3LTEyLTAzVDAwOjAwOjAwIiwiRW5kRGF0ZSI6IjIwMjgtMDMtMDFUMTE6NTk6MDAiLCJQZXJjZW50YWdlQ29tcGxldGUiOm51bGwsIlN0eWxlIjp7IiRpZCI6IjEwMzAiLCJTaGFwZSI6MCwiU2hhcGVUaGlja25lc3MiOjAsIkR1cmF0aW9uRm9ybWF0IjowLCJJbmNsdWRlTm9uV29ya2luZ0RheXNJbkR1cmF0aW9uIjpmYWxzZSwiUGVyY2VudGFnZUNvbXBsZXRlU3R5bGUiOnsiJGlkIjoiMTAzMSIsIkZvbnRTZXR0aW5ncyI6eyIkaWQiOiIxMDMy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pZCI6IjEwMzMiLCJUb3AiOjAuMCwiTGVmdCI6MC4wLCJSaWdodCI6MC4wLCJCb3R0b20iOjAuMH0sIlBhZGRpbmciOnsiJGlkIjoiMTAzNCIsIlRvcCI6MC4wLCJMZWZ0IjowLjAsIlJpZ2h0IjowLjAsIkJvdHRvbSI6MC4wfSwiQmFja2dyb3VuZCI6eyIkaWQiOiIxMDM1IiwiQ29sb3IiOnsiJGlkIjoiMTAzNiIsIkEiOjg5LCJSIjowLCJHIjowLCJCIjowfX0sIklzVmlzaWJsZSI6dHJ1ZSwiV2lkdGgiOjAuMCwiSGVpZ2h0IjowLjAsIkJvcmRlclN0eWxlIjp7IiRpZCI6IjEwMzciLCJMaW5lQ29sb3IiOm51bGwsIkxpbmVXZWlnaHQiOjAuMCwiTGluZVR5cGUiOjAsIlBhcmVudFN0eWxlIjpudWxsfSwiUGFyZW50U3R5bGUiOm51bGx9LCJEdXJhdGlvblN0eWxlIjp7IiRpZCI6IjEwMzgiLCJGb250U2V0dGluZ3MiOnsiJGlkIjoiMTAzOSIsIkZvbnRTaXplIjoxMCwiRm9udE5hbWUiOiJDYWxpYnJpIiwiSXNCb2xkIjpmYWxzZSwiSXNJdGFsaWMiOmZhbHNlLCJJc1VuZGVybGluZWQiOmZhbHNlLCJQYXJlbnRTdHlsZSI6bnVsbH0sIkF1dG9TaXplIjowLCJGb3JlZ3JvdW5kIjp7IiRpZCI6IjEwNDAiLCJDb2xvciI6eyIkaWQiOiIxMDQxIiwiQSI6MjU1LCJSIjoyMzcsIkciOjEyNSwiQiI6NDl9fSwiTWF4V2lkdGgiOjIwMC4wLCJNYXhIZWlnaHQiOiJJbmZpbml0eSIsIlNtYXJ0Rm9yZWdyb3VuZElzQWN0aXZlIjpmYWxzZSwiSG9yaXpvbnRhbEFsaWdubWVudCI6MCwiVmVydGljYWxBbGlnbm1lbnQiOjAsIlNtYXJ0Rm9yZWdyb3VuZCI6bnVsbCwiQmFja2dyb3VuZEZpbGxUeXBlIjowLCJNYXJnaW4iOnsiJGlkIjoiMTA0MiIsIlRvcCI6MC4wLCJMZWZ0IjowLjAsIlJpZ2h0IjowLjAsIkJvdHRvbSI6MC4wfSwiUGFkZGluZyI6eyIkaWQiOiIxMDQzIiwiVG9wIjowLjAsIkxlZnQiOjAuMCwiUmlnaHQiOjAuMCwiQm90dG9tIjowLjB9LCJCYWNrZ3JvdW5kIjp7IiRpZCI6IjEwNDQiLCJDb2xvciI6eyIkaWQiOiIxMDQ1IiwiQSI6ODksIlIiOjAsIkciOjAsIkIiOjB9fSwiSXNWaXNpYmxlIjp0cnVlLCJXaWR0aCI6MC4wLCJIZWlnaHQiOjAuMCwiQm9yZGVyU3R5bGUiOnsiJGlkIjoiMTA0NiIsIkxpbmVDb2xvciI6bnVsbCwiTGluZVdlaWdodCI6MC4wLCJMaW5lVHlwZSI6MCwiUGFyZW50U3R5bGUiOm51bGx9LCJQYXJlbnRTdHlsZSI6bnVsbH0sIkhvcml6b250YWxDb25uZWN0b3JTdHlsZSI6eyIkaWQiOiIxMDQ3IiwiTGluZUNvbG9yIjp7IiRyZWYiOiIyNyJ9LCJMaW5lV2VpZ2h0IjoxLjAsIkxpbmVUeXBlIjowLCJQYXJlbnRTdHlsZSI6bnVsbH0sIlZlcnRpY2FsQ29ubmVjdG9yU3R5bGUiOnsiJGlkIjoiMTA0OC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DQ5IiwiTWFyZ2luIjp7IiRpZCI6IjEwNTAiLCJUb3AiOjAuMCwiTGVmdCI6NC4wLCJSaWdodCI6NC4wLCJCb3R0b20iOjAuMH0sIlBhZGRpbmciOnsiJGlkIjoiMTA1MSIsIlRvcCI6MC4wLCJMZWZ0IjowLjAsIlJpZ2h0IjowLjAsIkJvdHRvbSI6MC4wfSwiQmFja2dyb3VuZCI6eyIkaWQiOiIxMDUyIiwiQ29sb3IiOnsiJGlkIjoiMTA1MyIsIkEiOjI1NSwiUiI6MTE2LCJHIjoxNzMsIkIiOjczfX0sIklzVmlzaWJsZSI6dHJ1ZSwiV2lkdGgiOjAuMCwiSGVpZ2h0IjoxMC4wLCJCb3JkZXJTdHlsZSI6eyIkaWQiOiIxMDU0IiwiTGluZUNvbG9yIjp7IiRyZWYiOiIzOCJ9LCJMaW5lV2VpZ2h0IjowLjAsIkxpbmVUeXBlIjowLCJQYXJlbnRTdHlsZSI6bnVsbH0sIlBhcmVudFN0eWxlIjpudWxsfSwiVGl0bGVTdHlsZSI6eyIkaWQiOiIxMDU1IiwiRm9udFNldHRpbmdzIjp7IiRpZCI6IjEwNTYiLCJGb250U2l6ZSI6MTEsIkZvbnROYW1lIjoiQ2FsaWJyaSIsIklzQm9sZCI6dHJ1ZSwiSXNJdGFsaWMiOmZhbHNlLCJJc1VuZGVybGluZWQiOmZhbHNlLCJQYXJlbnRTdHlsZSI6bnVsbH0sIkF1dG9TaXplIjowLCJGb3JlZ3JvdW5kIjp7IiRpZCI6IjEwNTciLCJDb2xvciI6eyIkaWQiOiIxMDU4IiwiQSI6MjU1LCJSIjowLCJHIjowLCJCIjowfX0sIk1heFdpZHRoIjo3MjAuMCwiTWF4SGVpZ2h0IjoiSW5maW5pdHkiLCJTbWFydEZvcmVncm91bmRJc0FjdGl2ZSI6ZmFsc2UsIkhvcml6b250YWxBbGlnbm1lbnQiOjIsIlZlcnRpY2FsQWxpZ25tZW50IjowLCJTbWFydEZvcmVncm91bmQiOm51bGwsIkJhY2tncm91bmRGaWxsVHlwZSI6MCwiTWFyZ2luIjp7IiRpZCI6IjEwNTkiLCJUb3AiOjAuMCwiTGVmdCI6MC4wLCJSaWdodCI6MC4wLCJCb3R0b20iOjAuMH0sIlBhZGRpbmciOnsiJGlkIjoiMTA2MCIsIlRvcCI6MC4wLCJMZWZ0IjowLjAsIlJpZ2h0IjowLjAsIkJvdHRvbSI6MC4wfSwiQmFja2dyb3VuZCI6eyIkaWQiOiIxMDYxIiwiQ29sb3IiOnsiJGlkIjoiMTA2MiIsIkEiOjAsIlIiOjI1NSwiRyI6MjU1LCJCIjoyNTV9fSwiSXNWaXNpYmxlIjp0cnVlLCJXaWR0aCI6MC4wLCJIZWlnaHQiOjAuMCwiQm9yZGVyU3R5bGUiOnsiJGlkIjoiMTA2MyIsIkxpbmVDb2xvciI6bnVsbCwiTGluZVdlaWdodCI6MC4wLCJMaW5lVHlwZSI6MCwiUGFyZW50U3R5bGUiOm51bGx9LCJQYXJlbnRTdHlsZSI6bnVsbH0sIkRhdGVTdHlsZSI6eyIkaWQiOiIxMDY0IiwiRm9udFNldHRpbmdzIjp7IiRpZCI6IjEwNjUiLCJGb250U2l6ZSI6MTAsIkZvbnROYW1lIjoiQ2FsaWJyaSIsIklzQm9sZCI6ZmFsc2UsIklzSXRhbGljIjpmYWxzZSwiSXNVbmRlcmxpbmVkIjpmYWxzZSwiUGFyZW50U3R5bGUiOm51bGx9LCJBdXRvU2l6ZSI6MCwiRm9yZWdyb3VuZCI6eyIkaWQiOiIxMDY2IiwiQ29sb3IiOnsiJGlkIjoiMTA2N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A2OCIsIlRvcCI6MC4wLCJMZWZ0IjowLjAsIlJpZ2h0IjowLjAsIkJvdHRvbSI6MC4wfSwiUGFkZGluZyI6eyIkaWQiOiIxMDY5IiwiVG9wIjowLjAsIkxlZnQiOjAuMCwiUmlnaHQiOjAuMCwiQm90dG9tIjowLjB9LCJCYWNrZ3JvdW5kIjp7IiRpZCI6IjEwNzAiLCJDb2xvciI6eyIkaWQiOiIxMDcxIiwiQSI6ODksIlIiOjAsIkciOjAsIkIiOjB9fSwiSXNWaXNpYmxlIjp0cnVlLCJXaWR0aCI6MC4wLCJIZWlnaHQiOjAuMCwiQm9yZGVyU3R5bGUiOnsiJGlkIjoiMTA3MiIsIkxpbmVDb2xvciI6bnVsbCwiTGluZVdlaWdodCI6MC4wLCJMaW5lVHlwZSI6MCwiUGFyZW50U3R5bGUiOm51bGx9LCJQYXJlbnRTdHlsZSI6bnVsbH0sIkRhdGVGb3JtYXQiOnsiJGlkIjoiMTA3M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MDc0IiwiRm9ybWF0IjowLCJJc1Zpc2libGUiOmZhbHNlLCJMYXN0S25vd25WaXNpYmlsaXR5U3RhdGUiOmZhbHNlfSwiSXNWaXNpYmxlIjp0cnVlLCJQYXJlbnRTdHlsZSI6bnVsbH0sIkluZGV4IjozMywiU21hcnREdXJhdGlvbkFjdGl2YXRlZCI6ZmFsc2UsIkRhdGVGb3JtYXQiOnsiJHJlZiI6IjEwNzMifSwiV2Vla051bWJlcmluZyI6eyIkaWQiOiIxMDc1IiwiRm9ybWF0IjowLCJJc1Zpc2libGUiOmZhbHNlLCJMYXN0S25vd25WaXNpYmlsaXR5U3RhdGUiOmZhbHNlfSwiSWQiOiJmOGEwYzllYi04MTdhLTQ5ZmMtODk1Ni05ODI5YjM4YzRiNzgiLCJJbXBvcnRJZCI6bnVsbCwiVGl0bGUiOiJJbnN0YWxsIEJlYW1saW5lIGluIFNoaWVsZGluZyIsIk5vdGUiOm51bGwsIkh5cGVybGluayI6eyIkaWQiOiIxMDc2IiwiQWRkcmVzcyI6IiIsIlN1YkFkZHJlc3MiOiIifSwiSXNDaGFuZ2VkIjpmYWxzZSwiSXNOZXciOmZhbHNlfX1dLCJfbWlsZXN0b25lcyI6W10sIklkIjoiMDAwMDAwMDAtMDAwMC0wMDAwLTAwMDAtMDAwMDAwMDAwMDAwIiwiSXNTaW5nbGVJdGVtUm93Ijp0cnVlfSx7IiRpZCI6IjEwNzciLCJfdGFza3MiOlt7IiRpZCI6IjEwNzgiLCJfYXR0YWNoZWRNaWxlc3RvbmVzIjpbXSwiVGFza0RlZmluaXRpb24iOnsiJGlkIjoiMTA3OSIsIkdyb3VwTmFtZSI6bnVsbCwiU3RhcnREYXRlIjoiMjAyNy0xMS0xMVQxMTo1OTowMCIsIkVuZERhdGUiOiIyMDI4LTAzLTA3VDExOjU5OjAwIiwiUGVyY2VudGFnZUNvbXBsZXRlIjpudWxsLCJTdHlsZSI6eyIkaWQiOiIxMDgwIiwiU2hhcGUiOjAsIlNoYXBlVGhpY2tuZXNzIjowLCJEdXJhdGlvbkZvcm1hdCI6MCwiSW5jbHVkZU5vbldvcmtpbmdEYXlzSW5EdXJhdGlvbiI6ZmFsc2UsIlBlcmNlbnRhZ2VDb21wbGV0ZVN0eWxlIjp7IiRpZCI6IjEwODEiLCJGb250U2V0dGluZ3MiOnsiJGlkIjoiMTA4MiIsIkZvbnRTaXplIjoxMCwiRm9udE5hbWUiOiJDYWxpYnJpIiwiSXNCb2xkIjpmYWxzZSwiSXNJdGFsaWMiOmZhbHNlLCJJc1VuZGVybGluZWQiOmZhbHNlLCJQYXJlbnRTdHlsZSI6bnVsbH0sIkF1dG9TaXplIjowLCJGb3JlZ3JvdW5kIjp7IiRpZCI6IjEwODMiLCJDb2xvciI6eyIkaWQiOiIxMDg0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MTA4NSIsIkxpbmVDb2xvciI6bnVsbCwiTGluZVdlaWdodCI6MC4wLCJMaW5lVHlwZSI6MCwiUGFyZW50U3R5bGUiOm51bGx9LCJQYXJlbnRTdHlsZSI6bnVsbH0sIkR1cmF0aW9uU3R5bGUiOnsiJGlkIjoiMTA4NiIsIkZvbnRTZXR0aW5ncyI6eyIkaWQiOiIxMDg3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MTA4OCIsIkxpbmVDb2xvciI6bnVsbCwiTGluZVdlaWdodCI6MC4wLCJMaW5lVHlwZSI6MCwiUGFyZW50U3R5bGUiOm51bGx9LCJQYXJlbnRTdHlsZSI6bnVsbH0sIkhvcml6b250YWxDb25uZWN0b3JTdHlsZSI6eyIkaWQiOiIxMDg5IiwiTGluZUNvbG9yIjp7IiRyZWYiOiIyNyJ9LCJMaW5lV2VpZ2h0IjoxLjAsIkxpbmVUeXBlIjowLCJQYXJlbnRTdHlsZSI6bnVsbH0sIlZlcnRpY2FsQ29ubmVjdG9yU3R5bGUiOnsiJGlkIjoiMTA5MC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DkxIiwiTWFyZ2luIjp7IiRyZWYiOiIxODkifSwiUGFkZGluZyI6eyIkcmVmIjoiMTkwIn0sIkJhY2tncm91bmQiOnsiJGlkIjoiMTA5MiIsIkNvbG9yIjp7IiRpZCI6IjEwOTMiLCJBIjoyNTUsIlIiOjExNiwiRyI6MTczLCJCIjo3M319LCJJc1Zpc2libGUiOnRydWUsIldpZHRoIjowLjAsIkhlaWdodCI6MTAuMCwiQm9yZGVyU3R5bGUiOnsiJGlkIjoiMTA5NCIsIkxpbmVDb2xvciI6eyIkcmVmIjoiMTAwNyJ9LCJMaW5lV2VpZ2h0IjowLjAsIkxpbmVUeXBlIjowLCJQYXJlbnRTdHlsZSI6bnVsbH0sIlBhcmVudFN0eWxlIjpudWxsfSwiVGl0bGVTdHlsZSI6eyIkaWQiOiIxMDk1IiwiRm9udFNldHRpbmdzIjp7IiRpZCI6IjEwOTYiLCJGb250U2l6ZSI6MTEsIkZvbnROYW1lIjoiQ2FsaWJyaSIsIklzQm9sZCI6dHJ1ZSwiSXNJdGFsaWMiOmZhbHNlLCJJc1VuZGVybGluZWQiOmZhbHNlLCJQYXJlbnRTdHlsZSI6bnVsbH0sIkF1dG9TaXplIjowLCJGb3JlZ3JvdW5kIjp7IiRpZCI6IjEwOTciLCJDb2xvciI6eyIkaWQiOiIxMDk4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MTA5OSIsIkNvbG9yIjp7IiRpZCI6IjExMDAiLCJBIjowLCJSIjoyNTUsIkciOjI1NSwiQiI6MjU1fX0sIklzVmlzaWJsZSI6dHJ1ZSwiV2lkdGgiOjAuMCwiSGVpZ2h0IjowLjAsIkJvcmRlclN0eWxlIjp7IiRpZCI6IjExMDEiLCJMaW5lQ29sb3IiOm51bGwsIkxpbmVXZWlnaHQiOjAuMCwiTGluZVR5cGUiOjAsIlBhcmVudFN0eWxlIjpudWxsfSwiUGFyZW50U3R5bGUiOm51bGx9LCJEYXRlU3R5bGUiOnsiJGlkIjoiMTEwMiIsIkZvbnRTZXR0aW5ncyI6eyIkaWQiOiIxMTAzIiwiRm9udFNpemUiOjEwLCJGb250TmFtZSI6IkNhbGlicmkiLCJJc0JvbGQiOmZhbHNlLCJJc0l0YWxpYyI6ZmFsc2UsIklzVW5kZXJsaW5lZCI6ZmFsc2UsIlBhcmVudFN0eWxlIjpudWxsfSwiQXV0b1NpemUiOjAsIkZvcmVncm91bmQiOnsiJGlkIjoiMTEwNCIsIkNvbG9yIjp7IiRpZCI6IjExMDU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MTEwNiIsIkNvbG9yIjp7IiRpZCI6IjExMDciLCJBIjowLCJSIjoyNTUsIkciOjI1NSwiQiI6MjU1fX0sIklzVmlzaWJsZSI6dHJ1ZSwiV2lkdGgiOjAuMCwiSGVpZ2h0IjowLjAsIkJvcmRlclN0eWxlIjp7IiRpZCI6IjExMDgiLCJMaW5lQ29sb3IiOm51bGwsIkxpbmVXZWlnaHQiOjAuMCwiTGluZVR5cGUiOjAsIlBhcmVudFN0eWxlIjpudWxsfSwiUGFyZW50U3R5bGUiOm51bGx9LCJEYXRlRm9ybWF0Ijp7IiRyZWYiOiIxMDIzIn0sIldlZWtOdW1iZXJpbmciOnsiJGlkIjoiMTEwOSIsIkZvcm1hdCI6MCwiSXNWaXNpYmxlIjpmYWxzZSwiTGFzdEtub3duVmlzaWJpbGl0eVN0YXRlIjpmYWxzZX0sIklzVmlzaWJsZSI6dHJ1ZSwiUGFyZW50U3R5bGUiOm51bGx9LCJJbmRleCI6MzQsIlNtYXJ0RHVyYXRpb25BY3RpdmF0ZWQiOmZhbHNlLCJEYXRlRm9ybWF0Ijp7IiRyZWYiOiIxMDIzIn0sIldlZWtOdW1iZXJpbmciOnsiJGlkIjoiMTExMCIsIkZvcm1hdCI6MCwiSXNWaXNpYmxlIjpmYWxzZSwiTGFzdEtub3duVmlzaWJpbGl0eVN0YXRlIjpmYWxzZX0sIklkIjoiMmI2ODgwZjEtNDljNi00MjE0LWI2MTItOWVjOGRkZjUzNDNlIiwiSW1wb3J0SWQiOm51bGwsIlRpdGxlIjoiSW5zdGFsbCBTdGVlbCBTaGllbGRpbmciLCJOb3RlIjpudWxsLCJIeXBlcmxpbmsiOnsiJGlkIjoiMTExMSIsIkFkZHJlc3MiOiIiLCJTdWJBZGRyZXNzIjoiIn0sIklzQ2hhbmdlZCI6ZmFsc2UsIklzTmV3IjpmYWxzZX19XSwiX21pbGVzdG9uZXMiOltdLCJJZCI6IjAwMDAwMDAwLTAwMDAtMDAwMC0wMDAwLTAwMDAwMDAwMDAwMCIsIklzU2luZ2xlSXRlbVJvdyI6dHJ1ZX0seyIkaWQiOiIxMTEyIiwiX3Rhc2tzIjpbeyIkaWQiOiIxMTEzIiwiX2F0dGFjaGVkTWlsZXN0b25lcyI6W10sIlRhc2tEZWZpbml0aW9uIjp7IiRpZCI6IjExMTQiLCJHcm91cE5hbWUiOm51bGwsIlN0YXJ0RGF0ZSI6IjIwMjctMTItMjdUMDA6MDA6MDAiLCJFbmREYXRlIjoiMjAyOC0wMy0xM1QyMzo1OTowMCIsIlBlcmNlbnRhZ2VDb21wbGV0ZSI6bnVsbCwiU3R5bGUiOnsiJGlkIjoiMTExNSIsIlNoYXBlIjowLCJTaGFwZVRoaWNrbmVzcyI6MCwiRHVyYXRpb25Gb3JtYXQiOjAsIkluY2x1ZGVOb25Xb3JraW5nRGF5c0luRHVyYXRpb24iOmZhbHNlLCJQZXJjZW50YWdlQ29tcGxldGVTdHlsZSI6eyIkaWQiOiIxMTE2IiwiRm9udFNldHRpbmdzIjp7IiRpZCI6IjExMTciLCJGb250U2l6ZSI6MTAsIkZvbnROYW1lIjoiQ2FsaWJyaSIsIklzQm9sZCI6ZmFsc2UsIklzSXRhbGljIjpmYWxzZSwiSXNVbmRlcmxpbmVkIjpmYWxzZSwiUGFyZW50U3R5bGUiOm51bGx9LCJBdXRvU2l6ZSI6MCwiRm9yZWdyb3VuZCI6eyIkaWQiOiIxMTE4IiwiQ29sb3IiOnsiJGlkIjoiMTExOSIsIkEiOjI1NSwiUiI6MTkyLCJHIjo4MCwiQiI6Nzd9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ExMjAiLCJMaW5lQ29sb3IiOm51bGwsIkxpbmVXZWlnaHQiOjAuMCwiTGluZVR5cGUiOjAsIlBhcmVudFN0eWxlIjpudWxsfSwiUGFyZW50U3R5bGUiOm51bGx9LCJEdXJhdGlvblN0eWxlIjp7IiRpZCI6IjExMjEiLCJGb250U2V0dGluZ3MiOnsiJGlkIjoiMTEyMi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ExMjMiLCJMaW5lQ29sb3IiOm51bGwsIkxpbmVXZWlnaHQiOjAuMCwiTGluZVR5cGUiOjAsIlBhcmVudFN0eWxlIjpudWxsfSwiUGFyZW50U3R5bGUiOm51bGx9LCJIb3Jpem9udGFsQ29ubmVjdG9yU3R5bGUiOnsiJGlkIjoiMTEyNCIsIkxpbmVDb2xvciI6eyIkcmVmIjoiMjcifSwiTGluZVdlaWdodCI6MS4wLCJMaW5lVHlwZSI6MCwiUGFyZW50U3R5bGUiOm51bGx9LCJWZXJ0aWNhbENvbm5lY3RvclN0eWxlIjp7IiRpZCI6IjExMjU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EyNiIsIk1hcmdpbiI6eyIkcmVmIjoiMTg5In0sIlBhZGRpbmciOnsiJHJlZiI6IjE5MCJ9LCJCYWNrZ3JvdW5kIjp7IiRpZCI6IjExMjciLCJDb2xvciI6eyIkaWQiOiIxMTI4IiwiQSI6MjU1LCJSIjoxMTYsIkciOjE3MywiQiI6NzN9fSwiSXNWaXNpYmxlIjp0cnVlLCJXaWR0aCI6MC4wLCJIZWlnaHQiOjEwLjAsIkJvcmRlclN0eWxlIjp7IiRpZCI6IjExMjkiLCJMaW5lQ29sb3IiOnsiJGlkIjoiMTEzMCIsIiR0eXBlIjoiTkxSRS5Db21tb24uRG9tLlNvbGlkQ29sb3JCcnVzaCwgTkxSRS5Db21tb24iLCJDb2xvciI6eyIkaWQiOiIxMTMxIiwiQSI6MjU1LCJSIjoyNTUsIkciOjAsIkIiOjB9fSwiTGluZVdlaWdodCI6MC4wLCJMaW5lVHlwZSI6MCwiUGFyZW50U3R5bGUiOm51bGx9LCJQYXJlbnRTdHlsZSI6bnVsbH0sIlRpdGxlU3R5bGUiOnsiJGlkIjoiMTEzMiIsIkZvbnRTZXR0aW5ncyI6eyIkaWQiOiIxMTMzIiwiRm9udFNpemUiOjExLCJGb250TmFtZSI6IkNhbGlicmkiLCJJc0JvbGQiOnRydWUsIklzSXRhbGljIjpmYWxzZSwiSXNVbmRlcmxpbmVkIjpmYWxzZSwiUGFyZW50U3R5bGUiOm51bGx9LCJBdXRvU2l6ZSI6MCwiRm9yZWdyb3VuZCI6eyIkaWQiOiIxMTM0IiwiQ29sb3IiOnsiJGlkIjoiMTEzNS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MjAwIn0sIlBhZGRpbmciOnsiJHJlZiI6IjIwMSJ9LCJCYWNrZ3JvdW5kIjp7IiRpZCI6IjExMzYiLCJDb2xvciI6eyIkaWQiOiIxMTM3IiwiQSI6MCwiUiI6MjU1LCJHIjoyNTUsIkIiOjI1NX19LCJJc1Zpc2libGUiOnRydWUsIldpZHRoIjowLjAsIkhlaWdodCI6MC4wLCJCb3JkZXJTdHlsZSI6eyIkaWQiOiIxMTM4IiwiTGluZUNvbG9yIjpudWxsLCJMaW5lV2VpZ2h0IjowLjAsIkxpbmVUeXBlIjowLCJQYXJlbnRTdHlsZSI6bnVsbH0sIlBhcmVudFN0eWxlIjpudWxsfSwiRGF0ZVN0eWxlIjp7IiRpZCI6IjExMzkiLCJGb250U2V0dGluZ3MiOnsiJGlkIjoiMTE0MCIsIkZvbnRTaXplIjoxMCwiRm9udE5hbWUiOiJDYWxpYnJpIiwiSXNCb2xkIjpmYWxzZSwiSXNJdGFsaWMiOmZhbHNlLCJJc1VuZGVybGluZWQiOmZhbHNlLCJQYXJlbnRTdHlsZSI6bnVsbH0sIkF1dG9TaXplIjowLCJGb3JlZ3JvdW5kIjp7IiRpZCI6IjExNDEiLCJDb2xvciI6eyIkaWQiOiIxMTQ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pZCI6IjExNDMiLCJDb2xvciI6eyIkaWQiOiIxMTQ0IiwiQSI6MCwiUiI6MjU1LCJHIjoyNTUsIkIiOjI1NX19LCJJc1Zpc2libGUiOnRydWUsIldpZHRoIjowLjAsIkhlaWdodCI6MC4wLCJCb3JkZXJTdHlsZSI6eyIkaWQiOiIxMTQ1IiwiTGluZUNvbG9yIjpudWxsLCJMaW5lV2VpZ2h0IjowLjAsIkxpbmVUeXBlIjowLCJQYXJlbnRTdHlsZSI6bnVsbH0sIlBhcmVudFN0eWxlIjpudWxsfSwiRGF0ZUZvcm1hdCI6eyIkaWQiOiIxMTQ2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xNDciLCJGb3JtYXQiOjAsIklzVmlzaWJsZSI6ZmFsc2UsIkxhc3RLbm93blZpc2liaWxpdHlTdGF0ZSI6ZmFsc2V9LCJJc1Zpc2libGUiOnRydWUsIlBhcmVudFN0eWxlIjpudWxsfSwiSW5kZXgiOjM1LCJTbWFydER1cmF0aW9uQWN0aXZhdGVkIjpmYWxzZSwiRGF0ZUZvcm1hdCI6eyIkcmVmIjoiMTE0NiJ9LCJXZWVrTnVtYmVyaW5nIjp7IiRpZCI6IjExNDgiLCJGb3JtYXQiOjAsIklzVmlzaWJsZSI6ZmFsc2UsIkxhc3RLbm93blZpc2liaWxpdHlTdGF0ZSI6ZmFsc2V9LCJJZCI6IjZiMWYwYTE4LTlkMTUtNDMxYS1iOWQ2LTAyZTcxNWY5OTRmZiIsIkltcG9ydElkIjpudWxsLCJUaXRsZSI6Ikluc3RhbGwgQ29uY3JldGUgU2hpZWxkaW5nIiwiTm90ZSI6bnVsbCwiSHlwZXJsaW5rIjp7IiRpZCI6IjExNDkiLCJBZGRyZXNzIjoiIiwiU3ViQWRkcmVzcyI6IiJ9LCJJc0NoYW5nZWQiOmZhbHNlLCJJc05ldyI6ZmFsc2V9fV0sIl9taWxlc3RvbmVzIjpbXSwiSWQiOiIwMDAwMDAwMC0wMDAwLTAwMDAtMDAwMC0wMDAwMDAwMDAwMDAiLCJJc1NpbmdsZUl0ZW1Sb3ciOnRydWV9LHsiJGlkIjoiMTE1MCIsIl90YXNrcyI6W3siJGlkIjoiMTE1MSIsIl9hdHRhY2hlZE1pbGVzdG9uZXMiOltdLCJUYXNrRGVmaW5pdGlvbiI6eyIkaWQiOiIxMTUyIiwiR3JvdXBOYW1lIjpudWxsLCJTdGFydERhdGUiOiIyMDI4LTAzLTAxVDAwOjAwOjAwWiIsIkVuZERhdGUiOiIyMDI4LTA0LTMwVDIzOjU5OjAwWiIsIlBlcmNlbnRhZ2VDb21wbGV0ZSI6bnVsbCwiU3R5bGUiOnsiJGlkIjoiMTE1MyIsIlNoYXBlIjowLCJTaGFwZVRoaWNrbmVzcyI6MCwiRHVyYXRpb25Gb3JtYXQiOjAsIkluY2x1ZGVOb25Xb3JraW5nRGF5c0luRHVyYXRpb24iOmZhbHNlLCJQZXJjZW50YWdlQ29tcGxldGVTdHlsZSI6eyIkaWQiOiIxMTU0IiwiRm9udFNldHRpbmdzIjp7IiRpZCI6IjExNTU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ExNTYiLCJMaW5lQ29sb3IiOm51bGwsIkxpbmVXZWlnaHQiOjAuMCwiTGluZVR5cGUiOjAsIlBhcmVudFN0eWxlIjpudWxsfSwiUGFyZW50U3R5bGUiOm51bGx9LCJEdXJhdGlvblN0eWxlIjp7IiRpZCI6IjExNTciLCJGb250U2V0dGluZ3MiOnsiJGlkIjoiMTE1OC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ExNTkiLCJMaW5lQ29sb3IiOm51bGwsIkxpbmVXZWlnaHQiOjAuMCwiTGluZVR5cGUiOjAsIlBhcmVudFN0eWxlIjpudWxsfSwiUGFyZW50U3R5bGUiOm51bGx9LCJIb3Jpem9udGFsQ29ubmVjdG9yU3R5bGUiOnsiJGlkIjoiMTE2MCIsIkxpbmVDb2xvciI6eyIkcmVmIjoiMjcifSwiTGluZVdlaWdodCI6MS4wLCJMaW5lVHlwZSI6MCwiUGFyZW50U3R5bGUiOm51bGx9LCJWZXJ0aWNhbENvbm5lY3RvclN0eWxlIjp7IiRpZCI6IjExNjE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E2MiIsIk1hcmdpbiI6eyIkcmVmIjoiMTg5In0sIlBhZGRpbmciOnsiJHJlZiI6IjE5MCJ9LCJCYWNrZ3JvdW5kIjp7IiRpZCI6IjExNjMiLCJDb2xvciI6eyIkaWQiOiIxMTY0IiwiQSI6MjU1LCJSIjoxMTYsIkciOjE3MywiQiI6NzN9fSwiSXNWaXNpYmxlIjp0cnVlLCJXaWR0aCI6MC4wLCJIZWlnaHQiOjEwLjAsIkJvcmRlclN0eWxlIjp7IiRpZCI6IjExNjUiLCJMaW5lQ29sb3IiOnsiJGlkIjoiMTE2NiIsIiR0eXBlIjoiTkxSRS5Db21tb24uRG9tLlNvbGlkQ29sb3JCcnVzaCwgTkxSRS5Db21tb24iLCJDb2xvciI6eyIkaWQiOiIxMTY3IiwiQSI6MjU1LCJSIjoyNTUsIkciOjAsIkIiOjB9fSwiTGluZVdlaWdodCI6MC4wLCJMaW5lVHlwZSI6MCwiUGFyZW50U3R5bGUiOm51bGx9LCJQYXJlbnRTdHlsZSI6bnVsbH0sIlRpdGxlU3R5bGUiOnsiJGlkIjoiMTE2OCIsIkZvbnRTZXR0aW5ncyI6eyIkaWQiOiIxMTY5IiwiRm9udFNpemUiOjExLCJGb250TmFtZSI6IkNhbGlicmkiLCJJc0JvbGQiOnRydWUsIklzSXRhbGljIjpmYWxzZSwiSXNVbmRlcmxpbmVkIjpmYWxzZSwiUGFyZW50U3R5bGUiOm51bGx9LCJBdXRvU2l6ZSI6MCwiRm9yZWdyb3VuZCI6eyIkaWQiOiIxMTcwIiwiQ29sb3IiOnsiJGlkIjoiMTE3MSIsIkEiOjI1NSwiUiI6MCwiRyI6MCwiQiI6MH19LCJNYXhXaWR0aCI6NzIwLjAsIk1heEhlaWdodCI6IkluZmluaXR5IiwiU21hcnRGb3JlZ3JvdW5kSXNBY3RpdmUiOmZhbHNlLCJIb3Jpem9udGFsQWxpZ25tZW50IjoyLCJWZXJ0aWNhbEFsaWdubWVudCI6MCwiU21hcnRGb3JlZ3JvdW5kIjpudWxsLCJCYWNrZ3JvdW5kRmlsbFR5cGUiOjAsIk1hcmdpbiI6eyIkcmVmIjoiMjAwIn0sIlBhZGRpbmciOnsiJHJlZiI6IjIwMSJ9LCJCYWNrZ3JvdW5kIjp7IiRpZCI6IjExNzIiLCJDb2xvciI6eyIkaWQiOiIxMTczIiwiQSI6MCwiUiI6MjU1LCJHIjoyNTUsIkIiOjI1NX19LCJJc1Zpc2libGUiOnRydWUsIldpZHRoIjowLjAsIkhlaWdodCI6MC4wLCJCb3JkZXJTdHlsZSI6eyIkaWQiOiIxMTc0IiwiTGluZUNvbG9yIjpudWxsLCJMaW5lV2VpZ2h0IjowLjAsIkxpbmVUeXBlIjowLCJQYXJlbnRTdHlsZSI6bnVsbH0sIlBhcmVudFN0eWxlIjpudWxsfSwiRGF0ZVN0eWxlIjp7IiRpZCI6IjExNzUiLCJGb250U2V0dGluZ3MiOnsiJGlkIjoiMTE3NiIsIkZvbnRTaXplIjoxMCwiRm9udE5hbWUiOiJDYWxpYnJpIiwiSXNCb2xkIjpmYWxzZSwiSXNJdGFsaWMiOmZhbHNlLCJJc1VuZGVybGluZWQiOmZhbHNlLCJQYXJlbnRTdHlsZSI6bnVsbH0sIkF1dG9TaXplIjowLCJGb3JlZ3JvdW5kIjp7IiRpZCI6IjExNzciLCJDb2xvciI6eyIkaWQiOiIxMTc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jA5In0sIlBhZGRpbmciOnsiJHJlZiI6IjIxMCJ9LCJCYWNrZ3JvdW5kIjp7IiRpZCI6IjExNzkiLCJDb2xvciI6eyIkaWQiOiIxMTgwIiwiQSI6MCwiUiI6MjU1LCJHIjoyNTUsIkIiOjI1NX19LCJJc1Zpc2libGUiOnRydWUsIldpZHRoIjowLjAsIkhlaWdodCI6MC4wLCJCb3JkZXJTdHlsZSI6eyIkaWQiOiIxMTgxIiwiTGluZUNvbG9yIjpudWxsLCJMaW5lV2VpZ2h0IjowLjAsIkxpbmVUeXBlIjowLCJQYXJlbnRTdHlsZSI6bnVsbH0sIlBhcmVudFN0eWxlIjpudWxsfSwiRGF0ZUZvcm1hdCI6eyIkaWQiOiIxMTgy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xODMiLCJGb3JtYXQiOjAsIklzVmlzaWJsZSI6ZmFsc2UsIkxhc3RLbm93blZpc2liaWxpdHlTdGF0ZSI6ZmFsc2V9LCJJc1Zpc2libGUiOnRydWUsIlBhcmVudFN0eWxlIjpudWxsfSwiSW5kZXgiOjM2LCJTbWFydER1cmF0aW9uQWN0aXZhdGVkIjpmYWxzZSwiRGF0ZUZvcm1hdCI6eyIkcmVmIjoiMTE4MiJ9LCJXZWVrTnVtYmVyaW5nIjp7IiRpZCI6IjExODQiLCJGb3JtYXQiOjAsIklzVmlzaWJsZSI6ZmFsc2UsIkxhc3RLbm93blZpc2liaWxpdHlTdGF0ZSI6ZmFsc2V9LCJJZCI6ImM4ODkzNjVlLTA5YmItNGMxYi05N2FhLWYwYTA5NzA3YThlNCIsIkltcG9ydElkIjpudWxsLCJUaXRsZSI6Ikluc3RhbGwgUEsxIEJlYW1saW5lIiwiTm90ZSI6bnVsbCwiSHlwZXJsaW5rIjp7IiRpZCI6IjExODUiLCJBZGRyZXNzIjoiIiwiU3ViQWRkcmVzcyI6IiJ9LCJJc0NoYW5nZWQiOmZhbHNlLCJJc05ldyI6ZmFsc2V9fV0sIl9taWxlc3RvbmVzIjpbXSwiSWQiOiIwMDAwMDAwMC0wMDAwLTAwMDAtMDAwMC0wMDAwMDAwMDAwMDAiLCJJc1NpbmdsZUl0ZW1Sb3ciOnRydWV9LHsiJGlkIjoiMTE4NiIsIl90YXNrcyI6W3siJGlkIjoiMTE4NyIsIl9hdHRhY2hlZE1pbGVzdG9uZXMiOltdLCJUYXNrRGVmaW5pdGlvbiI6eyIkaWQiOiIxMTg4IiwiR3JvdXBOYW1lIjpudWxsLCJTdGFydERhdGUiOiIyMDI4LTA0LTMwVDAwOjAwOjAwIiwiRW5kRGF0ZSI6IjIwMjgtMDctMzFUMjM6NTk6MDBaIiwiUGVyY2VudGFnZUNvbXBsZXRlIjpudWxsLCJTdHlsZSI6eyIkaWQiOiIxMTg5IiwiU2hhcGUiOjAsIlNoYXBlVGhpY2tuZXNzIjowLCJEdXJhdGlvbkZvcm1hdCI6MCwiSW5jbHVkZU5vbldvcmtpbmdEYXlzSW5EdXJhdGlvbiI6ZmFsc2UsIlBlcmNlbnRhZ2VDb21wbGV0ZVN0eWxlIjp7IiRpZCI6IjExOTAiLCJGb250U2V0dGluZ3MiOnsiJGlkIjoiMTE5MSIsIkZvbnRTaXplIjoxMCwiRm9udE5hbWUiOiJDYWxpYnJpIiwiSXNCb2xkIjpmYWxzZSwiSXNJdGFsaWMiOmZhbHNlLCJJc1VuZGVybGluZWQiOmZhbHNlLCJQYXJlbnRTdHlsZSI6bnVsbH0sIkF1dG9TaXplIjowLCJGb3JlZ3JvdW5kIjp7IiRpZCI6IjExOTIiLCJDb2xvciI6eyIkaWQiOiIxMTkzIiwiQSI6MjU1LCJSIjoxOTIsIkciOjgwLCJCIjo3N319LCJNYXhXaWR0aCI6MjAwLjAsIk1heEhlaWdodCI6IkluZmluaXR5IiwiU21hcnRGb3JlZ3JvdW5kSXNBY3RpdmUiOmZhbHNlLCJIb3Jpem9udGFsQWxpZ25tZW50IjowLCJWZXJ0aWNhbEFsaWdubWVudCI6MCwiU21hcnRGb3JlZ3JvdW5kIjpudWxsLCJCYWNrZ3JvdW5kRmlsbFR5cGUiOjAsIk1hcmdpbiI6eyIkcmVmIjoiMTcyIn0sIlBhZGRpbmciOnsiJHJlZiI6IjE3MyJ9LCJCYWNrZ3JvdW5kIjp7IiRyZWYiOiIxNzQifSwiSXNWaXNpYmxlIjp0cnVlLCJXaWR0aCI6MC4wLCJIZWlnaHQiOjAuMCwiQm9yZGVyU3R5bGUiOnsiJGlkIjoiMTE5NCIsIkxpbmVDb2xvciI6bnVsbCwiTGluZVdlaWdodCI6MC4wLCJMaW5lVHlwZSI6MCwiUGFyZW50U3R5bGUiOm51bGx9LCJQYXJlbnRTdHlsZSI6bnVsbH0sIkR1cmF0aW9uU3R5bGUiOnsiJGlkIjoiMTE5NSIsIkZvbnRTZXR0aW5ncyI6eyIkaWQiOiIxMTk2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nsiJGlkIjoiMTE5NyIsIkxpbmVDb2xvciI6bnVsbCwiTGluZVdlaWdodCI6MC4wLCJMaW5lVHlwZSI6MCwiUGFyZW50U3R5bGUiOm51bGx9LCJQYXJlbnRTdHlsZSI6bnVsbH0sIkhvcml6b250YWxDb25uZWN0b3JTdHlsZSI6eyIkaWQiOiIxMTk4IiwiTGluZUNvbG9yIjp7IiRyZWYiOiIyNyJ9LCJMaW5lV2VpZ2h0IjoxLjAsIkxpbmVUeXBlIjowLCJQYXJlbnRTdHlsZSI6bnVsbH0sIlZlcnRpY2FsQ29ubmVjdG9yU3R5bGUiOnsiJGlkIjoiMTE5OSIsIkxpbmVDb2xvciI6eyIkcmVmIjoiMzAifSwiTGluZVdlaWdodCI6MC4wLCJMaW5lVHlwZSI6MCwiUGFyZW50U3R5bGUiOm51bGx9LCJNYXJnaW4iOm51bGwsIlN0YXJ0RGF0ZVBvc2l0aW9uIjo2LCJFbmREYXRlUG9zaXRpb24iOjYsIkRhdGVJc1Zpc2libGUiOmZhbHNlLCJUaXRsZVBvc2l0aW9uIjozLCJEdXJhdGlvblBvc2l0aW9uIjo2LCJQZXJjZW50YWdlQ29tcGxldGVkUG9zaXRpb24iOjYsIlNwYWNpbmciOjMsIklzQmVsb3dUaW1lYmFuZCI6dHJ1ZSwiUGVyY2VudGFnZUNvbXBsZXRlU2hhcGVPcGFjaXR5IjozNSwiU2hhcGVTdHlsZSI6eyIkaWQiOiIxMjAwIiwiTWFyZ2luIjp7IiRyZWYiOiIxODkifSwiUGFkZGluZyI6eyIkcmVmIjoiMTkwIn0sIkJhY2tncm91bmQiOnsiJGlkIjoiMTIwMSIsIkNvbG9yIjp7IiRpZCI6IjEyMDIiLCJBIjoyNTUsIlIiOjExNiwiRyI6MTczLCJCIjo3M319LCJJc1Zpc2libGUiOnRydWUsIldpZHRoIjowLjAsIkhlaWdodCI6MTAuMCwiQm9yZGVyU3R5bGUiOnsiJGlkIjoiMTIwMyIsIkxpbmVDb2xvciI6eyIkcmVmIjoiMTEzMCJ9LCJMaW5lV2VpZ2h0IjowLjAsIkxpbmVUeXBlIjowLCJQYXJlbnRTdHlsZSI6bnVsbH0sIlBhcmVudFN0eWxlIjpudWxsfSwiVGl0bGVTdHlsZSI6eyIkaWQiOiIxMjA0IiwiRm9udFNldHRpbmdzIjp7IiRpZCI6IjEyMDUiLCJGb250U2l6ZSI6MTEsIkZvbnROYW1lIjoiQ2FsaWJyaSIsIklzQm9sZCI6dHJ1ZSwiSXNJdGFsaWMiOmZhbHNlLCJJc1VuZGVybGluZWQiOmZhbHNlLCJQYXJlbnRTdHlsZSI6bnVsbH0sIkF1dG9TaXplIjowLCJGb3JlZ3JvdW5kIjp7IiRpZCI6IjEyMDYiLCJDb2xvciI6eyIkaWQiOiIxMjA3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MTIwOCIsIkNvbG9yIjp7IiRpZCI6IjEyMDkiLCJBIjowLCJSIjoyNTUsIkciOjI1NSwiQiI6MjU1fX0sIklzVmlzaWJsZSI6dHJ1ZSwiV2lkdGgiOjAuMCwiSGVpZ2h0IjowLjAsIkJvcmRlclN0eWxlIjp7IiRpZCI6IjEyMTAiLCJMaW5lQ29sb3IiOm51bGwsIkxpbmVXZWlnaHQiOjAuMCwiTGluZVR5cGUiOjAsIlBhcmVudFN0eWxlIjpudWxsfSwiUGFyZW50U3R5bGUiOm51bGx9LCJEYXRlU3R5bGUiOnsiJGlkIjoiMTIxMSIsIkZvbnRTZXR0aW5ncyI6eyIkaWQiOiIxMjEyIiwiRm9udFNpemUiOjEwLCJGb250TmFtZSI6IkNhbGlicmkiLCJJc0JvbGQiOmZhbHNlLCJJc0l0YWxpYyI6ZmFsc2UsIklzVW5kZXJsaW5lZCI6ZmFsc2UsIlBhcmVudFN0eWxlIjpudWxsfSwiQXV0b1NpemUiOjAsIkZvcmVncm91bmQiOnsiJGlkIjoiMTIxMyIsIkNvbG9yIjp7IiRpZCI6IjEyMT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MTIxNSIsIkNvbG9yIjp7IiRpZCI6IjEyMTYiLCJBIjowLCJSIjoyNTUsIkciOjI1NSwiQiI6MjU1fX0sIklzVmlzaWJsZSI6dHJ1ZSwiV2lkdGgiOjAuMCwiSGVpZ2h0IjowLjAsIkJvcmRlclN0eWxlIjp7IiRpZCI6IjEyMTciLCJMaW5lQ29sb3IiOm51bGwsIkxpbmVXZWlnaHQiOjAuMCwiTGluZVR5cGUiOjAsIlBhcmVudFN0eWxlIjpudWxsfSwiUGFyZW50U3R5bGUiOm51bGx9LCJEYXRlRm9ybWF0Ijp7IiRyZWYiOiIxMTQ2In0sIldlZWtOdW1iZXJpbmciOnsiJGlkIjoiMTIxOCIsIkZvcm1hdCI6MCwiSXNWaXNpYmxlIjpmYWxzZSwiTGFzdEtub3duVmlzaWJpbGl0eVN0YXRlIjpmYWxzZX0sIklzVmlzaWJsZSI6dHJ1ZSwiUGFyZW50U3R5bGUiOm51bGx9LCJJbmRleCI6MzcsIlNtYXJ0RHVyYXRpb25BY3RpdmF0ZWQiOmZhbHNlLCJEYXRlRm9ybWF0Ijp7IiRyZWYiOiIxMTQ2In0sIldlZWtOdW1iZXJpbmciOnsiJGlkIjoiMTIxOSIsIkZvcm1hdCI6MCwiSXNWaXNpYmxlIjpmYWxzZSwiTGFzdEtub3duVmlzaWJpbGl0eVN0YXRlIjpmYWxzZX0sIklkIjoiOGYzYzQxNDUtYWE0YS00NjQwLThiY2EtMTA2NjAyOTg1MTI0IiwiSW1wb3J0SWQiOm51bGwsIlRpdGxlIjoiSW5zdGFsbCBCZWFtbGluZXMiLCJOb3RlIjpudWxsLCJIeXBlcmxpbmsiOnsiJGlkIjoiMTIyMCIsIkFkZHJlc3MiOiIiLCJTdWJBZGRyZXNzIjoiIn0sIklzQ2hhbmdlZCI6ZmFsc2UsIklzTmV3IjpmYWxzZX19XSwiX21pbGVzdG9uZXMiOltdLCJJZCI6IjAwMDAwMDAwLTAwMDAtMDAwMC0wMDAwLTAwMDAwMDAwMDAwMCIsIklzU2luZ2xlSXRlbVJvdyI6dHJ1ZX1dLCJJbmRleCI6MjQsIklkIjoiMGU2OWU0ODItYzliYS00YTcwLWI5ZDEtZDQ0MDc3ODU5ZGQ0IiwiSGVhZGVyVGV4dCI6bnVsbCwiSXNEZWZhdWx0Ijp0cnVlLCJTdHlsZSI6eyIkaWQiOiIxMjIxIiwiSGVhZGVyU3R5bGUiOnsiJGlkIjoiMTIyMiIsIlRleHRTdHlsZSI6eyIkaWQiOiIxMjIzIiwiRm9udFNldHRpbmdzIjp7IiRpZCI6IjEyMjQiLCJGb250U2l6ZSI6MTIsIkZvbnROYW1lIjoiQ2FsaWJyaSIsIklzQm9sZCI6ZmFsc2UsIklzSXRhbGljIjpmYWxzZSwiSXNVbmRlcmxpbmVkIjpmYWxzZSwiUGFyZW50U3R5bGUiOm51bGx9LCJBdXRvU2l6ZSI6MCwiRm9yZWdyb3VuZCI6eyIkaWQiOiIxMjI1IiwiQ29sb3IiOnsiJGlkIjoiMTIyNiIsIkEiOjI1NSwiUiI6MCwiRyI6MCwiQiI6MH19LCJNYXhXaWR0aCI6MC4wLCJNYXhIZWlnaHQiOjAuMCwiU21hcnRGb3JlZ3JvdW5kSXNBY3RpdmUiOmZhbHNlLCJIb3Jpem9udGFsQWxpZ25tZW50IjowLCJWZXJ0aWNhbEFsaWdubWVudCI6MCwiU21hcnRGb3JlZ3JvdW5kIjpudWxsLCJCYWNrZ3JvdW5kRmlsbFR5cGUiOjAsIk1hcmdpbiI6eyIkaWQiOiIxMjI3IiwiVG9wIjowLjAsIkxlZnQiOjAuMCwiUmlnaHQiOjAuMCwiQm90dG9tIjowLjB9LCJQYWRkaW5nIjp7IiRpZCI6IjEyMjgiLCJUb3AiOjAuMCwiTGVmdCI6MC4wLCJSaWdodCI6MC4wLCJCb3R0b20iOjAuMH0sIkJhY2tncm91bmQiOm51bGwsIklzVmlzaWJsZSI6ZmFsc2UsIldpZHRoIjowLjAsIkhlaWdodCI6MC4wLCJCb3JkZXJTdHlsZSI6bnVsbCwiUGFyZW50U3R5bGUiOm51bGx9LCJSZWN0YW5nbGVTdHlsZSI6eyIkaWQiOiIxMjI5IiwiTWFyZ2luIjp7IiRpZCI6IjEyMzAiLCJUb3AiOjAuMCwiTGVmdCI6MC4wLCJSaWdodCI6MC4wLCJCb3R0b20iOjAuMH0sIlBhZGRpbmciOnsiJGlkIjoiMTIzMSIsIlRvcCI6MC4wLCJMZWZ0IjowLjAsIlJpZ2h0IjowLjAsIkJvdHRvbSI6MC4wfSwiQmFja2dyb3VuZCI6eyIkaWQiOiIxMjMyIiwiQ29sb3IiOnsiJGlkIjoiMTIzMyIsIkEiOjYzLCJSIjoxOTcsIkciOjAsIkIiOjZ9fSwiSXNWaXNpYmxlIjpmYWxzZSwiV2lkdGgiOjAuMCwiSGVpZ2h0IjowLjAsIkJvcmRlclN0eWxlIjp7IiRpZCI6IjEyMzQiLCJMaW5lQ29sb3IiOnsiJGlkIjoiMTIzNSIsIiR0eXBlIjoiTkxSRS5Db21tb24uRG9tLlNvbGlkQ29sb3JCcnVzaCwgTkxSRS5Db21tb24iLCJDb2xvciI6eyIkaWQiOiIxMjM2IiwiQSI6MjU1LCJSIjoyNTUsIkciOjAsIkIiOjB9fSwiTGluZVdlaWdodCI6MC4wLCJMaW5lVHlwZSI6MCwiUGFyZW50U3R5bGUiOm51bGx9LCJQYXJlbnRTdHlsZSI6bnVsbH0sIk1hcmdpbiI6eyIkaWQiOiIxMjM3IiwiVG9wIjowLjAsIkxlZnQiOjAuMCwiUmlnaHQiOjAuMCwiQm90dG9tIjowLjB9LCJQYWRkaW5nIjp7IiRpZCI6IjEyMzgiLCJUb3AiOjAuMCwiTGVmdCI6MC4wLCJSaWdodCI6MC4wLCJCb3R0b20iOjAuMH0sIkJhY2tncm91bmQiOm51bGwsIklzVmlzaWJsZSI6dHJ1ZSwiV2lkdGgiOjAuMCwiSGVpZ2h0IjowLjAsIkJvcmRlclN0eWxlIjpudWxsLCJQYXJlbnRTdHlsZSI6bnVsbH0sIkJhY2tncm91bmRTdHlsZSI6eyIkaWQiOiIxMjM5IiwiTWFyZ2luIjp7IiRpZCI6IjEyNDAiLCJUb3AiOjAuMCwiTGVmdCI6MC4wLCJSaWdodCI6MC4wLCJCb3R0b20iOjAuMH0sIlBhZGRpbmciOnsiJGlkIjoiMTI0MSIsIlRvcCI6MC4wLCJMZWZ0IjowLjAsIlJpZ2h0IjowLjAsIkJvdHRvbSI6MC4wfSwiQmFja2dyb3VuZCI6eyIkaWQiOiIxMjQyIiwiQ29sb3IiOnsiJGlkIjoiMTI0MyIsIkEiOjUxLCJSIjoxNjUsIkciOjE2NSwiQiI6MTY1fX0sIklzVmlzaWJsZSI6dHJ1ZSwiV2lkdGgiOjAuMCwiSGVpZ2h0IjowLjAsIkJvcmRlclN0eWxlIjp7IiRpZCI6IjEyNDQiLCJMaW5lQ29sb3IiOnsiJGlkIjoiMTI0NSIsIiR0eXBlIjoiTkxSRS5Db21tb24uRG9tLlNvbGlkQ29sb3JCcnVzaCwgTkxSRS5Db21tb24iLCJDb2xvciI6eyIkaWQiOiIxMjQ2IiwiQSI6MjU1LCJSIjoyNTUsIkciOjAsIkIiOjB9fSwiTGluZVdlaWdodCI6MC4wLCJMaW5lVHlwZSI6MCwiUGFyZW50U3R5bGUiOm51bGx9LCJQYXJlbnRTdHlsZSI6bnVsbH0sIk1hcmdpbiI6eyIkaWQiOiIxMjQ3IiwiVG9wIjowLjAsIkxlZnQiOjAuMCwiUmlnaHQiOjAuMCwiQm90dG9tIjowLjB9LCJQYWRkaW5nIjp7IiRpZCI6IjEyNDgiLCJUb3AiOjAuMCwiTGVmdCI6MC4wLCJSaWdodCI6MC4wLCJCb3R0b20iOjAuMH0sIklzVmlzaWJsZSI6ZmFsc2UsIldpZHRoIjowLjAsIkhlaWdodCI6MC4wLCJCb3JkZXJTdHlsZSI6bnVsbCwiUGFyZW50U3R5bGUiOm51bGx9fV0sIklkIjoiODkxMWJjZWItNjc5NC00MWFkLWIzNzUtNmE3OTRiNjgyZjMxIiwiSW5kZXgiOjI0LCJIZWFkZXJUZXh0IjoiRXhlY3V0aW9uIiwiU3R5bGUiOnsiJGlkIjoiMTI0OSIsIkhlYWRlclN0eWxlIjp7IiRpZCI6IjEyNTAiLCJUZXh0SXNWZXJ0aWNhbCI6ZmFsc2UsIlRleHRTdHlsZSI6eyIkaWQiOiIxMjUxIiwiRm9udFNldHRpbmdzIjp7IiRpZCI6IjEyNTIiLCJGb250U2l6ZSI6MTAsIkZvbnROYW1lIjoiRnJhbmtsaW4gR290aGljIE1lZGl1bSIsIklzQm9sZCI6ZmFsc2UsIklzSXRhbGljIjpmYWxzZSwiSXNVbmRlcmxpbmVkIjpmYWxzZSwiUGFyZW50U3R5bGUiOm51bGx9LCJBdXRvU2l6ZSI6MiwiRm9yZWdyb3VuZCI6eyIkaWQiOiIxMjUzIiwiQ29sb3IiOnsiJGlkIjoiMTI1NCIsIkEiOjI1NSwiUiI6MzksIkciOjEwMywiQiI6MH19LCJNYXhXaWR0aCI6NzEuMCwiTWF4SGVpZ2h0IjoiSW5maW5pdHkiLCJTbWFydEZvcmVncm91bmRJc0FjdGl2ZSI6ZmFsc2UsIkhvcml6b250YWxBbGlnbm1lbnQiOjAsIlZlcnRpY2FsQWxpZ25tZW50IjowLCJTbWFydEZvcmVncm91bmQiOm51bGwsIkJhY2tncm91bmRGaWxsVHlwZSI6MCwiTWFyZ2luIjp7IiRpZCI6IjEyNTUiLCJUb3AiOjAuMCwiTGVmdCI6MC4wLCJSaWdodCI6MC4wLCJCb3R0b20iOjAuMH0sIlBhZGRpbmciOnsiJGlkIjoiMTI1NiIsIlRvcCI6MC4wLCJMZWZ0IjowLjAsIlJpZ2h0IjowLjAsIkJvdHRvbSI6MC4wfSwiQmFja2dyb3VuZCI6bnVsbCwiSXNWaXNpYmxlIjpmYWxzZSwiV2lkdGgiOjAuMCwiSGVpZ2h0IjowLjAsIkJvcmRlclN0eWxlIjpudWxsLCJQYXJlbnRTdHlsZSI6bnVsbH0sIlJlY3RhbmdsZVN0eWxlIjp7IiRpZCI6IjEyNTciLCJNYXJnaW4iOnsiJGlkIjoiMTI1OCIsIlRvcCI6MC4wLCJMZWZ0IjowLjAsIlJpZ2h0IjowLjAsIkJvdHRvbSI6MC4wfSwiUGFkZGluZyI6eyIkaWQiOiIxMjU5IiwiVG9wIjowLjAsIkxlZnQiOjAuMCwiUmlnaHQiOjAuMCwiQm90dG9tIjowLjB9LCJCYWNrZ3JvdW5kIjp7IiRpZCI6IjEyNjAiLCJDb2xvciI6eyIkaWQiOiIxMjYxIiwiQSI6MTI3LCJSIjoxMTIsIkciOjE3MywiQiI6NzF9fSwiSXNWaXNpYmxlIjp0cnVlLCJXaWR0aCI6MC4wLCJIZWlnaHQiOjAuMCwiQm9yZGVyU3R5bGUiOnsiJGlkIjoiMTI2MiIsIkxpbmVDb2xvciI6eyIkcmVmIjoiNDU0In0sIkxpbmVXZWlnaHQiOjAuMCwiTGluZVR5cGUiOjAsIlBhcmVudFN0eWxlIjpudWxsfSwiUGFyZW50U3R5bGUiOm51bGx9LCJNYXJnaW4iOnsiJGlkIjoiMTI2MyIsIlRvcCI6MC4wLCJMZWZ0IjowLjAsIlJpZ2h0IjowLjAsIkJvdHRvbSI6MC4wfSwiUGFkZGluZyI6eyIkaWQiOiIxMjY0IiwiVG9wIjowLjAsIkxlZnQiOjAuMCwiUmlnaHQiOjAuMCwiQm90dG9tIjowLjB9LCJCYWNrZ3JvdW5kIjpudWxsLCJJc1Zpc2libGUiOnRydWUsIldpZHRoIjowLjAsIkhlaWdodCI6MC4wLCJCb3JkZXJTdHlsZSI6bnVsbCwiUGFyZW50U3R5bGUiOm51bGx9LCJCYWNrZ3JvdW5kU3R5bGUiOnsiJGlkIjoiMTI2NSIsIk1hcmdpbiI6eyIkaWQiOiIxMjY2IiwiVG9wIjowLjAsIkxlZnQiOjAuMCwiUmlnaHQiOjAuMCwiQm90dG9tIjowLjB9LCJQYWRkaW5nIjp7IiRpZCI6IjEyNjciLCJUb3AiOjAuMCwiTGVmdCI6MC4wLCJSaWdodCI6MC4wLCJCb3R0b20iOjAuMH0sIkJhY2tncm91bmQiOnsiJGlkIjoiMTI2OCIsIkNvbG9yIjp7IiRpZCI6IjEyNjkiLCJBIjozOCwiUiI6MTEyLCJHIjoxNzMsIkIiOjcxfX0sIklzVmlzaWJsZSI6dHJ1ZSwiV2lkdGgiOjAuMCwiSGVpZ2h0IjowLjAsIkJvcmRlclN0eWxlIjp7IiRpZCI6IjEyNzAiLCJMaW5lQ29sb3IiOnsiJHJlZiI6IjQ2NCJ9LCJMaW5lV2VpZ2h0IjowLjAsIkxpbmVUeXBlIjowLCJQYXJlbnRTdHlsZSI6bnVsbH0sIlBhcmVudFN0eWxlIjpudWxsfSwiSXNBYm92ZVRpbWViYW5kIjpmYWxzZSwiU3BhY2luZyI6MiwiTWFyZ2luIjp7IiRpZCI6IjEyNzEiLCJUb3AiOjAuMCwiTGVmdCI6MC4wLCJSaWdodCI6MC4wLCJCb3R0b20iOjAuMH0sIlBhZGRpbmciOnsiJGlkIjoiMTI3MiIsIlRvcCI6MC4wLCJMZWZ0IjowLjAsIlJpZ2h0IjowLjAsIkJvdHRvbSI6MC4wfSwiSXNWaXNpYmxlIjp0cnVlLCJXaWR0aCI6MC4wLCJIZWlnaHQiOjAuMCwiQm9yZGVyU3R5bGUiOnsiJGlkIjoiMTI3MyIsIkxpbmVDb2xvciI6bnVsbCwiTGluZVdlaWdodCI6MC4wLCJMaW5lVHlwZSI6MCwiUGFyZW50U3R5bGUiOm51bGx9LCJQYXJlbnRTdHlsZSI6bnVsbH19LHsiJGlkIjoiMTI3NCIsIl9hY3Rpdml0aWVzIjpbeyIkaWQiOiIxMjc1IiwiX3Jvd3MiOlt7IiRpZCI6IjEyNzYiLCJfdGFza3MiOlt7IiRpZCI6IjEyNzciLCJfYXR0YWNoZWRNaWxlc3RvbmVzIjpbXSwiVGFza0RlZmluaXRpb24iOnsiJGlkIjoiMTI3OCIsIkdyb3VwTmFtZSI6bnVsbCwiU3RhcnREYXRlIjoiMjAyOC0wNS0wMVQxMTo1OTowMFoiLCJFbmREYXRlIjoiMjAyOC0wNi0zMFQxMTo1OTowMFoiLCJQZXJjZW50YWdlQ29tcGxldGUiOm51bGwsIlN0eWxlIjp7IiRpZCI6IjEyNzkiLCJTaGFwZSI6MCwiU2hhcGVUaGlja25lc3MiOjAsIkR1cmF0aW9uRm9ybWF0IjowLCJJbmNsdWRlTm9uV29ya2luZ0RheXNJbkR1cmF0aW9uIjpmYWxzZSwiUGVyY2VudGFnZUNvbXBsZXRlU3R5bGUiOnsiJGlkIjoiMTI4MCIsIkZvbnRTZXR0aW5ncyI6eyIkaWQiOiIxMjgx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xMjgyIiwiTGluZUNvbG9yIjpudWxsLCJMaW5lV2VpZ2h0IjowLjAsIkxpbmVUeXBlIjowLCJQYXJlbnRTdHlsZSI6bnVsbH0sIlBhcmVudFN0eWxlIjpudWxsfSwiRHVyYXRpb25TdHlsZSI6eyIkaWQiOiIxMjgzIiwiRm9udFNldHRpbmdzIjp7IiRpZCI6IjEyODQ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xMjg1IiwiTGluZUNvbG9yIjpudWxsLCJMaW5lV2VpZ2h0IjowLjAsIkxpbmVUeXBlIjowLCJQYXJlbnRTdHlsZSI6bnVsbH0sIlBhcmVudFN0eWxlIjpudWxsfSwiSG9yaXpvbnRhbENvbm5lY3RvclN0eWxlIjp7IiRpZCI6IjEyODYiLCJMaW5lQ29sb3IiOnsiJHJlZiI6IjI3In0sIkxpbmVXZWlnaHQiOjEuMCwiTGluZVR5cGUiOjAsIlBhcmVudFN0eWxlIjpudWxsfSwiVmVydGljYWxDb25uZWN0b3JTdHlsZSI6eyIkaWQiOiIxMjg3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yODgiLCJNYXJnaW4iOnsiJHJlZiI6IjE4OSJ9LCJQYWRkaW5nIjp7IiRyZWYiOiIxOTAifSwiQmFja2dyb3VuZCI6eyIkaWQiOiIxMjg5IiwiQ29sb3IiOnsiJGlkIjoiMTI5MCIsIkEiOjI1NSwiUiI6MTE1LCJHIjoxMTUsIkIiOjExNX19LCJJc1Zpc2libGUiOnRydWUsIldpZHRoIjowLjAsIkhlaWdodCI6MTAuMCwiQm9yZGVyU3R5bGUiOnsiJGlkIjoiMTI5MSIsIkxpbmVDb2xvciI6eyIkcmVmIjoiMTAwNyJ9LCJMaW5lV2VpZ2h0IjowLjAsIkxpbmVUeXBlIjowLCJQYXJlbnRTdHlsZSI6bnVsbH0sIlBhcmVudFN0eWxlIjpudWxsfSwiVGl0bGVTdHlsZSI6eyIkaWQiOiIxMjkyIiwiRm9udFNldHRpbmdzIjp7IiRpZCI6IjEyOTMiLCJGb250U2l6ZSI6MTEsIkZvbnROYW1lIjoiQ2FsaWJyaSIsIklzQm9sZCI6dHJ1ZSwiSXNJdGFsaWMiOmZhbHNlLCJJc1VuZGVybGluZWQiOmZhbHNlLCJQYXJlbnRTdHlsZSI6bnVsbH0sIkF1dG9TaXplIjowLCJGb3JlZ3JvdW5kIjp7IiRpZCI6IjEyOTQiLCJDb2xvciI6eyIkaWQiOiIxMjk1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MTI5NiIsIkNvbG9yIjp7IiRpZCI6IjEyOTciLCJBIjowLCJSIjoyNTUsIkciOjI1NSwiQiI6MjU1fX0sIklzVmlzaWJsZSI6dHJ1ZSwiV2lkdGgiOjAuMCwiSGVpZ2h0IjowLjAsIkJvcmRlclN0eWxlIjp7IiRpZCI6IjEyOTgiLCJMaW5lQ29sb3IiOm51bGwsIkxpbmVXZWlnaHQiOjAuMCwiTGluZVR5cGUiOjAsIlBhcmVudFN0eWxlIjpudWxsfSwiUGFyZW50U3R5bGUiOm51bGx9LCJEYXRlU3R5bGUiOnsiJGlkIjoiMTI5OSIsIkZvbnRTZXR0aW5ncyI6eyIkaWQiOiIxMzAwIiwiRm9udFNpemUiOjEwLCJGb250TmFtZSI6IkNhbGlicmkiLCJJc0JvbGQiOmZhbHNlLCJJc0l0YWxpYyI6ZmFsc2UsIklzVW5kZXJsaW5lZCI6ZmFsc2UsIlBhcmVudFN0eWxlIjpudWxsfSwiQXV0b1NpemUiOjAsIkZvcmVncm91bmQiOnsiJGlkIjoiMTMwMSIsIkNvbG9yIjp7IiRpZCI6IjEzMD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MTMwMyIsIkNvbG9yIjp7IiRpZCI6IjEzMDQiLCJBIjowLCJSIjoyNTUsIkciOjI1NSwiQiI6MjU1fX0sIklzVmlzaWJsZSI6dHJ1ZSwiV2lkdGgiOjAuMCwiSGVpZ2h0IjowLjAsIkJvcmRlclN0eWxlIjp7IiRpZCI6IjEzMDUiLCJMaW5lQ29sb3IiOm51bGwsIkxpbmVXZWlnaHQiOjAuMCwiTGluZVR5cGUiOjAsIlBhcmVudFN0eWxlIjpudWxsfSwiUGFyZW50U3R5bGUiOm51bGx9LCJEYXRlRm9ybWF0Ijp7IiRyZWYiOiIxMDIzIn0sIldlZWtOdW1iZXJpbmciOnsiJGlkIjoiMTMwNiIsIkZvcm1hdCI6MCwiSXNWaXNpYmxlIjpmYWxzZSwiTGFzdEtub3duVmlzaWJpbGl0eVN0YXRlIjpmYWxzZX0sIklzVmlzaWJsZSI6dHJ1ZSwiUGFyZW50U3R5bGUiOm51bGx9LCJJbmRleCI6MzksIlNtYXJ0RHVyYXRpb25BY3RpdmF0ZWQiOmZhbHNlLCJEYXRlRm9ybWF0Ijp7IiRyZWYiOiIxMDIzIn0sIldlZWtOdW1iZXJpbmciOnsiJGlkIjoiMTMwNyIsIkZvcm1hdCI6MCwiSXNWaXNpYmxlIjpmYWxzZSwiTGFzdEtub3duVmlzaWJpbGl0eVN0YXRlIjpmYWxzZX0sIklkIjoiMDk3ZmUwMzUtMDMyZS00Y2ZlLTllODktZDIzZGRkOGQ1MGNjIiwiSW1wb3J0SWQiOm51bGwsIlRpdGxlIjoiSElQQSBDb20uIiwiTm90ZSI6bnVsbCwiSHlwZXJsaW5rIjp7IiRpZCI6IjEzMDgiLCJBZGRyZXNzIjoiIiwiU3ViQWRkcmVzcyI6IiJ9LCJJc0NoYW5nZWQiOmZhbHNlLCJJc05ldyI6ZmFsc2V9fV0sIl9taWxlc3RvbmVzIjpbXSwiSWQiOiIwMDAwMDAwMC0wMDAwLTAwMDAtMDAwMC0wMDAwMDAwMDAwMDAiLCJJc1NpbmdsZUl0ZW1Sb3ciOnRydWV9LHsiJGlkIjoiMTMwOSIsIl90YXNrcyI6W3siJGlkIjoiMTMxMCIsIl9hdHRhY2hlZE1pbGVzdG9uZXMiOltdLCJUYXNrRGVmaW5pdGlvbiI6eyIkaWQiOiIxMzExIiwiR3JvdXBOYW1lIjpudWxsLCJTdGFydERhdGUiOiIyMDI4LTA4LTAxVDIzOjU5OjAwWiIsIkVuZERhdGUiOiIyMDI4LTEyLTMxVDIzOjU5OjAwWiIsIlBlcmNlbnRhZ2VDb21wbGV0ZSI6bnVsbCwiU3R5bGUiOnsiJGlkIjoiMTMxMiIsIlNoYXBlIjowLCJTaGFwZVRoaWNrbmVzcyI6MCwiRHVyYXRpb25Gb3JtYXQiOjAsIkluY2x1ZGVOb25Xb3JraW5nRGF5c0luRHVyYXRpb24iOmZhbHNlLCJQZXJjZW50YWdlQ29tcGxldGVTdHlsZSI6eyIkaWQiOiIxMzEzIiwiRm9udFNldHRpbmdzIjp7IiRpZCI6IjEzMTQ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7IiRpZCI6IjEzMTUiLCJMaW5lQ29sb3IiOm51bGwsIkxpbmVXZWlnaHQiOjAuMCwiTGluZVR5cGUiOjAsIlBhcmVudFN0eWxlIjpudWxsfSwiUGFyZW50U3R5bGUiOm51bGx9LCJEdXJhdGlvblN0eWxlIjp7IiRpZCI6IjEzMTYiLCJGb250U2V0dGluZ3MiOnsiJGlkIjoiMTMxNyIsIkZvbnRTaXplIjoxMCwiRm9udE5hbWUiOiJDYWxpYnJpIiwiSXNCb2xkIjpmYWxzZSwiSXNJdGFsaWMiOmZhbHNlLCJJc1VuZGVybGluZWQiOmZhbHNlLCJQYXJlbnRTdHlsZSI6bnVsbH0sIkF1dG9TaXplIjowLCJGb3JlZ3JvdW5kIjp7IiRyZWYiOiIxNzkifSwiTWF4V2lkdGgiOjIwMC4wLCJNYXhIZWlnaHQiOiJJbmZpbml0eSIsIlNtYXJ0Rm9yZWdyb3VuZElzQWN0aXZlIjpmYWxzZSwiSG9yaXpvbnRhbEFsaWdubWVudCI6MCwiVmVydGljYWxBbGlnbm1lbnQiOjAsIlNtYXJ0Rm9yZWdyb3VuZCI6bnVsbCwiQmFja2dyb3VuZEZpbGxUeXBlIjowLCJNYXJnaW4iOnsiJHJlZiI6IjE4MSJ9LCJQYWRkaW5nIjp7IiRyZWYiOiIxODIifSwiQmFja2dyb3VuZCI6eyIkcmVmIjoiMTgzIn0sIklzVmlzaWJsZSI6dHJ1ZSwiV2lkdGgiOjAuMCwiSGVpZ2h0IjowLjAsIkJvcmRlclN0eWxlIjp7IiRpZCI6IjEzMTgiLCJMaW5lQ29sb3IiOm51bGwsIkxpbmVXZWlnaHQiOjAuMCwiTGluZVR5cGUiOjAsIlBhcmVudFN0eWxlIjpudWxsfSwiUGFyZW50U3R5bGUiOm51bGx9LCJIb3Jpem9udGFsQ29ubmVjdG9yU3R5bGUiOnsiJGlkIjoiMTMxOSIsIkxpbmVDb2xvciI6eyIkcmVmIjoiMjcifSwiTGluZVdlaWdodCI6MS4wLCJMaW5lVHlwZSI6MCwiUGFyZW50U3R5bGUiOm51bGx9LCJWZXJ0aWNhbENvbm5lY3RvclN0eWxlIjp7IiRpZCI6IjEzMjAiLCJMaW5lQ29sb3IiOnsiJHJlZiI6IjMwIn0sIkxpbmVXZWlnaHQiOjAuMCwiTGluZVR5cGUiOjAsIlBhcmVudFN0eWxlIjpudWxsfSwiTWFyZ2luIjpudWxsLCJTdGFydERhdGVQb3NpdGlvbiI6NiwiRW5kRGF0ZVBvc2l0aW9uIjo2LCJEYXRlSXNWaXNpYmxlIjpmYWxzZSwiVGl0bGVQb3NpdGlvbiI6MywiRHVyYXRpb25Qb3NpdGlvbiI6NiwiUGVyY2VudGFnZUNvbXBsZXRlZFBvc2l0aW9uIjo2LCJTcGFjaW5nIjozLCJJc0JlbG93VGltZWJhbmQiOnRydWUsIlBlcmNlbnRhZ2VDb21wbGV0ZVNoYXBlT3BhY2l0eSI6MzUsIlNoYXBlU3R5bGUiOnsiJGlkIjoiMTMyMSIsIk1hcmdpbiI6eyIkcmVmIjoiMTg5In0sIlBhZGRpbmciOnsiJHJlZiI6IjE5MCJ9LCJCYWNrZ3JvdW5kIjp7IiRpZCI6IjEzMjIiLCJDb2xvciI6eyIkaWQiOiIxMzIzIiwiQSI6MjU1LCJSIjoxMTUsIkciOjExNSwiQiI6MTE1fX0sIklzVmlzaWJsZSI6dHJ1ZSwiV2lkdGgiOjAuMCwiSGVpZ2h0IjoxMC4wLCJCb3JkZXJTdHlsZSI6eyIkaWQiOiIxMzI0IiwiTGluZUNvbG9yIjp7IiRyZWYiOiIxMDA3In0sIkxpbmVXZWlnaHQiOjAuMCwiTGluZVR5cGUiOjAsIlBhcmVudFN0eWxlIjpudWxsfSwiUGFyZW50U3R5bGUiOm51bGx9LCJUaXRsZVN0eWxlIjp7IiRpZCI6IjEzMjUiLCJGb250U2V0dGluZ3MiOnsiJGlkIjoiMTMyNiIsIkZvbnRTaXplIjoxMSwiRm9udE5hbWUiOiJDYWxpYnJpIiwiSXNCb2xkIjp0cnVlLCJJc0l0YWxpYyI6ZmFsc2UsIklzVW5kZXJsaW5lZCI6ZmFsc2UsIlBhcmVudFN0eWxlIjpudWxsfSwiQXV0b1NpemUiOjAsIkZvcmVncm91bmQiOnsiJGlkIjoiMTMyNyIsIkNvbG9yIjp7IiRpZCI6IjEzMjgiLCJBIjoyNTUsIlIiOjAsIkciOjAsIkIiOjB9fSwiTWF4V2lkdGgiOjcyMC4wLCJNYXhIZWlnaHQiOiJJbmZpbml0eSIsIlNtYXJ0Rm9yZWdyb3VuZElzQWN0aXZlIjpmYWxzZSwiSG9yaXpvbnRhbEFsaWdubWVudCI6MiwiVmVydGljYWxBbGlnbm1lbnQiOjAsIlNtYXJ0Rm9yZWdyb3VuZCI6bnVsbCwiQmFja2dyb3VuZEZpbGxUeXBlIjowLCJNYXJnaW4iOnsiJHJlZiI6IjIwMCJ9LCJQYWRkaW5nIjp7IiRyZWYiOiIyMDEifSwiQmFja2dyb3VuZCI6eyIkaWQiOiIxMzI5IiwiQ29sb3IiOnsiJGlkIjoiMTMzMCIsIkEiOjAsIlIiOjI1NSwiRyI6MjU1LCJCIjoyNTV9fSwiSXNWaXNpYmxlIjp0cnVlLCJXaWR0aCI6MC4wLCJIZWlnaHQiOjAuMCwiQm9yZGVyU3R5bGUiOnsiJGlkIjoiMTMzMSIsIkxpbmVDb2xvciI6bnVsbCwiTGluZVdlaWdodCI6MC4wLCJMaW5lVHlwZSI6MCwiUGFyZW50U3R5bGUiOm51bGx9LCJQYXJlbnRTdHlsZSI6bnVsbH0sIkRhdGVTdHlsZSI6eyIkaWQiOiIxMzMyIiwiRm9udFNldHRpbmdzIjp7IiRpZCI6IjEzMzMiLCJGb250U2l6ZSI6MTAsIkZvbnROYW1lIjoiQ2FsaWJyaSIsIklzQm9sZCI6ZmFsc2UsIklzSXRhbGljIjpmYWxzZSwiSXNVbmRlcmxpbmVkIjpmYWxzZSwiUGFyZW50U3R5bGUiOm51bGx9LCJBdXRvU2l6ZSI6MCwiRm9yZWdyb3VuZCI6eyIkaWQiOiIxMzM0IiwiQ29sb3IiOnsiJGlkIjoiMTMz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aWQiOiIxMzM2IiwiQ29sb3IiOnsiJGlkIjoiMTMzNyIsIkEiOjAsIlIiOjI1NSwiRyI6MjU1LCJCIjoyNTV9fSwiSXNWaXNpYmxlIjp0cnVlLCJXaWR0aCI6MC4wLCJIZWlnaHQiOjAuMCwiQm9yZGVyU3R5bGUiOnsiJGlkIjoiMTMzOCIsIkxpbmVDb2xvciI6bnVsbCwiTGluZVdlaWdodCI6MC4wLCJMaW5lVHlwZSI6MCwiUGFyZW50U3R5bGUiOm51bGx9LCJQYXJlbnRTdHlsZSI6bnVsbH0sIkRhdGVGb3JtYXQiOnsiJHJlZiI6IjEwMjMifSwiV2Vla051bWJlcmluZyI6eyIkaWQiOiIxMzM5IiwiRm9ybWF0IjowLCJJc1Zpc2libGUiOmZhbHNlLCJMYXN0S25vd25WaXNpYmlsaXR5U3RhdGUiOmZhbHNlfSwiSXNWaXNpYmxlIjp0cnVlLCJQYXJlbnRTdHlsZSI6bnVsbH0sIkluZGV4Ijo0MCwiU21hcnREdXJhdGlvbkFjdGl2YXRlZCI6ZmFsc2UsIkRhdGVGb3JtYXQiOnsiJHJlZiI6IjEwMjMifSwiV2Vla051bWJlcmluZyI6eyIkaWQiOiIxMzQwIiwiRm9ybWF0IjowLCJJc1Zpc2libGUiOmZhbHNlLCJMYXN0S25vd25WaXNpYmlsaXR5U3RhdGUiOmZhbHNlfSwiSWQiOiIyZjEzMDk5YS1hMzE0LTQyMWUtOGZmMS02M2IxODBhMmMwNDEiLCJJbXBvcnRJZCI6bnVsbCwiVGl0bGUiOiJISU1CIENvbS4iLCJOb3RlIjpudWxsLCJIeXBlcmxpbmsiOnsiJGlkIjoiMTM0MSIsIkFkZHJlc3MiOiIiLCJTdWJBZGRyZXNzIjoiIn0sIklzQ2hhbmdlZCI6ZmFsc2UsIklzTmV3IjpmYWxzZX19XSwiX21pbGVzdG9uZXMiOltdLCJJZCI6IjAwMDAwMDAwLTAwMDAtMDAwMC0wMDAwLTAwMDAwMDAwMDAwMCIsIklzU2luZ2xlSXRlbVJvdyI6dHJ1ZX0seyIkaWQiOiIxMzQyIiwiX3Rhc2tzIjpbeyIkaWQiOiIxMzQzIiwiX2F0dGFjaGVkTWlsZXN0b25lcyI6W10sIlRhc2tEZWZpbml0aW9uIjp7IiRpZCI6IjEzNDQiLCJHcm91cE5hbWUiOm51bGwsIlN0YXJ0RGF0ZSI6IjIwMzAtMDYtMDFUMTE6NTk6MDBaIiwiRW5kRGF0ZSI6IjIwMzAtMTItMzBUMTE6NTk6MDAiLCJQZXJjZW50YWdlQ29tcGxldGUiOm51bGwsIlN0eWxlIjp7IiRpZCI6IjEzNDUiLCJTaGFwZSI6MCwiU2hhcGVUaGlja25lc3MiOjAsIkR1cmF0aW9uRm9ybWF0IjowLCJJbmNsdWRlTm9uV29ya2luZ0RheXNJbkR1cmF0aW9uIjpmYWxzZSwiUGVyY2VudGFnZUNvbXBsZXRlU3R5bGUiOnsiJGlkIjoiMTM0NiIsIkZvbnRTZXR0aW5ncyI6eyIkaWQiOiIxMzQ3IiwiRm9udFNpemUiOjEwLCJGb250TmFtZSI6IkNhbGlicmkiLCJJc0JvbGQiOmZhbHNlLCJJc0l0YWxpYyI6ZmFsc2UsIklzVW5kZXJsaW5lZCI6ZmFsc2UsIlBhcmVudFN0eWxlIjpudWxsfSwiQXV0b1NpemUiOjAsIkZvcmVncm91bmQiOnsiJHJlZiI6IjY3In0sIk1heFdpZHRoIjoyMDAuMCwiTWF4SGVpZ2h0IjoiSW5maW5pdHkiLCJTbWFydEZvcmVncm91bmRJc0FjdGl2ZSI6ZmFsc2UsIkhvcml6b250YWxBbGlnbm1lbnQiOjAsIlZlcnRpY2FsQWxpZ25tZW50IjowLCJTbWFydEZvcmVncm91bmQiOm51bGwsIkJhY2tncm91bmRGaWxsVHlwZSI6MCwiTWFyZ2luIjp7IiRyZWYiOiIxNzIifSwiUGFkZGluZyI6eyIkcmVmIjoiMTczIn0sIkJhY2tncm91bmQiOnsiJHJlZiI6IjE3NCJ9LCJJc1Zpc2libGUiOnRydWUsIldpZHRoIjowLjAsIkhlaWdodCI6MC4wLCJCb3JkZXJTdHlsZSI6eyIkaWQiOiIxMzQ4IiwiTGluZUNvbG9yIjpudWxsLCJMaW5lV2VpZ2h0IjowLjAsIkxpbmVUeXBlIjowLCJQYXJlbnRTdHlsZSI6bnVsbH0sIlBhcmVudFN0eWxlIjpudWxsfSwiRHVyYXRpb25TdHlsZSI6eyIkaWQiOiIxMzQ5IiwiRm9udFNldHRpbmdzIjp7IiRpZCI6IjEzNTAiLCJGb250U2l6ZSI6MTAsIkZvbnROYW1lIjoiQ2FsaWJyaSIsIklzQm9sZCI6ZmFsc2UsIklzSXRhbGljIjpmYWxzZSwiSXNVbmRlcmxpbmVkIjpmYWxzZSwiUGFyZW50U3R5bGUiOm51bGx9LCJBdXRvU2l6ZSI6MCwiRm9yZWdyb3VuZCI6eyIkcmVmIjoiMTc5In0sIk1heFdpZHRoIjoyMDAuMCwiTWF4SGVpZ2h0IjoiSW5maW5pdHkiLCJTbWFydEZvcmVncm91bmRJc0FjdGl2ZSI6ZmFsc2UsIkhvcml6b250YWxBbGlnbm1lbnQiOjAsIlZlcnRpY2FsQWxpZ25tZW50IjowLCJTbWFydEZvcmVncm91bmQiOm51bGwsIkJhY2tncm91bmRGaWxsVHlwZSI6MCwiTWFyZ2luIjp7IiRyZWYiOiIxODEifSwiUGFkZGluZyI6eyIkcmVmIjoiMTgyIn0sIkJhY2tncm91bmQiOnsiJHJlZiI6IjE4MyJ9LCJJc1Zpc2libGUiOnRydWUsIldpZHRoIjowLjAsIkhlaWdodCI6MC4wLCJCb3JkZXJTdHlsZSI6eyIkaWQiOiIxMzUxIiwiTGluZUNvbG9yIjpudWxsLCJMaW5lV2VpZ2h0IjowLjAsIkxpbmVUeXBlIjowLCJQYXJlbnRTdHlsZSI6bnVsbH0sIlBhcmVudFN0eWxlIjpudWxsfSwiSG9yaXpvbnRhbENvbm5lY3RvclN0eWxlIjp7IiRpZCI6IjEzNTIiLCJMaW5lQ29sb3IiOnsiJHJlZiI6IjI3In0sIkxpbmVXZWlnaHQiOjEuMCwiTGluZVR5cGUiOjAsIlBhcmVudFN0eWxlIjpudWxsfSwiVmVydGljYWxDb25uZWN0b3JTdHlsZSI6eyIkaWQiOiIxMzUzIiwiTGluZUNvbG9yIjp7IiRyZWYiOiIzMCJ9LCJMaW5lV2VpZ2h0IjowLjAsIkxpbmVUeXBlIjowLCJQYXJlbnRTdHlsZSI6bnVsbH0sIk1hcmdpbiI6bnVsbCwiU3RhcnREYXRlUG9zaXRpb24iOjYsIkVuZERhdGVQb3NpdGlvbiI6NiwiRGF0ZUlzVmlzaWJsZSI6ZmFsc2UsIlRpdGxlUG9zaXRpb24iOjMsIkR1cmF0aW9uUG9zaXRpb24iOjYsIlBlcmNlbnRhZ2VDb21wbGV0ZWRQb3NpdGlvbiI6NiwiU3BhY2luZyI6MywiSXNCZWxvd1RpbWViYW5kIjp0cnVlLCJQZXJjZW50YWdlQ29tcGxldGVTaGFwZU9wYWNpdHkiOjM1LCJTaGFwZVN0eWxlIjp7IiRpZCI6IjEzNTQiLCJNYXJnaW4iOnsiJHJlZiI6IjE4OSJ9LCJQYWRkaW5nIjp7IiRyZWYiOiIxOTAifSwiQmFja2dyb3VuZCI6eyIkaWQiOiIxMzU1IiwiQ29sb3IiOnsiJGlkIjoiMTM1NiIsIkEiOjI1NSwiUiI6MTE1LCJHIjoxMTUsIkIiOjExNX19LCJJc1Zpc2libGUiOnRydWUsIldpZHRoIjowLjAsIkhlaWdodCI6MTAuMCwiQm9yZGVyU3R5bGUiOnsiJGlkIjoiMTM1NyIsIkxpbmVDb2xvciI6eyIkcmVmIjoiMTAwNyJ9LCJMaW5lV2VpZ2h0IjowLjAsIkxpbmVUeXBlIjowLCJQYXJlbnRTdHlsZSI6bnVsbH0sIlBhcmVudFN0eWxlIjpudWxsfSwiVGl0bGVTdHlsZSI6eyIkaWQiOiIxMzU4IiwiRm9udFNldHRpbmdzIjp7IiRpZCI6IjEzNTkiLCJGb250U2l6ZSI6MTEsIkZvbnROYW1lIjoiQ2FsaWJyaSIsIklzQm9sZCI6dHJ1ZSwiSXNJdGFsaWMiOmZhbHNlLCJJc1VuZGVybGluZWQiOmZhbHNlLCJQYXJlbnRTdHlsZSI6bnVsbH0sIkF1dG9TaXplIjowLCJGb3JlZ3JvdW5kIjp7IiRpZCI6IjEzNjAiLCJDb2xvciI6eyIkaWQiOiIxMzYxIiwiQSI6MjU1LCJSIjowLCJHIjowLCJCIjowfX0sIk1heFdpZHRoIjo3MjAuMCwiTWF4SGVpZ2h0IjoiSW5maW5pdHkiLCJTbWFydEZvcmVncm91bmRJc0FjdGl2ZSI6ZmFsc2UsIkhvcml6b250YWxBbGlnbm1lbnQiOjIsIlZlcnRpY2FsQWxpZ25tZW50IjowLCJTbWFydEZvcmVncm91bmQiOm51bGwsIkJhY2tncm91bmRGaWxsVHlwZSI6MCwiTWFyZ2luIjp7IiRyZWYiOiIyMDAifSwiUGFkZGluZyI6eyIkcmVmIjoiMjAxIn0sIkJhY2tncm91bmQiOnsiJGlkIjoiMTM2MiIsIkNvbG9yIjp7IiRpZCI6IjEzNjMiLCJBIjowLCJSIjoyNTUsIkciOjI1NSwiQiI6MjU1fX0sIklzVmlzaWJsZSI6dHJ1ZSwiV2lkdGgiOjAuMCwiSGVpZ2h0IjowLjAsIkJvcmRlclN0eWxlIjp7IiRpZCI6IjEzNjQiLCJMaW5lQ29sb3IiOm51bGwsIkxpbmVXZWlnaHQiOjAuMCwiTGluZVR5cGUiOjAsIlBhcmVudFN0eWxlIjpudWxsfSwiUGFyZW50U3R5bGUiOm51bGx9LCJEYXRlU3R5bGUiOnsiJGlkIjoiMTM2NSIsIkZvbnRTZXR0aW5ncyI6eyIkaWQiOiIxMzY2IiwiRm9udFNpemUiOjEwLCJGb250TmFtZSI6IkNhbGlicmkiLCJJc0JvbGQiOmZhbHNlLCJJc0l0YWxpYyI6ZmFsc2UsIklzVW5kZXJsaW5lZCI6ZmFsc2UsIlBhcmVudFN0eWxlIjpudWxsfSwiQXV0b1NpemUiOjAsIkZvcmVncm91bmQiOnsiJGlkIjoiMTM2NyIsIkNvbG9yIjp7IiRpZCI6IjEzNj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yMDkifSwiUGFkZGluZyI6eyIkcmVmIjoiMjEwIn0sIkJhY2tncm91bmQiOnsiJGlkIjoiMTM2OSIsIkNvbG9yIjp7IiRpZCI6IjEzNzAiLCJBIjowLCJSIjoyNTUsIkciOjI1NSwiQiI6MjU1fX0sIklzVmlzaWJsZSI6dHJ1ZSwiV2lkdGgiOjAuMCwiSGVpZ2h0IjowLjAsIkJvcmRlclN0eWxlIjp7IiRpZCI6IjEzNzEiLCJMaW5lQ29sb3IiOm51bGwsIkxpbmVXZWlnaHQiOjAuMCwiTGluZVR5cGUiOjAsIlBhcmVudFN0eWxlIjpudWxsfSwiUGFyZW50U3R5bGUiOm51bGx9LCJEYXRlRm9ybWF0Ijp7IiRyZWYiOiIxMDIzIn0sIldlZWtOdW1iZXJpbmciOnsiJGlkIjoiMTM3MiIsIkZvcm1hdCI6MCwiSXNWaXNpYmxlIjpmYWxzZSwiTGFzdEtub3duVmlzaWJpbGl0eVN0YXRlIjpmYWxzZX0sIklzVmlzaWJsZSI6dHJ1ZSwiUGFyZW50U3R5bGUiOm51bGx9LCJJbmRleCI6NDEsIlNtYXJ0RHVyYXRpb25BY3RpdmF0ZWQiOmZhbHNlLCJEYXRlRm9ybWF0Ijp7IiRyZWYiOiIxMDIzIn0sIldlZWtOdW1iZXJpbmciOnsiJGlkIjoiMTM3MyIsIkZvcm1hdCI6MCwiSXNWaXNpYmxlIjpmYWxzZSwiTGFzdEtub3duVmlzaWJpbGl0eVN0YXRlIjpmYWxzZX0sIklkIjoiY2EzZGJlNDAtMGMxNS00MjM0LTkzYjYtYzAyZTVmMTdmZmNmIiwiSW1wb3J0SWQiOm51bGwsIlRpdGxlIjoiVEFUVE9PUyBDb20uIiwiTm90ZSI6bnVsbCwiSHlwZXJsaW5rIjp7IiRpZCI6IjEzNzQiLCJBZGRyZXNzIjoiIiwiU3ViQWRkcmVzcyI6IiJ9LCJJc0NoYW5nZWQiOmZhbHNlLCJJc05ldyI6ZmFsc2V9fV0sIl9taWxlc3RvbmVzIjpbXSwiSWQiOiIwMDAwMDAwMC0wMDAwLTAwMDAtMDAwMC0wMDAwMDAwMDAwMDAiLCJJc1NpbmdsZUl0ZW1Sb3ciOnRydWV9XSwiSW5kZXgiOjM4LCJJZCI6IjI0YzYzNGJhLWY2MGUtNDc2My04N2VlLTk3MzY3NzJlYWE4OCIsIkhlYWRlclRleHQiOm51bGwsIklzRGVmYXVsdCI6dHJ1ZSwiU3R5bGUiOnsiJGlkIjoiMTM3NSIsIkhlYWRlclN0eWxlIjp7IiRpZCI6IjEzNzYiLCJUZXh0U3R5bGUiOnsiJGlkIjoiMTM3NyIsIkZvbnRTZXR0aW5ncyI6eyIkaWQiOiIxMzc4IiwiRm9udFNpemUiOjEyLCJGb250TmFtZSI6IkNhbGlicmkiLCJJc0JvbGQiOmZhbHNlLCJJc0l0YWxpYyI6ZmFsc2UsIklzVW5kZXJsaW5lZCI6ZmFsc2UsIlBhcmVudFN0eWxlIjpudWxsfSwiQXV0b1NpemUiOjAsIkZvcmVncm91bmQiOnsiJGlkIjoiMTM3OSIsIkNvbG9yIjp7IiRpZCI6IjEzODAiLCJBIjoyNTUsIlIiOjAsIkciOjAsIkIiOjB9fSwiTWF4V2lkdGgiOjAuMCwiTWF4SGVpZ2h0IjowLjAsIlNtYXJ0Rm9yZWdyb3VuZElzQWN0aXZlIjpmYWxzZSwiSG9yaXpvbnRhbEFsaWdubWVudCI6MCwiVmVydGljYWxBbGlnbm1lbnQiOjAsIlNtYXJ0Rm9yZWdyb3VuZCI6bnVsbCwiQmFja2dyb3VuZEZpbGxUeXBlIjowLCJNYXJnaW4iOnsiJGlkIjoiMTM4MSIsIlRvcCI6MC4wLCJMZWZ0IjowLjAsIlJpZ2h0IjowLjAsIkJvdHRvbSI6MC4wfSwiUGFkZGluZyI6eyIkaWQiOiIxMzgyIiwiVG9wIjowLjAsIkxlZnQiOjAuMCwiUmlnaHQiOjAuMCwiQm90dG9tIjowLjB9LCJCYWNrZ3JvdW5kIjpudWxsLCJJc1Zpc2libGUiOmZhbHNlLCJXaWR0aCI6MC4wLCJIZWlnaHQiOjAuMCwiQm9yZGVyU3R5bGUiOm51bGwsIlBhcmVudFN0eWxlIjpudWxsfSwiUmVjdGFuZ2xlU3R5bGUiOnsiJGlkIjoiMTM4MyIsIk1hcmdpbiI6eyIkaWQiOiIxMzg0IiwiVG9wIjowLjAsIkxlZnQiOjAuMCwiUmlnaHQiOjAuMCwiQm90dG9tIjowLjB9LCJQYWRkaW5nIjp7IiRpZCI6IjEzODUiLCJUb3AiOjAuMCwiTGVmdCI6MC4wLCJSaWdodCI6MC4wLCJCb3R0b20iOjAuMH0sIkJhY2tncm91bmQiOnsiJGlkIjoiMTM4NiIsIkNvbG9yIjp7IiRpZCI6IjEzODciLCJBIjo2MywiUiI6MTk3LCJHIjowLCJCIjo2fX0sIklzVmlzaWJsZSI6ZmFsc2UsIldpZHRoIjowLjAsIkhlaWdodCI6MC4wLCJCb3JkZXJTdHlsZSI6eyIkaWQiOiIxMzg4IiwiTGluZUNvbG9yIjp7IiRpZCI6IjEzODkiLCIkdHlwZSI6Ik5MUkUuQ29tbW9uLkRvbS5Tb2xpZENvbG9yQnJ1c2gsIE5MUkUuQ29tbW9uIiwiQ29sb3IiOnsiJGlkIjoiMTM5MCIsIkEiOjI1NSwiUiI6MjU1LCJHIjowLCJCIjowfX0sIkxpbmVXZWlnaHQiOjAuMCwiTGluZVR5cGUiOjAsIlBhcmVudFN0eWxlIjpudWxsfSwiUGFyZW50U3R5bGUiOm51bGx9LCJNYXJnaW4iOnsiJGlkIjoiMTM5MSIsIlRvcCI6MC4wLCJMZWZ0IjowLjAsIlJpZ2h0IjowLjAsIkJvdHRvbSI6MC4wfSwiUGFkZGluZyI6eyIkaWQiOiIxMzkyIiwiVG9wIjowLjAsIkxlZnQiOjAuMCwiUmlnaHQiOjAuMCwiQm90dG9tIjowLjB9LCJCYWNrZ3JvdW5kIjpudWxsLCJJc1Zpc2libGUiOnRydWUsIldpZHRoIjowLjAsIkhlaWdodCI6MC4wLCJCb3JkZXJTdHlsZSI6bnVsbCwiUGFyZW50U3R5bGUiOm51bGx9LCJCYWNrZ3JvdW5kU3R5bGUiOnsiJGlkIjoiMTM5MyIsIk1hcmdpbiI6eyIkaWQiOiIxMzk0IiwiVG9wIjowLjAsIkxlZnQiOjAuMCwiUmlnaHQiOjAuMCwiQm90dG9tIjowLjB9LCJQYWRkaW5nIjp7IiRpZCI6IjEzOTUiLCJUb3AiOjAuMCwiTGVmdCI6MC4wLCJSaWdodCI6MC4wLCJCb3R0b20iOjAuMH0sIkJhY2tncm91bmQiOnsiJGlkIjoiMTM5NiIsIkNvbG9yIjp7IiRpZCI6IjEzOTciLCJBIjo1MSwiUiI6MTY1LCJHIjoxNjUsIkIiOjE2NX19LCJJc1Zpc2libGUiOnRydWUsIldpZHRoIjowLjAsIkhlaWdodCI6MC4wLCJCb3JkZXJTdHlsZSI6eyIkaWQiOiIxMzk4IiwiTGluZUNvbG9yIjp7IiRpZCI6IjEzOTkiLCIkdHlwZSI6Ik5MUkUuQ29tbW9uLkRvbS5Tb2xpZENvbG9yQnJ1c2gsIE5MUkUuQ29tbW9uIiwiQ29sb3IiOnsiJGlkIjoiMTQwMCIsIkEiOjI1NSwiUiI6MjU1LCJHIjowLCJCIjowfX0sIkxpbmVXZWlnaHQiOjAuMCwiTGluZVR5cGUiOjAsIlBhcmVudFN0eWxlIjpudWxsfSwiUGFyZW50U3R5bGUiOm51bGx9LCJNYXJnaW4iOnsiJGlkIjoiMTQwMSIsIlRvcCI6MC4wLCJMZWZ0IjowLjAsIlJpZ2h0IjowLjAsIkJvdHRvbSI6MC4wfSwiUGFkZGluZyI6eyIkaWQiOiIxNDAyIiwiVG9wIjowLjAsIkxlZnQiOjAuMCwiUmlnaHQiOjAuMCwiQm90dG9tIjowLjB9LCJJc1Zpc2libGUiOmZhbHNlLCJXaWR0aCI6MC4wLCJIZWlnaHQiOjAuMCwiQm9yZGVyU3R5bGUiOm51bGwsIlBhcmVudFN0eWxlIjpudWxsfX1dLCJJZCI6IjllYjc2NTg0LWJiMzItNDUyZS1hYzA3LWZiMjYzN2JhZWExYSIsIkluZGV4IjozOCwiSGVhZGVyVGV4dCI6IkNvbW1pc3Npb25pbmciLCJTdHlsZSI6eyIkaWQiOiIxNDAzIiwiSGVhZGVyU3R5bGUiOnsiJGlkIjoiMTQwNCIsIlRleHRJc1ZlcnRpY2FsIjpmYWxzZSwiVGV4dFN0eWxlIjp7IiRpZCI6IjE0MDUiLCJGb250U2V0dGluZ3MiOnsiJGlkIjoiMTQwNiIsIkZvbnRTaXplIjoxMCwiRm9udE5hbWUiOiJGcmFua2xpbiBHb3RoaWMgTWVkaXVtIiwiSXNCb2xkIjpmYWxzZSwiSXNJdGFsaWMiOmZhbHNlLCJJc1VuZGVybGluZWQiOmZhbHNlLCJQYXJlbnRTdHlsZSI6bnVsbH0sIkF1dG9TaXplIjoyLCJGb3JlZ3JvdW5kIjp7IiRpZCI6IjE0MDciLCJDb2xvciI6eyIkaWQiOiIxNDA4IiwiQSI6MjU1LCJSIjowLCJHIjowLCJCIjowfX0sIk1heFdpZHRoIjo3MS4wLCJNYXhIZWlnaHQiOiJJbmZpbml0eSIsIlNtYXJ0Rm9yZWdyb3VuZElzQWN0aXZlIjpmYWxzZSwiSG9yaXpvbnRhbEFsaWdubWVudCI6MCwiVmVydGljYWxBbGlnbm1lbnQiOjAsIlNtYXJ0Rm9yZWdyb3VuZCI6bnVsbCwiQmFja2dyb3VuZEZpbGxUeXBlIjowLCJNYXJnaW4iOnsiJGlkIjoiMTQwOSIsIlRvcCI6MC4wLCJMZWZ0IjowLjAsIlJpZ2h0IjowLjAsIkJvdHRvbSI6MC4wfSwiUGFkZGluZyI6eyIkaWQiOiIxNDEwIiwiVG9wIjowLjAsIkxlZnQiOjAuMCwiUmlnaHQiOjAuMCwiQm90dG9tIjowLjB9LCJCYWNrZ3JvdW5kIjpudWxsLCJJc1Zpc2libGUiOmZhbHNlLCJXaWR0aCI6MC4wLCJIZWlnaHQiOjAuMCwiQm9yZGVyU3R5bGUiOm51bGwsIlBhcmVudFN0eWxlIjpudWxsfSwiUmVjdGFuZ2xlU3R5bGUiOnsiJGlkIjoiMTQxMSIsIk1hcmdpbiI6eyIkaWQiOiIxNDEyIiwiVG9wIjowLjAsIkxlZnQiOjAuMCwiUmlnaHQiOjAuMCwiQm90dG9tIjowLjB9LCJQYWRkaW5nIjp7IiRpZCI6IjE0MTMiLCJUb3AiOjAuMCwiTGVmdCI6MC4wLCJSaWdodCI6MC4wLCJCb3R0b20iOjAuMH0sIkJhY2tncm91bmQiOnsiJGlkIjoiMTQxNCIsIkNvbG9yIjp7IiRpZCI6IjE0MTUiLCJBIjoxMjcsIlIiOjE2NSwiRyI6MTY1LCJCIjoxNjV9fSwiSXNWaXNpYmxlIjp0cnVlLCJXaWR0aCI6MC4wLCJIZWlnaHQiOjAuMCwiQm9yZGVyU3R5bGUiOnsiJGlkIjoiMTQxNiIsIkxpbmVDb2xvciI6eyIkcmVmIjoiNDU0In0sIkxpbmVXZWlnaHQiOjAuMCwiTGluZVR5cGUiOjAsIlBhcmVudFN0eWxlIjpudWxsfSwiUGFyZW50U3R5bGUiOm51bGx9LCJNYXJnaW4iOnsiJGlkIjoiMTQxNyIsIlRvcCI6MC4wLCJMZWZ0IjowLjAsIlJpZ2h0IjowLjAsIkJvdHRvbSI6MC4wfSwiUGFkZGluZyI6eyIkaWQiOiIxNDE4IiwiVG9wIjowLjAsIkxlZnQiOjAuMCwiUmlnaHQiOjAuMCwiQm90dG9tIjowLjB9LCJCYWNrZ3JvdW5kIjpudWxsLCJJc1Zpc2libGUiOnRydWUsIldpZHRoIjowLjAsIkhlaWdodCI6MC4wLCJCb3JkZXJTdHlsZSI6bnVsbCwiUGFyZW50U3R5bGUiOm51bGx9LCJCYWNrZ3JvdW5kU3R5bGUiOnsiJGlkIjoiMTQxOSIsIk1hcmdpbiI6eyIkaWQiOiIxNDIwIiwiVG9wIjowLjAsIkxlZnQiOjAuMCwiUmlnaHQiOjAuMCwiQm90dG9tIjowLjB9LCJQYWRkaW5nIjp7IiRpZCI6IjE0MjEiLCJUb3AiOjAuMCwiTGVmdCI6MC4wLCJSaWdodCI6MC4wLCJCb3R0b20iOjAuMH0sIkJhY2tncm91bmQiOnsiJGlkIjoiMTQyMiIsIkNvbG9yIjp7IiRpZCI6IjE0MjMiLCJBIjozOCwiUiI6MTY1LCJHIjoxNjUsIkIiOjE2NX19LCJJc1Zpc2libGUiOnRydWUsIldpZHRoIjowLjAsIkhlaWdodCI6MC4wLCJCb3JkZXJTdHlsZSI6eyIkaWQiOiIxNDI0IiwiTGluZUNvbG9yIjp7IiRyZWYiOiI0NjQifSwiTGluZVdlaWdodCI6MC4wLCJMaW5lVHlwZSI6MCwiUGFyZW50U3R5bGUiOm51bGx9LCJQYXJlbnRTdHlsZSI6bnVsbH0sIklzQWJvdmVUaW1lYmFuZCI6ZmFsc2UsIlNwYWNpbmciOjIsIk1hcmdpbiI6eyIkaWQiOiIxNDI1IiwiVG9wIjowLjAsIkxlZnQiOjAuMCwiUmlnaHQiOjAuMCwiQm90dG9tIjowLjB9LCJQYWRkaW5nIjp7IiRpZCI6IjE0MjYiLCJUb3AiOjAuMCwiTGVmdCI6MC4wLCJSaWdodCI6MC4wLCJCb3R0b20iOjAuMH0sIklzVmlzaWJsZSI6dHJ1ZSwiV2lkdGgiOjAuMCwiSGVpZ2h0IjowLjAsIkJvcmRlclN0eWxlIjp7IiRpZCI6IjE0MjciLCJMaW5lQ29sb3IiOm51bGwsIkxpbmVXZWlnaHQiOjAuMCwiTGluZVR5cGUiOjAsIlBhcmVudFN0eWxlIjpudWxsfSwiUGFyZW50U3R5bGUiOm51bGx9fV0sIkN1bHR1cmVJbmZvTmFtZSI6ImVuLVVTIiwiU3R5bGVOYW1lIjpudWxsLCJWZXJzaW9uIjp7IiRpZCI6IjE0MjgiLCJWZXJzaW9uIjoiMy45LjAiLCJPcmlnaW5hbEFzc2VtYmx5VmVyc2lvbiI6IjcuMDQuMDYuMDAiLCJFZGl0aW9uIjpudWxsLCJMYXN0U2F2ZWRFZGl0aW9uIjozLCJJc1BsdXNFZGl0aW9uIjpmYWxzZSwiSXNQcm9FZGl0aW9uIjpmYWxzZX0sIkVmZmVjdCI6MCwiU3R5bGUiOnsiJGlkIjoiMTQyOSIsIkRlZmF1bHREZXBlbmRlbmN5U3R5bGUiOnsiJGlkIjoiMTQzMCIsIkxpbmVTdHlsZSI6eyIkaWQiOiIxNDMxIiwiTGluZUNvbG9yIjp7IiRpZCI6IjE0MzIiLCIkdHlwZSI6Ik5MUkUuQ29tbW9uLkRvbS5Tb2xpZENvbG9yQnJ1c2gsIE5MUkUuQ29tbW9uIiwiQ29sb3IiOnsiJGlkIjoiMTQzMyIsIkEiOjI1NSwiUiI6MCwiRyI6MCwiQiI6MH19LCJMaW5lV2VpZ2h0IjoxLjAsIkxpbmVUeXBlIjowLCJQYXJlbnRTdHlsZSI6bnVsbH0sIkVuZEFycm93aGVhZExpbmVTdHlsZSI6eyIkaWQiOiIxNDM0IiwiS2luZCI6MSwiV2lkdGgiOjEsIkxlbmd0aCI6MCwiUGFyZW50U3R5bGUiOm51bGx9LCJCcmluZ1RvRnJvbnQiOnRydWUsIkVsYm93UmFkaXVzIjowLjAsIk1hcmdpbiI6eyIkaWQiOiIxNDM1IiwiVG9wIjowLjAsIkxlZnQiOjAuMCwiUmlnaHQiOjAuMCwiQm90dG9tIjowLjB9LCJQYWRkaW5nIjp7IiRpZCI6IjE0MzYiLCJUb3AiOjAuMCwiTGVmdCI6MC4wLCJSaWdodCI6MC4wLCJCb3R0b20iOjAuMH0sIkJhY2tncm91bmQiOm51bGwsIklzVmlzaWJsZSI6dHJ1ZSwiV2lkdGgiOjAuMCwiSGVpZ2h0IjowLjAsIkJvcmRlclN0eWxlIjpudWxsLCJQYXJlbnRTdHlsZSI6bnVsbH0sIkNyaXRpY2FsUGF0aFN0eWxlIjp7IiRpZCI6IjE0MzciLCJDcml0aWNhbFBhdGhTdHlsZU9wdGlvbnMiOjE1LCJMaW5lU3R5bGUiOnsiJGlkIjoiMTQzOCIsIkxpbmVDb2xvciI6eyIkaWQiOiIxNDM5IiwiJHR5cGUiOiJOTFJFLkNvbW1vbi5Eb20uU29saWRDb2xvckJydXNoLCBOTFJFLkNvbW1vbiIsIkNvbG9yIjp7IiRpZCI6IjE0NDAiLCJBIjoyNTUsIlIiOjIyMiwiRyI6NTAsIkIiOjUwfX0sIkxpbmVXZWlnaHQiOjEuMCwiTGluZVR5cGUiOjAsIlBhcmVudFN0eWxlIjpudWxsfSwiVGl0bGVGb3JlZ3JvdW5kIjp7IiRpZCI6IjE0NDEiLCJDb2xvciI6eyIkaWQiOiIxNDQyIiwiQSI6MjU1LCJSIjoxNzYsIkciOjE5LCJCIjoyNX19LCJTaGFwZXNCYWNrZ3JvdW5kIjp7IiRpZCI6IjE0NDMiLCJDb2xvciI6eyIkaWQiOiIxNDQ0IiwiQSI6MjU1LCJSIjoyNTMsIkciOjIwMywiQiI6MjA4fX0sIlNoYXBlc0JvcmRlclN0eWxlIjp7IiRpZCI6IjE0NDUiLCJMaW5lQ29sb3IiOnsiJGlkIjoiMTQ0NiIsIiR0eXBlIjoiTkxSRS5Db21tb24uRG9tLlNvbGlkQ29sb3JCcnVzaCwgTkxSRS5Db21tb24iLCJDb2xvciI6eyIkaWQiOiIxNDQ3IiwiQSI6MjU1LCJSIjoyMjIsIkciOjUwLCJCIjo1MH19LCJMaW5lV2VpZ2h0IjoxLjUsIkxpbmVUeXBlIjowLCJQYXJlbnRTdHlsZSI6bnVsbH0sIk1hcmdpbiI6eyIkaWQiOiIxNDQ4IiwiVG9wIjowLjAsIkxlZnQiOjAuMCwiUmlnaHQiOjAuMCwiQm90dG9tIjowLjB9LCJQYWRkaW5nIjp7IiRpZCI6IjE0NDkiLCJUb3AiOjAuMCwiTGVmdCI6MC4wLCJSaWdodCI6MC4wLCJCb3R0b20iOjAuMH0sIkJhY2tncm91bmQiOm51bGwsIklzVmlzaWJsZSI6ZmFsc2UsIldpZHRoIjowLjAsIkhlaWdodCI6MC4wLCJCb3JkZXJTdHlsZSI6bnVsbCwiUGFyZW50U3R5bGUiOm51bGx9LCJQYW5lbHNTcGFjaW5nRGVmaW5pdGlvbiI6eyIkaWQiOiIxNDUwIiwiU3BhY2luZ0Fib3ZlVGltZWJhbmQiOjUsIlNwYWNpbmdCZWxvd1RpbWViYW5kIjo1LCJTcGFjaW5nQWJvdmVCZXR3ZWVuU3dpbWxhbmVzQW5kVGFza3MiOjUsIlNwYWNpbmdCZWxvd0JldHdlZW5Td2ltbGFuZXNBbmRUYXNrcyI6NX0sIlRpbWViYW5kU3R5bGUiOnsiJGlkIjoiMTQ1MSIsIlNjYWxlTWFya2luZyI6MCwiU2hhcGUiOjAsIlNoYXBlU3R5bGUiOnsiJGlkIjoiMTQ1MiIsIk1hcmdpbiI6eyIkaWQiOiIxNDUzIiwiVG9wIjowLjAsIkxlZnQiOjEwLjAsIlJpZ2h0IjoxMC4wLCJCb3R0b20iOjAuMH0sIlBhZGRpbmciOnsiJGlkIjoiMTQ1NCIsIlRvcCI6My4wLCJMZWZ0IjowLjAsIlJpZ2h0IjowLjAsIkJvdHRvbSI6My4wfSwiQmFja2dyb3VuZCI6eyIkaWQiOiIxNDU1IiwiQ29sb3IiOnsiJGlkIjoiMTQ1NiIsIkEiOjI1NSwiUiI6NjgsIkciOjg0LCJCIjoxMDZ9fSwiSXNWaXNpYmxlIjp0cnVlLCJXaWR0aCI6ODU4LjAsIkhlaWdodCI6MjAuMCwiQm9yZGVyU3R5bGUiOnsiJGlkIjoiMTQ1NyIsIkxpbmVDb2xvciI6eyIkaWQiOiIxNDU4IiwiJHR5cGUiOiJOTFJFLkNvbW1vbi5Eb20uU29saWRDb2xvckJydXNoLCBOTFJFLkNvbW1vbiIsIkNvbG9yIjp7IiRpZCI6IjE0NTkiLCJBIjoyNTUsIlIiOjI1NSwiRyI6MCwiQiI6MH19LCJMaW5lV2VpZ2h0IjowLjAsIkxpbmVUeXBlIjowLCJQYXJlbnRTdHlsZSI6bnVsbH0sIlBhcmVudFN0eWxlIjpudWxsfSwiTWlkZGxlVGllclNoYXBlU3R5bGUiOnsiJGlkIjoiMTQ2MCIsIk1hcmdpbiI6eyIkaWQiOiIxNDYxIiwiVG9wIjowLjAsIkxlZnQiOjEwLjAsIlJpZ2h0IjoxMC4wLCJCb3R0b20iOjAuMH0sIlBhZGRpbmciOnsiJGlkIjoiMTQ2MiIsIlRvcCI6My4wLCJMZWZ0IjowLjAsIlJpZ2h0IjowLjAsIkJvdHRvbSI6My4wfSwiQmFja2dyb3VuZCI6eyIkaWQiOiIxNDYzIiwiQ29sb3IiOnsiJGlkIjoiMTQ2NCIsIkEiOjI1NSwiUiI6NjgsIkciOjg0LCJCIjoxMDZ9fSwiSXNWaXNpYmxlIjp0cnVlLCJXaWR0aCI6ODU4LjAsIkhlaWdodCI6MjAuMCwiQm9yZGVyU3R5bGUiOnsiJGlkIjoiMTQ2NSIsIkxpbmVDb2xvciI6eyIkaWQiOiIxNDY2IiwiJHR5cGUiOiJOTFJFLkNvbW1vbi5Eb20uU29saWRDb2xvckJydXNoLCBOTFJFLkNvbW1vbiIsIkNvbG9yIjp7IiRpZCI6IjE0NjciLCJBIjoyNTUsIlIiOjI1NSwiRyI6MCwiQiI6MH19LCJMaW5lV2VpZ2h0IjowLjAsIkxpbmVUeXBlIjowLCJQYXJlbnRTdHlsZSI6bnVsbH0sIlBhcmVudFN0eWxlIjpudWxsfSwiQm90dG9tVGllclNoYXBlU3R5bGUiOnsiJGlkIjoiMTQ2OCIsIk1hcmdpbiI6eyIkaWQiOiIxNDY5IiwiVG9wIjowLjAsIkxlZnQiOjEwLjAsIlJpZ2h0IjoxMC4wLCJCb3R0b20iOjAuMH0sIlBhZGRpbmciOnsiJGlkIjoiMTQ3MCIsIlRvcCI6My4wLCJMZWZ0IjowLjAsIlJpZ2h0IjowLjAsIkJvdHRvbSI6My4wfSwiQmFja2dyb3VuZCI6eyIkaWQiOiIxNDcxIiwiQ29sb3IiOnsiJGlkIjoiMTQ3MiIsIkEiOjI1NSwiUiI6NjgsIkciOjg0LCJCIjoxMDZ9fSwiSXNWaXNpYmxlIjp0cnVlLCJXaWR0aCI6ODU4LjAsIkhlaWdodCI6MjAuMCwiQm9yZGVyU3R5bGUiOnsiJGlkIjoiMTQ3MyIsIkxpbmVDb2xvciI6eyIkaWQiOiIxNDc0IiwiJHR5cGUiOiJOTFJFLkNvbW1vbi5Eb20uU29saWRDb2xvckJydXNoLCBOTFJFLkNvbW1vbiIsIkNvbG9yIjp7IiRpZCI6IjE0NzUiLCJBIjoyNTUsIlIiOjI1NSwiRyI6MCwiQiI6MH19LCJMaW5lV2VpZ2h0IjowLjAsIkxpbmVUeXBlIjowLCJQYXJlbnRTdHlsZSI6bnVsbH0sIlBhcmVudFN0eWxlIjpudWxsfSwiUmlnaHRFbmRDYXBzU3R5bGUiOnsiJGlkIjoiMTQ3NiIsIkZvbnRTZXR0aW5ncyI6eyIkaWQiOiIxNDc3IiwiRm9udFNpemUiOjE4LCJGb250TmFtZSI6IkNhbGlicmkiLCJJc0JvbGQiOnRydWUsIklzSXRhbGljIjpmYWxzZSwiSXNVbmRlcmxpbmVkIjpmYWxzZSwiUGFyZW50U3R5bGUiOm51bGx9LCJBdXRvU2l6ZSI6MCwiRm9yZWdyb3VuZCI6eyIkaWQiOiIxNDc4IiwiQ29sb3IiOnsiJGlkIjoiMTQ3OSIsIkEiOjI1NSwiUiI6MjM3LCJHIjoxMjUsIkIiOjQ5fX0sIk1heFdpZHRoIjoiSW5maW5pdHkiLCJNYXhIZWlnaHQiOiJJbmZpbml0eSIsIlNtYXJ0Rm9yZWdyb3VuZElzQWN0aXZlIjpmYWxzZSwiSG9yaXpvbnRhbEFsaWdubWVudCI6MCwiVmVydGljYWxBbGlnbm1lbnQiOjAsIlNtYXJ0Rm9yZWdyb3VuZCI6bnVsbCwiQmFja2dyb3VuZEZpbGxUeXBlIjowLCJNYXJnaW4iOnsiJGlkIjoiMTQ4MCIsIlRvcCI6MC4wLCJMZWZ0IjowLjAsIlJpZ2h0IjoyMC4wLCJCb3R0b20iOjAuMH0sIlBhZGRpbmciOnsiJGlkIjoiMTQ4MSIsIlRvcCI6MC4wLCJMZWZ0IjowLjAsIlJpZ2h0IjowLjAsIkJvdHRvbSI6MC4wfSwiQmFja2dyb3VuZCI6eyIkaWQiOiIxNDgyIiwiQ29sb3IiOnsiJGlkIjoiMTQ4MyIsIkEiOjg5LCJSIjowLCJHIjowLCJCIjowfX0sIklzVmlzaWJsZSI6ZmFsc2UsIldpZHRoIjowLjAsIkhlaWdodCI6MC4wLCJCb3JkZXJTdHlsZSI6bnVsbCwiUGFyZW50U3R5bGUiOm51bGx9LCJMZWZ0RW5kQ2Fwc1N0eWxlIjp7IiRpZCI6IjE0ODQiLCJGb250U2V0dGluZ3MiOnsiJGlkIjoiMTQ4NSIsIkZvbnRTaXplIjoxOCwiRm9udE5hbWUiOiJDYWxpYnJpIiwiSXNCb2xkIjp0cnVlLCJJc0l0YWxpYyI6ZmFsc2UsIklzVW5kZXJsaW5lZCI6ZmFsc2UsIlBhcmVudFN0eWxlIjpudWxsfSwiQXV0b1NpemUiOjAsIkZvcmVncm91bmQiOnsiJGlkIjoiMTQ4NiIsIkNvbG9yIjp7IiRpZCI6IjE0ODciLCJBIjoyNTUsIlIiOjIzNywiRyI6MTI1LCJCIjo0OX19LCJNYXhXaWR0aCI6IkluZmluaXR5IiwiTWF4SGVpZ2h0IjoiSW5maW5pdHkiLCJTbWFydEZvcmVncm91bmRJc0FjdGl2ZSI6ZmFsc2UsIkhvcml6b250YWxBbGlnbm1lbnQiOjAsIlZlcnRpY2FsQWxpZ25tZW50IjowLCJTbWFydEZvcmVncm91bmQiOm51bGwsIkJhY2tncm91bmRGaWxsVHlwZSI6MCwiTWFyZ2luIjp7IiRpZCI6IjE0ODgiLCJUb3AiOjAuMCwiTGVmdCI6MzkuNTA2NjY2NjY2NjY2NjYxLCJSaWdodCI6MC4wLCJCb3R0b20iOjAuMH0sIlBhZGRpbmciOnsiJGlkIjoiMTQ4OSIsIlRvcCI6MC4wLCJMZWZ0IjowLjAsIlJpZ2h0IjowLjAsIkJvdHRvbSI6MC4wfSwiQmFja2dyb3VuZCI6eyIkaWQiOiIxNDkwIiwiQ29sb3IiOnsiJGlkIjoiMTQ5MSIsIkEiOjg5LCJSIjowLCJHIjowLCJCIjowfX0sIklzVmlzaWJsZSI6ZmFsc2UsIldpZHRoIjowLjAsIkhlaWdodCI6MC4wLCJCb3JkZXJTdHlsZSI6bnVsbCwiUGFyZW50U3R5bGUiOm51bGx9LCJUb2RheVRleHRTdHlsZSI6eyIkaWQiOiIxNDkyIiwiRm9udFNldHRpbmdzIjp7IiRpZCI6IjE0OTMiLCJGb250U2l6ZSI6MTIsIkZvbnROYW1lIjoiQ2FsaWJyaSIsIklzQm9sZCI6ZmFsc2UsIklzSXRhbGljIjpmYWxzZSwiSXNVbmRlcmxpbmVkIjpmYWxzZSwiUGFyZW50U3R5bGUiOm51bGx9LCJBdXRvU2l6ZSI6MCwiRm9yZWdyb3VuZCI6eyIkaWQiOiIxNDk0IiwiQ29sb3IiOnsiJGlkIjoiMTQ5N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Dk2IiwiVG9wIjowLjAsIkxlZnQiOjAuMCwiUmlnaHQiOjAuMCwiQm90dG9tIjowLjB9LCJQYWRkaW5nIjp7IiRpZCI6IjE0OTciLCJUb3AiOjAuMCwiTGVmdCI6MC4wLCJSaWdodCI6MC4wLCJCb3R0b20iOjAuMH0sIkJhY2tncm91bmQiOnsiJGlkIjoiMTQ5OCIsIkNvbG9yIjp7IiRpZCI6IjE0OTkiLCJBIjo4OSwiUiI6MCwiRyI6MCwiQiI6MH19LCJJc1Zpc2libGUiOnRydWUsIldpZHRoIjowLjAsIkhlaWdodCI6MC4wLCJCb3JkZXJTdHlsZSI6bnVsbCwiUGFyZW50U3R5bGUiOm51bGx9LCJUb2RheU1hcmtlclN0eWxlIjp7IiRpZCI6IjE1MDAiLCJNYXJnaW4iOnsiJGlkIjoiMTUwMSIsIlRvcCI6MC4wLCJMZWZ0IjowLjAsIlJpZ2h0IjowLjAsIkJvdHRvbSI6MC4wfSwiUGFkZGluZyI6eyIkaWQiOiIxNTAyIiwiVG9wIjowLjAsIkxlZnQiOjAuMCwiUmlnaHQiOjAuMCwiQm90dG9tIjowLjB9LCJCYWNrZ3JvdW5kIjp7IiRpZCI6IjE1MDMiLCJDb2xvciI6eyIkaWQiOiIxNTA0IiwiQSI6MjU1LCJSIjoyNTUsIkciOjAsIkIiOjB9fSwiSXNWaXNpYmxlIjp0cnVlLCJXaWR0aCI6MC4wLCJIZWlnaHQiOjAuMCwiQm9yZGVyU3R5bGUiOm51bGwsIlBhcmVudFN0eWxlIjpudWxsfSwiU2NhbGVTdHlsZSI6eyIkaWQiOiIxNTA1IiwiU2hhcGUiOjMsIlNob3dTZWdtZW50U2VwYXJhdG9ycyI6dHJ1ZSwiU2VnbWVudFNlcGFyYXRvck9wYWNpdHkiOjMwLCJIYXNCZWVuVmlzaWJsZUJlZm9yZSI6dHJ1ZSwiRm9udFNldHRpbmdzIjp7IiRpZCI6IjE1MDYiLCJGb250U2l6ZSI6MTIsIkZvbnROYW1lIjoiQ2FsaWJyaSIsIklzQm9sZCI6ZmFsc2UsIklzSXRhbGljIjpmYWxzZSwiSXNVbmRlcmxpbmVkIjpmYWxzZSwiUGFyZW50U3R5bGUiOm51bGx9LCJBdXRvU2l6ZSI6MCwiRm9yZWdyb3VuZCI6eyIkaWQiOiIxNTA3IiwiQ29sb3IiOnsiJGlkIjoiMTUwOC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xNTA5IiwiVG9wIjowLjAsIkxlZnQiOjUuMCwiUmlnaHQiOjAuMCwiQm90dG9tIjowLjB9LCJQYWRkaW5nIjp7IiRpZCI6IjE1MTAiLCJUb3AiOjAuMCwiTGVmdCI6MC4wLCJSaWdodCI6MC4wLCJCb3R0b20iOjAuMH0sIkJhY2tncm91bmQiOnsiJGlkIjoiMTUxMSIsIkNvbG9yIjp7IiRpZCI6IjE1MTIiLCJBIjo4OSwiUiI6MCwiRyI6MCwiQiI6MH19LCJJc1Zpc2libGUiOnRydWUsIldpZHRoIjowLjAsIkhlaWdodCI6MC4wLCJCb3JkZXJTdHlsZSI6bnVsbCwiUGFyZW50U3R5bGUiOm51bGx9LCJTaW5nbGVTY2FsZVNoYXBlU3R5bGUiOnsiJGlkIjoiMTUxMyIsIlNoYXBlIjowLCJIZWlnaHQiOjAuMH0sIk1pZGRsZVRpZXJTY2FsZVN0eWxlIjp7IiRpZCI6IjE1MTQiLCJTaGFwZSI6MywiU2hvd1NlZ21lbnRTZXBhcmF0b3JzIjp0cnVlLCJTZWdtZW50U2VwYXJhdG9yT3BhY2l0eSI6MzAsIkhhc0JlZW5WaXNpYmxlQmVmb3JlIjpmYWxzZSwiRm9udFNldHRpbmdzIjp7IiRpZCI6IjE1MTUiLCJGb250U2l6ZSI6MTIsIkZvbnROYW1lIjoiQ2FsaWJyaSIsIklzQm9sZCI6ZmFsc2UsIklzSXRhbGljIjpmYWxzZSwiSXNVbmRlcmxpbmVkIjpmYWxzZSwiUGFyZW50U3R5bGUiOm51bGx9LCJBdXRvU2l6ZSI6MCwiRm9yZWdyb3VuZCI6eyIkaWQiOiIxNTE2IiwiQ29sb3IiOnsiJGlkIjoiMTUxNyIsIkEiOjI1NSwiUiI6MjU1LCJHIjoyNTUsIkIiOjI1NX19LCJNYXhXaWR0aCI6MjAwLjAsIk1heEhlaWdodCI6IkluZmluaXR5IiwiU21hcnRGb3JlZ3JvdW5kSXNBY3RpdmUiOmZhbHNlLCJIb3Jpem9udGFsQWxpZ25tZW50IjowLCJWZXJ0aWNhbEFsaWdubWVudCI6MSwiU21hcnRGb3JlZ3JvdW5kIjpudWxsLCJCYWNrZ3JvdW5kRmlsbFR5cGUiOjAsIk1hcmdpbiI6eyIkaWQiOiIxNTE4IiwiVG9wIjowLjAsIkxlZnQiOjUuMCwiUmlnaHQiOjAuMCwiQm90dG9tIjowLjB9LCJQYWRkaW5nIjp7IiRpZCI6IjE1MTkiLCJUb3AiOjAuMCwiTGVmdCI6MC4wLCJSaWdodCI6MC4wLCJCb3R0b20iOjAuMH0sIkJhY2tncm91bmQiOnsiJGlkIjoiMTUyMCIsIkNvbG9yIjp7IiRpZCI6IjE1MjEiLCJBIjo4OSwiUiI6MCwiRyI6MCwiQiI6MH19LCJJc1Zpc2libGUiOmZhbHNlLCJXaWR0aCI6MC4wLCJIZWlnaHQiOjAuMCwiQm9yZGVyU3R5bGUiOm51bGwsIlBhcmVudFN0eWxlIjpudWxsfSwiQm90dG9tVGllclNjYWxlU3R5bGUiOnsiJGlkIjoiMTUyMiIsIlNoYXBlIjozLCJTaG93U2VnbWVudFNlcGFyYXRvcnMiOnRydWUsIlNlZ21lbnRTZXBhcmF0b3JPcGFjaXR5IjozMCwiSGFzQmVlblZpc2libGVCZWZvcmUiOmZhbHNlLCJGb250U2V0dGluZ3MiOnsiJGlkIjoiMTUyMyIsIkZvbnRTaXplIjoxMiwiRm9udE5hbWUiOiJDYWxpYnJpIiwiSXNCb2xkIjpmYWxzZSwiSXNJdGFsaWMiOmZhbHNlLCJJc1VuZGVybGluZWQiOmZhbHNlLCJQYXJlbnRTdHlsZSI6bnVsbH0sIkF1dG9TaXplIjowLCJGb3JlZ3JvdW5kIjp7IiRpZCI6IjE1MjQiLCJDb2xvciI6eyIkaWQiOiIxNTI1IiwiQSI6MjU1LCJSIjoyNTUsIkciOjI1NSwiQiI6MjU1fX0sIk1heFdpZHRoIjoyMDAuMCwiTWF4SGVpZ2h0IjoiSW5maW5pdHkiLCJTbWFydEZvcmVncm91bmRJc0FjdGl2ZSI6ZmFsc2UsIkhvcml6b250YWxBbGlnbm1lbnQiOjAsIlZlcnRpY2FsQWxpZ25tZW50IjoxLCJTbWFydEZvcmVncm91bmQiOm51bGwsIkJhY2tncm91bmRGaWxsVHlwZSI6MCwiTWFyZ2luIjp7IiRpZCI6IjE1MjYiLCJUb3AiOjAuMCwiTGVmdCI6NS4wLCJSaWdodCI6MC4wLCJCb3R0b20iOjAuMH0sIlBhZGRpbmciOnsiJGlkIjoiMTUyNyIsIlRvcCI6MC4wLCJMZWZ0IjowLjAsIlJpZ2h0IjowLjAsIkJvdHRvbSI6MC4wfSwiQmFja2dyb3VuZCI6eyIkaWQiOiIxNTI4IiwiQ29sb3IiOnsiJGlkIjoiMTUyOSIsIkEiOjg5LCJSIjowLCJHIjowLCJCIjowfX0sIklzVmlzaWJsZSI6ZmFsc2UsIldpZHRoIjowLjAsIkhlaWdodCI6MC4wLCJCb3JkZXJTdHlsZSI6bnVsbCwiUGFyZW50U3R5bGUiOm51bGx9LCJFbGFwc2VkVGltZUJhY2tncm91bmQiOnsiJGlkIjoiMTUzMCIsIkNvbG9yIjp7IiRpZCI6IjE1MzEiLCJBIjoxOTEsIlIiOjI1NSwiRyI6MCwiQiI6MH19LCJBcHBlbmRZZWFyT25ZZWFyQ2hhbmdlIjpmYWxzZSwiRWxhcHNlZFRpbWVGb3JtYXQiOjIsIlRvZGF5TWFya2VyUG9zaXRpb24iOjAsIlF1aWNrUG9zaXRpb24iOjMsIkFic29sdXRlUG9zaXRpb24iOjExOS42MDAwMDYsIk1hcmdpbiI6eyIkaWQiOiIxNTMyIiwiVG9wIjowLjAsIkxlZnQiOjEwLjAsIlJpZ2h0IjoxMC4wLCJCb3R0b20iOjAuMH0sIlBhZGRpbmciOnsiJGlkIjoiMTUzMyIsIlRvcCI6MC4wLCJMZWZ0IjowLjAsIlJpZ2h0IjowLjAsIkJvdHRvbSI6MC4wfSwiQmFja2dyb3VuZCI6eyIkaWQiOiIxNTM0IiwiQ29sb3IiOnsiJGlkIjoiMTUzNSIsIkEiOjI1NSwiUiI6NDcsIkciOjU0LCJCIjoxNTN9fSwiSXNWaXNpYmxlIjp0cnVlLCJXaWR0aCI6MC4wLCJIZWlnaHQiOjAuMCwiQm9yZGVyU3R5bGUiOm51bGwsIlBhcmVudFN0eWxlIjpudWxsfSwiRGVmYXVsdE1pbGVzdG9uZVN0eWxlIjp7IiRpZCI6IjE1MzYiLCJTaGFwZSI6MiwiQ29ubmVjdG9yTWFyZ2luIjp7IiRpZCI6IjE1MzciLCJUb3AiOjAuMCwiTGVmdCI6Mi4wLCJSaWdodCI6Mi4wLCJCb3R0b20iOjAuMH0sIkNvbm5lY3RvclN0eWxlIjp7IiRpZCI6IjE1MzgiLCJMaW5lQ29sb3IiOnsiJGlkIjoiMTUzOSIsIiR0eXBlIjoiTkxSRS5Db21tb24uRG9tLlNvbGlkQ29sb3JCcnVzaCwgTkxSRS5Db21tb24iLCJDb2xvciI6eyIkaWQiOiIxNTQwIiwiQSI6MTI3LCJSIjo3OSwiRyI6MTI5LCJCIjoxODl9fSwiTGluZVdlaWdodCI6MS4wLCJMaW5lVHlwZSI6MCwiUGFyZW50U3R5bGUiOm51bGx9LCJJc0JlbG93VGltZWJhbmQiOmZhbHNlLCJQb3NpdGlvbk9uVGFzayI6MCwiSGlkZURhdGUiOmZhbHNlLCJTaGFwZVNpemUiOjEsIlNwYWNpbmciOjAuMCwiUGFkZGluZyI6eyIkaWQiOiIxNTQxIiwiVG9wIjo1LjAsIkxlZnQiOjMuMCwiUmlnaHQiOjAuMCwiQm90dG9tIjoyLjB9LCJTaGFwZVN0eWxlIjp7IiRpZCI6IjE1NDIiLCJNYXJnaW4iOnsiJGlkIjoiMTU0MyIsIlRvcCI6MC4wLCJMZWZ0IjowLjAsIlJpZ2h0IjowLjAsIkJvdHRvbSI6MC4wfSwiUGFkZGluZyI6eyIkaWQiOiIxNTQ0IiwiVG9wIjowLjAsIkxlZnQiOjAuMCwiUmlnaHQiOjAuMCwiQm90dG9tIjowLjB9LCJCYWNrZ3JvdW5kIjp7IiRpZCI6IjE1NDUiLCJDb2xvciI6eyIkaWQiOiIxNTQ2IiwiQSI6MjU1LCJSIjowLCJHIjoxMTQsIkIiOjE4OH19LCJJc1Zpc2libGUiOnRydWUsIldpZHRoIjoxMy4wLCJIZWlnaHQiOjEzLjAsIkJvcmRlclN0eWxlIjp7IiRpZCI6IjE1NDciLCJMaW5lQ29sb3IiOnsiJGlkIjoiMTU0OCIsIiR0eXBlIjoiTkxSRS5Db21tb24uRG9tLlNvbGlkQ29sb3JCcnVzaCwgTkxSRS5Db21tb24iLCJDb2xvciI6eyIkaWQiOiIxNTQ5IiwiQSI6MjU1LCJSIjoyNTUsIkciOjAsIkIiOjB9fSwiTGluZVdlaWdodCI6MC4wLCJMaW5lVHlwZSI6MCwiUGFyZW50U3R5bGUiOm51bGx9LCJQYXJlbnRTdHlsZSI6bnVsbH0sIlRpdGxlU3R5bGUiOnsiJGlkIjoiMTU1MCIsIkZvbnRTZXR0aW5ncyI6eyIkaWQiOiIxNTUxIiwiRm9udFNpemUiOjExLCJGb250TmFtZSI6IkNhbGlicmkiLCJJc0JvbGQiOnRydWUsIklzSXRhbGljIjpmYWxzZSwiSXNVbmRlcmxpbmVkIjpmYWxzZSwiUGFyZW50U3R5bGUiOm51bGx9LCJBdXRvU2l6ZSI6MCwiRm9yZWdyb3VuZCI6eyIkaWQiOiIxNTUyIiwiQ29sb3IiOnsiJGlkIjoiMTU1My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TU0IiwiVG9wIjowLjAsIkxlZnQiOjAuMCwiUmlnaHQiOjAuMCwiQm90dG9tIjowLjB9LCJQYWRkaW5nIjp7IiRpZCI6IjE1NTUiLCJUb3AiOjAuMCwiTGVmdCI6MC4wLCJSaWdodCI6MC4wLCJCb3R0b20iOjAuMH0sIkJhY2tncm91bmQiOnsiJGlkIjoiMTU1NiIsIkNvbG9yIjp7IiRpZCI6IjE1NTciLCJBIjo4OSwiUiI6MCwiRyI6MCwiQiI6MH19LCJJc1Zpc2libGUiOnRydWUsIldpZHRoIjowLjAsIkhlaWdodCI6MC4wLCJCb3JkZXJTdHlsZSI6bnVsbCwiUGFyZW50U3R5bGUiOm51bGx9LCJEYXRlU3R5bGUiOnsiJGlkIjoiMTU1OCIsIkZvbnRTZXR0aW5ncyI6eyIkaWQiOiIxNTU5IiwiRm9udFNpemUiOjEwLCJGb250TmFtZSI6IkNhbGlicmkiLCJJc0JvbGQiOmZhbHNlLCJJc0l0YWxpYyI6ZmFsc2UsIklzVW5kZXJsaW5lZCI6ZmFsc2UsIlBhcmVudFN0eWxlIjpudWxsfSwiQXV0b1NpemUiOjAsIkZvcmVncm91bmQiOnsiJGlkIjoiMTU2MCIsIkNvbG9yIjp7IiRpZCI6IjE1NjE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1NjIiLCJUb3AiOjAuMCwiTGVmdCI6MC4wLCJSaWdodCI6MC4wLCJCb3R0b20iOjAuMH0sIlBhZGRpbmciOnsiJGlkIjoiMTU2MyIsIlRvcCI6MC4wLCJMZWZ0IjowLjAsIlJpZ2h0IjowLjAsIkJvdHRvbSI6MC4wfSwiQmFja2dyb3VuZCI6eyIkaWQiOiIxNTY0IiwiQ29sb3IiOnsiJGlkIjoiMTU2NSIsIkEiOjg5LCJSIjowLCJHIjowLCJCIjowfX0sIklzVmlzaWJsZSI6dHJ1ZSwiV2lkdGgiOjAuMCwiSGVpZ2h0IjowLjAsIkJvcmRlclN0eWxlIjpudWxsLCJQYXJlbnRTdHlsZSI6bnVsbH0sIkRhdGVGb3JtYXQiOnsiJGlkIjoiMTU2N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TY3IiwiRm9ybWF0IjowLCJJc1Zpc2libGUiOmZhbHNlLCJMYXN0S25vd25WaXNpYmlsaXR5U3RhdGUiOmZhbHNlfSwiSXNWaXNpYmxlIjp0cnVlLCJQYXJlbnRTdHlsZSI6bnVsbH0sIkRlZmF1bHRUYXNrU3R5bGUiOnsiJGlkIjoiMTU2OCIsIlNoYXBlIjoxLCJTaGFwZVRoaWNrbmVzcyI6MCwiRHVyYXRpb25Gb3JtYXQiOjAsIkluY2x1ZGVOb25Xb3JraW5nRGF5c0luRHVyYXRpb24iOmZhbHNlLCJQZXJjZW50YWdlQ29tcGxldGVTdHlsZSI6eyIkaWQiOiIxNTY5IiwiRm9udFNldHRpbmdzIjp7IiRpZCI6IjE1NzAiLCJGb250U2l6ZSI6MTAsIkZvbnROYW1lIjoiQ2FsaWJyaSIsIklzQm9sZCI6ZmFsc2UsIklzSXRhbGljIjpmYWxzZSwiSXNVbmRlcmxpbmVkIjpmYWxzZSwiUGFyZW50U3R5bGUiOm51bGx9LCJBdXRvU2l6ZSI6MCwiRm9yZWdyb3VuZCI6eyIkcmVmIjoiNjcifSwiTWF4V2lkdGgiOjIwMC4wLCJNYXhIZWlnaHQiOiJJbmZpbml0eSIsIlNtYXJ0Rm9yZWdyb3VuZElzQWN0aXZlIjpmYWxzZSwiSG9yaXpvbnRhbEFsaWdubWVudCI6MCwiVmVydGljYWxBbGlnbm1lbnQiOjAsIlNtYXJ0Rm9yZWdyb3VuZCI6bnVsbCwiQmFja2dyb3VuZEZpbGxUeXBlIjowLCJNYXJnaW4iOnsiJHJlZiI6IjE3MiJ9LCJQYWRkaW5nIjp7IiRyZWYiOiIxNzMifSwiQmFja2dyb3VuZCI6eyIkcmVmIjoiMTc0In0sIklzVmlzaWJsZSI6dHJ1ZSwiV2lkdGgiOjAuMCwiSGVpZ2h0IjowLjAsIkJvcmRlclN0eWxlIjpudWxsLCJQYXJlbnRTdHlsZSI6bnVsbH0sIkR1cmF0aW9uU3R5bGUiOnsiJGlkIjoiMTU3MSIsIkZvbnRTZXR0aW5ncyI6eyIkaWQiOiIxNTcyIiwiRm9udFNpemUiOjEwLCJGb250TmFtZSI6IkNhbGlicmkiLCJJc0JvbGQiOmZhbHNlLCJJc0l0YWxpYyI6ZmFsc2UsIklzVW5kZXJsaW5lZCI6ZmFsc2UsIlBhcmVudFN0eWxlIjpudWxsfSwiQXV0b1NpemUiOjAsIkZvcmVncm91bmQiOnsiJHJlZiI6IjE3OSJ9LCJNYXhXaWR0aCI6MjAwLjAsIk1heEhlaWdodCI6IkluZmluaXR5IiwiU21hcnRGb3JlZ3JvdW5kSXNBY3RpdmUiOmZhbHNlLCJIb3Jpem9udGFsQWxpZ25tZW50IjowLCJWZXJ0aWNhbEFsaWdubWVudCI6MCwiU21hcnRGb3JlZ3JvdW5kIjpudWxsLCJCYWNrZ3JvdW5kRmlsbFR5cGUiOjAsIk1hcmdpbiI6eyIkcmVmIjoiMTgxIn0sIlBhZGRpbmciOnsiJHJlZiI6IjE4MiJ9LCJCYWNrZ3JvdW5kIjp7IiRyZWYiOiIxODMifSwiSXNWaXNpYmxlIjp0cnVlLCJXaWR0aCI6MC4wLCJIZWlnaHQiOjAuMCwiQm9yZGVyU3R5bGUiOm51bGwsIlBhcmVudFN0eWxlIjpudWxsfSwiSG9yaXpvbnRhbENvbm5lY3RvclN0eWxlIjp7IiRpZCI6IjE1NzMiLCJMaW5lQ29sb3IiOnsiJHJlZiI6IjI3In0sIkxpbmVXZWlnaHQiOjEuMCwiTGluZVR5cGUiOjAsIlBhcmVudFN0eWxlIjpudWxsfSwiVmVydGljYWxDb25uZWN0b3JTdHlsZSI6eyIkaWQiOiIxNTc0IiwiTGluZUNvbG9yIjp7IiRyZWYiOiIzMCJ9LCJMaW5lV2VpZ2h0IjowLjAsIkxpbmVUeXBlIjowLCJQYXJlbnRTdHlsZSI6bnVsbH0sIk1hcmdpbiI6bnVsbCwiU3RhcnREYXRlUG9zaXRpb24iOjMsIkVuZERhdGVQb3NpdGlvbiI6MywiRGF0ZUlzVmlzaWJsZSI6dHJ1ZSwiVGl0bGVQb3NpdGlvbiI6NCwiRHVyYXRpb25Qb3NpdGlvbiI6NiwiUGVyY2VudGFnZUNvbXBsZXRlZFBvc2l0aW9uIjo2LCJTcGFjaW5nIjozLCJJc0JlbG93VGltZWJhbmQiOmZhbHNlLCJQZXJjZW50YWdlQ29tcGxldGVTaGFwZU9wYWNpdHkiOjM1LCJTaGFwZVN0eWxlIjp7IiRpZCI6IjE1NzUiLCJNYXJnaW4iOnsiJHJlZiI6IjE4OSJ9LCJQYWRkaW5nIjp7IiRyZWYiOiIxOTAifSwiQmFja2dyb3VuZCI6eyIkaWQiOiIxNTc2IiwiQ29sb3IiOnsiJGlkIjoiMTU3NyIsIkEiOjI1NSwiUiI6MCwiRyI6MTE0LCJCIjoxODh9fSwiSXNWaXNpYmxlIjp0cnVlLCJXaWR0aCI6MC4wLCJIZWlnaHQiOjEwLjAsIkJvcmRlclN0eWxlIjp7IiRpZCI6IjE1NzgiLCJMaW5lQ29sb3IiOnsiJGlkIjoiMTU3OSIsIiR0eXBlIjoiTkxSRS5Db21tb24uRG9tLlNvbGlkQ29sb3JCcnVzaCwgTkxSRS5Db21tb24iLCJDb2xvciI6eyIkaWQiOiIxNTgwIiwiQSI6MjU1LCJSIjoyNTUsIkciOjAsIkIiOjB9fSwiTGluZVdlaWdodCI6MC4wLCJMaW5lVHlwZSI6MCwiUGFyZW50U3R5bGUiOm51bGx9LCJQYXJlbnRTdHlsZSI6bnVsbH0sIlRpdGxlU3R5bGUiOnsiJGlkIjoiMTU4MSIsIkZvbnRTZXR0aW5ncyI6eyIkaWQiOiIxNTgyIiwiRm9udFNpemUiOjExLCJGb250TmFtZSI6IkNhbGlicmkiLCJJc0JvbGQiOnRydWUsIklzSXRhbGljIjpmYWxzZSwiSXNVbmRlcmxpbmVkIjpmYWxzZSwiUGFyZW50U3R5bGUiOm51bGx9LCJBdXRvU2l6ZSI6MCwiRm9yZWdyb3VuZCI6eyIkaWQiOiIxNTgzIiwiQ29sb3IiOnsiJGlkIjoiMTU4NCIsIkEiOjI1NSwiUiI6MCwiRyI6MCwiQiI6MH19LCJNYXhXaWR0aCI6OTYwLjAsIk1heEhlaWdodCI6IkluZmluaXR5IiwiU21hcnRGb3JlZ3JvdW5kSXNBY3RpdmUiOmZhbHNlLCJIb3Jpem9udGFsQWxpZ25tZW50IjowLCJWZXJ0aWNhbEFsaWdubWVudCI6MCwiU21hcnRGb3JlZ3JvdW5kIjpudWxsLCJCYWNrZ3JvdW5kRmlsbFR5cGUiOjAsIk1hcmdpbiI6eyIkcmVmIjoiMjAwIn0sIlBhZGRpbmciOnsiJHJlZiI6IjIwMSJ9LCJCYWNrZ3JvdW5kIjp7IiRpZCI6IjE1ODUiLCJDb2xvciI6eyIkaWQiOiIxNTg2IiwiQSI6ODksIlIiOjAsIkciOjAsIkIiOjB9fSwiSXNWaXNpYmxlIjp0cnVlLCJXaWR0aCI6MC4wLCJIZWlnaHQiOjAuMCwiQm9yZGVyU3R5bGUiOm51bGwsIlBhcmVudFN0eWxlIjpudWxsfSwiRGF0ZVN0eWxlIjp7IiRpZCI6IjE1ODciLCJGb250U2V0dGluZ3MiOnsiJGlkIjoiMTU4OCIsIkZvbnRTaXplIjoxMCwiRm9udE5hbWUiOiJDYWxpYnJpIiwiSXNCb2xkIjpmYWxzZSwiSXNJdGFsaWMiOmZhbHNlLCJJc1VuZGVybGluZWQiOmZhbHNlLCJQYXJlbnRTdHlsZSI6bnVsbH0sIkF1dG9TaXplIjowLCJGb3JlZ3JvdW5kIjp7IiRyZWYiOiI3MjQifSwiTWF4V2lkdGgiOjIwMC4wLCJNYXhIZWlnaHQiOiJJbmZpbml0eSIsIlNtYXJ0Rm9yZWdyb3VuZElzQWN0aXZlIjpmYWxzZSwiSG9yaXpvbnRhbEFsaWdubWVudCI6MCwiVmVydGljYWxBbGlnbm1lbnQiOjAsIlNtYXJ0Rm9yZWdyb3VuZCI6bnVsbCwiQmFja2dyb3VuZEZpbGxUeXBlIjowLCJNYXJnaW4iOnsiJHJlZiI6IjIwOSJ9LCJQYWRkaW5nIjp7IiRyZWYiOiIyMTAifSwiQmFja2dyb3VuZCI6eyIkcmVmIjoiNzI2In0sIklzVmlzaWJsZSI6dHJ1ZSwiV2lkdGgiOjAuMCwiSGVpZ2h0IjowLjAsIkJvcmRlclN0eWxlIjpudWxsLCJQYXJlbnRTdHlsZSI6bnVsbH0sIkRhdGVGb3JtYXQiOnsiJGlkIjoiMTU4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TkwIiwiRm9ybWF0IjowLCJJc1Zpc2libGUiOmZhbHNlLCJMYXN0S25vd25WaXNpYmlsaXR5U3RhdGUiOmZhbHNlfSwiSXNWaXNpYmxlIjp0cnVlLCJQYXJlbnRTdHlsZSI6bnVsbCwiX2V4cGxpY2l0bHlTZXQiOnsiJGlkIjoiMTU5MSIsIlNoYXBlU3R5bGUiOmZhbHNlLCJUaXRsZVN0eWxlIjpmYWxzZSwiRGF0ZVN0eWxlIjpmYWxzZSwiSG9yaXpvbnRhbENvbm5lY3RvclN0eWxlIjpmYWxzZSwiVmVydGljYWxDb25uZWN0b3JTdHlsZSI6ZmFsc2UsIlBlcmNlbnRhZ2VDb21wbGV0ZVNoYXBlT3BhY2l0eSI6ZmFsc2UsIlNoYXBlIjpmYWxzZSwiU2hhcGVUaGlja25lc3MiOmZhbHNlLCJEdXJhdGlvbkZvcm1hdCI6ZmFsc2UsIkluY2x1ZGVOb25Xb3JraW5nRGF5c0luRHVyYXRpb24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XZWVrTnVtYmVyaW5nIjpmYWxzZSwiSXNWaXNpYmxlIjpmYWxzZX19LCJEZWZhdWx0U3dpbWxhbmVNaWxlc3RvbmVTdHlsZSI6eyIkaWQiOiIxNTkyIiwiVGl0bGVQb3NpdGlvbiI6IlJpZ2h0IiwiRGF0ZVBvc2l0aW9uIjoiTGVmdCIsIlNoYXBlVHlwZSI6MiwiU2hhcGVTaXplIjoxLCJTcGFjaW5nIjo1LCJTaGFwZVN0eWxlIjp7IiRpZCI6IjE1OTMiLCJNYXJnaW4iOnsiJGlkIjoiMTU5NCIsIlRvcCI6MC4wLCJMZWZ0IjowLjAsIlJpZ2h0IjowLjAsIkJvdHRvbSI6MC4wfSwiUGFkZGluZyI6eyIkaWQiOiIxNTk1IiwiVG9wIjowLjAsIkxlZnQiOjAuMCwiUmlnaHQiOjAuMCwiQm90dG9tIjowLjB9LCJCYWNrZ3JvdW5kIjp7IiRpZCI6IjE1OTYiLCJDb2xvciI6eyIkaWQiOiIxNTk3IiwiQSI6MjU1LCJSIjowLCJHIjoxMTQsIkIiOjE4OH19LCJJc1Zpc2libGUiOnRydWUsIldpZHRoIjoxMy4wLCJIZWlnaHQiOjEzLjAsIkJvcmRlclN0eWxlIjp7IiRpZCI6IjE1OTgiLCJMaW5lQ29sb3IiOnsiJGlkIjoiMTU5OSIsIiR0eXBlIjoiTkxSRS5Db21tb24uRG9tLlNvbGlkQ29sb3JCcnVzaCwgTkxSRS5Db21tb24iLCJDb2xvciI6eyIkaWQiOiIxNjAwIiwiQSI6MjU1LCJSIjoyNTUsIkciOjAsIkIiOjB9fSwiTGluZVdlaWdodCI6MC4wLCJMaW5lVHlwZSI6MCwiUGFyZW50U3R5bGUiOm51bGx9LCJQYXJlbnRTdHlsZSI6bnVsbH0sIlRpdGxlU3R5bGUiOnsiJGlkIjoiMTYwMSIsIkZvbnRTZXR0aW5ncyI6eyIkaWQiOiIxNjAyIiwiRm9udFNpemUiOjExLCJGb250TmFtZSI6IkNhbGlicmkiLCJJc0JvbGQiOnRydWUsIklzSXRhbGljIjpmYWxzZSwiSXNVbmRlcmxpbmVkIjpmYWxzZSwiUGFyZW50U3R5bGUiOm51bGx9LCJBdXRvU2l6ZSI6MCwiRm9yZWdyb3VuZCI6eyIkaWQiOiIxNjAzIiwiQ29sb3IiOnsiJGlkIjoiMTYwN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jA1IiwiVG9wIjowLjAsIkxlZnQiOjAuMCwiUmlnaHQiOjAuMCwiQm90dG9tIjowLjB9LCJQYWRkaW5nIjp7IiRpZCI6IjE2MDYiLCJUb3AiOjAuMCwiTGVmdCI6MC4wLCJSaWdodCI6MC4wLCJCb3R0b20iOjAuMH0sIkJhY2tncm91bmQiOnsiJGlkIjoiMTYwNyIsIkNvbG9yIjp7IiRpZCI6IjE2MDgiLCJBIjo4OSwiUiI6MCwiRyI6MCwiQiI6MH19LCJJc1Zpc2libGUiOnRydWUsIldpZHRoIjowLjAsIkhlaWdodCI6MC4wLCJCb3JkZXJTdHlsZSI6bnVsbCwiUGFyZW50U3R5bGUiOm51bGx9LCJEYXRlU3R5bGUiOnsiJGlkIjoiMTYwOSIsIkZvbnRTZXR0aW5ncyI6eyIkaWQiOiIxNjEwIiwiRm9udFNpemUiOjEwLCJGb250TmFtZSI6IkNhbGlicmkiLCJJc0JvbGQiOmZhbHNlLCJJc0l0YWxpYyI6ZmFsc2UsIklzVW5kZXJsaW5lZCI6ZmFsc2UsIlBhcmVudFN0eWxlIjpudWxsfSwiQXV0b1NpemUiOjAsIkZvcmVncm91bmQiOnsiJGlkIjoiMTYxMSIsIkNvbG9yIjp7IiRpZCI6IjE2MTI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2MTMiLCJUb3AiOjAuMCwiTGVmdCI6MC4wLCJSaWdodCI6MC4wLCJCb3R0b20iOjAuMH0sIlBhZGRpbmciOnsiJGlkIjoiMTYxNCIsIlRvcCI6MC4wLCJMZWZ0IjowLjAsIlJpZ2h0IjowLjAsIkJvdHRvbSI6MC4wfSwiQmFja2dyb3VuZCI6eyIkaWQiOiIxNjE1IiwiQ29sb3IiOnsiJGlkIjoiMTYxNiIsIkEiOjg5LCJSIjowLCJHIjowLCJCIjowfX0sIklzVmlzaWJsZSI6dHJ1ZSwiV2lkdGgiOjAuMCwiSGVpZ2h0IjowLjAsIkJvcmRlclN0eWxlIjpudWxsLCJQYXJlbnRTdHlsZSI6bnVsbH0sIkRhdGVGb3JtYXQiOnsiJGlkIjoiMTYxNy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jE4IiwiRm9ybWF0IjowLCJJc1Zpc2libGUiOmZhbHNlLCJMYXN0S25vd25WaXNpYmlsaXR5U3RhdGUiOmZhbHNlfSwiSXNWaXNpYmxlIjp0cnVlLCJQYXJlbnRTdHlsZSI6bnVsbH0sIkdyaWRsaW5lUGFuZWxTdHlsZSI6eyIkaWQiOiIxNjE5IiwiR3JpZGxpbmVTdHlsZSI6eyIkaWQiOiIxNjIwIiwiTGluZUNvbG9yIjp7IiRpZCI6IjE2MjEiLCIkdHlwZSI6Ik5MUkUuQ29tbW9uLkRvbS5Tb2xpZENvbG9yQnJ1c2gsIE5MUkUuQ29tbW9uIiwiQ29sb3IiOnsiJGlkIjoiMTYyMiIsIkEiOjM4LCJSIjo5MSwiRyI6MTU1LCJCIjoyMTN9fSwiTGluZVdlaWdodCI6MS4wLCJMaW5lVHlwZSI6MCwiUGFyZW50U3R5bGUiOm51bGx9LCJNYXJnaW4iOnsiJGlkIjoiMTYyMyIsIlRvcCI6MC4wLCJMZWZ0IjowLjAsIlJpZ2h0IjowLjAsIkJvdHRvbSI6MC4wfSwiUGFkZGluZyI6eyIkaWQiOiIxNjI0IiwiVG9wIjowLjAsIkxlZnQiOjAuMCwiUmlnaHQiOjAuMCwiQm90dG9tIjowLjB9LCJCYWNrZ3JvdW5kIjpudWxsLCJJc1Zpc2libGUiOnRydWUsIldpZHRoIjowLjAsIkhlaWdodCI6MC4wLCJCb3JkZXJTdHlsZSI6eyIkaWQiOiIxNjI1IiwiTGluZUNvbG9yIjpudWxsLCJMaW5lV2VpZ2h0IjowLjAsIkxpbmVUeXBlIjowLCJQYXJlbnRTdHlsZSI6bnVsbH0sIlBhcmVudFN0eWxlIjpudWxsfSwiQWN0aXZpdHlMaW5lUGFuZWxTdHlsZSI6eyIkaWQiOiIxNjI2IiwiQWN0aXZpdHlMaW5lU3R5bGUiOnsiJGlkIjoiMTYyNyIsIkxpbmVDb2xvciI6eyIkaWQiOiIxNjI4IiwiJHR5cGUiOiJOTFJFLkNvbW1vbi5Eb20uU29saWRDb2xvckJydXNoLCBOTFJFLkNvbW1vbiIsIkNvbG9yIjp7IiRpZCI6IjE2MjkiLCJBIjozOCwiUiI6NjgsIkciOjExNCwiQiI6MTk2fX0sIkxpbmVXZWlnaHQiOjEuMCwiTGluZVR5cGUiOjAsIlBhcmVudFN0eWxlIjpudWxsfSwiTWFyZ2luIjp7IiRpZCI6IjE2MzAiLCJUb3AiOjAuMCwiTGVmdCI6MC4wLCJSaWdodCI6MC4wLCJCb3R0b20iOjAuMH0sIlBhZGRpbmciOnsiJGlkIjoiMTYzMSIsIlRvcCI6MC4wLCJMZWZ0IjowLjAsIlJpZ2h0IjowLjAsIkJvdHRvbSI6MC4wfSwiQmFja2dyb3VuZCI6bnVsbCwiSXNWaXNpYmxlIjp0cnVlLCJXaWR0aCI6MC4wLCJIZWlnaHQiOjAuMCwiQm9yZGVyU3R5bGUiOnsiJGlkIjoiMTYzMiIsIkxpbmVDb2xvciI6bnVsbCwiTGluZVdlaWdodCI6MC4wLCJMaW5lVHlwZSI6MCwiUGFyZW50U3R5bGUiOm51bGx9LCJQYXJlbnRTdHlsZSI6bnVsbH0sIlNob3dFbGFwc2VkVGltZUdyYWRpZW50U3R5bGUiOmZhbHNlLCJUaW1lYmFuZFJlc2VydmVkTGVmdEFyZWFTdHlsZSI6eyIkaWQiOiIxNjMzIiwiQWN0aXZpdHlIZWFkZXJXaWR0aCI6MC4wLCJJc1NldCI6ZmFsc2V9LCJEZWZhdWx0U3dpbWxhbmVTdHlsZSI6bnVsbCwiRGVmYXVsdFN3aW1sYW5lVjJTdHlsZSI6eyIkaWQiOiIxNjM0IiwiSGVhZGVyU3R5bGUiOnsiJGlkIjoiMTYzNSIsIlRleHRJc1ZlcnRpY2FsIjpmYWxzZSwiVGV4dFN0eWxlIjp7IiRpZCI6IjE2MzYiLCJGb250U2V0dGluZ3MiOnsiJGlkIjoiMTYzNyIsIkZvbnRTaXplIjoxMiwiRm9udE5hbWUiOiJDYWxpYnJpIiwiSXNCb2xkIjpmYWxzZSwiSXNJdGFsaWMiOmZhbHNlLCJJc1VuZGVybGluZWQiOmZhbHNlLCJQYXJlbnRTdHlsZSI6bnVsbH0sIkF1dG9TaXplIjoyLCJGb3JlZ3JvdW5kIjp7IiRpZCI6IjE2MzgiLCJDb2xvciI6eyIkaWQiOiIxNjM5IiwiQSI6MjU1LCJSIjoyNTUsIkciOjI1NSwiQiI6MjU1fX0sIk1heFdpZHRoIjoiSW5maW5pdHkiLCJNYXhIZWlnaHQiOjAuMCwiU21hcnRGb3JlZ3JvdW5kSXNBY3RpdmUiOmZhbHNlLCJIb3Jpem9udGFsQWxpZ25tZW50IjowLCJWZXJ0aWNhbEFsaWdubWVudCI6MCwiU21hcnRGb3JlZ3JvdW5kIjpudWxsLCJCYWNrZ3JvdW5kRmlsbFR5cGUiOjAsIk1hcmdpbiI6eyIkaWQiOiIxNjQwIiwiVG9wIjowLjAsIkxlZnQiOjAuMCwiUmlnaHQiOjAuMCwiQm90dG9tIjowLjB9LCJQYWRkaW5nIjp7IiRpZCI6IjE2NDEiLCJUb3AiOjAuMCwiTGVmdCI6MC4wLCJSaWdodCI6MC4wLCJCb3R0b20iOjAuMH0sIkJhY2tncm91bmQiOm51bGwsIklzVmlzaWJsZSI6dHJ1ZSwiV2lkdGgiOjAuMCwiSGVpZ2h0IjowLjAsIkJvcmRlclN0eWxlIjpudWxsLCJQYXJlbnRTdHlsZSI6bnVsbH0sIlJlY3RhbmdsZVN0eWxlIjp7IiRpZCI6IjE2NDIiLCJNYXJnaW4iOnsiJGlkIjoiMTY0MyIsIlRvcCI6MC4wLCJMZWZ0IjowLjAsIlJpZ2h0IjowLjAsIkJvdHRvbSI6MC4wfSwiUGFkZGluZyI6eyIkaWQiOiIxNjQ0IiwiVG9wIjowLjAsIkxlZnQiOjAuMCwiUmlnaHQiOjAuMCwiQm90dG9tIjowLjB9LCJCYWNrZ3JvdW5kIjp7IiRpZCI6IjE2NDUiLCJDb2xvciI6eyIkaWQiOiIxNjQ2IiwiQSI6MjU1LCJSIjo2OCwiRyI6MTE0LCJCIjoxOTZ9fSwiSXNWaXNpYmxlIjp0cnVlLCJXaWR0aCI6MC4wLCJIZWlnaHQiOjAuMCwiQm9yZGVyU3R5bGUiOnsiJGlkIjoiMTY0NyIsIkxpbmVDb2xvciI6eyIkaWQiOiIxNjQ4IiwiJHR5cGUiOiJOTFJFLkNvbW1vbi5Eb20uU29saWRDb2xvckJydXNoLCBOTFJFLkNvbW1vbiIsIkNvbG9yIjp7IiRpZCI6IjE2NDkiLCJBIjoyNTUsIlIiOjI1NSwiRyI6MCwiQiI6MH19LCJMaW5lV2VpZ2h0IjowLjAsIkxpbmVUeXBlIjowLCJQYXJlbnRTdHlsZSI6bnVsbH0sIlBhcmVudFN0eWxlIjpudWxsfSwiTWFyZ2luIjp7IiRpZCI6IjE2NTAiLCJUb3AiOjAuMCwiTGVmdCI6MC4wLCJSaWdodCI6MC4wLCJCb3R0b20iOjAuMH0sIlBhZGRpbmciOnsiJGlkIjoiMTY1MSIsIlRvcCI6MC4wLCJMZWZ0IjowLjAsIlJpZ2h0IjowLjAsIkJvdHRvbSI6MC4wfSwiQmFja2dyb3VuZCI6bnVsbCwiSXNWaXNpYmxlIjp0cnVlLCJXaWR0aCI6MC4wLCJIZWlnaHQiOjAuMCwiQm9yZGVyU3R5bGUiOm51bGwsIlBhcmVudFN0eWxlIjpudWxsfSwiQmFja2dyb3VuZFN0eWxlIjp7IiRpZCI6IjE2NTIiLCJNYXJnaW4iOnsiJGlkIjoiMTY1MyIsIlRvcCI6MC4wLCJMZWZ0IjowLjAsIlJpZ2h0IjowLjAsIkJvdHRvbSI6MC4wfSwiUGFkZGluZyI6eyIkaWQiOiIxNjU0IiwiVG9wIjowLjAsIkxlZnQiOjAuMCwiUmlnaHQiOjAuMCwiQm90dG9tIjowLjB9LCJCYWNrZ3JvdW5kIjp7IiRpZCI6IjE2NTUiLCJDb2xvciI6eyIkaWQiOiIxNjU2IiwiQSI6NTEsIlIiOjE2NSwiRyI6MTY1LCJCIjoxNjV9fSwiSXNWaXNpYmxlIjp0cnVlLCJXaWR0aCI6MC4wLCJIZWlnaHQiOjAuMCwiQm9yZGVyU3R5bGUiOnsiJGlkIjoiMTY1NyIsIkxpbmVDb2xvciI6eyIkaWQiOiIxNjU4IiwiJHR5cGUiOiJOTFJFLkNvbW1vbi5Eb20uU29saWRDb2xvckJydXNoLCBOTFJFLkNvbW1vbiIsIkNvbG9yIjp7IiRpZCI6IjE2NTkiLCJBIjoyNTUsIlIiOjI1NSwiRyI6MCwiQiI6MH19LCJMaW5lV2VpZ2h0IjowLjAsIkxpbmVUeXBlIjowLCJQYXJlbnRTdHlsZSI6bnVsbH0sIlBhcmVudFN0eWxlIjpudWxsfSwiSXNBYm92ZVRpbWViYW5kIjpmYWxzZSwiU3BhY2luZyI6MiwiTWFyZ2luIjp7IiRpZCI6IjE2NjAiLCJUb3AiOjAuMCwiTGVmdCI6MC4wLCJSaWdodCI6MC4wLCJCb3R0b20iOjAuMH0sIlBhZGRpbmciOnsiJGlkIjoiMTY2MSIsIlRvcCI6MC4wLCJMZWZ0IjowLjAsIlJpZ2h0IjowLjAsIkJvdHRvbSI6MC4wfSwiSXNWaXNpYmxlIjp0cnVlLCJXaWR0aCI6MC4wLCJIZWlnaHQiOjAuMCwiQm9yZGVyU3R5bGUiOnsiJGlkIjoiMTY2MiIsIkxpbmVDb2xvciI6bnVsbCwiTGluZVdlaWdodCI6MC4wLCJMaW5lVHlwZSI6MCwiUGFyZW50U3R5bGUiOm51bGx9LCJQYXJlbnRTdHlsZSI6bnVsbH19LCJTY2FsZSI6bnVsbCwiU2NhbGVWMiI6eyIkaWQiOiIxNjYzIiwiU3RhcnREYXRlIjoiMjAyNC0xMi0wMlQwMDowMDowMCIsIkVuZERhdGUiOiIyMDMxLTAyLTI3VDExOjU5OjAwIiwiQXV0b0RhdGVSYW5nZSI6ZmFsc2UsIldvcmtpbmdEYXlzIjozMSwiRmlzY2FsWWVhciI6eyIkaWQiOiIxNjY0IiwiU3RhcnRNb250aCI6MSwiVXNlU3RhcnRpbmdZZWFyRm9yTnVtYmVyaW5nIjp0cnVlLCJTaG93RmlzY2FsWWVhckxhYmVsIjp0cnVlfSwiVG9kYXlNYXJrZXJUZXh0IjoiVG9kYXkiLCJBdXRvU2NhbGVUeXBlIjpmYWxzZSwiVGltZWJhbmRTY2FsZXMiOnsiJGlkIjoiMTY2NSIsIlRvcFNjYWxlTGF5ZXIiOnsiJGlkIjoiMTY2NiIsIkZvcm1hdCI6Ik1NTSIsIlR5cGUiOjR9LCJNaWRkbGVTY2FsZUxheWVyIjp7IiRpZCI6IjE2NjciLCJGb3JtYXQiOm51bGwsIlR5cGUiOjB9LCJCb3R0b21TY2FsZUxheWVyIjp7IiRpZCI6IjE2NjgiLCJGb3JtYXQiOm51bGwsIlR5cGUiOjB9fX0sIk1pbGVzdG9uZXMiOlt7IiRpZCI6IjE2NjkiLCJEYXRlIjoiMjAyNS0xMC0zMFQyMzo1OTowMCIsIlN0eWxlIjp7IiRpZCI6IjE2NzAiLCJTaGFwZSI6MTksIkNvbm5lY3Rvck1hcmdpbiI6eyIkcmVmIjoiMTUzNyJ9LCJDb25uZWN0b3JTdHlsZSI6eyIkaWQiOiIxNjcxIiwiTGluZUNvbG9yIjp7IiRyZWYiOiIxNTM5In0sIkxpbmVXZWlnaHQiOjEuMCwiTGluZVR5cGUiOjAsIlBhcmVudFN0eWxlIjpudWxsfSwiSXNCZWxvd1RpbWViYW5kIjpmYWxzZSwiUG9zaXRpb25PblRhc2siOjAsIkhpZGVEYXRlIjpmYWxzZSwiU2hhcGVTaXplIjoxLCJTcGFjaW5nIjowLjAsIlBhZGRpbmciOnsiJHJlZiI6IjE1NDEifSwiU2hhcGVTdHlsZSI6eyIkaWQiOiIxNjcyIiwiTWFyZ2luIjp7IiRyZWYiOiIxNTQzIn0sIlBhZGRpbmciOnsiJHJlZiI6IjE1NDQifSwiQmFja2dyb3VuZCI6eyIkaWQiOiIxNjczIiwiQ29sb3IiOnsiJGlkIjoiMTY3NCIsIkEiOjI1NSwiUiI6MTEyLCJHIjoxNzMsIkIiOjcxfX0sIklzVmlzaWJsZSI6dHJ1ZSwiV2lkdGgiOjEzLjAsIkhlaWdodCI6MTMuMCwiQm9yZGVyU3R5bGUiOnsiJGlkIjoiMTY3NSIsIkxpbmVDb2xvciI6eyIkaWQiOiIxNjc2IiwiJHR5cGUiOiJOTFJFLkNvbW1vbi5Eb20uU29saWRDb2xvckJydXNoLCBOTFJFLkNvbW1vbiIsIkNvbG9yIjp7IiRpZCI6IjE2NzciLCJBIjoyNTUsIlIiOjI1NSwiRyI6MCwiQiI6MH19LCJMaW5lV2VpZ2h0IjowLjAsIkxpbmVUeXBlIjowLCJQYXJlbnRTdHlsZSI6bnVsbH0sIlBhcmVudFN0eWxlIjpudWxsfSwiVGl0bGVTdHlsZSI6eyIkaWQiOiIxNjc4IiwiRm9udFNldHRpbmdzIjp7IiRpZCI6IjE2NzkiLCJGb250U2l6ZSI6MTEsIkZvbnROYW1lIjoiQ2FsaWJyaSIsIklzQm9sZCI6dHJ1ZSwiSXNJdGFsaWMiOmZhbHNlLCJJc1VuZGVybGluZWQiOmZhbHNlLCJQYXJlbnRTdHlsZSI6bnVsbH0sIkF1dG9TaXplIjowLCJGb3JlZ3JvdW5kIjp7IiRpZCI6IjE2ODAiLCJDb2xvciI6eyIkaWQiOiIxNjgxIiwiQSI6MjU1LCJSIjowLCJHIjowLCJCIjowfX0sIk1heFdpZHRoIjoyMDAuMCwiTWF4SGVpZ2h0IjoiSW5maW5pdHkiLCJTbWFydEZvcmVncm91bmRJc0FjdGl2ZSI6ZmFsc2UsIkhvcml6b250YWxBbGlnbm1lbnQiOjAsIlZlcnRpY2FsQWxpZ25tZW50IjowLCJTbWFydEZvcmVncm91bmQiOm51bGwsIkJhY2tncm91bmRGaWxsVHlwZSI6MCwiTWFyZ2luIjp7IiRyZWYiOiIxNTU0In0sIlBhZGRpbmciOnsiJHJlZiI6IjE1NTUifSwiQmFja2dyb3VuZCI6eyIkaWQiOiIxNjgyIiwiQ29sb3IiOnsiJGlkIjoiMTY4MyIsIkEiOjAsIlIiOjI1NSwiRyI6MjU1LCJCIjoyNTV9fSwiSXNWaXNpYmxlIjp0cnVlLCJXaWR0aCI6MC4wLCJIZWlnaHQiOjAuMCwiQm9yZGVyU3R5bGUiOnsiJGlkIjoiMTY4NCIsIkxpbmVDb2xvciI6bnVsbCwiTGluZVdlaWdodCI6MC4wLCJMaW5lVHlwZSI6MCwiUGFyZW50U3R5bGUiOm51bGx9LCJQYXJlbnRTdHlsZSI6bnVsbH0sIkRhdGVTdHlsZSI6eyIkaWQiOiIxNjg1IiwiRm9udFNldHRpbmdzIjp7IiRpZCI6IjE2ODYiLCJGb250U2l6ZSI6MTAsIkZvbnROYW1lIjoiQ2FsaWJyaSIsIklzQm9sZCI6ZmFsc2UsIklzSXRhbGljIjpmYWxzZSwiSXNVbmRlcmxpbmVkIjpmYWxzZSwiUGFyZW50U3R5bGUiOm51bGx9LCJBdXRvU2l6ZSI6MCwiRm9yZWdyb3VuZCI6eyIkaWQiOiIxNjg3IiwiQ29sb3IiOnsiJGlkIjoiMTY4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HJlZiI6IjE1NjIifSwiUGFkZGluZyI6eyIkcmVmIjoiMTU2MyJ9LCJCYWNrZ3JvdW5kIjp7IiRpZCI6IjE2ODkiLCJDb2xvciI6eyIkaWQiOiIxNjkwIiwiQSI6MCwiUiI6MjU1LCJHIjoyNTUsIkIiOjI1NX19LCJJc1Zpc2libGUiOmZhbHNlLCJXaWR0aCI6MC4wLCJIZWlnaHQiOjAuMCwiQm9yZGVyU3R5bGUiOnsiJGlkIjoiMTY5MSIsIkxpbmVDb2xvciI6bnVsbCwiTGluZVdlaWdodCI6MC4wLCJMaW5lVHlwZSI6MCwiUGFyZW50U3R5bGUiOm51bGx9LCJQYXJlbnRTdHlsZSI6bnVsbH0sIkRhdGVGb3JtYXQiOnsiJGlkIjoiMTY5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jkzIiwiRm9ybWF0IjowLCJJc1Zpc2libGUiOmZhbHNlLCJMYXN0S25vd25WaXNpYmlsaXR5U3RhdGUiOmZhbHNlfSwiSXNWaXNpYmxlIjp0cnVlLCJQYXJlbnRTdHlsZSI6bnVsbH0sIkluZGV4IjowLCJQZXJjZW50YWdlQ29tcGxldGUiOm51bGwsIlBvc2l0aW9uIjp7IlJhdGlvIjowLjAsIklzQ3VzdG9tIjpmYWxzZX0sIkRhdGVGb3JtYXQiOnsiJHJlZiI6IjE2OTIifSwiV2Vla051bWJlcmluZyI6eyIkaWQiOiIxNjk0IiwiRm9ybWF0IjowLCJJc1Zpc2libGUiOmZhbHNlLCJMYXN0S25vd25WaXNpYmlsaXR5U3RhdGUiOmZhbHNlfSwiUmVsYXRlZFRhc2tJZCI6IjAwMDAwMDAwLTAwMDAtMDAwMC0wMDAwLTAwMDAwMDAwMDAwMCIsIklkIjoiZjJiODc4NmYtMzczZS00YTMyLWFkMWUtZTAwNWRjZTUwNWRjIiwiSW1wb3J0SWQiOm51bGwsIlRpdGxlIjoiUmV0cmVhdCIsIk5vdGUiOm51bGwsIkh5cGVybGluayI6eyIkaWQiOiIxNjk1IiwiQWRkcmVzcyI6IiIsIlN1YkFkZHJlc3MiOiIifSwiSXNDaGFuZ2VkIjpmYWxzZSwiSXNOZXciOmZhbHNlfSx7IiRpZCI6IjE2OTYiLCJEYXRlIjoiMjAyNS0xMS0yOFQxMTo1OTowMCIsIlN0eWxlIjp7IiRpZCI6IjE2OTciLCJTaGFwZSI6MTksIkNvbm5lY3Rvck1hcmdpbiI6eyIkaWQiOiIxNjk4IiwiVG9wIjowLjAsIkxlZnQiOjIuMCwiUmlnaHQiOjIuMCwiQm90dG9tIjowLjB9LCJDb25uZWN0b3JTdHlsZSI6eyIkaWQiOiIxNjk5IiwiTGluZUNvbG9yIjp7IiRpZCI6IjE3MDAiLCIkdHlwZSI6Ik5MUkUuQ29tbW9uLkRvbS5Tb2xpZENvbG9yQnJ1c2gsIE5MUkUuQ29tbW9uIiwiQ29sb3IiOnsiJGlkIjoiMTcwMSIsIkEiOjEyNywiUiI6NzksIkciOjEyOSwiQiI6MTg5fX0sIkxpbmVXZWlnaHQiOjEuMCwiTGluZVR5cGUiOjAsIlBhcmVudFN0eWxlIjpudWxsfSwiSXNCZWxvd1RpbWViYW5kIjpmYWxzZSwiUG9zaXRpb25PblRhc2siOjAsIkhpZGVEYXRlIjpmYWxzZSwiU2hhcGVTaXplIjoxLCJTcGFjaW5nIjowLjAsIlBhZGRpbmciOnsiJGlkIjoiMTcwMiIsIlRvcCI6NS4wLCJMZWZ0IjozLjAsIlJpZ2h0IjowLjAsIkJvdHRvbSI6Mi4wfSwiU2hhcGVTdHlsZSI6eyIkaWQiOiIxNzAzIiwiTWFyZ2luIjp7IiRpZCI6IjE3MDQiLCJUb3AiOjAuMCwiTGVmdCI6MC4wLCJSaWdodCI6MC4wLCJCb3R0b20iOjAuMH0sIlBhZGRpbmciOnsiJGlkIjoiMTcwNSIsIlRvcCI6MC4wLCJMZWZ0IjowLjAsIlJpZ2h0IjowLjAsIkJvdHRvbSI6MC4wfSwiQmFja2dyb3VuZCI6eyIkaWQiOiIxNzA2IiwiQ29sb3IiOnsiJGlkIjoiMTcwNyIsIkEiOjI1NSwiUiI6MTEyLCJHIjoxNzMsIkIiOjcxfX0sIklzVmlzaWJsZSI6dHJ1ZSwiV2lkdGgiOjEzLjAsIkhlaWdodCI6MTMuMCwiQm9yZGVyU3R5bGUiOnsiJGlkIjoiMTcwOCIsIkxpbmVDb2xvciI6eyIkaWQiOiIxNzA5IiwiJHR5cGUiOiJOTFJFLkNvbW1vbi5Eb20uU29saWRDb2xvckJydXNoLCBOTFJFLkNvbW1vbiIsIkNvbG9yIjp7IiRpZCI6IjE3MTAiLCJBIjoyNTUsIlIiOjI1NSwiRyI6MCwiQiI6MH19LCJMaW5lV2VpZ2h0IjowLjAsIkxpbmVUeXBlIjowLCJQYXJlbnRTdHlsZSI6bnVsbH0sIlBhcmVudFN0eWxlIjpudWxsfSwiVGl0bGVTdHlsZSI6eyIkaWQiOiIxNzExIiwiRm9udFNldHRpbmdzIjp7IiRpZCI6IjE3MTIiLCJGb250U2l6ZSI6MTEsIkZvbnROYW1lIjoiQ2FsaWJyaSIsIklzQm9sZCI6dHJ1ZSwiSXNJdGFsaWMiOmZhbHNlLCJJc1VuZGVybGluZWQiOmZhbHNlLCJQYXJlbnRTdHlsZSI6bnVsbH0sIkF1dG9TaXplIjowLCJGb3JlZ3JvdW5kIjp7IiRpZCI6IjE3MTMiLCJDb2xvciI6eyIkaWQiOiIxNzE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3MTUiLCJUb3AiOjAuMCwiTGVmdCI6MC4wLCJSaWdodCI6MC4wLCJCb3R0b20iOjAuMH0sIlBhZGRpbmciOnsiJGlkIjoiMTcxNiIsIlRvcCI6MC4wLCJMZWZ0IjowLjAsIlJpZ2h0IjowLjAsIkJvdHRvbSI6MC4wfSwiQmFja2dyb3VuZCI6eyIkaWQiOiIxNzE3IiwiQ29sb3IiOnsiJGlkIjoiMTcxOCIsIkEiOjAsIlIiOjI1NSwiRyI6MjU1LCJCIjoyNTV9fSwiSXNWaXNpYmxlIjp0cnVlLCJXaWR0aCI6MC4wLCJIZWlnaHQiOjAuMCwiQm9yZGVyU3R5bGUiOnsiJGlkIjoiMTcxOSIsIkxpbmVDb2xvciI6bnVsbCwiTGluZVdlaWdodCI6MC4wLCJMaW5lVHlwZSI6MCwiUGFyZW50U3R5bGUiOm51bGx9LCJQYXJlbnRTdHlsZSI6bnVsbH0sIkRhdGVTdHlsZSI6eyIkaWQiOiIxNzIwIiwiRm9udFNldHRpbmdzIjp7IiRpZCI6IjE3MjEiLCJGb250U2l6ZSI6MTAsIkZvbnROYW1lIjoiQ2FsaWJyaSIsIklzQm9sZCI6ZmFsc2UsIklzSXRhbGljIjpmYWxzZSwiSXNVbmRlcmxpbmVkIjpmYWxzZSwiUGFyZW50U3R5bGUiOm51bGx9LCJBdXRvU2l6ZSI6MCwiRm9yZWdyb3VuZCI6eyIkaWQiOiIxNzIyIiwiQ29sb3IiOnsiJGlkIjoiMTcy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cyNCIsIlRvcCI6MC4wLCJMZWZ0IjowLjAsIlJpZ2h0IjowLjAsIkJvdHRvbSI6MC4wfSwiUGFkZGluZyI6eyIkaWQiOiIxNzI1IiwiVG9wIjowLjAsIkxlZnQiOjAuMCwiUmlnaHQiOjAuMCwiQm90dG9tIjowLjB9LCJCYWNrZ3JvdW5kIjp7IiRpZCI6IjE3MjYiLCJDb2xvciI6eyIkaWQiOiIxNzI3IiwiQSI6MCwiUiI6MjU1LCJHIjoyNTUsIkIiOjI1NX19LCJJc1Zpc2libGUiOmZhbHNlLCJXaWR0aCI6MC4wLCJIZWlnaHQiOjAuMCwiQm9yZGVyU3R5bGUiOnsiJGlkIjoiMTcyOCIsIkxpbmVDb2xvciI6bnVsbCwiTGluZVdlaWdodCI6MC4wLCJMaW5lVHlwZSI6MCwiUGFyZW50U3R5bGUiOm51bGx9LCJQYXJlbnRTdHlsZSI6bnVsbH0sIkRhdGVGb3JtYXQiOnsiJGlkIjoiMTcyOS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xNzMwIiwiRm9ybWF0IjowLCJJc1Zpc2libGUiOmZhbHNlLCJMYXN0S25vd25WaXNpYmlsaXR5U3RhdGUiOmZhbHNlfSwiSXNWaXNpYmxlIjp0cnVlLCJQYXJlbnRTdHlsZSI6bnVsbH0sIkluZGV4IjoxLCJQZXJjZW50YWdlQ29tcGxldGUiOm51bGwsIlBvc2l0aW9uIjp7IlJhdGlvIjowLjAsIklzQ3VzdG9tIjpmYWxzZX0sIkRhdGVGb3JtYXQiOnsiJHJlZiI6IjE3MjkifSwiV2Vla051bWJlcmluZyI6eyIkaWQiOiIxNzMxIiwiRm9ybWF0IjowLCJJc1Zpc2libGUiOmZhbHNlLCJMYXN0S25vd25WaXNpYmlsaXR5U3RhdGUiOmZhbHNlfSwiUmVsYXRlZFRhc2tJZCI6IjAwMDAwMDAwLTAwMDAtMDAwMC0wMDAwLTAwMDAwMDAwMDAwMCIsIklkIjoiMTc3MTg4NzAtN2U1NC00ODMwLWI4Y2UtODg0YTQ1YjE0ZDNhIiwiSW1wb3J0SWQiOm51bGwsIlRpdGxlIjoiR28gLyBOby1HbyIsIk5vdGUiOm51bGwsIkh5cGVybGluayI6eyIkaWQiOiIxNzMyIiwiQWRkcmVzcyI6IiIsIlN1YkFkZHJlc3MiOiIifSwiSXNDaGFuZ2VkIjpmYWxzZSwiSXNOZXciOmZhbHNlfSx7IiRpZCI6IjE3MzMiLCJEYXRlIjoiMjAyNy0wMS0wMVQxMTo1OTowMCIsIlN0eWxlIjp7IiRpZCI6IjE3MzQiLCJTaGFwZSI6MiwiQ29ubmVjdG9yTWFyZ2luIjp7IiRpZCI6IjE3MzUiLCJUb3AiOjAuMCwiTGVmdCI6Mi4wLCJSaWdodCI6Mi4wLCJCb3R0b20iOjAuMH0sIkNvbm5lY3RvclN0eWxlIjp7IiRpZCI6IjE3MzYiLCJMaW5lQ29sb3IiOnsiJGlkIjoiMTczNyIsIiR0eXBlIjoiTkxSRS5Db21tb24uRG9tLlNvbGlkQ29sb3JCcnVzaCwgTkxSRS5Db21tb24iLCJDb2xvciI6eyIkaWQiOiIxNzM4IiwiQSI6MTI3LCJSIjo3OSwiRyI6MTI5LCJCIjoxODl9fSwiTGluZVdlaWdodCI6MS4wLCJMaW5lVHlwZSI6MCwiUGFyZW50U3R5bGUiOm51bGx9LCJJc0JlbG93VGltZWJhbmQiOmZhbHNlLCJQb3NpdGlvbk9uVGFzayI6MCwiSGlkZURhdGUiOmZhbHNlLCJTaGFwZVNpemUiOjEsIlNwYWNpbmciOjAuMCwiUGFkZGluZyI6eyIkaWQiOiIxNzM5IiwiVG9wIjo1LjAsIkxlZnQiOjMuMCwiUmlnaHQiOjAuMCwiQm90dG9tIjoyLjB9LCJTaGFwZVN0eWxlIjp7IiRpZCI6IjE3NDAiLCJNYXJnaW4iOnsiJGlkIjoiMTc0MSIsIlRvcCI6MC4wLCJMZWZ0IjowLjAsIlJpZ2h0IjowLjAsIkJvdHRvbSI6MC4wfSwiUGFkZGluZyI6eyIkaWQiOiIxNzQyIiwiVG9wIjowLjAsIkxlZnQiOjAuMCwiUmlnaHQiOjAuMCwiQm90dG9tIjowLjB9LCJCYWNrZ3JvdW5kIjp7IiRpZCI6IjE3NDMiLCJDb2xvciI6eyIkaWQiOiIxNzQ0IiwiQSI6MjU1LCJSIjoxNzgsIkciOjE0LCJCIjoxOH19LCJJc1Zpc2libGUiOnRydWUsIldpZHRoIjoxMy4wLCJIZWlnaHQiOjEzLjAsIkJvcmRlclN0eWxlIjp7IiRpZCI6IjE3NDUiLCJMaW5lQ29sb3IiOnsiJHJlZiI6IjE3MDkifSwiTGluZVdlaWdodCI6MC4wLCJMaW5lVHlwZSI6MCwiUGFyZW50U3R5bGUiOm51bGx9LCJQYXJlbnRTdHlsZSI6bnVsbH0sIlRpdGxlU3R5bGUiOnsiJGlkIjoiMTc0NiIsIkZvbnRTZXR0aW5ncyI6eyIkaWQiOiIxNzQ3IiwiRm9udFNpemUiOjExLCJGb250TmFtZSI6IkNhbGlicmkiLCJJc0JvbGQiOnRydWUsIklzSXRhbGljIjpmYWxzZSwiSXNVbmRlcmxpbmVkIjpmYWxzZSwiUGFyZW50U3R5bGUiOm51bGx9LCJBdXRvU2l6ZSI6MCwiRm9yZWdyb3VuZCI6eyIkaWQiOiIxNzQ4IiwiQ29sb3IiOnsiJGlkIjoiMTc0OS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NzUwIiwiVG9wIjowLjAsIkxlZnQiOjAuMCwiUmlnaHQiOjAuMCwiQm90dG9tIjowLjB9LCJQYWRkaW5nIjp7IiRpZCI6IjE3NTEiLCJUb3AiOjAuMCwiTGVmdCI6MC4wLCJSaWdodCI6MC4wLCJCb3R0b20iOjAuMH0sIkJhY2tncm91bmQiOnsiJGlkIjoiMTc1MiIsIkNvbG9yIjp7IiRpZCI6IjE3NTMiLCJBIjowLCJSIjoyNTUsIkciOjI1NSwiQiI6MjU1fX0sIklzVmlzaWJsZSI6dHJ1ZSwiV2lkdGgiOjAuMCwiSGVpZ2h0IjowLjAsIkJvcmRlclN0eWxlIjp7IiRpZCI6IjE3NTQiLCJMaW5lQ29sb3IiOm51bGwsIkxpbmVXZWlnaHQiOjAuMCwiTGluZVR5cGUiOjAsIlBhcmVudFN0eWxlIjpudWxsfSwiUGFyZW50U3R5bGUiOm51bGx9LCJEYXRlU3R5bGUiOnsiJGlkIjoiMTc1NSIsIkZvbnRTZXR0aW5ncyI6eyIkaWQiOiIxNzU2IiwiRm9udFNpemUiOjEwLCJGb250TmFtZSI6IkNhbGlicmkiLCJJc0JvbGQiOmZhbHNlLCJJc0l0YWxpYyI6ZmFsc2UsIklzVW5kZXJsaW5lZCI6ZmFsc2UsIlBhcmVudFN0eWxlIjpudWxsfSwiQXV0b1NpemUiOjAsIkZvcmVncm91bmQiOnsiJGlkIjoiMTc1NyIsIkNvbG9yIjp7IiRpZCI6IjE3NT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3NTkiLCJUb3AiOjAuMCwiTGVmdCI6MC4wLCJSaWdodCI6MC4wLCJCb3R0b20iOjAuMH0sIlBhZGRpbmciOnsiJGlkIjoiMTc2MCIsIlRvcCI6MC4wLCJMZWZ0IjowLjAsIlJpZ2h0IjowLjAsIkJvdHRvbSI6MC4wfSwiQmFja2dyb3VuZCI6eyIkaWQiOiIxNzYxIiwiQ29sb3IiOnsiJGlkIjoiMTc2MiIsIkEiOjAsIlIiOjI1NSwiRyI6MjU1LCJCIjoyNTV9fSwiSXNWaXNpYmxlIjpmYWxzZSwiV2lkdGgiOjAuMCwiSGVpZ2h0IjowLjAsIkJvcmRlclN0eWxlIjp7IiRpZCI6IjE3NjMiLCJMaW5lQ29sb3IiOm51bGwsIkxpbmVXZWlnaHQiOjAuMCwiTGluZVR5cGUiOjAsIlBhcmVudFN0eWxlIjpudWxsfSwiUGFyZW50U3R5bGUiOm51bGx9LCJEYXRlRm9ybWF0Ijp7IiRpZCI6IjE3Nj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c2NSIsIkZvcm1hdCI6MCwiSXNWaXNpYmxlIjpmYWxzZSwiTGFzdEtub3duVmlzaWJpbGl0eVN0YXRlIjpmYWxzZX0sIklzVmlzaWJsZSI6dHJ1ZSwiUGFyZW50U3R5bGUiOm51bGx9LCJJbmRleCI6MiwiUGVyY2VudGFnZUNvbXBsZXRlIjpudWxsLCJQb3NpdGlvbiI6eyJSYXRpbyI6MC4wLCJJc0N1c3RvbSI6ZmFsc2V9LCJEYXRlRm9ybWF0Ijp7IiRyZWYiOiIxNzY0In0sIldlZWtOdW1iZXJpbmciOnsiJGlkIjoiMTc2NiIsIkZvcm1hdCI6MCwiSXNWaXNpYmxlIjpmYWxzZSwiTGFzdEtub3duVmlzaWJpbGl0eVN0YXRlIjpmYWxzZX0sIlJlbGF0ZWRUYXNrSWQiOiIwMDAwMDAwMC0wMDAwLTAwMDAtMDAwMC0wMDAwMDAwMDAwMDAiLCJJZCI6ImU3ZDQyNDIxLWQ5ZTYtNDBhMi1hMTA3LWFmYTQyMzE0MWM0NiIsIkltcG9ydElkIjpudWxsLCJUaXRsZSI6IlN0YXJ0IFNodXRkb3duIiwiTm90ZSI6bnVsbCwiSHlwZXJsaW5rIjp7IiRpZCI6IjE3NjciLCJBZGRyZXNzIjoiIiwiU3ViQWRkcmVzcyI6IiJ9LCJJc0NoYW5nZWQiOmZhbHNlLCJJc05ldyI6ZmFsc2V9LHsiJGlkIjoiMTc2OCIsIkRhdGUiOiIyMDI4LTA1LTAxVDExOjU5OjAwIiwiU3R5bGUiOnsiJGlkIjoiMTc2OSIsIlNoYXBlIjoyLCJDb25uZWN0b3JNYXJnaW4iOnsiJGlkIjoiMTc3MCIsIlRvcCI6MC4wLCJMZWZ0IjoyLjAsIlJpZ2h0IjoyLjAsIkJvdHRvbSI6MC4wfSwiQ29ubmVjdG9yU3R5bGUiOnsiJGlkIjoiMTc3MSIsIkxpbmVDb2xvciI6eyIkaWQiOiIxNzcyIiwiJHR5cGUiOiJOTFJFLkNvbW1vbi5Eb20uU29saWRDb2xvckJydXNoLCBOTFJFLkNvbW1vbiIsIkNvbG9yIjp7IiRpZCI6IjE3NzMiLCJBIjoxMjcsIlIiOjc5LCJHIjoxMjksIkIiOjE4OX19LCJMaW5lV2VpZ2h0IjoxLjAsIkxpbmVUeXBlIjowLCJQYXJlbnRTdHlsZSI6bnVsbH0sIklzQmVsb3dUaW1lYmFuZCI6ZmFsc2UsIlBvc2l0aW9uT25UYXNrIjowLCJIaWRlRGF0ZSI6ZmFsc2UsIlNoYXBlU2l6ZSI6MSwiU3BhY2luZyI6MC4wLCJQYWRkaW5nIjp7IiRpZCI6IjE3NzQiLCJUb3AiOjUuMCwiTGVmdCI6My4wLCJSaWdodCI6MC4wLCJCb3R0b20iOjIuMH0sIlNoYXBlU3R5bGUiOnsiJGlkIjoiMTc3NSIsIk1hcmdpbiI6eyIkaWQiOiIxNzc2IiwiVG9wIjowLjAsIkxlZnQiOjAuMCwiUmlnaHQiOjAuMCwiQm90dG9tIjowLjB9LCJQYWRkaW5nIjp7IiRpZCI6IjE3NzciLCJUb3AiOjAuMCwiTGVmdCI6MC4wLCJSaWdodCI6MC4wLCJCb3R0b20iOjAuMH0sIkJhY2tncm91bmQiOnsiJGlkIjoiMTc3OCIsIkNvbG9yIjp7IiRpZCI6IjE3NzkiLCJBIjoyNTUsIlIiOjE3OCwiRyI6MTQsIkIiOjE4fX0sIklzVmlzaWJsZSI6dHJ1ZSwiV2lkdGgiOjEzLjAsIkhlaWdodCI6MTMuMCwiQm9yZGVyU3R5bGUiOnsiJGlkIjoiMTc4MCIsIkxpbmVDb2xvciI6eyIkcmVmIjoiMTcwOSJ9LCJMaW5lV2VpZ2h0IjowLjAsIkxpbmVUeXBlIjowLCJQYXJlbnRTdHlsZSI6bnVsbH0sIlBhcmVudFN0eWxlIjpudWxsfSwiVGl0bGVTdHlsZSI6eyIkaWQiOiIxNzgxIiwiRm9udFNldHRpbmdzIjp7IiRpZCI6IjE3ODIiLCJGb250U2l6ZSI6MTEsIkZvbnROYW1lIjoiQ2FsaWJyaSIsIklzQm9sZCI6dHJ1ZSwiSXNJdGFsaWMiOmZhbHNlLCJJc1VuZGVybGluZWQiOmZhbHNlLCJQYXJlbnRTdHlsZSI6bnVsbH0sIkF1dG9TaXplIjowLCJGb3JlZ3JvdW5kIjp7IiRpZCI6IjE3ODMiLCJDb2xvciI6eyIkaWQiOiIxNzg0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3ODUiLCJUb3AiOjAuMCwiTGVmdCI6MC4wLCJSaWdodCI6MC4wLCJCb3R0b20iOjAuMH0sIlBhZGRpbmciOnsiJGlkIjoiMTc4NiIsIlRvcCI6MC4wLCJMZWZ0IjowLjAsIlJpZ2h0IjowLjAsIkJvdHRvbSI6MC4wfSwiQmFja2dyb3VuZCI6eyIkaWQiOiIxNzg3IiwiQ29sb3IiOnsiJGlkIjoiMTc4OCIsIkEiOjAsIlIiOjI1NSwiRyI6MjU1LCJCIjoyNTV9fSwiSXNWaXNpYmxlIjp0cnVlLCJXaWR0aCI6MC4wLCJIZWlnaHQiOjAuMCwiQm9yZGVyU3R5bGUiOnsiJGlkIjoiMTc4OSIsIkxpbmVDb2xvciI6bnVsbCwiTGluZVdlaWdodCI6MC4wLCJMaW5lVHlwZSI6MCwiUGFyZW50U3R5bGUiOm51bGx9LCJQYXJlbnRTdHlsZSI6bnVsbH0sIkRhdGVTdHlsZSI6eyIkaWQiOiIxNzkwIiwiRm9udFNldHRpbmdzIjp7IiRpZCI6IjE3OTEiLCJGb250U2l6ZSI6MTAsIkZvbnROYW1lIjoiQ2FsaWJyaSIsIklzQm9sZCI6ZmFsc2UsIklzSXRhbGljIjpmYWxzZSwiSXNVbmRlcmxpbmVkIjpmYWxzZSwiUGFyZW50U3R5bGUiOm51bGx9LCJBdXRvU2l6ZSI6MCwiRm9yZWdyb3VuZCI6eyIkaWQiOiIxNzkyIiwiQ29sb3IiOnsiJGlkIjoiMTc5My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c5NCIsIlRvcCI6MC4wLCJMZWZ0IjowLjAsIlJpZ2h0IjowLjAsIkJvdHRvbSI6MC4wfSwiUGFkZGluZyI6eyIkaWQiOiIxNzk1IiwiVG9wIjowLjAsIkxlZnQiOjAuMCwiUmlnaHQiOjAuMCwiQm90dG9tIjowLjB9LCJCYWNrZ3JvdW5kIjp7IiRpZCI6IjE3OTYiLCJDb2xvciI6eyIkaWQiOiIxNzk3IiwiQSI6MCwiUiI6MjU1LCJHIjoyNTUsIkIiOjI1NX19LCJJc1Zpc2libGUiOmZhbHNlLCJXaWR0aCI6MC4wLCJIZWlnaHQiOjAuMCwiQm9yZGVyU3R5bGUiOnsiJGlkIjoiMTc5OCIsIkxpbmVDb2xvciI6bnVsbCwiTGluZVdlaWdodCI6MC4wLCJMaW5lVHlwZSI6MCwiUGFyZW50U3R5bGUiOm51bGx9LCJQYXJlbnRTdHlsZSI6bnVsbH0sIkRhdGVGb3JtYXQiOnsiJGlkIjoiMTc5OSIsIkZvcm1hdFN0cmluZyI6Ik1NTSBkIiwiU2VwYXJhdG9yIjoiLyIsIlVzZUludGVybmF0aW9uYWxEYXRlRm9ybWF0IjpmYWxzZSwiRGF0ZUlzVmlzaWJsZSI6dHJ1ZSwiVGltZUlzVmlzaWJsZSI6ZmFsc2UsIkhvdXJEaWdpdHMiOjEsIkFtUG1EZXNpZ25hdG9yIjoyLCJUcmltMDBNaW51dGVzIjpmYWxzZSwiTGFzdEtub3duVmlzaWJpbGl0eVN0YXRlIjp7IiRpZCI6IjE4MDAiLCJEYXRlUGFydElzVmlzaWJsZSI6dHJ1ZSwiVGltZVBhcnRJc1Zpc2libGUiOmZhbHNlfX0sIldlZWtOdW1iZXJpbmciOnsiJGlkIjoiMTgwMSIsIkZvcm1hdCI6MCwiSXNWaXNpYmxlIjpmYWxzZSwiTGFzdEtub3duVmlzaWJpbGl0eVN0YXRlIjpmYWxzZX0sIklzVmlzaWJsZSI6dHJ1ZSwiUGFyZW50U3R5bGUiOm51bGx9LCJJbmRleCI6MywiUGVyY2VudGFnZUNvbXBsZXRlIjpudWxsLCJQb3NpdGlvbiI6eyJSYXRpbyI6MC4wODgyMDk4NzY1NDMyMDk4NTksIklzQ3VzdG9tIjp0cnVlfSwiRGF0ZUZvcm1hdCI6eyIkcmVmIjoiMTc5OSJ9LCJXZWVrTnVtYmVyaW5nIjp7IiRpZCI6IjE4MDIiLCJGb3JtYXQiOjAsIklzVmlzaWJsZSI6ZmFsc2UsIkxhc3RLbm93blZpc2liaWxpdHlTdGF0ZSI6ZmFsc2V9LCJSZWxhdGVkVGFza0lkIjoiMDAwMDAwMDAtMDAwMC0wMDAwLTAwMDAtMDAwMDAwMDAwMDAwIiwiSWQiOiIwZTI4YTg0Yy1mNjcyLTRlMDAtYTA4OS05NjRiZTBkMjRiMGMiLCJJbXBvcnRJZCI6bnVsbCwiVGl0bGUiOiJISVBBIEJlYW0iLCJOb3RlIjpudWxsLCJIeXBlcmxpbmsiOnsiJGlkIjoiMTgwMyIsIkFkZHJlc3MiOm51bGwsIlN1YkFkZHJlc3MiOm51bGx9LCJJc0NoYW5nZWQiOmZhbHNlLCJJc05ldyI6ZmFsc2V9LHsiJGlkIjoiMTgwNCIsIkRhdGUiOiIyMDI4LTA4LTA3VDExOjU5OjAwIiwiU3R5bGUiOnsiJGlkIjoiMTgwNSIsIlNoYXBlIjoyLCJDb25uZWN0b3JNYXJnaW4iOnsiJGlkIjoiMTgwNiIsIlRvcCI6MC4wLCJMZWZ0IjoyLjAsIlJpZ2h0IjoyLjAsIkJvdHRvbSI6MC4wfSwiQ29ubmVjdG9yU3R5bGUiOnsiJGlkIjoiMTgwNyIsIkxpbmVDb2xvciI6eyIkaWQiOiIxODA4IiwiJHR5cGUiOiJOTFJFLkNvbW1vbi5Eb20uU29saWRDb2xvckJydXNoLCBOTFJFLkNvbW1vbiIsIkNvbG9yIjp7IiRpZCI6IjE4MDkiLCJBIjoxMjcsIlIiOjc5LCJHIjoxMjksIkIiOjE4OX19LCJMaW5lV2VpZ2h0IjoxLjAsIkxpbmVUeXBlIjowLCJQYXJlbnRTdHlsZSI6bnVsbH0sIklzQmVsb3dUaW1lYmFuZCI6ZmFsc2UsIlBvc2l0aW9uT25UYXNrIjowLCJIaWRlRGF0ZSI6ZmFsc2UsIlNoYXBlU2l6ZSI6MSwiU3BhY2luZyI6MC4wLCJQYWRkaW5nIjp7IiRpZCI6IjE4MTAiLCJUb3AiOjUuMCwiTGVmdCI6My4wLCJSaWdodCI6MC4wLCJCb3R0b20iOjIuMH0sIlNoYXBlU3R5bGUiOnsiJGlkIjoiMTgxMSIsIk1hcmdpbiI6eyIkaWQiOiIxODEyIiwiVG9wIjowLjAsIkxlZnQiOjAuMCwiUmlnaHQiOjAuMCwiQm90dG9tIjowLjB9LCJQYWRkaW5nIjp7IiRpZCI6IjE4MTMiLCJUb3AiOjAuMCwiTGVmdCI6MC4wLCJSaWdodCI6MC4wLCJCb3R0b20iOjAuMH0sIkJhY2tncm91bmQiOnsiJGlkIjoiMTgxNCIsIkNvbG9yIjp7IiRpZCI6IjE4MTUiLCJBIjoyNTUsIlIiOjgyLCJHIjoxNDcsIkIiOjIwNX19LCJJc1Zpc2libGUiOnRydWUsIldpZHRoIjoxMy4wLCJIZWlnaHQiOjEzLjAsIkJvcmRlclN0eWxlIjp7IiRpZCI6IjE4MTYiLCJMaW5lQ29sb3IiOnsiJHJlZiI6IjE3MDkifSwiTGluZVdlaWdodCI6MC4wLCJMaW5lVHlwZSI6MCwiUGFyZW50U3R5bGUiOm51bGx9LCJQYXJlbnRTdHlsZSI6bnVsbH0sIlRpdGxlU3R5bGUiOnsiJGlkIjoiMTgxNyIsIkZvbnRTZXR0aW5ncyI6eyIkaWQiOiIxODE4IiwiRm9udFNpemUiOjExLCJGb250TmFtZSI6IkNhbGlicmkiLCJJc0JvbGQiOnRydWUsIklzSXRhbGljIjpmYWxzZSwiSXNVbmRlcmxpbmVkIjpmYWxzZSwiUGFyZW50U3R5bGUiOm51bGx9LCJBdXRvU2l6ZSI6MCwiRm9yZWdyb3VuZCI6eyIkaWQiOiIxODE5IiwiQ29sb3IiOnsiJGlkIjoiMTgyM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ODIxIiwiVG9wIjowLjAsIkxlZnQiOjAuMCwiUmlnaHQiOjAuMCwiQm90dG9tIjowLjB9LCJQYWRkaW5nIjp7IiRpZCI6IjE4MjIiLCJUb3AiOjAuMCwiTGVmdCI6MC4wLCJSaWdodCI6MC4wLCJCb3R0b20iOjAuMH0sIkJhY2tncm91bmQiOnsiJGlkIjoiMTgyMyIsIkNvbG9yIjp7IiRpZCI6IjE4MjQiLCJBIjowLCJSIjoyNTUsIkciOjI1NSwiQiI6MjU1fX0sIklzVmlzaWJsZSI6dHJ1ZSwiV2lkdGgiOjAuMCwiSGVpZ2h0IjowLjAsIkJvcmRlclN0eWxlIjp7IiRpZCI6IjE4MjUiLCJMaW5lQ29sb3IiOm51bGwsIkxpbmVXZWlnaHQiOjAuMCwiTGluZVR5cGUiOjAsIlBhcmVudFN0eWxlIjpudWxsfSwiUGFyZW50U3R5bGUiOm51bGx9LCJEYXRlU3R5bGUiOnsiJGlkIjoiMTgyNiIsIkZvbnRTZXR0aW5ncyI6eyIkaWQiOiIxODI3IiwiRm9udFNpemUiOjEwLCJGb250TmFtZSI6IkNhbGlicmkiLCJJc0JvbGQiOmZhbHNlLCJJc0l0YWxpYyI6ZmFsc2UsIklzVW5kZXJsaW5lZCI6ZmFsc2UsIlBhcmVudFN0eWxlIjpudWxsfSwiQXV0b1NpemUiOjAsIkZvcmVncm91bmQiOnsiJGlkIjoiMTgyOCIsIkNvbG9yIjp7IiRpZCI6IjE4Mj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4MzAiLCJUb3AiOjAuMCwiTGVmdCI6MC4wLCJSaWdodCI6MC4wLCJCb3R0b20iOjAuMH0sIlBhZGRpbmciOnsiJGlkIjoiMTgzMSIsIlRvcCI6MC4wLCJMZWZ0IjowLjAsIlJpZ2h0IjowLjAsIkJvdHRvbSI6MC4wfSwiQmFja2dyb3VuZCI6eyIkaWQiOiIxODMyIiwiQ29sb3IiOnsiJGlkIjoiMTgzMyIsIkEiOjAsIlIiOjI1NSwiRyI6MjU1LCJCIjoyNTV9fSwiSXNWaXNpYmxlIjpmYWxzZSwiV2lkdGgiOjAuMCwiSGVpZ2h0IjowLjAsIkJvcmRlclN0eWxlIjp7IiRpZCI6IjE4MzQiLCJMaW5lQ29sb3IiOm51bGwsIkxpbmVXZWlnaHQiOjAuMCwiTGluZVR5cGUiOjAsIlBhcmVudFN0eWxlIjpudWxsfSwiUGFyZW50U3R5bGUiOm51bGx9LCJEYXRlRm9ybWF0Ijp7IiRpZCI6IjE4MzU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gzNiIsIkZvcm1hdCI6MCwiSXNWaXNpYmxlIjpmYWxzZSwiTGFzdEtub3duVmlzaWJpbGl0eVN0YXRlIjpmYWxzZX0sIklzVmlzaWJsZSI6dHJ1ZSwiUGFyZW50U3R5bGUiOm51bGx9LCJJbmRleCI6NCwiUGVyY2VudGFnZUNvbXBsZXRlIjpudWxsLCJQb3NpdGlvbiI6eyJSYXRpbyI6MC4wLCJJc0N1c3RvbSI6ZmFsc2V9LCJEYXRlRm9ybWF0Ijp7IiRyZWYiOiIxODM1In0sIldlZWtOdW1iZXJpbmciOnsiJGlkIjoiMTgzNyIsIkZvcm1hdCI6MCwiSXNWaXNpYmxlIjpmYWxzZSwiTGFzdEtub3duVmlzaWJpbGl0eVN0YXRlIjpmYWxzZX0sIlJlbGF0ZWRUYXNrSWQiOiIwMDAwMDAwMC0wMDAwLTAwMDAtMDAwMC0wMDAwMDAwMDAwMDAiLCJJZCI6ImI4YzYwMzI2LTk5NTItNDM5Yi05NzdjLWIxMDNlNWY3NmJkYiIsIkltcG9ydElkIjpudWxsLCJUaXRsZSI6IkhJTUIgQmVhbSIsIk5vdGUiOm51bGwsIkh5cGVybGluayI6eyIkaWQiOiIxODM4IiwiQWRkcmVzcyI6bnVsbCwiU3ViQWRkcmVzcyI6bnVsbH0sIklzQ2hhbmdlZCI6ZmFsc2UsIklzTmV3IjpmYWxzZX0seyIkaWQiOiIxODM5IiwiRGF0ZSI6IjIwMjgtMDctMDNUMTE6NTk6MDAiLCJTdHlsZSI6eyIkaWQiOiIxODQwIiwiU2hhcGUiOjIsIkNvbm5lY3Rvck1hcmdpbiI6eyIkaWQiOiIxODQxIiwiVG9wIjowLjAsIkxlZnQiOjIuMCwiUmlnaHQiOjIuMCwiQm90dG9tIjowLjB9LCJDb25uZWN0b3JTdHlsZSI6eyIkaWQiOiIxODQyIiwiTGluZUNvbG9yIjp7IiRpZCI6IjE4NDMiLCIkdHlwZSI6Ik5MUkUuQ29tbW9uLkRvbS5Tb2xpZENvbG9yQnJ1c2gsIE5MUkUuQ29tbW9uIiwiQ29sb3IiOnsiJGlkIjoiMTg0NCIsIkEiOjEyNywiUiI6NzksIkciOjEyOSwiQiI6MTg5fX0sIkxpbmVXZWlnaHQiOjEuMCwiTGluZVR5cGUiOjAsIlBhcmVudFN0eWxlIjpudWxsfSwiSXNCZWxvd1RpbWViYW5kIjpmYWxzZSwiUG9zaXRpb25PblRhc2siOjAsIkhpZGVEYXRlIjpmYWxzZSwiU2hhcGVTaXplIjoxLCJTcGFjaW5nIjowLjAsIlBhZGRpbmciOnsiJGlkIjoiMTg0NSIsIlRvcCI6NS4wLCJMZWZ0IjozLjAsIlJpZ2h0IjowLjAsIkJvdHRvbSI6Mi4wfSwiU2hhcGVTdHlsZSI6eyIkaWQiOiIxODQ2IiwiTWFyZ2luIjp7IiRpZCI6IjE4NDciLCJUb3AiOjAuMCwiTGVmdCI6MC4wLCJSaWdodCI6MC4wLCJCb3R0b20iOjAuMH0sIlBhZGRpbmciOnsiJGlkIjoiMTg0OCIsIlRvcCI6MC4wLCJMZWZ0IjowLjAsIlJpZ2h0IjowLjAsIkJvdHRvbSI6MC4wfSwiQmFja2dyb3VuZCI6eyIkaWQiOiIxODQ5IiwiQ29sb3IiOnsiJGlkIjoiMTg1MCIsIkEiOjI1NSwiUiI6MTExLCJHIjo0OSwiQiI6MTUyfX0sIklzVmlzaWJsZSI6dHJ1ZSwiV2lkdGgiOjEzLjAsIkhlaWdodCI6MTMuMCwiQm9yZGVyU3R5bGUiOnsiJGlkIjoiMTg1MSIsIkxpbmVDb2xvciI6eyIkcmVmIjoiMTcwOSJ9LCJMaW5lV2VpZ2h0IjowLjAsIkxpbmVUeXBlIjowLCJQYXJlbnRTdHlsZSI6bnVsbH0sIlBhcmVudFN0eWxlIjpudWxsfSwiVGl0bGVTdHlsZSI6eyIkaWQiOiIxODUyIiwiRm9udFNldHRpbmdzIjp7IiRpZCI6IjE4NTMiLCJGb250U2l6ZSI6MTEsIkZvbnROYW1lIjoiQ2FsaWJyaSIsIklzQm9sZCI6dHJ1ZSwiSXNJdGFsaWMiOmZhbHNlLCJJc1VuZGVybGluZWQiOmZhbHNlLCJQYXJlbnRTdHlsZSI6bnVsbH0sIkF1dG9TaXplIjowLCJGb3JlZ3JvdW5kIjp7IiRpZCI6IjE4NTQiLCJDb2xvciI6eyIkaWQiOiIxODU1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4NTYiLCJUb3AiOjAuMCwiTGVmdCI6MC4wLCJSaWdodCI6MC4wLCJCb3R0b20iOjAuMH0sIlBhZGRpbmciOnsiJGlkIjoiMTg1NyIsIlRvcCI6MC4wLCJMZWZ0IjowLjAsIlJpZ2h0IjowLjAsIkJvdHRvbSI6MC4wfSwiQmFja2dyb3VuZCI6eyIkaWQiOiIxODU4IiwiQ29sb3IiOnsiJGlkIjoiMTg1OSIsIkEiOjAsIlIiOjI1NSwiRyI6MjU1LCJCIjoyNTV9fSwiSXNWaXNpYmxlIjp0cnVlLCJXaWR0aCI6MC4wLCJIZWlnaHQiOjAuMCwiQm9yZGVyU3R5bGUiOnsiJGlkIjoiMTg2MCIsIkxpbmVDb2xvciI6bnVsbCwiTGluZVdlaWdodCI6MC4wLCJMaW5lVHlwZSI6MCwiUGFyZW50U3R5bGUiOm51bGx9LCJQYXJlbnRTdHlsZSI6bnVsbH0sIkRhdGVTdHlsZSI6eyIkaWQiOiIxODYxIiwiRm9udFNldHRpbmdzIjp7IiRpZCI6IjE4NjIiLCJGb250U2l6ZSI6MTAsIkZvbnROYW1lIjoiQ2FsaWJyaSIsIklzQm9sZCI6ZmFsc2UsIklzSXRhbGljIjpmYWxzZSwiSXNVbmRlcmxpbmVkIjpmYWxzZSwiUGFyZW50U3R5bGUiOm51bGx9LCJBdXRvU2l6ZSI6MiwiRm9yZWdyb3VuZCI6eyIkaWQiOiIxODYzIiwiQ29sb3IiOnsiJGlkIjoiMTg2NCIsIkEiOjI1NSwiUiI6MTE1LCJHIjoxMTUsIkIiOjExNX19LCJNYXhXaWR0aCI6MjcuMCwiTWF4SGVpZ2h0IjoiSW5maW5pdHkiLCJTbWFydEZvcmVncm91bmRJc0FjdGl2ZSI6ZmFsc2UsIkhvcml6b250YWxBbGlnbm1lbnQiOjAsIlZlcnRpY2FsQWxpZ25tZW50IjowLCJTbWFydEZvcmVncm91bmQiOm51bGwsIkJhY2tncm91bmRGaWxsVHlwZSI6MCwiTWFyZ2luIjp7IiRpZCI6IjE4NjUiLCJUb3AiOjAuMCwiTGVmdCI6MC4wLCJSaWdodCI6MC4wLCJCb3R0b20iOjAuMH0sIlBhZGRpbmciOnsiJGlkIjoiMTg2NiIsIlRvcCI6MC4wLCJMZWZ0IjowLjAsIlJpZ2h0IjowLjAsIkJvdHRvbSI6MC4wfSwiQmFja2dyb3VuZCI6eyIkaWQiOiIxODY3IiwiQ29sb3IiOnsiJGlkIjoiMTg2OCIsIkEiOjAsIlIiOjI1NSwiRyI6MjU1LCJCIjoyNTV9fSwiSXNWaXNpYmxlIjpmYWxzZSwiV2lkdGgiOjAuMCwiSGVpZ2h0IjowLjAsIkJvcmRlclN0eWxlIjp7IiRpZCI6IjE4NjkiLCJMaW5lQ29sb3IiOm51bGwsIkxpbmVXZWlnaHQiOjAuMCwiTGluZVR5cGUiOjAsIlBhcmVudFN0eWxlIjpudWxsfSwiUGFyZW50U3R5bGUiOm51bGx9LCJEYXRlRm9ybWF0Ijp7IiRpZCI6IjE4N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g3MSIsIkZvcm1hdCI6MCwiSXNWaXNpYmxlIjpmYWxzZSwiTGFzdEtub3duVmlzaWJpbGl0eVN0YXRlIjpmYWxzZX0sIklzVmlzaWJsZSI6dHJ1ZSwiUGFyZW50U3R5bGUiOm51bGx9LCJJbmRleCI6NSwiUGVyY2VudGFnZUNvbXBsZXRlIjpudWxsLCJQb3NpdGlvbiI6eyJSYXRpbyI6MC4xNjEzNTgwMjQ2OTEzNTgxLCJJc0N1c3RvbSI6ZmFsc2V9LCJEYXRlRm9ybWF0Ijp7IiRyZWYiOiIxODcwIn0sIldlZWtOdW1iZXJpbmciOnsiJGlkIjoiMTg3MiIsIkZvcm1hdCI6MCwiSXNWaXNpYmxlIjpmYWxzZSwiTGFzdEtub3duVmlzaWJpbGl0eVN0YXRlIjpmYWxzZX0sIlJlbGF0ZWRUYXNrSWQiOiIwMDAwMDAwMC0wMDAwLTAwMDAtMDAwMC0wMDAwMDAwMDAwMDAiLCJJZCI6Ijc4YWI5MDhmLTE0YzctNGM4OC05OGFjLTM0ZDI2NjVlMTJmMiIsIkltcG9ydElkIjpudWxsLCJUaXRsZSI6IlVzZXIgT3BlcmF0aW9uIFNJTlEsIFVDTiwgU868UywgQ0hSSVNQIiwiTm90ZSI6bnVsbCwiSHlwZXJsaW5rIjp7IiRpZCI6IjE4NzMiLCJBZGRyZXNzIjpudWxsLCJTdWJBZGRyZXNzIjpudWxsfSwiSXNDaGFuZ2VkIjpmYWxzZSwiSXNOZXciOmZhbHNlfSx7IiRpZCI6IjE4NzQiLCJEYXRlIjoiMjAyOS0wNi0wMVQxMTo1OTowMCIsIlN0eWxlIjp7IiRpZCI6IjE4NzUiLCJTaGFwZSI6MiwiQ29ubmVjdG9yTWFyZ2luIjp7IiRyZWYiOiIxNTM3In0sIkNvbm5lY3RvclN0eWxlIjp7IiRpZCI6IjE4NzYiLCJMaW5lQ29sb3IiOnsiJHJlZiI6IjE1MzkifSwiTGluZVdlaWdodCI6MS4wLCJMaW5lVHlwZSI6MCwiUGFyZW50U3R5bGUiOm51bGx9LCJJc0JlbG93VGltZWJhbmQiOmZhbHNlLCJQb3NpdGlvbk9uVGFzayI6MCwiSGlkZURhdGUiOmZhbHNlLCJTaGFwZVNpemUiOjEsIlNwYWNpbmciOjAuMCwiUGFkZGluZyI6eyIkcmVmIjoiMTU0MSJ9LCJTaGFwZVN0eWxlIjp7IiRpZCI6IjE4NzciLCJNYXJnaW4iOnsiJHJlZiI6IjE1NDMifSwiUGFkZGluZyI6eyIkcmVmIjoiMTU0NCJ9LCJCYWNrZ3JvdW5kIjp7IiRpZCI6IjE4NzgiLCJDb2xvciI6eyIkaWQiOiIxODc5IiwiQSI6MjU1LCJSIjo4MiwiRyI6MTQ3LCJCIjoyMDV9fSwiSXNWaXNpYmxlIjp0cnVlLCJXaWR0aCI6MTMuMCwiSGVpZ2h0IjoxMy4wLCJCb3JkZXJTdHlsZSI6eyIkaWQiOiIxODgwIiwiTGluZUNvbG9yIjp7IiRpZCI6IjE4ODEiLCIkdHlwZSI6Ik5MUkUuQ29tbW9uLkRvbS5Tb2xpZENvbG9yQnJ1c2gsIE5MUkUuQ29tbW9uIiwiQ29sb3IiOnsiJGlkIjoiMTg4MiIsIkEiOjI1NSwiUiI6MjU1LCJHIjowLCJCIjowfX0sIkxpbmVXZWlnaHQiOjAuMCwiTGluZVR5cGUiOjAsIlBhcmVudFN0eWxlIjpudWxsfSwiUGFyZW50U3R5bGUiOm51bGx9LCJUaXRsZVN0eWxlIjp7IiRpZCI6IjE4ODMiLCJGb250U2V0dGluZ3MiOnsiJGlkIjoiMTg4NCIsIkZvbnRTaXplIjoxMSwiRm9udE5hbWUiOiJDYWxpYnJpIiwiSXNCb2xkIjp0cnVlLCJJc0l0YWxpYyI6ZmFsc2UsIklzVW5kZXJsaW5lZCI6ZmFsc2UsIlBhcmVudFN0eWxlIjpudWxsfSwiQXV0b1NpemUiOjAsIkZvcmVncm91bmQiOnsiJGlkIjoiMTg4NSIsIkNvbG9yIjp7IiRpZCI6IjE4ODYiLCJBIjoyNTUsIlIiOjAsIkciOjAsIkIiOjB9fSwiTWF4V2lkdGgiOjIwMC4wLCJNYXhIZWlnaHQiOiJJbmZpbml0eSIsIlNtYXJ0Rm9yZWdyb3VuZElzQWN0aXZlIjpmYWxzZSwiSG9yaXpvbnRhbEFsaWdubWVudCI6MCwiVmVydGljYWxBbGlnbm1lbnQiOjAsIlNtYXJ0Rm9yZWdyb3VuZCI6bnVsbCwiQmFja2dyb3VuZEZpbGxUeXBlIjowLCJNYXJnaW4iOnsiJHJlZiI6IjE1NTQifSwiUGFkZGluZyI6eyIkcmVmIjoiMTU1NSJ9LCJCYWNrZ3JvdW5kIjp7IiRpZCI6IjE4ODciLCJDb2xvciI6eyIkaWQiOiIxODg4IiwiQSI6MCwiUiI6MjU1LCJHIjoyNTUsIkIiOjI1NX19LCJJc1Zpc2libGUiOnRydWUsIldpZHRoIjowLjAsIkhlaWdodCI6MC4wLCJCb3JkZXJTdHlsZSI6eyIkaWQiOiIxODg5IiwiTGluZUNvbG9yIjpudWxsLCJMaW5lV2VpZ2h0IjowLjAsIkxpbmVUeXBlIjowLCJQYXJlbnRTdHlsZSI6bnVsbH0sIlBhcmVudFN0eWxlIjpudWxsfSwiRGF0ZVN0eWxlIjp7IiRpZCI6IjE4OTAiLCJGb250U2V0dGluZ3MiOnsiJGlkIjoiMTg5MSIsIkZvbnRTaXplIjoxMCwiRm9udE5hbWUiOiJDYWxpYnJpIiwiSXNCb2xkIjpmYWxzZSwiSXNJdGFsaWMiOmZhbHNlLCJJc1VuZGVybGluZWQiOmZhbHNlLCJQYXJlbnRTdHlsZSI6bnVsbH0sIkF1dG9TaXplIjowLCJGb3JlZ3JvdW5kIjp7IiRpZCI6IjE4OTIiLCJDb2xvciI6eyIkaWQiOiIxODkz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cmVmIjoiMTU2MiJ9LCJQYWRkaW5nIjp7IiRyZWYiOiIxNTYzIn0sIkJhY2tncm91bmQiOnsiJGlkIjoiMTg5NCIsIkNvbG9yIjp7IiRpZCI6IjE4OTUiLCJBIjowLCJSIjoyNTUsIkciOjI1NSwiQiI6MjU1fX0sIklzVmlzaWJsZSI6ZmFsc2UsIldpZHRoIjowLjAsIkhlaWdodCI6MC4wLCJCb3JkZXJTdHlsZSI6eyIkaWQiOiIxODk2IiwiTGluZUNvbG9yIjpudWxsLCJMaW5lV2VpZ2h0IjowLjAsIkxpbmVUeXBlIjowLCJQYXJlbnRTdHlsZSI6bnVsbH0sIlBhcmVudFN0eWxlIjpudWxsfSwiRGF0ZUZvcm1hdCI6eyIkaWQiOiIxODk3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4OTgiLCJGb3JtYXQiOjAsIklzVmlzaWJsZSI6ZmFsc2UsIkxhc3RLbm93blZpc2liaWxpdHlTdGF0ZSI6ZmFsc2V9LCJJc1Zpc2libGUiOnRydWUsIlBhcmVudFN0eWxlIjpudWxsfSwiSW5kZXgiOjYsIlBlcmNlbnRhZ2VDb21wbGV0ZSI6bnVsbCwiUG9zaXRpb24iOnsiUmF0aW8iOjAuMCwiSXNDdXN0b20iOmZhbHNlfSwiRGF0ZUZvcm1hdCI6eyIkcmVmIjoiMTg5NyJ9LCJXZWVrTnVtYmVyaW5nIjp7IiRpZCI6IjE4OTkiLCJGb3JtYXQiOjAsIklzVmlzaWJsZSI6ZmFsc2UsIkxhc3RLbm93blZpc2liaWxpdHlTdGF0ZSI6ZmFsc2V9LCJSZWxhdGVkVGFza0lkIjoiMDAwMDAwMDAtMDAwMC0wMDAwLTAwMDAtMDAwMDAwMDAwMDAwIiwiSWQiOiJiMTE0ZGM0YS02NTJhLTRlYWYtOTI0Ny1lZTRmN2M3NjAxZjUiLCJJbXBvcnRJZCI6bnVsbCwiVGl0bGUiOiJVc2VyIE9wZXJhdGlvbiBISU1CIiwiTm90ZSI6bnVsbCwiSHlwZXJsaW5rIjp7IiRpZCI6IjE5MDAiLCJBZGRyZXNzIjoiIiwiU3ViQWRkcmVzcyI6IiJ9LCJJc0NoYW5nZWQiOmZhbHNlLCJJc05ldyI6ZmFsc2V9LHsiJGlkIjoiMTkwMSIsIkRhdGUiOiIyMDMwLTA5LTAyVDExOjU5OjAwIiwiU3R5bGUiOnsiJGlkIjoiMTkwMiIsIlNoYXBlIjoyLCJDb25uZWN0b3JNYXJnaW4iOnsiJHJlZiI6IjE1MzcifSwiQ29ubmVjdG9yU3R5bGUiOnsiJGlkIjoiMTkwMyIsIkxpbmVDb2xvciI6eyIkcmVmIjoiMTUzOSJ9LCJMaW5lV2VpZ2h0IjoxLjAsIkxpbmVUeXBlIjowLCJQYXJlbnRTdHlsZSI6bnVsbH0sIklzQmVsb3dUaW1lYmFuZCI6ZmFsc2UsIlBvc2l0aW9uT25UYXNrIjowLCJIaWRlRGF0ZSI6ZmFsc2UsIlNoYXBlU2l6ZSI6MSwiU3BhY2luZyI6MC4wLCJQYWRkaW5nIjp7IiRyZWYiOiIxNTQxIn0sIlNoYXBlU3R5bGUiOnsiJGlkIjoiMTkwNCIsIk1hcmdpbiI6eyIkcmVmIjoiMTU0MyJ9LCJQYWRkaW5nIjp7IiRyZWYiOiIxNTQ0In0sIkJhY2tncm91bmQiOnsiJGlkIjoiMTkwNSIsIkNvbG9yIjp7IiRpZCI6IjE5MDYiLCJBIjoyNTUsIlIiOjgyLCJHIjoxNDcsIkIiOjIwNX19LCJJc1Zpc2libGUiOnRydWUsIldpZHRoIjoxMy4wLCJIZWlnaHQiOjEzLjAsIkJvcmRlclN0eWxlIjp7IiRpZCI6IjE5MDciLCJMaW5lQ29sb3IiOnsiJHJlZiI6IjE4ODEifSwiTGluZVdlaWdodCI6MC4wLCJMaW5lVHlwZSI6MCwiUGFyZW50U3R5bGUiOm51bGx9LCJQYXJlbnRTdHlsZSI6bnVsbH0sIlRpdGxlU3R5bGUiOnsiJGlkIjoiMTkwOCIsIkZvbnRTZXR0aW5ncyI6eyIkaWQiOiIxOTA5IiwiRm9udFNpemUiOjExLCJGb250TmFtZSI6IkNhbGlicmkiLCJJc0JvbGQiOnRydWUsIklzSXRhbGljIjpmYWxzZSwiSXNVbmRlcmxpbmVkIjpmYWxzZSwiUGFyZW50U3R5bGUiOm51bGx9LCJBdXRvU2l6ZSI6MCwiRm9yZWdyb3VuZCI6eyIkaWQiOiIxOTEwIiwiQ29sb3IiOnsiJGlkIjoiMTkxMSIsIkEiOjI1NSwiUiI6MCwiRyI6MCwiQiI6MH19LCJNYXhXaWR0aCI6MjAwLjAsIk1heEhlaWdodCI6IkluZmluaXR5IiwiU21hcnRGb3JlZ3JvdW5kSXNBY3RpdmUiOmZhbHNlLCJIb3Jpem9udGFsQWxpZ25tZW50IjowLCJWZXJ0aWNhbEFsaWdubWVudCI6MCwiU21hcnRGb3JlZ3JvdW5kIjpudWxsLCJCYWNrZ3JvdW5kRmlsbFR5cGUiOjAsIk1hcmdpbiI6eyIkcmVmIjoiMTU1NCJ9LCJQYWRkaW5nIjp7IiRyZWYiOiIxNTU1In0sIkJhY2tncm91bmQiOnsiJGlkIjoiMTkxMiIsIkNvbG9yIjp7IiRpZCI6IjE5MTMiLCJBIjowLCJSIjoyNTUsIkciOjI1NSwiQiI6MjU1fX0sIklzVmlzaWJsZSI6dHJ1ZSwiV2lkdGgiOjAuMCwiSGVpZ2h0IjowLjAsIkJvcmRlclN0eWxlIjp7IiRpZCI6IjE5MTQiLCJMaW5lQ29sb3IiOm51bGwsIkxpbmVXZWlnaHQiOjAuMCwiTGluZVR5cGUiOjAsIlBhcmVudFN0eWxlIjpudWxsfSwiUGFyZW50U3R5bGUiOm51bGx9LCJEYXRlU3R5bGUiOnsiJGlkIjoiMTkxNSIsIkZvbnRTZXR0aW5ncyI6eyIkaWQiOiIxOTE2IiwiRm9udFNpemUiOjEwLCJGb250TmFtZSI6IkNhbGlicmkiLCJJc0JvbGQiOmZhbHNlLCJJc0l0YWxpYyI6ZmFsc2UsIklzVW5kZXJsaW5lZCI6ZmFsc2UsIlBhcmVudFN0eWxlIjpudWxsfSwiQXV0b1NpemUiOjAsIkZvcmVncm91bmQiOnsiJGlkIjoiMTkxNyIsIkNvbG9yIjp7IiRpZCI6IjE5MTg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yZWYiOiIxNTYyIn0sIlBhZGRpbmciOnsiJHJlZiI6IjE1NjMifSwiQmFja2dyb3VuZCI6eyIkaWQiOiIxOTE5IiwiQ29sb3IiOnsiJGlkIjoiMTkyMCIsIkEiOjAsIlIiOjI1NSwiRyI6MjU1LCJCIjoyNTV9fSwiSXNWaXNpYmxlIjpmYWxzZSwiV2lkdGgiOjAuMCwiSGVpZ2h0IjowLjAsIkJvcmRlclN0eWxlIjp7IiRpZCI6IjE5MjEiLCJMaW5lQ29sb3IiOm51bGwsIkxpbmVXZWlnaHQiOjAuMCwiTGluZVR5cGUiOjAsIlBhcmVudFN0eWxlIjpudWxsfSwiUGFyZW50U3R5bGUiOm51bGx9LCJEYXRlRm9ybWF0Ijp7IiRyZWYiOiIxODk3In0sIldlZWtOdW1iZXJpbmciOnsiJGlkIjoiMTkyMiIsIkZvcm1hdCI6MCwiSXNWaXNpYmxlIjpmYWxzZSwiTGFzdEtub3duVmlzaWJpbGl0eVN0YXRlIjpmYWxzZX0sIklzVmlzaWJsZSI6dHJ1ZSwiUGFyZW50U3R5bGUiOm51bGx9LCJJbmRleCI6NywiUGVyY2VudGFnZUNvbXBsZXRlIjpudWxsLCJQb3NpdGlvbiI6eyJSYXRpbyI6MC4xMzc5MzgyNzE2MDQ5MzgyNywiSXNDdXN0b20iOmZhbHNlfSwiRGF0ZUZvcm1hdCI6eyIkcmVmIjoiMTg5NyJ9LCJXZWVrTnVtYmVyaW5nIjp7IiRpZCI6IjE5MjMiLCJGb3JtYXQiOjAsIklzVmlzaWJsZSI6ZmFsc2UsIkxhc3RLbm93blZpc2liaWxpdHlTdGF0ZSI6ZmFsc2V9LCJSZWxhdGVkVGFza0lkIjoiMDAwMDAwMDAtMDAwMC0wMDAwLTAwMDAtMDAwMDAwMDAwMDAwIiwiSWQiOiJkMmJlYWE0NS1jM2U2LTRmOTItYTc2Yy02ZTc3N2JhMWI4YzkiLCJJbXBvcnRJZCI6bnVsbCwiVGl0bGUiOiJUQVRUT09TIEJlYW0iLCJOb3RlIjpudWxsLCJIeXBlcmxpbmsiOnsiJGlkIjoiMTkyNCIsIkFkZHJlc3MiOiIiLCJTdWJBZGRyZXNzIjoiIn0sIklzQ2hhbmdlZCI6ZmFsc2UsIklzTmV3IjpmYWxzZX1dLCJUYXNrcyI6W10sIlN3aW1sYW5lcyI6W10sIk1zUHJvamVjdEl0ZW1zVHJlZSI6eyIkaWQiOiIxOTI1IiwiUm9vdCI6eyJJbXBvcnRJZCI6bnVsbCwiSXNJbXBvcnRlZCI6ZmFsc2UsIkNoaWxkcmVuIjpbXX19LCJNZXRhZGF0YSI6eyIkaWQiOiIxOTI2IiwiUmVjZW50Q29sb3JzQ29sbGVjdGlvbiI6IltcIiNGRjUyOTNDRFwiLFwiI0ZGQ0U5MjAwXCIsXCIjRkY3NEFENDlcIixcIiNGRjczNzM3M1wiLFwiI0ZGNDQ1NDZBXCIsXCIjRkZGRUJBMEFcIixcIiNGRjcwQUQ0N1wiLFwiI0ZGQjIwRTEyXCJdIiwiU291cmNlVGVtcGxhdGUiOiJ7XCIkaWRcIjpcIjFcIixcIklkXCI6XCJmMzc0NjA2My0wMDRjLTQ0NWQtOTE4Ny1jZWRmN2FjZTE0M2JcIixcIkN1bHR1cmVJbmZvTmFtZVwiOlwiZW4tVVNcIixcIlZlcnNpb25cIjp7XCIkaWRcIjpcIjJcIixcIlRlbXBsYXRlRG9tVmVyc2lvblwiOlwiMS40LjBcIn0sXCJFZmZlY3RcIjowLFwiU3R5bGVcIjp7XCIkaWRcIjpcIjNcIixcIlRpbWViYW5kU3R5bGVcIjp7XCIkaWRcIjpcIjRcIixcIlNjYWxlTWFya2luZ1wiOjAsXCJTaGFwZVwiOjEwLFwiU2hhcGVTdHlsZVwiOntcIiRpZFwiOlwiNVwiLFwiTWFyZ2luXCI6e1wiJGlkXCI6XCI2XCIsXCJUb3BcIjowLjAsXCJMZWZ0XCI6MTAuMCxcIlJpZ2h0XCI6MTAuMCxcIkJvdHRvbVwiOjAuMH0sXCJQYWRkaW5nXCI6e1wiJGlkXCI6XCI3XCIsXCJUb3BcIjozLjAsXCJMZWZ0XCI6MC4wLFwiUmlnaHRcIjowLjAsXCJCb3R0b21cIjozLjB9LFwiQmFja2dyb3VuZFwiOntcIiRpZFwiOlwiOFwiLFwiQ29sb3JcIjp7XCIkaWRcIjpcIjlcIixcIkFcIjoyNTUsXCJSXCI6NjgsXCJHXCI6ODQsXCJCXCI6MTA2fX0sXCJJc1Zpc2libGVcIjp0cnVlLFwiV2lkdGhcIjo4NTguMCxcIkhlaWdodFwiOjIwLjAsXCJCb3JkZXJTdHlsZVwiOntcIiRpZFwiOlwiMTBcIixcIkxpbmVDb2xvclwiOntcIiRpZFwiOlwiMTFcIixcIiR0eXBlXCI6XCJOTFJFLkNvbW1vbi5Eb20uU29saWRDb2xvckJydXNoLCBOTFJFLkNvbW1vblwiLFwiQ29sb3JcIjp7XCIkaWRcIjpcIjEyXCIsXCJBXCI6MjU1LFwiUlwiOjI1NSxcIkdcIjowLFwiQlwiOjB9fSxcIkxpbmVXZWlnaHRcIjowLjAsXCJMaW5lVHlwZVwiOjB9fSxcIk1pZGRsZVRpZXJTaGFwZVN0eWxlXCI6e1wiJGlkXCI6XCIxM1wiLFwiTWFyZ2luXCI6e1wiJGlkXCI6XCIxNFwiLFwiVG9wXCI6MC4wLFwiTGVmdFwiOjEwLjAsXCJSaWdodFwiOjEwLjAsXCJCb3R0b21cIjowLjB9LFwiUGFkZGluZ1wiOntcIiRpZFwiOlwiMTVcIixcIlRvcFwiOjMuMCxcIkxlZnRcIjowLjAsXCJSaWdodFwiOjAuMCxcIkJvdHRvbVwiOjMuMH0sXCJCYWNrZ3JvdW5kXCI6e1wiJGlkXCI6XCIxNlwiLFwiQ29sb3JcIjp7XCIkaWRcIjpcIjE3XCIsXCJBXCI6MjU1LFwiUlwiOjY4LFwiR1wiOjg0LFwiQlwiOjEwNn19LFwiSXNWaXNpYmxlXCI6dHJ1ZSxcIldpZHRoXCI6ODU4LjAsXCJIZWlnaHRcIjoyMC4wLFwiQm9yZGVyU3R5bGVcIjp7XCIkaWRcIjpcIjE4XCIsXCJMaW5lQ29sb3JcIjp7XCIkaWRcIjpcIjE5XCIsXCIkdHlwZVwiOlwiTkxSRS5Db21tb24uRG9tLlNvbGlkQ29sb3JCcnVzaCwgTkxSRS5Db21tb25cIixcIkNvbG9yXCI6e1wiJGlkXCI6XCIyMFwiLFwiQVwiOjI1NSxcIlJcIjoyNTUsXCJHXCI6MCxcIkJcIjowfX0sXCJMaW5lV2VpZ2h0XCI6MC4wLFwiTGluZVR5cGVcIjowfX0sXCJCb3R0b21UaWVyU2hhcGVTdHlsZVwiOntcIiRpZFwiOlwiMjFcIixcIk1hcmdpblwiOntcIiRpZFwiOlwiMjJcIixcIlRvcFwiOjAuMCxcIkxlZnRcIjoxMC4wLFwiUmlnaHRcIjoxMC4wLFwiQm90dG9tXCI6MC4wfSxcIlBhZGRpbmdcIjp7XCIkaWRcIjpcIjIzXCIsXCJUb3BcIjozLjAsXCJMZWZ0XCI6MC4wLFwiUmlnaHRcIjowLjAsXCJCb3R0b21cIjozLjB9LFwiQmFja2dyb3VuZFwiOntcIiRpZFwiOlwiMjRcIixcIkNvbG9yXCI6e1wiJGlkXCI6XCIyNVwiLFwiQVwiOjI1NSxcIlJcIjo2OCxcIkdcIjo4NCxcIkJcIjoxMDZ9fSxcIklzVmlzaWJsZVwiOnRydWUsXCJXaWR0aFwiOjg1OC4wLFwiSGVpZ2h0XCI6MjAuMCxcIkJvcmRlclN0eWxlXCI6e1wiJGlkXCI6XCIyNlwiLFwiTGluZUNvbG9yXCI6e1wiJGlkXCI6XCIyN1wiLFwiJHR5cGVcIjpcIk5MUkUuQ29tbW9uLkRvbS5Tb2xpZENvbG9yQnJ1c2gsIE5MUkUuQ29tbW9uXCIsXCJDb2xvclwiOntcIiRpZFwiOlwiMjhcIixcIkFcIjoyNTUsXCJSXCI6MjU1LFwiR1wiOjAsXCJCXCI6MH19LFwiTGluZVdlaWdodFwiOjAuMCxcIkxpbmVUeXBlXCI6MH19LFwiUmlnaHRFbmRDYXBzU3R5bGVcIjp7XCIkaWRcIjpcIjI5XCIsXCJGb250U2V0dGluZ3NcIjp7XCIkaWRcIjpcIjMwXCIsXCJGb250U2l6ZVwiOjE4LFwiRm9udE5hbWVcIjpcIkNhbGlicmlcIixcIklzQm9sZFwiOnRydWUsXCJJc0l0YWxpY1wiOmZhbHNlLFwiSXNVbmRlcmxpbmVkXCI6ZmFsc2V9LFwiQXV0b1NpemVcIjowLFwiRm9yZWdyb3VuZFwiOntcIiRpZFwiOlwiMzFcIixcIkNvbG9yXCI6e1wiJGlkXCI6XCIzMlwiLFwiQVwiOjI1NSxcIlJcIjoyMzcsXCJHXCI6MTI1LFwiQlwiOjQ5fX0sXCJCYWNrZ3JvdW5kRmlsbFR5cGVcIjowLFwiTWF4V2lkdGhcIjpcIkluZmluaXR5XCIsXCJNYXhIZWlnaHRcIjpcIkluZmluaXR5XCIsXCJTbWFydEZvcmVncm91bmRJc0FjdGl2ZVwiOmZhbHNlLFwiSG9yaXpvbnRhbEFsaWdubWVudFwiOjAsXCJWZXJ0aWNhbEFsaWdubWVudFwiOjAsXCJTbWFydEZvcmVncm91bmRcIjpudWxsLFwiTWFyZ2luXCI6e1wiJGlkXCI6XCIzM1wiLFwiVG9wXCI6MC4wLFwiTGVmdFwiOjAuMCxcIlJpZ2h0XCI6MjAuMCxcIkJvdHRvbVwiOjAuMH0sXCJQYWRkaW5nXCI6e1wiJGlkXCI6XCIzNFwiLFwiVG9wXCI6MC4wLFwiTGVmdFwiOjAuMCxcIlJpZ2h0XCI6MC4wLFwiQm90dG9tXCI6MC4wfSxcIkJhY2tncm91bmRcIjp7XCIkaWRcIjpcIjM1XCIsXCJDb2xvclwiOntcIiRpZFwiOlwiMzZcIixcIkFcIjo4OSxcIlJcIjowLFwiR1wiOjAsXCJCXCI6MH19LFwiSXNWaXNpYmxlXCI6ZmFsc2UsXCJXaWR0aFwiOjAuMCxcIkhlaWdodFwiOjAuMCxcIkJvcmRlclN0eWxlXCI6bnVsbH0sXCJMZWZ0RW5kQ2Fwc1N0eWxlXCI6e1wiJGlkXCI6XCIzN1wiLFwiRm9udFNldHRpbmdzXCI6e1wiJGlkXCI6XCIzOFwiLFwiRm9udFNpemVcIjoxOCxcIkZvbnROYW1lXCI6XCJDYWxpYnJpXCIsXCJJc0JvbGRcIjp0cnVlLFwiSXNJdGFsaWNcIjpmYWxzZSxcIklzVW5kZXJsaW5lZFwiOmZhbHNlfSxcIkF1dG9TaXplXCI6MCxcIkZvcmVncm91bmRcIjp7XCIkaWRcIjpcIjM5XCIsXCJDb2xvclwiOntcIiRpZFwiOlwiNDBcIixcIkFcIjoyNTUsXCJSXCI6MjM3LFwiR1wiOjEyNSxcIkJcIjo0OX19LFwiQmFja2dyb3VuZEZpbGxUeXBlXCI6MCxcIk1heFdpZHRoXCI6XCJJbmZpbml0eVwiLFwiTWF4SGVpZ2h0XCI6XCJJbmZpbml0eVwiLFwiU21hcnRGb3JlZ3JvdW5kSXNBY3RpdmVcIjpmYWxzZSxcIkhvcml6b250YWxBbGlnbm1lbnRcIjowLFwiVmVydGljYWxBbGlnbm1lbnRcIjowLFwiU21hcnRGb3JlZ3JvdW5kXCI6bnVsbCxcIk1hcmdpblwiOntcIiRpZFwiOlwiNDFcIixcIlRvcFwiOjAuMCxcIkxlZnRcIjoyMC4wLFwiUmlnaHRcIjowLjAsXCJCb3R0b21cIjowLjB9LFwiUGFkZGluZ1wiOntcIiRpZFwiOlwiNDJcIixcIlRvcFwiOjAuMCxcIkxlZnRcIjowLjAsXCJSaWdodFwiOjAuMCxcIkJvdHRvbVwiOjAuMH0sXCJCYWNrZ3JvdW5kXCI6e1wiJGlkXCI6XCI0M1wiLFwiQ29sb3JcIjp7XCIkcmVmXCI6XCIzNlwifX0sXCJJc1Zpc2libGVcIjpmYWxzZSxcIldpZHRoXCI6MC4wLFwiSGVpZ2h0XCI6MC4wLFwiQm9yZGVyU3R5bGVcIjpudWxsfSxcIlRvZGF5VGV4dFN0eWxlXCI6e1wiJGlkXCI6XCI0NFwiLFwiRm9udFNldHRpbmdzXCI6e1wiJGlkXCI6XCI0NVwiLFwiRm9udFNpemVcIjoxMixcIkZvbnROYW1lXCI6XCJDYWxpYnJpXCIsXCJJc0JvbGRcIjpmYWxzZSxcIklzSXRhbGljXCI6ZmFsc2UsXCJJc1VuZGVybGluZWRcIjpmYWxzZX0sXCJBdXRvU2l6ZVwiOjAsXCJGb3JlZ3JvdW5kXCI6e1wiJGlkXCI6XCI0NlwiLFwiQ29sb3JcIjp7XCIkaWRcIjpcIjQ3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Q4XCIsXCJUb3BcIjowLjAsXCJMZWZ0XCI6MC4wLFwiUmlnaHRcIjowLjAsXCJCb3R0b21cIjowLjB9LFwiUGFkZGluZ1wiOntcIiRpZFwiOlwiNDlcIixcIlRvcFwiOjAuMCxcIkxlZnRcIjowLjAsXCJSaWdodFwiOjAuMCxcIkJvdHRvbVwiOjAuMH0sXCJCYWNrZ3JvdW5kXCI6e1wiJGlkXCI6XCI1MFwiLFwiQ29sb3JcIjp7XCIkcmVmXCI6XCIzNlwifX0sXCJJc1Zpc2libGVcIjp0cnVlLFwiV2lkdGhcIjowLjAsXCJIZWlnaHRcIjowLjAsXCJCb3JkZXJTdHlsZVwiOm51bGx9LFwiVG9kYXlNYXJrZXJTdHlsZVwiOntcIiRpZFwiOlwiNTFcIixcIk1hcmdpblwiOntcIiRpZFwiOlwiNTJcIixcIlRvcFwiOjAuMCxcIkxlZnRcIjowLjAsXCJSaWdodFwiOjAuMCxcIkJvdHRvbVwiOjAuMH0sXCJQYWRkaW5nXCI6e1wiJGlkXCI6XCI1M1wiLFwiVG9wXCI6MC4wLFwiTGVmdFwiOjAuMCxcIlJpZ2h0XCI6MC4wLFwiQm90dG9tXCI6MC4wfSxcIkJhY2tncm91bmRcIjp7XCIkaWRcIjpcIjU0XCIsXCJDb2xvclwiOntcIiRpZFwiOlwiNTVcIixcIkFcIjoyNTUsXCJSXCI6MjU1LFwiR1wiOjAsXCJCXCI6MH19LFwiSXNWaXNpYmxlXCI6dHJ1ZSxcIldpZHRoXCI6MC4wLFwiSGVpZ2h0XCI6MC4wLFwiQm9yZGVyU3R5bGVcIjpudWxsfSxcIlNjYWxlU3R5bGVcIjp7XCIkaWRcIjpcIjU2XCIsXCJTaG93U2VnbWVudFNlcGFyYXRvcnNcIjp0cnVlLFwiU2VnbWVudFNlcGFyYXRvck9wYWNpdHlcIjozMCxcIlNoYXBlXCI6MyxcIkhhc0JlZW5WaXNpYmxlQmVmb3JlXCI6dHJ1ZSxcIkZvbnRTZXR0aW5nc1wiOntcIiRpZFwiOlwiNTdcIixcIkZvbnRTaXplXCI6MTIsXCJGb250TmFtZVwiOlwiQ2FsaWJyaVwiLFwiSXNCb2xkXCI6ZmFsc2UsXCJJc0l0YWxpY1wiOmZhbHNlLFwiSXNVbmRlcmxpbmVkXCI6ZmFsc2V9LFwiQXV0b1NpemVcIjowLFwiRm9yZWdyb3VuZFwiOntcIiRpZFwiOlwiNThcIixcIkNvbG9yXCI6e1wiJGlkXCI6XCI1OVwiLFwiQVwiOjI1NSxcIlJcIjoyNTUsXCJHXCI6MjU1LFwiQlwiOjI1NX19LFwiQmFja2dyb3VuZEZpbGxUeXBlXCI6MCxcIk1heFdpZHRoXCI6MjAwLjAsXCJNYXhIZWlnaHRcIjpcIkluZmluaXR5XCIsXCJTbWFydEZvcmVncm91bmRJc0FjdGl2ZVwiOmZhbHNlLFwiSG9yaXpvbnRhbEFsaWdubWVudFwiOjAsXCJWZXJ0aWNhbEFsaWdubWVudFwiOjEsXCJTbWFydEZvcmVncm91bmRcIjpudWxsLFwiTWFyZ2luXCI6e1wiJGlkXCI6XCI2MFwiLFwiVG9wXCI6MC4wLFwiTGVmdFwiOjUuMCxcIlJpZ2h0XCI6MC4wLFwiQm90dG9tXCI6MC4wfSxcIlBhZGRpbmdcIjp7XCIkaWRcIjpcIjYxXCIsXCJUb3BcIjowLjAsXCJMZWZ0XCI6MC4wLFwiUmlnaHRcIjowLjAsXCJCb3R0b21cIjowLjB9LFwiQmFja2dyb3VuZFwiOntcIiRpZFwiOlwiNjJcIixcIkNvbG9yXCI6e1wiJHJlZlwiOlwiMzZcIn19LFwiSXNWaXNpYmxlXCI6dHJ1ZSxcIldpZHRoXCI6MC4wLFwiSGVpZ2h0XCI6MC4wLFwiQm9yZGVyU3R5bGVcIjpudWxsfSxcIk1pZGRsZVRpZXJTY2FsZVN0eWxlXCI6e1wiJGlkXCI6XCI2M1wiLFwiU2hvd1NlZ21lbnRTZXBhcmF0b3JzXCI6dHJ1ZSxcIlNlZ21lbnRTZXBhcmF0b3JPcGFjaXR5XCI6MzAsXCJTaGFwZVwiOjMsXCJIYXNCZWVuVmlzaWJsZUJlZm9yZVwiOmZhbHNlLFwiRm9udFNldHRpbmdzXCI6e1wiJGlkXCI6XCI2NFwiLFwiRm9udFNpemVcIjoxMixcIkZvbnROYW1lXCI6XCJDYWxpYnJpXCIsXCJJc0JvbGRcIjpmYWxzZSxcIklzSXRhbGljXCI6ZmFsc2UsXCJJc1VuZGVybGluZWRcIjpmYWxzZX0sXCJBdXRvU2l6ZVwiOjAsXCJGb3JlZ3JvdW5kXCI6e1wiJGlkXCI6XCI2NVwiLFwiQ29sb3JcIjp7XCIkaWRcIjpcIjY2XCIsXCJBXCI6MjU1LFwiUlwiOjI1NSxcIkdcIjoyNTUsXCJCXCI6MjU1fX0sXCJCYWNrZ3JvdW5kRmlsbFR5cGVcIjowLFwiTWF4V2lkdGhcIjoyMDAuMCxcIk1heEhlaWdodFwiOlwiSW5maW5pdHlcIixcIlNtYXJ0Rm9yZWdyb3VuZElzQWN0aXZlXCI6ZmFsc2UsXCJIb3Jpem9udGFsQWxpZ25tZW50XCI6MCxcIlZlcnRpY2FsQWxpZ25tZW50XCI6MSxcIlNtYXJ0Rm9yZWdyb3VuZFwiOm51bGwsXCJNYXJnaW5cIjp7XCIkaWRcIjpcIjY3XCIsXCJUb3BcIjowLjAsXCJMZWZ0XCI6NS4wLFwiUmlnaHRcIjowLjAsXCJCb3R0b21cIjowLjB9LFwiUGFkZGluZ1wiOntcIiRpZFwiOlwiNjhcIixcIlRvcFwiOjAuMCxcIkxlZnRcIjowLjAsXCJSaWdodFwiOjAuMCxcIkJvdHRvbVwiOjAuMH0sXCJCYWNrZ3JvdW5kXCI6e1wiJGlkXCI6XCI2OVwiLFwiQ29sb3JcIjp7XCIkaWRcIjpcIjcwXCIsXCJBXCI6ODksXCJSXCI6MCxcIkdcIjowLFwiQlwiOjB9fSxcIklzVmlzaWJsZVwiOmZhbHNlLFwiV2lkdGhcIjowLjAsXCJIZWlnaHRcIjowLjAsXCJCb3JkZXJTdHlsZVwiOm51bGx9LFwiQm90dG9tVGllclNjYWxlU3R5bGVcIjp7XCIkaWRcIjpcIjcxXCIsXCJTaG93U2VnbWVudFNlcGFyYXRvcnNcIjp0cnVlLFwiU2VnbWVudFNlcGFyYXRvck9wYWNpdHlcIjozMCxcIlNoYXBlXCI6MyxcIkhhc0JlZW5WaXNpYmxlQmVmb3JlXCI6ZmFsc2UsXCJGb250U2V0dGluZ3NcIjp7XCIkaWRcIjpcIjcyXCIsXCJGb250U2l6ZVwiOjEyLFwiRm9udE5hbWVcIjpcIkNhbGlicmlcIixcIklzQm9sZFwiOmZhbHNlLFwiSXNJdGFsaWNcIjpmYWxzZSxcIklzVW5kZXJsaW5lZFwiOmZhbHNlfSxcIkF1dG9TaXplXCI6MCxcIkZvcmVncm91bmRcIjp7XCIkaWRcIjpcIjczXCIsXCJDb2xvclwiOntcIiRpZFwiOlwiNzRcIixcIkFcIjoyNTUsXCJSXCI6MjU1LFwiR1wiOjI1NSxcIkJcIjoyNTV9fSxcIkJhY2tncm91bmRGaWxsVHlwZVwiOjAsXCJNYXhXaWR0aFwiOjIwMC4wLFwiTWF4SGVpZ2h0XCI6XCJJbmZpbml0eVwiLFwiU21hcnRGb3JlZ3JvdW5kSXNBY3RpdmVcIjpmYWxzZSxcIkhvcml6b250YWxBbGlnbm1lbnRcIjowLFwiVmVydGljYWxBbGlnbm1lbnRcIjoxLFwiU21hcnRGb3JlZ3JvdW5kXCI6bnVsbCxcIk1hcmdpblwiOntcIiRpZFwiOlwiNzVcIixcIlRvcFwiOjAuMCxcIkxlZnRcIjo1LjAsXCJSaWdodFwiOjAuMCxcIkJvdHRvbVwiOjAuMH0sXCJQYWRkaW5nXCI6e1wiJGlkXCI6XCI3NlwiLFwiVG9wXCI6MC4wLFwiTGVmdFwiOjAuMCxcIlJpZ2h0XCI6MC4wLFwiQm90dG9tXCI6MC4wfSxcIkJhY2tncm91bmRcIjp7XCIkaWRcIjpcIjc3XCIsXCJDb2xvclwiOntcIiRpZFwiOlwiNzhcIixcIkFcIjo4OSxcIlJcIjowLFwiR1wiOjAsXCJCXCI6MH19LFwiSXNWaXNpYmxlXCI6ZmFsc2UsXCJXaWR0aFwiOjAuMCxcIkhlaWdodFwiOjAuMCxcIkJvcmRlclN0eWxlXCI6bnVsbH0sXCJTaW5nbGVTY2FsZVNoYXBlU3R5bGVcIjpudWxsLFwiRWxhcHNlZFRpbWVCYWNrZ3JvdW5kXCI6e1wiJGlkXCI6XCI3OVwiLFwiQ29sb3JcIjp7XCIkaWRcIjpcIjgwXCIsXCJBXCI6MTkxLFwiUlwiOjI1NSxcIkdcIjowLFwiQlwiOjB9fSxcIkFwcGVuZFllYXJPblllYXJDaGFuZ2VcIjpmYWxzZSxcIkVsYXBzZWRUaW1lRm9ybWF0XCI6MixcIlRvZGF5TWFya2VyUG9zaXRpb25cIjowLFwiUXVpY2tQb3NpdGlvblwiOjMsXCJBYnNvbHV0ZVBvc2l0aW9uXCI6MTgzLjYsXCJNYXJnaW5cIjp7XCIkaWRcIjpcIjgxXCIsXCJUb3BcIjowLjAsXCJMZWZ0XCI6MTAuMCxcIlJpZ2h0XCI6MTAuMCxcIkJvdHRvbVwiOjAuMH0sXCJQYWRkaW5nXCI6e1wiJGlkXCI6XCI4MlwiLFwiVG9wXCI6MC4wLFwiTGVmdFwiOjAuMCxcIlJpZ2h0XCI6MC4wLFwiQm90dG9tXCI6MC4wfSxcIkJhY2tncm91bmRcIjp7XCIkaWRcIjpcIjgzXCIsXCJDb2xvclwiOntcIiRpZFwiOlwiODRcIixcIkFcIjoyNTUsXCJSXCI6NDcsXCJHXCI6NTQsXCJCXCI6MTUzfX0sXCJJc1Zpc2libGVcIjp0cnVlLFwiV2lkdGhcIjowLjAsXCJIZWlnaHRcIjowLjAsXCJCb3JkZXJTdHlsZVwiOm51bGx9LFwiRGVmYXVsdE1pbGVzdG9uZVN0eWxlXCI6e1wiJGlkXCI6XCI4NVwiLFwiU2hhcGVcIjoyLFwiQ29ubmVjdG9yTWFyZ2luXCI6e1wiJGlkXCI6XCI4NlwiLFwiVG9wXCI6MC4wLFwiTGVmdFwiOjIuMCxcIlJpZ2h0XCI6Mi4wLFwiQm90dG9tXCI6MC4wfSxcIkNvbm5lY3RvclN0eWxlXCI6e1wiJGlkXCI6XCI4N1wiLFwiTGluZUNvbG9yXCI6e1wiJGlkXCI6XCI4OFwiLFwiJHR5cGVcIjpcIk5MUkUuQ29tbW9uLkRvbS5Tb2xpZENvbG9yQnJ1c2gsIE5MUkUuQ29tbW9uXCIsXCJDb2xvclwiOntcIiRpZFwiOlwiODlcIixcIkFcIjoxMjcsXCJSXCI6NzksXCJHXCI6MTI5LFwiQlwiOjE4OX19LFwiTGluZVdlaWdodFwiOjEuMCxcIkxpbmVUeXBlXCI6MH0sXCJJc0JlbG93VGltZWJhbmRcIjpmYWxzZSxcIkhpZGVEYXRlXCI6ZmFsc2UsXCJTaGFwZVNpemVcIjoxLFwiU3BhY2luZ1wiOjAuMCxcIlBhZGRpbmdcIjp7XCIkaWRcIjpcIjkwXCIsXCJUb3BcIjo1LjAsXCJMZWZ0XCI6My4wLFwiUmlnaHRcIjowLjAsXCJCb3R0b21cIjoyLjB9LFwiUG9zaXRpb25cIjpudWxsLFwiUG9zaXRpb25PblRhc2tcIjowLFwiU2hhcGVTdHlsZVwiOntcIiRpZFwiOlwiOTFcIixcIk1hcmdpblwiOntcIiRpZFwiOlwiOTJcIixcIlRvcFwiOjAuMCxcIkxlZnRcIjowLjAsXCJSaWdodFwiOjAuMCxcIkJvdHRvbVwiOjAuMH0sXCJQYWRkaW5nXCI6e1wiJGlkXCI6XCI5M1wiLFwiVG9wXCI6MC4wLFwiTGVmdFwiOjAuMCxcIlJpZ2h0XCI6MC4wLFwiQm90dG9tXCI6MC4wfSxcIkJhY2tncm91bmRcIjp7XCIkaWRcIjpcIjk0XCIsXCJDb2xvclwiOntcIiRpZFwiOlwiOTVcIixcIkFcIjoyNTUsXCJSXCI6MCxcIkdcIjoxMTQsXCJCXCI6MTg4fX0sXCJJc1Zpc2libGVcIjp0cnVlLFwiV2lkdGhcIjoxMy4wLFwiSGVpZ2h0XCI6MTMuMCxcIkJvcmRlclN0eWxlXCI6e1wiJGlkXCI6XCI5NlwiLFwiTGluZUNvbG9yXCI6e1wiJGlkXCI6XCI5N1wiLFwiJHR5cGVcIjpcIk5MUkUuQ29tbW9uLkRvbS5Tb2xpZENvbG9yQnJ1c2gsIE5MUkUuQ29tbW9uXCIsXCJDb2xvclwiOntcIiRpZFwiOlwiOThcIixcIkFcIjoyNTUsXCJSXCI6MjU1LFwiR1wiOjAsXCJCXCI6MH19LFwiTGluZVdlaWdodFwiOjAuMCxcIkxpbmVUeXBlXCI6MH19LFwiVGl0bGVTdHlsZVwiOntcIiRpZFwiOlwiOTlcIixcIkZvbnRTZXR0aW5nc1wiOntcIiRpZFwiOlwiMTAwXCIsXCJGb250U2l6ZVwiOjExLFwiRm9udE5hbWVcIjpcIkNhbGlicmlcIixcIklzQm9sZFwiOnRydWUsXCJJc0l0YWxpY1wiOmZhbHNlLFwiSXNVbmRlcmxpbmVkXCI6ZmFsc2V9LFwiQXV0b1NpemVcIjowLFwiRm9yZWdyb3VuZFwiOntcIiRpZFwiOlwiMTAxXCIsXCJDb2xvclwiOntcIiRpZFwiOlwiMTAy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EwM1wiLFwiVG9wXCI6MC4wLFwiTGVmdFwiOjAuMCxcIlJpZ2h0XCI6MC4wLFwiQm90dG9tXCI6MC4wfSxcIlBhZGRpbmdcIjp7XCIkaWRcIjpcIjEwNFwiLFwiVG9wXCI6MC4wLFwiTGVmdFwiOjAuMCxcIlJpZ2h0XCI6MC4wLFwiQm90dG9tXCI6MC4wfSxcIkJhY2tncm91bmRcIjp7XCIkaWRcIjpcIjEwNVwiLFwiQ29sb3JcIjp7XCIkcmVmXCI6XCIzNlwifX0sXCJJc1Zpc2libGVcIjp0cnVlLFwiV2lkdGhcIjowLjAsXCJIZWlnaHRcIjowLjAsXCJCb3JkZXJTdHlsZVwiOm51bGx9LFwiRGF0ZVN0eWxlXCI6e1wiJGlkXCI6XCIxMDZcIixcIkZvbnRTZXR0aW5nc1wiOntcIiRpZFwiOlwiMTA3XCIsXCJGb250U2l6ZVwiOjEwLFwiRm9udE5hbWVcIjpcIkNhbGlicmlcIixcIklzQm9sZFwiOmZhbHNlLFwiSXNJdGFsaWNcIjpmYWxzZSxcIklzVW5kZXJsaW5lZFwiOmZhbHNlfSxcIkF1dG9TaXplXCI6MCxcIkZvcmVncm91bmRcIjp7XCIkaWRcIjpcIjEwOFwiLFwiQ29sb3JcIjp7XCIkaWRcIjpcIjEwOV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EwXCIsXCJUb3BcIjowLjAsXCJMZWZ0XCI6MC4wLFwiUmlnaHRcIjowLjAsXCJCb3R0b21cIjowLjB9LFwiUGFkZGluZ1wiOntcIiRpZFwiOlwiMTExXCIsXCJUb3BcIjowLjAsXCJMZWZ0XCI6MC4wLFwiUmlnaHRcIjowLjAsXCJCb3R0b21cIjowLjB9LFwiQmFja2dyb3VuZFwiOntcIiRpZFwiOlwiMTEyXCIsXCJDb2xvclwiOntcIiRyZWZcIjpcIjM2XCJ9fSxcIklzVmlzaWJsZVwiOnRydWUsXCJXaWR0aFwiOjAuMCxcIkhlaWdodFwiOjAuMCxcIkJvcmRlclN0eWxlXCI6bnVsbH0sXCJEYXRlRm9ybWF0XCI6e1wiJGlkXCI6XCIxMTN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RGVmYXVsdFN3aW1sYW5lTWlsZXN0b25lU3R5bGVcIjp7XCIkaWRcIjpcIjExNFwiLFwiVGl0bGVTdHlsZVwiOntcIiRpZFwiOlwiMTE1XCIsXCJGb250U2V0dGluZ3NcIjp7XCIkaWRcIjpcIjExNlwiLFwiRm9udFNpemVcIjoxMSxcIkZvbnROYW1lXCI6XCJDYWxpYnJpXCIsXCJJc0JvbGRcIjp0cnVlLFwiSXNJdGFsaWNcIjpmYWxzZSxcIklzVW5kZXJsaW5lZFwiOmZhbHNlfSxcIkF1dG9TaXplXCI6MCxcIkZvcmVncm91bmRcIjp7XCIkaWRcIjpcIjExN1wiLFwiQ29sb3JcIjp7XCIkaWRcIjpcIjExO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xMTlcIixcIlRvcFwiOjAuMCxcIkxlZnRcIjowLjAsXCJSaWdodFwiOjAuMCxcIkJvdHRvbVwiOjAuMH0sXCJQYWRkaW5nXCI6e1wiJGlkXCI6XCIxMjBcIixcIlRvcFwiOjAuMCxcIkxlZnRcIjowLjAsXCJSaWdodFwiOjAuMCxcIkJvdHRvbVwiOjAuMH0sXCJCYWNrZ3JvdW5kXCI6e1wiJGlkXCI6XCIxMjFcIixcIkNvbG9yXCI6e1wiJGlkXCI6XCIxMjJcIixcIkFcIjo4OSxcIlJcIjowLFwiR1wiOjAsXCJCXCI6MH19LFwiSXNWaXNpYmxlXCI6dHJ1ZSxcIldpZHRoXCI6MC4wLFwiSGVpZ2h0XCI6MC4wLFwiQm9yZGVyU3R5bGVcIjpudWxsfSxcIkRhdGVTdHlsZVwiOntcIiRpZFwiOlwiMTIzXCIsXCJGb250U2V0dGluZ3NcIjp7XCIkaWRcIjpcIjEyNFwiLFwiRm9udFNpemVcIjoxMCxcIkZvbnROYW1lXCI6XCJDYWxpYnJpXCIsXCJJc0JvbGRcIjpmYWxzZSxcIklzSXRhbGljXCI6ZmFsc2UsXCJJc1VuZGVybGluZWRcIjpmYWxzZX0sXCJBdXRvU2l6ZVwiOjAsXCJGb3JlZ3JvdW5kXCI6e1wiJGlkXCI6XCIxMjVcIixcIkNvbG9yXCI6e1wiJGlkXCI6XCIxMj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yN1wiLFwiVG9wXCI6MC4wLFwiTGVmdFwiOjAuMCxcIlJpZ2h0XCI6MC4wLFwiQm90dG9tXCI6MC4wfSxcIlBhZGRpbmdcIjp7XCIkaWRcIjpcIjEyOFwiLFwiVG9wXCI6MC4wLFwiTGVmdFwiOjAuMCxcIlJpZ2h0XCI6MC4wLFwiQm90dG9tXCI6MC4wfSxcIkJhY2tncm91bmRcIjp7XCIkaWRcIjpcIjEyOVwiLFwiQ29sb3JcIjp7XCIkaWRcIjpcIjEzMFwiLFwiQVwiOjg5LFwiUlwiOjAsXCJHXCI6MCxcIkJcIjowfX0sXCJJc1Zpc2libGVcIjp0cnVlLFwiV2lkdGhcIjowLjAsXCJIZWlnaHRcIjowLjAsXCJCb3JkZXJTdHlsZVwiOm51bGx9LFwiVGl0bGVQb3NpdGlvblwiOjIsXCJEYXRlUG9zaXRpb25cIjpcIkxlZnRcIixcIlNoYXBlVHlwZVwiOjIsXCJTaGFwZVNpemVcIjoxLFwiU2hhcGVTdHlsZVwiOntcIiRpZFwiOlwiMTMxXCIsXCJNYXJnaW5cIjp7XCIkaWRcIjpcIjEzMlwiLFwiVG9wXCI6MC4wLFwiTGVmdFwiOjAuMCxcIlJpZ2h0XCI6MC4wLFwiQm90dG9tXCI6MC4wfSxcIlBhZGRpbmdcIjp7XCIkaWRcIjpcIjEzM1wiLFwiVG9wXCI6MC4wLFwiTGVmdFwiOjAuMCxcIlJpZ2h0XCI6MC4wLFwiQm90dG9tXCI6MC4wfSxcIkJhY2tncm91bmRcIjp7XCIkaWRcIjpcIjEzNFwiLFwiQ29sb3JcIjp7XCIkaWRcIjpcIjEzNVwiLFwiQVwiOjI1NSxcIlJcIjowLFwiR1wiOjExNCxcIkJcIjoxODh9fSxcIklzVmlzaWJsZVwiOnRydWUsXCJXaWR0aFwiOjEzLjAsXCJIZWlnaHRcIjoxMy4wLFwiQm9yZGVyU3R5bGVcIjp7XCIkaWRcIjpcIjEzNlwiLFwiTGluZUNvbG9yXCI6e1wiJGlkXCI6XCIxMzdcIixcIiR0eXBlXCI6XCJOTFJFLkNvbW1vbi5Eb20uU29saWRDb2xvckJydXNoLCBOTFJFLkNvbW1vblwiLFwiQ29sb3JcIjp7XCIkaWRcIjpcIjEzOFwiLFwiQVwiOjI1NSxcIlJcIjoyNTUsXCJHXCI6MCxcIkJcIjowfX0sXCJMaW5lV2VpZ2h0XCI6MC4wLFwiTGluZVR5cGVcIjowfX0sXCJEYXRlRm9ybWF0XCI6e1wiJHJlZlwiOlwiMTEzXCJ9LFwiSXNWaXNpYmxlXCI6dHJ1ZSxcIkdyb3VwSWRcIjpudWxsLFwiU3BhY2luZ1wiOjV9LFwiRGVmYXVsdFRhc2tTdHlsZVwiOntcIiRpZFwiOlwiMTM5XCIsXCJTaGFwZVwiOjEsXCJTaGFwZVRoaWNrbmVzc1wiOjAsXCJEdXJhdGlvbkZvcm1hdFwiOjAsXCJQZXJjZW50YWdlQ29tcGxldGVTdHlsZVwiOntcIiRpZFwiOlwiMTQwXCIsXCJGb250U2V0dGluZ3NcIjp7XCIkaWRcIjpcIjE0MVwiLFwiRm9udFNpemVcIjoxMCxcIkZvbnROYW1lXCI6XCJDYWxpYnJpXCIsXCJJc0JvbGRcIjpmYWxzZSxcIklzSXRhbGljXCI6ZmFsc2UsXCJJc1VuZGVybGluZWRcIjpmYWxzZX0sXCJBdXRvU2l6ZVwiOjAsXCJGb3JlZ3JvdW5kXCI6e1wiJGlkXCI6XCIxNDJcIixcIkNvbG9yXCI6e1wiJGlkXCI6XCIxNDNcIixcIkFcIjoyNTUsXCJSXCI6MjM3LFwiR1wiOjEyNSxcIkJcIjo0OX19LFwiQmFja2dyb3VuZEZpbGxUeXBlXCI6MCxcIk1heFdpZHRoXCI6MjAwLjAsXCJNYXhIZWlnaHRcIjpcIkluZmluaXR5XCIsXCJTbWFydEZvcmVncm91bmRJc0FjdGl2ZVwiOmZhbHNlLFwiSG9yaXpvbnRhbEFsaWdubWVudFwiOjAsXCJWZXJ0aWNhbEFsaWdubWVudFwiOjAsXCJTbWFydEZvcmVncm91bmRcIjpudWxsLFwiTWFyZ2luXCI6e1wiJGlkXCI6XCIxNDRcIixcIlRvcFwiOjAuMCxcIkxlZnRcIjowLjAsXCJSaWdodFwiOjAuMCxcIkJvdHRvbVwiOjAuMH0sXCJQYWRkaW5nXCI6e1wiJGlkXCI6XCIxNDVcIixcIlRvcFwiOjAuMCxcIkxlZnRcIjowLjAsXCJSaWdodFwiOjAuMCxcIkJvdHRvbVwiOjAuMH0sXCJCYWNrZ3JvdW5kXCI6e1wiJGlkXCI6XCIxNDZcIixcIkNvbG9yXCI6e1wiJHJlZlwiOlwiMzZcIn19LFwiSXNWaXNpYmxlXCI6dHJ1ZSxcIldpZHRoXCI6MC4wLFwiSGVpZ2h0XCI6MC4wLFwiQm9yZGVyU3R5bGVcIjpudWxsfSxcIkR1cmF0aW9uU3R5bGVcIjp7XCIkaWRcIjpcIjE0N1wiLFwiRm9udFNldHRpbmdzXCI6e1wiJGlkXCI6XCIxNDhcIixcIkZvbnRTaXplXCI6MTAsXCJGb250TmFtZVwiOlwiQ2FsaWJyaVwiLFwiSXNCb2xkXCI6ZmFsc2UsXCJJc0l0YWxpY1wiOmZhbHNlLFwiSXNVbmRlcmxpbmVkXCI6ZmFsc2V9LFwiQXV0b1NpemVcIjowLFwiRm9yZWdyb3VuZFwiOntcIiRpZFwiOlwiMTQ5XCIsXCJDb2xvclwiOntcIiRpZFwiOlwiMTUw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MTUxXCIsXCJUb3BcIjowLjAsXCJMZWZ0XCI6MC4wLFwiUmlnaHRcIjowLjAsXCJCb3R0b21cIjowLjB9LFwiUGFkZGluZ1wiOntcIiRpZFwiOlwiMTUyXCIsXCJUb3BcIjowLjAsXCJMZWZ0XCI6MC4wLFwiUmlnaHRcIjowLjAsXCJCb3R0b21cIjowLjB9LFwiQmFja2dyb3VuZFwiOntcIiRpZFwiOlwiMTUzXCIsXCJDb2xvclwiOntcIiRyZWZcIjpcIjM2XCJ9fSxcIklzVmlzaWJsZVwiOnRydWUsXCJXaWR0aFwiOjAuMCxcIkhlaWdodFwiOjAuMCxcIkJvcmRlclN0eWxlXCI6bnVsbH0sXCJIb3Jpem9udGFsQ29ubmVjdG9yU3R5bGVcIjp7XCIkaWRcIjpcIjE1NFwiLFwiTGluZUNvbG9yXCI6e1wiJGlkXCI6XCIxNTVcIixcIiR0eXBlXCI6XCJOTFJFLkNvbW1vbi5Eb20uU29saWRDb2xvckJydXNoLCBOTFJFLkNvbW1vblwiLFwiQ29sb3JcIjp7XCIkaWRcIjpcIjE1NlwiLFwiQVwiOjI1NSxcIlJcIjoyMDQsXCJHXCI6MjA0LFwiQlwiOjIwNH19LFwiTGluZVdlaWdodFwiOjEuMCxcIkxpbmVUeXBlXCI6MH0sXCJWZXJ0aWNhbENvbm5lY3RvclN0eWxlXCI6e1wiJGlkXCI6XCIxNTdcIixcIkxpbmVDb2xvclwiOntcIiRpZFwiOlwiMTU4XCIsXCIkdHlwZVwiOlwiTkxSRS5Db21tb24uRG9tLlNvbGlkQ29sb3JCcnVzaCwgTkxSRS5Db21tb25cIixcIkNvbG9yXCI6e1wiJGlkXCI6XCIxNTlcIixcIkFcIjoyNTUsXCJSXCI6MjA0LFwiR1wiOjIwNCxcIkJcIjoyMDR9fSxcIkxpbmVXZWlnaHRcIjowLjAsXCJMaW5lVHlwZVwiOjB9LFwiTWFyZ2luXCI6bnVsbCxcIlN0YXJ0RGF0ZVBvc2l0aW9uXCI6MyxcIkVuZERhdGVQb3NpdGlvblwiOjMsXCJUaXRsZVBvc2l0aW9uXCI6NCxcIkR1cmF0aW9uUG9zaXRpb25cIjo2LFwiUGVyY2VudGFnZUNvbXBsZXRlZFBvc2l0aW9uXCI6NixcIlNwYWNpbmdcIjozLFwiSXNCZWxvd1RpbWViYW5kXCI6ZmFsc2UsXCJQZXJjZW50YWdlQ29tcGxldGVTaGFwZU9wYWNpdHlcIjozNSxcIkdyb3VwTmFtZVwiOm51bGwsXCJBdHRhY2hlZE1pbGVzdG9uZXNTdHlsZXNcIjpudWxsLFwiU2hhcGVTdHlsZVwiOntcIiRpZFwiOlwiMTYwXCIsXCJNYXJnaW5cIjp7XCIkaWRcIjpcIjE2MVwiLFwiVG9wXCI6MC4wLFwiTGVmdFwiOjQuMCxcIlJpZ2h0XCI6NC4wLFwiQm90dG9tXCI6MC4wfSxcIlBhZGRpbmdcIjp7XCIkaWRcIjpcIjE2MlwiLFwiVG9wXCI6MC4wLFwiTGVmdFwiOjAuMCxcIlJpZ2h0XCI6MC4wLFwiQm90dG9tXCI6MC4wfSxcIkJhY2tncm91bmRcIjp7XCIkaWRcIjpcIjE2M1wiLFwiQ29sb3JcIjp7XCIkaWRcIjpcIjE2NFwiLFwiQVwiOjI1NSxcIlJcIjowLFwiR1wiOjExNCxcIkJcIjoxODh9fSxcIklzVmlzaWJsZVwiOnRydWUsXCJXaWR0aFwiOjAuMCxcIkhlaWdodFwiOjEwLjAsXCJCb3JkZXJTdHlsZVwiOntcIiRpZFwiOlwiMTY1XCIsXCJMaW5lQ29sb3JcIjp7XCIkaWRcIjpcIjE2NlwiLFwiJHR5cGVcIjpcIk5MUkUuQ29tbW9uLkRvbS5Tb2xpZENvbG9yQnJ1c2gsIE5MUkUuQ29tbW9uXCIsXCJDb2xvclwiOntcIiRpZFwiOlwiMTY3XCIsXCJBXCI6MjU1LFwiUlwiOjI1NSxcIkdcIjowLFwiQlwiOjB9fSxcIkxpbmVXZWlnaHRcIjowLjAsXCJMaW5lVHlwZVwiOjB9fSxcIlRpdGxlU3R5bGVcIjp7XCIkaWRcIjpcIjE2OFwiLFwiRm9udFNldHRpbmdzXCI6e1wiJGlkXCI6XCIxNjlcIixcIkZvbnRTaXplXCI6MTEsXCJGb250TmFtZVwiOlwiQ2FsaWJyaVwiLFwiSXNCb2xkXCI6dHJ1ZSxcIklzSXRhbGljXCI6ZmFsc2UsXCJJc1VuZGVybGluZWRcIjpmYWxzZX0sXCJBdXRvU2l6ZVwiOjAsXCJGb3JlZ3JvdW5kXCI6e1wiJGlkXCI6XCIxNzBcIixcIkNvbG9yXCI6e1wiJGlkXCI6XCIxNzFcIixcIkFcIjoyNTUsXCJSXCI6MCxcIkdcIjowLFwiQlwiOjB9fSxcIkJhY2tncm91bmRGaWxsVHlwZVwiOjAsXCJNYXhXaWR0aFwiOjk2MC4wLFwiTWF4SGVpZ2h0XCI6XCJJbmZpbml0eVwiLFwiU21hcnRGb3JlZ3JvdW5kSXNBY3RpdmVcIjpmYWxzZSxcIkhvcml6b250YWxBbGlnbm1lbnRcIjowLFwiVmVydGljYWxBbGlnbm1lbnRcIjowLFwiU21hcnRGb3JlZ3JvdW5kXCI6bnVsbCxcIk1hcmdpblwiOntcIiRpZFwiOlwiMTcyXCIsXCJUb3BcIjowLjAsXCJMZWZ0XCI6MC4wLFwiUmlnaHRcIjowLjAsXCJCb3R0b21cIjowLjB9LFwiUGFkZGluZ1wiOntcIiRpZFwiOlwiMTczXCIsXCJUb3BcIjowLjAsXCJMZWZ0XCI6MC4wLFwiUmlnaHRcIjowLjAsXCJCb3R0b21cIjowLjB9LFwiQmFja2dyb3VuZFwiOntcIiRpZFwiOlwiMTc0XCIsXCJDb2xvclwiOntcIiRyZWZcIjpcIjM2XCJ9fSxcIklzVmlzaWJsZVwiOnRydWUsXCJXaWR0aFwiOjAuMCxcIkhlaWdodFwiOjAuMCxcIkJvcmRlclN0eWxlXCI6bnVsbH0sXCJEYXRlU3R5bGVcIjp7XCIkaWRcIjpcIjE3NVwiLFwiRm9udFNldHRpbmdzXCI6e1wiJGlkXCI6XCIxNzZcIixcIkZvbnRTaXplXCI6MTAsXCJGb250TmFtZVwiOlwiQ2FsaWJyaVwiLFwiSXNCb2xkXCI6ZmFsc2UsXCJJc0l0YWxpY1wiOmZhbHNlLFwiSXNVbmRlcmxpbmVkXCI6ZmFsc2V9LFwiQXV0b1NpemVcIjowLFwiRm9yZWdyb3VuZFwiOntcIiRpZFwiOlwiMTc3XCIsXCJDb2xvclwiOntcIiRpZFwiOlwiMTc4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NzlcIixcIlRvcFwiOjAuMCxcIkxlZnRcIjowLjAsXCJSaWdodFwiOjAuMCxcIkJvdHRvbVwiOjAuMH0sXCJQYWRkaW5nXCI6e1wiJGlkXCI6XCIxODBcIixcIlRvcFwiOjAuMCxcIkxlZnRcIjowLjAsXCJSaWdodFwiOjAuMCxcIkJvdHRvbVwiOjAuMH0sXCJCYWNrZ3JvdW5kXCI6e1wiJGlkXCI6XCIxODFcIixcIkNvbG9yXCI6e1wiJHJlZlwiOlwiMzZcIn19LFwiSXNWaXNpYmxlXCI6dHJ1ZSxcIldpZHRoXCI6MC4wLFwiSGVpZ2h0XCI6MC4wLFwiQm9yZGVyU3R5bGVcIjpudWxsfSxcIkRhdGVGb3JtYXRcIjp7XCIkaWRcIjpcIjE4Ml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TaG93RWxhcHNlZFRpbWVHcmFkaWVudFN0eWxlXCI6ZmFsc2UsXCJUaW1lYmFuZFJlc2VydmVkTGVmdEFyZWFTdHlsZVwiOm51bGwsXCJEZWZhdWx0U3dpbWxhbmVTdHlsZVwiOntcIiRpZFwiOlwiMTgzXCIsXCJIZWFkZXJTdHlsZVwiOntcIiRpZFwiOlwiMTg0XCIsXCJUZXh0U3R5bGVcIjp7XCIkaWRcIjpcIjE4NVwiLFwiRm9udFNldHRpbmdzXCI6e1wiJGlkXCI6XCIxODZcIixcIkZvbnRTaXplXCI6MTIsXCJGb250TmFtZVwiOlwiQ2FsaWJyaVwiLFwiSXNCb2xkXCI6ZmFsc2UsXCJJc0l0YWxpY1wiOmZhbHNlLFwiSXNVbmRlcmxpbmVkXCI6ZmFsc2V9LFwiQXV0b1NpemVcIjowLFwiRm9yZWdyb3VuZFwiOntcIiRpZFwiOlwiMTg3XCIsXCJDb2xvclwiOntcIiRpZFwiOlwiMTg4XCIsXCJBXCI6MjU1LFwiUlwiOjMyLFwiR1wiOjU2LFwiQlwiOjEwMH19LFwiQmFja2dyb3VuZEZpbGxUeXBlXCI6MCxcIk1heFdpZHRoXCI6MC4wLFwiTWF4SGVpZ2h0XCI6MC4wLFwiU21hcnRGb3JlZ3JvdW5kSXNBY3RpdmVcIjpmYWxzZSxcIkhvcml6b250YWxBbGlnbm1lbnRcIjowLFwiVmVydGljYWxBbGlnbm1lbnRcIjowLFwiU21hcnRGb3JlZ3JvdW5kXCI6bnVsbCxcIk1hcmdpblwiOntcIiRpZFwiOlwiMTg5XCIsXCJUb3BcIjowLjAsXCJMZWZ0XCI6MC4wLFwiUmlnaHRcIjowLjAsXCJCb3R0b21cIjowLjB9LFwiUGFkZGluZ1wiOntcIiRpZFwiOlwiMTkwXCIsXCJUb3BcIjowLjAsXCJMZWZ0XCI6MC4wLFwiUmlnaHRcIjowLjAsXCJCb3R0b21cIjowLjB9LFwiQmFja2dyb3VuZFwiOm51bGwsXCJJc1Zpc2libGVcIjpmYWxzZSxcIldpZHRoXCI6MC4wLFwiSGVpZ2h0XCI6MC4wLFwiQm9yZGVyU3R5bGVcIjpudWxsfSxcIlJlY3RhbmdsZVN0eWxlXCI6e1wiJGlkXCI6XCIxOTFcIixcIk1hcmdpblwiOntcIiRpZFwiOlwiMTkyXCIsXCJUb3BcIjowLjAsXCJMZWZ0XCI6MC4wLFwiUmlnaHRcIjowLjAsXCJCb3R0b21cIjowLjB9LFwiUGFkZGluZ1wiOntcIiRpZFwiOlwiMTkzXCIsXCJUb3BcIjowLjAsXCJMZWZ0XCI6MC4wLFwiUmlnaHRcIjowLjAsXCJCb3R0b21cIjowLjB9LFwiQmFja2dyb3VuZFwiOntcIiRpZFwiOlwiMTk0XCIsXCJDb2xvclwiOntcIiRpZFwiOlwiMTk1XCIsXCJBXCI6MTI3LFwiUlwiOjkxLFwiR1wiOjE1NSxcIkJcIjoyMTN9fSxcIklzVmlzaWJsZVwiOmZhbHNlLFwiV2lkdGhcIjowLjAsXCJIZWlnaHRcIjowLjAsXCJCb3JkZXJTdHlsZVwiOntcIiRpZFwiOlwiMTk2XCIsXCJMaW5lQ29sb3JcIjp7XCIkaWRcIjpcIjE5N1wiLFwiJHR5cGVcIjpcIk5MUkUuQ29tbW9uLkRvbS5Tb2xpZENvbG9yQnJ1c2gsIE5MUkUuQ29tbW9uXCIsXCJDb2xvclwiOntcIiRpZFwiOlwiMTk4XCIsXCJBXCI6MjU1LFwiUlwiOjI1NSxcIkdcIjowLFwiQlwiOjB9fSxcIkxpbmVXZWlnaHRcIjowLjAsXCJMaW5lVHlwZVwiOjB9fSxcIlRleHRJc1ZlcnRpY2FsXCI6ZmFsc2V9LFwiQmFja2dyb3VuZFN0eWxlXCI6e1wiJGlkXCI6XCIxOTlcIixcIk1hcmdpblwiOntcIiRpZFwiOlwiMjAwXCIsXCJUb3BcIjowLjAsXCJMZWZ0XCI6MC4wLFwiUmlnaHRcIjowLjAsXCJCb3R0b21cIjowLjB9LFwiUGFkZGluZ1wiOntcIiRpZFwiOlwiMjAxXCIsXCJUb3BcIjowLjAsXCJMZWZ0XCI6MC4wLFwiUmlnaHRcIjowLjAsXCJCb3R0b21cIjowLjB9LFwiQmFja2dyb3VuZFwiOntcIiRpZFwiOlwiMjAyXCIsXCJDb2xvclwiOntcIiRpZFwiOlwiMjAzXCIsXCJBXCI6MzgsXCJSXCI6OTEsXCJHXCI6MTU1LFwiQlwiOjIxM319LFwiSXNWaXNpYmxlXCI6dHJ1ZSxcIldpZHRoXCI6MC4wLFwiSGVpZ2h0XCI6MC4wLFwiQm9yZGVyU3R5bGVcIjp7XCIkaWRcIjpcIjIwNFwiLFwiTGluZUNvbG9yXCI6e1wiJGlkXCI6XCIyMDVcIixcIiR0eXBlXCI6XCJOTFJFLkNvbW1vbi5Eb20uU29saWRDb2xvckJydXNoLCBOTFJFLkNvbW1vblwiLFwiQ29sb3JcIjp7XCIkaWRcIjpcIjIwNlwiLFwiQVwiOjI1NSxcIlJcIjoyNTUsXCJHXCI6MCxcIkJcIjowfX0sXCJMaW5lV2VpZ2h0XCI6MC4wLFwiTGluZVR5cGVcIjowfX0sXCJJc0Fib3ZlVGltZWJhbmRcIjpmYWxzZX0sXCJEZWZhdWx0U3dpbWxhbmVWMlN0eWxlXCI6e1wiJGlkXCI6XCIyMDdcIixcIkhlYWRlclN0eWxlXCI6e1wiJGlkXCI6XCIyMDhcIixcIlRleHRTdHlsZVwiOntcIiRpZFwiOlwiMjA5XCIsXCJGb250U2V0dGluZ3NcIjp7XCIkaWRcIjpcIjIxMFwiLFwiRm9udFNpemVcIjoxMixcIkZvbnROYW1lXCI6XCJDYWxpYnJpXCIsXCJJc0JvbGRcIjpmYWxzZSxcIklzSXRhbGljXCI6ZmFsc2UsXCJJc1VuZGVybGluZWRcIjpmYWxzZX0sXCJBdXRvU2l6ZVwiOjIsXCJGb3JlZ3JvdW5kXCI6e1wiJGlkXCI6XCIyMTFcIixcIkNvbG9yXCI6e1wiJGlkXCI6XCIyMTJcIixcIkFcIjoyNTUsXCJSXCI6MjU1LFwiR1wiOjI1NSxcIkJcIjoyNTV9fSxcIkJhY2tncm91bmRGaWxsVHlwZVwiOjAsXCJNYXhXaWR0aFwiOlwiSW5maW5pdHlcIixcIk1heEhlaWdodFwiOjAuMCxcIlNtYXJ0Rm9yZWdyb3VuZElzQWN0aXZlXCI6ZmFsc2UsXCJIb3Jpem9udGFsQWxpZ25tZW50XCI6MCxcIlZlcnRpY2FsQWxpZ25tZW50XCI6MCxcIlNtYXJ0Rm9yZWdyb3VuZFwiOm51bGwsXCJNYXJnaW5cIjp7XCIkaWRcIjpcIjIxM1wiLFwiVG9wXCI6MC4wLFwiTGVmdFwiOjAuMCxcIlJpZ2h0XCI6MC4wLFwiQm90dG9tXCI6MC4wfSxcIlBhZGRpbmdcIjp7XCIkaWRcIjpcIjIxNFwiLFwiVG9wXCI6MC4wLFwiTGVmdFwiOjAuMCxcIlJpZ2h0XCI6MC4wLFwiQm90dG9tXCI6MC4wfSxcIkJhY2tncm91bmRcIjpudWxsLFwiSXNWaXNpYmxlXCI6dHJ1ZSxcIldpZHRoXCI6MC4wLFwiSGVpZ2h0XCI6MC4wLFwiQm9yZGVyU3R5bGVcIjpudWxsfSxcIlJlY3RhbmdsZVN0eWxlXCI6e1wiJGlkXCI6XCIyMTVcIixcIk1hcmdpblwiOntcIiRpZFwiOlwiMjE2XCIsXCJUb3BcIjowLjAsXCJMZWZ0XCI6MC4wLFwiUmlnaHRcIjowLjAsXCJCb3R0b21cIjowLjB9LFwiUGFkZGluZ1wiOntcIiRpZFwiOlwiMjE3XCIsXCJUb3BcIjowLjAsXCJMZWZ0XCI6MC4wLFwiUmlnaHRcIjowLjAsXCJCb3R0b21cIjowLjB9LFwiQmFja2dyb3VuZFwiOntcIiRpZFwiOlwiMjE4XCIsXCJDb2xvclwiOntcIiRpZFwiOlwiMjE5XCIsXCJBXCI6MjU1LFwiUlwiOjY4LFwiR1wiOjExNCxcIkJcIjoxOTZ9fSxcIklzVmlzaWJsZVwiOnRydWUsXCJXaWR0aFwiOjAuMCxcIkhlaWdodFwiOjAuMCxcIkJvcmRlclN0eWxlXCI6e1wiJGlkXCI6XCIyMjBcIixcIkxpbmVDb2xvclwiOntcIiRpZFwiOlwiMjIxXCIsXCIkdHlwZVwiOlwiTkxSRS5Db21tb24uRG9tLlNvbGlkQ29sb3JCcnVzaCwgTkxSRS5Db21tb25cIixcIkNvbG9yXCI6e1wiJGlkXCI6XCIyMjJcIixcIkFcIjoyNTUsXCJSXCI6MjU1LFwiR1wiOjAsXCJCXCI6MH19LFwiTGluZVdlaWdodFwiOjAuMCxcIkxpbmVUeXBlXCI6MH19LFwiVGV4dElzVmVydGljYWxcIjpmYWxzZX0sXCJCYWNrZ3JvdW5kU3R5bGVcIjp7XCIkaWRcIjpcIjIyM1wiLFwiTWFyZ2luXCI6bnVsbCxcIlBhZGRpbmdcIjpudWxsLFwiQmFja2dyb3VuZFwiOntcIiRpZFwiOlwiMjI0XCIsXCJDb2xvclwiOntcIiRpZFwiOlwiMjI1XCIsXCJBXCI6NTEsXCJSXCI6MTY1LFwiR1wiOjE2NSxcIkJcIjoxNjV9fSxcIklzVmlzaWJsZVwiOmZhbHNlLFwiV2lkdGhcIjowLjAsXCJIZWlnaHRcIjowLjAsXCJCb3JkZXJTdHlsZVwiOntcIiRpZFwiOlwiMjI2XCIsXCJMaW5lQ29sb3JcIjp7XCIkaWRcIjpcIjIyN1wiLFwiJHR5cGVcIjpcIk5MUkUuQ29tbW9uLkRvbS5Tb2xpZENvbG9yQnJ1c2gsIE5MUkUuQ29tbW9uXCIsXCJDb2xvclwiOntcIiRpZFwiOlwiMjI4XCIsXCJBXCI6MjU1LFwiUlwiOjI1NSxcIkdcIjowLFwiQlwiOjB9fSxcIkxpbmVXZWlnaHRcIjowLjAsXCJMaW5lVHlwZVwiOjB9fSxcIklzQWJvdmVUaW1lYmFuZFwiOmZhbHNlLFwiU3dpbWxhbmVEZWZhdWx0QWN0aXZpdHlTdHlsZVwiOntcIiRpZFwiOlwiMjI5XCIsXCJIZWFkZXJTdHlsZVwiOntcIiRpZFwiOlwiMjMwXCIsXCJUZXh0U3R5bGVcIjp7XCIkaWRcIjpcIjIzMVwiLFwiRm9udFNldHRpbmdzXCI6e1wiJGlkXCI6XCIyMzJcIixcIkZvbnRTaXplXCI6MTEsXCJGb250TmFtZVwiOlwiQ2FsaWJyaVwiLFwiSXNCb2xkXCI6ZmFsc2UsXCJJc0l0YWxpY1wiOmZhbHNlLFwiSXNVbmRlcmxpbmVkXCI6ZmFsc2V9LFwiQXV0b1NpemVcIjoyLFwiRm9yZWdyb3VuZFwiOntcIiRpZFwiOlwiMjMzXCIsXCJDb2xvclwiOntcIiRpZFwiOlwiMjM0XCIsXCJBXCI6MjU1LFwiUlwiOjAsXCJHXCI6MCxcIkJcIjowfX0sXCJCYWNrZ3JvdW5kRmlsbFR5cGVcIjowLFwiTWF4V2lkdGhcIjpcIkluZmluaXR5XCIsXCJNYXhIZWlnaHRcIjowLjAsXCJTbWFydEZvcmVncm91bmRJc0FjdGl2ZVwiOmZhbHNlLFwiSG9yaXpvbnRhbEFsaWdubWVudFwiOjAsXCJWZXJ0aWNhbEFsaWdubWVudFwiOjAsXCJTbWFydEZvcmVncm91bmRcIjpudWxsLFwiTWFyZ2luXCI6e1wiJGlkXCI6XCIyMzVcIixcIlRvcFwiOjAuMCxcIkxlZnRcIjowLjAsXCJSaWdodFwiOjAuMCxcIkJvdHRvbVwiOjAuMH0sXCJQYWRkaW5nXCI6e1wiJGlkXCI6XCIyMzZcIixcIlRvcFwiOjAuMCxcIkxlZnRcIjowLjAsXCJSaWdodFwiOjAuMCxcIkJvdHRvbVwiOjAuMH0sXCJCYWNrZ3JvdW5kXCI6bnVsbCxcIklzVmlzaWJsZVwiOnRydWUsXCJXaWR0aFwiOjAuMCxcIkhlaWdodFwiOjAuMCxcIkJvcmRlclN0eWxlXCI6bnVsbH0sXCJSZWN0YW5nbGVTdHlsZVwiOntcIiRpZFwiOlwiMjM3XCIsXCJNYXJnaW5cIjp7XCIkaWRcIjpcIjIzOFwiLFwiVG9wXCI6MC4wLFwiTGVmdFwiOjAuMCxcIlJpZ2h0XCI6MC4wLFwiQm90dG9tXCI6MC4wfSxcIlBhZGRpbmdcIjp7XCIkaWRcIjpcIjIzOVwiLFwiVG9wXCI6MC4wLFwiTGVmdFwiOjAuMCxcIlJpZ2h0XCI6MC4wLFwiQm90dG9tXCI6MC4wfSxcIkJhY2tncm91bmRcIjp7XCIkaWRcIjpcIjI0MFwiLFwiQ29sb3JcIjp7XCIkaWRcIjpcIjI0MVwiLFwiQVwiOjYzLFwiUlwiOjY4LFwiR1wiOjExNCxcIkJcIjoxOTZ9fSxcIklzVmlzaWJsZVwiOnRydWUsXCJXaWR0aFwiOjAuMCxcIkhlaWdodFwiOjAuMCxcIkJvcmRlclN0eWxlXCI6e1wiJGlkXCI6XCIyNDJcIixcIkxpbmVDb2xvclwiOntcIiRpZFwiOlwiMjQzXCIsXCIkdHlwZVwiOlwiTkxSRS5Db21tb24uRG9tLlNvbGlkQ29sb3JCcnVzaCwgTkxSRS5Db21tb25cIixcIkNvbG9yXCI6e1wiJGlkXCI6XCIyNDRcIixcIkFcIjoyNTUsXCJSXCI6MjU1LFwiR1wiOjAsXCJCXCI6MH19LFwiTGluZVdlaWdodFwiOjAuMCxcIkxpbmVUeXBlXCI6MH19fSxcIkJhY2tncm91bmRTdHlsZVwiOntcIiRpZFwiOlwiMjQ1XCIsXCJNYXJnaW5cIjpudWxsLFwiUGFkZGluZ1wiOm51bGwsXCJCYWNrZ3JvdW5kXCI6e1wiJGlkXCI6XCIyNDZcIixcIkNvbG9yXCI6e1wiJGlkXCI6XCIyNDdcIixcIkFcIjo1MSxcIlJcIjoxNjUsXCJHXCI6MTY1LFwiQlwiOjE2NX19LFwiSXNWaXNpYmxlXCI6ZmFsc2UsXCJXaWR0aFwiOjAuMCxcIkhlaWdodFwiOjAuMCxcIkJvcmRlclN0eWxlXCI6e1wiJGlkXCI6XCIyNDhcIixcIkxpbmVDb2xvclwiOntcIiRpZFwiOlwiMjQ5XCIsXCIkdHlwZVwiOlwiTkxSRS5Db21tb24uRG9tLlNvbGlkQ29sb3JCcnVzaCwgTkxSRS5Db21tb25cIixcIkNvbG9yXCI6e1wiJGlkXCI6XCIyNTBcIixcIkFcIjoyNTUsXCJSXCI6MjU1LFwiR1wiOjAsXCJCXCI6MH19LFwiTGluZVdlaWdodFwiOjAuMCxcIkxpbmVUeXBlXCI6MH19LFwiQ3VzdG9tU3dpbWxhbmVNaWxlc3RvbmVTdHlsZUxpc3RcIjpbXSxcIkN1c3RvbVN3aW1sYW5lVGFza1N0eWxlTGlzdFwiOltdLFwiSXNWaXNpYmxlXCI6dHJ1ZX0sXCJDdXN0b21Td2ltbGFuZUFjdGl2aXRpZXNTdHlsZUxpc3RcIjpbXSxcIklzVmlzaWJsZVwiOnRydWUsXCJTcGFjaW5nXCI6Mn0sXCJDdXN0b21NaWxlc3RvbmVTdHlsZUxpc3RcIjpbe1wiJGlkXCI6XCIyNTFcIixcIlNoYXBlXCI6MTksXCJDb25uZWN0b3JNYXJnaW5cIjp7XCIkaWRcIjpcIjI1MlwiLFwiVG9wXCI6MC4wLFwiTGVmdFwiOjIuMCxcIlJpZ2h0XCI6Mi4wLFwiQm90dG9tXCI6MC4wfSxcIkNvbm5lY3RvclN0eWxlXCI6e1wiJGlkXCI6XCIyNTNcIixcIkxpbmVDb2xvclwiOntcIiRpZFwiOlwiMjU0XCIsXCIkdHlwZVwiOlwiTkxSRS5Db21tb24uRG9tLlNvbGlkQ29sb3JCcnVzaCwgTkxSRS5Db21tb25cIixcIkNvbG9yXCI6e1wiJGlkXCI6XCIyNTVcIixcIkFcIjoxMjcsXCJSXCI6NzksXCJHXCI6MTI5LFwiQlwiOjE4OX19LFwiTGluZVdlaWdodFwiOjEuMCxcIkxpbmVUeXBlXCI6MH0sXCJJc0JlbG93VGltZWJhbmRcIjpmYWxzZSxcIkhpZGVEYXRlXCI6ZmFsc2UsXCJTaGFwZVNpemVcIjoxLFwiU3BhY2luZ1wiOjAuMCxcIlBhZGRpbmdcIjp7XCIkaWRcIjpcIjI1NlwiLFwiVG9wXCI6NS4wLFwiTGVmdFwiOjMuMCxcIlJpZ2h0XCI6MC4wLFwiQm90dG9tXCI6Mi4wfSxcIlBvc2l0aW9uXCI6e1wiJGlkXCI6XCIyNTdcIixcIlJhdGlvXCI6MC4xMjc4NTE4MjAyNzcyMjUyOCxcIklzQ3VzdG9tXCI6ZmFsc2V9LFwiUG9zaXRpb25PblRhc2tcIjowLFwiU2hhcGVTdHlsZVwiOntcIiRpZFwiOlwiMjU4XCIsXCJNYXJnaW5cIjp7XCIkaWRcIjpcIjI1OVwiLFwiVG9wXCI6MC4wLFwiTGVmdFwiOjAuMCxcIlJpZ2h0XCI6MC4wLFwiQm90dG9tXCI6MC4wfSxcIlBhZGRpbmdcIjp7XCIkaWRcIjpcIjI2MFwiLFwiVG9wXCI6MC4wLFwiTGVmdFwiOjAuMCxcIlJpZ2h0XCI6MC4wLFwiQm90dG9tXCI6MC4wfSxcIkJhY2tncm91bmRcIjp7XCIkaWRcIjpcIjI2MVwiLFwiQ29sb3JcIjp7XCIkaWRcIjpcIjI2MlwiLFwiQVwiOjI1NSxcIlJcIjoxMTIsXCJHXCI6MTczLFwiQlwiOjcxfX0sXCJJc1Zpc2libGVcIjp0cnVlLFwiV2lkdGhcIjoxMy4wLFwiSGVpZ2h0XCI6MTMuMCxcIkJvcmRlclN0eWxlXCI6e1wiJGlkXCI6XCIyNjNcIixcIkxpbmVDb2xvclwiOntcIiRyZWZcIjpcIjk3XCJ9LFwiTGluZVdlaWdodFwiOjAuMCxcIkxpbmVUeXBlXCI6MH19LFwiVGl0bGVTdHlsZVwiOntcIiRpZFwiOlwiMjY0XCIsXCJGb250U2V0dGluZ3NcIjp7XCIkaWRcIjpcIjI2NVwiLFwiRm9udFNpemVcIjoxMSxcIkZvbnROYW1lXCI6XCJDYWxpYnJpXCIsXCJJc0JvbGRcIjp0cnVlLFwiSXNJdGFsaWNcIjpmYWxzZSxcIklzVW5kZXJsaW5lZFwiOmZhbHNlfSxcIkF1dG9TaXplXCI6MCxcIkZvcmVncm91bmRcIjp7XCIkaWRcIjpcIjI2NlwiLFwiQ29sb3JcIjp7XCIkaWRcIjpcIjI2N1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yNjhcIixcIlRvcFwiOjAuMCxcIkxlZnRcIjowLjAsXCJSaWdodFwiOjAuMCxcIkJvdHRvbVwiOjAuMH0sXCJQYWRkaW5nXCI6e1wiJGlkXCI6XCIyNjlcIixcIlRvcFwiOjAuMCxcIkxlZnRcIjowLjAsXCJSaWdodFwiOjAuMCxcIkJvdHRvbVwiOjAuMH0sXCJCYWNrZ3JvdW5kXCI6e1wiJHJlZlwiOlwiMTA1XCJ9LFwiSXNWaXNpYmxlXCI6dHJ1ZSxcIldpZHRoXCI6MC4wLFwiSGVpZ2h0XCI6MC4wLFwiQm9yZGVyU3R5bGVcIjp7XCIkaWRcIjpcIjI3MFwiLFwiTGluZUNvbG9yXCI6bnVsbCxcIkxpbmVXZWlnaHRcIjowLjAsXCJMaW5lVHlwZVwiOjB9fSxcIkRhdGVTdHlsZVwiOntcIiRpZFwiOlwiMjcxXCIsXCJGb250U2V0dGluZ3NcIjp7XCIkaWRcIjpcIjI3MlwiLFwiRm9udFNpemVcIjoxMCxcIkZvbnROYW1lXCI6XCJDYWxpYnJpXCIsXCJJc0JvbGRcIjpmYWxzZSxcIklzSXRhbGljXCI6ZmFsc2UsXCJJc1VuZGVybGluZWRcIjpmYWxzZX0sXCJBdXRvU2l6ZVwiOjAsXCJGb3JlZ3JvdW5kXCI6e1wiJGlkXCI6XCIyNzNcIixcIkNvbG9yXCI6e1wiJGlkXCI6XCIyNzR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I3NVwiLFwiVG9wXCI6MC4wLFwiTGVmdFwiOjAuMCxcIlJpZ2h0XCI6MC4wLFwiQm90dG9tXCI6MC4wfSxcIlBhZGRpbmdcIjp7XCIkaWRcIjpcIjI3NlwiLFwiVG9wXCI6MC4wLFwiTGVmdFwiOjAuMCxcIlJpZ2h0XCI6MC4wLFwiQm90dG9tXCI6MC4wfSxcIkJhY2tncm91bmRcIjp7XCIkcmVmXCI6XCIxMTJcIn0sXCJJc1Zpc2libGVcIjp0cnVlLFwiV2lkdGhcIjowLjAsXCJIZWlnaHRcIjowLjAsXCJCb3JkZXJTdHlsZVwiOntcIiRpZFwiOlwiMjc3XCIsXCJMaW5lQ29sb3JcIjpudWxsLFwiTGluZVdlaWdodFwiOjAuMCxcIkxpbmVUeXBlXCI6MH19LFwiRGF0ZUZvcm1hdFwiOntcIiRpZFwiOlwiMjc4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I3OVwiLFwiU2hhcGVcIjoxOSxcIkNvbm5lY3Rvck1hcmdpblwiOntcIiRpZFwiOlwiMjgwXCIsXCJUb3BcIjowLjAsXCJMZWZ0XCI6Mi4wLFwiUmlnaHRcIjoyLjAsXCJCb3R0b21cIjowLjB9LFwiQ29ubmVjdG9yU3R5bGVcIjp7XCIkaWRcIjpcIjI4MVwiLFwiTGluZUNvbG9yXCI6e1wiJHJlZlwiOlwiODhcIn0sXCJMaW5lV2VpZ2h0XCI6MS4wLFwiTGluZVR5cGVcIjowfSxcIklzQmVsb3dUaW1lYmFuZFwiOmZhbHNlLFwiSGlkZURhdGVcIjpmYWxzZSxcIlNoYXBlU2l6ZVwiOjEsXCJTcGFjaW5nXCI6MC4wLFwiUGFkZGluZ1wiOntcIiRpZFwiOlwiMjgyXCIsXCJUb3BcIjo1LjAsXCJMZWZ0XCI6My4wLFwiUmlnaHRcIjowLjAsXCJCb3R0b21cIjoyLjB9LFwiUG9zaXRpb25cIjp7XCIkaWRcIjpcIjI4M1wiLFwiUmF0aW9cIjowLjE0NDU1NDEyNjk0NTgyODc4LFwiSXNDdXN0b21cIjpmYWxzZX0sXCJQb3NpdGlvbk9uVGFza1wiOjAsXCJTaGFwZVN0eWxlXCI6e1wiJGlkXCI6XCIyODRcIixcIk1hcmdpblwiOntcIiRpZFwiOlwiMjg1XCIsXCJUb3BcIjowLjAsXCJMZWZ0XCI6MC4wLFwiUmlnaHRcIjowLjAsXCJCb3R0b21cIjowLjB9LFwiUGFkZGluZ1wiOntcIiRpZFwiOlwiMjg2XCIsXCJUb3BcIjowLjAsXCJMZWZ0XCI6MC4wLFwiUmlnaHRcIjowLjAsXCJCb3R0b21cIjowLjB9LFwiQmFja2dyb3VuZFwiOntcIiRpZFwiOlwiMjg3XCIsXCJDb2xvclwiOntcIiRpZFwiOlwiMjg4XCIsXCJBXCI6MjU1LFwiUlwiOjE3OCxcIkdcIjoxNCxcIkJcIjoxOH19LFwiSXNWaXNpYmxlXCI6dHJ1ZSxcIldpZHRoXCI6MTMuMCxcIkhlaWdodFwiOjEzLjAsXCJCb3JkZXJTdHlsZVwiOntcIiRpZFwiOlwiMjg5XCIsXCJMaW5lQ29sb3JcIjp7XCIkcmVmXCI6XCI5N1wifSxcIkxpbmVXZWlnaHRcIjowLjAsXCJMaW5lVHlwZVwiOjB9fSxcIlRpdGxlU3R5bGVcIjp7XCIkaWRcIjpcIjI5MFwiLFwiRm9udFNldHRpbmdzXCI6e1wiJGlkXCI6XCIyOTFcIixcIkZvbnRTaXplXCI6MTEsXCJGb250TmFtZVwiOlwiQ2FsaWJyaVwiLFwiSXNCb2xkXCI6dHJ1ZSxcIklzSXRhbGljXCI6ZmFsc2UsXCJJc1VuZGVybGluZWRcIjpmYWxzZX0sXCJBdXRvU2l6ZVwiOjIsXCJGb3JlZ3JvdW5kXCI6e1wiJGlkXCI6XCIyOTJcIixcIkNvbG9yXCI6e1wiJGlkXCI6XCIyOTNcIixcIkFcIjoyNTUsXCJSXCI6MCxcIkdcIjowLFwiQlwiOjB9fSxcIkJhY2tncm91bmRGaWxsVHlwZVwiOjAsXCJNYXhXaWR0aFwiOjc4Ljg2NjY2NjY2NjY2NjY3NCxcIk1heEhlaWdodFwiOlwiSW5maW5pdHlcIixcIlNtYXJ0Rm9yZWdyb3VuZElzQWN0aXZlXCI6ZmFsc2UsXCJIb3Jpem9udGFsQWxpZ25tZW50XCI6MCxcIlZlcnRpY2FsQWxpZ25tZW50XCI6MCxcIlNtYXJ0Rm9yZWdyb3VuZFwiOm51bGwsXCJNYXJnaW5cIjp7XCIkaWRcIjpcIjI5NFwiLFwiVG9wXCI6MC4wLFwiTGVmdFwiOjAuMCxcIlJpZ2h0XCI6MC4wLFwiQm90dG9tXCI6MC4wfSxcIlBhZGRpbmdcIjp7XCIkaWRcIjpcIjI5NVwiLFwiVG9wXCI6MC4wLFwiTGVmdFwiOjAuMCxcIlJpZ2h0XCI6MC4wLFwiQm90dG9tXCI6MC4wfSxcIkJhY2tncm91bmRcIjp7XCIkcmVmXCI6XCIxMDVcIn0sXCJJc1Zpc2libGVcIjp0cnVlLFwiV2lkdGhcIjowLjAsXCJIZWlnaHRcIjowLjAsXCJCb3JkZXJTdHlsZVwiOntcIiRpZFwiOlwiMjk2XCIsXCJMaW5lQ29sb3JcIjpudWxsLFwiTGluZVdlaWdodFwiOjAuMCxcIkxpbmVUeXBlXCI6MH19LFwiRGF0ZVN0eWxlXCI6e1wiJGlkXCI6XCIyOTdcIixcIkZvbnRTZXR0aW5nc1wiOntcIiRpZFwiOlwiMjk4XCIsXCJGb250U2l6ZVwiOjEwLFwiRm9udE5hbWVcIjpcIkNhbGlicmlcIixcIklzQm9sZFwiOmZhbHNlLFwiSXNJdGFsaWNcIjpmYWxzZSxcIklzVW5kZXJsaW5lZFwiOmZhbHNlfSxcIkF1dG9TaXplXCI6MCxcIkZvcmVncm91bmRcIjp7XCIkaWRcIjpcIjI5OVwiLFwiQ29sb3JcIjp7XCIkaWRcIjpcIjMw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zAxXCIsXCJUb3BcIjowLjAsXCJMZWZ0XCI6MC4wLFwiUmlnaHRcIjowLjAsXCJCb3R0b21cIjowLjB9LFwiUGFkZGluZ1wiOntcIiRpZFwiOlwiMzAyXCIsXCJUb3BcIjowLjAsXCJMZWZ0XCI6MC4wLFwiUmlnaHRcIjowLjAsXCJCb3R0b21cIjowLjB9LFwiQmFja2dyb3VuZFwiOntcIiRyZWZcIjpcIjExMlwifSxcIklzVmlzaWJsZVwiOnRydWUsXCJXaWR0aFwiOjAuMCxcIkhlaWdodFwiOjAuMCxcIkJvcmRlclN0eWxlXCI6e1wiJGlkXCI6XCIzMDNcIixcIkxpbmVDb2xvclwiOm51bGwsXCJMaW5lV2VpZ2h0XCI6MC4wLFwiTGluZVR5cGVcIjowfX0sXCJEYXRlRm9ybWF0XCI6e1wiJGlkXCI6XCIzMDR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MzA1XCIsXCJTaGFwZVwiOjE5LFwiQ29ubmVjdG9yTWFyZ2luXCI6e1wiJGlkXCI6XCIzMDZcIixcIlRvcFwiOjAuMCxcIkxlZnRcIjoyLjAsXCJSaWdodFwiOjIuMCxcIkJvdHRvbVwiOjAuMH0sXCJDb25uZWN0b3JTdHlsZVwiOntcIiRpZFwiOlwiMzA3XCIsXCJMaW5lQ29sb3JcIjp7XCIkcmVmXCI6XCI4OFwifSxcIkxpbmVXZWlnaHRcIjoxLjAsXCJMaW5lVHlwZVwiOjB9LFwiSXNCZWxvd1RpbWViYW5kXCI6ZmFsc2UsXCJIaWRlRGF0ZVwiOmZhbHNlLFwiU2hhcGVTaXplXCI6MSxcIlNwYWNpbmdcIjowLjAsXCJQYWRkaW5nXCI6e1wiJGlkXCI6XCIzMDhcIixcIlRvcFwiOjUuMCxcIkxlZnRcIjozLjAsXCJSaWdodFwiOjAuMCxcIkJvdHRvbVwiOjIuMH0sXCJQb3NpdGlvblwiOntcIiRpZFwiOlwiMzA5XCIsXCJSYXRpb1wiOjAuMDgwNTA4ODI1MTA4MTQzMTY3LFwiSXNDdXN0b21cIjpmYWxzZX0sXCJQb3NpdGlvbk9uVGFza1wiOjAsXCJTaGFwZVN0eWxlXCI6e1wiJGlkXCI6XCIzMTBcIixcIk1hcmdpblwiOntcIiRpZFwiOlwiMzExXCIsXCJUb3BcIjowLjAsXCJMZWZ0XCI6MC4wLFwiUmlnaHRcIjowLjAsXCJCb3R0b21cIjowLjB9LFwiUGFkZGluZ1wiOntcIiRpZFwiOlwiMzEyXCIsXCJUb3BcIjowLjAsXCJMZWZ0XCI6MC4wLFwiUmlnaHRcIjowLjAsXCJCb3R0b21cIjowLjB9LFwiQmFja2dyb3VuZFwiOntcIiRpZFwiOlwiMzEzXCIsXCJDb2xvclwiOntcIiRpZFwiOlwiMzE0XCIsXCJBXCI6MjU1LFwiUlwiOjE3OCxcIkdcIjoxNCxcIkJcIjoxOH19LFwiSXNWaXNpYmxlXCI6dHJ1ZSxcIldpZHRoXCI6MTMuMCxcIkhlaWdodFwiOjEzLjAsXCJCb3JkZXJTdHlsZVwiOntcIiRpZFwiOlwiMzE1XCIsXCJMaW5lQ29sb3JcIjp7XCIkcmVmXCI6XCI5N1wifSxcIkxpbmVXZWlnaHRcIjowLjAsXCJMaW5lVHlwZVwiOjB9fSxcIlRpdGxlU3R5bGVcIjp7XCIkaWRcIjpcIjMxNlwiLFwiRm9udFNldHRpbmdzXCI6e1wiJGlkXCI6XCIzMTdcIixcIkZvbnRTaXplXCI6MTEsXCJGb250TmFtZVwiOlwiQ2FsaWJyaVwiLFwiSXNCb2xkXCI6dHJ1ZSxcIklzSXRhbGljXCI6ZmFsc2UsXCJJc1VuZGVybGluZWRcIjpmYWxzZX0sXCJBdXRvU2l6ZVwiOjIsXCJGb3JlZ3JvdW5kXCI6e1wiJGlkXCI6XCIzMThcIixcIkNvbG9yXCI6e1wiJGlkXCI6XCIzMTlcIixcIkFcIjoyNTUsXCJSXCI6MCxcIkdcIjowLFwiQlwiOjB9fSxcIkJhY2tncm91bmRGaWxsVHlwZVwiOjAsXCJNYXhXaWR0aFwiOjg0LjQ0MzMzMzMzMzMzMzM0MixcIk1heEhlaWdodFwiOlwiSW5maW5pdHlcIixcIlNtYXJ0Rm9yZWdyb3VuZElzQWN0aXZlXCI6ZmFsc2UsXCJIb3Jpem9udGFsQWxpZ25tZW50XCI6MCxcIlZlcnRpY2FsQWxpZ25tZW50XCI6MCxcIlNtYXJ0Rm9yZWdyb3VuZFwiOm51bGwsXCJNYXJnaW5cIjp7XCIkaWRcIjpcIjMyMFwiLFwiVG9wXCI6MC4wLFwiTGVmdFwiOjAuMCxcIlJpZ2h0XCI6MC4wLFwiQm90dG9tXCI6MC4wfSxcIlBhZGRpbmdcIjp7XCIkaWRcIjpcIjMyMVwiLFwiVG9wXCI6MC4wLFwiTGVmdFwiOjAuMCxcIlJpZ2h0XCI6MC4wLFwiQm90dG9tXCI6MC4wfSxcIkJhY2tncm91bmRcIjp7XCIkcmVmXCI6XCIxMDVcIn0sXCJJc1Zpc2libGVcIjp0cnVlLFwiV2lkdGhcIjowLjAsXCJIZWlnaHRcIjowLjAsXCJCb3JkZXJTdHlsZVwiOntcIiRpZFwiOlwiMzIyXCIsXCJMaW5lQ29sb3JcIjpudWxsLFwiTGluZVdlaWdodFwiOjAuMCxcIkxpbmVUeXBlXCI6MH19LFwiRGF0ZVN0eWxlXCI6e1wiJGlkXCI6XCIzMjNcIixcIkZvbnRTZXR0aW5nc1wiOntcIiRpZFwiOlwiMzI0XCIsXCJGb250U2l6ZVwiOjEwLFwiRm9udE5hbWVcIjpcIkNhbGlicmlcIixcIklzQm9sZFwiOmZhbHNlLFwiSXNJdGFsaWNcIjpmYWxzZSxcIklzVW5kZXJsaW5lZFwiOmZhbHNlfSxcIkF1dG9TaXplXCI6MCxcIkZvcmVncm91bmRcIjp7XCIkaWRcIjpcIjMyNVwiLFwiQ29sb3JcIjp7XCIkaWRcIjpcIjMyNl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zI3XCIsXCJUb3BcIjowLjAsXCJMZWZ0XCI6MC4wLFwiUmlnaHRcIjowLjAsXCJCb3R0b21cIjowLjB9LFwiUGFkZGluZ1wiOntcIiRpZFwiOlwiMzI4XCIsXCJUb3BcIjowLjAsXCJMZWZ0XCI6MC4wLFwiUmlnaHRcIjowLjAsXCJCb3R0b21cIjowLjB9LFwiQmFja2dyb3VuZFwiOntcIiRyZWZcIjpcIjExMlwifSxcIklzVmlzaWJsZVwiOnRydWUsXCJXaWR0aFwiOjAuMCxcIkhlaWdodFwiOjAuMCxcIkJvcmRlclN0eWxlXCI6e1wiJGlkXCI6XCIzMjlcIixcIkxpbmVDb2xvclwiOm51bGwsXCJMaW5lV2VpZ2h0XCI6MC4wLFwiTGluZVR5cGVcIjowfX0sXCJEYXRlRm9ybWF0XCI6e1wiJGlkXCI6XCIzMzB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MzMxXCIsXCJTaGFwZVwiOjE5LFwiQ29ubmVjdG9yTWFyZ2luXCI6e1wiJGlkXCI6XCIzMzJcIixcIlRvcFwiOjAuMCxcIkxlZnRcIjoyLjAsXCJSaWdodFwiOjIuMCxcIkJvdHRvbVwiOjAuMH0sXCJDb25uZWN0b3JTdHlsZVwiOntcIiRpZFwiOlwiMzMzXCIsXCJMaW5lQ29sb3JcIjp7XCIkcmVmXCI6XCI4OFwifSxcIkxpbmVXZWlnaHRcIjoxLjAsXCJMaW5lVHlwZVwiOjB9LFwiSXNCZWxvd1RpbWViYW5kXCI6ZmFsc2UsXCJIaWRlRGF0ZVwiOmZhbHNlLFwiU2hhcGVTaXplXCI6MSxcIlNwYWNpbmdcIjowLjAsXCJQYWRkaW5nXCI6e1wiJGlkXCI6XCIzMzRcIixcIlRvcFwiOjUuMCxcIkxlZnRcIjozLjAsXCJSaWdodFwiOjAuMCxcIkJvdHRvbVwiOjIuMH0sXCJQb3NpdGlvblwiOntcIiRpZFwiOlwiMzM1XCIsXCJSYXRpb1wiOjAuMCxcIklzQ3VzdG9tXCI6ZmFsc2V9LFwiUG9zaXRpb25PblRhc2tcIjowLFwiU2hhcGVTdHlsZVwiOntcIiRpZFwiOlwiMzM2XCIsXCJNYXJnaW5cIjp7XCIkaWRcIjpcIjMzN1wiLFwiVG9wXCI6MC4wLFwiTGVmdFwiOjAuMCxcIlJpZ2h0XCI6MC4wLFwiQm90dG9tXCI6MC4wfSxcIlBhZGRpbmdcIjp7XCIkaWRcIjpcIjMzOFwiLFwiVG9wXCI6MC4wLFwiTGVmdFwiOjAuMCxcIlJpZ2h0XCI6MC4wLFwiQm90dG9tXCI6MC4wfSxcIkJhY2tncm91bmRcIjp7XCIkaWRcIjpcIjMzOVwiLFwiQ29sb3JcIjp7XCIkaWRcIjpcIjM0MFwiLFwiQVwiOjI1NSxcIlJcIjo4MixcIkdcIjoxNDcsXCJCXCI6MjA1fX0sXCJJc1Zpc2libGVcIjp0cnVlLFwiV2lkdGhcIjoxMy4wLFwiSGVpZ2h0XCI6MTMuMCxcIkJvcmRlclN0eWxlXCI6e1wiJGlkXCI6XCIzNDFcIixcIkxpbmVDb2xvclwiOntcIiRyZWZcIjpcIjk3XCJ9LFwiTGluZVdlaWdodFwiOjAuMCxcIkxpbmVUeXBlXCI6MH19LFwiVGl0bGVTdHlsZVwiOntcIiRpZFwiOlwiMzQyXCIsXCJGb250U2V0dGluZ3NcIjp7XCIkaWRcIjpcIjM0M1wiLFwiRm9udFNpemVcIjoxMSxcIkZvbnROYW1lXCI6XCJDYWxpYnJpXCIsXCJJc0JvbGRcIjp0cnVlLFwiSXNJdGFsaWNcIjpmYWxzZSxcIklzVW5kZXJsaW5lZFwiOmZhbHNlfSxcIkF1dG9TaXplXCI6MCxcIkZvcmVncm91bmRcIjp7XCIkaWRcIjpcIjM0NFwiLFwiQ29sb3JcIjp7XCIkaWRcIjpcIjM0N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NDZcIixcIlRvcFwiOjAuMCxcIkxlZnRcIjowLjAsXCJSaWdodFwiOjAuMCxcIkJvdHRvbVwiOjAuMH0sXCJQYWRkaW5nXCI6e1wiJGlkXCI6XCIzNDdcIixcIlRvcFwiOjAuMCxcIkxlZnRcIjowLjAsXCJSaWdodFwiOjAuMCxcIkJvdHRvbVwiOjAuMH0sXCJCYWNrZ3JvdW5kXCI6e1wiJHJlZlwiOlwiMTA1XCJ9LFwiSXNWaXNpYmxlXCI6dHJ1ZSxcIldpZHRoXCI6MC4wLFwiSGVpZ2h0XCI6MC4wLFwiQm9yZGVyU3R5bGVcIjp7XCIkaWRcIjpcIjM0OFwiLFwiTGluZUNvbG9yXCI6bnVsbCxcIkxpbmVXZWlnaHRcIjowLjAsXCJMaW5lVHlwZVwiOjB9fSxcIkRhdGVTdHlsZVwiOntcIiRpZFwiOlwiMzQ5XCIsXCJGb250U2V0dGluZ3NcIjp7XCIkaWRcIjpcIjM1MFwiLFwiRm9udFNpemVcIjoxMCxcIkZvbnROYW1lXCI6XCJDYWxpYnJpXCIsXCJJc0JvbGRcIjpmYWxzZSxcIklzSXRhbGljXCI6ZmFsc2UsXCJJc1VuZGVybGluZWRcIjpmYWxzZX0sXCJBdXRvU2l6ZVwiOjAsXCJGb3JlZ3JvdW5kXCI6e1wiJGlkXCI6XCIzNTFcIixcIkNvbG9yXCI6e1wiJGlkXCI6XCIzNTJ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M1M1wiLFwiVG9wXCI6MC4wLFwiTGVmdFwiOjAuMCxcIlJpZ2h0XCI6MC4wLFwiQm90dG9tXCI6MC4wfSxcIlBhZGRpbmdcIjp7XCIkaWRcIjpcIjM1NFwiLFwiVG9wXCI6MC4wLFwiTGVmdFwiOjAuMCxcIlJpZ2h0XCI6MC4wLFwiQm90dG9tXCI6MC4wfSxcIkJhY2tncm91bmRcIjp7XCIkcmVmXCI6XCIxMTJcIn0sXCJJc1Zpc2libGVcIjp0cnVlLFwiV2lkdGhcIjowLjAsXCJIZWlnaHRcIjowLjAsXCJCb3JkZXJTdHlsZVwiOntcIiRpZFwiOlwiMzU1XCIsXCJMaW5lQ29sb3JcIjpudWxsLFwiTGluZVdlaWdodFwiOjAuMCxcIkxpbmVUeXBlXCI6MH19LFwiRGF0ZUZvcm1hdFwiOntcIiRpZFwiOlwiMzU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7XCIkaWRcIjpcIjM1N1wiLFwiU2hhcGVcIjoxOSxcIkNvbm5lY3Rvck1hcmdpblwiOntcIiRpZFwiOlwiMzU4XCIsXCJUb3BcIjowLjAsXCJMZWZ0XCI6Mi4wLFwiUmlnaHRcIjoyLjAsXCJCb3R0b21cIjowLjB9LFwiQ29ubmVjdG9yU3R5bGVcIjp7XCIkaWRcIjpcIjM1OVwiLFwiTGluZUNvbG9yXCI6e1wiJHJlZlwiOlwiODhcIn0sXCJMaW5lV2VpZ2h0XCI6MS4wLFwiTGluZVR5cGVcIjowfSxcIklzQmVsb3dUaW1lYmFuZFwiOmZhbHNlLFwiSGlkZURhdGVcIjpmYWxzZSxcIlNoYXBlU2l6ZVwiOjEsXCJTcGFjaW5nXCI6MC4wLFwiUGFkZGluZ1wiOntcIiRpZFwiOlwiMzYwXCIsXCJUb3BcIjo1LjAsXCJMZWZ0XCI6My4wLFwiUmlnaHRcIjowLjAsXCJCb3R0b21cIjoyLjB9LFwiUG9zaXRpb25cIjp7XCIkaWRcIjpcIjM2MVwiLFwiUmF0aW9cIjowLjA5MjE2MDQ5MzgyNzE2MDQ2MSxcIklzQ3VzdG9tXCI6ZmFsc2V9LFwiUG9zaXRpb25PblRhc2tcIjowLFwiU2hhcGVTdHlsZVwiOntcIiRpZFwiOlwiMzYyXCIsXCJNYXJnaW5cIjp7XCIkaWRcIjpcIjM2M1wiLFwiVG9wXCI6MC4wLFwiTGVmdFwiOjAuMCxcIlJpZ2h0XCI6MC4wLFwiQm90dG9tXCI6MC4wfSxcIlBhZGRpbmdcIjp7XCIkaWRcIjpcIjM2NFwiLFwiVG9wXCI6MC4wLFwiTGVmdFwiOjAuMCxcIlJpZ2h0XCI6MC4wLFwiQm90dG9tXCI6MC4wfSxcIkJhY2tncm91bmRcIjp7XCIkaWRcIjpcIjM2NVwiLFwiQ29sb3JcIjp7XCIkaWRcIjpcIjM2NlwiLFwiQVwiOjI1NSxcIlJcIjo4MixcIkdcIjoxNDcsXCJCXCI6MjA1fX0sXCJJc1Zpc2libGVcIjp0cnVlLFwiV2lkdGhcIjoxMy4wLFwiSGVpZ2h0XCI6MTMuMCxcIkJvcmRlclN0eWxlXCI6e1wiJGlkXCI6XCIzNjdcIixcIkxpbmVDb2xvclwiOntcIiRyZWZcIjpcIjk3XCJ9LFwiTGluZVdlaWdodFwiOjAuMCxcIkxpbmVUeXBlXCI6MH19LFwiVGl0bGVTdHlsZVwiOntcIiRpZFwiOlwiMzY4XCIsXCJGb250U2V0dGluZ3NcIjp7XCIkaWRcIjpcIjM2OVwiLFwiRm9udFNpemVcIjoxMSxcIkZvbnROYW1lXCI6XCJDYWxpYnJpXCIsXCJJc0JvbGRcIjp0cnVlLFwiSXNJdGFsaWNcIjpmYWxzZSxcIklzVW5kZXJsaW5lZFwiOmZhbHNlfSxcIkF1dG9TaXplXCI6MCxcIkZvcmVncm91bmRcIjp7XCIkaWRcIjpcIjM3MFwiLFwiQ29sb3JcIjp7XCIkaWRcIjpcIjM3MV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NzJcIixcIlRvcFwiOjAuMCxcIkxlZnRcIjowLjAsXCJSaWdodFwiOjAuMCxcIkJvdHRvbVwiOjAuMH0sXCJQYWRkaW5nXCI6e1wiJGlkXCI6XCIzNzNcIixcIlRvcFwiOjAuMCxcIkxlZnRcIjowLjAsXCJSaWdodFwiOjAuMCxcIkJvdHRvbVwiOjAuMH0sXCJCYWNrZ3JvdW5kXCI6e1wiJHJlZlwiOlwiMTA1XCJ9LFwiSXNWaXNpYmxlXCI6dHJ1ZSxcIldpZHRoXCI6MC4wLFwiSGVpZ2h0XCI6MC4wLFwiQm9yZGVyU3R5bGVcIjp7XCIkaWRcIjpcIjM3NFwiLFwiTGluZUNvbG9yXCI6bnVsbCxcIkxpbmVXZWlnaHRcIjowLjAsXCJMaW5lVHlwZVwiOjB9fSxcIkRhdGVTdHlsZVwiOntcIiRpZFwiOlwiMzc1XCIsXCJGb250U2V0dGluZ3NcIjp7XCIkaWRcIjpcIjM3NlwiLFwiRm9udFNpemVcIjoxMCxcIkZvbnROYW1lXCI6XCJDYWxpYnJpXCIsXCJJc0JvbGRcIjpmYWxzZSxcIklzSXRhbGljXCI6ZmFsc2UsXCJJc1VuZGVybGluZWRcIjpmYWxzZX0sXCJBdXRvU2l6ZVwiOjAsXCJGb3JlZ3JvdW5kXCI6e1wiJGlkXCI6XCIzNzdcIixcIkNvbG9yXCI6e1wiJGlkXCI6XCIzNzhcIixcIkFcIjoyNTUsXCJSXCI6MTE1LFwiR1wiOjExNSxcIkJcIjoxMTV9fSxcIkJhY2tncm91bmRGaWxsVHlwZVwiOjAsXCJNYXhXaWR0aFwiOjIwMC4wLFwiTWF4SGVpZ2h0XCI6XCJJbmZpbml0eVwiLFwiU21hcnRGb3JlZ3JvdW5kSXNBY3RpdmVcIjpmYWxzZSxcIkhvcml6b250YWxBbGlnbm1lbnRcIjowLFwiVmVydGljYWxBbGlnbm1lbnRcIjowLFwiU21hcnRGb3JlZ3JvdW5kXCI6bnVsbCxcIk1hcmdpblwiOntcIiRpZFwiOlwiMzc5XCIsXCJUb3BcIjowLjAsXCJMZWZ0XCI6MC4wLFwiUmlnaHRcIjowLjAsXCJCb3R0b21cIjowLjB9LFwiUGFkZGluZ1wiOntcIiRpZFwiOlwiMzgwXCIsXCJUb3BcIjowLjAsXCJMZWZ0XCI6MC4wLFwiUmlnaHRcIjowLjAsXCJCb3R0b21cIjowLjB9LFwiQmFja2dyb3VuZFwiOntcIiRyZWZcIjpcIjExMlwifSxcIklzVmlzaWJsZVwiOnRydWUsXCJXaWR0aFwiOjAuMCxcIkhlaWdodFwiOjAuMCxcIkJvcmRlclN0eWxlXCI6e1wiJGlkXCI6XCIzODFcIixcIkxpbmVDb2xvclwiOm51bGwsXCJMaW5lV2VpZ2h0XCI6MC4wLFwiTGluZVR5cGVcIjowfX0sXCJEYXRlRm9ybWF0XCI6e1wiJGlkXCI6XCIzODJ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MzgzXCIsXCJTaGFwZVwiOjE5LFwiQ29ubmVjdG9yTWFyZ2luXCI6e1wiJGlkXCI6XCIzODRcIixcIlRvcFwiOjAuMCxcIkxlZnRcIjoyLjAsXCJSaWdodFwiOjIuMCxcIkJvdHRvbVwiOjAuMH0sXCJDb25uZWN0b3JTdHlsZVwiOntcIiRpZFwiOlwiMzg1XCIsXCJMaW5lQ29sb3JcIjp7XCIkcmVmXCI6XCI4OFwifSxcIkxpbmVXZWlnaHRcIjoxLjAsXCJMaW5lVHlwZVwiOjB9LFwiSXNCZWxvd1RpbWViYW5kXCI6ZmFsc2UsXCJIaWRlRGF0ZVwiOmZhbHNlLFwiU2hhcGVTaXplXCI6MSxcIlNwYWNpbmdcIjowLjAsXCJQYWRkaW5nXCI6e1wiJGlkXCI6XCIzODZcIixcIlRvcFwiOjUuMCxcIkxlZnRcIjozLjAsXCJSaWdodFwiOjAuMCxcIkJvdHRvbVwiOjIuMH0sXCJQb3NpdGlvblwiOntcIiRpZFwiOlwiMzg3XCIsXCJSYXRpb1wiOjAuMjAwMjQ2OTEzNTgwMjQ2OSxcIklzQ3VzdG9tXCI6ZmFsc2V9LFwiUG9zaXRpb25PblRhc2tcIjowLFwiU2hhcGVTdHlsZVwiOntcIiRpZFwiOlwiMzg4XCIsXCJNYXJnaW5cIjp7XCIkaWRcIjpcIjM4OVwiLFwiVG9wXCI6MC4wLFwiTGVmdFwiOjAuMCxcIlJpZ2h0XCI6MC4wLFwiQm90dG9tXCI6MC4wfSxcIlBhZGRpbmdcIjp7XCIkaWRcIjpcIjM5MFwiLFwiVG9wXCI6MC4wLFwiTGVmdFwiOjAuMCxcIlJpZ2h0XCI6MC4wLFwiQm90dG9tXCI6MC4wfSxcIkJhY2tncm91bmRcIjp7XCIkaWRcIjpcIjM5MVwiLFwiQ29sb3JcIjp7XCIkaWRcIjpcIjM5MlwiLFwiQVwiOjI1NSxcIlJcIjoxMTIsXCJHXCI6MTczLFwiQlwiOjcxfX0sXCJJc1Zpc2libGVcIjp0cnVlLFwiV2lkdGhcIjoxMy4wLFwiSGVpZ2h0XCI6MTMuMCxcIkJvcmRlclN0eWxlXCI6e1wiJGlkXCI6XCIzOTNcIixcIkxpbmVDb2xvclwiOntcIiRyZWZcIjpcIjk3XCJ9LFwiTGluZVdlaWdodFwiOjAuMCxcIkxpbmVUeXBlXCI6MH19LFwiVGl0bGVTdHlsZVwiOntcIiRpZFwiOlwiMzk0XCIsXCJGb250U2V0dGluZ3NcIjp7XCIkaWRcIjpcIjM5NVwiLFwiRm9udFNpemVcIjoxMSxcIkZvbnROYW1lXCI6XCJDYWxpYnJpXCIsXCJJc0JvbGRcIjp0cnVlLFwiSXNJdGFsaWNcIjpmYWxzZSxcIklzVW5kZXJsaW5lZFwiOmZhbHNlfSxcIkF1dG9TaXplXCI6MCxcIkZvcmVncm91bmRcIjp7XCIkaWRcIjpcIjM5NlwiLFwiQ29sb3JcIjp7XCIkaWRcIjpcIjM5N1wiLFwiQVwiOjI1NSxcIlJcIjo1OCxcIkdcIjoxMzc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zOThcIixcIlRvcFwiOjAuMCxcIkxlZnRcIjowLjAsXCJSaWdodFwiOjAuMCxcIkJvdHRvbVwiOjAuMH0sXCJQYWRkaW5nXCI6e1wiJGlkXCI6XCIzOTlcIixcIlRvcFwiOjAuMCxcIkxlZnRcIjowLjAsXCJSaWdodFwiOjAuMCxcIkJvdHRvbVwiOjAuMH0sXCJCYWNrZ3JvdW5kXCI6e1wiJHJlZlwiOlwiMTA1XCJ9LFwiSXNWaXNpYmxlXCI6dHJ1ZSxcIldpZHRoXCI6MC4wLFwiSGVpZ2h0XCI6MC4wLFwiQm9yZGVyU3R5bGVcIjp7XCIkaWRcIjpcIjQwMFwiLFwiTGluZUNvbG9yXCI6bnVsbCxcIkxpbmVXZWlnaHRcIjowLjAsXCJMaW5lVHlwZVwiOjB9fSxcIkRhdGVTdHlsZVwiOntcIiRpZFwiOlwiNDAxXCIsXCJGb250U2V0dGluZ3NcIjp7XCIkaWRcIjpcIjQwMlwiLFwiRm9udFNpemVcIjoxMCxcIkZvbnROYW1lXCI6XCJDYWxpYnJpXCIsXCJJc0JvbGRcIjpmYWxzZSxcIklzSXRhbGljXCI6ZmFsc2UsXCJJc1VuZGVybGluZWRcIjpmYWxzZX0sXCJBdXRvU2l6ZVwiOjAsXCJGb3JlZ3JvdW5kXCI6e1wiJGlkXCI6XCI0MDNcIixcIkNvbG9yXCI6e1wiJGlkXCI6XCI0MDRcIixcIkFcIjoyNTUsXCJSXCI6NTgsXCJHXCI6MTM3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DA1XCIsXCJUb3BcIjowLjAsXCJMZWZ0XCI6MC4wLFwiUmlnaHRcIjowLjAsXCJCb3R0b21cIjowLjB9LFwiUGFkZGluZ1wiOntcIiRpZFwiOlwiNDA2XCIsXCJUb3BcIjowLjAsXCJMZWZ0XCI6MC4wLFwiUmlnaHRcIjowLjAsXCJCb3R0b21cIjowLjB9LFwiQmFja2dyb3VuZFwiOntcIiRyZWZcIjpcIjExMlwifSxcIklzVmlzaWJsZVwiOnRydWUsXCJXaWR0aFwiOjAuMCxcIkhlaWdodFwiOjAuMCxcIkJvcmRlclN0eWxlXCI6e1wiJGlkXCI6XCI0MDdcIixcIkxpbmVDb2xvclwiOm51bGwsXCJMaW5lV2VpZ2h0XCI6MC4wLFwiTGluZVR5cGVcIjowfX0sXCJEYXRlRm9ybWF0XCI6e1wiJGlkXCI6XCI0MDh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XSxcIkN1c3RvbVRhc2tTdHlsZUxpc3RcIjpbXSxcIkN1c3RvbVN3aW1sYW5lRGVmaW5pdGlvblN0eWxlTGlzdFwiOlt7XCIkaWRcIjpcIjQwOVwiLFwiU3R5bGVcIjp7XCIkaWRcIjpcIjQxMFwiLFwiSGVhZGVyU3R5bGVcIjp7XCIkaWRcIjpcIjQxMVwiLFwiVGV4dFN0eWxlXCI6e1wiJGlkXCI6XCI0MTJcIixcIkZvbnRTZXR0aW5nc1wiOntcIiRpZFwiOlwiNDEzXCIsXCJGb250U2l6ZVwiOjEwLFwiRm9udE5hbWVcIjpcIkZyYW5rbGluIEdvdGhpYyBNZWRpdW1cIixcIklzQm9sZFwiOmZhbHNlLFwiSXNJdGFsaWNcIjpmYWxzZSxcIklzVW5kZXJsaW5lZFwiOmZhbHNlfSxcIkF1dG9TaXplXCI6MCxcIkZvcmVncm91bmRcIjp7XCIkaWRcIjpcIjQxNFwiLFwiQ29sb3JcIjp7XCIkaWRcIjpcIjQxNVwiLFwiQVwiOjI1NSxcIlJcIjozMixcIkdcIjo1NixcIkJcIjoxMDB9fSxcIkJhY2tncm91bmRGaWxsVHlwZVwiOjAsXCJNYXhXaWR0aFwiOjAuMCxcIk1heEhlaWdodFwiOjAuMCxcIlNtYXJ0Rm9yZWdyb3VuZElzQWN0aXZlXCI6ZmFsc2UsXCJIb3Jpem9udGFsQWxpZ25tZW50XCI6MCxcIlZlcnRpY2FsQWxpZ25tZW50XCI6MCxcIlNtYXJ0Rm9yZWdyb3VuZFwiOm51bGwsXCJNYXJnaW5cIjp7XCIkaWRcIjpcIjQxNlwiLFwiVG9wXCI6MC4wLFwiTGVmdFwiOjAuMCxcIlJpZ2h0XCI6MC4wLFwiQm90dG9tXCI6MC4wfSxcIlBhZGRpbmdcIjp7XCIkaWRcIjpcIjQxN1wiLFwiVG9wXCI6MC4wLFwiTGVmdFwiOjAuMCxcIlJpZ2h0XCI6MC4wLFwiQm90dG9tXCI6MC4wfSxcIkJhY2tncm91bmRcIjpudWxsLFwiSXNWaXNpYmxlXCI6ZmFsc2UsXCJXaWR0aFwiOjAuMCxcIkhlaWdodFwiOjAuMCxcIkJvcmRlclN0eWxlXCI6bnVsbH0sXCJSZWN0YW5nbGVTdHlsZVwiOntcIiRpZFwiOlwiNDE4XCIsXCJNYXJnaW5cIjp7XCIkaWRcIjpcIjQxOVwiLFwiVG9wXCI6MC4wLFwiTGVmdFwiOjAuMCxcIlJpZ2h0XCI6MC4wLFwiQm90dG9tXCI6MC4wfSxcIlBhZGRpbmdcIjp7XCIkaWRcIjpcIjQyMFwiLFwiVG9wXCI6MC4wLFwiTGVmdFwiOjAuMCxcIlJpZ2h0XCI6MC4wLFwiQm90dG9tXCI6MC4wfSxcIkJhY2tncm91bmRcIjp7XCIkaWRcIjpcIjQyMVwiLFwiQ29sb3JcIjp7XCIkaWRcIjpcIjQyMlwiLFwiQVwiOjEyNyxcIlJcIjo5MSxcIkdcIjoxNTUsXCJCXCI6MjEzfX0sXCJJc1Zpc2libGVcIjpmYWxzZSxcIldpZHRoXCI6MC4wLFwiSGVpZ2h0XCI6MC4wLFwiQm9yZGVyU3R5bGVcIjp7XCIkaWRcIjpcIjQyM1wiLFwiTGluZUNvbG9yXCI6e1wiJHJlZlwiOlwiMTk3XCJ9LFwiTGluZVdlaWdodFwiOjAuMCxcIkxpbmVUeXBlXCI6MH19LFwiVGV4dElzVmVydGljYWxcIjpmYWxzZX0sXCJCYWNrZ3JvdW5kU3R5bGVcIjp7XCIkaWRcIjpcIjQyNFwiLFwiTWFyZ2luXCI6e1wiJGlkXCI6XCI0MjVcIixcIlRvcFwiOjAuMCxcIkxlZnRcIjowLjAsXCJSaWdodFwiOjAuMCxcIkJvdHRvbVwiOjAuMH0sXCJQYWRkaW5nXCI6e1wiJGlkXCI6XCI0MjZcIixcIlRvcFwiOjAuMCxcIkxlZnRcIjowLjAsXCJSaWdodFwiOjAuMCxcIkJvdHRvbVwiOjAuMH0sXCJCYWNrZ3JvdW5kXCI6e1wiJGlkXCI6XCI0MjdcIixcIkNvbG9yXCI6e1wiJGlkXCI6XCI0MjhcIixcIkFcIjozOCxcIlJcIjo5MSxcIkdcIjoxNTUsXCJCXCI6MjEzfX0sXCJJc1Zpc2libGVcIjp0cnVlLFwiV2lkdGhcIjowLjAsXCJIZWlnaHRcIjowLjAsXCJCb3JkZXJTdHlsZVwiOntcIiRpZFwiOlwiNDI5XCIsXCJMaW5lQ29sb3JcIjp7XCIkcmVmXCI6XCIyMDVcIn0sXCJMaW5lV2VpZ2h0XCI6MC4wLFwiTGluZVR5cGVcIjowfX0sXCJJc0Fib3ZlVGltZWJhbmRcIjpmYWxzZX0sXCJDdXN0b21Td2ltbGFuZU1pbGVzdG9uZVN0eWxlTGlzdFwiOlt7XCIkaWRcIjpcIjQzMFwiLFwiVGl0bGVTdHlsZVwiOntcIiRpZFwiOlwiNDMxXCIsXCJGb250U2V0dGluZ3NcIjp7XCIkaWRcIjpcIjQzMlwiLFwiRm9udFNpemVcIjoxMSxcIkZvbnROYW1lXCI6XCJDYWxpYnJpXCIsXCJJc0JvbGRcIjp0cnVlLFwiSXNJdGFsaWNcIjpmYWxzZSxcIklzVW5kZXJsaW5lZFwiOmZhbHNlfSxcIkF1dG9TaXplXCI6MCxcIkZvcmVncm91bmRcIjp7XCIkaWRcIjpcIjQzM1wiLFwiQ29sb3JcIjp7XCIkaWRcIjpcIjQzN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0MzVcIixcIlRvcFwiOjAuMCxcIkxlZnRcIjowLjAsXCJSaWdodFwiOjAuMCxcIkJvdHRvbVwiOjAuMH0sXCJQYWRkaW5nXCI6e1wiJGlkXCI6XCI0MzZcIixcIlRvcFwiOjAuMCxcIkxlZnRcIjowLjAsXCJSaWdodFwiOjAuMCxcIkJvdHRvbVwiOjAuMH0sXCJCYWNrZ3JvdW5kXCI6e1wiJHJlZlwiOlwiMTA1XCJ9LFwiSXNWaXNpYmxlXCI6dHJ1ZSxcIldpZHRoXCI6MC4wLFwiSGVpZ2h0XCI6MC4wLFwiQm9yZGVyU3R5bGVcIjpudWxsfSxcIkRhdGVTdHlsZVwiOntcIiRpZFwiOlwiNDM3XCIsXCJGb250U2V0dGluZ3NcIjp7XCIkaWRcIjpcIjQzOFwiLFwiRm9udFNpemVcIjoxMCxcIkZvbnROYW1lXCI6XCJDYWxpYnJpXCIsXCJJc0JvbGRcIjpmYWxzZSxcIklzSXRhbGljXCI6ZmFsc2UsXCJJc1VuZGVybGluZWRcIjpmYWxzZX0sXCJBdXRvU2l6ZVwiOjAsXCJGb3JlZ3JvdW5kXCI6e1wiJGlkXCI6XCI0MzlcIixcIkNvbG9yXCI6e1wiJGlkXCI6XCI0NDB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Q0MVwiLFwiVG9wXCI6MC4wLFwiTGVmdFwiOjAuMCxcIlJpZ2h0XCI6MC4wLFwiQm90dG9tXCI6MC4wfSxcIlBhZGRpbmdcIjp7XCIkaWRcIjpcIjQ0Ml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Q0M1wiLFwiTWFyZ2luXCI6e1wiJGlkXCI6XCI0NDRcIixcIlRvcFwiOjAuMCxcIkxlZnRcIjowLjAsXCJSaWdodFwiOjAuMCxcIkJvdHRvbVwiOjAuMH0sXCJQYWRkaW5nXCI6e1wiJGlkXCI6XCI0NDVcIixcIlRvcFwiOjAuMCxcIkxlZnRcIjowLjAsXCJSaWdodFwiOjAuMCxcIkJvdHRvbVwiOjAuMH0sXCJCYWNrZ3JvdW5kXCI6e1wiJGlkXCI6XCI0NDZcIixcIkNvbG9yXCI6e1wiJGlkXCI6XCI0NDdcIixcIkFcIjoyNTUsXCJSXCI6NjgsXCJHXCI6ODQsXCJCXCI6MTA2fX0sXCJJc1Zpc2libGVcIjp0cnVlLFwiV2lkdGhcIjoxMi4wLFwiSGVpZ2h0XCI6MTQuMCxcIkJvcmRlclN0eWxlXCI6e1wiJGlkXCI6XCI0NDhcIixcIkxpbmVDb2xvclwiOntcIiRyZWZcIjpcIjk3XCJ9LFwiTGluZVdlaWdodFwiOjAuMCxcIkxpbmVUeXBlXCI6MH19LFwiRGF0ZUZvcm1hdFwiOntcIiRpZFwiOlwiNDQ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MWI5OTI1YzktYzRhMC00Yzc5LWExMWItYThiOTFjOTdlMGIxXCIsXCJTcGFjaW5nXCI6NX1dLFwiQ3VzdG9tU3dpbWxhbmVUYXNrU3R5bGVMaXN0XCI6W3tcIiRpZFwiOlwiNDUwXCIsXCJUYXNrU3R5bGVcIjp7XCIkaWRcIjpcIjQ1MVwiLFwiU2hhcGVcIjoxLFwiU2hhcGVUaGlja25lc3NcIjowLFwiRHVyYXRpb25Gb3JtYXRcIjowLFwiUGVyY2VudGFnZUNvbXBsZXRlU3R5bGVcIjp7XCIkaWRcIjpcIjQ1MlwiLFwiRm9udFNldHRpbmdzXCI6e1wiJGlkXCI6XCI0NTNcIixcIkZvbnRTaXplXCI6MTAsXCJGb250TmFtZVwiOlwiQ2FsaWJyaVwiLFwiSXNCb2xkXCI6ZmFsc2UsXCJJc0l0YWxpY1wiOmZhbHNlLFwiSXNVbmRlcmxpbmVkXCI6ZmFsc2V9LFwiQXV0b1NpemVcIjowLFwiRm9yZWdyb3VuZFwiOntcIiRpZFwiOlwiNDU0XCIsXCJDb2xvclwiOntcIiRpZFwiOlwiNDU1XCIsXCJBXCI6MjU1LFwiUlwiOjIzNyxcIkdcIjoxMjUsXCJCXCI6NDl9fSxcIkJhY2tncm91bmRGaWxsVHlwZVwiOjAsXCJNYXhXaWR0aFwiOjIwMC4wLFwiTWF4SGVpZ2h0XCI6XCJJbmZpbml0eVwiLFwiU21hcnRGb3JlZ3JvdW5kSXNBY3RpdmVcIjpmYWxzZSxcIkhvcml6b250YWxBbGlnbm1lbnRcIjowLFwiVmVydGljYWxBbGlnbm1lbnRcIjowLFwiU21hcnRGb3JlZ3JvdW5kXCI6bnVsbCxcIk1hcmdpblwiOntcIiRpZFwiOlwiNDU2XCIsXCJUb3BcIjowLjAsXCJMZWZ0XCI6MC4wLFwiUmlnaHRcIjowLjAsXCJCb3R0b21cIjowLjB9LFwiUGFkZGluZ1wiOntcIiRpZFwiOlwiNDU3XCIsXCJUb3BcIjowLjAsXCJMZWZ0XCI6MC4wLFwiUmlnaHRcIjowLjAsXCJCb3R0b21cIjowLjB9LFwiQmFja2dyb3VuZFwiOntcIiRyZWZcIjpcIjE0NlwifSxcIklzVmlzaWJsZVwiOnRydWUsXCJXaWR0aFwiOjAuMCxcIkhlaWdodFwiOjAuMCxcIkJvcmRlclN0eWxlXCI6e1wiJGlkXCI6XCI0NThcIixcIkxpbmVDb2xvclwiOm51bGwsXCJMaW5lV2VpZ2h0XCI6MC4wLFwiTGluZVR5cGVcIjowfX0sXCJEdXJhdGlvblN0eWxlXCI6e1wiJGlkXCI6XCI0NTlcIixcIkZvbnRTZXR0aW5nc1wiOntcIiRpZFwiOlwiNDYwXCIsXCJGb250U2l6ZVwiOjEwLFwiRm9udE5hbWVcIjpcIkNhbGlicmlcIixcIklzQm9sZFwiOmZhbHNlLFwiSXNJdGFsaWNcIjpmYWxzZSxcIklzVW5kZXJsaW5lZFwiOmZhbHNlfSxcIkF1dG9TaXplXCI6MCxcIkZvcmVncm91bmRcIjp7XCIkaWRcIjpcIjQ2MV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0NjJcIixcIlRvcFwiOjAuMCxcIkxlZnRcIjowLjAsXCJSaWdodFwiOjAuMCxcIkJvdHRvbVwiOjAuMH0sXCJQYWRkaW5nXCI6e1wiJGlkXCI6XCI0NjNcIixcIlRvcFwiOjAuMCxcIkxlZnRcIjowLjAsXCJSaWdodFwiOjAuMCxcIkJvdHRvbVwiOjAuMH0sXCJCYWNrZ3JvdW5kXCI6e1wiJHJlZlwiOlwiMTUzXCJ9LFwiSXNWaXNpYmxlXCI6dHJ1ZSxcIldpZHRoXCI6MC4wLFwiSGVpZ2h0XCI6MC4wLFwiQm9yZGVyU3R5bGVcIjp7XCIkaWRcIjpcIjQ2NFwiLFwiTGluZUNvbG9yXCI6bnVsbCxcIkxpbmVXZWlnaHRcIjowLjAsXCJMaW5lVHlwZVwiOjB9fSxcIkhvcml6b250YWxDb25uZWN0b3JTdHlsZVwiOntcIiRpZFwiOlwiNDY1XCIsXCJMaW5lQ29sb3JcIjp7XCIkcmVmXCI6XCIxNTVcIn0sXCJMaW5lV2VpZ2h0XCI6MS4wLFwiTGluZVR5cGVcIjowfSxcIlZlcnRpY2FsQ29ubmVjdG9yU3R5bGVcIjp7XCIkaWRcIjpcIjQ2Nl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MsXCJJc0JlbG93VGltZWJhbmRcIjp0cnVlLFwiUGVyY2VudGFnZUNvbXBsZXRlU2hhcGVPcGFjaXR5XCI6MzUsXCJHcm91cE5hbWVcIjpudWxsLFwiQXR0YWNoZWRNaWxlc3RvbmVzU3R5bGVzXCI6bnVsbCxcIlNoYXBlU3R5bGVcIjp7XCIkaWRcIjpcIjQ2N1wiLFwiTWFyZ2luXCI6e1wiJGlkXCI6XCI0NjhcIixcIlRvcFwiOjAuMCxcIkxlZnRcIjo0LjAsXCJSaWdodFwiOjQuMCxcIkJvdHRvbVwiOjAuMH0sXCJQYWRkaW5nXCI6e1wiJGlkXCI6XCI0NjlcIixcIlRvcFwiOjAuMCxcIkxlZnRcIjowLjAsXCJSaWdodFwiOjAuMCxcIkJvdHRvbVwiOjAuMH0sXCJCYWNrZ3JvdW5kXCI6e1wiJGlkXCI6XCI0NzBcIixcIkNvbG9yXCI6e1wiJGlkXCI6XCI0NzFcIixcIkFcIjoyNTUsXCJSXCI6ODIsXCJHXCI6MTQ3LFwiQlwiOjIwNX19LFwiSXNWaXNpYmxlXCI6dHJ1ZSxcIldpZHRoXCI6MC4wLFwiSGVpZ2h0XCI6MTMuNDI2NjY2NjY2NjY2Njc3LFwiQm9yZGVyU3R5bGVcIjp7XCIkaWRcIjpcIjQ3MlwiLFwiTGluZUNvbG9yXCI6e1wiJHJlZlwiOlwiMTY2XCJ9LFwiTGluZVdlaWdodFwiOjAuMCxcIkxpbmVUeXBlXCI6MH19LFwiVGl0bGVTdHlsZVwiOntcIiRpZFwiOlwiNDczXCIsXCJGb250U2V0dGluZ3NcIjp7XCIkaWRcIjpcIjQ3NFwiLFwiRm9udFNpemVcIjoxMSxcIkZvbnROYW1lXCI6XCJDYWxpYnJpXCIsXCJJc0JvbGRcIjpmYWxzZSxcIklzSXRhbGljXCI6ZmFsc2UsXCJJc1VuZGVybGluZWRcIjpmYWxzZX0sXCJBdXRvU2l6ZVwiOjIsXCJGb3JlZ3JvdW5kXCI6e1wiJGlkXCI6XCI0NzVcIixcIkNvbG9yXCI6e1wiJGlkXCI6XCI0NzZcIixcIkFcIjoyNTUsXCJSXCI6MjU1LFwiR1wiOjI1NSxcIkJcIjoyNTV9fSxcIkJhY2tncm91bmRGaWxsVHlwZVwiOjAsXCJNYXhXaWR0aFwiOjkwLjczLFwiTWF4SGVpZ2h0XCI6XCJJbmZpbml0eVwiLFwiU21hcnRGb3JlZ3JvdW5kSXNBY3RpdmVcIjpmYWxzZSxcIkhvcml6b250YWxBbGlnbm1lbnRcIjoxLFwiVmVydGljYWxBbGlnbm1lbnRcIjowLFwiU21hcnRGb3JlZ3JvdW5kXCI6bnVsbCxcIk1hcmdpblwiOntcIiRpZFwiOlwiNDc3XCIsXCJUb3BcIjowLjAsXCJMZWZ0XCI6MC4wLFwiUmlnaHRcIjowLjAsXCJCb3R0b21cIjowLjB9LFwiUGFkZGluZ1wiOntcIiRpZFwiOlwiNDc4XCIsXCJUb3BcIjowLjAsXCJMZWZ0XCI6MC4wLFwiUmlnaHRcIjowLjAsXCJCb3R0b21cIjowLjB9LFwiQmFja2dyb3VuZFwiOntcIiRyZWZcIjpcIjE3NFwifSxcIklzVmlzaWJsZVwiOnRydWUsXCJXaWR0aFwiOjAuMCxcIkhlaWdodFwiOjAuMCxcIkJvcmRlclN0eWxlXCI6e1wiJGlkXCI6XCI0NzlcIixcIkxpbmVDb2xvclwiOm51bGwsXCJMaW5lV2VpZ2h0XCI6MC4wLFwiTGluZVR5cGVcIjowfX0sXCJEYXRlU3R5bGVcIjp7XCIkaWRcIjpcIjQ4MFwiLFwiRm9udFNldHRpbmdzXCI6e1wiJGlkXCI6XCI0ODFcIixcIkZvbnRTaXplXCI6MTAsXCJGb250TmFtZVwiOlwiQ2FsaWJyaVwiLFwiSXNCb2xkXCI6ZmFsc2UsXCJJc0l0YWxpY1wiOmZhbHNlLFwiSXNVbmRlcmxpbmVkXCI6ZmFsc2V9LFwiQXV0b1NpemVcIjowLFwiRm9yZWdyb3VuZFwiOntcIiRpZFwiOlwiNDgyXCIsXCJDb2xvclwiOntcIiRpZFwiOlwiNDgz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0ODRcIixcIlRvcFwiOjAuMCxcIkxlZnRcIjowLjAsXCJSaWdodFwiOjAuMCxcIkJvdHRvbVwiOjAuMH0sXCJQYWRkaW5nXCI6e1wiJGlkXCI6XCI0ODVcIixcIlRvcFwiOjAuMCxcIkxlZnRcIjowLjAsXCJSaWdodFwiOjAuMCxcIkJvdHRvbVwiOjAuMH0sXCJCYWNrZ3JvdW5kXCI6e1wiJHJlZlwiOlwiMTgxXCJ9LFwiSXNWaXNpYmxlXCI6dHJ1ZSxcIldpZHRoXCI6MC4wLFwiSGVpZ2h0XCI6MC4wLFwiQm9yZGVyU3R5bGVcIjp7XCIkaWRcIjpcIjQ4NlwiLFwiTGluZUNvbG9yXCI6bnVsbCxcIkxpbmVXZWlnaHRcIjowLjAsXCJMaW5lVHlwZVwiOjB9fSxcIkRhdGVGb3JtYXRcIjp7XCIkaWRcIjpcIjQ4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Q4OFwiLFwiVGFza1N0eWxlXCI6e1wiJGlkXCI6XCI0ODlcIixcIlNoYXBlXCI6MSxcIlNoYXBlVGhpY2tuZXNzXCI6MCxcIkR1cmF0aW9uRm9ybWF0XCI6MCxcIlBlcmNlbnRhZ2VDb21wbGV0ZVN0eWxlXCI6e1wiJGlkXCI6XCI0OTBcIixcIkZvbnRTZXR0aW5nc1wiOntcIiRpZFwiOlwiNDkxXCIsXCJGb250U2l6ZVwiOjEwLFwiRm9udE5hbWVcIjpcIkNhbGlicmlcIixcIklzQm9sZFwiOmZhbHNlLFwiSXNJdGFsaWNcIjpmYWxzZSxcIklzVW5kZXJsaW5lZFwiOmZhbHNlfSxcIkF1dG9TaXplXCI6MCxcIkZvcmVncm91bmRcIjp7XCIkaWRcIjpcIjQ5Ml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0OTNcIixcIlRvcFwiOjAuMCxcIkxlZnRcIjowLjAsXCJSaWdodFwiOjAuMCxcIkJvdHRvbVwiOjAuMH0sXCJQYWRkaW5nXCI6e1wiJGlkXCI6XCI0OTRcIixcIlRvcFwiOjAuMCxcIkxlZnRcIjowLjAsXCJSaWdodFwiOjAuMCxcIkJvdHRvbVwiOjAuMH0sXCJCYWNrZ3JvdW5kXCI6e1wiJHJlZlwiOlwiMTQ2XCJ9LFwiSXNWaXNpYmxlXCI6dHJ1ZSxcIldpZHRoXCI6MC4wLFwiSGVpZ2h0XCI6MC4wLFwiQm9yZGVyU3R5bGVcIjp7XCIkaWRcIjpcIjQ5NVwiLFwiTGluZUNvbG9yXCI6bnVsbCxcIkxpbmVXZWlnaHRcIjowLjAsXCJMaW5lVHlwZVwiOjB9fSxcIkR1cmF0aW9uU3R5bGVcIjp7XCIkaWRcIjpcIjQ5NlwiLFwiRm9udFNldHRpbmdzXCI6e1wiJGlkXCI6XCI0OTdcIixcIkZvbnRTaXplXCI6MTAsXCJGb250TmFtZVwiOlwiQ2FsaWJyaVwiLFwiSXNCb2xkXCI6ZmFsc2UsXCJJc0l0YWxpY1wiOmZhbHNlLFwiSXNVbmRlcmxpbmVkXCI6ZmFsc2V9LFwiQXV0b1NpemVcIjowLFwiRm9yZWdyb3VuZFwiOntcIiRpZFwiOlwiNDk4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Q5OVwiLFwiVG9wXCI6MC4wLFwiTGVmdFwiOjAuMCxcIlJpZ2h0XCI6MC4wLFwiQm90dG9tXCI6MC4wfSxcIlBhZGRpbmdcIjp7XCIkaWRcIjpcIjUwMFwiLFwiVG9wXCI6MC4wLFwiTGVmdFwiOjAuMCxcIlJpZ2h0XCI6MC4wLFwiQm90dG9tXCI6MC4wfSxcIkJhY2tncm91bmRcIjp7XCIkcmVmXCI6XCIxNTNcIn0sXCJJc1Zpc2libGVcIjp0cnVlLFwiV2lkdGhcIjowLjAsXCJIZWlnaHRcIjowLjAsXCJCb3JkZXJTdHlsZVwiOntcIiRpZFwiOlwiNTAxXCIsXCJMaW5lQ29sb3JcIjpudWxsLFwiTGluZVdlaWdodFwiOjAuMCxcIkxpbmVUeXBlXCI6MH19LFwiSG9yaXpvbnRhbENvbm5lY3RvclN0eWxlXCI6e1wiJGlkXCI6XCI1MDJcIixcIkxpbmVDb2xvclwiOntcIiRyZWZcIjpcIjE1NVwifSxcIkxpbmVXZWlnaHRcIjoxLjAsXCJMaW5lVHlwZVwiOjB9LFwiVmVydGljYWxDb25uZWN0b3JTdHlsZVwiOntcIiRpZFwiOlwiNTAz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TA0XCIsXCJNYXJnaW5cIjp7XCIkaWRcIjpcIjUwNVwiLFwiVG9wXCI6MC4wLFwiTGVmdFwiOjQuMCxcIlJpZ2h0XCI6NC4wLFwiQm90dG9tXCI6MC4wfSxcIlBhZGRpbmdcIjp7XCIkaWRcIjpcIjUwNlwiLFwiVG9wXCI6MC4wLFwiTGVmdFwiOjAuMCxcIlJpZ2h0XCI6MC4wLFwiQm90dG9tXCI6MC4wfSxcIkJhY2tncm91bmRcIjp7XCIkaWRcIjpcIjUwN1wiLFwiQ29sb3JcIjp7XCIkaWRcIjpcIjUwOFwiLFwiQVwiOjI1NSxcIlJcIjo4MixcIkdcIjoxNDcsXCJCXCI6MjA1fX0sXCJJc1Zpc2libGVcIjp0cnVlLFwiV2lkdGhcIjowLjAsXCJIZWlnaHRcIjoxMy40MjY2NjY2NjY2NjY2NzcsXCJCb3JkZXJTdHlsZVwiOntcIiRpZFwiOlwiNTA5XCIsXCJMaW5lQ29sb3JcIjp7XCIkcmVmXCI6XCIxNjZcIn0sXCJMaW5lV2VpZ2h0XCI6MC4wLFwiTGluZVR5cGVcIjowfX0sXCJUaXRsZVN0eWxlXCI6e1wiJGlkXCI6XCI1MTBcIixcIkZvbnRTZXR0aW5nc1wiOntcIiRpZFwiOlwiNTExXCIsXCJGb250U2l6ZVwiOjExLFwiRm9udE5hbWVcIjpcIkNhbGlicmlcIixcIklzQm9sZFwiOmZhbHNlLFwiSXNJdGFsaWNcIjpmYWxzZSxcIklzVW5kZXJsaW5lZFwiOmZhbHNlfSxcIkF1dG9TaXplXCI6MixcIkZvcmVncm91bmRcIjp7XCIkaWRcIjpcIjUxMlwiLFwiQ29sb3JcIjp7XCIkaWRcIjpcIjUxM1wiLFwiQVwiOjI1NSxcIlJcIjoyNTUsXCJHXCI6MjU1LFwiQlwiOjI1NX19LFwiQmFja2dyb3VuZEZpbGxUeXBlXCI6MCxcIk1heFdpZHRoXCI6NjMuNDgzMzMzMzMzMzMzMzM0LFwiTWF4SGVpZ2h0XCI6XCJJbmZpbml0eVwiLFwiU21hcnRGb3JlZ3JvdW5kSXNBY3RpdmVcIjpmYWxzZSxcIkhvcml6b250YWxBbGlnbm1lbnRcIjoxLFwiVmVydGljYWxBbGlnbm1lbnRcIjowLFwiU21hcnRGb3JlZ3JvdW5kXCI6bnVsbCxcIk1hcmdpblwiOntcIiRpZFwiOlwiNTE0XCIsXCJUb3BcIjowLjAsXCJMZWZ0XCI6MC4wLFwiUmlnaHRcIjowLjAsXCJCb3R0b21cIjowLjB9LFwiUGFkZGluZ1wiOntcIiRpZFwiOlwiNTE1XCIsXCJUb3BcIjowLjAsXCJMZWZ0XCI6MC4wLFwiUmlnaHRcIjowLjAsXCJCb3R0b21cIjowLjB9LFwiQmFja2dyb3VuZFwiOntcIiRyZWZcIjpcIjE3NFwifSxcIklzVmlzaWJsZVwiOnRydWUsXCJXaWR0aFwiOjAuMCxcIkhlaWdodFwiOjAuMCxcIkJvcmRlclN0eWxlXCI6e1wiJGlkXCI6XCI1MTZcIixcIkxpbmVDb2xvclwiOm51bGwsXCJMaW5lV2VpZ2h0XCI6MC4wLFwiTGluZVR5cGVcIjowfX0sXCJEYXRlU3R5bGVcIjp7XCIkaWRcIjpcIjUxN1wiLFwiRm9udFNldHRpbmdzXCI6e1wiJGlkXCI6XCI1MThcIixcIkZvbnRTaXplXCI6MTAsXCJGb250TmFtZVwiOlwiQ2FsaWJyaVwiLFwiSXNCb2xkXCI6ZmFsc2UsXCJJc0l0YWxpY1wiOmZhbHNlLFwiSXNVbmRlcmxpbmVkXCI6ZmFsc2V9LFwiQXV0b1NpemVcIjowLFwiRm9yZWdyb3VuZFwiOntcIiRpZFwiOlwiNTE5XCIsXCJDb2xvclwiOntcIiRpZFwiOlwiNTIw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1MjFcIixcIlRvcFwiOjAuMCxcIkxlZnRcIjowLjAsXCJSaWdodFwiOjAuMCxcIkJvdHRvbVwiOjAuMH0sXCJQYWRkaW5nXCI6e1wiJGlkXCI6XCI1MjJcIixcIlRvcFwiOjAuMCxcIkxlZnRcIjowLjAsXCJSaWdodFwiOjAuMCxcIkJvdHRvbVwiOjAuMH0sXCJCYWNrZ3JvdW5kXCI6e1wiJHJlZlwiOlwiMTgxXCJ9LFwiSXNWaXNpYmxlXCI6dHJ1ZSxcIldpZHRoXCI6MC4wLFwiSGVpZ2h0XCI6MC4wLFwiQm9yZGVyU3R5bGVcIjp7XCIkaWRcIjpcIjUyM1wiLFwiTGluZUNvbG9yXCI6bnVsbCxcIkxpbmVXZWlnaHRcIjowLjAsXCJMaW5lVHlwZVwiOjB9fSxcIkRhdGVGb3JtYXRcIjp7XCIkaWRcIjpcIjUyNF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UyNVwiLFwiVGFza1N0eWxlXCI6e1wiJGlkXCI6XCI1MjZcIixcIlNoYXBlXCI6MSxcIlNoYXBlVGhpY2tuZXNzXCI6MCxcIkR1cmF0aW9uRm9ybWF0XCI6MCxcIlBlcmNlbnRhZ2VDb21wbGV0ZVN0eWxlXCI6e1wiJGlkXCI6XCI1MjdcIixcIkZvbnRTZXR0aW5nc1wiOntcIiRpZFwiOlwiNTI4XCIsXCJGb250U2l6ZVwiOjEwLFwiRm9udE5hbWVcIjpcIkNhbGlicmlcIixcIklzQm9sZFwiOmZhbHNlLFwiSXNJdGFsaWNcIjpmYWxzZSxcIklzVW5kZXJsaW5lZFwiOmZhbHNlfSxcIkF1dG9TaXplXCI6MCxcIkZvcmVncm91bmRcIjp7XCIkaWRcIjpcIjUyOV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1MzBcIixcIlRvcFwiOjAuMCxcIkxlZnRcIjowLjAsXCJSaWdodFwiOjAuMCxcIkJvdHRvbVwiOjAuMH0sXCJQYWRkaW5nXCI6e1wiJGlkXCI6XCI1MzFcIixcIlRvcFwiOjAuMCxcIkxlZnRcIjowLjAsXCJSaWdodFwiOjAuMCxcIkJvdHRvbVwiOjAuMH0sXCJCYWNrZ3JvdW5kXCI6e1wiJHJlZlwiOlwiMTQ2XCJ9LFwiSXNWaXNpYmxlXCI6dHJ1ZSxcIldpZHRoXCI6MC4wLFwiSGVpZ2h0XCI6MC4wLFwiQm9yZGVyU3R5bGVcIjp7XCIkaWRcIjpcIjUzMlwiLFwiTGluZUNvbG9yXCI6bnVsbCxcIkxpbmVXZWlnaHRcIjowLjAsXCJMaW5lVHlwZVwiOjB9fSxcIkR1cmF0aW9uU3R5bGVcIjp7XCIkaWRcIjpcIjUzM1wiLFwiRm9udFNldHRpbmdzXCI6e1wiJGlkXCI6XCI1MzRcIixcIkZvbnRTaXplXCI6MTAsXCJGb250TmFtZVwiOlwiQ2FsaWJyaVwiLFwiSXNCb2xkXCI6ZmFsc2UsXCJJc0l0YWxpY1wiOmZhbHNlLFwiSXNVbmRlcmxpbmVkXCI6ZmFsc2V9LFwiQXV0b1NpemVcIjowLFwiRm9yZWdyb3VuZFwiOntcIiRpZFwiOlwiNTM1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UzNlwiLFwiVG9wXCI6MC4wLFwiTGVmdFwiOjAuMCxcIlJpZ2h0XCI6MC4wLFwiQm90dG9tXCI6MC4wfSxcIlBhZGRpbmdcIjp7XCIkaWRcIjpcIjUzN1wiLFwiVG9wXCI6MC4wLFwiTGVmdFwiOjAuMCxcIlJpZ2h0XCI6MC4wLFwiQm90dG9tXCI6MC4wfSxcIkJhY2tncm91bmRcIjp7XCIkcmVmXCI6XCIxNTNcIn0sXCJJc1Zpc2libGVcIjp0cnVlLFwiV2lkdGhcIjowLjAsXCJIZWlnaHRcIjowLjAsXCJCb3JkZXJTdHlsZVwiOntcIiRpZFwiOlwiNTM4XCIsXCJMaW5lQ29sb3JcIjpudWxsLFwiTGluZVdlaWdodFwiOjAuMCxcIkxpbmVUeXBlXCI6MH19LFwiSG9yaXpvbnRhbENvbm5lY3RvclN0eWxlXCI6e1wiJGlkXCI6XCI1MzlcIixcIkxpbmVDb2xvclwiOntcIiRyZWZcIjpcIjE1NVwifSxcIkxpbmVXZWlnaHRcIjoxLjAsXCJMaW5lVHlwZVwiOjB9LFwiVmVydGljYWxDb25uZWN0b3JTdHlsZVwiOntcIiRpZFwiOlwiNTQw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NTQxXCIsXCJNYXJnaW5cIjp7XCIkaWRcIjpcIjU0MlwiLFwiVG9wXCI6MC4wLFwiTGVmdFwiOjQuMCxcIlJpZ2h0XCI6NC4wLFwiQm90dG9tXCI6MC4wfSxcIlBhZGRpbmdcIjp7XCIkaWRcIjpcIjU0M1wiLFwiVG9wXCI6MC4wLFwiTGVmdFwiOjAuMCxcIlJpZ2h0XCI6MC4wLFwiQm90dG9tXCI6MC4wfSxcIkJhY2tncm91bmRcIjp7XCIkaWRcIjpcIjU0NFwiLFwiQ29sb3JcIjp7XCIkaWRcIjpcIjU0NVwiLFwiQVwiOjI1NSxcIlJcIjo4MixcIkdcIjoxNDcsXCJCXCI6MjA1fX0sXCJJc1Zpc2libGVcIjp0cnVlLFwiV2lkdGhcIjowLjAsXCJIZWlnaHRcIjoxMy40MjY2NjY2NjY2NjY2NzcsXCJCb3JkZXJTdHlsZVwiOntcIiRpZFwiOlwiNTQ2XCIsXCJMaW5lQ29sb3JcIjp7XCIkcmVmXCI6XCIxNjZcIn0sXCJMaW5lV2VpZ2h0XCI6MC4wLFwiTGluZVR5cGVcIjowfX0sXCJUaXRsZVN0eWxlXCI6e1wiJGlkXCI6XCI1NDdcIixcIkZvbnRTZXR0aW5nc1wiOntcIiRpZFwiOlwiNTQ4XCIsXCJGb250U2l6ZVwiOjExLFwiRm9udE5hbWVcIjpcIkNhbGlicmlcIixcIklzQm9sZFwiOmZhbHNlLFwiSXNJdGFsaWNcIjpmYWxzZSxcIklzVW5kZXJsaW5lZFwiOmZhbHNlfSxcIkF1dG9TaXplXCI6MixcIkZvcmVncm91bmRcIjp7XCIkaWRcIjpcIjU0OVwiLFwiQ29sb3JcIjp7XCIkaWRcIjpcIjU1MFwiLFwiQVwiOjI1NSxcIlJcIjoyNTUsXCJHXCI6MjU1LFwiQlwiOjI1NX19LFwiQmFja2dyb3VuZEZpbGxUeXBlXCI6MCxcIk1heFdpZHRoXCI6MTA2LjQ0MzMzMzMzMzMzMzM0LFwiTWF4SGVpZ2h0XCI6XCJJbmZpbml0eVwiLFwiU21hcnRGb3JlZ3JvdW5kSXNBY3RpdmVcIjpmYWxzZSxcIkhvcml6b250YWxBbGlnbm1lbnRcIjoxLFwiVmVydGljYWxBbGlnbm1lbnRcIjowLFwiU21hcnRGb3JlZ3JvdW5kXCI6bnVsbCxcIk1hcmdpblwiOntcIiRpZFwiOlwiNTUxXCIsXCJUb3BcIjowLjAsXCJMZWZ0XCI6MC4wLFwiUmlnaHRcIjowLjAsXCJCb3R0b21cIjowLjB9LFwiUGFkZGluZ1wiOntcIiRpZFwiOlwiNTUyXCIsXCJUb3BcIjowLjAsXCJMZWZ0XCI6MC4wLFwiUmlnaHRcIjowLjAsXCJCb3R0b21cIjowLjB9LFwiQmFja2dyb3VuZFwiOntcIiRyZWZcIjpcIjE3NFwifSxcIklzVmlzaWJsZVwiOnRydWUsXCJXaWR0aFwiOjAuMCxcIkhlaWdodFwiOjAuMCxcIkJvcmRlclN0eWxlXCI6e1wiJGlkXCI6XCI1NTNcIixcIkxpbmVDb2xvclwiOm51bGwsXCJMaW5lV2VpZ2h0XCI6MC4wLFwiTGluZVR5cGVcIjowfX0sXCJEYXRlU3R5bGVcIjp7XCIkaWRcIjpcIjU1NFwiLFwiRm9udFNldHRpbmdzXCI6e1wiJGlkXCI6XCI1NTVcIixcIkZvbnRTaXplXCI6MTAsXCJGb250TmFtZVwiOlwiQ2FsaWJyaVwiLFwiSXNCb2xkXCI6ZmFsc2UsXCJJc0l0YWxpY1wiOmZhbHNlLFwiSXNVbmRlcmxpbmVkXCI6ZmFsc2V9LFwiQXV0b1NpemVcIjowLFwiRm9yZWdyb3VuZFwiOntcIiRpZFwiOlwiNTU2XCIsXCJDb2xvclwiOntcIiRpZFwiOlwiNTU3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1NThcIixcIlRvcFwiOjAuMCxcIkxlZnRcIjowLjAsXCJSaWdodFwiOjAuMCxcIkJvdHRvbVwiOjAuMH0sXCJQYWRkaW5nXCI6e1wiJGlkXCI6XCI1NTlcIixcIlRvcFwiOjAuMCxcIkxlZnRcIjowLjAsXCJSaWdodFwiOjAuMCxcIkJvdHRvbVwiOjAuMH0sXCJCYWNrZ3JvdW5kXCI6e1wiJHJlZlwiOlwiMTgxXCJ9LFwiSXNWaXNpYmxlXCI6dHJ1ZSxcIldpZHRoXCI6MC4wLFwiSGVpZ2h0XCI6MC4wLFwiQm9yZGVyU3R5bGVcIjp7XCIkaWRcIjpcIjU2MFwiLFwiTGluZUNvbG9yXCI6bnVsbCxcIkxpbmVXZWlnaHRcIjowLjAsXCJMaW5lVHlwZVwiOjB9fSxcIkRhdGVGb3JtYXRcIjp7XCIkaWRcIjpcIjU2M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U2MlwiLFwiVGFza1N0eWxlXCI6e1wiJGlkXCI6XCI1NjNcIixcIlNoYXBlXCI6MSxcIlNoYXBlVGhpY2tuZXNzXCI6MyxcIkR1cmF0aW9uRm9ybWF0XCI6MCxcIlBlcmNlbnRhZ2VDb21wbGV0ZVN0eWxlXCI6e1wiJGlkXCI6XCI1NjRcIixcIkZvbnRTZXR0aW5nc1wiOntcIiRpZFwiOlwiNTY1XCIsXCJGb250U2l6ZVwiOjEwLFwiRm9udE5hbWVcIjpcIkNhbGlicmlcIixcIklzQm9sZFwiOmZhbHNlLFwiSXNJdGFsaWNcIjpmYWxzZSxcIklzVW5kZXJsaW5lZFwiOmZhbHNlfSxcIkF1dG9TaXplXCI6MCxcIkZvcmVncm91bmRcIjp7XCIkaWRcIjpcIjU2NlwiLFwiQ29sb3JcIjp7XCIkaWRcIjpcIjU2N1wiLFwiQVwiOjI1NSxcIlJcIjoyMzcsXCJHXCI6MTI1LFwiQlwiOjQ5fX0sXCJCYWNrZ3JvdW5kRmlsbFR5cGVcIjowLFwiTWF4V2lkdGhcIjoyMDAuMCxcIk1heEhlaWdodFwiOlwiSW5maW5pdHlcIixcIlNtYXJ0Rm9yZWdyb3VuZElzQWN0aXZlXCI6ZmFsc2UsXCJIb3Jpem9udGFsQWxpZ25tZW50XCI6MCxcIlZlcnRpY2FsQWxpZ25tZW50XCI6MCxcIlNtYXJ0Rm9yZWdyb3VuZFwiOm51bGwsXCJNYXJnaW5cIjp7XCIkaWRcIjpcIjU2OFwiLFwiVG9wXCI6MC4wLFwiTGVmdFwiOjAuMCxcIlJpZ2h0XCI6MC4wLFwiQm90dG9tXCI6MC4wfSxcIlBhZGRpbmdcIjp7XCIkaWRcIjpcIjU2OVwiLFwiVG9wXCI6MC4wLFwiTGVmdFwiOjAuMCxcIlJpZ2h0XCI6MC4wLFwiQm90dG9tXCI6MC4wfSxcIkJhY2tncm91bmRcIjp7XCIkcmVmXCI6XCIxNDZcIn0sXCJJc1Zpc2libGVcIjp0cnVlLFwiV2lkdGhcIjowLjAsXCJIZWlnaHRcIjowLjAsXCJCb3JkZXJTdHlsZVwiOntcIiRpZFwiOlwiNTcwXCIsXCJMaW5lQ29sb3JcIjpudWxsLFwiTGluZVdlaWdodFwiOjAuMCxcIkxpbmVUeXBlXCI6MH19LFwiRHVyYXRpb25TdHlsZVwiOntcIiRpZFwiOlwiNTcxXCIsXCJGb250U2V0dGluZ3NcIjp7XCIkaWRcIjpcIjU3MlwiLFwiRm9udFNpemVcIjoxMCxcIkZvbnROYW1lXCI6XCJDYWxpYnJpXCIsXCJJc0JvbGRcIjpmYWxzZSxcIklzSXRhbGljXCI6ZmFsc2UsXCJJc1VuZGVybGluZWRcIjpmYWxzZX0sXCJBdXRvU2l6ZVwiOjAsXCJGb3JlZ3JvdW5kXCI6e1wiJGlkXCI6XCI1NzN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NTc0XCIsXCJUb3BcIjowLjAsXCJMZWZ0XCI6MC4wLFwiUmlnaHRcIjowLjAsXCJCb3R0b21cIjowLjB9LFwiUGFkZGluZ1wiOntcIiRpZFwiOlwiNTc1XCIsXCJUb3BcIjowLjAsXCJMZWZ0XCI6MC4wLFwiUmlnaHRcIjowLjAsXCJCb3R0b21cIjowLjB9LFwiQmFja2dyb3VuZFwiOntcIiRyZWZcIjpcIjE1M1wifSxcIklzVmlzaWJsZVwiOnRydWUsXCJXaWR0aFwiOjAuMCxcIkhlaWdodFwiOjAuMCxcIkJvcmRlclN0eWxlXCI6e1wiJGlkXCI6XCI1NzZcIixcIkxpbmVDb2xvclwiOm51bGwsXCJMaW5lV2VpZ2h0XCI6MC4wLFwiTGluZVR5cGVcIjowfX0sXCJIb3Jpem9udGFsQ29ubmVjdG9yU3R5bGVcIjp7XCIkaWRcIjpcIjU3N1wiLFwiTGluZUNvbG9yXCI6e1wiJHJlZlwiOlwiMTU1XCJ9LFwiTGluZVdlaWdodFwiOjEuMCxcIkxpbmVUeXBlXCI6MH0sXCJWZXJ0aWNhbENvbm5lY3RvclN0eWxlXCI6e1wiJGlkXCI6XCI1NzhcIixcIkxpbmVDb2xvclwiOntcIiRyZWZcIjpcIjE1OFwifSxcIkxpbmVXZWlnaHRcIjowLjAsXCJMaW5lVHlwZVwiOjB9LFwiTWFyZ2luXCI6bnVsbCxcIlN0YXJ0RGF0ZVBvc2l0aW9uXCI6NixcIkVuZERhdGVQb3NpdGlvblwiOjYsXCJUaXRsZVBvc2l0aW9uXCI6MyxcIkR1cmF0aW9uUG9zaXRpb25cIjo2LFwiUGVyY2VudGFnZUNvbXBsZXRlZFBvc2l0aW9uXCI6NixcIlNwYWNpbmdcIjo1LFwiSXNCZWxvd1RpbWViYW5kXCI6dHJ1ZSxcIlBlcmNlbnRhZ2VDb21wbGV0ZVNoYXBlT3BhY2l0eVwiOjM1LFwiR3JvdXBOYW1lXCI6XCIxYjk5MjVjOS1jNGEwLTRjNzktYTExYi1hOGI5MWM5N2UwYjFcIixcIkF0dGFjaGVkTWlsZXN0b25lc1N0eWxlc1wiOm51bGwsXCJTaGFwZVN0eWxlXCI6e1wiJGlkXCI6XCI1NzlcIixcIk1hcmdpblwiOntcIiRpZFwiOlwiNTgwXCIsXCJUb3BcIjowLjAsXCJMZWZ0XCI6NC4wLFwiUmlnaHRcIjo0LjAsXCJCb3R0b21cIjowLjB9LFwiUGFkZGluZ1wiOntcIiRpZFwiOlwiNTgxXCIsXCJUb3BcIjowLjAsXCJMZWZ0XCI6MC4wLFwiUmlnaHRcIjowLjAsXCJCb3R0b21cIjowLjB9LFwiQmFja2dyb3VuZFwiOntcIiRpZFwiOlwiNTgyXCIsXCJDb2xvclwiOntcIiRpZFwiOlwiNTgzXCIsXCJBXCI6MjU1LFwiUlwiOjgyLFwiR1wiOjE0NyxcIkJcIjoyMDV9fSxcIklzVmlzaWJsZVwiOnRydWUsXCJXaWR0aFwiOjAuMCxcIkhlaWdodFwiOjEzLjQyNjY2NjY2NjY2NjY3NyxcIkJvcmRlclN0eWxlXCI6e1wiJGlkXCI6XCI1ODRcIixcIkxpbmVDb2xvclwiOntcIiRyZWZcIjpcIjE2NlwifSxcIkxpbmVXZWlnaHRcIjowLjAsXCJMaW5lVHlwZVwiOjB9fSxcIlRpdGxlU3R5bGVcIjp7XCIkaWRcIjpcIjU4NVwiLFwiRm9udFNldHRpbmdzXCI6e1wiJGlkXCI6XCI1ODZcIixcIkZvbnRTaXplXCI6MTEsXCJGb250TmFtZVwiOlwiQ2FsaWJyaVwiLFwiSXNCb2xkXCI6dHJ1ZSxcIklzSXRhbGljXCI6ZmFsc2UsXCJJc1VuZGVybGluZWRcIjpmYWxzZX0sXCJBdXRvU2l6ZVwiOjAsXCJGb3JlZ3JvdW5kXCI6e1wiJGlkXCI6XCI1ODdcIixcIkNvbG9yXCI6e1wiJGlkXCI6XCI1ODhcIixcIkFcIjoyNTUsXCJSXCI6MCxcIkdcIjowLFwiQlwiOjB9fSxcIkJhY2tncm91bmRGaWxsVHlwZVwiOjAsXCJNYXhXaWR0aFwiOjk2MC4wLFwiTWF4SGVpZ2h0XCI6XCJJbmZpbml0eVwiLFwiU21hcnRGb3JlZ3JvdW5kSXNBY3RpdmVcIjpmYWxzZSxcIkhvcml6b250YWxBbGlnbm1lbnRcIjoyLFwiVmVydGljYWxBbGlnbm1lbnRcIjowLFwiU21hcnRGb3JlZ3JvdW5kXCI6bnVsbCxcIk1hcmdpblwiOntcIiRpZFwiOlwiNTg5XCIsXCJUb3BcIjowLjAsXCJMZWZ0XCI6MC4wLFwiUmlnaHRcIjowLjAsXCJCb3R0b21cIjowLjB9LFwiUGFkZGluZ1wiOntcIiRpZFwiOlwiNTkwXCIsXCJUb3BcIjowLjAsXCJMZWZ0XCI6MC4wLFwiUmlnaHRcIjowLjAsXCJCb3R0b21cIjowLjB9LFwiQmFja2dyb3VuZFwiOntcIiRyZWZcIjpcIjE3NFwifSxcIklzVmlzaWJsZVwiOnRydWUsXCJXaWR0aFwiOjAuMCxcIkhlaWdodFwiOjAuMCxcIkJvcmRlclN0eWxlXCI6e1wiJGlkXCI6XCI1OTFcIixcIkxpbmVDb2xvclwiOm51bGwsXCJMaW5lV2VpZ2h0XCI6MC4wLFwiTGluZVR5cGVcIjowfX0sXCJEYXRlU3R5bGVcIjp7XCIkaWRcIjpcIjU5MlwiLFwiRm9udFNldHRpbmdzXCI6e1wiJGlkXCI6XCI1OTNcIixcIkZvbnRTaXplXCI6MTAsXCJGb250TmFtZVwiOlwiQ2FsaWJyaVwiLFwiSXNCb2xkXCI6ZmFsc2UsXCJJc0l0YWxpY1wiOmZhbHNlLFwiSXNVbmRlcmxpbmVkXCI6ZmFsc2V9LFwiQXV0b1NpemVcIjowLFwiRm9yZWdyb3VuZFwiOntcIiRpZFwiOlwiNTk0XCIsXCJDb2xvclwiOntcIiRpZFwiOlwiNTk1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1OTZcIixcIlRvcFwiOjAuMCxcIkxlZnRcIjowLjAsXCJSaWdodFwiOjAuMCxcIkJvdHRvbVwiOjAuMH0sXCJQYWRkaW5nXCI6e1wiJGlkXCI6XCI1OTdcIixcIlRvcFwiOjAuMCxcIkxlZnRcIjowLjAsXCJSaWdodFwiOjAuMCxcIkJvdHRvbVwiOjAuMH0sXCJCYWNrZ3JvdW5kXCI6e1wiJHJlZlwiOlwiMTgxXCJ9LFwiSXNWaXNpYmxlXCI6dHJ1ZSxcIldpZHRoXCI6MC4wLFwiSGVpZ2h0XCI6MC4wLFwiQm9yZGVyU3R5bGVcIjp7XCIkaWRcIjpcIjU5OFwiLFwiTGluZUNvbG9yXCI6bnVsbCxcIkxpbmVXZWlnaHRcIjowLjAsXCJMaW5lVHlwZVwiOjB9fSxcIkRhdGVGb3JtYXRcIjp7XCIkaWRcIjpcIjU5OVwiLFwiRm9ybWF0U3RyaW5nXCI6XCJNL2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e1wiJGlkXCI6XCI2MDBcIixcIlNoYXBlXCI6MSxcIkNvbm5lY3Rvck1hcmdpblwiOntcIiRpZFwiOlwiNjAxXCIsXCJUb3BcIjowLjAsXCJMZWZ0XCI6Mi4wLFwiUmlnaHRcIjoyLjAsXCJCb3R0b21cIjowLjB9LFwiQ29ubmVjdG9yU3R5bGVcIjp7XCIkaWRcIjpcIjYwMlwiLFwiTGluZUNvbG9yXCI6e1wiJGlkXCI6XCI2MDNcIixcIiR0eXBlXCI6XCJOTFJFLkNvbW1vbi5Eb20uU29saWRDb2xvckJydXNoLCBOTFJFLkNvbW1vblwiLFwiQ29sb3JcIjp7XCIkaWRcIjpcIjYwNFwiLFwiQVwiOjEyNyxcIlJcIjo3OSxcIkdcIjoxMjksXCJCXCI6MTg5fX0sXCJMaW5lV2VpZ2h0XCI6MS4wLFwiTGluZVR5cGVcIjowfSxcIklzQmVsb3dUaW1lYmFuZFwiOnRydWUsXCJIaWRlRGF0ZVwiOmZhbHNlLFwiU2hhcGVTaXplXCI6MCxcIlNwYWNpbmdcIjowLjAsXCJQYWRkaW5nXCI6e1wiJGlkXCI6XCI2MDVcIixcIlRvcFwiOjcuMCxcIkxlZnRcIjozLjAsXCJSaWdodFwiOjAuMCxcIkJvdHRvbVwiOjIuMH0sXCJQb3NpdGlvblwiOm51bGwsXCJQb3NpdGlvbk9uVGFza1wiOjMsXCJTaGFwZVN0eWxlXCI6e1wiJGlkXCI6XCI2MDZcIixcIk1hcmdpblwiOntcIiRpZFwiOlwiNjA3XCIsXCJUb3BcIjowLjAsXCJMZWZ0XCI6MC4wLFwiUmlnaHRcIjowLjAsXCJCb3R0b21cIjowLjB9LFwiUGFkZGluZ1wiOntcIiRpZFwiOlwiNjA4XCIsXCJUb3BcIjowLjAsXCJMZWZ0XCI6MC4wLFwiUmlnaHRcIjowLjAsXCJCb3R0b21cIjowLjB9LFwiQmFja2dyb3VuZFwiOntcIiRpZFwiOlwiNjA5XCIsXCJDb2xvclwiOntcIiRpZFwiOlwiNjEwXCIsXCJBXCI6MjU1LFwiUlwiOjY4LFwiR1wiOjg0LFwiQlwiOjEwNn19LFwiSXNWaXNpYmxlXCI6dHJ1ZSxcIldpZHRoXCI6MTIuMCxcIkhlaWdodFwiOjE0LjAsXCJCb3JkZXJTdHlsZVwiOntcIiRpZFwiOlwiNjExXCIsXCJMaW5lQ29sb3JcIjpudWxsLFwiTGluZVdlaWdodFwiOjAuMCxcIkxpbmVUeXBlXCI6MH19LFwiVGl0bGVTdHlsZVwiOntcIiRpZFwiOlwiNjEyXCIsXCJGb250U2V0dGluZ3NcIjp7XCIkaWRcIjpcIjYxM1wiLFwiRm9udFNpemVcIjoxMSxcIkZvbnROYW1lXCI6XCJDYWxpYnJpXCIsXCJJc0JvbGRcIjp0cnVlLFwiSXNJdGFsaWNcIjpmYWxzZSxcIklzVW5kZXJsaW5lZFwiOmZhbHNlfSxcIkF1dG9TaXplXCI6MCxcIkZvcmVncm91bmRcIjp7XCIkaWRcIjpcIjYxNFwiLFwiQ29sb3JcIjp7XCIkaWRcIjpcIjYxNVwiLFwiQVwiOjI1NSxcIlJcIjowLFwiR1wiOjAsXCJCXCI6MH19LFwiQmFja2dyb3VuZEZpbGxUeXBlXCI6MCxcIk1heFdpZHRoXCI6MjAwLjAsXCJNYXhIZWlnaHRcIjpcIkluZmluaXR5XCIsXCJTbWFydEZvcmVncm91bmRJc0FjdGl2ZVwiOmZhbHNlLFwiSG9yaXpvbnRhbEFsaWdubWVudFwiOjEsXCJWZXJ0aWNhbEFsaWdubWVudFwiOjAsXCJTbWFydEZvcmVncm91bmRcIjpudWxsLFwiTWFyZ2luXCI6e1wiJGlkXCI6XCI2MTZcIixcIlRvcFwiOjAuMCxcIkxlZnRcIjowLjAsXCJSaWdodFwiOjAuMCxcIkJvdHRvbVwiOjAuMH0sXCJQYWRkaW5nXCI6e1wiJGlkXCI6XCI2MTdcIixcIlRvcFwiOjAuMCxcIkxlZnRcIjowLjAsXCJSaWdodFwiOjAuMCxcIkJvdHRvbVwiOjAuMH0sXCJCYWNrZ3JvdW5kXCI6e1wiJHJlZlwiOlwiMTA1XCJ9LFwiSXNWaXNpYmxlXCI6ZmFsc2UsXCJXaWR0aFwiOjAuMCxcIkhlaWdodFwiOjAuMCxcIkJvcmRlclN0eWxlXCI6e1wiJGlkXCI6XCI2MThcIixcIkxpbmVDb2xvclwiOm51bGwsXCJMaW5lV2VpZ2h0XCI6MC4wLFwiTGluZVR5cGVcIjowfX0sXCJEYXRlU3R5bGVcIjp7XCIkaWRcIjpcIjYxOVwiLFwiRm9udFNldHRpbmdzXCI6e1wiJGlkXCI6XCI2MjBcIixcIkZvbnRTaXplXCI6MTAsXCJGb250TmFtZVwiOlwiQ2FsaWJyaVwiLFwiSXNCb2xkXCI6ZmFsc2UsXCJJc0l0YWxpY1wiOmZhbHNlLFwiSXNVbmRlcmxpbmVkXCI6ZmFsc2V9LFwiQXV0b1NpemVcIjowLFwiRm9yZWdyb3VuZFwiOntcIiRpZFwiOlwiNjIxXCIsXCJDb2xvclwiOntcIiRpZFwiOlwiNjIyXCIsXCJBXCI6MjU1LFwiUlwiOjY4LFwiR1wiOjg0LFwiQlwiOjEwNn19LFwiQmFja2dyb3VuZEZpbGxUeXBlXCI6MCxcIk1heFdpZHRoXCI6MjAwLjAsXCJNYXhIZWlnaHRcIjpcIkluZmluaXR5XCIsXCJTbWFydEZvcmVncm91bmRJc0FjdGl2ZVwiOmZhbHNlLFwiSG9yaXpvbnRhbEFsaWdubWVudFwiOjEsXCJWZXJ0aWNhbEFsaWdubWVudFwiOjAsXCJTbWFydEZvcmVncm91bmRcIjpudWxsLFwiTWFyZ2luXCI6e1wiJGlkXCI6XCI2MjNcIixcIlRvcFwiOjAuMCxcIkxlZnRcIjowLjAsXCJSaWdodFwiOjAuMCxcIkJvdHRvbVwiOjAuMH0sXCJQYWRkaW5nXCI6e1wiJGlkXCI6XCI2MjRcIixcIlRvcFwiOjAuMCxcIkxlZnRcIjowLjAsXCJSaWdodFwiOjAuMCxcIkJvdHRvbVwiOjAuMH0sXCJCYWNrZ3JvdW5kXCI6e1wiJHJlZlwiOlwiMTEyXCJ9LFwiSXNWaXNpYmxlXCI6ZmFsc2UsXCJXaWR0aFwiOjAuMCxcIkhlaWdodFwiOjAuMCxcIkJvcmRlclN0eWxlXCI6e1wiJGlkXCI6XCI2MjVcIixcIkxpbmVDb2xvclwiOm51bGwsXCJMaW5lV2VpZ2h0XCI6MC4wLFwiTGluZVR5cGVcIjowfX0sXCJEYXRlRm9ybWF0XCI6e1wiJGlkXCI6XCI2MjZ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HtcIiRpZFwiOlwiNjI3XCIsXCJTaGFwZVwiOjEsXCJDb25uZWN0b3JNYXJnaW5cIjp7XCIkaWRcIjpcIjYyOFwiLFwiVG9wXCI6MC4wLFwiTGVmdFwiOjIuMCxcIlJpZ2h0XCI6Mi4wLFwiQm90dG9tXCI6MC4wfSxcIkNvbm5lY3RvclN0eWxlXCI6e1wiJGlkXCI6XCI2MjlcIixcIkxpbmVDb2xvclwiOntcIiRyZWZcIjpcIjYwM1wifSxcIkxpbmVXZWlnaHRcIjoxLjAsXCJMaW5lVHlwZVwiOjB9LFwiSXNCZWxvd1RpbWViYW5kXCI6dHJ1ZSxcIkhpZGVEYXRlXCI6ZmFsc2UsXCJTaGFwZVNpemVcIjowLFwiU3BhY2luZ1wiOjAuMCxcIlBhZGRpbmdcIjp7XCIkaWRcIjpcIjYzMFwiLFwiVG9wXCI6Ny4wLFwiTGVmdFwiOjMuMCxcIlJpZ2h0XCI6MC4wLFwiQm90dG9tXCI6Mi4wfSxcIlBvc2l0aW9uXCI6bnVsbCxcIlBvc2l0aW9uT25UYXNrXCI6MyxcIlNoYXBlU3R5bGVcIjp7XCIkaWRcIjpcIjYzMVwiLFwiTWFyZ2luXCI6e1wiJGlkXCI6XCI2MzJcIixcIlRvcFwiOjAuMCxcIkxlZnRcIjowLjAsXCJSaWdodFwiOjAuMCxcIkJvdHRvbVwiOjAuMH0sXCJQYWRkaW5nXCI6e1wiJGlkXCI6XCI2MzNcIixcIlRvcFwiOjAuMCxcIkxlZnRcIjowLjAsXCJSaWdodFwiOjAuMCxcIkJvdHRvbVwiOjAuMH0sXCJCYWNrZ3JvdW5kXCI6e1wiJGlkXCI6XCI2MzRcIixcIkNvbG9yXCI6e1wiJGlkXCI6XCI2MzVcIixcIkFcIjoyNTUsXCJSXCI6NjgsXCJHXCI6ODQsXCJCXCI6MTA2fX0sXCJJc1Zpc2libGVcIjp0cnVlLFwiV2lkdGhcIjoxMi4wLFwiSGVpZ2h0XCI6MTQuMCxcIkJvcmRlclN0eWxlXCI6e1wiJGlkXCI6XCI2MzZcIixcIkxpbmVDb2xvclwiOm51bGwsXCJMaW5lV2VpZ2h0XCI6MC4wLFwiTGluZVR5cGVcIjowfX0sXCJUaXRsZVN0eWxlXCI6e1wiJGlkXCI6XCI2MzdcIixcIkZvbnRTZXR0aW5nc1wiOntcIiRpZFwiOlwiNjM4XCIsXCJGb250U2l6ZVwiOjExLFwiRm9udE5hbWVcIjpcIkNhbGlicmlcIixcIklzQm9sZFwiOnRydWUsXCJJc0l0YWxpY1wiOmZhbHNlLFwiSXNVbmRlcmxpbmVkXCI6ZmFsc2V9LFwiQXV0b1NpemVcIjowLFwiRm9yZWdyb3VuZFwiOntcIiRpZFwiOlwiNjM5XCIsXCJDb2xvclwiOntcIiRpZFwiOlwiNjQwXCIsXCJBXCI6MjU1LFwiUlwiOjAsXCJHXCI6MCxcIkJcIjowfX0sXCJCYWNrZ3JvdW5kRmlsbFR5cGVcIjowLFwiTWF4V2lkdGhcIjoyMDAuMCxcIk1heEhlaWdodFwiOlwiSW5maW5pdHlcIixcIlNtYXJ0Rm9yZWdyb3VuZElzQWN0aXZlXCI6ZmFsc2UsXCJIb3Jpem9udGFsQWxpZ25tZW50XCI6MSxcIlZlcnRpY2FsQWxpZ25tZW50XCI6MCxcIlNtYXJ0Rm9yZWdyb3VuZFwiOm51bGwsXCJNYXJnaW5cIjp7XCIkaWRcIjpcIjY0MVwiLFwiVG9wXCI6MC4wLFwiTGVmdFwiOjAuMCxcIlJpZ2h0XCI6MC4wLFwiQm90dG9tXCI6MC4wfSxcIlBhZGRpbmdcIjp7XCIkaWRcIjpcIjY0MlwiLFwiVG9wXCI6MC4wLFwiTGVmdFwiOjAuMCxcIlJpZ2h0XCI6MC4wLFwiQm90dG9tXCI6MC4wfSxcIkJhY2tncm91bmRcIjp7XCIkcmVmXCI6XCIxMDVcIn0sXCJJc1Zpc2libGVcIjpmYWxzZSxcIldpZHRoXCI6MC4wLFwiSGVpZ2h0XCI6MC4wLFwiQm9yZGVyU3R5bGVcIjp7XCIkaWRcIjpcIjY0M1wiLFwiTGluZUNvbG9yXCI6bnVsbCxcIkxpbmVXZWlnaHRcIjowLjAsXCJMaW5lVHlwZVwiOjB9fSxcIkRhdGVTdHlsZVwiOntcIiRpZFwiOlwiNjQ0XCIsXCJGb250U2V0dGluZ3NcIjp7XCIkaWRcIjpcIjY0NVwiLFwiRm9udFNpemVcIjoxMCxcIkZvbnROYW1lXCI6XCJDYWxpYnJpXCIsXCJJc0JvbGRcIjpmYWxzZSxcIklzSXRhbGljXCI6ZmFsc2UsXCJJc1VuZGVybGluZWRcIjpmYWxzZX0sXCJBdXRvU2l6ZVwiOjAsXCJGb3JlZ3JvdW5kXCI6e1wiJGlkXCI6XCI2NDZcIixcIkNvbG9yXCI6e1wiJGlkXCI6XCI2NDdcIixcIkFcIjoyNTUsXCJSXCI6NjgsXCJHXCI6ODQsXCJCXCI6MTA2fX0sXCJCYWNrZ3JvdW5kRmlsbFR5cGVcIjowLFwiTWF4V2lkdGhcIjoyMDAuMCxcIk1heEhlaWdodFwiOlwiSW5maW5pdHlcIixcIlNtYXJ0Rm9yZWdyb3VuZElzQWN0aXZlXCI6ZmFsc2UsXCJIb3Jpem9udGFsQWxpZ25tZW50XCI6MSxcIlZlcnRpY2FsQWxpZ25tZW50XCI6MCxcIlNtYXJ0Rm9yZWdyb3VuZFwiOm51bGwsXCJNYXJnaW5cIjp7XCIkaWRcIjpcIjY0OFwiLFwiVG9wXCI6MC4wLFwiTGVmdFwiOjAuMCxcIlJpZ2h0XCI6MC4wLFwiQm90dG9tXCI6MC4wfSxcIlBhZGRpbmdcIjp7XCIkaWRcIjpcIjY0OVwiLFwiVG9wXCI6MC4wLFwiTGVmdFwiOjAuMCxcIlJpZ2h0XCI6MC4wLFwiQm90dG9tXCI6MC4wfSxcIkJhY2tncm91bmRcIjp7XCIkcmVmXCI6XCIxMTJcIn0sXCJJc1Zpc2libGVcIjpmYWxzZSxcIldpZHRoXCI6MC4wLFwiSGVpZ2h0XCI6MC4wLFwiQm9yZGVyU3R5bGVcIjp7XCIkaWRcIjpcIjY1MFwiLFwiTGluZUNvbG9yXCI6bnVsbCxcIkxpbmVXZWlnaHRcIjowLjAsXCJMaW5lVHlwZVwiOjB9fSxcIkRhdGVGb3JtYXRcIjp7XCIkaWRcIjpcIjY1MV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e1wiJGlkXCI6XCI2NTJcIixcIlNoYXBlXCI6MSxcIkNvbm5lY3Rvck1hcmdpblwiOntcIiRpZFwiOlwiNjUzXCIsXCJUb3BcIjowLjAsXCJMZWZ0XCI6Mi4wLFwiUmlnaHRcIjoyLjAsXCJCb3R0b21cIjowLjB9LFwiQ29ubmVjdG9yU3R5bGVcIjp7XCIkaWRcIjpcIjY1NFwiLFwiTGluZUNvbG9yXCI6e1wiJHJlZlwiOlwiNjAzXCJ9LFwiTGluZVdlaWdodFwiOjEuMCxcIkxpbmVUeXBlXCI6MH0sXCJJc0JlbG93VGltZWJhbmRcIjp0cnVlLFwiSGlkZURhdGVcIjpmYWxzZSxcIlNoYXBlU2l6ZVwiOjAsXCJTcGFjaW5nXCI6MC4wLFwiUGFkZGluZ1wiOntcIiRpZFwiOlwiNjU1XCIsXCJUb3BcIjo3LjAsXCJMZWZ0XCI6My4wLFwiUmlnaHRcIjowLjAsXCJCb3R0b21cIjoyLjB9LFwiUG9zaXRpb25cIjpudWxsLFwiUG9zaXRpb25PblRhc2tcIjozLFwiU2hhcGVTdHlsZVwiOntcIiRpZFwiOlwiNjU2XCIsXCJNYXJnaW5cIjp7XCIkaWRcIjpcIjY1N1wiLFwiVG9wXCI6MC4wLFwiTGVmdFwiOjAuMCxcIlJpZ2h0XCI6MC4wLFwiQm90dG9tXCI6MC4wfSxcIlBhZGRpbmdcIjp7XCIkaWRcIjpcIjY1OFwiLFwiVG9wXCI6MC4wLFwiTGVmdFwiOjAuMCxcIlJpZ2h0XCI6MC4wLFwiQm90dG9tXCI6MC4wfSxcIkJhY2tncm91bmRcIjp7XCIkaWRcIjpcIjY1OVwiLFwiQ29sb3JcIjp7XCIkaWRcIjpcIjY2MFwiLFwiQVwiOjI1NSxcIlJcIjo2OCxcIkdcIjo4NCxcIkJcIjoxMDZ9fSxcIklzVmlzaWJsZVwiOnRydWUsXCJXaWR0aFwiOjEyLjAsXCJIZWlnaHRcIjoxNC4wLFwiQm9yZGVyU3R5bGVcIjp7XCIkaWRcIjpcIjY2MVwiLFwiTGluZUNvbG9yXCI6bnVsbCxcIkxpbmVXZWlnaHRcIjowLjAsXCJMaW5lVHlwZVwiOjB9fSxcIlRpdGxlU3R5bGVcIjp7XCIkaWRcIjpcIjY2MlwiLFwiRm9udFNldHRpbmdzXCI6e1wiJGlkXCI6XCI2NjNcIixcIkZvbnRTaXplXCI6MTEsXCJGb250TmFtZVwiOlwiQ2FsaWJyaVwiLFwiSXNCb2xkXCI6dHJ1ZSxcIklzSXRhbGljXCI6ZmFsc2UsXCJJc1VuZGVybGluZWRcIjpmYWxzZX0sXCJBdXRvU2l6ZVwiOjAsXCJGb3JlZ3JvdW5kXCI6e1wiJGlkXCI6XCI2NjRcIixcIkNvbG9yXCI6e1wiJGlkXCI6XCI2NjVcIixcIkFcIjoyNTUsXCJSXCI6MCxcIkdcIjowLFwiQlwiOjB9fSxcIkJhY2tncm91bmRGaWxsVHlwZVwiOjAsXCJNYXhXaWR0aFwiOjIwMC4wLFwiTWF4SGVpZ2h0XCI6XCJJbmZpbml0eVwiLFwiU21hcnRGb3JlZ3JvdW5kSXNBY3RpdmVcIjpmYWxzZSxcIkhvcml6b250YWxBbGlnbm1lbnRcIjoxLFwiVmVydGljYWxBbGlnbm1lbnRcIjowLFwiU21hcnRGb3JlZ3JvdW5kXCI6bnVsbCxcIk1hcmdpblwiOntcIiRpZFwiOlwiNjY2XCIsXCJUb3BcIjowLjAsXCJMZWZ0XCI6MC4wLFwiUmlnaHRcIjowLjAsXCJCb3R0b21cIjowLjB9LFwiUGFkZGluZ1wiOntcIiRpZFwiOlwiNjY3XCIsXCJUb3BcIjowLjAsXCJMZWZ0XCI6MC4wLFwiUmlnaHRcIjowLjAsXCJCb3R0b21cIjowLjB9LFwiQmFja2dyb3VuZFwiOntcIiRyZWZcIjpcIjEwNVwifSxcIklzVmlzaWJsZVwiOmZhbHNlLFwiV2lkdGhcIjowLjAsXCJIZWlnaHRcIjowLjAsXCJCb3JkZXJTdHlsZVwiOntcIiRpZFwiOlwiNjY4XCIsXCJMaW5lQ29sb3JcIjpudWxsLFwiTGluZVdlaWdodFwiOjAuMCxcIkxpbmVUeXBlXCI6MH19LFwiRGF0ZVN0eWxlXCI6e1wiJGlkXCI6XCI2NjlcIixcIkZvbnRTZXR0aW5nc1wiOntcIiRpZFwiOlwiNjcwXCIsXCJGb250U2l6ZVwiOjEwLFwiRm9udE5hbWVcIjpcIkNhbGlicmlcIixcIklzQm9sZFwiOmZhbHNlLFwiSXNJdGFsaWNcIjpmYWxzZSxcIklzVW5kZXJsaW5lZFwiOmZhbHNlfSxcIkF1dG9TaXplXCI6MCxcIkZvcmVncm91bmRcIjp7XCIkaWRcIjpcIjY3MVwiLFwiQ29sb3JcIjp7XCIkaWRcIjpcIjY3MlwiLFwiQVwiOjI1NSxcIlJcIjo2OCxcIkdcIjo4NCxcIkJcIjoxMDZ9fSxcIkJhY2tncm91bmRGaWxsVHlwZVwiOjAsXCJNYXhXaWR0aFwiOjIwMC4wLFwiTWF4SGVpZ2h0XCI6XCJJbmZpbml0eVwiLFwiU21hcnRGb3JlZ3JvdW5kSXNBY3RpdmVcIjpmYWxzZSxcIkhvcml6b250YWxBbGlnbm1lbnRcIjoxLFwiVmVydGljYWxBbGlnbm1lbnRcIjowLFwiU21hcnRGb3JlZ3JvdW5kXCI6bnVsbCxcIk1hcmdpblwiOntcIiRpZFwiOlwiNjczXCIsXCJUb3BcIjowLjAsXCJMZWZ0XCI6MC4wLFwiUmlnaHRcIjowLjAsXCJCb3R0b21cIjowLjB9LFwiUGFkZGluZ1wiOntcIiRpZFwiOlwiNjc0XCIsXCJUb3BcIjowLjAsXCJMZWZ0XCI6MC4wLFwiUmlnaHRcIjowLjAsXCJCb3R0b21cIjowLjB9LFwiQmFja2dyb3VuZFwiOntcIiRyZWZcIjpcIjExMlwifSxcIklzVmlzaWJsZVwiOmZhbHNlLFwiV2lkdGhcIjowLjAsXCJIZWlnaHRcIjowLjAsXCJCb3JkZXJTdHlsZVwiOntcIiRpZFwiOlwiNjc1XCIsXCJMaW5lQ29sb3JcIjpudWxsLFwiTGluZVdlaWdodFwiOjAuMCxcIkxpbmVUeXBlXCI6MH19LFwiRGF0ZUZvcm1hdFwiOntcIiRpZFwiOlwiNjc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V19XX0se1wiJGlkXCI6XCI2NzdcIixcIlN0eWxlXCI6e1wiJGlkXCI6XCI2NzhcIixcIkhlYWRlclN0eWxlXCI6e1wiJGlkXCI6XCI2NzlcIixcIlRleHRTdHlsZVwiOntcIiRpZFwiOlwiNjgwXCIsXCJGb250U2V0dGluZ3NcIjp7XCIkaWRcIjpcIjY4MVwiLFwiRm9udFNpemVcIjoxMCxcIkZvbnROYW1lXCI6XCJGcmFua2xpbiBHb3RoaWMgTWVkaXVtXCIsXCJJc0JvbGRcIjpmYWxzZSxcIklzSXRhbGljXCI6ZmFsc2UsXCJJc1VuZGVybGluZWRcIjpmYWxzZX0sXCJBdXRvU2l6ZVwiOjAsXCJGb3JlZ3JvdW5kXCI6e1wiJGlkXCI6XCI2ODJcIixcIkNvbG9yXCI6e1wiJGlkXCI6XCI2ODNcIixcIkFcIjoyNTUsXCJSXCI6MTE4LFwiR1wiOjkwLFwiQlwiOjB9fSxcIkJhY2tncm91bmRGaWxsVHlwZVwiOjAsXCJNYXhXaWR0aFwiOjAuMCxcIk1heEhlaWdodFwiOjAuMCxcIlNtYXJ0Rm9yZWdyb3VuZElzQWN0aXZlXCI6ZmFsc2UsXCJIb3Jpem9udGFsQWxpZ25tZW50XCI6MCxcIlZlcnRpY2FsQWxpZ25tZW50XCI6MCxcIlNtYXJ0Rm9yZWdyb3VuZFwiOm51bGwsXCJNYXJnaW5cIjp7XCIkaWRcIjpcIjY4NFwiLFwiVG9wXCI6MC4wLFwiTGVmdFwiOjAuMCxcIlJpZ2h0XCI6MC4wLFwiQm90dG9tXCI6MC4wfSxcIlBhZGRpbmdcIjp7XCIkaWRcIjpcIjY4NVwiLFwiVG9wXCI6MC4wLFwiTGVmdFwiOjAuMCxcIlJpZ2h0XCI6MC4wLFwiQm90dG9tXCI6MC4wfSxcIkJhY2tncm91bmRcIjpudWxsLFwiSXNWaXNpYmxlXCI6ZmFsc2UsXCJXaWR0aFwiOjAuMCxcIkhlaWdodFwiOjAuMCxcIkJvcmRlclN0eWxlXCI6bnVsbH0sXCJSZWN0YW5nbGVTdHlsZVwiOntcIiRpZFwiOlwiNjg2XCIsXCJNYXJnaW5cIjp7XCIkaWRcIjpcIjY4N1wiLFwiVG9wXCI6MC4wLFwiTGVmdFwiOjAuMCxcIlJpZ2h0XCI6MC4wLFwiQm90dG9tXCI6MC4wfSxcIlBhZGRpbmdcIjp7XCIkaWRcIjpcIjY4OFwiLFwiVG9wXCI6MC4wLFwiTGVmdFwiOjAuMCxcIlJpZ2h0XCI6MC4wLFwiQm90dG9tXCI6MC4wfSxcIkJhY2tncm91bmRcIjp7XCIkaWRcIjpcIjY4OVwiLFwiQ29sb3JcIjp7XCIkaWRcIjpcIjY5MFwiLFwiQVwiOjEyNyxcIlJcIjoyNTUsXCJHXCI6MTkyLFwiQlwiOjB9fSxcIklzVmlzaWJsZVwiOmZhbHNlLFwiV2lkdGhcIjowLjAsXCJIZWlnaHRcIjowLjAsXCJCb3JkZXJTdHlsZVwiOntcIiRpZFwiOlwiNjkxXCIsXCJMaW5lQ29sb3JcIjp7XCIkcmVmXCI6XCIxOTdcIn0sXCJMaW5lV2VpZ2h0XCI6MC4wLFwiTGluZVR5cGVcIjowfX0sXCJUZXh0SXNWZXJ0aWNhbFwiOmZhbHNlfSxcIkJhY2tncm91bmRTdHlsZVwiOntcIiRpZFwiOlwiNjkyXCIsXCJNYXJnaW5cIjp7XCIkaWRcIjpcIjY5M1wiLFwiVG9wXCI6MC4wLFwiTGVmdFwiOjAuMCxcIlJpZ2h0XCI6MC4wLFwiQm90dG9tXCI6MC4wfSxcIlBhZGRpbmdcIjp7XCIkaWRcIjpcIjY5NFwiLFwiVG9wXCI6MC4wLFwiTGVmdFwiOjAuMCxcIlJpZ2h0XCI6MC4wLFwiQm90dG9tXCI6MC4wfSxcIkJhY2tncm91bmRcIjp7XCIkaWRcIjpcIjY5NVwiLFwiQ29sb3JcIjp7XCIkaWRcIjpcIjY5NlwiLFwiQVwiOjM4LFwiUlwiOjI1NSxcIkdcIjoxOTIsXCJCXCI6MH19LFwiSXNWaXNpYmxlXCI6dHJ1ZSxcIldpZHRoXCI6MC4wLFwiSGVpZ2h0XCI6MC4wLFwiQm9yZGVyU3R5bGVcIjp7XCIkaWRcIjpcIjY5N1wiLFwiTGluZUNvbG9yXCI6e1wiJHJlZlwiOlwiMjA1XCJ9LFwiTGluZVdlaWdodFwiOjAuMCxcIkxpbmVUeXBlXCI6MH19LFwiSXNBYm92ZVRpbWViYW5kXCI6ZmFsc2V9LFwiQ3VzdG9tU3dpbWxhbmVNaWxlc3RvbmVTdHlsZUxpc3RcIjpbe1wiJGlkXCI6XCI2OThcIixcIlRpdGxlU3R5bGVcIjp7XCIkaWRcIjpcIjY5OVwiLFwiRm9udFNldHRpbmdzXCI6e1wiJGlkXCI6XCI3MDBcIixcIkZvbnRTaXplXCI6MTEsXCJGb250TmFtZVwiOlwiQ2FsaWJyaVwiLFwiSXNCb2xkXCI6dHJ1ZSxcIklzSXRhbGljXCI6ZmFsc2UsXCJJc1VuZGVybGluZWRcIjpmYWxzZX0sXCJBdXRvU2l6ZVwiOjAsXCJGb3JlZ3JvdW5kXCI6e1wiJGlkXCI6XCI3MDFcIixcIkNvbG9yXCI6e1wiJGlkXCI6XCI3MDJcIixcIkFcIjoyNTUsXCJSXCI6MTI3LFwiR1wiOjk2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AzXCIsXCJUb3BcIjowLjAsXCJMZWZ0XCI6MC4wLFwiUmlnaHRcIjowLjAsXCJCb3R0b21cIjowLjB9LFwiUGFkZGluZ1wiOntcIiRpZFwiOlwiNzA0XCIsXCJUb3BcIjowLjAsXCJMZWZ0XCI6MC4wLFwiUmlnaHRcIjowLjAsXCJCb3R0b21cIjowLjB9LFwiQmFja2dyb3VuZFwiOntcIiRyZWZcIjpcIjEwNVwifSxcIklzVmlzaWJsZVwiOnRydWUsXCJXaWR0aFwiOjAuMCxcIkhlaWdodFwiOjAuMCxcIkJvcmRlclN0eWxlXCI6bnVsbH0sXCJEYXRlU3R5bGVcIjp7XCIkaWRcIjpcIjcwNVwiLFwiRm9udFNldHRpbmdzXCI6e1wiJGlkXCI6XCI3MDZcIixcIkZvbnRTaXplXCI6MTAsXCJGb250TmFtZVwiOlwiQ2FsaWJyaVwiLFwiSXNCb2xkXCI6ZmFsc2UsXCJJc0l0YWxpY1wiOmZhbHNlLFwiSXNVbmRlcmxpbmVkXCI6ZmFsc2V9LFwiQXV0b1NpemVcIjowLFwiRm9yZWdyb3VuZFwiOntcIiRpZFwiOlwiNzA3XCIsXCJDb2xvclwiOntcIiRpZFwiOlwiNzA4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3MDlcIixcIlRvcFwiOjAuMCxcIkxlZnRcIjowLjAsXCJSaWdodFwiOjAuMCxcIkJvdHRvbVwiOjAuMH0sXCJQYWRkaW5nXCI6e1wiJGlkXCI6XCI3MTB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3MTFcIixcIk1hcmdpblwiOntcIiRpZFwiOlwiNzEyXCIsXCJUb3BcIjowLjAsXCJMZWZ0XCI6MC4wLFwiUmlnaHRcIjowLjAsXCJCb3R0b21cIjowLjB9LFwiUGFkZGluZ1wiOntcIiRpZFwiOlwiNzEzXCIsXCJUb3BcIjowLjAsXCJMZWZ0XCI6MC4wLFwiUmlnaHRcIjowLjAsXCJCb3R0b21cIjowLjB9LFwiQmFja2dyb3VuZFwiOntcIiRpZFwiOlwiNzE0XCIsXCJDb2xvclwiOntcIiRpZFwiOlwiNzE1XCIsXCJBXCI6MjU1LFwiUlwiOjIwNixcIkdcIjoxNDYsXCJCXCI6MH19LFwiSXNWaXNpYmxlXCI6dHJ1ZSxcIldpZHRoXCI6MTIuMCxcIkhlaWdodFwiOjE0LjAsXCJCb3JkZXJTdHlsZVwiOntcIiRpZFwiOlwiNzE2XCIsXCJMaW5lQ29sb3JcIjp7XCIkcmVmXCI6XCI5N1wifSxcIkxpbmVXZWlnaHRcIjowLjAsXCJMaW5lVHlwZVwiOjB9fSxcIkRhdGVGb3JtYXRcIjp7XCIkaWRcIjpcIjcx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c2Y2ExZGU1LTc2ZWEtNDMwYy05NzA3LWY5ZWY0Y2IwYTM2NlwiLFwiU3BhY2luZ1wiOjV9LHtcIiRpZFwiOlwiNzE4XCIsXCJUaXRsZVN0eWxlXCI6e1wiJGlkXCI6XCI3MTlcIixcIkZvbnRTZXR0aW5nc1wiOntcIiRpZFwiOlwiNzIwXCIsXCJGb250U2l6ZVwiOjExLFwiRm9udE5hbWVcIjpcIkNhbGlicmlcIixcIklzQm9sZFwiOnRydWUsXCJJc0l0YWxpY1wiOmZhbHNlLFwiSXNVbmRlcmxpbmVkXCI6ZmFsc2V9LFwiQXV0b1NpemVcIjowLFwiRm9yZWdyb3VuZFwiOntcIiRpZFwiOlwiNzIxXCIsXCJDb2xvclwiOntcIiRpZFwiOlwiNzI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yM1wiLFwiVG9wXCI6MC4wLFwiTGVmdFwiOjAuMCxcIlJpZ2h0XCI6MC4wLFwiQm90dG9tXCI6MC4wfSxcIlBhZGRpbmdcIjp7XCIkaWRcIjpcIjcyNFwiLFwiVG9wXCI6MC4wLFwiTGVmdFwiOjAuMCxcIlJpZ2h0XCI6MC4wLFwiQm90dG9tXCI6MC4wfSxcIkJhY2tncm91bmRcIjp7XCIkcmVmXCI6XCIxMDVcIn0sXCJJc1Zpc2libGVcIjp0cnVlLFwiV2lkdGhcIjowLjAsXCJIZWlnaHRcIjowLjAsXCJCb3JkZXJTdHlsZVwiOm51bGx9LFwiRGF0ZVN0eWxlXCI6e1wiJGlkXCI6XCI3MjVcIixcIkZvbnRTZXR0aW5nc1wiOntcIiRpZFwiOlwiNzI2XCIsXCJGb250U2l6ZVwiOjEwLFwiRm9udE5hbWVcIjpcIkNhbGlicmlcIixcIklzQm9sZFwiOmZhbHNlLFwiSXNJdGFsaWNcIjpmYWxzZSxcIklzVW5kZXJsaW5lZFwiOmZhbHNlfSxcIkF1dG9TaXplXCI6MCxcIkZvcmVncm91bmRcIjp7XCIkaWRcIjpcIjcyN1wiLFwiQ29sb3JcIjp7XCIkaWRcIjpcIjcy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I5XCIsXCJUb3BcIjowLjAsXCJMZWZ0XCI6MC4wLFwiUmlnaHRcIjowLjAsXCJCb3R0b21cIjowLjB9LFwiUGFkZGluZ1wiOntcIiRpZFwiOlwiNzM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MxXCIsXCJNYXJnaW5cIjp7XCIkaWRcIjpcIjczMlwiLFwiVG9wXCI6MC4wLFwiTGVmdFwiOjAuMCxcIlJpZ2h0XCI6MC4wLFwiQm90dG9tXCI6MC4wfSxcIlBhZGRpbmdcIjp7XCIkaWRcIjpcIjczM1wiLFwiVG9wXCI6MC4wLFwiTGVmdFwiOjAuMCxcIlJpZ2h0XCI6MC4wLFwiQm90dG9tXCI6MC4wfSxcIkJhY2tncm91bmRcIjp7XCIkaWRcIjpcIjczNFwiLFwiQ29sb3JcIjp7XCIkaWRcIjpcIjczNVwiLFwiQVwiOjI1NSxcIlJcIjoyMDYsXCJHXCI6MTQ2LFwiQlwiOjB9fSxcIklzVmlzaWJsZVwiOnRydWUsXCJXaWR0aFwiOjEyLjAsXCJIZWlnaHRcIjoxNC4wLFwiQm9yZGVyU3R5bGVcIjp7XCIkaWRcIjpcIjczNlwiLFwiTGluZUNvbG9yXCI6e1wiJHJlZlwiOlwiOTdcIn0sXCJMaW5lV2VpZ2h0XCI6MC4wLFwiTGluZVR5cGVcIjowfX0sXCJEYXRlRm9ybWF0XCI6e1wiJGlkXCI6XCI3Mz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Sx7XCIkaWRcIjpcIjczOFwiLFwiVGl0bGVTdHlsZVwiOntcIiRpZFwiOlwiNzM5XCIsXCJGb250U2V0dGluZ3NcIjp7XCIkaWRcIjpcIjc0MFwiLFwiRm9udFNpemVcIjoxMSxcIkZvbnROYW1lXCI6XCJDYWxpYnJpXCIsXCJJc0JvbGRcIjp0cnVlLFwiSXNJdGFsaWNcIjpmYWxzZSxcIklzVW5kZXJsaW5lZFwiOmZhbHNlfSxcIkF1dG9TaXplXCI6MCxcIkZvcmVncm91bmRcIjp7XCIkaWRcIjpcIjc0MVwiLFwiQ29sb3JcIjp7XCIkaWRcIjpcIjc0MlwiLFwiQVwiOjI1NSxcIlJcIjoxMjcsXCJHXCI6OTY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3NDNcIixcIlRvcFwiOjAuMCxcIkxlZnRcIjowLjAsXCJSaWdodFwiOjAuMCxcIkJvdHRvbVwiOjAuMH0sXCJQYWRkaW5nXCI6e1wiJGlkXCI6XCI3NDRcIixcIlRvcFwiOjAuMCxcIkxlZnRcIjowLjAsXCJSaWdodFwiOjAuMCxcIkJvdHRvbVwiOjAuMH0sXCJCYWNrZ3JvdW5kXCI6e1wiJHJlZlwiOlwiMTA1XCJ9LFwiSXNWaXNpYmxlXCI6dHJ1ZSxcIldpZHRoXCI6MC4wLFwiSGVpZ2h0XCI6MC4wLFwiQm9yZGVyU3R5bGVcIjpudWxsfSxcIkRhdGVTdHlsZVwiOntcIiRpZFwiOlwiNzQ1XCIsXCJGb250U2V0dGluZ3NcIjp7XCIkaWRcIjpcIjc0NlwiLFwiRm9udFNpemVcIjoxMCxcIkZvbnROYW1lXCI6XCJDYWxpYnJpXCIsXCJJc0JvbGRcIjpmYWxzZSxcIklzSXRhbGljXCI6ZmFsc2UsXCJJc1VuZGVybGluZWRcIjpmYWxzZX0sXCJBdXRvU2l6ZVwiOjAsXCJGb3JlZ3JvdW5kXCI6e1wiJGlkXCI6XCI3NDdcIixcIkNvbG9yXCI6e1wiJGlkXCI6XCI3NDh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c0OVwiLFwiVG9wXCI6MC4wLFwiTGVmdFwiOjAuMCxcIlJpZ2h0XCI6MC4wLFwiQm90dG9tXCI6MC4wfSxcIlBhZGRpbmdcIjp7XCIkaWRcIjpcIjc1MF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c1MVwiLFwiTWFyZ2luXCI6e1wiJGlkXCI6XCI3NTJcIixcIlRvcFwiOjAuMCxcIkxlZnRcIjowLjAsXCJSaWdodFwiOjAuMCxcIkJvdHRvbVwiOjAuMH0sXCJQYWRkaW5nXCI6e1wiJGlkXCI6XCI3NTNcIixcIlRvcFwiOjAuMCxcIkxlZnRcIjowLjAsXCJSaWdodFwiOjAuMCxcIkJvdHRvbVwiOjAuMH0sXCJCYWNrZ3JvdW5kXCI6e1wiJGlkXCI6XCI3NTRcIixcIkNvbG9yXCI6e1wiJGlkXCI6XCI3NTVcIixcIkFcIjoyNTUsXCJSXCI6MjA2LFwiR1wiOjE0NixcIkJcIjowfX0sXCJJc1Zpc2libGVcIjp0cnVlLFwiV2lkdGhcIjoxMi4wLFwiSGVpZ2h0XCI6MTQuMCxcIkJvcmRlclN0eWxlXCI6e1wiJGlkXCI6XCI3NTZcIixcIkxpbmVDb2xvclwiOntcIiRyZWZcIjpcIjk3XCJ9LFwiTGluZVdlaWdodFwiOjAuMCxcIkxpbmVUeXBlXCI6MH19LFwiRGF0ZUZvcm1hdFwiOntcIiRpZFwiOlwiNzU3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NzZjYTFkZTUtNzZlYS00MzBjLTk3MDctZjllZjRjYjBhMzY2XCIsXCJTcGFjaW5nXCI6NX0se1wiJGlkXCI6XCI3NThcIixcIlRpdGxlU3R5bGVcIjp7XCIkaWRcIjpcIjc1OVwiLFwiRm9udFNldHRpbmdzXCI6e1wiJGlkXCI6XCI3NjBcIixcIkZvbnRTaXplXCI6MTEsXCJGb250TmFtZVwiOlwiQ2FsaWJyaVwiLFwiSXNCb2xkXCI6dHJ1ZSxcIklzSXRhbGljXCI6ZmFsc2UsXCJJc1VuZGVybGluZWRcIjpmYWxzZX0sXCJBdXRvU2l6ZVwiOjAsXCJGb3JlZ3JvdW5kXCI6e1wiJGlkXCI6XCI3NjFcIixcIkNvbG9yXCI6e1wiJGlkXCI6XCI3NjJcIixcIkFcIjoyNTUsXCJSXCI6MTI3LFwiR1wiOjk2LFwiQlwiOjB9fSxcIkJhY2tncm91bmRGaWxsVHlwZVwiOjAsXCJNYXhXaWR0aFwiOjIwMC4wLFwiTWF4SGVpZ2h0XCI6XCJJbmZpbml0eVwiLFwiU21hcnRGb3JlZ3JvdW5kSXNBY3RpdmVcIjpmYWxzZSxcIkhvcml6b250YWxBbGlnbm1lbnRcIjowLFwiVmVydGljYWxBbGlnbm1lbnRcIjowLFwiU21hcnRGb3JlZ3JvdW5kXCI6bnVsbCxcIk1hcmdpblwiOntcIiRpZFwiOlwiNzYzXCIsXCJUb3BcIjowLjAsXCJMZWZ0XCI6MC4wLFwiUmlnaHRcIjowLjAsXCJCb3R0b21cIjowLjB9LFwiUGFkZGluZ1wiOntcIiRpZFwiOlwiNzY0XCIsXCJUb3BcIjowLjAsXCJMZWZ0XCI6MC4wLFwiUmlnaHRcIjowLjAsXCJCb3R0b21cIjowLjB9LFwiQmFja2dyb3VuZFwiOntcIiRyZWZcIjpcIjEwNVwifSxcIklzVmlzaWJsZVwiOnRydWUsXCJXaWR0aFwiOjAuMCxcIkhlaWdodFwiOjAuMCxcIkJvcmRlclN0eWxlXCI6bnVsbH0sXCJEYXRlU3R5bGVcIjp7XCIkaWRcIjpcIjc2NVwiLFwiRm9udFNldHRpbmdzXCI6e1wiJGlkXCI6XCI3NjZcIixcIkZvbnRTaXplXCI6MTAsXCJGb250TmFtZVwiOlwiQ2FsaWJyaVwiLFwiSXNCb2xkXCI6ZmFsc2UsXCJJc0l0YWxpY1wiOmZhbHNlLFwiSXNVbmRlcmxpbmVkXCI6ZmFsc2V9LFwiQXV0b1NpemVcIjowLFwiRm9yZWdyb3VuZFwiOntcIiRpZFwiOlwiNzY3XCIsXCJDb2xvclwiOntcIiRpZFwiOlwiNzY4XCIsXCJBXCI6MjU1LFwiUlwiOjY4LFwiR1wiOjg0LFwiQlwiOjEwNn19LFwiQmFja2dyb3VuZEZpbGxUeXBlXCI6MCxcIk1heFdpZHRoXCI6MjAwLjAsXCJNYXhIZWlnaHRcIjpcIkluZmluaXR5XCIsXCJTbWFydEZvcmVncm91bmRJc0FjdGl2ZVwiOmZhbHNlLFwiSG9yaXpvbnRhbEFsaWdubWVudFwiOjIsXCJWZXJ0aWNhbEFsaWdubWVudFwiOjAsXCJTbWFydEZvcmVncm91bmRcIjpudWxsLFwiTWFyZ2luXCI6e1wiJGlkXCI6XCI3NjlcIixcIlRvcFwiOjAuMCxcIkxlZnRcIjowLjAsXCJSaWdodFwiOjAuMCxcIkJvdHRvbVwiOjAuMH0sXCJQYWRkaW5nXCI6e1wiJGlkXCI6XCI3NzBcIixcIlRvcFwiOjAuMCxcIkxlZnRcIjowLjAsXCJSaWdodFwiOjAuMCxcIkJvdHRvbVwiOjAuMH0sXCJCYWNrZ3JvdW5kXCI6e1wiJHJlZlwiOlwiMTEyXCJ9LFwiSXNWaXNpYmxlXCI6ZmFsc2UsXCJXaWR0aFwiOjAuMCxcIkhlaWdodFwiOjAuMCxcIkJvcmRlclN0eWxlXCI6bnVsbH0sXCJUaXRsZVBvc2l0aW9uXCI6MixcIkRhdGVQb3NpdGlvblwiOlwiTGVmdFwiLFwiU2hhcGVUeXBlXCI6MSxcIlNoYXBlU2l6ZVwiOjAsXCJTaGFwZVN0eWxlXCI6e1wiJGlkXCI6XCI3NzFcIixcIk1hcmdpblwiOntcIiRpZFwiOlwiNzcyXCIsXCJUb3BcIjowLjAsXCJMZWZ0XCI6MC4wLFwiUmlnaHRcIjowLjAsXCJCb3R0b21cIjowLjB9LFwiUGFkZGluZ1wiOntcIiRpZFwiOlwiNzczXCIsXCJUb3BcIjowLjAsXCJMZWZ0XCI6MC4wLFwiUmlnaHRcIjowLjAsXCJCb3R0b21cIjowLjB9LFwiQmFja2dyb3VuZFwiOntcIiRpZFwiOlwiNzc0XCIsXCJDb2xvclwiOntcIiRpZFwiOlwiNzc1XCIsXCJBXCI6MjU1LFwiUlwiOjIwNixcIkdcIjoxNDYsXCJCXCI6MH19LFwiSXNWaXNpYmxlXCI6dHJ1ZSxcIldpZHRoXCI6MTIuMCxcIkhlaWdodFwiOjE0LjAsXCJCb3JkZXJTdHlsZVwiOntcIiRpZFwiOlwiNzc2XCIsXCJMaW5lQ29sb3JcIjp7XCIkcmVmXCI6XCI5N1wifSxcIkxpbmVXZWlnaHRcIjowLjAsXCJMaW5lVHlwZVwiOjB9fSxcIkRhdGVGb3JtYXRcIjp7XCIkaWRcIjpcIjc3N1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SxcIkdyb3VwSWRcIjpcIjc2Y2ExZGU1LTc2ZWEtNDMwYy05NzA3LWY5ZWY0Y2IwYTM2NlwiLFwiU3BhY2luZ1wiOjV9LHtcIiRpZFwiOlwiNzc4XCIsXCJUaXRsZVN0eWxlXCI6e1wiJGlkXCI6XCI3NzlcIixcIkZvbnRTZXR0aW5nc1wiOntcIiRpZFwiOlwiNzgwXCIsXCJGb250U2l6ZVwiOjExLFwiRm9udE5hbWVcIjpcIkNhbGlicmlcIixcIklzQm9sZFwiOnRydWUsXCJJc0l0YWxpY1wiOmZhbHNlLFwiSXNVbmRlcmxpbmVkXCI6ZmFsc2V9LFwiQXV0b1NpemVcIjowLFwiRm9yZWdyb3VuZFwiOntcIiRpZFwiOlwiNzgxXCIsXCJDb2xvclwiOntcIiRpZFwiOlwiNzgyXCIsXCJBXCI6MjU1LFwiUlwiOjEyNyxcIkdcIjo5Ni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c4M1wiLFwiVG9wXCI6MC4wLFwiTGVmdFwiOjAuMCxcIlJpZ2h0XCI6MC4wLFwiQm90dG9tXCI6MC4wfSxcIlBhZGRpbmdcIjp7XCIkaWRcIjpcIjc4NFwiLFwiVG9wXCI6MC4wLFwiTGVmdFwiOjAuMCxcIlJpZ2h0XCI6MC4wLFwiQm90dG9tXCI6MC4wfSxcIkJhY2tncm91bmRcIjp7XCIkcmVmXCI6XCIxMDVcIn0sXCJJc1Zpc2libGVcIjp0cnVlLFwiV2lkdGhcIjowLjAsXCJIZWlnaHRcIjowLjAsXCJCb3JkZXJTdHlsZVwiOm51bGx9LFwiRGF0ZVN0eWxlXCI6e1wiJGlkXCI6XCI3ODVcIixcIkZvbnRTZXR0aW5nc1wiOntcIiRpZFwiOlwiNzg2XCIsXCJGb250U2l6ZVwiOjEwLFwiRm9udE5hbWVcIjpcIkNhbGlicmlcIixcIklzQm9sZFwiOmZhbHNlLFwiSXNJdGFsaWNcIjpmYWxzZSxcIklzVW5kZXJsaW5lZFwiOmZhbHNlfSxcIkF1dG9TaXplXCI6MCxcIkZvcmVncm91bmRcIjp7XCIkaWRcIjpcIjc4N1wiLFwiQ29sb3JcIjp7XCIkaWRcIjpcIjc4O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Nzg5XCIsXCJUb3BcIjowLjAsXCJMZWZ0XCI6MC4wLFwiUmlnaHRcIjowLjAsXCJCb3R0b21cIjowLjB9LFwiUGFkZGluZ1wiOntcIiRpZFwiOlwiNzkw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NzkxXCIsXCJNYXJnaW5cIjp7XCIkaWRcIjpcIjc5MlwiLFwiVG9wXCI6MC4wLFwiTGVmdFwiOjAuMCxcIlJpZ2h0XCI6MC4wLFwiQm90dG9tXCI6MC4wfSxcIlBhZGRpbmdcIjp7XCIkaWRcIjpcIjc5M1wiLFwiVG9wXCI6MC4wLFwiTGVmdFwiOjAuMCxcIlJpZ2h0XCI6MC4wLFwiQm90dG9tXCI6MC4wfSxcIkJhY2tncm91bmRcIjp7XCIkaWRcIjpcIjc5NFwiLFwiQ29sb3JcIjp7XCIkaWRcIjpcIjc5NVwiLFwiQVwiOjI1NSxcIlJcIjoyMDYsXCJHXCI6MTQ2LFwiQlwiOjB9fSxcIklzVmlzaWJsZVwiOnRydWUsXCJXaWR0aFwiOjEyLjAsXCJIZWlnaHRcIjoxNC4wLFwiQm9yZGVyU3R5bGVcIjp7XCIkaWRcIjpcIjc5NlwiLFwiTGluZUNvbG9yXCI6e1wiJHJlZlwiOlwiOTdcIn0sXCJMaW5lV2VpZ2h0XCI6MC4wLFwiTGluZVR5cGVcIjowfX0sXCJEYXRlRm9ybWF0XCI6e1wiJGlkXCI6XCI3OT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I3NmNhMWRlNS03NmVhLTQzMGMtOTcwNy1mOWVmNGNiMGEzNjZcIixcIlNwYWNpbmdcIjo1fV0sXCJDdXN0b21Td2ltbGFuZVRhc2tTdHlsZUxpc3RcIjpbe1wiJGlkXCI6XCI3OThcIixcIlRhc2tTdHlsZVwiOntcIiRpZFwiOlwiNzk5XCIsXCJTaGFwZVwiOjYsXCJTaGFwZVRoaWNrbmVzc1wiOjEsXCJEdXJhdGlvbkZvcm1hdFwiOjAsXCJQZXJjZW50YWdlQ29tcGxldGVTdHlsZVwiOntcIiRpZFwiOlwiODAwXCIsXCJGb250U2V0dGluZ3NcIjp7XCIkaWRcIjpcIjgwMVwiLFwiRm9udFNpemVcIjoxMCxcIkZvbnROYW1lXCI6XCJDYWxpYnJpXCIsXCJJc0JvbGRcIjpmYWxzZSxcIklzSXRhbGljXCI6ZmFsc2UsXCJJc1VuZGVybGluZWRcIjpmYWxzZX0sXCJBdXRvU2l6ZVwiOjAsXCJGb3JlZ3JvdW5kXCI6e1wiJGlkXCI6XCI4MDJ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ODAzXCIsXCJUb3BcIjowLjAsXCJMZWZ0XCI6MC4wLFwiUmlnaHRcIjowLjAsXCJCb3R0b21cIjowLjB9LFwiUGFkZGluZ1wiOntcIiRpZFwiOlwiODA0XCIsXCJUb3BcIjowLjAsXCJMZWZ0XCI6MC4wLFwiUmlnaHRcIjowLjAsXCJCb3R0b21cIjowLjB9LFwiQmFja2dyb3VuZFwiOntcIiRyZWZcIjpcIjE0NlwifSxcIklzVmlzaWJsZVwiOnRydWUsXCJXaWR0aFwiOjAuMCxcIkhlaWdodFwiOjAuMCxcIkJvcmRlclN0eWxlXCI6e1wiJGlkXCI6XCI4MDVcIixcIkxpbmVDb2xvclwiOm51bGwsXCJMaW5lV2VpZ2h0XCI6MC4wLFwiTGluZVR5cGVcIjowfX0sXCJEdXJhdGlvblN0eWxlXCI6e1wiJGlkXCI6XCI4MDZcIixcIkZvbnRTZXR0aW5nc1wiOntcIiRpZFwiOlwiODA3XCIsXCJGb250U2l6ZVwiOjEwLFwiRm9udE5hbWVcIjpcIkNhbGlicmlcIixcIklzQm9sZFwiOmZhbHNlLFwiSXNJdGFsaWNcIjpmYWxzZSxcIklzVW5kZXJsaW5lZFwiOmZhbHNlfSxcIkF1dG9TaXplXCI6MCxcIkZvcmVncm91bmRcIjp7XCIkaWRcIjpcIjgwO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4MDlcIixcIlRvcFwiOjAuMCxcIkxlZnRcIjowLjAsXCJSaWdodFwiOjAuMCxcIkJvdHRvbVwiOjAuMH0sXCJQYWRkaW5nXCI6e1wiJGlkXCI6XCI4MTBcIixcIlRvcFwiOjAuMCxcIkxlZnRcIjowLjAsXCJSaWdodFwiOjAuMCxcIkJvdHRvbVwiOjAuMH0sXCJCYWNrZ3JvdW5kXCI6e1wiJHJlZlwiOlwiMTUzXCJ9LFwiSXNWaXNpYmxlXCI6dHJ1ZSxcIldpZHRoXCI6MC4wLFwiSGVpZ2h0XCI6MC4wLFwiQm9yZGVyU3R5bGVcIjp7XCIkaWRcIjpcIjgxMVwiLFwiTGluZUNvbG9yXCI6bnVsbCxcIkxpbmVXZWlnaHRcIjowLjAsXCJMaW5lVHlwZVwiOjB9fSxcIkhvcml6b250YWxDb25uZWN0b3JTdHlsZVwiOntcIiRpZFwiOlwiODEyXCIsXCJMaW5lQ29sb3JcIjp7XCIkcmVmXCI6XCIxNTVcIn0sXCJMaW5lV2VpZ2h0XCI6MS4wLFwiTGluZVR5cGVcIjowfSxcIlZlcnRpY2FsQ29ubmVjdG9yU3R5bGVcIjp7XCIkaWRcIjpcIjgxM1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cIjRkMWYyMDc5LTIyZTctNDdiNy04YjZjLTY4Yzk4YzFiNjgzM1wiLFwiQXR0YWNoZWRNaWxlc3RvbmVzU3R5bGVzXCI6bnVsbCxcIlNoYXBlU3R5bGVcIjp7XCIkaWRcIjpcIjgxNFwiLFwiTWFyZ2luXCI6e1wiJGlkXCI6XCI4MTVcIixcIlRvcFwiOjAuMCxcIkxlZnRcIjo0LjAsXCJSaWdodFwiOjQuMCxcIkJvdHRvbVwiOjAuMH0sXCJQYWRkaW5nXCI6e1wiJGlkXCI6XCI4MTZcIixcIlRvcFwiOjAuMCxcIkxlZnRcIjowLjAsXCJSaWdodFwiOjAuMCxcIkJvdHRvbVwiOjAuMH0sXCJCYWNrZ3JvdW5kXCI6e1wiJGlkXCI6XCI4MTdcIixcIkNvbG9yXCI6e1wiJGlkXCI6XCI4MThcIixcIkFcIjoyNTUsXCJSXCI6MjU0LFwiR1wiOjE4NixcIkJcIjoxMH19LFwiSXNWaXNpYmxlXCI6dHJ1ZSxcIldpZHRoXCI6MC4wLFwiSGVpZ2h0XCI6MTYuMCxcIkJvcmRlclN0eWxlXCI6e1wiJGlkXCI6XCI4MTlcIixcIkxpbmVDb2xvclwiOntcIiRyZWZcIjpcIjE2NlwifSxcIkxpbmVXZWlnaHRcIjowLjAsXCJMaW5lVHlwZVwiOjB9fSxcIlRpdGxlU3R5bGVcIjp7XCIkaWRcIjpcIjgyMFwiLFwiRm9udFNldHRpbmdzXCI6e1wiJGlkXCI6XCI4MjFcIixcIkZvbnRTaXplXCI6MTEsXCJGb250TmFtZVwiOlwiQ2FsaWJyaVwiLFwiSXNCb2xkXCI6ZmFsc2UsXCJJc0l0YWxpY1wiOmZhbHNlLFwiSXNVbmRlcmxpbmVkXCI6ZmFsc2V9LFwiQXV0b1NpemVcIjowLFwiRm9yZWdyb3VuZFwiOntcIiRpZFwiOlwiODIyXCIsXCJDb2xvclwiOntcIiRpZFwiOlwiODIzXCIsXCJBXCI6MjU1LFwiUlwiOjcyLFwiR1wiOjcyLFwiQlwiOjcyfX0sXCJCYWNrZ3JvdW5kRmlsbFR5cGVcIjowLFwiTWF4V2lkdGhcIjo5NjAuMCxcIk1heEhlaWdodFwiOlwiSW5maW5pdHlcIixcIlNtYXJ0Rm9yZWdyb3VuZElzQWN0aXZlXCI6ZmFsc2UsXCJIb3Jpem9udGFsQWxpZ25tZW50XCI6MSxcIlZlcnRpY2FsQWxpZ25tZW50XCI6MCxcIlNtYXJ0Rm9yZWdyb3VuZFwiOm51bGwsXCJNYXJnaW5cIjp7XCIkaWRcIjpcIjgyNFwiLFwiVG9wXCI6MC4wLFwiTGVmdFwiOjAuMCxcIlJpZ2h0XCI6MC4wLFwiQm90dG9tXCI6MC4wfSxcIlBhZGRpbmdcIjp7XCIkaWRcIjpcIjgyNVwiLFwiVG9wXCI6MC4wLFwiTGVmdFwiOjAuMCxcIlJpZ2h0XCI6MC4wLFwiQm90dG9tXCI6MC4wfSxcIkJhY2tncm91bmRcIjp7XCIkcmVmXCI6XCIxNzRcIn0sXCJJc1Zpc2libGVcIjp0cnVlLFwiV2lkdGhcIjowLjAsXCJIZWlnaHRcIjowLjAsXCJCb3JkZXJTdHlsZVwiOntcIiRpZFwiOlwiODI2XCIsXCJMaW5lQ29sb3JcIjpudWxsLFwiTGluZVdlaWdodFwiOjAuMCxcIkxpbmVUeXBlXCI6MH19LFwiRGF0ZVN0eWxlXCI6e1wiJGlkXCI6XCI4MjdcIixcIkZvbnRTZXR0aW5nc1wiOntcIiRpZFwiOlwiODI4XCIsXCJGb250U2l6ZVwiOjEwLFwiRm9udE5hbWVcIjpcIkNhbGlicmlcIixcIklzQm9sZFwiOmZhbHNlLFwiSXNJdGFsaWNcIjpmYWxzZSxcIklzVW5kZXJsaW5lZFwiOmZhbHNlfSxcIkF1dG9TaXplXCI6MCxcIkZvcmVncm91bmRcIjp7XCIkaWRcIjpcIjgyOVwiLFwiQ29sb3JcIjp7XCIkaWRcIjpcIjgzM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ODMxXCIsXCJUb3BcIjowLjAsXCJMZWZ0XCI6MC4wLFwiUmlnaHRcIjowLjAsXCJCb3R0b21cIjowLjB9LFwiUGFkZGluZ1wiOntcIiRpZFwiOlwiODMyXCIsXCJUb3BcIjowLjAsXCJMZWZ0XCI6MC4wLFwiUmlnaHRcIjowLjAsXCJCb3R0b21cIjowLjB9LFwiQmFja2dyb3VuZFwiOntcIiRyZWZcIjpcIjE4MVwifSxcIklzVmlzaWJsZVwiOnRydWUsXCJXaWR0aFwiOjAuMCxcIkhlaWdodFwiOjAuMCxcIkJvcmRlclN0eWxlXCI6e1wiJGlkXCI6XCI4MzNcIixcIkxpbmVDb2xvclwiOm51bGwsXCJMaW5lV2VpZ2h0XCI6MC4wLFwiTGluZVR5cGVcIjowfX0sXCJEYXRlRm9ybWF0XCI6e1wiJGlkXCI6XCI4MzR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4MzVcIixcIlRhc2tTdHlsZVwiOntcIiRpZFwiOlwiODM2XCIsXCJTaGFwZVwiOjYsXCJTaGFwZVRoaWNrbmVzc1wiOjEsXCJEdXJhdGlvbkZvcm1hdFwiOjAsXCJQZXJjZW50YWdlQ29tcGxldGVTdHlsZVwiOntcIiRpZFwiOlwiODM3XCIsXCJGb250U2V0dGluZ3NcIjp7XCIkaWRcIjpcIjgzOFwiLFwiRm9udFNpemVcIjoxMCxcIkZvbnROYW1lXCI6XCJDYWxpYnJpXCIsXCJJc0JvbGRcIjpmYWxzZSxcIklzSXRhbGljXCI6ZmFsc2UsXCJJc1VuZGVybGluZWRcIjpmYWxzZX0sXCJBdXRvU2l6ZVwiOjAsXCJGb3JlZ3JvdW5kXCI6e1wiJGlkXCI6XCI4Mzl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ODQwXCIsXCJUb3BcIjowLjAsXCJMZWZ0XCI6MC4wLFwiUmlnaHRcIjowLjAsXCJCb3R0b21cIjowLjB9LFwiUGFkZGluZ1wiOntcIiRpZFwiOlwiODQxXCIsXCJUb3BcIjowLjAsXCJMZWZ0XCI6MC4wLFwiUmlnaHRcIjowLjAsXCJCb3R0b21cIjowLjB9LFwiQmFja2dyb3VuZFwiOntcIiRyZWZcIjpcIjE0NlwifSxcIklzVmlzaWJsZVwiOnRydWUsXCJXaWR0aFwiOjAuMCxcIkhlaWdodFwiOjAuMCxcIkJvcmRlclN0eWxlXCI6e1wiJGlkXCI6XCI4NDJcIixcIkxpbmVDb2xvclwiOm51bGwsXCJMaW5lV2VpZ2h0XCI6MC4wLFwiTGluZVR5cGVcIjowfX0sXCJEdXJhdGlvblN0eWxlXCI6e1wiJGlkXCI6XCI4NDNcIixcIkZvbnRTZXR0aW5nc1wiOntcIiRpZFwiOlwiODQ0XCIsXCJGb250U2l6ZVwiOjEwLFwiRm9udE5hbWVcIjpcIkNhbGlicmlcIixcIklzQm9sZFwiOmZhbHNlLFwiSXNJdGFsaWNcIjpmYWxzZSxcIklzVW5kZXJsaW5lZFwiOmZhbHNlfSxcIkF1dG9TaXplXCI6MCxcIkZvcmVncm91bmRcIjp7XCIkaWRcIjpcIjg0NV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4NDZcIixcIlRvcFwiOjAuMCxcIkxlZnRcIjowLjAsXCJSaWdodFwiOjAuMCxcIkJvdHRvbVwiOjAuMH0sXCJQYWRkaW5nXCI6e1wiJGlkXCI6XCI4NDdcIixcIlRvcFwiOjAuMCxcIkxlZnRcIjowLjAsXCJSaWdodFwiOjAuMCxcIkJvdHRvbVwiOjAuMH0sXCJCYWNrZ3JvdW5kXCI6e1wiJHJlZlwiOlwiMTUzXCJ9LFwiSXNWaXNpYmxlXCI6dHJ1ZSxcIldpZHRoXCI6MC4wLFwiSGVpZ2h0XCI6MC4wLFwiQm9yZGVyU3R5bGVcIjp7XCIkaWRcIjpcIjg0OFwiLFwiTGluZUNvbG9yXCI6bnVsbCxcIkxpbmVXZWlnaHRcIjowLjAsXCJMaW5lVHlwZVwiOjB9fSxcIkhvcml6b250YWxDb25uZWN0b3JTdHlsZVwiOntcIiRpZFwiOlwiODQ5XCIsXCJMaW5lQ29sb3JcIjp7XCIkcmVmXCI6XCIxNTVcIn0sXCJMaW5lV2VpZ2h0XCI6MS4wLFwiTGluZVR5cGVcIjowfSxcIlZlcnRpY2FsQ29ubmVjdG9yU3R5bGVcIjp7XCIkaWRcIjpcIjg1MF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cIjRkMWYyMDc5LTIyZTctNDdiNy04YjZjLTY4Yzk4YzFiNjgzM1wiLFwiQXR0YWNoZWRNaWxlc3RvbmVzU3R5bGVzXCI6bnVsbCxcIlNoYXBlU3R5bGVcIjp7XCIkaWRcIjpcIjg1MVwiLFwiTWFyZ2luXCI6e1wiJGlkXCI6XCI4NTJcIixcIlRvcFwiOjAuMCxcIkxlZnRcIjo0LjAsXCJSaWdodFwiOjQuMCxcIkJvdHRvbVwiOjAuMH0sXCJQYWRkaW5nXCI6e1wiJGlkXCI6XCI4NTNcIixcIlRvcFwiOjAuMCxcIkxlZnRcIjowLjAsXCJSaWdodFwiOjAuMCxcIkJvdHRvbVwiOjAuMH0sXCJCYWNrZ3JvdW5kXCI6e1wiJGlkXCI6XCI4NTRcIixcIkNvbG9yXCI6e1wiJGlkXCI6XCI4NTVcIixcIkFcIjoyNTUsXCJSXCI6MjU0LFwiR1wiOjE4NixcIkJcIjoxMH19LFwiSXNWaXNpYmxlXCI6dHJ1ZSxcIldpZHRoXCI6MC4wLFwiSGVpZ2h0XCI6MTYuMCxcIkJvcmRlclN0eWxlXCI6e1wiJGlkXCI6XCI4NTZcIixcIkxpbmVDb2xvclwiOntcIiRyZWZcIjpcIjE2NlwifSxcIkxpbmVXZWlnaHRcIjowLjAsXCJMaW5lVHlwZVwiOjB9fSxcIlRpdGxlU3R5bGVcIjp7XCIkaWRcIjpcIjg1N1wiLFwiRm9udFNldHRpbmdzXCI6e1wiJGlkXCI6XCI4NThcIixcIkZvbnRTaXplXCI6MTEsXCJGb250TmFtZVwiOlwiQ2FsaWJyaVwiLFwiSXNCb2xkXCI6ZmFsc2UsXCJJc0l0YWxpY1wiOmZhbHNlLFwiSXNVbmRlcmxpbmVkXCI6ZmFsc2V9LFwiQXV0b1NpemVcIjowLFwiRm9yZWdyb3VuZFwiOntcIiRpZFwiOlwiODU5XCIsXCJDb2xvclwiOntcIiRpZFwiOlwiODYwXCIsXCJBXCI6MjU1LFwiUlwiOjcyLFwiR1wiOjcyLFwiQlwiOjcyfX0sXCJCYWNrZ3JvdW5kRmlsbFR5cGVcIjowLFwiTWF4V2lkdGhcIjo5NjAuMCxcIk1heEhlaWdodFwiOlwiSW5maW5pdHlcIixcIlNtYXJ0Rm9yZWdyb3VuZElzQWN0aXZlXCI6ZmFsc2UsXCJIb3Jpem9udGFsQWxpZ25tZW50XCI6MSxcIlZlcnRpY2FsQWxpZ25tZW50XCI6MCxcIlNtYXJ0Rm9yZWdyb3VuZFwiOm51bGwsXCJNYXJnaW5cIjp7XCIkaWRcIjpcIjg2MVwiLFwiVG9wXCI6MC4wLFwiTGVmdFwiOjAuMCxcIlJpZ2h0XCI6MC4wLFwiQm90dG9tXCI6MC4wfSxcIlBhZGRpbmdcIjp7XCIkaWRcIjpcIjg2MlwiLFwiVG9wXCI6MC4wLFwiTGVmdFwiOjAuMCxcIlJpZ2h0XCI6MC4wLFwiQm90dG9tXCI6MC4wfSxcIkJhY2tncm91bmRcIjp7XCIkcmVmXCI6XCIxNzRcIn0sXCJJc1Zpc2libGVcIjp0cnVlLFwiV2lkdGhcIjowLjAsXCJIZWlnaHRcIjowLjAsXCJCb3JkZXJTdHlsZVwiOntcIiRpZFwiOlwiODYzXCIsXCJMaW5lQ29sb3JcIjpudWxsLFwiTGluZVdlaWdodFwiOjAuMCxcIkxpbmVUeXBlXCI6MH19LFwiRGF0ZVN0eWxlXCI6e1wiJGlkXCI6XCI4NjRcIixcIkZvbnRTZXR0aW5nc1wiOntcIiRpZFwiOlwiODY1XCIsXCJGb250U2l6ZVwiOjEwLFwiRm9udE5hbWVcIjpcIkNhbGlicmlcIixcIklzQm9sZFwiOmZhbHNlLFwiSXNJdGFsaWNcIjpmYWxzZSxcIklzVW5kZXJsaW5lZFwiOmZhbHNlfSxcIkF1dG9TaXplXCI6MCxcIkZvcmVncm91bmRcIjp7XCIkaWRcIjpcIjg2NlwiLFwiQ29sb3JcIjp7XCIkaWRcIjpcIjg2N1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ODY4XCIsXCJUb3BcIjowLjAsXCJMZWZ0XCI6MC4wLFwiUmlnaHRcIjowLjAsXCJCb3R0b21cIjowLjB9LFwiUGFkZGluZ1wiOntcIiRpZFwiOlwiODY5XCIsXCJUb3BcIjowLjAsXCJMZWZ0XCI6MC4wLFwiUmlnaHRcIjowLjAsXCJCb3R0b21cIjowLjB9LFwiQmFja2dyb3VuZFwiOntcIiRyZWZcIjpcIjE4MVwifSxcIklzVmlzaWJsZVwiOnRydWUsXCJXaWR0aFwiOjAuMCxcIkhlaWdodFwiOjAuMCxcIkJvcmRlclN0eWxlXCI6e1wiJGlkXCI6XCI4NzBcIixcIkxpbmVDb2xvclwiOm51bGwsXCJMaW5lV2VpZ2h0XCI6MC4wLFwiTGluZVR5cGVcIjowfX0sXCJEYXRlRm9ybWF0XCI6e1wiJGlkXCI6XCI4NzF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4NzJcIixcIlRhc2tTdHlsZVwiOntcIiRpZFwiOlwiODczXCIsXCJTaGFwZVwiOjYsXCJTaGFwZVRoaWNrbmVzc1wiOjEsXCJEdXJhdGlvbkZvcm1hdFwiOjAsXCJQZXJjZW50YWdlQ29tcGxldGVTdHlsZVwiOntcIiRpZFwiOlwiODc0XCIsXCJGb250U2V0dGluZ3NcIjp7XCIkaWRcIjpcIjg3NVwiLFwiRm9udFNpemVcIjoxMCxcIkZvbnROYW1lXCI6XCJDYWxpYnJpXCIsXCJJc0JvbGRcIjpmYWxzZSxcIklzSXRhbGljXCI6ZmFsc2UsXCJJc1VuZGVybGluZWRcIjpmYWxzZX0sXCJBdXRvU2l6ZVwiOjAsXCJGb3JlZ3JvdW5kXCI6e1wiJGlkXCI6XCI4NzZ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ODc3XCIsXCJUb3BcIjowLjAsXCJMZWZ0XCI6MC4wLFwiUmlnaHRcIjowLjAsXCJCb3R0b21cIjowLjB9LFwiUGFkZGluZ1wiOntcIiRpZFwiOlwiODc4XCIsXCJUb3BcIjowLjAsXCJMZWZ0XCI6MC4wLFwiUmlnaHRcIjowLjAsXCJCb3R0b21cIjowLjB9LFwiQmFja2dyb3VuZFwiOntcIiRyZWZcIjpcIjE0NlwifSxcIklzVmlzaWJsZVwiOnRydWUsXCJXaWR0aFwiOjAuMCxcIkhlaWdodFwiOjAuMCxcIkJvcmRlclN0eWxlXCI6e1wiJGlkXCI6XCI4NzlcIixcIkxpbmVDb2xvclwiOm51bGwsXCJMaW5lV2VpZ2h0XCI6MC4wLFwiTGluZVR5cGVcIjowfX0sXCJEdXJhdGlvblN0eWxlXCI6e1wiJGlkXCI6XCI4ODBcIixcIkZvbnRTZXR0aW5nc1wiOntcIiRpZFwiOlwiODgxXCIsXCJGb250U2l6ZVwiOjEwLFwiRm9udE5hbWVcIjpcIkNhbGlicmlcIixcIklzQm9sZFwiOmZhbHNlLFwiSXNJdGFsaWNcIjpmYWxzZSxcIklzVW5kZXJsaW5lZFwiOmZhbHNlfSxcIkF1dG9TaXplXCI6MCxcIkZvcmVncm91bmRcIjp7XCIkaWRcIjpcIjg4Ml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4ODNcIixcIlRvcFwiOjAuMCxcIkxlZnRcIjowLjAsXCJSaWdodFwiOjAuMCxcIkJvdHRvbVwiOjAuMH0sXCJQYWRkaW5nXCI6e1wiJGlkXCI6XCI4ODRcIixcIlRvcFwiOjAuMCxcIkxlZnRcIjowLjAsXCJSaWdodFwiOjAuMCxcIkJvdHRvbVwiOjAuMH0sXCJCYWNrZ3JvdW5kXCI6e1wiJHJlZlwiOlwiMTUzXCJ9LFwiSXNWaXNpYmxlXCI6dHJ1ZSxcIldpZHRoXCI6MC4wLFwiSGVpZ2h0XCI6MC4wLFwiQm9yZGVyU3R5bGVcIjp7XCIkaWRcIjpcIjg4NVwiLFwiTGluZUNvbG9yXCI6bnVsbCxcIkxpbmVXZWlnaHRcIjowLjAsXCJMaW5lVHlwZVwiOjB9fSxcIkhvcml6b250YWxDb25uZWN0b3JTdHlsZVwiOntcIiRpZFwiOlwiODg2XCIsXCJMaW5lQ29sb3JcIjp7XCIkcmVmXCI6XCIxNTVcIn0sXCJMaW5lV2VpZ2h0XCI6MS4wLFwiTGluZVR5cGVcIjowfSxcIlZlcnRpY2FsQ29ubmVjdG9yU3R5bGVcIjp7XCIkaWRcIjpcIjg4N1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cIjRkMWYyMDc5LTIyZTctNDdiNy04YjZjLTY4Yzk4YzFiNjgzM1wiLFwiQXR0YWNoZWRNaWxlc3RvbmVzU3R5bGVzXCI6bnVsbCxcIlNoYXBlU3R5bGVcIjp7XCIkaWRcIjpcIjg4OFwiLFwiTWFyZ2luXCI6e1wiJGlkXCI6XCI4ODlcIixcIlRvcFwiOjAuMCxcIkxlZnRcIjo0LjAsXCJSaWdodFwiOjQuMCxcIkJvdHRvbVwiOjAuMH0sXCJQYWRkaW5nXCI6e1wiJGlkXCI6XCI4OTBcIixcIlRvcFwiOjAuMCxcIkxlZnRcIjowLjAsXCJSaWdodFwiOjAuMCxcIkJvdHRvbVwiOjAuMH0sXCJCYWNrZ3JvdW5kXCI6e1wiJGlkXCI6XCI4OTFcIixcIkNvbG9yXCI6e1wiJGlkXCI6XCI4OTJcIixcIkFcIjoyNTUsXCJSXCI6MjU0LFwiR1wiOjE4NixcIkJcIjoxMH19LFwiSXNWaXNpYmxlXCI6dHJ1ZSxcIldpZHRoXCI6MC4wLFwiSGVpZ2h0XCI6MTYuMCxcIkJvcmRlclN0eWxlXCI6e1wiJGlkXCI6XCI4OTNcIixcIkxpbmVDb2xvclwiOntcIiRyZWZcIjpcIjE2NlwifSxcIkxpbmVXZWlnaHRcIjowLjAsXCJMaW5lVHlwZVwiOjB9fSxcIlRpdGxlU3R5bGVcIjp7XCIkaWRcIjpcIjg5NFwiLFwiRm9udFNldHRpbmdzXCI6e1wiJGlkXCI6XCI4OTVcIixcIkZvbnRTaXplXCI6MTEsXCJGb250TmFtZVwiOlwiQ2FsaWJyaVwiLFwiSXNCb2xkXCI6ZmFsc2UsXCJJc0l0YWxpY1wiOmZhbHNlLFwiSXNVbmRlcmxpbmVkXCI6ZmFsc2V9LFwiQXV0b1NpemVcIjowLFwiRm9yZWdyb3VuZFwiOntcIiRpZFwiOlwiODk2XCIsXCJDb2xvclwiOntcIiRpZFwiOlwiODk3XCIsXCJBXCI6MjU1LFwiUlwiOjcyLFwiR1wiOjcyLFwiQlwiOjcyfX0sXCJCYWNrZ3JvdW5kRmlsbFR5cGVcIjowLFwiTWF4V2lkdGhcIjo5NjAuMCxcIk1heEhlaWdodFwiOlwiSW5maW5pdHlcIixcIlNtYXJ0Rm9yZWdyb3VuZElzQWN0aXZlXCI6ZmFsc2UsXCJIb3Jpem9udGFsQWxpZ25tZW50XCI6MSxcIlZlcnRpY2FsQWxpZ25tZW50XCI6MCxcIlNtYXJ0Rm9yZWdyb3VuZFwiOm51bGwsXCJNYXJnaW5cIjp7XCIkaWRcIjpcIjg5OFwiLFwiVG9wXCI6MC4wLFwiTGVmdFwiOjAuMCxcIlJpZ2h0XCI6MC4wLFwiQm90dG9tXCI6MC4wfSxcIlBhZGRpbmdcIjp7XCIkaWRcIjpcIjg5OVwiLFwiVG9wXCI6MC4wLFwiTGVmdFwiOjAuMCxcIlJpZ2h0XCI6MC4wLFwiQm90dG9tXCI6MC4wfSxcIkJhY2tncm91bmRcIjp7XCIkcmVmXCI6XCIxNzRcIn0sXCJJc1Zpc2libGVcIjp0cnVlLFwiV2lkdGhcIjowLjAsXCJIZWlnaHRcIjowLjAsXCJCb3JkZXJTdHlsZVwiOntcIiRpZFwiOlwiOTAwXCIsXCJMaW5lQ29sb3JcIjpudWxsLFwiTGluZVdlaWdodFwiOjAuMCxcIkxpbmVUeXBlXCI6MH19LFwiRGF0ZVN0eWxlXCI6e1wiJGlkXCI6XCI5MDFcIixcIkZvbnRTZXR0aW5nc1wiOntcIiRpZFwiOlwiOTAyXCIsXCJGb250U2l6ZVwiOjEwLFwiRm9udE5hbWVcIjpcIkNhbGlicmlcIixcIklzQm9sZFwiOmZhbHNlLFwiSXNJdGFsaWNcIjpmYWxzZSxcIklzVW5kZXJsaW5lZFwiOmZhbHNlfSxcIkF1dG9TaXplXCI6MCxcIkZvcmVncm91bmRcIjp7XCIkaWRcIjpcIjkwM1wiLFwiQ29sb3JcIjp7XCIkaWRcIjpcIjkwNF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OTA1XCIsXCJUb3BcIjowLjAsXCJMZWZ0XCI6MC4wLFwiUmlnaHRcIjowLjAsXCJCb3R0b21cIjowLjB9LFwiUGFkZGluZ1wiOntcIiRpZFwiOlwiOTA2XCIsXCJUb3BcIjowLjAsXCJMZWZ0XCI6MC4wLFwiUmlnaHRcIjowLjAsXCJCb3R0b21cIjowLjB9LFwiQmFja2dyb3VuZFwiOntcIiRyZWZcIjpcIjE4MVwifSxcIklzVmlzaWJsZVwiOnRydWUsXCJXaWR0aFwiOjAuMCxcIkhlaWdodFwiOjAuMCxcIkJvcmRlclN0eWxlXCI6e1wiJGlkXCI6XCI5MDdcIixcIkxpbmVDb2xvclwiOm51bGwsXCJMaW5lV2VpZ2h0XCI6MC4wLFwiTGluZVR5cGVcIjowfX0sXCJEYXRlRm9ybWF0XCI6e1wiJGlkXCI6XCI5MDh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1dfSx7XCIkaWRcIjpcIjkwOVwiLFwiU3R5bGVcIjp7XCIkaWRcIjpcIjkxMFwiLFwiSGVhZGVyU3R5bGVcIjp7XCIkaWRcIjpcIjkxMVwiLFwiVGV4dFN0eWxlXCI6e1wiJGlkXCI6XCI5MTJcIixcIkZvbnRTZXR0aW5nc1wiOntcIiRpZFwiOlwiOTEzXCIsXCJGb250U2l6ZVwiOjEwLFwiRm9udE5hbWVcIjpcIkZyYW5rbGluIEdvdGhpYyBNZWRpdW1cIixcIklzQm9sZFwiOmZhbHNlLFwiSXNJdGFsaWNcIjpmYWxzZSxcIklzVW5kZXJsaW5lZFwiOmZhbHNlfSxcIkF1dG9TaXplXCI6MCxcIkZvcmVncm91bmRcIjp7XCIkaWRcIjpcIjkxNFwiLFwiQ29sb3JcIjp7XCIkaWRcIjpcIjkxNVwiLFwiQVwiOjI1NSxcIlJcIjozOSxcIkdcIjoxMDMsXCJCXCI6MH19LFwiQmFja2dyb3VuZEZpbGxUeXBlXCI6MCxcIk1heFdpZHRoXCI6MC4wLFwiTWF4SGVpZ2h0XCI6MC4wLFwiU21hcnRGb3JlZ3JvdW5kSXNBY3RpdmVcIjpmYWxzZSxcIkhvcml6b250YWxBbGlnbm1lbnRcIjowLFwiVmVydGljYWxBbGlnbm1lbnRcIjowLFwiU21hcnRGb3JlZ3JvdW5kXCI6bnVsbCxcIk1hcmdpblwiOntcIiRpZFwiOlwiOTE2XCIsXCJUb3BcIjowLjAsXCJMZWZ0XCI6MC4wLFwiUmlnaHRcIjowLjAsXCJCb3R0b21cIjowLjB9LFwiUGFkZGluZ1wiOntcIiRpZFwiOlwiOTE3XCIsXCJUb3BcIjowLjAsXCJMZWZ0XCI6MC4wLFwiUmlnaHRcIjowLjAsXCJCb3R0b21cIjowLjB9LFwiQmFja2dyb3VuZFwiOm51bGwsXCJJc1Zpc2libGVcIjpmYWxzZSxcIldpZHRoXCI6MC4wLFwiSGVpZ2h0XCI6MC4wLFwiQm9yZGVyU3R5bGVcIjpudWxsfSxcIlJlY3RhbmdsZVN0eWxlXCI6e1wiJGlkXCI6XCI5MThcIixcIk1hcmdpblwiOntcIiRpZFwiOlwiOTE5XCIsXCJUb3BcIjowLjAsXCJMZWZ0XCI6MC4wLFwiUmlnaHRcIjowLjAsXCJCb3R0b21cIjowLjB9LFwiUGFkZGluZ1wiOntcIiRpZFwiOlwiOTIwXCIsXCJUb3BcIjowLjAsXCJMZWZ0XCI6MC4wLFwiUmlnaHRcIjowLjAsXCJCb3R0b21cIjowLjB9LFwiQmFja2dyb3VuZFwiOntcIiRpZFwiOlwiOTIxXCIsXCJDb2xvclwiOntcIiRpZFwiOlwiOTIyXCIsXCJBXCI6MTI3LFwiUlwiOjExMixcIkdcIjoxNzMsXCJCXCI6NzF9fSxcIklzVmlzaWJsZVwiOmZhbHNlLFwiV2lkdGhcIjowLjAsXCJIZWlnaHRcIjowLjAsXCJCb3JkZXJTdHlsZVwiOntcIiRpZFwiOlwiOTIzXCIsXCJMaW5lQ29sb3JcIjp7XCIkcmVmXCI6XCIxOTdcIn0sXCJMaW5lV2VpZ2h0XCI6MC4wLFwiTGluZVR5cGVcIjowfX0sXCJUZXh0SXNWZXJ0aWNhbFwiOmZhbHNlfSxcIkJhY2tncm91bmRTdHlsZVwiOntcIiRpZFwiOlwiOTI0XCIsXCJNYXJnaW5cIjp7XCIkaWRcIjpcIjkyNVwiLFwiVG9wXCI6MC4wLFwiTGVmdFwiOjAuMCxcIlJpZ2h0XCI6MC4wLFwiQm90dG9tXCI6MC4wfSxcIlBhZGRpbmdcIjp7XCIkaWRcIjpcIjkyNlwiLFwiVG9wXCI6MC4wLFwiTGVmdFwiOjAuMCxcIlJpZ2h0XCI6MC4wLFwiQm90dG9tXCI6MC4wfSxcIkJhY2tncm91bmRcIjp7XCIkaWRcIjpcIjkyN1wiLFwiQ29sb3JcIjp7XCIkaWRcIjpcIjkyOFwiLFwiQVwiOjM4LFwiUlwiOjExMixcIkdcIjoxNzMsXCJCXCI6NzF9fSxcIklzVmlzaWJsZVwiOnRydWUsXCJXaWR0aFwiOjAuMCxcIkhlaWdodFwiOjAuMCxcIkJvcmRlclN0eWxlXCI6e1wiJGlkXCI6XCI5MjlcIixcIkxpbmVDb2xvclwiOntcIiRyZWZcIjpcIjIwNVwifSxcIkxpbmVXZWlnaHRcIjowLjAsXCJMaW5lVHlwZVwiOjB9fSxcIklzQWJvdmVUaW1lYmFuZFwiOmZhbHNlfSxcIkN1c3RvbVN3aW1sYW5lTWlsZXN0b25lU3R5bGVMaXN0XCI6W3tcIiRpZFwiOlwiOTMwXCIsXCJUaXRsZVN0eWxlXCI6e1wiJGlkXCI6XCI5MzFcIixcIkZvbnRTZXR0aW5nc1wiOntcIiRpZFwiOlwiOTMyXCIsXCJGb250U2l6ZVwiOjExLFwiRm9udE5hbWVcIjpcIkNhbGlicmlcIixcIklzQm9sZFwiOnRydWUsXCJJc0l0YWxpY1wiOmZhbHNlLFwiSXNVbmRlcmxpbmVkXCI6ZmFsc2V9LFwiQXV0b1NpemVcIjowLFwiRm9yZWdyb3VuZFwiOntcIiRpZFwiOlwiOTMzXCIsXCJDb2xvclwiOntcIiRpZFwiOlwiOTM0XCIsXCJBXCI6MjU1LFwiUlwiOjAsXCJHXCI6MCxcIkJcIjowfX0sXCJCYWNrZ3JvdW5kRmlsbFR5cGVcIjowLFwiTWF4V2lkdGhcIjoyMDAuMCxcIk1heEhlaWdodFwiOlwiSW5maW5pdHlcIixcIlNtYXJ0Rm9yZWdyb3VuZElzQWN0aXZlXCI6ZmFsc2UsXCJIb3Jpem9udGFsQWxpZ25tZW50XCI6MCxcIlZlcnRpY2FsQWxpZ25tZW50XCI6MCxcIlNtYXJ0Rm9yZWdyb3VuZFwiOm51bGwsXCJNYXJnaW5cIjp7XCIkaWRcIjpcIjkzNVwiLFwiVG9wXCI6MC4wLFwiTGVmdFwiOjAuMCxcIlJpZ2h0XCI6MC4wLFwiQm90dG9tXCI6MC4wfSxcIlBhZGRpbmdcIjp7XCIkaWRcIjpcIjkzNlwiLFwiVG9wXCI6MC4wLFwiTGVmdFwiOjAuMCxcIlJpZ2h0XCI6MC4wLFwiQm90dG9tXCI6MC4wfSxcIkJhY2tncm91bmRcIjp7XCIkcmVmXCI6XCIxMDVcIn0sXCJJc1Zpc2libGVcIjp0cnVlLFwiV2lkdGhcIjowLjAsXCJIZWlnaHRcIjowLjAsXCJCb3JkZXJTdHlsZVwiOm51bGx9LFwiRGF0ZVN0eWxlXCI6e1wiJGlkXCI6XCI5MzdcIixcIkZvbnRTZXR0aW5nc1wiOntcIiRpZFwiOlwiOTM4XCIsXCJGb250U2l6ZVwiOjEwLFwiRm9udE5hbWVcIjpcIkNhbGlicmlcIixcIklzQm9sZFwiOmZhbHNlLFwiSXNJdGFsaWNcIjpmYWxzZSxcIklzVW5kZXJsaW5lZFwiOmZhbHNlfSxcIkF1dG9TaXplXCI6MCxcIkZvcmVncm91bmRcIjp7XCIkaWRcIjpcIjkzOVwiLFwiQ29sb3JcIjp7XCIkaWRcIjpcIjk0MFwiLFwiQVwiOjI1NSxcIlJcIjo2OCxcIkdcIjo4NCxcIkJcIjoxMDZ9fSxcIkJhY2tncm91bmRGaWxsVHlwZVwiOjAsXCJNYXhXaWR0aFwiOjIwMC4wLFwiTWF4SGVpZ2h0XCI6XCJJbmZpbml0eVwiLFwiU21hcnRGb3JlZ3JvdW5kSXNBY3RpdmVcIjpmYWxzZSxcIkhvcml6b250YWxBbGlnbm1lbnRcIjoyLFwiVmVydGljYWxBbGlnbm1lbnRcIjowLFwiU21hcnRGb3JlZ3JvdW5kXCI6bnVsbCxcIk1hcmdpblwiOntcIiRpZFwiOlwiOTQxXCIsXCJUb3BcIjowLjAsXCJMZWZ0XCI6MC4wLFwiUmlnaHRcIjowLjAsXCJCb3R0b21cIjowLjB9LFwiUGFkZGluZ1wiOntcIiRpZFwiOlwiOTQyXCIsXCJUb3BcIjowLjAsXCJMZWZ0XCI6MC4wLFwiUmlnaHRcIjowLjAsXCJCb3R0b21cIjowLjB9LFwiQmFja2dyb3VuZFwiOntcIiRyZWZcIjpcIjExMlwifSxcIklzVmlzaWJsZVwiOmZhbHNlLFwiV2lkdGhcIjowLjAsXCJIZWlnaHRcIjowLjAsXCJCb3JkZXJTdHlsZVwiOm51bGx9LFwiVGl0bGVQb3NpdGlvblwiOjIsXCJEYXRlUG9zaXRpb25cIjpcIkxlZnRcIixcIlNoYXBlVHlwZVwiOjEsXCJTaGFwZVNpemVcIjowLFwiU2hhcGVTdHlsZVwiOntcIiRpZFwiOlwiOTQzXCIsXCJNYXJnaW5cIjp7XCIkaWRcIjpcIjk0NFwiLFwiVG9wXCI6MC4wLFwiTGVmdFwiOjAuMCxcIlJpZ2h0XCI6MC4wLFwiQm90dG9tXCI6MC4wfSxcIlBhZGRpbmdcIjp7XCIkaWRcIjpcIjk0NVwiLFwiVG9wXCI6MC4wLFwiTGVmdFwiOjAuMCxcIlJpZ2h0XCI6MC4wLFwiQm90dG9tXCI6MC4wfSxcIkJhY2tncm91bmRcIjp7XCIkaWRcIjpcIjk0NlwiLFwiQ29sb3JcIjp7XCIkaWRcIjpcIjk0N1wiLFwiQVwiOjI1NSxcIlJcIjo1NyxcIkdcIjoxMTQsXCJCXCI6MTh9fSxcIklzVmlzaWJsZVwiOnRydWUsXCJXaWR0aFwiOjEyLjAsXCJIZWlnaHRcIjoxNC4wLFwiQm9yZGVyU3R5bGVcIjp7XCIkaWRcIjpcIjk0OFwiLFwiTGluZUNvbG9yXCI6e1wiJHJlZlwiOlwiOTdcIn0sXCJMaW5lV2VpZ2h0XCI6MC4wLFwiTGluZVR5cGVcIjowfX0sXCJEYXRlRm9ybWF0XCI6e1wiJGlkXCI6XCI5NDl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UsXCJHcm91cElkXCI6XCJiOWNjZmE1Zi03YzlkLTQ1MzMtYjg5OS0zNTI5YjEyM2NkMmZcIixcIlNwYWNpbmdcIjo1fSx7XCIkaWRcIjpcIjk1MFwiLFwiVGl0bGVTdHlsZVwiOntcIiRpZFwiOlwiOTUxXCIsXCJGb250U2V0dGluZ3NcIjp7XCIkaWRcIjpcIjk1MlwiLFwiRm9udFNpemVcIjoxMSxcIkZvbnROYW1lXCI6XCJDYWxpYnJpXCIsXCJJc0JvbGRcIjp0cnVlLFwiSXNJdGFsaWNcIjpmYWxzZSxcIklzVW5kZXJsaW5lZFwiOmZhbHNlfSxcIkF1dG9TaXplXCI6MCxcIkZvcmVncm91bmRcIjp7XCIkaWRcIjpcIjk1M1wiLFwiQ29sb3JcIjp7XCIkaWRcIjpcIjk1NFwiLFwiQVwiOjI1NSxcIlJcIjowLFwiR1wiOjAsXCJCXCI6MH19LFwiQmFja2dyb3VuZEZpbGxUeXBlXCI6MCxcIk1heFdpZHRoXCI6MjAwLjAsXCJNYXhIZWlnaHRcIjpcIkluZmluaXR5XCIsXCJTbWFydEZvcmVncm91bmRJc0FjdGl2ZVwiOmZhbHNlLFwiSG9yaXpvbnRhbEFsaWdubWVudFwiOjAsXCJWZXJ0aWNhbEFsaWdubWVudFwiOjAsXCJTbWFydEZvcmVncm91bmRcIjpudWxsLFwiTWFyZ2luXCI6e1wiJGlkXCI6XCI5NTVcIixcIlRvcFwiOjAuMCxcIkxlZnRcIjowLjAsXCJSaWdodFwiOjAuMCxcIkJvdHRvbVwiOjAuMH0sXCJQYWRkaW5nXCI6e1wiJGlkXCI6XCI5NTZcIixcIlRvcFwiOjAuMCxcIkxlZnRcIjowLjAsXCJSaWdodFwiOjAuMCxcIkJvdHRvbVwiOjAuMH0sXCJCYWNrZ3JvdW5kXCI6e1wiJHJlZlwiOlwiMTA1XCJ9LFwiSXNWaXNpYmxlXCI6dHJ1ZSxcIldpZHRoXCI6MC4wLFwiSGVpZ2h0XCI6MC4wLFwiQm9yZGVyU3R5bGVcIjpudWxsfSxcIkRhdGVTdHlsZVwiOntcIiRpZFwiOlwiOTU3XCIsXCJGb250U2V0dGluZ3NcIjp7XCIkaWRcIjpcIjk1OFwiLFwiRm9udFNpemVcIjoxMCxcIkZvbnROYW1lXCI6XCJDYWxpYnJpXCIsXCJJc0JvbGRcIjpmYWxzZSxcIklzSXRhbGljXCI6ZmFsc2UsXCJJc1VuZGVybGluZWRcIjpmYWxzZX0sXCJBdXRvU2l6ZVwiOjAsXCJGb3JlZ3JvdW5kXCI6e1wiJGlkXCI6XCI5NTlcIixcIkNvbG9yXCI6e1wiJGlkXCI6XCI5NjB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k2MVwiLFwiVG9wXCI6MC4wLFwiTGVmdFwiOjAuMCxcIlJpZ2h0XCI6MC4wLFwiQm90dG9tXCI6MC4wfSxcIlBhZGRpbmdcIjp7XCIkaWRcIjpcIjk2MlwiLFwiVG9wXCI6MC4wLFwiTGVmdFwiOjAuMCxcIlJpZ2h0XCI6MC4wLFwiQm90dG9tXCI6MC4wfSxcIkJhY2tncm91bmRcIjp7XCIkcmVmXCI6XCIxMTJcIn0sXCJJc1Zpc2libGVcIjpmYWxzZSxcIldpZHRoXCI6MC4wLFwiSGVpZ2h0XCI6MC4wLFwiQm9yZGVyU3R5bGVcIjpudWxsfSxcIlRpdGxlUG9zaXRpb25cIjoyLFwiRGF0ZVBvc2l0aW9uXCI6XCJMZWZ0XCIsXCJTaGFwZVR5cGVcIjoxLFwiU2hhcGVTaXplXCI6MCxcIlNoYXBlU3R5bGVcIjp7XCIkaWRcIjpcIjk2M1wiLFwiTWFyZ2luXCI6e1wiJGlkXCI6XCI5NjRcIixcIlRvcFwiOjAuMCxcIkxlZnRcIjowLjAsXCJSaWdodFwiOjAuMCxcIkJvdHRvbVwiOjAuMH0sXCJQYWRkaW5nXCI6e1wiJGlkXCI6XCI5NjVcIixcIlRvcFwiOjAuMCxcIkxlZnRcIjowLjAsXCJSaWdodFwiOjAuMCxcIkJvdHRvbVwiOjAuMH0sXCJCYWNrZ3JvdW5kXCI6e1wiJGlkXCI6XCI5NjZcIixcIkNvbG9yXCI6e1wiJGlkXCI6XCI5NjdcIixcIkFcIjoyNTUsXCJSXCI6NTcsXCJHXCI6MTE0LFwiQlwiOjE4fX0sXCJJc1Zpc2libGVcIjp0cnVlLFwiV2lkdGhcIjoxMi4wLFwiSGVpZ2h0XCI6MTQuMCxcIkJvcmRlclN0eWxlXCI6e1wiJGlkXCI6XCI5NjhcIixcIkxpbmVDb2xvclwiOntcIiRyZWZcIjpcIjk3XCJ9LFwiTGluZVdlaWdodFwiOjAuMCxcIkxpbmVUeXBlXCI6MH19LFwiRGF0ZUZvcm1hdFwiOntcIiRpZFwiOlwiOTY5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LFwiR3JvdXBJZFwiOlwiYjljY2ZhNWYtN2M5ZC00NTMzLWI4OTktMzUyOWIxMjNjZDJmXCIsXCJTcGFjaW5nXCI6NX1dLFwiQ3VzdG9tU3dpbWxhbmVUYXNrU3R5bGVMaXN0XCI6W3tcIiRpZFwiOlwiOTcwXCIsXCJUYXNrU3R5bGVcIjp7XCIkaWRcIjpcIjk3MVwiLFwiU2hhcGVcIjozLFwiU2hhcGVUaGlja25lc3NcIjowLFwiRHVyYXRpb25Gb3JtYXRcIjowLFwiUGVyY2VudGFnZUNvbXBsZXRlU3R5bGVcIjp7XCIkaWRcIjpcIjk3MlwiLFwiRm9udFNldHRpbmdzXCI6e1wiJGlkXCI6XCI5NzNcIixcIkZvbnRTaXplXCI6MTAsXCJGb250TmFtZVwiOlwiQ2FsaWJyaVwiLFwiSXNCb2xkXCI6ZmFsc2UsXCJJc0l0YWxpY1wiOmZhbHNlLFwiSXNVbmRlcmxpbmVkXCI6ZmFsc2V9LFwiQXV0b1NpemVcIjowLFwiRm9yZWdyb3VuZFwiOntcIiRpZFwiOlwiOTc0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k3NVwiLFwiVG9wXCI6MC4wLFwiTGVmdFwiOjAuMCxcIlJpZ2h0XCI6MC4wLFwiQm90dG9tXCI6MC4wfSxcIlBhZGRpbmdcIjp7XCIkaWRcIjpcIjk3NlwiLFwiVG9wXCI6MC4wLFwiTGVmdFwiOjAuMCxcIlJpZ2h0XCI6MC4wLFwiQm90dG9tXCI6MC4wfSxcIkJhY2tncm91bmRcIjp7XCIkcmVmXCI6XCIxNDZcIn0sXCJJc1Zpc2libGVcIjp0cnVlLFwiV2lkdGhcIjowLjAsXCJIZWlnaHRcIjowLjAsXCJCb3JkZXJTdHlsZVwiOntcIiRpZFwiOlwiOTc3XCIsXCJMaW5lQ29sb3JcIjpudWxsLFwiTGluZVdlaWdodFwiOjAuMCxcIkxpbmVUeXBlXCI6MH19LFwiRHVyYXRpb25TdHlsZVwiOntcIiRpZFwiOlwiOTc4XCIsXCJGb250U2V0dGluZ3NcIjp7XCIkaWRcIjpcIjk3OVwiLFwiRm9udFNpemVcIjoxMCxcIkZvbnROYW1lXCI6XCJDYWxpYnJpXCIsXCJJc0JvbGRcIjpmYWxzZSxcIklzSXRhbGljXCI6ZmFsc2UsXCJJc1VuZGVybGluZWRcIjpmYWxzZX0sXCJBdXRvU2l6ZVwiOjAsXCJGb3JlZ3JvdW5kXCI6e1wiJGlkXCI6XCI5ODB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OTgxXCIsXCJUb3BcIjowLjAsXCJMZWZ0XCI6MC4wLFwiUmlnaHRcIjowLjAsXCJCb3R0b21cIjowLjB9LFwiUGFkZGluZ1wiOntcIiRpZFwiOlwiOTgyXCIsXCJUb3BcIjowLjAsXCJMZWZ0XCI6MC4wLFwiUmlnaHRcIjowLjAsXCJCb3R0b21cIjowLjB9LFwiQmFja2dyb3VuZFwiOntcIiRyZWZcIjpcIjE1M1wifSxcIklzVmlzaWJsZVwiOnRydWUsXCJXaWR0aFwiOjAuMCxcIkhlaWdodFwiOjAuMCxcIkJvcmRlclN0eWxlXCI6e1wiJGlkXCI6XCI5ODNcIixcIkxpbmVDb2xvclwiOm51bGwsXCJMaW5lV2VpZ2h0XCI6MC4wLFwiTGluZVR5cGVcIjowfX0sXCJIb3Jpem9udGFsQ29ubmVjdG9yU3R5bGVcIjp7XCIkaWRcIjpcIjk4NFwiLFwiTGluZUNvbG9yXCI6e1wiJHJlZlwiOlwiMTU1XCJ9LFwiTGluZVdlaWdodFwiOjEuMCxcIkxpbmVUeXBlXCI6MH0sXCJWZXJ0aWNhbENvbm5lY3RvclN0eWxlXCI6e1wiJGlkXCI6XCI5ODV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XCI5ZTMyOGE0Ny04MjEwLTQyNTUtYWY4Ni00NTVjMDk2NjZhZTVcIixcIkF0dGFjaGVkTWlsZXN0b25lc1N0eWxlc1wiOm51bGwsXCJTaGFwZVN0eWxlXCI6e1wiJGlkXCI6XCI5ODZcIixcIk1hcmdpblwiOntcIiRpZFwiOlwiOTg3XCIsXCJUb3BcIjowLjAsXCJMZWZ0XCI6NC4wLFwiUmlnaHRcIjo0LjAsXCJCb3R0b21cIjowLjB9LFwiUGFkZGluZ1wiOntcIiRpZFwiOlwiOTg4XCIsXCJUb3BcIjowLjAsXCJMZWZ0XCI6MC4wLFwiUmlnaHRcIjowLjAsXCJCb3R0b21cIjowLjB9LFwiQmFja2dyb3VuZFwiOntcIiRpZFwiOlwiOTg5XCIsXCJDb2xvclwiOntcIiRpZFwiOlwiOTkwXCIsXCJBXCI6MjU1LFwiUlwiOjExNixcIkdcIjoxNzMsXCJCXCI6NzN9fSxcIklzVmlzaWJsZVwiOnRydWUsXCJXaWR0aFwiOjAuMCxcIkhlaWdodFwiOjEzLjQyNjY2NjY2NjY2NjY3NyxcIkJvcmRlclN0eWxlXCI6e1wiJGlkXCI6XCI5OTFcIixcIkxpbmVDb2xvclwiOntcIiRyZWZcIjpcIjE2NlwifSxcIkxpbmVXZWlnaHRcIjowLjAsXCJMaW5lVHlwZVwiOjB9fSxcIlRpdGxlU3R5bGVcIjp7XCIkaWRcIjpcIjk5MlwiLFwiRm9udFNldHRpbmdzXCI6e1wiJGlkXCI6XCI5OTNcIixcIkZvbnRTaXplXCI6MTEsXCJGb250TmFtZVwiOlwiQ2FsaWJyaVwiLFwiSXNCb2xkXCI6ZmFsc2UsXCJJc0l0YWxpY1wiOmZhbHNlLFwiSXNVbmRlcmxpbmVkXCI6ZmFsc2V9LFwiQXV0b1NpemVcIjowLFwiRm9yZWdyb3VuZFwiOntcIiRpZFwiOlwiOTk0XCIsXCJDb2xvclwiOntcIiRpZFwiOlwiOTk1XCIsXCJBXCI6MjU1LFwiUlwiOjI1NSxcIkdcIjoyNTUsXCJCXCI6MjU1fX0sXCJCYWNrZ3JvdW5kRmlsbFR5cGVcIjowLFwiTWF4V2lkdGhcIjo5NjAuMCxcIk1heEhlaWdodFwiOlwiSW5maW5pdHlcIixcIlNtYXJ0Rm9yZWdyb3VuZElzQWN0aXZlXCI6ZmFsc2UsXCJIb3Jpem9udGFsQWxpZ25tZW50XCI6MSxcIlZlcnRpY2FsQWxpZ25tZW50XCI6MCxcIlNtYXJ0Rm9yZWdyb3VuZFwiOm51bGwsXCJNYXJnaW5cIjp7XCIkaWRcIjpcIjk5NlwiLFwiVG9wXCI6MC4wLFwiTGVmdFwiOjAuMCxcIlJpZ2h0XCI6MC4wLFwiQm90dG9tXCI6MC4wfSxcIlBhZGRpbmdcIjp7XCIkaWRcIjpcIjk5N1wiLFwiVG9wXCI6MC4wLFwiTGVmdFwiOjAuMCxcIlJpZ2h0XCI6MC4wLFwiQm90dG9tXCI6MC4wfSxcIkJhY2tncm91bmRcIjp7XCIkcmVmXCI6XCIxNzRcIn0sXCJJc1Zpc2libGVcIjp0cnVlLFwiV2lkdGhcIjowLjAsXCJIZWlnaHRcIjowLjAsXCJCb3JkZXJTdHlsZVwiOntcIiRpZFwiOlwiOTk4XCIsXCJMaW5lQ29sb3JcIjpudWxsLFwiTGluZVdlaWdodFwiOjAuMCxcIkxpbmVUeXBlXCI6MH19LFwiRGF0ZVN0eWxlXCI6e1wiJGlkXCI6XCI5OTlcIixcIkZvbnRTZXR0aW5nc1wiOntcIiRpZFwiOlwiMTAwMFwiLFwiRm9udFNpemVcIjoxMCxcIkZvbnROYW1lXCI6XCJDYWxpYnJpXCIsXCJJc0JvbGRcIjpmYWxzZSxcIklzSXRhbGljXCI6ZmFsc2UsXCJJc1VuZGVybGluZWRcIjpmYWxzZX0sXCJBdXRvU2l6ZVwiOjAsXCJGb3JlZ3JvdW5kXCI6e1wiJGlkXCI6XCIxMDAxXCIsXCJDb2xvclwiOntcIiRpZFwiOlwiMTAwMl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AwM1wiLFwiVG9wXCI6MC4wLFwiTGVmdFwiOjAuMCxcIlJpZ2h0XCI6MC4wLFwiQm90dG9tXCI6MC4wfSxcIlBhZGRpbmdcIjp7XCIkaWRcIjpcIjEwMDRcIixcIlRvcFwiOjAuMCxcIkxlZnRcIjowLjAsXCJSaWdodFwiOjAuMCxcIkJvdHRvbVwiOjAuMH0sXCJCYWNrZ3JvdW5kXCI6e1wiJHJlZlwiOlwiMTgxXCJ9LFwiSXNWaXNpYmxlXCI6dHJ1ZSxcIldpZHRoXCI6MC4wLFwiSGVpZ2h0XCI6MC4wLFwiQm9yZGVyU3R5bGVcIjp7XCIkaWRcIjpcIjEwMDVcIixcIkxpbmVDb2xvclwiOm51bGwsXCJMaW5lV2VpZ2h0XCI6MC4wLFwiTGluZVR5cGVcIjowfX0sXCJEYXRlRm9ybWF0XCI6e1wiJGlkXCI6XCIxMDA2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MTAwN1wiLFwiVGFza1N0eWxlXCI6e1wiJGlkXCI6XCIxMDA4XCIsXCJTaGFwZVwiOjEsXCJTaGFwZVRoaWNrbmVzc1wiOjAsXCJEdXJhdGlvbkZvcm1hdFwiOjAsXCJQZXJjZW50YWdlQ29tcGxldGVTdHlsZVwiOntcIiRpZFwiOlwiMTAwOVwiLFwiRm9udFNldHRpbmdzXCI6e1wiJGlkXCI6XCIxMDEwXCIsXCJGb250U2l6ZVwiOjEwLFwiRm9udE5hbWVcIjpcIkNhbGlicmlcIixcIklzQm9sZFwiOmZhbHNlLFwiSXNJdGFsaWNcIjpmYWxzZSxcIklzVW5kZXJsaW5lZFwiOmZhbHNlfSxcIkF1dG9TaXplXCI6MCxcIkZvcmVncm91bmRcIjp7XCIkaWRcIjpcIjEwMTF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MTAxMlwiLFwiVG9wXCI6MC4wLFwiTGVmdFwiOjAuMCxcIlJpZ2h0XCI6MC4wLFwiQm90dG9tXCI6MC4wfSxcIlBhZGRpbmdcIjp7XCIkaWRcIjpcIjEwMTNcIixcIlRvcFwiOjAuMCxcIkxlZnRcIjowLjAsXCJSaWdodFwiOjAuMCxcIkJvdHRvbVwiOjAuMH0sXCJCYWNrZ3JvdW5kXCI6e1wiJHJlZlwiOlwiMTQ2XCJ9LFwiSXNWaXNpYmxlXCI6dHJ1ZSxcIldpZHRoXCI6MC4wLFwiSGVpZ2h0XCI6MC4wLFwiQm9yZGVyU3R5bGVcIjp7XCIkaWRcIjpcIjEwMTRcIixcIkxpbmVDb2xvclwiOm51bGwsXCJMaW5lV2VpZ2h0XCI6MC4wLFwiTGluZVR5cGVcIjowfX0sXCJEdXJhdGlvblN0eWxlXCI6e1wiJGlkXCI6XCIxMDE1XCIsXCJGb250U2V0dGluZ3NcIjp7XCIkaWRcIjpcIjEwMTZcIixcIkZvbnRTaXplXCI6MTAsXCJGb250TmFtZVwiOlwiQ2FsaWJyaVwiLFwiSXNCb2xkXCI6ZmFsc2UsXCJJc0l0YWxpY1wiOmZhbHNlLFwiSXNVbmRlcmxpbmVkXCI6ZmFsc2V9LFwiQXV0b1NpemVcIjowLFwiRm9yZWdyb3VuZFwiOntcIiRpZFwiOlwiMTAxN1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xMDE4XCIsXCJUb3BcIjowLjAsXCJMZWZ0XCI6MC4wLFwiUmlnaHRcIjowLjAsXCJCb3R0b21cIjowLjB9LFwiUGFkZGluZ1wiOntcIiRpZFwiOlwiMTAxOVwiLFwiVG9wXCI6MC4wLFwiTGVmdFwiOjAuMCxcIlJpZ2h0XCI6MC4wLFwiQm90dG9tXCI6MC4wfSxcIkJhY2tncm91bmRcIjp7XCIkcmVmXCI6XCIxNTNcIn0sXCJJc1Zpc2libGVcIjp0cnVlLFwiV2lkdGhcIjowLjAsXCJIZWlnaHRcIjowLjAsXCJCb3JkZXJTdHlsZVwiOntcIiRpZFwiOlwiMTAyMFwiLFwiTGluZUNvbG9yXCI6bnVsbCxcIkxpbmVXZWlnaHRcIjowLjAsXCJMaW5lVHlwZVwiOjB9fSxcIkhvcml6b250YWxDb25uZWN0b3JTdHlsZVwiOntcIiRpZFwiOlwiMTAyMVwiLFwiTGluZUNvbG9yXCI6e1wiJHJlZlwiOlwiMTU1XCJ9LFwiTGluZVdlaWdodFwiOjEuMCxcIkxpbmVUeXBlXCI6MH0sXCJWZXJ0aWNhbENvbm5lY3RvclN0eWxlXCI6e1wiJGlkXCI6XCIxMDIy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lwiOWUzMjhhNDctODIxMC00MjU1LWFmODYtNDU1YzA5NjY2YWU1XCIsXCJBdHRhY2hlZE1pbGVzdG9uZXNTdHlsZXNcIjpudWxsLFwiU2hhcGVTdHlsZVwiOntcIiRpZFwiOlwiMTAyM1wiLFwiTWFyZ2luXCI6e1wiJGlkXCI6XCIxMDI0XCIsXCJUb3BcIjowLjAsXCJMZWZ0XCI6NC4wLFwiUmlnaHRcIjo0LjAsXCJCb3R0b21cIjowLjB9LFwiUGFkZGluZ1wiOntcIiRpZFwiOlwiMTAyNVwiLFwiVG9wXCI6MC4wLFwiTGVmdFwiOjAuMCxcIlJpZ2h0XCI6MC4wLFwiQm90dG9tXCI6MC4wfSxcIkJhY2tncm91bmRcIjp7XCIkaWRcIjpcIjEwMjZcIixcIkNvbG9yXCI6e1wiJGlkXCI6XCIxMDI3XCIsXCJBXCI6MjU1LFwiUlwiOjExNixcIkdcIjoxNzMsXCJCXCI6NzN9fSxcIklzVmlzaWJsZVwiOnRydWUsXCJXaWR0aFwiOjAuMCxcIkhlaWdodFwiOjEzLjQyNjY2NjY2NjY2NjY3NyxcIkJvcmRlclN0eWxlXCI6e1wiJGlkXCI6XCIxMDI4XCIsXCJMaW5lQ29sb3JcIjp7XCIkcmVmXCI6XCIxNjZcIn0sXCJMaW5lV2VpZ2h0XCI6MC4wLFwiTGluZVR5cGVcIjowfX0sXCJUaXRsZVN0eWxlXCI6e1wiJGlkXCI6XCIxMDI5XCIsXCJGb250U2V0dGluZ3NcIjp7XCIkaWRcIjpcIjEwMzBcIixcIkZvbnRTaXplXCI6MTEsXCJGb250TmFtZVwiOlwiQ2FsaWJyaVwiLFwiSXNCb2xkXCI6ZmFsc2UsXCJJc0l0YWxpY1wiOmZhbHNlLFwiSXNVbmRlcmxpbmVkXCI6ZmFsc2V9LFwiQXV0b1NpemVcIjowLFwiRm9yZWdyb3VuZFwiOntcIiRpZFwiOlwiMTAzMVwiLFwiQ29sb3JcIjp7XCIkaWRcIjpcIjEwMzJcIixcIkFcIjoyNTUsXCJSXCI6MjU1LFwiR1wiOjI1NSxcIkJcIjoyNTV9fSxcIkJhY2tncm91bmRGaWxsVHlwZVwiOjAsXCJNYXhXaWR0aFwiOjk2MC4wLFwiTWF4SGVpZ2h0XCI6XCJJbmZpbml0eVwiLFwiU21hcnRGb3JlZ3JvdW5kSXNBY3RpdmVcIjpmYWxzZSxcIkhvcml6b250YWxBbGlnbm1lbnRcIjoxLFwiVmVydGljYWxBbGlnbm1lbnRcIjowLFwiU21hcnRGb3JlZ3JvdW5kXCI6bnVsbCxcIk1hcmdpblwiOntcIiRpZFwiOlwiMTAzM1wiLFwiVG9wXCI6MC4wLFwiTGVmdFwiOjAuMCxcIlJpZ2h0XCI6MC4wLFwiQm90dG9tXCI6MC4wfSxcIlBhZGRpbmdcIjp7XCIkaWRcIjpcIjEwMzRcIixcIlRvcFwiOjAuMCxcIkxlZnRcIjowLjAsXCJSaWdodFwiOjAuMCxcIkJvdHRvbVwiOjAuMH0sXCJCYWNrZ3JvdW5kXCI6e1wiJHJlZlwiOlwiMTc0XCJ9LFwiSXNWaXNpYmxlXCI6dHJ1ZSxcIldpZHRoXCI6MC4wLFwiSGVpZ2h0XCI6MC4wLFwiQm9yZGVyU3R5bGVcIjp7XCIkaWRcIjpcIjEwMzVcIixcIkxpbmVDb2xvclwiOm51bGwsXCJMaW5lV2VpZ2h0XCI6MC4wLFwiTGluZVR5cGVcIjowfX0sXCJEYXRlU3R5bGVcIjp7XCIkaWRcIjpcIjEwMzZcIixcIkZvbnRTZXR0aW5nc1wiOntcIiRpZFwiOlwiMTAzN1wiLFwiRm9udFNpemVcIjoxMCxcIkZvbnROYW1lXCI6XCJDYWxpYnJpXCIsXCJJc0JvbGRcIjpmYWxzZSxcIklzSXRhbGljXCI6ZmFsc2UsXCJJc1VuZGVybGluZWRcIjpmYWxzZX0sXCJBdXRvU2l6ZVwiOjAsXCJGb3JlZ3JvdW5kXCI6e1wiJGlkXCI6XCIxMDM4XCIsXCJDb2xvclwiOntcIiRpZFwiOlwiMTAzOVwiLFwiQVwiOjI1NSxcIlJcIjo2OCxcIkdcIjo4NCxcIkJcIjoxMDZ9fSxcIkJhY2tncm91bmRGaWxsVHlwZVwiOjAsXCJNYXhXaWR0aFwiOjIwMC4wLFwiTWF4SGVpZ2h0XCI6XCJJbmZpbml0eVwiLFwiU21hcnRGb3JlZ3JvdW5kSXNBY3RpdmVcIjpmYWxzZSxcIkhvcml6b250YWxBbGlnbm1lbnRcIjowLFwiVmVydGljYWxBbGlnbm1lbnRcIjowLFwiU21hcnRGb3JlZ3JvdW5kXCI6bnVsbCxcIk1hcmdpblwiOntcIiRpZFwiOlwiMTA0MFwiLFwiVG9wXCI6MC4wLFwiTGVmdFwiOjAuMCxcIlJpZ2h0XCI6MC4wLFwiQm90dG9tXCI6MC4wfSxcIlBhZGRpbmdcIjp7XCIkaWRcIjpcIjEwNDFcIixcIlRvcFwiOjAuMCxcIkxlZnRcIjowLjAsXCJSaWdodFwiOjAuMCxcIkJvdHRvbVwiOjAuMH0sXCJCYWNrZ3JvdW5kXCI6e1wiJHJlZlwiOlwiMTgxXCJ9LFwiSXNWaXNpYmxlXCI6dHJ1ZSxcIldpZHRoXCI6MC4wLFwiSGVpZ2h0XCI6MC4wLFwiQm9yZGVyU3R5bGVcIjp7XCIkaWRcIjpcIjEwNDJcIixcIkxpbmVDb2xvclwiOm51bGwsXCJMaW5lV2VpZ2h0XCI6MC4wLFwiTGluZVR5cGVcIjowfX0sXCJEYXRlRm9ybWF0XCI6e1wiJGlkXCI6XCIxMDQzXCIsXCJGb3JtYXRTdHJpbmdcIjpcIk1NTSBkXCIsXCJTZXBhcmF0b3JcIjpcIi9cIixcIlVzZUludGVybmF0aW9uYWxEYXRlRm9ybWF0XCI6ZmFsc2UsXCJEYXRlSXNWaXNpYmxlXCI6dHJ1ZSxcIlRpbWVJc1Zpc2libGVcIjpmYWxzZSxcIkhvdXJEaWdpdHNcIjoxLFwiQW1QbURlc2lnbmF0b3JcIjoyLFwiVHJpbTAwTWludXRlc1wiOmZhbHNlLFwiTGFzdEtub3duVmlzaWJpbGl0eVN0YXRlXCI6bnVsbH0sXCJJc1Zpc2libGVcIjp0cnVlfSxcIkF0dGFjaGVkTWlsZXN0b25lc1N0eWxlXCI6W119LHtcIiRpZFwiOlwiMTA0NFwiLFwiVGFza1N0eWxlXCI6e1wiJGlkXCI6XCIxMDQ1XCIsXCJTaGFwZVwiOjYsXCJTaGFwZVRoaWNrbmVzc1wiOjEsXCJEdXJhdGlvbkZvcm1hdFwiOjAsXCJQZXJjZW50YWdlQ29tcGxldGVTdHlsZVwiOntcIiRpZFwiOlwiMTA0NlwiLFwiRm9udFNldHRpbmdzXCI6e1wiJGlkXCI6XCIxMDQ3XCIsXCJGb250U2l6ZVwiOjEwLFwiRm9udE5hbWVcIjpcIkNhbGlicmlcIixcIklzQm9sZFwiOmZhbHNlLFwiSXNJdGFsaWNcIjpmYWxzZSxcIklzVW5kZXJsaW5lZFwiOmZhbHNlfSxcIkF1dG9TaXplXCI6MCxcIkZvcmVncm91bmRcIjp7XCIkaWRcIjpcIjEwNDhcIixcIkNvbG9yXCI6e1wiJHJlZlwiOlwiMTQzXCJ9fSxcIkJhY2tncm91bmRGaWxsVHlwZVwiOjAsXCJNYXhXaWR0aFwiOjIwMC4wLFwiTWF4SGVpZ2h0XCI6XCJJbmZpbml0eVwiLFwiU21hcnRGb3JlZ3JvdW5kSXNBY3RpdmVcIjpmYWxzZSxcIkhvcml6b250YWxBbGlnbm1lbnRcIjowLFwiVmVydGljYWxBbGlnbm1lbnRcIjowLFwiU21hcnRGb3JlZ3JvdW5kXCI6bnVsbCxcIk1hcmdpblwiOntcIiRpZFwiOlwiMTA0OVwiLFwiVG9wXCI6MC4wLFwiTGVmdFwiOjAuMCxcIlJpZ2h0XCI6MC4wLFwiQm90dG9tXCI6MC4wfSxcIlBhZGRpbmdcIjp7XCIkaWRcIjpcIjEwNTBcIixcIlRvcFwiOjAuMCxcIkxlZnRcIjowLjAsXCJSaWdodFwiOjAuMCxcIkJvdHRvbVwiOjAuMH0sXCJCYWNrZ3JvdW5kXCI6e1wiJHJlZlwiOlwiMTQ2XCJ9LFwiSXNWaXNpYmxlXCI6dHJ1ZSxcIldpZHRoXCI6MC4wLFwiSGVpZ2h0XCI6MC4wLFwiQm9yZGVyU3R5bGVcIjp7XCIkaWRcIjpcIjEwNTFcIixcIkxpbmVDb2xvclwiOm51bGwsXCJMaW5lV2VpZ2h0XCI6MC4wLFwiTGluZVR5cGVcIjowfX0sXCJEdXJhdGlvblN0eWxlXCI6e1wiJGlkXCI6XCIxMDUyXCIsXCJGb250U2V0dGluZ3NcIjp7XCIkaWRcIjpcIjEwNTNcIixcIkZvbnRTaXplXCI6MTAsXCJGb250TmFtZVwiOlwiQ2FsaWJyaVwiLFwiSXNCb2xkXCI6ZmFsc2UsXCJJc0l0YWxpY1wiOmZhbHNlLFwiSXNVbmRlcmxpbmVkXCI6ZmFsc2V9LFwiQXV0b1NpemVcIjowLFwiRm9yZWdyb3VuZFwiOntcIiRpZFwiOlwiMTA1NFwiLFwiQ29sb3JcIjp7XCIkcmVmXCI6XCIxNTBcIn19LFwiQmFja2dyb3VuZEZpbGxUeXBlXCI6MCxcIk1heFdpZHRoXCI6MjAwLjAsXCJNYXhIZWlnaHRcIjpcIkluZmluaXR5XCIsXCJTbWFydEZvcmVncm91bmRJc0FjdGl2ZVwiOmZhbHNlLFwiSG9yaXpvbnRhbEFsaWdubWVudFwiOjAsXCJWZXJ0aWNhbEFsaWdubWVudFwiOjAsXCJTbWFydEZvcmVncm91bmRcIjpudWxsLFwiTWFyZ2luXCI6e1wiJGlkXCI6XCIxMDU1XCIsXCJUb3BcIjowLjAsXCJMZWZ0XCI6MC4wLFwiUmlnaHRcIjowLjAsXCJCb3R0b21cIjowLjB9LFwiUGFkZGluZ1wiOntcIiRpZFwiOlwiMTA1NlwiLFwiVG9wXCI6MC4wLFwiTGVmdFwiOjAuMCxcIlJpZ2h0XCI6MC4wLFwiQm90dG9tXCI6MC4wfSxcIkJhY2tncm91bmRcIjp7XCIkcmVmXCI6XCIxNTNcIn0sXCJJc1Zpc2libGVcIjp0cnVlLFwiV2lkdGhcIjowLjAsXCJIZWlnaHRcIjowLjAsXCJCb3JkZXJTdHlsZVwiOntcIiRpZFwiOlwiMTA1N1wiLFwiTGluZUNvbG9yXCI6bnVsbCxcIkxpbmVXZWlnaHRcIjowLjAsXCJMaW5lVHlwZVwiOjB9fSxcIkhvcml6b250YWxDb25uZWN0b3JTdHlsZVwiOntcIiRpZFwiOlwiMTA1OFwiLFwiTGluZUNvbG9yXCI6e1wiJHJlZlwiOlwiMTU1XCJ9LFwiTGluZVdlaWdodFwiOjEuMCxcIkxpbmVUeXBlXCI6MH0sXCJWZXJ0aWNhbENvbm5lY3RvclN0eWxlXCI6e1wiJGlkXCI6XCIxMDU5XCIsXCJMaW5lQ29sb3JcIjp7XCIkcmVmXCI6XCIxNThcIn0sXCJMaW5lV2VpZ2h0XCI6MC4wLFwiTGluZVR5cGVcIjowfSxcIk1hcmdpblwiOm51bGwsXCJTdGFydERhdGVQb3NpdGlvblwiOjYsXCJFbmREYXRlUG9zaXRpb25cIjo2LFwiVGl0bGVQb3NpdGlvblwiOjIsXCJEdXJhdGlvblBvc2l0aW9uXCI6NixcIlBlcmNlbnRhZ2VDb21wbGV0ZWRQb3NpdGlvblwiOjYsXCJTcGFjaW5nXCI6NSxcIklzQmVsb3dUaW1lYmFuZFwiOnRydWUsXCJQZXJjZW50YWdlQ29tcGxldGVTaGFwZU9wYWNpdHlcIjozNSxcIkdyb3VwTmFtZVwiOm51bGwsXCJBdHRhY2hlZE1pbGVzdG9uZXNTdHlsZXNcIjpudWxsLFwiU2hhcGVTdHlsZVwiOntcIiRpZFwiOlwiMTA2MFwiLFwiTWFyZ2luXCI6e1wiJGlkXCI6XCIxMDYxXCIsXCJUb3BcIjowLjAsXCJMZWZ0XCI6NC4wLFwiUmlnaHRcIjo0LjAsXCJCb3R0b21cIjowLjB9LFwiUGFkZGluZ1wiOntcIiRpZFwiOlwiMTA2MlwiLFwiVG9wXCI6MC4wLFwiTGVmdFwiOjAuMCxcIlJpZ2h0XCI6MC4wLFwiQm90dG9tXCI6MC4wfSxcIkJhY2tncm91bmRcIjp7XCIkaWRcIjpcIjEwNjNcIixcIkNvbG9yXCI6e1wiJGlkXCI6XCIxMDY0XCIsXCJBXCI6MjU1LFwiUlwiOjExNixcIkdcIjoxNzMsXCJCXCI6NzN9fSxcIklzVmlzaWJsZVwiOnRydWUsXCJXaWR0aFwiOjAuMCxcIkhlaWdodFwiOjE2LjAsXCJCb3JkZXJTdHlsZVwiOntcIiRpZFwiOlwiMTA2NVwiLFwiTGluZUNvbG9yXCI6e1wiJHJlZlwiOlwiMTY2XCJ9LFwiTGluZVdlaWdodFwiOjAuMCxcIkxpbmVUeXBlXCI6MH19LFwiVGl0bGVTdHlsZVwiOntcIiRpZFwiOlwiMTA2NlwiLFwiRm9udFNldHRpbmdzXCI6e1wiJGlkXCI6XCIxMDY3XCIsXCJGb250U2l6ZVwiOjExLFwiRm9udE5hbWVcIjpcIkNhbGlicmlcIixcIklzQm9sZFwiOmZhbHNlLFwiSXNJdGFsaWNcIjpmYWxzZSxcIklzVW5kZXJsaW5lZFwiOmZhbHNlfSxcIkF1dG9TaXplXCI6MCxcIkZvcmVncm91bmRcIjp7XCIkaWRcIjpcIjEwNjhcIixcIkNvbG9yXCI6e1wiJGlkXCI6XCIxMDY5XCIsXCJBXCI6MjU1LFwiUlwiOjI1NSxcIkdcIjoyNTUsXCJCXCI6MjU1fX0sXCJCYWNrZ3JvdW5kRmlsbFR5cGVcIjowLFwiTWF4V2lkdGhcIjo5NjAuMCxcIk1heEhlaWdodFwiOlwiSW5maW5pdHlcIixcIlNtYXJ0Rm9yZWdyb3VuZElzQWN0aXZlXCI6ZmFsc2UsXCJIb3Jpem9udGFsQWxpZ25tZW50XCI6MSxcIlZlcnRpY2FsQWxpZ25tZW50XCI6MCxcIlNtYXJ0Rm9yZWdyb3VuZFwiOm51bGwsXCJNYXJnaW5cIjp7XCIkaWRcIjpcIjEwNzBcIixcIlRvcFwiOjAuMCxcIkxlZnRcIjowLjAsXCJSaWdodFwiOjAuMCxcIkJvdHRvbVwiOjAuMH0sXCJQYWRkaW5nXCI6e1wiJGlkXCI6XCIxMDcxXCIsXCJUb3BcIjowLjAsXCJMZWZ0XCI6MC4wLFwiUmlnaHRcIjowLjAsXCJCb3R0b21cIjowLjB9LFwiQmFja2dyb3VuZFwiOntcIiRyZWZcIjpcIjE3NFwifSxcIklzVmlzaWJsZVwiOnRydWUsXCJXaWR0aFwiOjAuMCxcIkhlaWdodFwiOjAuMCxcIkJvcmRlclN0eWxlXCI6e1wiJGlkXCI6XCIxMDcyXCIsXCJMaW5lQ29sb3JcIjpudWxsLFwiTGluZVdlaWdodFwiOjAuMCxcIkxpbmVUeXBlXCI6MH19LFwiRGF0ZVN0eWxlXCI6e1wiJGlkXCI6XCIxMDczXCIsXCJGb250U2V0dGluZ3NcIjp7XCIkaWRcIjpcIjEwNzRcIixcIkZvbnRTaXplXCI6MTAsXCJGb250TmFtZVwiOlwiQ2FsaWJyaVwiLFwiSXNCb2xkXCI6ZmFsc2UsXCJJc0l0YWxpY1wiOmZhbHNlLFwiSXNVbmRlcmxpbmVkXCI6ZmFsc2V9LFwiQXV0b1NpemVcIjowLFwiRm9yZWdyb3VuZFwiOntcIiRpZFwiOlwiMTA3NVwiLFwiQ29sb3JcIjp7XCIkaWRcIjpcIjEwNzZcIixcIkFcIjoyNTUsXCJSXCI6NjgsXCJHXCI6ODQsXCJCXCI6MTA2fX0sXCJCYWNrZ3JvdW5kRmlsbFR5cGVcIjowLFwiTWF4V2lkdGhcIjoyMDAuMCxcIk1heEhlaWdodFwiOlwiSW5maW5pdHlcIixcIlNtYXJ0Rm9yZWdyb3VuZElzQWN0aXZlXCI6ZmFsc2UsXCJIb3Jpem9udGFsQWxpZ25tZW50XCI6MCxcIlZlcnRpY2FsQWxpZ25tZW50XCI6MCxcIlNtYXJ0Rm9yZWdyb3VuZFwiOm51bGwsXCJNYXJnaW5cIjp7XCIkaWRcIjpcIjEwNzdcIixcIlRvcFwiOjAuMCxcIkxlZnRcIjowLjAsXCJSaWdodFwiOjAuMCxcIkJvdHRvbVwiOjAuMH0sXCJQYWRkaW5nXCI6e1wiJGlkXCI6XCIxMDc4XCIsXCJUb3BcIjowLjAsXCJMZWZ0XCI6MC4wLFwiUmlnaHRcIjowLjAsXCJCb3R0b21cIjowLjB9LFwiQmFja2dyb3VuZFwiOntcIiRyZWZcIjpcIjE4MVwifSxcIklzVmlzaWJsZVwiOnRydWUsXCJXaWR0aFwiOjAuMCxcIkhlaWdodFwiOjAuMCxcIkJvcmRlclN0eWxlXCI6e1wiJGlkXCI6XCIxMDc5XCIsXCJMaW5lQ29sb3JcIjpudWxsLFwiTGluZVdlaWdodFwiOjAuMCxcIkxpbmVUeXBlXCI6MH19LFwiRGF0ZUZvcm1hdFwiOntcIiRpZFwiOlwiMTA4MFwiLFwiRm9ybWF0U3RyaW5nXCI6XCJNTU0gZFwiLFwiU2VwYXJhdG9yXCI6XCIvXCIsXCJVc2VJbnRlcm5hdGlvbmFsRGF0ZUZvcm1hdFwiOmZhbHNlLFwiRGF0ZUlzVmlzaWJsZVwiOnRydWUsXCJUaW1lSXNWaXNpYmxlXCI6ZmFsc2UsXCJIb3VyRGlnaXRzXCI6MSxcIkFtUG1EZXNpZ25hdG9yXCI6MixcIlRyaW0wME1pbnV0ZXNcIjpmYWxzZSxcIkxhc3RLbm93blZpc2liaWxpdHlTdGF0ZVwiOm51bGx9LFwiSXNWaXNpYmxlXCI6dHJ1ZX0sXCJBdHRhY2hlZE1pbGVzdG9uZXNTdHlsZVwiOltdfSx7XCIkaWRcIjpcIjEwODFcIixcIlRhc2tTdHlsZVwiOntcIiRpZFwiOlwiMTA4MlwiLFwiU2hhcGVcIjo2LFwiU2hhcGVUaGlja25lc3NcIjoxLFwiRHVyYXRpb25Gb3JtYXRcIjowLFwiUGVyY2VudGFnZUNvbXBsZXRlU3R5bGVcIjp7XCIkaWRcIjpcIjEwODNcIixcIkZvbnRTZXR0aW5nc1wiOntcIiRpZFwiOlwiMTA4NFwiLFwiRm9udFNpemVcIjoxMCxcIkZvbnROYW1lXCI6XCJDYWxpYnJpXCIsXCJJc0JvbGRcIjpmYWxzZSxcIklzSXRhbGljXCI6ZmFsc2UsXCJJc1VuZGVybGluZWRcIjpmYWxzZX0sXCJBdXRvU2l6ZVwiOjAsXCJGb3JlZ3JvdW5kXCI6e1wiJGlkXCI6XCIxMDg1XCIsXCJDb2xvclwiOntcIiRyZWZcIjpcIjE0M1wifX0sXCJCYWNrZ3JvdW5kRmlsbFR5cGVcIjowLFwiTWF4V2lkdGhcIjoyMDAuMCxcIk1heEhlaWdodFwiOlwiSW5maW5pdHlcIixcIlNtYXJ0Rm9yZWdyb3VuZElzQWN0aXZlXCI6ZmFsc2UsXCJIb3Jpem9udGFsQWxpZ25tZW50XCI6MCxcIlZlcnRpY2FsQWxpZ25tZW50XCI6MCxcIlNtYXJ0Rm9yZWdyb3VuZFwiOm51bGwsXCJNYXJnaW5cIjp7XCIkaWRcIjpcIjEwODZcIixcIlRvcFwiOjAuMCxcIkxlZnRcIjowLjAsXCJSaWdodFwiOjAuMCxcIkJvdHRvbVwiOjAuMH0sXCJQYWRkaW5nXCI6e1wiJGlkXCI6XCIxMDg3XCIsXCJUb3BcIjowLjAsXCJMZWZ0XCI6MC4wLFwiUmlnaHRcIjowLjAsXCJCb3R0b21cIjowLjB9LFwiQmFja2dyb3VuZFwiOntcIiRyZWZcIjpcIjE0NlwifSxcIklzVmlzaWJsZVwiOnRydWUsXCJXaWR0aFwiOjAuMCxcIkhlaWdodFwiOjAuMCxcIkJvcmRlclN0eWxlXCI6e1wiJGlkXCI6XCIxMDg4XCIsXCJMaW5lQ29sb3JcIjpudWxsLFwiTGluZVdlaWdodFwiOjAuMCxcIkxpbmVUeXBlXCI6MH19LFwiRHVyYXRpb25TdHlsZVwiOntcIiRpZFwiOlwiMTA4OVwiLFwiRm9udFNldHRpbmdzXCI6e1wiJGlkXCI6XCIxMDkwXCIsXCJGb250U2l6ZVwiOjEwLFwiRm9udE5hbWVcIjpcIkNhbGlicmlcIixcIklzQm9sZFwiOmZhbHNlLFwiSXNJdGFsaWNcIjpmYWxzZSxcIklzVW5kZXJsaW5lZFwiOmZhbHNlfSxcIkF1dG9TaXplXCI6MCxcIkZvcmVncm91bmRcIjp7XCIkaWRcIjpcIjEwOTFcIixcIkNvbG9yXCI6e1wiJHJlZlwiOlwiMTUwXCJ9fSxcIkJhY2tncm91bmRGaWxsVHlwZVwiOjAsXCJNYXhXaWR0aFwiOjIwMC4wLFwiTWF4SGVpZ2h0XCI6XCJJbmZpbml0eVwiLFwiU21hcnRGb3JlZ3JvdW5kSXNBY3RpdmVcIjpmYWxzZSxcIkhvcml6b250YWxBbGlnbm1lbnRcIjowLFwiVmVydGljYWxBbGlnbm1lbnRcIjowLFwiU21hcnRGb3JlZ3JvdW5kXCI6bnVsbCxcIk1hcmdpblwiOntcIiRpZFwiOlwiMTA5MlwiLFwiVG9wXCI6MC4wLFwiTGVmdFwiOjAuMCxcIlJpZ2h0XCI6MC4wLFwiQm90dG9tXCI6MC4wfSxcIlBhZGRpbmdcIjp7XCIkaWRcIjpcIjEwOTNcIixcIlRvcFwiOjAuMCxcIkxlZnRcIjowLjAsXCJSaWdodFwiOjAuMCxcIkJvdHRvbVwiOjAuMH0sXCJCYWNrZ3JvdW5kXCI6e1wiJHJlZlwiOlwiMTUzXCJ9LFwiSXNWaXNpYmxlXCI6dHJ1ZSxcIldpZHRoXCI6MC4wLFwiSGVpZ2h0XCI6MC4wLFwiQm9yZGVyU3R5bGVcIjp7XCIkaWRcIjpcIjEwOTRcIixcIkxpbmVDb2xvclwiOm51bGwsXCJMaW5lV2VpZ2h0XCI6MC4wLFwiTGluZVR5cGVcIjowfX0sXCJIb3Jpem9udGFsQ29ubmVjdG9yU3R5bGVcIjp7XCIkaWRcIjpcIjEwOTVcIixcIkxpbmVDb2xvclwiOntcIiRyZWZcIjpcIjE1NVwifSxcIkxpbmVXZWlnaHRcIjoxLjAsXCJMaW5lVHlwZVwiOjB9LFwiVmVydGljYWxDb25uZWN0b3JTdHlsZVwiOntcIiRpZFwiOlwiMTA5NlwiLFwiTGluZUNvbG9yXCI6e1wiJHJlZlwiOlwiMTU4XCJ9LFwiTGluZVdlaWdodFwiOjAuMCxcIkxpbmVUeXBlXCI6MH0sXCJNYXJnaW5cIjpudWxsLFwiU3RhcnREYXRlUG9zaXRpb25cIjo2LFwiRW5kRGF0ZVBvc2l0aW9uXCI6NixcIlRpdGxlUG9zaXRpb25cIjoyLFwiRHVyYXRpb25Qb3NpdGlvblwiOjYsXCJQZXJjZW50YWdlQ29tcGxldGVkUG9zaXRpb25cIjo2LFwiU3BhY2luZ1wiOjUsXCJJc0JlbG93VGltZWJhbmRcIjp0cnVlLFwiUGVyY2VudGFnZUNvbXBsZXRlU2hhcGVPcGFjaXR5XCI6MzUsXCJHcm91cE5hbWVcIjpudWxsLFwiQXR0YWNoZWRNaWxlc3RvbmVzU3R5bGVzXCI6bnVsbCxcIlNoYXBlU3R5bGVcIjp7XCIkaWRcIjpcIjEwOTdcIixcIk1hcmdpblwiOntcIiRpZFwiOlwiMTA5OFwiLFwiVG9wXCI6MC4wLFwiTGVmdFwiOjQuMCxcIlJpZ2h0XCI6NC4wLFwiQm90dG9tXCI6MC4wfSxcIlBhZGRpbmdcIjp7XCIkaWRcIjpcIjEwOTlcIixcIlRvcFwiOjAuMCxcIkxlZnRcIjowLjAsXCJSaWdodFwiOjAuMCxcIkJvdHRvbVwiOjAuMH0sXCJCYWNrZ3JvdW5kXCI6e1wiJGlkXCI6XCIxMTAwXCIsXCJDb2xvclwiOntcIiRpZFwiOlwiMTEwMVwiLFwiQVwiOjI1NSxcIlJcIjoxMTYsXCJHXCI6MTczLFwiQlwiOjczfX0sXCJJc1Zpc2libGVcIjp0cnVlLFwiV2lkdGhcIjowLjAsXCJIZWlnaHRcIjoxNi4wLFwiQm9yZGVyU3R5bGVcIjp7XCIkaWRcIjpcIjExMDJcIixcIkxpbmVDb2xvclwiOntcIiRyZWZcIjpcIjE2NlwifSxcIkxpbmVXZWlnaHRcIjowLjAsXCJMaW5lVHlwZVwiOjB9fSxcIlRpdGxlU3R5bGVcIjp7XCIkaWRcIjpcIjExMDNcIixcIkZvbnRTZXR0aW5nc1wiOntcIiRpZFwiOlwiMTEwNFwiLFwiRm9udFNpemVcIjoxMSxcIkZvbnROYW1lXCI6XCJDYWxpYnJpXCIsXCJJc0JvbGRcIjpmYWxzZSxcIklzSXRhbGljXCI6ZmFsc2UsXCJJc1VuZGVybGluZWRcIjpmYWxzZX0sXCJBdXRvU2l6ZVwiOjAsXCJGb3JlZ3JvdW5kXCI6e1wiJGlkXCI6XCIxMTA1XCIsXCJDb2xvclwiOntcIiRpZFwiOlwiMTEwNlwiLFwiQVwiOjI1NSxcIlJcIjoyNTUsXCJHXCI6MjU1LFwiQlwiOjI1NX19LFwiQmFja2dyb3VuZEZpbGxUeXBlXCI6MCxcIk1heFdpZHRoXCI6OTYwLjAsXCJNYXhIZWlnaHRcIjpcIkluZmluaXR5XCIsXCJTbWFydEZvcmVncm91bmRJc0FjdGl2ZVwiOmZhbHNlLFwiSG9yaXpvbnRhbEFsaWdubWVudFwiOjEsXCJWZXJ0aWNhbEFsaWdubWVudFwiOjAsXCJTbWFydEZvcmVncm91bmRcIjpudWxsLFwiTWFyZ2luXCI6e1wiJGlkXCI6XCIxMTA3XCIsXCJUb3BcIjowLjAsXCJMZWZ0XCI6MC4wLFwiUmlnaHRcIjowLjAsXCJCb3R0b21cIjowLjB9LFwiUGFkZGluZ1wiOntcIiRpZFwiOlwiMTEwOFwiLFwiVG9wXCI6MC4wLFwiTGVmdFwiOjAuMCxcIlJpZ2h0XCI6MC4wLFwiQm90dG9tXCI6MC4wfSxcIkJhY2tncm91bmRcIjp7XCIkcmVmXCI6XCIxNzRcIn0sXCJJc1Zpc2libGVcIjp0cnVlLFwiV2lkdGhcIjowLjAsXCJIZWlnaHRcIjowLjAsXCJCb3JkZXJTdHlsZVwiOntcIiRpZFwiOlwiMTEwOVwiLFwiTGluZUNvbG9yXCI6bnVsbCxcIkxpbmVXZWlnaHRcIjowLjAsXCJMaW5lVHlwZVwiOjB9fSxcIkRhdGVTdHlsZVwiOntcIiRpZFwiOlwiMTExMFwiLFwiRm9udFNldHRpbmdzXCI6e1wiJGlkXCI6XCIxMTExXCIsXCJGb250U2l6ZVwiOjEwLFwiRm9udE5hbWVcIjpcIkNhbGlicmlcIixcIklzQm9sZFwiOmZhbHNlLFwiSXNJdGFsaWNcIjpmYWxzZSxcIklzVW5kZXJsaW5lZFwiOmZhbHNlfSxcIkF1dG9TaXplXCI6MCxcIkZvcmVncm91bmRcIjp7XCIkaWRcIjpcIjExMTJcIixcIkNvbG9yXCI6e1wiJGlkXCI6XCIxMTEz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TE0XCIsXCJUb3BcIjowLjAsXCJMZWZ0XCI6MC4wLFwiUmlnaHRcIjowLjAsXCJCb3R0b21cIjowLjB9LFwiUGFkZGluZ1wiOntcIiRpZFwiOlwiMTExNVwiLFwiVG9wXCI6MC4wLFwiTGVmdFwiOjAuMCxcIlJpZ2h0XCI6MC4wLFwiQm90dG9tXCI6MC4wfSxcIkJhY2tncm91bmRcIjp7XCIkcmVmXCI6XCIxODFcIn0sXCJJc1Zpc2libGVcIjp0cnVlLFwiV2lkdGhcIjowLjAsXCJIZWlnaHRcIjowLjAsXCJCb3JkZXJTdHlsZVwiOntcIiRpZFwiOlwiMTExNlwiLFwiTGluZUNvbG9yXCI6bnVsbCxcIkxpbmVXZWlnaHRcIjowLjAsXCJMaW5lVHlwZVwiOjB9fSxcIkRhdGVGb3JtYXRcIjp7XCIkaWRcIjpcIjExMTd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0se1wiJGlkXCI6XCIxMTE4XCIsXCJUYXNrU3R5bGVcIjp7XCIkaWRcIjpcIjExMTlcIixcIlNoYXBlXCI6MyxcIlNoYXBlVGhpY2tuZXNzXCI6MCxcIkR1cmF0aW9uRm9ybWF0XCI6MCxcIlBlcmNlbnRhZ2VDb21wbGV0ZVN0eWxlXCI6e1wiJGlkXCI6XCIxMTIwXCIsXCJGb250U2V0dGluZ3NcIjp7XCIkaWRcIjpcIjExMjFcIixcIkZvbnRTaXplXCI6MTAsXCJGb250TmFtZVwiOlwiQ2FsaWJyaVwiLFwiSXNCb2xkXCI6ZmFsc2UsXCJJc0l0YWxpY1wiOmZhbHNlLFwiSXNVbmRlcmxpbmVkXCI6ZmFsc2V9LFwiQXV0b1NpemVcIjowLFwiRm9yZWdyb3VuZFwiOntcIiRpZFwiOlwiMTEyMlwiLFwiQ29sb3JcIjp7XCIkcmVmXCI6XCIxNDNcIn19LFwiQmFja2dyb3VuZEZpbGxUeXBlXCI6MCxcIk1heFdpZHRoXCI6MjAwLjAsXCJNYXhIZWlnaHRcIjpcIkluZmluaXR5XCIsXCJTbWFydEZvcmVncm91bmRJc0FjdGl2ZVwiOmZhbHNlLFwiSG9yaXpvbnRhbEFsaWdubWVudFwiOjAsXCJWZXJ0aWNhbEFsaWdubWVudFwiOjAsXCJTbWFydEZvcmVncm91bmRcIjpudWxsLFwiTWFyZ2luXCI6e1wiJGlkXCI6XCIxMTIzXCIsXCJUb3BcIjowLjAsXCJMZWZ0XCI6MC4wLFwiUmlnaHRcIjowLjAsXCJCb3R0b21cIjowLjB9LFwiUGFkZGluZ1wiOntcIiRpZFwiOlwiMTEyNFwiLFwiVG9wXCI6MC4wLFwiTGVmdFwiOjAuMCxcIlJpZ2h0XCI6MC4wLFwiQm90dG9tXCI6MC4wfSxcIkJhY2tncm91bmRcIjp7XCIkcmVmXCI6XCIxNDZcIn0sXCJJc1Zpc2libGVcIjp0cnVlLFwiV2lkdGhcIjowLjAsXCJIZWlnaHRcIjowLjAsXCJCb3JkZXJTdHlsZVwiOntcIiRpZFwiOlwiMTEyNVwiLFwiTGluZUNvbG9yXCI6bnVsbCxcIkxpbmVXZWlnaHRcIjowLjAsXCJMaW5lVHlwZVwiOjB9fSxcIkR1cmF0aW9uU3R5bGVcIjp7XCIkaWRcIjpcIjExMjZcIixcIkZvbnRTZXR0aW5nc1wiOntcIiRpZFwiOlwiMTEyN1wiLFwiRm9udFNpemVcIjoxMCxcIkZvbnROYW1lXCI6XCJDYWxpYnJpXCIsXCJJc0JvbGRcIjpmYWxzZSxcIklzSXRhbGljXCI6ZmFsc2UsXCJJc1VuZGVybGluZWRcIjpmYWxzZX0sXCJBdXRvU2l6ZVwiOjAsXCJGb3JlZ3JvdW5kXCI6e1wiJGlkXCI6XCIxMTI4XCIsXCJDb2xvclwiOntcIiRyZWZcIjpcIjE1MFwifX0sXCJCYWNrZ3JvdW5kRmlsbFR5cGVcIjowLFwiTWF4V2lkdGhcIjoyMDAuMCxcIk1heEhlaWdodFwiOlwiSW5maW5pdHlcIixcIlNtYXJ0Rm9yZWdyb3VuZElzQWN0aXZlXCI6ZmFsc2UsXCJIb3Jpem9udGFsQWxpZ25tZW50XCI6MCxcIlZlcnRpY2FsQWxpZ25tZW50XCI6MCxcIlNtYXJ0Rm9yZWdyb3VuZFwiOm51bGwsXCJNYXJnaW5cIjp7XCIkaWRcIjpcIjExMjlcIixcIlRvcFwiOjAuMCxcIkxlZnRcIjowLjAsXCJSaWdodFwiOjAuMCxcIkJvdHRvbVwiOjAuMH0sXCJQYWRkaW5nXCI6e1wiJGlkXCI6XCIxMTMwXCIsXCJUb3BcIjowLjAsXCJMZWZ0XCI6MC4wLFwiUmlnaHRcIjowLjAsXCJCb3R0b21cIjowLjB9LFwiQmFja2dyb3VuZFwiOntcIiRyZWZcIjpcIjE1M1wifSxcIklzVmlzaWJsZVwiOnRydWUsXCJXaWR0aFwiOjAuMCxcIkhlaWdodFwiOjAuMCxcIkJvcmRlclN0eWxlXCI6e1wiJGlkXCI6XCIxMTMxXCIsXCJMaW5lQ29sb3JcIjpudWxsLFwiTGluZVdlaWdodFwiOjAuMCxcIkxpbmVUeXBlXCI6MH19LFwiSG9yaXpvbnRhbENvbm5lY3RvclN0eWxlXCI6e1wiJGlkXCI6XCIxMTMyXCIsXCJMaW5lQ29sb3JcIjp7XCIkcmVmXCI6XCIxNTVcIn0sXCJMaW5lV2VpZ2h0XCI6MS4wLFwiTGluZVR5cGVcIjowfSxcIlZlcnRpY2FsQ29ubmVjdG9yU3R5bGVcIjp7XCIkaWRcIjpcIjExMzNcIixcIkxpbmVDb2xvclwiOntcIiRyZWZcIjpcIjE1OFwifSxcIkxpbmVXZWlnaHRcIjowLjAsXCJMaW5lVHlwZVwiOjB9LFwiTWFyZ2luXCI6bnVsbCxcIlN0YXJ0RGF0ZVBvc2l0aW9uXCI6NixcIkVuZERhdGVQb3NpdGlvblwiOjYsXCJUaXRsZVBvc2l0aW9uXCI6MixcIkR1cmF0aW9uUG9zaXRpb25cIjo2LFwiUGVyY2VudGFnZUNvbXBsZXRlZFBvc2l0aW9uXCI6NixcIlNwYWNpbmdcIjo1LFwiSXNCZWxvd1RpbWViYW5kXCI6dHJ1ZSxcIlBlcmNlbnRhZ2VDb21wbGV0ZVNoYXBlT3BhY2l0eVwiOjM1LFwiR3JvdXBOYW1lXCI6bnVsbCxcIkF0dGFjaGVkTWlsZXN0b25lc1N0eWxlc1wiOm51bGwsXCJTaGFwZVN0eWxlXCI6e1wiJGlkXCI6XCIxMTM0XCIsXCJNYXJnaW5cIjp7XCIkaWRcIjpcIjExMzVcIixcIlRvcFwiOjAuMCxcIkxlZnRcIjo0LjAsXCJSaWdodFwiOjQuMCxcIkJvdHRvbVwiOjAuMH0sXCJQYWRkaW5nXCI6e1wiJGlkXCI6XCIxMTM2XCIsXCJUb3BcIjowLjAsXCJMZWZ0XCI6MC4wLFwiUmlnaHRcIjowLjAsXCJCb3R0b21cIjowLjB9LFwiQmFja2dyb3VuZFwiOntcIiRpZFwiOlwiMTEzN1wiLFwiQ29sb3JcIjp7XCIkaWRcIjpcIjExMzhcIixcIkFcIjoyNTUsXCJSXCI6MTE2LFwiR1wiOjE3MyxcIkJcIjo3M319LFwiSXNWaXNpYmxlXCI6dHJ1ZSxcIldpZHRoXCI6MC4wLFwiSGVpZ2h0XCI6MTMuNDI2NjY2NjY2NjY2Njc3LFwiQm9yZGVyU3R5bGVcIjp7XCIkaWRcIjpcIjExMzlcIixcIkxpbmVDb2xvclwiOntcIiRyZWZcIjpcIjE2NlwifSxcIkxpbmVXZWlnaHRcIjowLjAsXCJMaW5lVHlwZVwiOjB9fSxcIlRpdGxlU3R5bGVcIjp7XCIkaWRcIjpcIjExNDBcIixcIkZvbnRTZXR0aW5nc1wiOntcIiRpZFwiOlwiMTE0MVwiLFwiRm9udFNpemVcIjoxMSxcIkZvbnROYW1lXCI6XCJDYWxpYnJpXCIsXCJJc0JvbGRcIjpmYWxzZSxcIklzSXRhbGljXCI6ZmFsc2UsXCJJc1VuZGVybGluZWRcIjpmYWxzZX0sXCJBdXRvU2l6ZVwiOjAsXCJGb3JlZ3JvdW5kXCI6e1wiJGlkXCI6XCIxMTQyXCIsXCJDb2xvclwiOntcIiRpZFwiOlwiMTE0M1wiLFwiQVwiOjI1NSxcIlJcIjoyNTUsXCJHXCI6MjU1LFwiQlwiOjI1NX19LFwiQmFja2dyb3VuZEZpbGxUeXBlXCI6MCxcIk1heFdpZHRoXCI6NzIwLjAsXCJNYXhIZWlnaHRcIjpcIkluZmluaXR5XCIsXCJTbWFydEZvcmVncm91bmRJc0FjdGl2ZVwiOmZhbHNlLFwiSG9yaXpvbnRhbEFsaWdubWVudFwiOjEsXCJWZXJ0aWNhbEFsaWdubWVudFwiOjAsXCJTbWFydEZvcmVncm91bmRcIjpudWxsLFwiTWFyZ2luXCI6e1wiJGlkXCI6XCIxMTQ0XCIsXCJUb3BcIjowLjAsXCJMZWZ0XCI6MC4wLFwiUmlnaHRcIjowLjAsXCJCb3R0b21cIjowLjB9LFwiUGFkZGluZ1wiOntcIiRpZFwiOlwiMTE0NVwiLFwiVG9wXCI6MC4wLFwiTGVmdFwiOjAuMCxcIlJpZ2h0XCI6MC4wLFwiQm90dG9tXCI6MC4wfSxcIkJhY2tncm91bmRcIjp7XCIkcmVmXCI6XCIxNzRcIn0sXCJJc1Zpc2libGVcIjp0cnVlLFwiV2lkdGhcIjowLjAsXCJIZWlnaHRcIjowLjAsXCJCb3JkZXJTdHlsZVwiOntcIiRpZFwiOlwiMTE0NlwiLFwiTGluZUNvbG9yXCI6bnVsbCxcIkxpbmVXZWlnaHRcIjowLjAsXCJMaW5lVHlwZVwiOjB9fSxcIkRhdGVTdHlsZVwiOntcIiRpZFwiOlwiMTE0N1wiLFwiRm9udFNldHRpbmdzXCI6e1wiJGlkXCI6XCIxMTQ4XCIsXCJGb250U2l6ZVwiOjEwLFwiRm9udE5hbWVcIjpcIkNhbGlicmlcIixcIklzQm9sZFwiOmZhbHNlLFwiSXNJdGFsaWNcIjpmYWxzZSxcIklzVW5kZXJsaW5lZFwiOmZhbHNlfSxcIkF1dG9TaXplXCI6MCxcIkZvcmVncm91bmRcIjp7XCIkaWRcIjpcIjExNDlcIixcIkNvbG9yXCI6e1wiJGlkXCI6XCIxMTUwXCIsXCJBXCI6MjU1LFwiUlwiOjY4LFwiR1wiOjg0LFwiQlwiOjEwNn19LFwiQmFja2dyb3VuZEZpbGxUeXBlXCI6MCxcIk1heFdpZHRoXCI6MjAwLjAsXCJNYXhIZWlnaHRcIjpcIkluZmluaXR5XCIsXCJTbWFydEZvcmVncm91bmRJc0FjdGl2ZVwiOmZhbHNlLFwiSG9yaXpvbnRhbEFsaWdubWVudFwiOjAsXCJWZXJ0aWNhbEFsaWdubWVudFwiOjAsXCJTbWFydEZvcmVncm91bmRcIjpudWxsLFwiTWFyZ2luXCI6e1wiJGlkXCI6XCIxMTUxXCIsXCJUb3BcIjowLjAsXCJMZWZ0XCI6MC4wLFwiUmlnaHRcIjowLjAsXCJCb3R0b21cIjowLjB9LFwiUGFkZGluZ1wiOntcIiRpZFwiOlwiMTE1MlwiLFwiVG9wXCI6MC4wLFwiTGVmdFwiOjAuMCxcIlJpZ2h0XCI6MC4wLFwiQm90dG9tXCI6MC4wfSxcIkJhY2tncm91bmRcIjp7XCIkcmVmXCI6XCIxODFcIn0sXCJJc1Zpc2libGVcIjp0cnVlLFwiV2lkdGhcIjowLjAsXCJIZWlnaHRcIjowLjAsXCJCb3JkZXJTdHlsZVwiOntcIiRpZFwiOlwiMTE1M1wiLFwiTGluZUNvbG9yXCI6bnVsbCxcIkxpbmVXZWlnaHRcIjowLjAsXCJMaW5lVHlwZVwiOjB9fSxcIkRhdGVGb3JtYXRcIjp7XCIkaWRcIjpcIjExNTRcIixcIkZvcm1hdFN0cmluZ1wiOlwiTU1NIGRcIixcIlNlcGFyYXRvclwiOlwiL1wiLFwiVXNlSW50ZXJuYXRpb25hbERhdGVGb3JtYXRcIjpmYWxzZSxcIkRhdGVJc1Zpc2libGVcIjp0cnVlLFwiVGltZUlzVmlzaWJsZVwiOmZhbHNlLFwiSG91ckRpZ2l0c1wiOjEsXCJBbVBtRGVzaWduYXRvclwiOjIsXCJUcmltMDBNaW51dGVzXCI6ZmFsc2UsXCJMYXN0S25vd25WaXNpYmlsaXR5U3RhdGVcIjpudWxsfSxcIklzVmlzaWJsZVwiOnRydWV9LFwiQXR0YWNoZWRNaWxlc3RvbmVzU3R5bGVcIjpbXX1dfSx7XCIkaWRcIjpcIjExNTVcIixcIlN0eWxlXCI6e1wiJGlkXCI6XCIxMTU2XCIsXCJIZWFkZXJTdHlsZVwiOntcIiRpZFwiOlwiMTE1N1wiLFwiVGV4dFN0eWxlXCI6e1wiJGlkXCI6XCIxMTU4XCIsXCJGb250U2V0dGluZ3NcIjp7XCIkaWRcIjpcIjExNTlcIixcIkZvbnRTaXplXCI6MTAsXCJGb250TmFtZVwiOlwiRnJhbmtsaW4gR290aGljIE1lZGl1bVwiLFwiSXNCb2xkXCI6ZmFsc2UsXCJJc0l0YWxpY1wiOmZhbHNlLFwiSXNVbmRlcmxpbmVkXCI6ZmFsc2V9LFwiQXV0b1NpemVcIjowLFwiRm9yZWdyb3VuZFwiOntcIiRpZFwiOlwiMTE2MFwiLFwiQ29sb3JcIjp7XCIkaWRcIjpcIjExNjFcIixcIkFcIjoyNTUsXCJSXCI6MCxcIkdcIjowLFwiQlwiOjB9fSxcIkJhY2tncm91bmRGaWxsVHlwZVwiOjAsXCJNYXhXaWR0aFwiOjAuMCxcIk1heEhlaWdodFwiOjAuMCxcIlNtYXJ0Rm9yZWdyb3VuZElzQWN0aXZlXCI6ZmFsc2UsXCJIb3Jpem9udGFsQWxpZ25tZW50XCI6MCxcIlZlcnRpY2FsQWxpZ25tZW50XCI6MCxcIlNtYXJ0Rm9yZWdyb3VuZFwiOm51bGwsXCJNYXJnaW5cIjp7XCIkaWRcIjpcIjExNjJcIixcIlRvcFwiOjAuMCxcIkxlZnRcIjowLjAsXCJSaWdodFwiOjAuMCxcIkJvdHRvbVwiOjAuMH0sXCJQYWRkaW5nXCI6e1wiJGlkXCI6XCIxMTYzXCIsXCJUb3BcIjowLjAsXCJMZWZ0XCI6MC4wLFwiUmlnaHRcIjowLjAsXCJCb3R0b21cIjowLjB9LFwiQmFja2dyb3VuZFwiOm51bGwsXCJJc1Zpc2libGVcIjpmYWxzZSxcIldpZHRoXCI6MC4wLFwiSGVpZ2h0XCI6MC4wLFwiQm9yZGVyU3R5bGVcIjpudWxsfSxcIlJlY3RhbmdsZVN0eWxlXCI6e1wiJGlkXCI6XCIxMTY0XCIsXCJNYXJnaW5cIjp7XCIkaWRcIjpcIjExNjVcIixcIlRvcFwiOjAuMCxcIkxlZnRcIjowLjAsXCJSaWdodFwiOjAuMCxcIkJvdHRvbVwiOjAuMH0sXCJQYWRkaW5nXCI6e1wiJGlkXCI6XCIxMTY2XCIsXCJUb3BcIjowLjAsXCJMZWZ0XCI6MC4wLFwiUmlnaHRcIjowLjAsXCJCb3R0b21cIjowLjB9LFwiQmFja2dyb3VuZFwiOntcIiRpZFwiOlwiMTE2N1wiLFwiQ29sb3JcIjp7XCIkaWRcIjpcIjExNjhcIixcIkFcIjoxMjcsXCJSXCI6MTY1LFwiR1wiOjE2NSxcIkJcIjoxNjV9fSxcIklzVmlzaWJsZVwiOmZhbHNlLFwiV2lkdGhcIjowLjAsXCJIZWlnaHRcIjowLjAsXCJCb3JkZXJTdHlsZVwiOntcIiRpZFwiOlwiMTE2OVwiLFwiTGluZUNvbG9yXCI6e1wiJHJlZlwiOlwiMTk3XCJ9LFwiTGluZVdlaWdodFwiOjAuMCxcIkxpbmVUeXBlXCI6MH19LFwiVGV4dElzVmVydGljYWxcIjpmYWxzZX0sXCJCYWNrZ3JvdW5kU3R5bGVcIjp7XCIkaWRcIjpcIjExNzBcIixcIk1hcmdpblwiOntcIiRpZFwiOlwiMTE3MVwiLFwiVG9wXCI6MC4wLFwiTGVmdFwiOjAuMCxcIlJpZ2h0XCI6MC4wLFwiQm90dG9tXCI6MC4wfSxcIlBhZGRpbmdcIjp7XCIkaWRcIjpcIjExNzJcIixcIlRvcFwiOjAuMCxcIkxlZnRcIjowLjAsXCJSaWdodFwiOjAuMCxcIkJvdHRvbVwiOjAuMH0sXCJCYWNrZ3JvdW5kXCI6e1wiJGlkXCI6XCIxMTczXCIsXCJDb2xvclwiOntcIiRpZFwiOlwiMTE3NFwiLFwiQVwiOjM4LFwiUlwiOjE2NSxcIkdcIjoxNjUsXCJCXCI6MTY1fX0sXCJJc1Zpc2libGVcIjp0cnVlLFwiV2lkdGhcIjowLjAsXCJIZWlnaHRcIjowLjAsXCJCb3JkZXJTdHlsZVwiOntcIiRpZFwiOlwiMTE3NVwiLFwiTGluZUNvbG9yXCI6e1wiJHJlZlwiOlwiMjA1XCJ9LFwiTGluZVdlaWdodFwiOjAuMCxcIkxpbmVUeXBlXCI6MH19LFwiSXNBYm92ZVRpbWViYW5kXCI6ZmFsc2V9LFwiQ3VzdG9tU3dpbWxhbmVNaWxlc3RvbmVTdHlsZUxpc3RcIjpbe1wiJGlkXCI6XCIxMTc2XCIsXCJUaXRsZVN0eWxlXCI6e1wiJGlkXCI6XCIxMTc3XCIsXCJGb250U2V0dGluZ3NcIjp7XCIkaWRcIjpcIjExNzhcIixcIkZvbnRTaXplXCI6MTEsXCJGb250TmFtZVwiOlwiQ2FsaWJyaVwiLFwiSXNCb2xkXCI6dHJ1ZSxcIklzSXRhbGljXCI6ZmFsc2UsXCJJc1VuZGVybGluZWRcIjpmYWxzZX0sXCJBdXRvU2l6ZVwiOjAsXCJGb3JlZ3JvdW5kXCI6e1wiJGlkXCI6XCIxMTc5XCIsXCJDb2xvclwiOntcIiRpZFwiOlwiMTE4MFwiLFwiQVwiOjI1NSxcIlJcIjo4OSxcIkdcIjo4OSxcIkJcIjo4OX19LFwiQmFja2dyb3VuZEZpbGxUeXBlXCI6MCxcIk1heFdpZHRoXCI6MjAwLjAsXCJNYXhIZWlnaHRcIjpcIkluZmluaXR5XCIsXCJTbWFydEZvcmVncm91bmRJc0FjdGl2ZVwiOmZhbHNlLFwiSG9yaXpvbnRhbEFsaWdubWVudFwiOjAsXCJWZXJ0aWNhbEFsaWdubWVudFwiOjAsXCJTbWFydEZvcmVncm91bmRcIjpudWxsLFwiTWFyZ2luXCI6e1wiJGlkXCI6XCIxMTgxXCIsXCJUb3BcIjowLjAsXCJMZWZ0XCI6MC4wLFwiUmlnaHRcIjowLjAsXCJCb3R0b21cIjowLjB9LFwiUGFkZGluZ1wiOntcIiRpZFwiOlwiMTE4MlwiLFwiVG9wXCI6MC4wLFwiTGVmdFwiOjAuMCxcIlJpZ2h0XCI6MC4wLFwiQm90dG9tXCI6MC4wfSxcIkJhY2tncm91bmRcIjp7XCIkcmVmXCI6XCIxMDVcIn0sXCJJc1Zpc2libGVcIjp0cnVlLFwiV2lkdGhcIjowLjAsXCJIZWlnaHRcIjowLjAsXCJCb3JkZXJTdHlsZVwiOm51bGx9LFwiRGF0ZVN0eWxlXCI6e1wiJGlkXCI6XCIxMTgzXCIsXCJGb250U2V0dGluZ3NcIjp7XCIkaWRcIjpcIjExODRcIixcIkZvbnRTaXplXCI6MTAsXCJGb250TmFtZVwiOlwiQ2FsaWJyaVwiLFwiSXNCb2xkXCI6ZmFsc2UsXCJJc0l0YWxpY1wiOmZhbHNlLFwiSXNVbmRlcmxpbmVkXCI6ZmFsc2V9LFwiQXV0b1NpemVcIjowLFwiRm9yZWdyb3VuZFwiOntcIiRpZFwiOlwiMTE4NVwiLFwiQ29sb3JcIjp7XCIkaWRcIjpcIjExODZcIixcIkFcIjoyNTUsXCJSXCI6NjgsXCJHXCI6ODQsXCJCXCI6MTA2fX0sXCJCYWNrZ3JvdW5kRmlsbFR5cGVcIjowLFwiTWF4V2lkdGhcIjoyMDAuMCxcIk1heEhlaWdodFwiOlwiSW5maW5pdHlcIixcIlNtYXJ0Rm9yZWdyb3VuZElzQWN0aXZlXCI6ZmFsc2UsXCJIb3Jpem9udGFsQWxpZ25tZW50XCI6MixcIlZlcnRpY2FsQWxpZ25tZW50XCI6MCxcIlNtYXJ0Rm9yZWdyb3VuZFwiOm51bGwsXCJNYXJnaW5cIjp7XCIkaWRcIjpcIjExODdcIixcIlRvcFwiOjAuMCxcIkxlZnRcIjowLjAsXCJSaWdodFwiOjAuMCxcIkJvdHRvbVwiOjAuMH0sXCJQYWRkaW5nXCI6e1wiJGlkXCI6XCIxMTg4XCIsXCJUb3BcIjowLjAsXCJMZWZ0XCI6MC4wLFwiUmlnaHRcIjowLjAsXCJCb3R0b21cIjowLjB9LFwiQmFja2dyb3VuZFwiOntcIiRyZWZcIjpcIjExMlwifSxcIklzVmlzaWJsZVwiOnRydWUsXCJXaWR0aFwiOjAuMCxcIkhlaWdodFwiOjAuMCxcIkJvcmRlclN0eWxlXCI6bnVsbH0sXCJUaXRsZVBvc2l0aW9uXCI6MixcIkRhdGVQb3NpdGlvblwiOlwiTGVmdFwiLFwiU2hhcGVUeXBlXCI6MTMsXCJTaGFwZVNpemVcIjowLFwiU2hhcGVTdHlsZVwiOntcIiRpZFwiOlwiMTE4OVwiLFwiTWFyZ2luXCI6e1wiJGlkXCI6XCIxMTkwXCIsXCJUb3BcIjowLjAsXCJMZWZ0XCI6MC4wLFwiUmlnaHRcIjowLjAsXCJCb3R0b21cIjowLjB9LFwiUGFkZGluZ1wiOntcIiRpZFwiOlwiMTE5MVwiLFwiVG9wXCI6MC4wLFwiTGVmdFwiOjAuMCxcIlJpZ2h0XCI6MC4wLFwiQm90dG9tXCI6MC4wfSxcIkJhY2tncm91bmRcIjp7XCIkaWRcIjpcIjExOTJcIixcIkNvbG9yXCI6e1wiJGlkXCI6XCIxMTkzXCIsXCJBXCI6MjU1LFwiUlwiOjExNSxcIkdcIjoxMTUsXCJCXCI6MTE1fX0sXCJJc1Zpc2libGVcIjp0cnVlLFwiV2lkdGhcIjoxMi4wLFwiSGVpZ2h0XCI6MTQuMCxcIkJvcmRlclN0eWxlXCI6e1wiJGlkXCI6XCIxMTk0XCIsXCJMaW5lQ29sb3JcIjp7XCIkcmVmXCI6XCI5N1wifSxcIkxpbmVXZWlnaHRcIjowLjAsXCJMaW5lVHlwZVwiOjB9fSxcIkRhdGVGb3JtYXRcIjp7XCIkaWRcIjpcIjExOTVcIixcIkZvcm1hdFN0cmluZ1wiOlwiZGRkLCB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E5NlwiLFwiRGF0ZVBhcnRJc1Zpc2libGVcIjp0cnVlLFwiVGltZVBhcnRJc1Zpc2libGVcIjpmYWxzZX19LFwiSXNWaXNpYmxlXCI6dHJ1ZSxcIkdyb3VwSWRcIjpcIlwiLFwiU3BhY2luZ1wiOjV9LHtcIiRpZFwiOlwiMTE5N1wiLFwiVGl0bGVTdHlsZVwiOntcIiRpZFwiOlwiMTE5OFwiLFwiRm9udFNldHRpbmdzXCI6e1wiJGlkXCI6XCIxMTk5XCIsXCJGb250U2l6ZVwiOjExLFwiRm9udE5hbWVcIjpcIkNhbGlicmlcIixcIklzQm9sZFwiOnRydWUsXCJJc0l0YWxpY1wiOmZhbHNlLFwiSXNVbmRlcmxpbmVkXCI6ZmFsc2V9LFwiQXV0b1NpemVcIjowLFwiRm9yZWdyb3VuZFwiOntcIiRpZFwiOlwiMTIwMFwiLFwiQ29sb3JcIjp7XCIkaWRcIjpcIjEyMDF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IwMlwiLFwiVG9wXCI6MC4wLFwiTGVmdFwiOjAuMCxcIlJpZ2h0XCI6MC4wLFwiQm90dG9tXCI6MC4wfSxcIlBhZGRpbmdcIjp7XCIkaWRcIjpcIjEyMDNcIixcIlRvcFwiOjAuMCxcIkxlZnRcIjowLjAsXCJSaWdodFwiOjAuMCxcIkJvdHRvbVwiOjAuMH0sXCJCYWNrZ3JvdW5kXCI6e1wiJHJlZlwiOlwiMTA1XCJ9LFwiSXNWaXNpYmxlXCI6dHJ1ZSxcIldpZHRoXCI6MC4wLFwiSGVpZ2h0XCI6MC4wLFwiQm9yZGVyU3R5bGVcIjpudWxsfSxcIkRhdGVTdHlsZVwiOntcIiRpZFwiOlwiMTIwNFwiLFwiRm9udFNldHRpbmdzXCI6e1wiJGlkXCI6XCIxMjA1XCIsXCJGb250U2l6ZVwiOjksXCJGb250TmFtZVwiOlwiQ2FsaWJyaVwiLFwiSXNCb2xkXCI6ZmFsc2UsXCJJc0l0YWxpY1wiOmZhbHNlLFwiSXNVbmRlcmxpbmVkXCI6ZmFsc2V9LFwiQXV0b1NpemVcIjowLFwiRm9yZWdyb3VuZFwiOntcIiRpZFwiOlwiMTIwNlwiLFwiQ29sb3JcIjp7XCIkaWRcIjpcIjEyMDdcIixcIkFcIjoyNTUsXCJSXCI6MTE1LFwiR1wiOjExNSxcIkJcIjoxMTV9fSxcIkJhY2tncm91bmRGaWxsVHlwZVwiOjAsXCJNYXhXaWR0aFwiOjIwMC4wLFwiTWF4SGVpZ2h0XCI6XCJJbmZpbml0eVwiLFwiU21hcnRGb3JlZ3JvdW5kSXNBY3RpdmVcIjpmYWxzZSxcIkhvcml6b250YWxBbGlnbm1lbnRcIjoyLFwiVmVydGljYWxBbGlnbm1lbnRcIjowLFwiU21hcnRGb3JlZ3JvdW5kXCI6bnVsbCxcIk1hcmdpblwiOntcIiRpZFwiOlwiMTIwOFwiLFwiVG9wXCI6MC4wLFwiTGVmdFwiOjAuMCxcIlJpZ2h0XCI6MC4wLFwiQm90dG9tXCI6MC4wfSxcIlBhZGRpbmdcIjp7XCIkaWRcIjpcIjEyMDlcIixcIlRvcFwiOjAuMCxcIkxlZnRcIjowLjAsXCJSaWdodFwiOjAuMCxcIkJvdHRvbVwiOjAuMH0sXCJCYWNrZ3JvdW5kXCI6e1wiJHJlZlwiOlwiMTEyXCJ9LFwiSXNWaXNpYmxlXCI6dHJ1ZSxcIldpZHRoXCI6MC4wLFwiSGVpZ2h0XCI6MC4wLFwiQm9yZGVyU3R5bGVcIjpudWxsfSxcIlRpdGxlUG9zaXRpb25cIjowLFwiRGF0ZVBvc2l0aW9uXCI6XCJSaWdodFwiLFwiU2hhcGVUeXBlXCI6MTMsXCJTaGFwZVNpemVcIjowLFwiU2hhcGVTdHlsZVwiOntcIiRpZFwiOlwiMTIxMFwiLFwiTWFyZ2luXCI6e1wiJGlkXCI6XCIxMjExXCIsXCJUb3BcIjowLjAsXCJMZWZ0XCI6MC4wLFwiUmlnaHRcIjowLjAsXCJCb3R0b21cIjowLjB9LFwiUGFkZGluZ1wiOntcIiRpZFwiOlwiMTIxMlwiLFwiVG9wXCI6MC4wLFwiTGVmdFwiOjAuMCxcIlJpZ2h0XCI6MC4wLFwiQm90dG9tXCI6MC4wfSxcIkJhY2tncm91bmRcIjp7XCIkaWRcIjpcIjEyMTNcIixcIkNvbG9yXCI6e1wiJGlkXCI6XCIxMjE0XCIsXCJBXCI6MjU1LFwiUlwiOjExNSxcIkdcIjoxMTUsXCJCXCI6MTE1fX0sXCJJc1Zpc2libGVcIjp0cnVlLFwiV2lkdGhcIjoxMi4wLFwiSGVpZ2h0XCI6MTQuMCxcIkJvcmRlclN0eWxlXCI6e1wiJGlkXCI6XCIxMjE1XCIsXCJMaW5lQ29sb3JcIjp7XCIkcmVmXCI6XCI5N1wifSxcIkxpbmVXZWlnaHRcIjowLjAsXCJMaW5lVHlwZVwiOjB9fSxcIkRhdGVGb3JtYXRcIjp7XCIkaWRcIjpcIjEyMTZcIixcIkZvcm1hdFN0cmluZ1wiOlwiTU1NTSBkLCB5eXl5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E3XCIsXCJEYXRlUGFydElzVmlzaWJsZVwiOnRydWUsXCJUaW1lUGFydElzVmlzaWJsZVwiOmZhbHNlfX0sXCJJc1Zpc2libGVcIjp0cnVlLFwiR3JvdXBJZFwiOlwiNjRlY2QxZGYtMTdiMS00NTYzLWEwNDEtMDdmYmIyNDg4NmQyXCIsXCJTcGFjaW5nXCI6NX0se1wiJGlkXCI6XCIxMjE4XCIsXCJUaXRsZVN0eWxlXCI6e1wiJGlkXCI6XCIxMjE5XCIsXCJGb250U2V0dGluZ3NcIjp7XCIkaWRcIjpcIjEyMjBcIixcIkZvbnRTaXplXCI6MTEsXCJGb250TmFtZVwiOlwiQ2FsaWJyaVwiLFwiSXNCb2xkXCI6dHJ1ZSxcIklzSXRhbGljXCI6ZmFsc2UsXCJJc1VuZGVybGluZWRcIjpmYWxzZX0sXCJBdXRvU2l6ZVwiOjAsXCJGb3JlZ3JvdW5kXCI6e1wiJGlkXCI6XCIxMjIxXCIsXCJDb2xvclwiOntcIiRpZFwiOlwiMTIyMlwiLFwiQVwiOjI1NSxcIlJcIjo4OSxcIkdcIjo4OSxcIkJcIjo4OX19LFwiQmFja2dyb3VuZEZpbGxUeXBlXCI6MCxcIk1heFdpZHRoXCI6MjAwLjAsXCJNYXhIZWlnaHRcIjpcIkluZmluaXR5XCIsXCJTbWFydEZvcmVncm91bmRJc0FjdGl2ZVwiOmZhbHNlLFwiSG9yaXpvbnRhbEFsaWdubWVudFwiOjAsXCJWZXJ0aWNhbEFsaWdubWVudFwiOjAsXCJTbWFydEZvcmVncm91bmRcIjpudWxsLFwiTWFyZ2luXCI6e1wiJGlkXCI6XCIxMjIzXCIsXCJUb3BcIjowLjAsXCJMZWZ0XCI6MC4wLFwiUmlnaHRcIjowLjAsXCJCb3R0b21cIjowLjB9LFwiUGFkZGluZ1wiOntcIiRpZFwiOlwiMTIyNFwiLFwiVG9wXCI6MC4wLFwiTGVmdFwiOjAuMCxcIlJpZ2h0XCI6MC4wLFwiQm90dG9tXCI6MC4wfSxcIkJhY2tncm91bmRcIjp7XCIkcmVmXCI6XCIxMDVcIn0sXCJJc1Zpc2libGVcIjp0cnVlLFwiV2lkdGhcIjowLjAsXCJIZWlnaHRcIjowLjAsXCJCb3JkZXJTdHlsZVwiOm51bGx9LFwiRGF0ZVN0eWxlXCI6e1wiJGlkXCI6XCIxMjI1XCIsXCJGb250U2V0dGluZ3NcIjp7XCIkaWRcIjpcIjEyMjZcIixcIkZvbnRTaXplXCI6OSxcIkZvbnROYW1lXCI6XCJDYWxpYnJpXCIsXCJJc0JvbGRcIjpmYWxzZSxcIklzSXRhbGljXCI6ZmFsc2UsXCJJc1VuZGVybGluZWRcIjpmYWxzZX0sXCJBdXRvU2l6ZVwiOjAsXCJGb3JlZ3JvdW5kXCI6e1wiJGlkXCI6XCIxMjI3XCIsXCJDb2xvclwiOntcIiRpZFwiOlwiMTIyOFwiLFwiQVwiOjI1NSxcIlJcIjoxMTUsXCJHXCI6MTE1LFwiQlwiOjExNX19LFwiQmFja2dyb3VuZEZpbGxUeXBlXCI6MCxcIk1heFdpZHRoXCI6MjAwLjAsXCJNYXhIZWlnaHRcIjpcIkluZmluaXR5XCIsXCJTbWFydEZvcmVncm91bmRJc0FjdGl2ZVwiOmZhbHNlLFwiSG9yaXpvbnRhbEFsaWdubWVudFwiOjIsXCJWZXJ0aWNhbEFsaWdubWVudFwiOjAsXCJTbWFydEZvcmVncm91bmRcIjpudWxsLFwiTWFyZ2luXCI6e1wiJGlkXCI6XCIxMjI5XCIsXCJUb3BcIjowLjAsXCJMZWZ0XCI6MC4wLFwiUmlnaHRcIjowLjAsXCJCb3R0b21cIjowLjB9LFwiUGFkZGluZ1wiOntcIiRpZFwiOlwiMTIzMFwiLFwiVG9wXCI6MC4wLFwiTGVmdFwiOjAuMCxcIlJpZ2h0XCI6MC4wLFwiQm90dG9tXCI6MC4wfSxcIkJhY2tncm91bmRcIjp7XCIkcmVmXCI6XCIxMTJcIn0sXCJJc1Zpc2libGVcIjp0cnVlLFwiV2lkdGhcIjowLjAsXCJIZWlnaHRcIjowLjAsXCJCb3JkZXJTdHlsZVwiOm51bGx9LFwiVGl0bGVQb3NpdGlvblwiOjAsXCJEYXRlUG9zaXRpb25cIjpcIlJpZ2h0XCIsXCJTaGFwZVR5cGVcIjoxMyxcIlNoYXBlU2l6ZVwiOjAsXCJTaGFwZVN0eWxlXCI6e1wiJGlkXCI6XCIxMjMxXCIsXCJNYXJnaW5cIjp7XCIkaWRcIjpcIjEyMzJcIixcIlRvcFwiOjAuMCxcIkxlZnRcIjowLjAsXCJSaWdodFwiOjAuMCxcIkJvdHRvbVwiOjAuMH0sXCJQYWRkaW5nXCI6e1wiJGlkXCI6XCIxMjMzXCIsXCJUb3BcIjowLjAsXCJMZWZ0XCI6MC4wLFwiUmlnaHRcIjowLjAsXCJCb3R0b21cIjowLjB9LFwiQmFja2dyb3VuZFwiOntcIiRpZFwiOlwiMTIzNFwiLFwiQ29sb3JcIjp7XCIkaWRcIjpcIjEyMzVcIixcIkFcIjoyNTUsXCJSXCI6MTE1LFwiR1wiOjExNSxcIkJcIjoxMTV9fSxcIklzVmlzaWJsZVwiOnRydWUsXCJXaWR0aFwiOjEyLjAsXCJIZWlnaHRcIjoxNC4wLFwiQm9yZGVyU3R5bGVcIjp7XCIkaWRcIjpcIjEyMzZcIixcIkxpbmVDb2xvclwiOntcIiRyZWZcIjpcIjk3XCJ9LFwiTGluZVdlaWdodFwiOjAuMCxcIkxpbmVUeXBlXCI6MH19LFwiRGF0ZUZvcm1hdFwiOntcIiRpZFwiOlwiMTIzN1wiLFwiRm9ybWF0U3RyaW5nXCI6XCJNTU1NIGQsIHl5eXlcIixcIlNlcGFyYXRvclwiOlwiL1wiLFwiVXNlSW50ZXJuYXRpb25hbERhdGVGb3JtYXRcIjpmYWxzZSxcIkRhdGVJc1Zpc2libGVcIjp0cnVlLFwiVGltZUlzVmlzaWJsZVwiOmZhbHNlLFwiSG91ckRpZ2l0c1wiOjEsXCJBbVBtRGVzaWduYXRvclwiOjIsXCJUcmltMDBNaW51dGVzXCI6ZmFsc2UsXCJMYXN0S25vd25WaXNpYmlsaXR5U3RhdGVcIjp7XCIkaWRcIjpcIjEyMzhcIixcIkRhdGVQYXJ0SXNWaXNpYmxlXCI6dHJ1ZSxcIlRpbWVQYXJ0SXNWaXNpYmxlXCI6ZmFsc2V9fSxcIklzVmlzaWJsZVwiOnRydWUsXCJHcm91cElkXCI6XCI2NGVjZDFkZi0xN2IxLTQ1NjMtYTA0MS0wN2ZiYjI0ODg2ZDJcIixcIlNwYWNpbmdcIjo1fSx7XCIkaWRcIjpcIjEyMzlcIixcIlRpdGxlU3R5bGVcIjp7XCIkaWRcIjpcIjEyNDBcIixcIkZvbnRTZXR0aW5nc1wiOntcIiRpZFwiOlwiMTI0MVwiLFwiRm9udFNpemVcIjoxMSxcIkZvbnROYW1lXCI6XCJDYWxpYnJpXCIsXCJJc0JvbGRcIjp0cnVlLFwiSXNJdGFsaWNcIjpmYWxzZSxcIklzVW5kZXJsaW5lZFwiOmZhbHNlfSxcIkF1dG9TaXplXCI6MCxcIkZvcmVncm91bmRcIjp7XCIkaWRcIjpcIjEyNDJcIixcIkNvbG9yXCI6e1wiJGlkXCI6XCIxMjQzXCIsXCJBXCI6MjU1LFwiUlwiOjg5LFwiR1wiOjg5LFwiQlwiOjg5fX0sXCJCYWNrZ3JvdW5kRmlsbFR5cGVcIjowLFwiTWF4V2lkdGhcIjoyMDAuMCxcIk1heEhlaWdodFwiOlwiSW5maW5pdHlcIixcIlNtYXJ0Rm9yZWdyb3VuZElzQWN0aXZlXCI6ZmFsc2UsXCJIb3Jpem9udGFsQWxpZ25tZW50XCI6MCxcIlZlcnRpY2FsQWxpZ25tZW50XCI6MCxcIlNtYXJ0Rm9yZWdyb3VuZFwiOm51bGwsXCJNYXJnaW5cIjp7XCIkaWRcIjpcIjEyNDRcIixcIlRvcFwiOjAuMCxcIkxlZnRcIjowLjAsXCJSaWdodFwiOjAuMCxcIkJvdHRvbVwiOjAuMH0sXCJQYWRkaW5nXCI6e1wiJGlkXCI6XCIxMjQ1XCIsXCJUb3BcIjowLjAsXCJMZWZ0XCI6MC4wLFwiUmlnaHRcIjowLjAsXCJCb3R0b21cIjowLjB9LFwiQmFja2dyb3VuZFwiOntcIiRyZWZcIjpcIjEwNVwifSxcIklzVmlzaWJsZVwiOnRydWUsXCJXaWR0aFwiOjAuMCxcIkhlaWdodFwiOjAuMCxcIkJvcmRlclN0eWxlXCI6bnVsbH0sXCJEYXRlU3R5bGVcIjp7XCIkaWRcIjpcIjEyNDZcIixcIkZvbnRTZXR0aW5nc1wiOntcIiRpZFwiOlwiMTI0N1wiLFwiRm9udFNpemVcIjo5LFwiRm9udE5hbWVcIjpcIkNhbGlicmlcIixcIklzQm9sZFwiOmZhbHNlLFwiSXNJdGFsaWNcIjpmYWxzZSxcIklzVW5kZXJsaW5lZFwiOmZhbHNlfSxcIkF1dG9TaXplXCI6MCxcIkZvcmVncm91bmRcIjp7XCIkaWRcIjpcIjEyNDhcIixcIkNvbG9yXCI6e1wiJGlkXCI6XCIxMjQ5XCIsXCJBXCI6MjU1LFwiUlwiOjExNSxcIkdcIjoxMTUsXCJCXCI6MTE1fX0sXCJCYWNrZ3JvdW5kRmlsbFR5cGVcIjowLFwiTWF4V2lkdGhcIjoyMDAuMCxcIk1heEhlaWdodFwiOlwiSW5maW5pdHlcIixcIlNtYXJ0Rm9yZWdyb3VuZElzQWN0aXZlXCI6ZmFsc2UsXCJIb3Jpem9udGFsQWxpZ25tZW50XCI6MixcIlZlcnRpY2FsQWxpZ25tZW50XCI6MCxcIlNtYXJ0Rm9yZWdyb3VuZFwiOm51bGwsXCJNYXJnaW5cIjp7XCIkaWRcIjpcIjEyNTBcIixcIlRvcFwiOjAuMCxcIkxlZnRcIjowLjAsXCJSaWdodFwiOjAuMCxcIkJvdHRvbVwiOjAuMH0sXCJQYWRkaW5nXCI6e1wiJGlkXCI6XCIxMjUxXCIsXCJUb3BcIjowLjAsXCJMZWZ0XCI6MC4wLFwiUmlnaHRcIjowLjAsXCJCb3R0b21cIjowLjB9LFwiQmFja2dyb3VuZFwiOntcIiRyZWZcIjpcIjExMlwifSxcIklzVmlzaWJsZVwiOnRydWUsXCJXaWR0aFwiOjAuMCxcIkhlaWdodFwiOjAuMCxcIkJvcmRlclN0eWxlXCI6bnVsbH0sXCJUaXRsZVBvc2l0aW9uXCI6MCxcIkRhdGVQb3NpdGlvblwiOlwiUmlnaHRcIixcIlNoYXBlVHlwZVwiOjEzLFwiU2hhcGVTaXplXCI6MCxcIlNoYXBlU3R5bGVcIjp7XCIkaWRcIjpcIjEyNTJcIixcIk1hcmdpblwiOntcIiRpZFwiOlwiMTI1M1wiLFwiVG9wXCI6MC4wLFwiTGVmdFwiOjAuMCxcIlJpZ2h0XCI6MC4wLFwiQm90dG9tXCI6MC4wfSxcIlBhZGRpbmdcIjp7XCIkaWRcIjpcIjEyNTRcIixcIlRvcFwiOjAuMCxcIkxlZnRcIjowLjAsXCJSaWdodFwiOjAuMCxcIkJvdHRvbVwiOjAuMH0sXCJCYWNrZ3JvdW5kXCI6e1wiJGlkXCI6XCIxMjU1XCIsXCJDb2xvclwiOntcIiRpZFwiOlwiMTI1NlwiLFwiQVwiOjI1NSxcIlJcIjoxMTUsXCJHXCI6MTE1LFwiQlwiOjExNX19LFwiSXNWaXNpYmxlXCI6dHJ1ZSxcIldpZHRoXCI6MTIuMCxcIkhlaWdodFwiOjE0LjAsXCJCb3JkZXJTdHlsZVwiOntcIiRpZFwiOlwiMTI1N1wiLFwiTGluZUNvbG9yXCI6e1wiJHJlZlwiOlwiOTdcIn0sXCJMaW5lV2VpZ2h0XCI6MC4wLFwiTGluZVR5cGVcIjowfX0sXCJEYXRlRm9ybWF0XCI6e1wiJGlkXCI6XCIxMjU4XCIsXCJGb3JtYXRTdHJpbmdcIjpcIk1NTU0gZCwgeXl5eVwiLFwiU2VwYXJhdG9yXCI6XCIvXCIsXCJVc2VJbnRlcm5hdGlvbmFsRGF0ZUZvcm1hdFwiOmZhbHNlLFwiRGF0ZUlzVmlzaWJsZVwiOnRydWUsXCJUaW1lSXNWaXNpYmxlXCI6ZmFsc2UsXCJIb3VyRGlnaXRzXCI6MSxcIkFtUG1EZXNpZ25hdG9yXCI6MixcIlRyaW0wME1pbnV0ZXNcIjpmYWxzZSxcIkxhc3RLbm93blZpc2liaWxpdHlTdGF0ZVwiOntcIiRpZFwiOlwiMTI1OVwiLFwiRGF0ZVBhcnRJc1Zpc2libGVcIjp0cnVlLFwiVGltZVBhcnRJc1Zpc2libGVcIjpmYWxzZX19LFwiSXNWaXNpYmxlXCI6dHJ1ZSxcIkdyb3VwSWRcIjpcImEyNTcwODc5LTQ3YWItNDBiNy1hYjE1LThkN2ZjZmUxMGYzNFwiLFwiU3BhY2luZ1wiOjV9LHtcIiRpZFwiOlwiMTI2MFwiLFwiVGl0bGVTdHlsZVwiOntcIiRpZFwiOlwiMTI2MVwiLFwiRm9udFNldHRpbmdzXCI6e1wiJGlkXCI6XCIxMjYyXCIsXCJGb250U2l6ZVwiOjExLFwiRm9udE5hbWVcIjpcIkNhbGlicmlcIixcIklzQm9sZFwiOnRydWUsXCJJc0l0YWxpY1wiOmZhbHNlLFwiSXNVbmRlcmxpbmVkXCI6ZmFsc2V9LFwiQXV0b1NpemVcIjowLFwiRm9yZWdyb3VuZFwiOntcIiRpZFwiOlwiMTI2M1wiLFwiQ29sb3JcIjp7XCIkaWRcIjpcIjEyNjRcIixcIkFcIjoyNTUsXCJSXCI6ODksXCJHXCI6ODksXCJCXCI6ODl9fSxcIkJhY2tncm91bmRGaWxsVHlwZVwiOjAsXCJNYXhXaWR0aFwiOjIwMC4wLFwiTWF4SGVpZ2h0XCI6XCJJbmZpbml0eVwiLFwiU21hcnRGb3JlZ3JvdW5kSXNBY3RpdmVcIjpmYWxzZSxcIkhvcml6b250YWxBbGlnbm1lbnRcIjowLFwiVmVydGljYWxBbGlnbm1lbnRcIjowLFwiU21hcnRGb3JlZ3JvdW5kXCI6bnVsbCxcIk1hcmdpblwiOntcIiRpZFwiOlwiMTI2NVwiLFwiVG9wXCI6MC4wLFwiTGVmdFwiOjAuMCxcIlJpZ2h0XCI6MC4wLFwiQm90dG9tXCI6MC4wfSxcIlBhZGRpbmdcIjp7XCIkaWRcIjpcIjEyNjZcIixcIlRvcFwiOjAuMCxcIkxlZnRcIjowLjAsXCJSaWdodFwiOjAuMCxcIkJvdHRvbVwiOjAuMH0sXCJCYWNrZ3JvdW5kXCI6e1wiJHJlZlwiOlwiMTA1XCJ9LFwiSXNWaXNpYmxlXCI6dHJ1ZSxcIldpZHRoXCI6MC4wLFwiSGVpZ2h0XCI6MC4wLFwiQm9yZGVyU3R5bGVcIjpudWxsfSxcIkRhdGVTdHlsZVwiOntcIiRpZFwiOlwiMTI2N1wiLFwiRm9udFNldHRpbmdzXCI6e1wiJGlkXCI6XCIxMjY4XCIsXCJGb250U2l6ZVwiOjksXCJGb250TmFtZVwiOlwiQ2FsaWJyaVwiLFwiSXNCb2xkXCI6ZmFsc2UsXCJJc0l0YWxpY1wiOmZhbHNlLFwiSXNVbmRlcmxpbmVkXCI6ZmFsc2V9LFwiQXV0b1NpemVcIjowLFwiRm9yZWdyb3VuZFwiOntcIiRpZFwiOlwiMTI2OVwiLFwiQ29sb3JcIjp7XCIkaWRcIjpcIjEyNzBcIixcIkFcIjoyNTUsXCJSXCI6MTE1LFwiR1wiOjExNSxcIkJcIjoxMTV9fSxcIkJhY2tncm91bmRGaWxsVHlwZVwiOjAsXCJNYXhXaWR0aFwiOjIwMC4wLFwiTWF4SGVpZ2h0XCI6XCJJbmZpbml0eVwiLFwiU21hcnRGb3JlZ3JvdW5kSXNBY3RpdmVcIjpmYWxzZSxcIkhvcml6b250YWxBbGlnbm1lbnRcIjoyLFwiVmVydGljYWxBbGlnbm1lbnRcIjowLFwiU21hcnRGb3JlZ3JvdW5kXCI6bnVsbCxcIk1hcmdpblwiOntcIiRpZFwiOlwiMTI3MVwiLFwiVG9wXCI6MC4wLFwiTGVmdFwiOjAuMCxcIlJpZ2h0XCI6MC4wLFwiQm90dG9tXCI6MC4wfSxcIlBhZGRpbmdcIjp7XCIkaWRcIjpcIjEyNzJcIixcIlRvcFwiOjAuMCxcIkxlZnRcIjowLjAsXCJSaWdodFwiOjAuMCxcIkJvdHRvbVwiOjAuMH0sXCJCYWNrZ3JvdW5kXCI6e1wiJHJlZlwiOlwiMTEyXCJ9LFwiSXNWaXNpYmxlXCI6dHJ1ZSxcIldpZHRoXCI6MC4wLFwiSGVpZ2h0XCI6MC4wLFwiQm9yZGVyU3R5bGVcIjpudWxsfSxcIlRpdGxlUG9zaXRpb25cIjowLFwiRGF0ZVBvc2l0aW9uXCI6XCJSaWdodFwiLFwiU2hhcGVUeXBlXCI6MTMsXCJTaGFwZVNpemVcIjowLFwiU2hhcGVTdHlsZVwiOntcIiRpZFwiOlwiMTI3M1wiLFwiTWFyZ2luXCI6e1wiJGlkXCI6XCIxMjc0XCIsXCJUb3BcIjowLjAsXCJMZWZ0XCI6MC4wLFwiUmlnaHRcIjowLjAsXCJCb3R0b21cIjowLjB9LFwiUGFkZGluZ1wiOntcIiRpZFwiOlwiMTI3NVwiLFwiVG9wXCI6MC4wLFwiTGVmdFwiOjAuMCxcIlJpZ2h0XCI6MC4wLFwiQm90dG9tXCI6MC4wfSxcIkJhY2tncm91bmRcIjp7XCIkaWRcIjpcIjEyNzZcIixcIkNvbG9yXCI6e1wiJGlkXCI6XCIxMjc3XCIsXCJBXCI6MjU1LFwiUlwiOjExNSxcIkdcIjoxMTUsXCJCXCI6MTE1fX0sXCJJc1Zpc2libGVcIjp0cnVlLFwiV2lkdGhcIjoxMi4wLFwiSGVpZ2h0XCI6MTQuMCxcIkJvcmRlclN0eWxlXCI6e1wiJGlkXCI6XCIxMjc4XCIsXCJMaW5lQ29sb3JcIjp7XCIkcmVmXCI6XCI5N1wifSxcIkxpbmVXZWlnaHRcIjowLjAsXCJMaW5lVHlwZVwiOjB9fSxcIkRhdGVGb3JtYXRcIjp7XCIkaWRcIjpcIjEyNzlcIixcIkZvcm1hdFN0cmluZ1wiOlwiTU1NTSBkLCB5eXl5XCIsXCJTZXBhcmF0b3JcIjpcIi9cIixcIlVzZUludGVybmF0aW9uYWxEYXRlRm9ybWF0XCI6ZmFsc2UsXCJEYXRlSXNWaXNpYmxlXCI6dHJ1ZSxcIlRpbWVJc1Zpc2libGVcIjpmYWxzZSxcIkhvdXJEaWdpdHNcIjoxLFwiQW1QbURlc2lnbmF0b3JcIjoyLFwiVHJpbTAwTWludXRlc1wiOmZhbHNlLFwiTGFzdEtub3duVmlzaWJpbGl0eVN0YXRlXCI6e1wiJGlkXCI6XCIxMjgwXCIsXCJEYXRlUGFydElzVmlzaWJsZVwiOnRydWUsXCJUaW1lUGFydElzVmlzaWJsZVwiOmZhbHNlfX0sXCJJc1Zpc2libGVcIjp0cnVlLFwiR3JvdXBJZFwiOlwiYTI1NzA4NzktNDdhYi00MGI3LWFiMTUtOGQ3ZmNmZTEwZjM0XCIsXCJTcGFjaW5nXCI6NX1dLFwiQ3VzdG9tU3dpbWxhbmVUYXNrU3R5bGVMaXN0XCI6W119XSxcIkN1c3RvbVN3aW1sYW5lVjJTdHlsZUxpc3RcIjpbe1wiJGlkXCI6XCIxMjgxXCIsXCJIZWFkZXJTdHlsZVwiOntcIiRpZFwiOlwiMTI4MlwiLFwiVGV4dFN0eWxlXCI6e1wiJHJlZlwiOlwiNDEyXCJ9LFwiUmVjdGFuZ2xlU3R5bGVcIjp7XCIkcmVmXCI6XCI0MThcIn0sXCJUZXh0SXNWZXJ0aWNhbFwiOmZhbHNlfSxcIkJhY2tncm91bmRTdHlsZVwiOntcIiRyZWZcIjpcIjQyNFwifSxcIklzQWJvdmVUaW1lYmFuZFwiOmZhbHNlLFwiU3dpbWxhbmVEZWZhdWx0QWN0aXZpdHlTdHlsZVwiOntcIiRpZFwiOlwiMTI4M1wiLFwiSGVhZGVyU3R5bGVcIjp7XCIkaWRcIjpcIjEyODRcIixcIlRleHRTdHlsZVwiOntcIiRpZFwiOlwiMTI4NVwiLFwiRm9udFNldHRpbmdzXCI6e1wiJGlkXCI6XCIxMjg2XCIsXCJGb250U2l6ZVwiOjEyLFwiRm9udE5hbWVcIjpcIkNhbGlicmlcIixcIklzQm9sZFwiOmZhbHNlLFwiSXNJdGFsaWNcIjpmYWxzZSxcIklzVW5kZXJsaW5lZFwiOmZhbHNlfSxcIkF1dG9TaXplXCI6MCxcIkZvcmVncm91bmRcIjp7XCIkaWRcIjpcIjEyODdcIixcIkNvbG9yXCI6e1wiJGlkXCI6XCIxMjg4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jg5XCIsXCJUb3BcIjowLjAsXCJMZWZ0XCI6MC4wLFwiUmlnaHRcIjowLjAsXCJCb3R0b21cIjowLjB9LFwiUGFkZGluZ1wiOntcIiRpZFwiOlwiMTI5MFwiLFwiVG9wXCI6MC4wLFwiTGVmdFwiOjAuMCxcIlJpZ2h0XCI6MC4wLFwiQm90dG9tXCI6MC4wfSxcIkJhY2tncm91bmRcIjpudWxsLFwiSXNWaXNpYmxlXCI6ZmFsc2UsXCJXaWR0aFwiOjAuMCxcIkhlaWdodFwiOjAuMCxcIkJvcmRlclN0eWxlXCI6bnVsbH0sXCJSZWN0YW5nbGVTdHlsZVwiOntcIiRpZFwiOlwiMTI5MVwiLFwiTWFyZ2luXCI6e1wiJGlkXCI6XCIxMjkyXCIsXCJUb3BcIjowLjAsXCJMZWZ0XCI6MC4wLFwiUmlnaHRcIjowLjAsXCJCb3R0b21cIjowLjB9LFwiUGFkZGluZ1wiOntcIiRpZFwiOlwiMTI5M1wiLFwiVG9wXCI6MC4wLFwiTGVmdFwiOjAuMCxcIlJpZ2h0XCI6MC4wLFwiQm90dG9tXCI6MC4wfSxcIkJhY2tncm91bmRcIjp7XCIkaWRcIjpcIjEyOTRcIixcIkNvbG9yXCI6e1wiJGlkXCI6XCIxMjk1XCIsXCJBXCI6NjMsXCJSXCI6OTEsXCJHXCI6MTU1LFwiQlwiOjIxM319LFwiSXNWaXNpYmxlXCI6ZmFsc2UsXCJXaWR0aFwiOjAuMCxcIkhlaWdodFwiOjAuMCxcIkJvcmRlclN0eWxlXCI6e1wiJGlkXCI6XCIxMjk2XCIsXCJMaW5lQ29sb3JcIjp7XCIkaWRcIjpcIjEyOTdcIixcIiR0eXBlXCI6XCJOTFJFLkNvbW1vbi5Eb20uU29saWRDb2xvckJydXNoLCBOTFJFLkNvbW1vblwiLFwiQ29sb3JcIjp7XCIkaWRcIjpcIjEyOThcIixcIkFcIjoyNTUsXCJSXCI6MjU1LFwiR1wiOjAsXCJCXCI6MH19LFwiTGluZVdlaWdodFwiOjAuMCxcIkxpbmVUeXBlXCI6MH19fSxcIkJhY2tncm91bmRTdHlsZVwiOntcIiRpZFwiOlwiMTI5OVwiLFwiTWFyZ2luXCI6bnVsbCxcIlBhZGRpbmdcIjpudWxsLFwiQmFja2dyb3VuZFwiOntcIiRpZFwiOlwiMTMwMFwiLFwiQ29sb3JcIjp7XCIkaWRcIjpcIjEzMDFcIixcIkFcIjo1MSxcIlJcIjoxNjUsXCJHXCI6MTY1LFwiQlwiOjE2NX19LFwiSXNWaXNpYmxlXCI6ZmFsc2UsXCJXaWR0aFwiOjAuMCxcIkhlaWdodFwiOjAuMCxcIkJvcmRlclN0eWxlXCI6e1wiJGlkXCI6XCIxMzAyXCIsXCJMaW5lQ29sb3JcIjp7XCIkaWRcIjpcIjEzMDNcIixcIiR0eXBlXCI6XCJOTFJFLkNvbW1vbi5Eb20uU29saWRDb2xvckJydXNoLCBOTFJFLkNvbW1vblwiLFwiQ29sb3JcIjp7XCIkaWRcIjpcIjEzMDRcIixcIkFcIjoyNTUsXCJSXCI6MjU1LFwiR1wiOjAsXCJCXCI6MH19LFwiTGluZVdlaWdodFwiOjAuMCxcIkxpbmVUeXBlXCI6MH19LFwiQ3VzdG9tU3dpbWxhbmVNaWxlc3RvbmVTdHlsZUxpc3RcIjpbe1wiJHJlZlwiOlwiNDMwXCJ9XSxcIkN1c3RvbVN3aW1sYW5lVGFza1N0eWxlTGlzdFwiOlt7XCIkcmVmXCI6XCI0NTBcIn0se1wiJHJlZlwiOlwiNDg4XCJ9LHtcIiRyZWZcIjpcIjUyNVwifSx7XCIkcmVmXCI6XCI1NjJcIn1dLFwiSXNWaXNpYmxlXCI6dHJ1ZX0sXCJDdXN0b21Td2ltbGFuZUFjdGl2aXRpZXNTdHlsZUxpc3RcIjpbXSxcIklzVmlzaWJsZVwiOnRydWUsXCJTcGFjaW5nXCI6Mn0se1wiJGlkXCI6XCIxMzA1XCIsXCJIZWFkZXJTdHlsZVwiOntcIiRpZFwiOlwiMTMwNlwiLFwiVGV4dFN0eWxlXCI6e1wiJHJlZlwiOlwiNjgwXCJ9LFwiUmVjdGFuZ2xlU3R5bGVcIjp7XCIkcmVmXCI6XCI2ODZcIn0sXCJUZXh0SXNWZXJ0aWNhbFwiOmZhbHNlfSxcIkJhY2tncm91bmRTdHlsZVwiOntcIiRyZWZcIjpcIjY5MlwifSxcIklzQWJvdmVUaW1lYmFuZFwiOmZhbHNlLFwiU3dpbWxhbmVEZWZhdWx0QWN0aXZpdHlTdHlsZVwiOntcIiRpZFwiOlwiMTMwN1wiLFwiSGVhZGVyU3R5bGVcIjp7XCIkaWRcIjpcIjEzMDhcIixcIlRleHRTdHlsZVwiOntcIiRpZFwiOlwiMTMwOVwiLFwiRm9udFNldHRpbmdzXCI6e1wiJGlkXCI6XCIxMzEwXCIsXCJGb250U2l6ZVwiOjEyLFwiRm9udE5hbWVcIjpcIkNhbGlicmlcIixcIklzQm9sZFwiOmZhbHNlLFwiSXNJdGFsaWNcIjpmYWxzZSxcIklzVW5kZXJsaW5lZFwiOmZhbHNlfSxcIkF1dG9TaXplXCI6MCxcIkZvcmVncm91bmRcIjp7XCIkaWRcIjpcIjEzMTFcIixcIkNvbG9yXCI6e1wiJGlkXCI6XCIxMzEyXCIsXCJBXCI6MjU1LFwiUlwiOjAsXCJHXCI6MCxcIkJcIjowfX0sXCJCYWNrZ3JvdW5kRmlsbFR5cGVcIjowLFwiTWF4V2lkdGhcIjowLjAsXCJNYXhIZWlnaHRcIjowLjAsXCJTbWFydEZvcmVncm91bmRJc0FjdGl2ZVwiOmZhbHNlLFwiSG9yaXpvbnRhbEFsaWdubWVudFwiOjAsXCJWZXJ0aWNhbEFsaWdubWVudFwiOjAsXCJTbWFydEZvcmVncm91bmRcIjpudWxsLFwiTWFyZ2luXCI6e1wiJGlkXCI6XCIxMzEzXCIsXCJUb3BcIjowLjAsXCJMZWZ0XCI6MC4wLFwiUmlnaHRcIjowLjAsXCJCb3R0b21cIjowLjB9LFwiUGFkZGluZ1wiOntcIiRpZFwiOlwiMTMxNFwiLFwiVG9wXCI6MC4wLFwiTGVmdFwiOjAuMCxcIlJpZ2h0XCI6MC4wLFwiQm90dG9tXCI6MC4wfSxcIkJhY2tncm91bmRcIjpudWxsLFwiSXNWaXNpYmxlXCI6ZmFsc2UsXCJXaWR0aFwiOjAuMCxcIkhlaWdodFwiOjAuMCxcIkJvcmRlclN0eWxlXCI6bnVsbH0sXCJSZWN0YW5nbGVTdHlsZVwiOntcIiRpZFwiOlwiMTMxNVwiLFwiTWFyZ2luXCI6e1wiJGlkXCI6XCIxMzE2XCIsXCJUb3BcIjowLjAsXCJMZWZ0XCI6MC4wLFwiUmlnaHRcIjowLjAsXCJCb3R0b21cIjowLjB9LFwiUGFkZGluZ1wiOntcIiRpZFwiOlwiMTMxN1wiLFwiVG9wXCI6MC4wLFwiTGVmdFwiOjAuMCxcIlJpZ2h0XCI6MC4wLFwiQm90dG9tXCI6MC4wfSxcIkJhY2tncm91bmRcIjp7XCIkaWRcIjpcIjEzMThcIixcIkNvbG9yXCI6e1wiJGlkXCI6XCIxMzE5XCIsXCJBXCI6NjMsXCJSXCI6MjU1LFwiR1wiOjE5MixcIkJcIjowfX0sXCJJc1Zpc2libGVcIjpmYWxzZSxcIldpZHRoXCI6MC4wLFwiSGVpZ2h0XCI6MC4wLFwiQm9yZGVyU3R5bGVcIjp7XCIkaWRcIjpcIjEzMjBcIixcIkxpbmVDb2xvclwiOntcIiRpZFwiOlwiMTMyMVwiLFwiJHR5cGVcIjpcIk5MUkUuQ29tbW9uLkRvbS5Tb2xpZENvbG9yQnJ1c2gsIE5MUkUuQ29tbW9uXCIsXCJDb2xvclwiOntcIiRpZFwiOlwiMTMyMlwiLFwiQVwiOjI1NSxcIlJcIjoyNTUsXCJHXCI6MCxcIkJcIjowfX0sXCJMaW5lV2VpZ2h0XCI6MC4wLFwiTGluZVR5cGVcIjowfX19LFwiQmFja2dyb3VuZFN0eWxlXCI6e1wiJGlkXCI6XCIxMzIzXCIsXCJNYXJnaW5cIjpudWxsLFwiUGFkZGluZ1wiOm51bGwsXCJCYWNrZ3JvdW5kXCI6e1wiJGlkXCI6XCIxMzI0XCIsXCJDb2xvclwiOntcIiRpZFwiOlwiMTMyNVwiLFwiQVwiOjUxLFwiUlwiOjE2NSxcIkdcIjoxNjUsXCJCXCI6MTY1fX0sXCJJc1Zpc2libGVcIjpmYWxzZSxcIldpZHRoXCI6MC4wLFwiSGVpZ2h0XCI6MC4wLFwiQm9yZGVyU3R5bGVcIjp7XCIkaWRcIjpcIjEzMjZcIixcIkxpbmVDb2xvclwiOntcIiRpZFwiOlwiMTMyN1wiLFwiJHR5cGVcIjpcIk5MUkUuQ29tbW9uLkRvbS5Tb2xpZENvbG9yQnJ1c2gsIE5MUkUuQ29tbW9uXCIsXCJDb2xvclwiOntcIiRpZFwiOlwiMTMyOFwiLFwiQVwiOjI1NSxcIlJcIjoyNTUsXCJHXCI6MCxcIkJcIjowfX0sXCJMaW5lV2VpZ2h0XCI6MC4wLFwiTGluZVR5cGVcIjowfX0sXCJDdXN0b21Td2ltbGFuZU1pbGVzdG9uZVN0eWxlTGlzdFwiOlt7XCIkcmVmXCI6XCI2OThcIn0se1wiJHJlZlwiOlwiNzE4XCJ9LHtcIiRyZWZcIjpcIjczOFwifSx7XCIkcmVmXCI6XCI3NThcIn0se1wiJHJlZlwiOlwiNzc4XCJ9XSxcIkN1c3RvbVN3aW1sYW5lVGFza1N0eWxlTGlzdFwiOlt7XCIkcmVmXCI6XCI3OThcIn0se1wiJHJlZlwiOlwiODM1XCJ9LHtcIiRyZWZcIjpcIjg3MlwifV0sXCJJc1Zpc2libGVcIjp0cnVlfSxcIkN1c3RvbVN3aW1sYW5lQWN0aXZpdGllc1N0eWxlTGlzdFwiOltdLFwiSXNWaXNpYmxlXCI6dHJ1ZSxcIlNwYWNpbmdcIjoyfSx7XCIkaWRcIjpcIjEzMjlcIixcIkhlYWRlclN0eWxlXCI6e1wiJGlkXCI6XCIxMzMwXCIsXCJUZXh0U3R5bGVcIjp7XCIkcmVmXCI6XCI5MTJcIn0sXCJSZWN0YW5nbGVTdHlsZVwiOntcIiRyZWZcIjpcIjkxOFwifSxcIlRleHRJc1ZlcnRpY2FsXCI6ZmFsc2V9LFwiQmFja2dyb3VuZFN0eWxlXCI6e1wiJHJlZlwiOlwiOTI0XCJ9LFwiSXNBYm92ZVRpbWViYW5kXCI6ZmFsc2UsXCJTd2ltbGFuZURlZmF1bHRBY3Rpdml0eVN0eWxlXCI6e1wiJGlkXCI6XCIxMzMxXCIsXCJIZWFkZXJTdHlsZVwiOntcIiRpZFwiOlwiMTMzMlwiLFwiVGV4dFN0eWxlXCI6e1wiJGlkXCI6XCIxMzMzXCIsXCJGb250U2V0dGluZ3NcIjp7XCIkaWRcIjpcIjEzMzRcIixcIkZvbnRTaXplXCI6MTIsXCJGb250TmFtZVwiOlwiQ2FsaWJyaVwiLFwiSXNCb2xkXCI6ZmFsc2UsXCJJc0l0YWxpY1wiOmZhbHNlLFwiSXNVbmRlcmxpbmVkXCI6ZmFsc2V9LFwiQXV0b1NpemVcIjowLFwiRm9yZWdyb3VuZFwiOntcIiRpZFwiOlwiMTMzNVwiLFwiQ29sb3JcIjp7XCIkaWRcIjpcIjEzMzZcIixcIkFcIjoyNTUsXCJSXCI6MCxcIkdcIjowLFwiQlwiOjB9fSxcIkJhY2tncm91bmRGaWxsVHlwZVwiOjAsXCJNYXhXaWR0aFwiOjAuMCxcIk1heEhlaWdodFwiOjAuMCxcIlNtYXJ0Rm9yZWdyb3VuZElzQWN0aXZlXCI6ZmFsc2UsXCJIb3Jpem9udGFsQWxpZ25tZW50XCI6MCxcIlZlcnRpY2FsQWxpZ25tZW50XCI6MCxcIlNtYXJ0Rm9yZWdyb3VuZFwiOm51bGwsXCJNYXJnaW5cIjp7XCIkaWRcIjpcIjEzMzdcIixcIlRvcFwiOjAuMCxcIkxlZnRcIjowLjAsXCJSaWdodFwiOjAuMCxcIkJvdHRvbVwiOjAuMH0sXCJQYWRkaW5nXCI6e1wiJGlkXCI6XCIxMzM4XCIsXCJUb3BcIjowLjAsXCJMZWZ0XCI6MC4wLFwiUmlnaHRcIjowLjAsXCJCb3R0b21cIjowLjB9LFwiQmFja2dyb3VuZFwiOm51bGwsXCJJc1Zpc2libGVcIjpmYWxzZSxcIldpZHRoXCI6MC4wLFwiSGVpZ2h0XCI6MC4wLFwiQm9yZGVyU3R5bGVcIjpudWxsfSxcIlJlY3RhbmdsZVN0eWxlXCI6e1wiJGlkXCI6XCIxMzM5XCIsXCJNYXJnaW5cIjp7XCIkaWRcIjpcIjEzNDBcIixcIlRvcFwiOjAuMCxcIkxlZnRcIjowLjAsXCJSaWdodFwiOjAuMCxcIkJvdHRvbVwiOjAuMH0sXCJQYWRkaW5nXCI6e1wiJGlkXCI6XCIxMzQxXCIsXCJUb3BcIjowLjAsXCJMZWZ0XCI6MC4wLFwiUmlnaHRcIjowLjAsXCJCb3R0b21cIjowLjB9LFwiQmFja2dyb3VuZFwiOntcIiRpZFwiOlwiMTM0MlwiLFwiQ29sb3JcIjp7XCIkaWRcIjpcIjEzNDNcIixcIkFcIjo2MyxcIlJcIjoxMTIsXCJHXCI6MTczLFwiQlwiOjcxfX0sXCJJc1Zpc2libGVcIjpmYWxzZSxcIldpZHRoXCI6MC4wLFwiSGVpZ2h0XCI6MC4wLFwiQm9yZGVyU3R5bGVcIjp7XCIkaWRcIjpcIjEzNDRcIixcIkxpbmVDb2xvclwiOntcIiRpZFwiOlwiMTM0NVwiLFwiJHR5cGVcIjpcIk5MUkUuQ29tbW9uLkRvbS5Tb2xpZENvbG9yQnJ1c2gsIE5MUkUuQ29tbW9uXCIsXCJDb2xvclwiOntcIiRpZFwiOlwiMTM0NlwiLFwiQVwiOjI1NSxcIlJcIjoyNTUsXCJHXCI6MCxcIkJcIjowfX0sXCJMaW5lV2VpZ2h0XCI6MC4wLFwiTGluZVR5cGVcIjowfX19LFwiQmFja2dyb3VuZFN0eWxlXCI6e1wiJGlkXCI6XCIxMzQ3XCIsXCJNYXJnaW5cIjpudWxsLFwiUGFkZGluZ1wiOm51bGwsXCJCYWNrZ3JvdW5kXCI6e1wiJGlkXCI6XCIxMzQ4XCIsXCJDb2xvclwiOntcIiRpZFwiOlwiMTM0OVwiLFwiQVwiOjUxLFwiUlwiOjE2NSxcIkdcIjoxNjUsXCJCXCI6MTY1fX0sXCJJc1Zpc2libGVcIjpmYWxzZSxcIldpZHRoXCI6MC4wLFwiSGVpZ2h0XCI6MC4wLFwiQm9yZGVyU3R5bGVcIjp7XCIkaWRcIjpcIjEzNTBcIixcIkxpbmVDb2xvclwiOntcIiRpZFwiOlwiMTM1MVwiLFwiJHR5cGVcIjpcIk5MUkUuQ29tbW9uLkRvbS5Tb2xpZENvbG9yQnJ1c2gsIE5MUkUuQ29tbW9uXCIsXCJDb2xvclwiOntcIiRpZFwiOlwiMTM1MlwiLFwiQVwiOjI1NSxcIlJcIjoyNTUsXCJHXCI6MCxcIkJcIjowfX0sXCJMaW5lV2VpZ2h0XCI6MC4wLFwiTGluZVR5cGVcIjowfX0sXCJDdXN0b21Td2ltbGFuZU1pbGVzdG9uZVN0eWxlTGlzdFwiOlt7XCIkcmVmXCI6XCI5MzBcIn0se1wiJHJlZlwiOlwiOTUwXCJ9XSxcIkN1c3RvbVN3aW1sYW5lVGFza1N0eWxlTGlzdFwiOlt7XCIkcmVmXCI6XCI5NzBcIn0se1wiJHJlZlwiOlwiMTAwN1wifSx7XCIkcmVmXCI6XCIxMDQ0XCJ9LHtcIiRyZWZcIjpcIjEwODFcIn0se1wiJHJlZlwiOlwiMTExOFwifV0sXCJJc1Zpc2libGVcIjp0cnVlfSxcIkN1c3RvbVN3aW1sYW5lQWN0aXZpdGllc1N0eWxlTGlzdFwiOltdLFwiSXNWaXNpYmxlXCI6dHJ1ZSxcIlNwYWNpbmdcIjoyfSx7XCIkaWRcIjpcIjEzNTNcIixcIkhlYWRlclN0eWxlXCI6e1wiJGlkXCI6XCIxMzU0XCIsXCJUZXh0U3R5bGVcIjp7XCIkcmVmXCI6XCIxMTU4XCJ9LFwiUmVjdGFuZ2xlU3R5bGVcIjp7XCIkcmVmXCI6XCIxMTY0XCJ9LFwiVGV4dElzVmVydGljYWxcIjpmYWxzZX0sXCJCYWNrZ3JvdW5kU3R5bGVcIjp7XCIkcmVmXCI6XCIxMTcwXCJ9LFwiSXNBYm92ZVRpbWViYW5kXCI6ZmFsc2UsXCJTd2ltbGFuZURlZmF1bHRBY3Rpdml0eVN0eWxlXCI6e1wiJGlkXCI6XCIxMzU1XCIsXCJIZWFkZXJTdHlsZVwiOntcIiRpZFwiOlwiMTM1NlwiLFwiVGV4dFN0eWxlXCI6e1wiJGlkXCI6XCIxMzU3XCIsXCJGb250U2V0dGluZ3NcIjp7XCIkaWRcIjpcIjEzNThcIixcIkZvbnRTaXplXCI6MTIsXCJGb250TmFtZVwiOlwiQ2FsaWJyaVwiLFwiSXNCb2xkXCI6ZmFsc2UsXCJJc0l0YWxpY1wiOmZhbHNlLFwiSXNVbmRlcmxpbmVkXCI6ZmFsc2V9LFwiQXV0b1NpemVcIjowLFwiRm9yZWdyb3VuZFwiOntcIiRpZFwiOlwiMTM1OVwiLFwiQ29sb3JcIjp7XCIkaWRcIjpcIjEzNjBcIixcIkFcIjoyNTUsXCJSXCI6MCxcIkdcIjowLFwiQlwiOjB9fSxcIkJhY2tncm91bmRGaWxsVHlwZVwiOjAsXCJNYXhXaWR0aFwiOjAuMCxcIk1heEhlaWdodFwiOjAuMCxcIlNtYXJ0Rm9yZWdyb3VuZElzQWN0aXZlXCI6ZmFsc2UsXCJIb3Jpem9udGFsQWxpZ25tZW50XCI6MCxcIlZlcnRpY2FsQWxpZ25tZW50XCI6MCxcIlNtYXJ0Rm9yZWdyb3VuZFwiOm51bGwsXCJNYXJnaW5cIjp7XCIkaWRcIjpcIjEzNjFcIixcIlRvcFwiOjAuMCxcIkxlZnRcIjowLjAsXCJSaWdodFwiOjAuMCxcIkJvdHRvbVwiOjAuMH0sXCJQYWRkaW5nXCI6e1wiJGlkXCI6XCIxMzYyXCIsXCJUb3BcIjowLjAsXCJMZWZ0XCI6MC4wLFwiUmlnaHRcIjowLjAsXCJCb3R0b21cIjowLjB9LFwiQmFja2dyb3VuZFwiOm51bGwsXCJJc1Zpc2libGVcIjpmYWxzZSxcIldpZHRoXCI6MC4wLFwiSGVpZ2h0XCI6MC4wLFwiQm9yZGVyU3R5bGVcIjpudWxsfSxcIlJlY3RhbmdsZVN0eWxlXCI6e1wiJGlkXCI6XCIxMzYzXCIsXCJNYXJnaW5cIjp7XCIkaWRcIjpcIjEzNjRcIixcIlRvcFwiOjAuMCxcIkxlZnRcIjowLjAsXCJSaWdodFwiOjAuMCxcIkJvdHRvbVwiOjAuMH0sXCJQYWRkaW5nXCI6e1wiJGlkXCI6XCIxMzY1XCIsXCJUb3BcIjowLjAsXCJMZWZ0XCI6MC4wLFwiUmlnaHRcIjowLjAsXCJCb3R0b21cIjowLjB9LFwiQmFja2dyb3VuZFwiOntcIiRpZFwiOlwiMTM2NlwiLFwiQ29sb3JcIjp7XCIkaWRcIjpcIjEzNjdcIixcIkFcIjo2MyxcIlJcIjoxNjUsXCJHXCI6MTY1LFwiQlwiOjE2NX19LFwiSXNWaXNpYmxlXCI6ZmFsc2UsXCJXaWR0aFwiOjAuMCxcIkhlaWdodFwiOjAuMCxcIkJvcmRlclN0eWxlXCI6e1wiJGlkXCI6XCIxMzY4XCIsXCJMaW5lQ29sb3JcIjp7XCIkaWRcIjpcIjEzNjlcIixcIiR0eXBlXCI6XCJOTFJFLkNvbW1vbi5Eb20uU29saWRDb2xvckJydXNoLCBOTFJFLkNvbW1vblwiLFwiQ29sb3JcIjp7XCIkaWRcIjpcIjEzNzBcIixcIkFcIjoyNTUsXCJSXCI6MjU1LFwiR1wiOjAsXCJCXCI6MH19LFwiTGluZVdlaWdodFwiOjAuMCxcIkxpbmVUeXBlXCI6MH19fSxcIkJhY2tncm91bmRTdHlsZVwiOntcIiRpZFwiOlwiMTM3MVwiLFwiTWFyZ2luXCI6bnVsbCxcIlBhZGRpbmdcIjpudWxsLFwiQmFja2dyb3VuZFwiOntcIiRpZFwiOlwiMTM3MlwiLFwiQ29sb3JcIjp7XCIkaWRcIjpcIjEzNzNcIixcIkFcIjo1MSxcIlJcIjoxNjUsXCJHXCI6MTY1LFwiQlwiOjE2NX19LFwiSXNWaXNpYmxlXCI6ZmFsc2UsXCJXaWR0aFwiOjAuMCxcIkhlaWdodFwiOjAuMCxcIkJvcmRlclN0eWxlXCI6e1wiJGlkXCI6XCIxMzc0XCIsXCJMaW5lQ29sb3JcIjp7XCIkaWRcIjpcIjEzNzVcIixcIiR0eXBlXCI6XCJOTFJFLkNvbW1vbi5Eb20uU29saWRDb2xvckJydXNoLCBOTFJFLkNvbW1vblwiLFwiQ29sb3JcIjp7XCIkaWRcIjpcIjEzNzZcIixcIkFcIjoyNTUsXCJSXCI6MjU1LFwiR1wiOjAsXCJCXCI6MH19LFwiTGluZVdlaWdodFwiOjAuMCxcIkxpbmVUeXBlXCI6MH19LFwiQ3VzdG9tU3dpbWxhbmVNaWxlc3RvbmVTdHlsZUxpc3RcIjpbe1wiJHJlZlwiOlwiMTE3NlwifSx7XCIkcmVmXCI6XCIxMTk3XCJ9LHtcIiRyZWZcIjpcIjEyMThcIn0se1wiJHJlZlwiOlwiMTIzOVwifSx7XCIkcmVmXCI6XCIxMjYwXCJ9XSxcIkN1c3RvbVN3aW1sYW5lVGFza1N0eWxlTGlzdFwiOltdLFwiSXNWaXNpYmxlXCI6dHJ1ZX0sXCJDdXN0b21Td2ltbGFuZUFjdGl2aXRpZXNTdHlsZUxpc3RcIjpbXSxcIklzVmlzaWJsZVwiOnRydWUsXCJTcGFjaW5nXCI6Mn1dLFwiR3JpZGxpbmVQYW5lbFN0eWxlXCI6e1wiJGlkXCI6XCIxMzc3XCIsXCJHcmlkbGluZVN0eWxlXCI6e1wiJGlkXCI6XCIxMzc4XCIsXCJMaW5lQ29sb3JcIjp7XCIkaWRcIjpcIjEzNzlcIixcIiR0eXBlXCI6XCJOTFJFLkNvbW1vbi5Eb20uU29saWRDb2xvckJydXNoLCBOTFJFLkNvbW1vblwiLFwiQ29sb3JcIjp7XCIkaWRcIjpcIjEzODBcIixcIkFcIjozOCxcIlJcIjo5MSxcIkdcIjoxNTUsXCJCXCI6MjEzfX0sXCJMaW5lV2VpZ2h0XCI6MS4wLFwiTGluZVR5cGVcIjowfSxcIklzVmlzaWJsZVwiOnRydWV9LFwiQWN0aXZpdHlMaW5lUGFuZWxTdHlsZVwiOntcIiRpZFwiOlwiMTM4MVwiLFwiQWN0aXZpdHlMaW5lU3R5bGVcIjp7XCIkaWRcIjpcIjEzODJcIixcIkxpbmVDb2xvclwiOntcIiRpZFwiOlwiMTM4M1wiLFwiJHR5cGVcIjpcIk5MUkUuQ29tbW9uLkRvbS5Tb2xpZENvbG9yQnJ1c2gsIE5MUkUuQ29tbW9uXCIsXCJDb2xvclwiOntcIiRpZFwiOlwiMTM4NFwiLFwiQVwiOjM4LFwiUlwiOjY4LFwiR1wiOjExNCxcIkJcIjoxOTZ9fSxcIkxpbmVXZWlnaHRcIjoxLjAsXCJMaW5lVHlwZVwiOjB9LFwiSXNWaXNpYmxlXCI6dHJ1ZX0sXCJEZWZhdWx0RGVwZW5kZW5jeVN0eWxlXCI6e1wiJGlkXCI6XCIxMzg1XCIsXCJMaW5lU3R5bGVcIjp7XCIkaWRcIjpcIjEzODZcIixcIkxpbmVDb2xvclwiOntcIiRpZFwiOlwiMTM4N1wiLFwiJHR5cGVcIjpcIk5MUkUuQ29tbW9uLkRvbS5Tb2xpZENvbG9yQnJ1c2gsIE5MUkUuQ29tbW9uXCIsXCJDb2xvclwiOntcIiRpZFwiOlwiMTM4OFwiLFwiQVwiOjI1NSxcIlJcIjowLFwiR1wiOjAsXCJCXCI6MH19LFwiTGluZVdlaWdodFwiOjEuMCxcIkxpbmVUeXBlXCI6MH0sXCJFbmRBcnJvd2hlYWRMaW5lU3R5bGVcIjp7XCIkaWRcIjpcIjEzODlcIixcIktpbmRcIjoxLFwiV2lkdGhcIjoxLFwiTGVuZ3RoXCI6MCxcIlBhcmVudFN0eWxlXCI6bnVsbH0sXCJCcmluZ1RvRnJvbnRcIjp0cnVlLFwiSXNWaXNpYmxlXCI6dHJ1ZSxcIlJhZGl1c1wiOjAuMH0sXCJDcml0aWNhbFBhdGhTdHlsZVwiOntcIiRpZFwiOlwiMTM5MFwiLFwiQ3JpdGljYWxQYXRoU3R5bGVPcHRpb25zXCI6MTUsXCJMaW5lU3R5bGVcIjp7XCIkaWRcIjpcIjEzOTFcIixcIkxpbmVDb2xvclwiOntcIiRpZFwiOlwiMTM5MlwiLFwiJHR5cGVcIjpcIk5MUkUuQ29tbW9uLkRvbS5Tb2xpZENvbG9yQnJ1c2gsIE5MUkUuQ29tbW9uXCIsXCJDb2xvclwiOntcIiRpZFwiOlwiMTM5M1wiLFwiQVwiOjI1NSxcIlJcIjoyMjIsXCJHXCI6NTAsXCJCXCI6NTB9fSxcIkxpbmVXZWlnaHRcIjoxLjAsXCJMaW5lVHlwZVwiOjB9LFwiVGl0bGVGb3JlZ3JvdW5kXCI6e1wiJGlkXCI6XCIxMzk0XCIsXCJDb2xvclwiOntcIiRpZFwiOlwiMTM5NVwiLFwiQVwiOjI1NSxcIlJcIjoxNzYsXCJHXCI6MTksXCJCXCI6MjV9fSxcIlNoYXBlc0JhY2tncm91bmRcIjp7XCIkaWRcIjpcIjEzOTZcIixcIkNvbG9yXCI6e1wiJGlkXCI6XCIxMzk3XCIsXCJBXCI6MjU1LFwiUlwiOjI1MyxcIkdcIjoyMDMsXCJCXCI6MjA4fX0sXCJTaGFwZXNCb3JkZXJTdHlsZVwiOntcIiRpZFwiOlwiMTM5OFwiLFwiTGluZUNvbG9yXCI6e1wiJGlkXCI6XCIxMzk5XCIsXCIkdHlwZVwiOlwiTkxSRS5Db21tb24uRG9tLlNvbGlkQ29sb3JCcnVzaCwgTkxSRS5Db21tb25cIixcIkNvbG9yXCI6e1wiJGlkXCI6XCIxNDAwXCIsXCJBXCI6MjU1LFwiUlwiOjIyMixcIkdcIjo1MCxcIkJcIjo1MH19LFwiTGluZVdlaWdodFwiOjEuNSxcIkxpbmVUeXBlXCI6MH0sXCJJc1Zpc2libGVcIjpmYWxzZX0sXCJQYW5lbHNTcGFjaW5nRGVmaW5pdGlvblwiOntcIiRpZFwiOlwiMTQwMVwiLFwiU3BhY2luZ0Fib3ZlVGltZWJhbmRcIjo1LFwiU3BhY2luZ0JlbG93VGltZWJhbmRcIjo1LFwiU3BhY2luZ0Fib3ZlQmV0d2VlblN3aW1sYW5lc0FuZFRhc2tzXCI6NSxcIlNwYWNpbmdCZWxvd0JldHdlZW5Td2ltbGFuZXNBbmRUYXNrc1wiOjV9fSxcIlNjYWxlXCI6e1wiJGlkXCI6XCIxNDAyXCIsXCJTdGFydERhdGVcIjpcIjAwMDEtMDEtMDFUMDA6MDA6MDBcIixcIkVuZERhdGVcIjpcIjIwMTktMTItMjJUMTI6NTk6MDBcIixcIkZvcm1hdFwiOlwiTU1NXCIsXCJUeXBlXCI6MixcIkF1dG9EYXRlUmFuZ2VcIjp0cnVlLFwiV29ya2luZ0RheXNcIjozMSxcIlRvZGF5TWFya2VyVGV4dFwiOlwiVG9kYXlcIixcIkF1dG9TY2FsZVR5cGVcIjp0cnVlfSxcIlNjYWxlVjJcIjp7XCIkaWRcIjpcIjE0MDNcIixcIlN0YXJ0RGF0ZVwiOlwiMDAwMS0wMS0wMVQwMDowMDowMFwiLFwiRW5kRGF0ZVwiOlwiMjAxOS0xMi0yMlQxMjo1OTowMFwiLFwiQXV0b0RhdGVSYW5nZVwiOnRydWUsXCJXb3JraW5nRGF5c1wiOjMxLFwiVG9kYXlNYXJrZXJUZXh0XCI6XCJUb2RheVwiLFwiQXV0b1NjYWxlVHlwZVwiOnRydWUsXCJUaW1lYmFuZFNjYWxlc1wiOntcIiRpZFwiOlwiMTQwNFwiLFwiVG9wU2NhbGVMYXllclwiOntcIiRpZFwiOlwiMTQwNVwiLFwiRm9ybWF0XCI6XCJNTU1cIixcIlR5cGVcIjoyfSxcIk1pZGRsZVNjYWxlTGF5ZXJcIjp7XCIkaWRcIjpcIjE0MDZcIixcIkZvcm1hdFwiOm51bGwsXCJUeXBlXCI6MH0sXCJCb3R0b21TY2FsZUxheWVyXCI6e1wiJGlkXCI6XCIxNDA3XCIsXCJGb3JtYXRcIjpudWxsLFwiVHlwZVwiOjB9fX0sXCJNaWxlc3RvbmVzXCI6W10sXCJUYXNrc1wiOltdLFwiU3dpbWxhbmVzXCI6W10sXCJTd2ltbGFuZXNWMlwiOltdLFwiRGVwZW5kZW5jaWVzXCI6W10sXCJEZXBlbmRlbmN5U2V0dGluZ3NcIjp7XCIkaWRcIjpcIjE0MDhcIixcIkRlcGVuZGVuY3lNb2R1bGVFbmFibGVkXCI6ZmFsc2UsXCJTY2hlZHVsaW5nU2V0dGluZ3NcIjp7XCIkaWRcIjpcIjE0MDlcIixcIkRlcGVuZGVuY2llc1NjaGVkdWxpbmdNb2RlU2V0dGluZ1wiOjEsXCJEZXBlbmRlbmNpZXNQcmV2aW91c1NjaGVkdWxpbmdNb2RlXCI6MSxcIk9uQnJlYWtpbmdGbGV4aWJsZVNjaGVkdWxpbmdNb2RlU2V0dGluZ1wiOjAsXCJPbkJyZWFraW5nU3RyaWN0U2NoZWR1bGluZ01vZGVTZXR0aW5nXCI6MH19LFwiU2V0dGluZ3NcIjp7XCIkaWRcIjpcIjE0MTBcIixcIkltcGFPcHRpb25zXCI6e1wiJGlkXCI6XCIxNDExXCIsXCJMZWZ0VG9SaWdodFwiOmZhbHNlLFwiUGF5bG9hZE9wdGlvbnNcIjoyfX0sXCJUaW1lQ29uZmlndXJhdGlvblwiOntcIiRpZFwiOlwiMTQxMlwiLFwiVXNlVGltZVwiOmZhbHNlLFwiV29ya0RheVN0YXJ0XCI6XCIwMDowMDowMFwiLFwiV29ya0RheUVuZFwiOlwiMjM6NTk6MDBcIn19In0sIlNldHRpbmdzIjp7IiRpZCI6IjE5MjciLCJJbXBhT3B0aW9ucyI6eyIkaWQiOiIxOTI4IiwiTGVmdFRvUmlnaHQiOmZhbHNlLCJQYXlsb2FkT3B0aW9ucyI6Mn0sIlVzZUNvbXByZXNzaW9uIjpmYWxzZSwiQ29tcHJlc2lvblBlcmNlbnRhZ2UiOjUwLjAsIkluYWN0aXZlSW50ZXJ2YWxXaWR0aFRocmVzaG9sZCI6MzAuMCwiSW5hY3RpdmVJbnRlcnZhbFdpZHRoIjoxLjAsIlNwbGl0VGFza3MiOmZhbHNlLCJVc2VDbHVzdGVyIjpmYWxzZSwiRXBzaWxvbiI6NS4wLCJNaW5Qb2ludHNUb0Zvcm1BQ2x1c3RlciI6MiwiR2VuZXJhdGVJbnZpc2libGVTaGFwZXMiOmZhbHNlLCJTbWFydFRpbWVsaW5lVGFza1BlcmNlbnRhZ2VGaXQiOmZhbHNlfSwiSXNOZXciOmZhbHNlLCJJbXBvcnRUeXBlIjowLCJGaWxlUGF0aCI6bnVsbCwiVGltZUNvbmZpZ3VyYXRpb24iOnsiJGlkIjoiMTkyOSIsIlVzZVRpbWUiOmZhbHNlLCJXb3JrRGF5U3RhcnQiOiIwMDowMDowMCIsIldvcmtEYXlFbmQiOiIyMzo1OTowMCJ9LCJMYXN0VXNlZFRlbXBsYXRlSWQiOiJmMzc0NjA2My0wMDRjLTQ0NWQtOTE4Ny1jZWRmN2FjZTE0M2IiLCJGaXJzdFdlZWtPZlllYXIiOjAsIlBsYWNlTWlsZXN0b25lQXRUaGVCZWdpbm5pbmdPZlRoZURheSI6ZmFsc2UsIkRlcGVuZGVuY3lTY2hlZHVsaW5nU2V0dGluZ3MiOnsiJGlkIjoiMTkzMCIsIkRlcGVuZGVuY2llc1NjaGVkdWxpbmdNb2RlU2V0dGluZyI6IkZsZXhpYmxlIiwiRGVwZW5kZW5jaWVzUHJldmlvdXNTY2hlZHVsaW5nTW9kZSI6IkZsZXhpYmxlIiwiT25CcmVha2luZ0ZsZXhpYmxlU2NoZWR1bGluZ01vZGVTZXR0aW5nIjoiQXNrRXZlcnl0aW1lIiwiT25CcmVha2luZ1N0cmljdFNjaGVkdWxpbmdNb2RlU2V0dGluZyI6IkFza0V2ZXJ5dGltZSJ9LCJEZXBlbmRlbmN5TW9kdWxlRW5hYmxlZCI6dHJ1ZSwiRGVwZW5kZW5jaWVzIjp7Il9kZXBlbmRlbmNpZXMiOlt7IiRpZCI6IjE5MzEiLCJJZCI6IjA2NmQyMjBhLTA1YTItNDkwMC05MDI1LTg2NjM4ZGExMmY1MSIsIkZyb20iOnsiJHJlZiI6IjYyIn0sIktpbmQiOjAsIkNueFN0YXJ0S2luZCI6MCwiQ254RW5kS2luZCI6MCwiTGFnIjpudWxsLCJUbyI6eyIkcmVmIjoiNTQxIn0sIlN0eWxlIjp7IiRpZCI6IjE5MzIiLCJMaW5lU3R5bGUiOnsiJGlkIjoiMTkzMyIsIkxpbmVDb2xvciI6eyIkaWQiOiIxOTM0IiwiJHR5cGUiOiJOTFJFLkNvbW1vbi5Eb20uU29saWRDb2xvckJydXNoLCBOTFJFLkNvbW1vbiIsIkNvbG9yIjp7IiRpZCI6IjE5MzUiLCJBIjoyNTUsIlIiOjAsIkciOjAsIkIiOjB9fSwiTGluZVdlaWdodCI6MS4wLCJMaW5lVHlwZSI6MCwiUGFyZW50U3R5bGUiOm51bGx9LCJFbmRBcnJvd2hlYWRMaW5lU3R5bGUiOnsiJGlkIjoiMTkzNiIsIktpbmQiOjEsIldpZHRoIjoxLCJMZW5ndGgiOjAsIlBhcmVudFN0eWxlIjpudWxsfSwiQnJpbmdUb0Zyb250Ijp0cnVlLCJFbGJvd1JhZGl1cyI6MC4wLCJNYXJnaW4iOnsiJHJlZiI6IjE0MzUifSwiUGFkZGluZyI6eyIkcmVmIjoiMTQzNiJ9LCJCYWNrZ3JvdW5kIjpudWxsLCJJc1Zpc2libGUiOnRydWUsIldpZHRoIjowLjAsIkhlaWdodCI6MC4wLCJCb3JkZXJTdHlsZSI6bnVsbCwiUGFyZW50U3R5bGUiOm51bGx9LCJJc0F1dG9Nb2RlIjp0cnVlfSx7IiRpZCI6IjE5MzciLCJJZCI6ImY1ZmQ4NTQxLWY2NjgtNGFmMi04ZThmLTljNjUyN2IwN2VkYyIsIkZyb20iOnsiJHJlZiI6IjU0MSJ9LCJLaW5kIjowLCJDbnhTdGFydEtpbmQiOjAsIkNueEVuZEtpbmQiOjAsIkxhZyI6bnVsbCwiVG8iOnsiJHJlZiI6Ijk5MCJ9LCJTdHlsZSI6eyIkaWQiOiIxOTM4IiwiTGluZVN0eWxlIjp7IiRpZCI6IjE5MzkiLCJMaW5lQ29sb3IiOnsiJHJlZiI6IjE5MzQifSwiTGluZVdlaWdodCI6MS4wLCJMaW5lVHlwZSI6MCwiUGFyZW50U3R5bGUiOm51bGx9LCJFbmRBcnJvd2hlYWRMaW5lU3R5bGUiOnsiJGlkIjoiMTk0MCIsIktpbmQiOjEsIldpZHRoIjoxLCJMZW5ndGgiOjAsIlBhcmVudFN0eWxlIjpudWxsfSwiQnJpbmdUb0Zyb250Ijp0cnVlLCJFbGJvd1JhZGl1cyI6MC4wLCJNYXJnaW4iOnsiJHJlZiI6IjE0MzUifSwiUGFkZGluZyI6eyIkcmVmIjoiMTQzNiJ9LCJCYWNrZ3JvdW5kIjpudWxsLCJJc1Zpc2libGUiOnRydWUsIldpZHRoIjowLjAsIkhlaWdodCI6MC4wLCJCb3JkZXJTdHlsZSI6bnVsbCwiUGFyZW50U3R5bGUiOm51bGx9LCJJc0F1dG9Nb2RlIjp0cnVlfSx7IiRpZCI6IjE5NDEiLCJJZCI6IjY2YTU0ZjA3LTg2YjctNDdmZC1iNmNlLWFjZDRmNjE5NjJkMSIsIkZyb20iOnsiJHJlZiI6IjYwNyJ9LCJLaW5kIjoyLCJDbnhTdGFydEtpbmQiOjAsIkNueEVuZEtpbmQiOjAsIkxhZyI6bnVsbCwiVG8iOnsiJHJlZiI6Ijg2MSJ9LCJTdHlsZSI6eyIkaWQiOiIxOTQyIiwiTGluZVN0eWxlIjp7IiRpZCI6IjE5NDMiLCJMaW5lQ29sb3IiOnsiJGlkIjoiMTk0NCIsIiR0eXBlIjoiTkxSRS5Db21tb24uRG9tLlNvbGlkQ29sb3JCcnVzaCwgTkxSRS5Db21tb24iLCJDb2xvciI6eyIkaWQiOiIxOTQ1IiwiQSI6MjU1LCJSIjowLCJHIjowLCJCIjowfX0sIkxpbmVXZWlnaHQiOjEuMCwiTGluZVR5cGUiOjAsIlBhcmVudFN0eWxlIjpudWxsfSwiRW5kQXJyb3doZWFkTGluZVN0eWxlIjp7IiRpZCI6IjE5NDYiLCJLaW5kIjoxLCJXaWR0aCI6MSwiTGVuZ3RoIjowLCJQYXJlbnRTdHlsZSI6bnVsbH0sIkJyaW5nVG9Gcm9udCI6dHJ1ZSwiRWxib3dSYWRpdXMiOjAuMCwiTWFyZ2luIjp7IiRyZWYiOiIxNDM1In0sIlBhZGRpbmciOnsiJHJlZiI6IjE0MzYifSwiQmFja2dyb3VuZCI6bnVsbCwiSXNWaXNpYmxlIjp0cnVlLCJXaWR0aCI6MC4wLCJIZWlnaHQiOjAuMCwiQm9yZGVyU3R5bGUiOm51bGwsIlBhcmVudFN0eWxlIjpudWxsfSwiSXNBdXRvTW9kZSI6dHJ1ZX0seyIkaWQiOiIxOTQ3IiwiSWQiOiJkZGU1ODhkNy03NzE5LTQxMTEtYjc3Mi0zNDNkYTBhMTQxYTUiLCJGcm9tIjp7IiRyZWYiOiI4MTIifSwiS2luZCI6MCwiQ254U3RhcnRLaW5kIjowLCJDbnhFbmRLaW5kIjowLCJMYWciOm51bGwsIlRvIjp7IiRyZWYiOiI3ODMifSwiU3R5bGUiOnsiJGlkIjoiMTk0OCIsIkxpbmVTdHlsZSI6eyIkaWQiOiIxOTQ5IiwiTGluZUNvbG9yIjp7IiRpZCI6IjE5NTAiLCIkdHlwZSI6Ik5MUkUuQ29tbW9uLkRvbS5Tb2xpZENvbG9yQnJ1c2gsIE5MUkUuQ29tbW9uIiwiQ29sb3IiOnsiJGlkIjoiMTk1MSIsIkEiOjI1NSwiUiI6MCwiRyI6MCwiQiI6MH19LCJMaW5lV2VpZ2h0IjoxLjAsIkxpbmVUeXBlIjoxLCJQYXJlbnRTdHlsZSI6bnVsbH0sIkVuZEFycm93aGVhZExpbmVTdHlsZSI6eyIkaWQiOiIxOTUyIiwiS2luZCI6MSwiV2lkdGgiOjEsIkxlbmd0aCI6MCwiUGFyZW50U3R5bGUiOm51bGx9LCJCcmluZ1RvRnJvbnQiOnRydWUsIkVsYm93UmFkaXVzIjowLjAsIk1hcmdpbiI6eyIkcmVmIjoiMTQzNSJ9LCJQYWRkaW5nIjp7IiRyZWYiOiIxNDM2In0sIkJhY2tncm91bmQiOm51bGwsIklzVmlzaWJsZSI6ZmFsc2UsIldpZHRoIjowLjAsIkhlaWdodCI6MC4wLCJCb3JkZXJTdHlsZSI6bnVsbCwiUGFyZW50U3R5bGUiOm51bGx9LCJJc0F1dG9Nb2RlIjp0cnVlfSx7IiRpZCI6IjE5NTMiLCJJZCI6IjNkYjkyZThhLWU4YTUtNDA1My05YzA3LWEyYjEyZTQzNTRlZSIsIkZyb20iOnsiJHJlZiI6Ijc4MyJ9LCJLaW5kIjowLCJDbnhTdGFydEtpbmQiOjAsIkNueEVuZEtpbmQiOjAsIkxhZyI6bnVsbCwiVG8iOnsiJHJlZiI6IjExNTEifSwiU3R5bGUiOnsiJGlkIjoiMTk1NCIsIkxpbmVTdHlsZSI6eyIkaWQiOiIxOTU1IiwiTGluZUNvbG9yIjp7IiRpZCI6IjE5NTYiLCIkdHlwZSI6Ik5MUkUuQ29tbW9uLkRvbS5Tb2xpZENvbG9yQnJ1c2gsIE5MUkUuQ29tbW9uIiwiQ29sb3IiOnsiJGlkIjoiMTk1NyIsIkEiOjI1NSwiUiI6MCwiRyI6MCwiQiI6MH19LCJMaW5lV2VpZ2h0IjoxLjAsIkxpbmVUeXBlIjoxLCJQYXJlbnRTdHlsZSI6bnVsbH0sIkVuZEFycm93aGVhZExpbmVTdHlsZSI6eyIkaWQiOiIxOTU4IiwiS2luZCI6MSwiV2lkdGgiOjEsIkxlbmd0aCI6MCwiUGFyZW50U3R5bGUiOm51bGx9LCJCcmluZ1RvRnJvbnQiOnRydWUsIkVsYm93UmFkaXVzIjowLjAsIk1hcmdpbiI6eyIkcmVmIjoiMTQzNSJ9LCJQYWRkaW5nIjp7IiRyZWYiOiIxNDM2In0sIkJhY2tncm91bmQiOm51bGwsIklzVmlzaWJsZSI6ZmFsc2UsIldpZHRoIjowLjAsIkhlaWdodCI6MC4wLCJCb3JkZXJTdHlsZSI6bnVsbCwiUGFyZW50U3R5bGUiOm51bGx9LCJJc0F1dG9Nb2RlIjp0cnVlfV19fQ=="/>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OTLMARKERSHAPE" val="OTL"/>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29.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30.xml><?xml version="1.0" encoding="utf-8"?>
<p:tagLst xmlns:a="http://schemas.openxmlformats.org/drawingml/2006/main" xmlns:r="http://schemas.openxmlformats.org/officeDocument/2006/relationships" xmlns:p="http://schemas.openxmlformats.org/presentationml/2006/main">
  <p:tag name="OTLMARKERSHAPE" val="OTL"/>
</p:tagLst>
</file>

<file path=ppt/tags/tag131.xml><?xml version="1.0" encoding="utf-8"?>
<p:tagLst xmlns:a="http://schemas.openxmlformats.org/drawingml/2006/main" xmlns:r="http://schemas.openxmlformats.org/officeDocument/2006/relationships" xmlns:p="http://schemas.openxmlformats.org/presentationml/2006/main">
  <p:tag name="OTLMARKERSHAPE" val="OTL"/>
</p:tagLst>
</file>

<file path=ppt/tags/tag132.xml><?xml version="1.0" encoding="utf-8"?>
<p:tagLst xmlns:a="http://schemas.openxmlformats.org/drawingml/2006/main" xmlns:r="http://schemas.openxmlformats.org/officeDocument/2006/relationships" xmlns:p="http://schemas.openxmlformats.org/presentationml/2006/main">
  <p:tag name="OTLMARKERSHAPE" val="OTL"/>
</p:tagLst>
</file>

<file path=ppt/tags/tag133.xml><?xml version="1.0" encoding="utf-8"?>
<p:tagLst xmlns:a="http://schemas.openxmlformats.org/drawingml/2006/main" xmlns:r="http://schemas.openxmlformats.org/officeDocument/2006/relationships" xmlns:p="http://schemas.openxmlformats.org/presentationml/2006/main">
  <p:tag name="OTLMARKERSHAPE" val="OTL"/>
</p:tagLst>
</file>

<file path=ppt/tags/tag134.xml><?xml version="1.0" encoding="utf-8"?>
<p:tagLst xmlns:a="http://schemas.openxmlformats.org/drawingml/2006/main" xmlns:r="http://schemas.openxmlformats.org/officeDocument/2006/relationships" xmlns:p="http://schemas.openxmlformats.org/presentationml/2006/main">
  <p:tag name="OTLMARKERSHAPE" val="OTL"/>
</p:tagLst>
</file>

<file path=ppt/tags/tag135.xml><?xml version="1.0" encoding="utf-8"?>
<p:tagLst xmlns:a="http://schemas.openxmlformats.org/drawingml/2006/main" xmlns:r="http://schemas.openxmlformats.org/officeDocument/2006/relationships" xmlns:p="http://schemas.openxmlformats.org/presentationml/2006/main">
  <p:tag name="OTLMARKERSHAPE" val="OTL"/>
</p:tagLst>
</file>

<file path=ppt/tags/tag136.xml><?xml version="1.0" encoding="utf-8"?>
<p:tagLst xmlns:a="http://schemas.openxmlformats.org/drawingml/2006/main" xmlns:r="http://schemas.openxmlformats.org/officeDocument/2006/relationships" xmlns:p="http://schemas.openxmlformats.org/presentationml/2006/main">
  <p:tag name="OTLMARKERSHAPE" val="OTL"/>
</p:tagLst>
</file>

<file path=ppt/tags/tag137.xml><?xml version="1.0" encoding="utf-8"?>
<p:tagLst xmlns:a="http://schemas.openxmlformats.org/drawingml/2006/main" xmlns:r="http://schemas.openxmlformats.org/officeDocument/2006/relationships" xmlns:p="http://schemas.openxmlformats.org/presentationml/2006/main">
  <p:tag name="OTLMARKERSHAPE" val="OTL"/>
</p:tagLst>
</file>

<file path=ppt/tags/tag138.xml><?xml version="1.0" encoding="utf-8"?>
<p:tagLst xmlns:a="http://schemas.openxmlformats.org/drawingml/2006/main" xmlns:r="http://schemas.openxmlformats.org/officeDocument/2006/relationships" xmlns:p="http://schemas.openxmlformats.org/presentationml/2006/main">
  <p:tag name="OTLMARKERSHAPE" val="OTL"/>
</p:tagLst>
</file>

<file path=ppt/tags/tag139.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40.xml><?xml version="1.0" encoding="utf-8"?>
<p:tagLst xmlns:a="http://schemas.openxmlformats.org/drawingml/2006/main" xmlns:r="http://schemas.openxmlformats.org/officeDocument/2006/relationships" xmlns:p="http://schemas.openxmlformats.org/presentationml/2006/main">
  <p:tag name="OTLMARKERSHAPE" val="OTL"/>
</p:tagLst>
</file>

<file path=ppt/tags/tag141.xml><?xml version="1.0" encoding="utf-8"?>
<p:tagLst xmlns:a="http://schemas.openxmlformats.org/drawingml/2006/main" xmlns:r="http://schemas.openxmlformats.org/officeDocument/2006/relationships" xmlns:p="http://schemas.openxmlformats.org/presentationml/2006/main">
  <p:tag name="OTLMARKERSHAPE" val="OTL"/>
</p:tagLst>
</file>

<file path=ppt/tags/tag142.xml><?xml version="1.0" encoding="utf-8"?>
<p:tagLst xmlns:a="http://schemas.openxmlformats.org/drawingml/2006/main" xmlns:r="http://schemas.openxmlformats.org/officeDocument/2006/relationships" xmlns:p="http://schemas.openxmlformats.org/presentationml/2006/main">
  <p:tag name="OTLMARKERSHAPE" val="OTL"/>
</p:tagLst>
</file>

<file path=ppt/tags/tag143.xml><?xml version="1.0" encoding="utf-8"?>
<p:tagLst xmlns:a="http://schemas.openxmlformats.org/drawingml/2006/main" xmlns:r="http://schemas.openxmlformats.org/officeDocument/2006/relationships" xmlns:p="http://schemas.openxmlformats.org/presentationml/2006/main">
  <p:tag name="OTLMARKERSHAPE" val="OTL"/>
</p:tagLst>
</file>

<file path=ppt/tags/tag144.xml><?xml version="1.0" encoding="utf-8"?>
<p:tagLst xmlns:a="http://schemas.openxmlformats.org/drawingml/2006/main" xmlns:r="http://schemas.openxmlformats.org/officeDocument/2006/relationships" xmlns:p="http://schemas.openxmlformats.org/presentationml/2006/main">
  <p:tag name="OTLMARKERSHAPE" val="OTL"/>
</p:tagLst>
</file>

<file path=ppt/tags/tag145.xml><?xml version="1.0" encoding="utf-8"?>
<p:tagLst xmlns:a="http://schemas.openxmlformats.org/drawingml/2006/main" xmlns:r="http://schemas.openxmlformats.org/officeDocument/2006/relationships" xmlns:p="http://schemas.openxmlformats.org/presentationml/2006/main">
  <p:tag name="OTLMARKERSHAPE" val="OTL"/>
</p:tagLst>
</file>

<file path=ppt/tags/tag146.xml><?xml version="1.0" encoding="utf-8"?>
<p:tagLst xmlns:a="http://schemas.openxmlformats.org/drawingml/2006/main" xmlns:r="http://schemas.openxmlformats.org/officeDocument/2006/relationships" xmlns:p="http://schemas.openxmlformats.org/presentationml/2006/main">
  <p:tag name="OTLMARKERSHAPE" val="OTL"/>
</p:tagLst>
</file>

<file path=ppt/tags/tag147.xml><?xml version="1.0" encoding="utf-8"?>
<p:tagLst xmlns:a="http://schemas.openxmlformats.org/drawingml/2006/main" xmlns:r="http://schemas.openxmlformats.org/officeDocument/2006/relationships" xmlns:p="http://schemas.openxmlformats.org/presentationml/2006/main">
  <p:tag name="OTLMARKERSHAPE" val="OTL"/>
</p:tagLst>
</file>

<file path=ppt/tags/tag148.xml><?xml version="1.0" encoding="utf-8"?>
<p:tagLst xmlns:a="http://schemas.openxmlformats.org/drawingml/2006/main" xmlns:r="http://schemas.openxmlformats.org/officeDocument/2006/relationships" xmlns:p="http://schemas.openxmlformats.org/presentationml/2006/main">
  <p:tag name="OTLMARKERSHAPE" val="OTL"/>
</p:tagLst>
</file>

<file path=ppt/tags/tag149.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50.xml><?xml version="1.0" encoding="utf-8"?>
<p:tagLst xmlns:a="http://schemas.openxmlformats.org/drawingml/2006/main" xmlns:r="http://schemas.openxmlformats.org/officeDocument/2006/relationships" xmlns:p="http://schemas.openxmlformats.org/presentationml/2006/main">
  <p:tag name="OTLMARKERSHAPE" val="OTL"/>
</p:tagLst>
</file>

<file path=ppt/tags/tag151.xml><?xml version="1.0" encoding="utf-8"?>
<p:tagLst xmlns:a="http://schemas.openxmlformats.org/drawingml/2006/main" xmlns:r="http://schemas.openxmlformats.org/officeDocument/2006/relationships" xmlns:p="http://schemas.openxmlformats.org/presentationml/2006/main">
  <p:tag name="OTLMARKERSHAPE" val="OTL"/>
</p:tagLst>
</file>

<file path=ppt/tags/tag152.xml><?xml version="1.0" encoding="utf-8"?>
<p:tagLst xmlns:a="http://schemas.openxmlformats.org/drawingml/2006/main" xmlns:r="http://schemas.openxmlformats.org/officeDocument/2006/relationships" xmlns:p="http://schemas.openxmlformats.org/presentationml/2006/main">
  <p:tag name="OTLMARKERSHAPE" val="OTL"/>
</p:tagLst>
</file>

<file path=ppt/tags/tag153.xml><?xml version="1.0" encoding="utf-8"?>
<p:tagLst xmlns:a="http://schemas.openxmlformats.org/drawingml/2006/main" xmlns:r="http://schemas.openxmlformats.org/officeDocument/2006/relationships" xmlns:p="http://schemas.openxmlformats.org/presentationml/2006/main">
  <p:tag name="OTLMARKERSHAPE" val="OTL"/>
</p:tagLst>
</file>

<file path=ppt/tags/tag154.xml><?xml version="1.0" encoding="utf-8"?>
<p:tagLst xmlns:a="http://schemas.openxmlformats.org/drawingml/2006/main" xmlns:r="http://schemas.openxmlformats.org/officeDocument/2006/relationships" xmlns:p="http://schemas.openxmlformats.org/presentationml/2006/main">
  <p:tag name="OTLMARKERSHAPE" val="OTL"/>
</p:tagLst>
</file>

<file path=ppt/tags/tag155.xml><?xml version="1.0" encoding="utf-8"?>
<p:tagLst xmlns:a="http://schemas.openxmlformats.org/drawingml/2006/main" xmlns:r="http://schemas.openxmlformats.org/officeDocument/2006/relationships" xmlns:p="http://schemas.openxmlformats.org/presentationml/2006/main">
  <p:tag name="OTLMARKERSHAPE" val="OTL"/>
</p:tagLst>
</file>

<file path=ppt/tags/tag156.xml><?xml version="1.0" encoding="utf-8"?>
<p:tagLst xmlns:a="http://schemas.openxmlformats.org/drawingml/2006/main" xmlns:r="http://schemas.openxmlformats.org/officeDocument/2006/relationships" xmlns:p="http://schemas.openxmlformats.org/presentationml/2006/main">
  <p:tag name="OTLMARKERSHAPE" val="OTL"/>
</p:tagLst>
</file>

<file path=ppt/tags/tag157.xml><?xml version="1.0" encoding="utf-8"?>
<p:tagLst xmlns:a="http://schemas.openxmlformats.org/drawingml/2006/main" xmlns:r="http://schemas.openxmlformats.org/officeDocument/2006/relationships" xmlns:p="http://schemas.openxmlformats.org/presentationml/2006/main">
  <p:tag name="OTLMARKERSHAPE" val="OTL"/>
</p:tagLst>
</file>

<file path=ppt/tags/tag158.xml><?xml version="1.0" encoding="utf-8"?>
<p:tagLst xmlns:a="http://schemas.openxmlformats.org/drawingml/2006/main" xmlns:r="http://schemas.openxmlformats.org/officeDocument/2006/relationships" xmlns:p="http://schemas.openxmlformats.org/presentationml/2006/main">
  <p:tag name="OTLMARKERSHAPE" val="OTL"/>
</p:tagLst>
</file>

<file path=ppt/tags/tag159.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 name="OTLTODAYPOSITION" val="Hide"/>
</p:tagLst>
</file>

<file path=ppt/tags/tag160.xml><?xml version="1.0" encoding="utf-8"?>
<p:tagLst xmlns:a="http://schemas.openxmlformats.org/drawingml/2006/main" xmlns:r="http://schemas.openxmlformats.org/officeDocument/2006/relationships" xmlns:p="http://schemas.openxmlformats.org/presentationml/2006/main">
  <p:tag name="OTLMARKERSHAPE" val="OTL"/>
</p:tagLst>
</file>

<file path=ppt/tags/tag161.xml><?xml version="1.0" encoding="utf-8"?>
<p:tagLst xmlns:a="http://schemas.openxmlformats.org/drawingml/2006/main" xmlns:r="http://schemas.openxmlformats.org/officeDocument/2006/relationships" xmlns:p="http://schemas.openxmlformats.org/presentationml/2006/main">
  <p:tag name="OTLMARKERSHAPE" val="OTL"/>
</p:tagLst>
</file>

<file path=ppt/tags/tag162.xml><?xml version="1.0" encoding="utf-8"?>
<p:tagLst xmlns:a="http://schemas.openxmlformats.org/drawingml/2006/main" xmlns:r="http://schemas.openxmlformats.org/officeDocument/2006/relationships" xmlns:p="http://schemas.openxmlformats.org/presentationml/2006/main">
  <p:tag name="OTLMARKERSHAPE" val="OTL"/>
</p:tagLst>
</file>

<file path=ppt/tags/tag163.xml><?xml version="1.0" encoding="utf-8"?>
<p:tagLst xmlns:a="http://schemas.openxmlformats.org/drawingml/2006/main" xmlns:r="http://schemas.openxmlformats.org/officeDocument/2006/relationships" xmlns:p="http://schemas.openxmlformats.org/presentationml/2006/main">
  <p:tag name="OTLMARKERSHAPE" val="OTL"/>
</p:tagLst>
</file>

<file path=ppt/tags/tag164.xml><?xml version="1.0" encoding="utf-8"?>
<p:tagLst xmlns:a="http://schemas.openxmlformats.org/drawingml/2006/main" xmlns:r="http://schemas.openxmlformats.org/officeDocument/2006/relationships" xmlns:p="http://schemas.openxmlformats.org/presentationml/2006/main">
  <p:tag name="OTLMARKERSHAPE" val="OTL"/>
</p:tagLst>
</file>

<file path=ppt/tags/tag165.xml><?xml version="1.0" encoding="utf-8"?>
<p:tagLst xmlns:a="http://schemas.openxmlformats.org/drawingml/2006/main" xmlns:r="http://schemas.openxmlformats.org/officeDocument/2006/relationships" xmlns:p="http://schemas.openxmlformats.org/presentationml/2006/main">
  <p:tag name="OTLMARKERSHAPE" val="OTL"/>
</p:tagLst>
</file>

<file path=ppt/tags/tag166.xml><?xml version="1.0" encoding="utf-8"?>
<p:tagLst xmlns:a="http://schemas.openxmlformats.org/drawingml/2006/main" xmlns:r="http://schemas.openxmlformats.org/officeDocument/2006/relationships" xmlns:p="http://schemas.openxmlformats.org/presentationml/2006/main">
  <p:tag name="OTLMARKERSHAPE" val="OTL"/>
</p:tagLst>
</file>

<file path=ppt/tags/tag167.xml><?xml version="1.0" encoding="utf-8"?>
<p:tagLst xmlns:a="http://schemas.openxmlformats.org/drawingml/2006/main" xmlns:r="http://schemas.openxmlformats.org/officeDocument/2006/relationships" xmlns:p="http://schemas.openxmlformats.org/presentationml/2006/main">
  <p:tag name="OTLMARKERSHAPE" val="OTL"/>
</p:tagLst>
</file>

<file path=ppt/tags/tag168.xml><?xml version="1.0" encoding="utf-8"?>
<p:tagLst xmlns:a="http://schemas.openxmlformats.org/drawingml/2006/main" xmlns:r="http://schemas.openxmlformats.org/officeDocument/2006/relationships" xmlns:p="http://schemas.openxmlformats.org/presentationml/2006/main">
  <p:tag name="OTLMARKERSHAPE" val="OTL"/>
</p:tagLst>
</file>

<file path=ppt/tags/tag169.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70.xml><?xml version="1.0" encoding="utf-8"?>
<p:tagLst xmlns:a="http://schemas.openxmlformats.org/drawingml/2006/main" xmlns:r="http://schemas.openxmlformats.org/officeDocument/2006/relationships" xmlns:p="http://schemas.openxmlformats.org/presentationml/2006/main">
  <p:tag name="OTLMARKERSHAPE" val="OTL"/>
</p:tagLst>
</file>

<file path=ppt/tags/tag171.xml><?xml version="1.0" encoding="utf-8"?>
<p:tagLst xmlns:a="http://schemas.openxmlformats.org/drawingml/2006/main" xmlns:r="http://schemas.openxmlformats.org/officeDocument/2006/relationships" xmlns:p="http://schemas.openxmlformats.org/presentationml/2006/main">
  <p:tag name="OTLMARKERSHAPE" val="OTL"/>
</p:tagLst>
</file>

<file path=ppt/tags/tag172.xml><?xml version="1.0" encoding="utf-8"?>
<p:tagLst xmlns:a="http://schemas.openxmlformats.org/drawingml/2006/main" xmlns:r="http://schemas.openxmlformats.org/officeDocument/2006/relationships" xmlns:p="http://schemas.openxmlformats.org/presentationml/2006/main">
  <p:tag name="OTLMARKERSHAPE" val="OTL"/>
</p:tagLst>
</file>

<file path=ppt/tags/tag173.xml><?xml version="1.0" encoding="utf-8"?>
<p:tagLst xmlns:a="http://schemas.openxmlformats.org/drawingml/2006/main" xmlns:r="http://schemas.openxmlformats.org/officeDocument/2006/relationships" xmlns:p="http://schemas.openxmlformats.org/presentationml/2006/main">
  <p:tag name="OTLMARKERSHAPE" val="OTL"/>
</p:tagLst>
</file>

<file path=ppt/tags/tag174.xml><?xml version="1.0" encoding="utf-8"?>
<p:tagLst xmlns:a="http://schemas.openxmlformats.org/drawingml/2006/main" xmlns:r="http://schemas.openxmlformats.org/officeDocument/2006/relationships" xmlns:p="http://schemas.openxmlformats.org/presentationml/2006/main">
  <p:tag name="OTLMARKERSHAPE" val="OTL"/>
</p:tagLst>
</file>

<file path=ppt/tags/tag175.xml><?xml version="1.0" encoding="utf-8"?>
<p:tagLst xmlns:a="http://schemas.openxmlformats.org/drawingml/2006/main" xmlns:r="http://schemas.openxmlformats.org/officeDocument/2006/relationships" xmlns:p="http://schemas.openxmlformats.org/presentationml/2006/main">
  <p:tag name="OTLMARKERSHAPE" val="OTL"/>
</p:tagLst>
</file>

<file path=ppt/tags/tag176.xml><?xml version="1.0" encoding="utf-8"?>
<p:tagLst xmlns:a="http://schemas.openxmlformats.org/drawingml/2006/main" xmlns:r="http://schemas.openxmlformats.org/officeDocument/2006/relationships" xmlns:p="http://schemas.openxmlformats.org/presentationml/2006/main">
  <p:tag name="OTLMARKERSHAPE" val="OTL"/>
</p:tagLst>
</file>

<file path=ppt/tags/tag177.xml><?xml version="1.0" encoding="utf-8"?>
<p:tagLst xmlns:a="http://schemas.openxmlformats.org/drawingml/2006/main" xmlns:r="http://schemas.openxmlformats.org/officeDocument/2006/relationships" xmlns:p="http://schemas.openxmlformats.org/presentationml/2006/main">
  <p:tag name="OTLMARKERSHAPE" val="OTL"/>
</p:tagLst>
</file>

<file path=ppt/tags/tag178.xml><?xml version="1.0" encoding="utf-8"?>
<p:tagLst xmlns:a="http://schemas.openxmlformats.org/drawingml/2006/main" xmlns:r="http://schemas.openxmlformats.org/officeDocument/2006/relationships" xmlns:p="http://schemas.openxmlformats.org/presentationml/2006/main">
  <p:tag name="OTLMARKERSHAPE" val="OTL"/>
</p:tagLst>
</file>

<file path=ppt/tags/tag179.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80.xml><?xml version="1.0" encoding="utf-8"?>
<p:tagLst xmlns:a="http://schemas.openxmlformats.org/drawingml/2006/main" xmlns:r="http://schemas.openxmlformats.org/officeDocument/2006/relationships" xmlns:p="http://schemas.openxmlformats.org/presentationml/2006/main">
  <p:tag name="OTLMARKERSHAPE" val="OTL"/>
</p:tagLst>
</file>

<file path=ppt/tags/tag181.xml><?xml version="1.0" encoding="utf-8"?>
<p:tagLst xmlns:a="http://schemas.openxmlformats.org/drawingml/2006/main" xmlns:r="http://schemas.openxmlformats.org/officeDocument/2006/relationships" xmlns:p="http://schemas.openxmlformats.org/presentationml/2006/main">
  <p:tag name="OTLMARKERSHAPE" val="OTL"/>
</p:tagLst>
</file>

<file path=ppt/tags/tag182.xml><?xml version="1.0" encoding="utf-8"?>
<p:tagLst xmlns:a="http://schemas.openxmlformats.org/drawingml/2006/main" xmlns:r="http://schemas.openxmlformats.org/officeDocument/2006/relationships" xmlns:p="http://schemas.openxmlformats.org/presentationml/2006/main">
  <p:tag name="OTLMARKERSHAPE" val="OTL"/>
</p:tagLst>
</file>

<file path=ppt/tags/tag183.xml><?xml version="1.0" encoding="utf-8"?>
<p:tagLst xmlns:a="http://schemas.openxmlformats.org/drawingml/2006/main" xmlns:r="http://schemas.openxmlformats.org/officeDocument/2006/relationships" xmlns:p="http://schemas.openxmlformats.org/presentationml/2006/main">
  <p:tag name="OTLMARKERSHAPE" val="OTL"/>
</p:tagLst>
</file>

<file path=ppt/tags/tag184.xml><?xml version="1.0" encoding="utf-8"?>
<p:tagLst xmlns:a="http://schemas.openxmlformats.org/drawingml/2006/main" xmlns:r="http://schemas.openxmlformats.org/officeDocument/2006/relationships" xmlns:p="http://schemas.openxmlformats.org/presentationml/2006/main">
  <p:tag name="OTLMARKERSHAPE" val="OTL"/>
</p:tagLst>
</file>

<file path=ppt/tags/tag185.xml><?xml version="1.0" encoding="utf-8"?>
<p:tagLst xmlns:a="http://schemas.openxmlformats.org/drawingml/2006/main" xmlns:r="http://schemas.openxmlformats.org/officeDocument/2006/relationships" xmlns:p="http://schemas.openxmlformats.org/presentationml/2006/main">
  <p:tag name="OTLMARKERSHAPE" val="OTL"/>
</p:tagLst>
</file>

<file path=ppt/tags/tag186.xml><?xml version="1.0" encoding="utf-8"?>
<p:tagLst xmlns:a="http://schemas.openxmlformats.org/drawingml/2006/main" xmlns:r="http://schemas.openxmlformats.org/officeDocument/2006/relationships" xmlns:p="http://schemas.openxmlformats.org/presentationml/2006/main">
  <p:tag name="OTLMARKERSHAPE" val="OTL"/>
</p:tagLst>
</file>

<file path=ppt/tags/tag187.xml><?xml version="1.0" encoding="utf-8"?>
<p:tagLst xmlns:a="http://schemas.openxmlformats.org/drawingml/2006/main" xmlns:r="http://schemas.openxmlformats.org/officeDocument/2006/relationships" xmlns:p="http://schemas.openxmlformats.org/presentationml/2006/main">
  <p:tag name="OTLMARKERSHAPE" val="OTL"/>
</p:tagLst>
</file>

<file path=ppt/tags/tag188.xml><?xml version="1.0" encoding="utf-8"?>
<p:tagLst xmlns:a="http://schemas.openxmlformats.org/drawingml/2006/main" xmlns:r="http://schemas.openxmlformats.org/officeDocument/2006/relationships" xmlns:p="http://schemas.openxmlformats.org/presentationml/2006/main">
  <p:tag name="OTLMARKERSHAPE" val="OTL"/>
</p:tagLst>
</file>

<file path=ppt/tags/tag189.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190.xml><?xml version="1.0" encoding="utf-8"?>
<p:tagLst xmlns:a="http://schemas.openxmlformats.org/drawingml/2006/main" xmlns:r="http://schemas.openxmlformats.org/officeDocument/2006/relationships" xmlns:p="http://schemas.openxmlformats.org/presentationml/2006/main">
  <p:tag name="OTLMARKERSHAPE" val="OTL"/>
</p:tagLst>
</file>

<file path=ppt/tags/tag191.xml><?xml version="1.0" encoding="utf-8"?>
<p:tagLst xmlns:a="http://schemas.openxmlformats.org/drawingml/2006/main" xmlns:r="http://schemas.openxmlformats.org/officeDocument/2006/relationships" xmlns:p="http://schemas.openxmlformats.org/presentationml/2006/main">
  <p:tag name="OTLMARKERSHAPE" val="OTL"/>
</p:tagLst>
</file>

<file path=ppt/tags/tag192.xml><?xml version="1.0" encoding="utf-8"?>
<p:tagLst xmlns:a="http://schemas.openxmlformats.org/drawingml/2006/main" xmlns:r="http://schemas.openxmlformats.org/officeDocument/2006/relationships" xmlns:p="http://schemas.openxmlformats.org/presentationml/2006/main">
  <p:tag name="OTLMARKERSHAPE" val="OTL"/>
</p:tagLst>
</file>

<file path=ppt/tags/tag193.xml><?xml version="1.0" encoding="utf-8"?>
<p:tagLst xmlns:a="http://schemas.openxmlformats.org/drawingml/2006/main" xmlns:r="http://schemas.openxmlformats.org/officeDocument/2006/relationships" xmlns:p="http://schemas.openxmlformats.org/presentationml/2006/main">
  <p:tag name="OTLMARKERSHAPE" val="OTL"/>
</p:tagLst>
</file>

<file path=ppt/tags/tag194.xml><?xml version="1.0" encoding="utf-8"?>
<p:tagLst xmlns:a="http://schemas.openxmlformats.org/drawingml/2006/main" xmlns:r="http://schemas.openxmlformats.org/officeDocument/2006/relationships" xmlns:p="http://schemas.openxmlformats.org/presentationml/2006/main">
  <p:tag name="OTLMARKERSHAPE" val="OTL"/>
</p:tagLst>
</file>

<file path=ppt/tags/tag195.xml><?xml version="1.0" encoding="utf-8"?>
<p:tagLst xmlns:a="http://schemas.openxmlformats.org/drawingml/2006/main" xmlns:r="http://schemas.openxmlformats.org/officeDocument/2006/relationships" xmlns:p="http://schemas.openxmlformats.org/presentationml/2006/main">
  <p:tag name="OTLMARKERSHAPE" val="OTL"/>
</p:tagLst>
</file>

<file path=ppt/tags/tag196.xml><?xml version="1.0" encoding="utf-8"?>
<p:tagLst xmlns:a="http://schemas.openxmlformats.org/drawingml/2006/main" xmlns:r="http://schemas.openxmlformats.org/officeDocument/2006/relationships" xmlns:p="http://schemas.openxmlformats.org/presentationml/2006/main">
  <p:tag name="OTLMARKERSHAPE" val="OTL"/>
</p:tagLst>
</file>

<file path=ppt/tags/tag197.xml><?xml version="1.0" encoding="utf-8"?>
<p:tagLst xmlns:a="http://schemas.openxmlformats.org/drawingml/2006/main" xmlns:r="http://schemas.openxmlformats.org/officeDocument/2006/relationships" xmlns:p="http://schemas.openxmlformats.org/presentationml/2006/main">
  <p:tag name="OTLMARKERSHAPE" val="OTL"/>
</p:tagLst>
</file>

<file path=ppt/tags/tag198.xml><?xml version="1.0" encoding="utf-8"?>
<p:tagLst xmlns:a="http://schemas.openxmlformats.org/drawingml/2006/main" xmlns:r="http://schemas.openxmlformats.org/officeDocument/2006/relationships" xmlns:p="http://schemas.openxmlformats.org/presentationml/2006/main">
  <p:tag name="OTLMARKERSHAPE" val="OTL"/>
</p:tagLst>
</file>

<file path=ppt/tags/tag19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00.xml><?xml version="1.0" encoding="utf-8"?>
<p:tagLst xmlns:a="http://schemas.openxmlformats.org/drawingml/2006/main" xmlns:r="http://schemas.openxmlformats.org/officeDocument/2006/relationships" xmlns:p="http://schemas.openxmlformats.org/presentationml/2006/main">
  <p:tag name="OTLMARKERSHAPE" val="OTL"/>
</p:tagLst>
</file>

<file path=ppt/tags/tag201.xml><?xml version="1.0" encoding="utf-8"?>
<p:tagLst xmlns:a="http://schemas.openxmlformats.org/drawingml/2006/main" xmlns:r="http://schemas.openxmlformats.org/officeDocument/2006/relationships" xmlns:p="http://schemas.openxmlformats.org/presentationml/2006/main">
  <p:tag name="OTLMARKERSHAPE" val="OTL"/>
</p:tagLst>
</file>

<file path=ppt/tags/tag202.xml><?xml version="1.0" encoding="utf-8"?>
<p:tagLst xmlns:a="http://schemas.openxmlformats.org/drawingml/2006/main" xmlns:r="http://schemas.openxmlformats.org/officeDocument/2006/relationships" xmlns:p="http://schemas.openxmlformats.org/presentationml/2006/main">
  <p:tag name="OTLMARKERSHAPE" val="OTL"/>
</p:tagLst>
</file>

<file path=ppt/tags/tag203.xml><?xml version="1.0" encoding="utf-8"?>
<p:tagLst xmlns:a="http://schemas.openxmlformats.org/drawingml/2006/main" xmlns:r="http://schemas.openxmlformats.org/officeDocument/2006/relationships" xmlns:p="http://schemas.openxmlformats.org/presentationml/2006/main">
  <p:tag name="OTLMARKERSHAPE" val="OTL"/>
</p:tagLst>
</file>

<file path=ppt/tags/tag204.xml><?xml version="1.0" encoding="utf-8"?>
<p:tagLst xmlns:a="http://schemas.openxmlformats.org/drawingml/2006/main" xmlns:r="http://schemas.openxmlformats.org/officeDocument/2006/relationships" xmlns:p="http://schemas.openxmlformats.org/presentationml/2006/main">
  <p:tag name="OTLMARKERSHAPE" val="OTL"/>
</p:tagLst>
</file>

<file path=ppt/tags/tag205.xml><?xml version="1.0" encoding="utf-8"?>
<p:tagLst xmlns:a="http://schemas.openxmlformats.org/drawingml/2006/main" xmlns:r="http://schemas.openxmlformats.org/officeDocument/2006/relationships" xmlns:p="http://schemas.openxmlformats.org/presentationml/2006/main">
  <p:tag name="OTLMARKERSHAPE" val="OTL"/>
</p:tagLst>
</file>

<file path=ppt/tags/tag206.xml><?xml version="1.0" encoding="utf-8"?>
<p:tagLst xmlns:a="http://schemas.openxmlformats.org/drawingml/2006/main" xmlns:r="http://schemas.openxmlformats.org/officeDocument/2006/relationships" xmlns:p="http://schemas.openxmlformats.org/presentationml/2006/main">
  <p:tag name="OTLMARKERSHAPE" val="OTL"/>
</p:tagLst>
</file>

<file path=ppt/tags/tag207.xml><?xml version="1.0" encoding="utf-8"?>
<p:tagLst xmlns:a="http://schemas.openxmlformats.org/drawingml/2006/main" xmlns:r="http://schemas.openxmlformats.org/officeDocument/2006/relationships" xmlns:p="http://schemas.openxmlformats.org/presentationml/2006/main">
  <p:tag name="OTLMARKERSHAPE" val="OTL"/>
</p:tagLst>
</file>

<file path=ppt/tags/tag208.xml><?xml version="1.0" encoding="utf-8"?>
<p:tagLst xmlns:a="http://schemas.openxmlformats.org/drawingml/2006/main" xmlns:r="http://schemas.openxmlformats.org/officeDocument/2006/relationships" xmlns:p="http://schemas.openxmlformats.org/presentationml/2006/main">
  <p:tag name="OTLMARKERSHAPE" val="OTL"/>
</p:tagLst>
</file>

<file path=ppt/tags/tag209.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10.xml><?xml version="1.0" encoding="utf-8"?>
<p:tagLst xmlns:a="http://schemas.openxmlformats.org/drawingml/2006/main" xmlns:r="http://schemas.openxmlformats.org/officeDocument/2006/relationships" xmlns:p="http://schemas.openxmlformats.org/presentationml/2006/main">
  <p:tag name="OTLMARKERSHAPE" val="OTL"/>
</p:tagLst>
</file>

<file path=ppt/tags/tag211.xml><?xml version="1.0" encoding="utf-8"?>
<p:tagLst xmlns:a="http://schemas.openxmlformats.org/drawingml/2006/main" xmlns:r="http://schemas.openxmlformats.org/officeDocument/2006/relationships" xmlns:p="http://schemas.openxmlformats.org/presentationml/2006/main">
  <p:tag name="OTLMARKERSHAPE" val="OTL"/>
</p:tagLst>
</file>

<file path=ppt/tags/tag212.xml><?xml version="1.0" encoding="utf-8"?>
<p:tagLst xmlns:a="http://schemas.openxmlformats.org/drawingml/2006/main" xmlns:r="http://schemas.openxmlformats.org/officeDocument/2006/relationships" xmlns:p="http://schemas.openxmlformats.org/presentationml/2006/main">
  <p:tag name="OTLMARKERSHAPE" val="OTL"/>
</p:tagLst>
</file>

<file path=ppt/tags/tag213.xml><?xml version="1.0" encoding="utf-8"?>
<p:tagLst xmlns:a="http://schemas.openxmlformats.org/drawingml/2006/main" xmlns:r="http://schemas.openxmlformats.org/officeDocument/2006/relationships" xmlns:p="http://schemas.openxmlformats.org/presentationml/2006/main">
  <p:tag name="OTLMARKERSHAPE" val="OTL"/>
</p:tagLst>
</file>

<file path=ppt/tags/tag214.xml><?xml version="1.0" encoding="utf-8"?>
<p:tagLst xmlns:a="http://schemas.openxmlformats.org/drawingml/2006/main" xmlns:r="http://schemas.openxmlformats.org/officeDocument/2006/relationships" xmlns:p="http://schemas.openxmlformats.org/presentationml/2006/main">
  <p:tag name="OTLMARKERSHAPE" val="OTL"/>
</p:tagLst>
</file>

<file path=ppt/tags/tag215.xml><?xml version="1.0" encoding="utf-8"?>
<p:tagLst xmlns:a="http://schemas.openxmlformats.org/drawingml/2006/main" xmlns:r="http://schemas.openxmlformats.org/officeDocument/2006/relationships" xmlns:p="http://schemas.openxmlformats.org/presentationml/2006/main">
  <p:tag name="OTLMARKERSHAPE" val="OTL"/>
</p:tagLst>
</file>

<file path=ppt/tags/tag216.xml><?xml version="1.0" encoding="utf-8"?>
<p:tagLst xmlns:a="http://schemas.openxmlformats.org/drawingml/2006/main" xmlns:r="http://schemas.openxmlformats.org/officeDocument/2006/relationships" xmlns:p="http://schemas.openxmlformats.org/presentationml/2006/main">
  <p:tag name="OTLMARKERSHAPE" val="OTL"/>
</p:tagLst>
</file>

<file path=ppt/tags/tag217.xml><?xml version="1.0" encoding="utf-8"?>
<p:tagLst xmlns:a="http://schemas.openxmlformats.org/drawingml/2006/main" xmlns:r="http://schemas.openxmlformats.org/officeDocument/2006/relationships" xmlns:p="http://schemas.openxmlformats.org/presentationml/2006/main">
  <p:tag name="OTLMARKERSHAPE" val="OTL"/>
</p:tagLst>
</file>

<file path=ppt/tags/tag218.xml><?xml version="1.0" encoding="utf-8"?>
<p:tagLst xmlns:a="http://schemas.openxmlformats.org/drawingml/2006/main" xmlns:r="http://schemas.openxmlformats.org/officeDocument/2006/relationships" xmlns:p="http://schemas.openxmlformats.org/presentationml/2006/main">
  <p:tag name="OTLMARKERSHAPE" val="OTL"/>
</p:tagLst>
</file>

<file path=ppt/tags/tag219.xml><?xml version="1.0" encoding="utf-8"?>
<p:tagLst xmlns:a="http://schemas.openxmlformats.org/drawingml/2006/main" xmlns:r="http://schemas.openxmlformats.org/officeDocument/2006/relationships" xmlns:p="http://schemas.openxmlformats.org/presentationml/2006/main">
  <p:tag name="OTLMARKERSHAPE" val="OTL"/>
  <p:tag name="OTLTIMEBANDSCALEFORMAT" val="MMM"/>
  <p:tag name="OTLTIMEBANDSHAPETYPE" val="RoundedCornerRectangleTimeband"/>
  <p:tag name="OTLTIMEBANDSHAPEHEIGHT" val="20"/>
  <p:tag name="OTLTIMEBANDSHAPEPADDINGLEFT" val="0"/>
  <p:tag name="OTLTIMEBANDCULTUREINFO" val="en-US"/>
  <p:tag name="OTLTIMEBANDQUICKPOSITION" val="Custom"/>
  <p:tag name="OTLTIMEBANDTHREEDEFFECTS" val="None"/>
  <p:tag name="OTLTIMEBANDWORKINGDAYS" val="Standard"/>
  <p:tag name="OTLTIMEBANDELAPSEDTIMEEXTENSION" val="False"/>
  <p:tag name="OTLTIMEBANDUSETIME" val="False"/>
  <p:tag name="OTLTIMEBANDTIMECONFIGWORKDAYSTART" val="00:00:00"/>
  <p:tag name="OTLTIMEBANDTIMECONFIGWORKDAYEND" val="23:59:00"/>
  <p:tag name="OTLTIMEBANDAPPENDYEARONYEARCHANGE" val="False"/>
  <p:tag name="OTLTIMEBANDSCALEMARKING" val="None"/>
  <p:tag name="OTLRIGHTENDCAPSMARGINRIGHT" val="20"/>
  <p:tag name="OTLLEFTENDCAPSMARGINLEFT" val="39.5066666666667"/>
  <p:tag name="OTLTIMEBANDFYSTARTMONTH" val="January"/>
  <p:tag name="OTLTIMEBANDSHOWFYLABEL" val="True"/>
  <p:tag name="OTLTIMEBANDUSESTARTINGOFTHEYEARFORFYNUMBERING" val="True"/>
  <p:tag name="OTLTIMEBANDRESERVEDLEFTAREAWIDTH" val="0"/>
  <p:tag name="OTLTIMEBANDRESERVEDLEFTAREAISSET" val="False"/>
  <p:tag name="OTLTIMEBANDDEPSCHEDULINGMODE" val="Flexible"/>
  <p:tag name="OTLTIMEBANDDEPPREVIOUSSCHEDULINGMODE" val="Flexible"/>
  <p:tag name="OTLTIMEBANDDEPONBREAKINGSTRICTSCHEDULINGMODE" val="AskEverytime"/>
  <p:tag name="OTLTIMEBANDDEPONBREAKINGFLEXIBLESCHEDULINGMODE" val="AskEverytime"/>
  <p:tag name="OTLTIMEBANDSPACINGABOVE" val="5"/>
  <p:tag name="OTLTIMEBANDSPACINGBELOW" val="5"/>
  <p:tag name="OTLTIMEBANDSPACINGABOVEFORSWLANDTASKS" val="5"/>
  <p:tag name="OTLTIMEBANDSPACINGBELOWFORSWLANDTASKS" val="5"/>
  <p:tag name="OTLTIMEBANDAUTODATERANGE" val="False"/>
  <p:tag name="OTLTIMEBANDSCALETYPE" val="Years"/>
  <p:tag name="OTLTIMEBANDDEPENABLED" val="True"/>
  <p:tag name="OTLTIMEBANDENDDATE" val="2031-02-27T11:59:00.0000000"/>
  <p:tag name="OTLTIMEBANDSTARTDATE" val="2024-12-02T00:00:00.0000000"/>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20.xml><?xml version="1.0" encoding="utf-8"?>
<p:tagLst xmlns:a="http://schemas.openxmlformats.org/drawingml/2006/main" xmlns:r="http://schemas.openxmlformats.org/officeDocument/2006/relationships" xmlns:p="http://schemas.openxmlformats.org/presentationml/2006/main">
  <p:tag name="OTLMARKERSHAPE" val="OTL"/>
  <p:tag name="OTLSWIMLANESPACING" val="2"/>
</p:tagLst>
</file>

<file path=ppt/tags/tag221.xml><?xml version="1.0" encoding="utf-8"?>
<p:tagLst xmlns:a="http://schemas.openxmlformats.org/drawingml/2006/main" xmlns:r="http://schemas.openxmlformats.org/officeDocument/2006/relationships" xmlns:p="http://schemas.openxmlformats.org/presentationml/2006/main">
  <p:tag name="OTLMARKERSHAPE" val="OTL"/>
  <p:tag name="OTLSWIMLANESPACING" val="2"/>
</p:tagLst>
</file>

<file path=ppt/tags/tag222.xml><?xml version="1.0" encoding="utf-8"?>
<p:tagLst xmlns:a="http://schemas.openxmlformats.org/drawingml/2006/main" xmlns:r="http://schemas.openxmlformats.org/officeDocument/2006/relationships" xmlns:p="http://schemas.openxmlformats.org/presentationml/2006/main">
  <p:tag name="OTLMARKERSHAPE" val="OTL"/>
  <p:tag name="OTLSWIMLANESPACING" val="2"/>
</p:tagLst>
</file>

<file path=ppt/tags/tag223.xml><?xml version="1.0" encoding="utf-8"?>
<p:tagLst xmlns:a="http://schemas.openxmlformats.org/drawingml/2006/main" xmlns:r="http://schemas.openxmlformats.org/officeDocument/2006/relationships" xmlns:p="http://schemas.openxmlformats.org/presentationml/2006/main">
  <p:tag name="OTLMARKERSHAPE" val="OTL"/>
  <p:tag name="OTLSWIMLANESPACING" val="2"/>
</p:tagLst>
</file>

<file path=ppt/tags/tag224.xml><?xml version="1.0" encoding="utf-8"?>
<p:tagLst xmlns:a="http://schemas.openxmlformats.org/drawingml/2006/main" xmlns:r="http://schemas.openxmlformats.org/officeDocument/2006/relationships" xmlns:p="http://schemas.openxmlformats.org/presentationml/2006/main">
  <p:tag name="OTLMARKERSHAPE" val="OTL"/>
</p:tagLst>
</file>

<file path=ppt/tags/tag225.xml><?xml version="1.0" encoding="utf-8"?>
<p:tagLst xmlns:a="http://schemas.openxmlformats.org/drawingml/2006/main" xmlns:r="http://schemas.openxmlformats.org/officeDocument/2006/relationships" xmlns:p="http://schemas.openxmlformats.org/presentationml/2006/main">
  <p:tag name="OTLMARKERSHAPE" val="OTL"/>
</p:tagLst>
</file>

<file path=ppt/tags/tag226.xml><?xml version="1.0" encoding="utf-8"?>
<p:tagLst xmlns:a="http://schemas.openxmlformats.org/drawingml/2006/main" xmlns:r="http://schemas.openxmlformats.org/officeDocument/2006/relationships" xmlns:p="http://schemas.openxmlformats.org/presentationml/2006/main">
  <p:tag name="OTLMARKERSHAPE" val="OTL"/>
</p:tagLst>
</file>

<file path=ppt/tags/tag227.xml><?xml version="1.0" encoding="utf-8"?>
<p:tagLst xmlns:a="http://schemas.openxmlformats.org/drawingml/2006/main" xmlns:r="http://schemas.openxmlformats.org/officeDocument/2006/relationships" xmlns:p="http://schemas.openxmlformats.org/presentationml/2006/main">
  <p:tag name="OTLMARKERSHAPE" val="OTL"/>
</p:tagLst>
</file>

<file path=ppt/tags/tag228.xml><?xml version="1.0" encoding="utf-8"?>
<p:tagLst xmlns:a="http://schemas.openxmlformats.org/drawingml/2006/main" xmlns:r="http://schemas.openxmlformats.org/officeDocument/2006/relationships" xmlns:p="http://schemas.openxmlformats.org/presentationml/2006/main">
  <p:tag name="OTLMARKERSHAPE" val="OTL"/>
</p:tagLst>
</file>

<file path=ppt/tags/tag229.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30.xml><?xml version="1.0" encoding="utf-8"?>
<p:tagLst xmlns:a="http://schemas.openxmlformats.org/drawingml/2006/main" xmlns:r="http://schemas.openxmlformats.org/officeDocument/2006/relationships" xmlns:p="http://schemas.openxmlformats.org/presentationml/2006/main">
  <p:tag name="OTLMARKERSHAPE" val="OTL"/>
</p:tagLst>
</file>

<file path=ppt/tags/tag23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5-01-01T00:00:00.0000000Z"/>
  <p:tag name="OTLENDDATE" val="2025-05-31T11:59:00.0000000Z"/>
  <p:tag name="OTLDURATIONFORMAT" val="day"/>
  <p:tag name="OTLSPACING" val="3"/>
  <p:tag name="OTLSHAPETHICKNESSTYPE" val="Thin"/>
</p:tagLst>
</file>

<file path=ppt/tags/tag23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5-06-13T00:00:00.0000000"/>
  <p:tag name="OTLENDDATE" val="2026-04-12T11:59:00.0000000"/>
</p:tagLst>
</file>

<file path=ppt/tags/tag23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7-03-17T00:00:00.0000000"/>
  <p:tag name="OTLENDDATE" val="2028-03-07T11:59:00.0000000"/>
  <p:tag name="OTLDURATIONFORMAT" val="day"/>
  <p:tag name="OTLSHAPETHICKNESSTYPE" val="Thin"/>
  <p:tag name="OTLSPACING" val="3"/>
</p:tagLst>
</file>

<file path=ppt/tags/tag234.xml><?xml version="1.0" encoding="utf-8"?>
<p:tagLst xmlns:a="http://schemas.openxmlformats.org/drawingml/2006/main" xmlns:r="http://schemas.openxmlformats.org/officeDocument/2006/relationships" xmlns:p="http://schemas.openxmlformats.org/presentationml/2006/main">
  <p:tag name="OTLMARKERSHAPE" val="OTL"/>
  <p:tag name="OTLDATEFORMATSTRING" val="M/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5-06-07T00:00:00.0000000"/>
  <p:tag name="OTLENDDATE" val="2025-12-31T11:59:00.0000000"/>
  <p:tag name="OTLDURATIONFORMAT" val="day"/>
  <p:tag name="OTLSHAPETHICKNESSTYPE" val="Thin"/>
  <p:tag name="OTLSPACING" val="3"/>
</p:tagLst>
</file>

<file path=ppt/tags/tag23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TARTDATE" val="2026-10-28T00:00:00.0000000"/>
  <p:tag name="OTLENDDATE" val="2027-03-18T11:59:00.0000000"/>
  <p:tag name="OTLSPACING" val="3"/>
</p:tagLst>
</file>

<file path=ppt/tags/tag23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01-04T00:00:00.0000000Z"/>
  <p:tag name="OTLENDDATE" val="2027-03-19T11:59:00.0000000Z"/>
</p:tagLst>
</file>

<file path=ppt/tags/tag23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01-11T00:00:00.0000000Z"/>
  <p:tag name="OTLENDDATE" val="2027-08-20T11:59:00.0000000Z"/>
</p:tagLst>
</file>

<file path=ppt/tags/tag23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08-23T00:00:00.0000000Z"/>
  <p:tag name="OTLENDDATE" val="2027-10-25T11:59:00.0000000Z"/>
</p:tagLst>
</file>

<file path=ppt/tags/tag23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12-03T00:00:00.0000000"/>
  <p:tag name="OTLENDDATE" val="2028-03-01T11:59:00.0000000"/>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4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12-27T00:00:00.0000000"/>
  <p:tag name="OTLENDDATE" val="2028-03-13T23:59:00.0000000"/>
</p:tagLst>
</file>

<file path=ppt/tags/tag24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ENDDATE" val="2028-07-31T23:59:00.0000000Z"/>
  <p:tag name="OTLSTARTDATE" val="2028-04-30T00:00:00.0000000"/>
</p:tagLst>
</file>

<file path=ppt/tags/tag24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5-01-01T11:59:00.0000000"/>
  <p:tag name="OTLENDDATE" val="2025-05-31T11:59:00.0000000"/>
  <p:tag name="OTLDURATIONFORMAT" val="day"/>
  <p:tag name="OTLSPACING" val="3"/>
  <p:tag name="OTLSHAPETHICKNESSTYPE" val="Thin"/>
</p:tagLst>
</file>

<file path=ppt/tags/tag24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STARTDATE" val="2026-01-12T11:59:00.0000000"/>
  <p:tag name="OTLENDDATE" val="2026-05-18T11:59:00.0000000"/>
  <p:tag name="OTLDURATIONFORMAT" val="day"/>
  <p:tag name="OTLSPACING" val="3"/>
  <p:tag name="OTLSHAPETHICKNESSTYPE" val="Thin"/>
</p:tagLst>
</file>

<file path=ppt/tags/tag24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5-01-01T11:59:00.0000000Z"/>
  <p:tag name="OTLENDDATE" val="2025-06-01T11:59:00.0000000Z"/>
</p:tagLst>
</file>

<file path=ppt/tags/tag24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6-01-01T23:59:00.0000000Z"/>
  <p:tag name="OTLENDDATE" val="2026-06-01T23:59:00.0000000Z"/>
</p:tagLst>
</file>

<file path=ppt/tags/tag24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5-11-30T11:59:00.0000000"/>
  <p:tag name="OTLENDDATE" val="2027-11-11T11:59:00.0000000"/>
</p:tagLst>
</file>

<file path=ppt/tags/tag24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5-09-25T11:59:00.0000000"/>
  <p:tag name="OTLENDDATE" val="2027-06-25T23:59:00.0000000"/>
</p:tagLst>
</file>

<file path=ppt/tags/tag24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6-07-20T11:59:00.0000000"/>
  <p:tag name="OTLENDDATE" val="2027-08-04T11:59:00.0000000"/>
</p:tagLst>
</file>

<file path=ppt/tags/tag24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6-07-25T11:59:00.0000000"/>
  <p:tag name="OTLENDDATE" val="2028-01-04T23:59:00.0000000"/>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5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STARTDATE" val="2027-09-20T11:59:00.0000000Z"/>
  <p:tag name="OTLENDDATE" val="2028-02-26T11:59:00.0000000"/>
</p:tagLst>
</file>

<file path=ppt/tags/tag25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HAPETHICKNESSTYPE" val="Thin"/>
  <p:tag name="OTLSPACING" val="3"/>
  <p:tag name="OTLENDDATE" val="2028-03-07T11:59:00.0000000"/>
  <p:tag name="OTLSTARTDATE" val="2027-11-11T11:59:00.0000000"/>
</p:tagLst>
</file>

<file path=ppt/tags/tag25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8-05-01T11:59:00.0000000Z"/>
  <p:tag name="OTLENDDATE" val="2028-06-30T11:59:00.0000000Z"/>
</p:tagLst>
</file>

<file path=ppt/tags/tag25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8-08-01T23:59:00.0000000Z"/>
  <p:tag name="OTLENDDATE" val="2028-12-31T23:59:00.0000000Z"/>
</p:tagLst>
</file>

<file path=ppt/tags/tag25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ENDDATE" val="2030-12-30T11:59:00.0000000"/>
  <p:tag name="OTLSTARTDATE" val="2030-06-01T11:59:00.0000000Z"/>
</p:tagLst>
</file>

<file path=ppt/tags/tag25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Custom"/>
  <p:tag name="OTLSTARTDATE" val="2027-02-01T00:00:00.0000000Z"/>
  <p:tag name="OTLENDDATE" val="2027-07-01T23:59:00.0000000Z"/>
</p:tagLst>
</file>

<file path=ppt/tags/tag25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7-01-01T00:00:00.0000000Z"/>
  <p:tag name="OTLENDDATE" val="2028-12-31T23:59:00.0000000Z"/>
</p:tagLst>
</file>

<file path=ppt/tags/tag25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9-01-09T00:00:00.0000000"/>
  <p:tag name="OTLENDDATE" val="2029-04-25T23:59:00.0000000"/>
</p:tagLst>
</file>

<file path=ppt/tags/tag25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ENDDATE" val="2030-06-01T23:59:00.0000000Z"/>
  <p:tag name="OTLSTARTDATE" val="2028-08-26T00:00:00.0000000"/>
</p:tagLst>
</file>

<file path=ppt/tags/tag259.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8-01-01T11:59:00.0000000"/>
  <p:tag name="OTLENDDATE" val="2028-11-13T11:59:00.0000000"/>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60.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DURATIONFORMAT" val="day"/>
  <p:tag name="OTLSPACING" val="3"/>
  <p:tag name="OTLSHAPETHICKNESSTYPE" val="Thin"/>
  <p:tag name="OTLSTARTDATE" val="2028-03-01T00:00:00.0000000Z"/>
  <p:tag name="OTLENDDATE" val="2028-04-30T23:59:00.0000000Z"/>
</p:tagLst>
</file>

<file path=ppt/tags/tag261.xml><?xml version="1.0" encoding="utf-8"?>
<p:tagLst xmlns:a="http://schemas.openxmlformats.org/drawingml/2006/main" xmlns:r="http://schemas.openxmlformats.org/officeDocument/2006/relationships" xmlns:p="http://schemas.openxmlformats.org/presentationml/2006/main">
  <p:tag name="OTLMARKERSHAPE" val="OTL"/>
  <p:tag name="OTLELAPSEDSTYLE" val="Thin"/>
</p:tagLst>
</file>

<file path=ppt/tags/tag262.xml><?xml version="1.0" encoding="utf-8"?>
<p:tagLst xmlns:a="http://schemas.openxmlformats.org/drawingml/2006/main" xmlns:r="http://schemas.openxmlformats.org/officeDocument/2006/relationships" xmlns:p="http://schemas.openxmlformats.org/presentationml/2006/main">
  <p:tag name="OTLMARKERSHAPE" val="OTL"/>
</p:tagLst>
</file>

<file path=ppt/tags/tag263.xml><?xml version="1.0" encoding="utf-8"?>
<p:tagLst xmlns:a="http://schemas.openxmlformats.org/drawingml/2006/main" xmlns:r="http://schemas.openxmlformats.org/officeDocument/2006/relationships" xmlns:p="http://schemas.openxmlformats.org/presentationml/2006/main">
  <p:tag name="OTLMARKERSHAPE" val="OTL"/>
</p:tagLst>
</file>

<file path=ppt/tags/tag264.xml><?xml version="1.0" encoding="utf-8"?>
<p:tagLst xmlns:a="http://schemas.openxmlformats.org/drawingml/2006/main" xmlns:r="http://schemas.openxmlformats.org/officeDocument/2006/relationships" xmlns:p="http://schemas.openxmlformats.org/presentationml/2006/main">
  <p:tag name="OTLMARKERSHAPE" val="OTL"/>
</p:tagLst>
</file>

<file path=ppt/tags/tag265.xml><?xml version="1.0" encoding="utf-8"?>
<p:tagLst xmlns:a="http://schemas.openxmlformats.org/drawingml/2006/main" xmlns:r="http://schemas.openxmlformats.org/officeDocument/2006/relationships" xmlns:p="http://schemas.openxmlformats.org/presentationml/2006/main">
  <p:tag name="OTLMARKERSHAPE" val="OTL"/>
</p:tagLst>
</file>

<file path=ppt/tags/tag266.xml><?xml version="1.0" encoding="utf-8"?>
<p:tagLst xmlns:a="http://schemas.openxmlformats.org/drawingml/2006/main" xmlns:r="http://schemas.openxmlformats.org/officeDocument/2006/relationships" xmlns:p="http://schemas.openxmlformats.org/presentationml/2006/main">
  <p:tag name="OTLMARKERSHAPE" val="OTL"/>
</p:tagLst>
</file>

<file path=ppt/tags/tag267.xml><?xml version="1.0" encoding="utf-8"?>
<p:tagLst xmlns:a="http://schemas.openxmlformats.org/drawingml/2006/main" xmlns:r="http://schemas.openxmlformats.org/officeDocument/2006/relationships" xmlns:p="http://schemas.openxmlformats.org/presentationml/2006/main">
  <p:tag name="OTLMARKERSHAPE" val="OTL"/>
</p:tagLst>
</file>

<file path=ppt/tags/tag268.xml><?xml version="1.0" encoding="utf-8"?>
<p:tagLst xmlns:a="http://schemas.openxmlformats.org/drawingml/2006/main" xmlns:r="http://schemas.openxmlformats.org/officeDocument/2006/relationships" xmlns:p="http://schemas.openxmlformats.org/presentationml/2006/main">
  <p:tag name="OTLMARKERSHAPE" val="OTL"/>
</p:tagLst>
</file>

<file path=ppt/tags/tag269.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70.xml><?xml version="1.0" encoding="utf-8"?>
<p:tagLst xmlns:a="http://schemas.openxmlformats.org/drawingml/2006/main" xmlns:r="http://schemas.openxmlformats.org/officeDocument/2006/relationships" xmlns:p="http://schemas.openxmlformats.org/presentationml/2006/main">
  <p:tag name="OTLMARKERSHAPE" val="OTL"/>
</p:tagLst>
</file>

<file path=ppt/tags/tag271.xml><?xml version="1.0" encoding="utf-8"?>
<p:tagLst xmlns:a="http://schemas.openxmlformats.org/drawingml/2006/main" xmlns:r="http://schemas.openxmlformats.org/officeDocument/2006/relationships" xmlns:p="http://schemas.openxmlformats.org/presentationml/2006/main">
  <p:tag name="OTLMARKERSHAPE" val="OTL"/>
</p:tagLst>
</file>

<file path=ppt/tags/tag272.xml><?xml version="1.0" encoding="utf-8"?>
<p:tagLst xmlns:a="http://schemas.openxmlformats.org/drawingml/2006/main" xmlns:r="http://schemas.openxmlformats.org/officeDocument/2006/relationships" xmlns:p="http://schemas.openxmlformats.org/presentationml/2006/main">
  <p:tag name="OTLMARKERSHAPE" val="OTL"/>
</p:tagLst>
</file>

<file path=ppt/tags/tag273.xml><?xml version="1.0" encoding="utf-8"?>
<p:tagLst xmlns:a="http://schemas.openxmlformats.org/drawingml/2006/main" xmlns:r="http://schemas.openxmlformats.org/officeDocument/2006/relationships" xmlns:p="http://schemas.openxmlformats.org/presentationml/2006/main">
  <p:tag name="OTLMARKERSHAPE" val="OTL"/>
</p:tagLst>
</file>

<file path=ppt/tags/tag274.xml><?xml version="1.0" encoding="utf-8"?>
<p:tagLst xmlns:a="http://schemas.openxmlformats.org/drawingml/2006/main" xmlns:r="http://schemas.openxmlformats.org/officeDocument/2006/relationships" xmlns:p="http://schemas.openxmlformats.org/presentationml/2006/main">
  <p:tag name="OTLMARKERSHAPE" val="OTL"/>
</p:tagLst>
</file>

<file path=ppt/tags/tag275.xml><?xml version="1.0" encoding="utf-8"?>
<p:tagLst xmlns:a="http://schemas.openxmlformats.org/drawingml/2006/main" xmlns:r="http://schemas.openxmlformats.org/officeDocument/2006/relationships" xmlns:p="http://schemas.openxmlformats.org/presentationml/2006/main">
  <p:tag name="OTLMARKERSHAPE" val="OTL"/>
</p:tagLst>
</file>

<file path=ppt/tags/tag276.xml><?xml version="1.0" encoding="utf-8"?>
<p:tagLst xmlns:a="http://schemas.openxmlformats.org/drawingml/2006/main" xmlns:r="http://schemas.openxmlformats.org/officeDocument/2006/relationships" xmlns:p="http://schemas.openxmlformats.org/presentationml/2006/main">
  <p:tag name="OTLMARKERSHAPE" val="OTL"/>
</p:tagLst>
</file>

<file path=ppt/tags/tag277.xml><?xml version="1.0" encoding="utf-8"?>
<p:tagLst xmlns:a="http://schemas.openxmlformats.org/drawingml/2006/main" xmlns:r="http://schemas.openxmlformats.org/officeDocument/2006/relationships" xmlns:p="http://schemas.openxmlformats.org/presentationml/2006/main">
  <p:tag name="OTLMARKERSHAPE" val="OTL"/>
</p:tagLst>
</file>

<file path=ppt/tags/tag278.xml><?xml version="1.0" encoding="utf-8"?>
<p:tagLst xmlns:a="http://schemas.openxmlformats.org/drawingml/2006/main" xmlns:r="http://schemas.openxmlformats.org/officeDocument/2006/relationships" xmlns:p="http://schemas.openxmlformats.org/presentationml/2006/main">
  <p:tag name="OTLMARKERSHAPE" val="OTL"/>
</p:tagLst>
</file>

<file path=ppt/tags/tag279.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80.xml><?xml version="1.0" encoding="utf-8"?>
<p:tagLst xmlns:a="http://schemas.openxmlformats.org/drawingml/2006/main" xmlns:r="http://schemas.openxmlformats.org/officeDocument/2006/relationships" xmlns:p="http://schemas.openxmlformats.org/presentationml/2006/main">
  <p:tag name="OTLMARKERSHAPE" val="OTL"/>
</p:tagLst>
</file>

<file path=ppt/tags/tag281.xml><?xml version="1.0" encoding="utf-8"?>
<p:tagLst xmlns:a="http://schemas.openxmlformats.org/drawingml/2006/main" xmlns:r="http://schemas.openxmlformats.org/officeDocument/2006/relationships" xmlns:p="http://schemas.openxmlformats.org/presentationml/2006/main">
  <p:tag name="OTLMARKERSHAPE" val="OTL"/>
</p:tagLst>
</file>

<file path=ppt/tags/tag282.xml><?xml version="1.0" encoding="utf-8"?>
<p:tagLst xmlns:a="http://schemas.openxmlformats.org/drawingml/2006/main" xmlns:r="http://schemas.openxmlformats.org/officeDocument/2006/relationships" xmlns:p="http://schemas.openxmlformats.org/presentationml/2006/main">
  <p:tag name="OTLMARKERSHAPE" val="OTL"/>
</p:tagLst>
</file>

<file path=ppt/tags/tag283.xml><?xml version="1.0" encoding="utf-8"?>
<p:tagLst xmlns:a="http://schemas.openxmlformats.org/drawingml/2006/main" xmlns:r="http://schemas.openxmlformats.org/officeDocument/2006/relationships" xmlns:p="http://schemas.openxmlformats.org/presentationml/2006/main">
  <p:tag name="OTLMARKERSHAPE" val="OTL"/>
</p:tagLst>
</file>

<file path=ppt/tags/tag284.xml><?xml version="1.0" encoding="utf-8"?>
<p:tagLst xmlns:a="http://schemas.openxmlformats.org/drawingml/2006/main" xmlns:r="http://schemas.openxmlformats.org/officeDocument/2006/relationships" xmlns:p="http://schemas.openxmlformats.org/presentationml/2006/main">
  <p:tag name="OTLMARKERSHAPE" val="OTL"/>
</p:tagLst>
</file>

<file path=ppt/tags/tag285.xml><?xml version="1.0" encoding="utf-8"?>
<p:tagLst xmlns:a="http://schemas.openxmlformats.org/drawingml/2006/main" xmlns:r="http://schemas.openxmlformats.org/officeDocument/2006/relationships" xmlns:p="http://schemas.openxmlformats.org/presentationml/2006/main">
  <p:tag name="OTLMARKERSHAPE" val="OTL"/>
</p:tagLst>
</file>

<file path=ppt/tags/tag286.xml><?xml version="1.0" encoding="utf-8"?>
<p:tagLst xmlns:a="http://schemas.openxmlformats.org/drawingml/2006/main" xmlns:r="http://schemas.openxmlformats.org/officeDocument/2006/relationships" xmlns:p="http://schemas.openxmlformats.org/presentationml/2006/main">
  <p:tag name="OTLMARKERSHAPE" val="OTL"/>
</p:tagLst>
</file>

<file path=ppt/tags/tag287.xml><?xml version="1.0" encoding="utf-8"?>
<p:tagLst xmlns:a="http://schemas.openxmlformats.org/drawingml/2006/main" xmlns:r="http://schemas.openxmlformats.org/officeDocument/2006/relationships" xmlns:p="http://schemas.openxmlformats.org/presentationml/2006/main">
  <p:tag name="OTLMARKERSHAPE" val="OTL"/>
</p:tagLst>
</file>

<file path=ppt/tags/tag288.xml><?xml version="1.0" encoding="utf-8"?>
<p:tagLst xmlns:a="http://schemas.openxmlformats.org/drawingml/2006/main" xmlns:r="http://schemas.openxmlformats.org/officeDocument/2006/relationships" xmlns:p="http://schemas.openxmlformats.org/presentationml/2006/main">
  <p:tag name="OTLMARKERSHAPE" val="OTL"/>
</p:tagLst>
</file>

<file path=ppt/tags/tag289.xml><?xml version="1.0" encoding="utf-8"?>
<p:tagLst xmlns:a="http://schemas.openxmlformats.org/drawingml/2006/main" xmlns:r="http://schemas.openxmlformats.org/officeDocument/2006/relationships" xmlns:p="http://schemas.openxmlformats.org/presentationml/2006/main">
  <p:tag name="OTLMARKERSHAPE" val="OTL"/>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290.xml><?xml version="1.0" encoding="utf-8"?>
<p:tagLst xmlns:a="http://schemas.openxmlformats.org/drawingml/2006/main" xmlns:r="http://schemas.openxmlformats.org/officeDocument/2006/relationships" xmlns:p="http://schemas.openxmlformats.org/presentationml/2006/main">
  <p:tag name="OTLMARKERSHAPE" val="OTL"/>
</p:tagLst>
</file>

<file path=ppt/tags/tag291.xml><?xml version="1.0" encoding="utf-8"?>
<p:tagLst xmlns:a="http://schemas.openxmlformats.org/drawingml/2006/main" xmlns:r="http://schemas.openxmlformats.org/officeDocument/2006/relationships" xmlns:p="http://schemas.openxmlformats.org/presentationml/2006/main">
  <p:tag name="OTLMARKERSHAPE" val="OTL"/>
</p:tagLst>
</file>

<file path=ppt/tags/tag292.xml><?xml version="1.0" encoding="utf-8"?>
<p:tagLst xmlns:a="http://schemas.openxmlformats.org/drawingml/2006/main" xmlns:r="http://schemas.openxmlformats.org/officeDocument/2006/relationships" xmlns:p="http://schemas.openxmlformats.org/presentationml/2006/main">
  <p:tag name="OTLMARKERSHAPE" val="OTL"/>
</p:tagLst>
</file>

<file path=ppt/tags/tag293.xml><?xml version="1.0" encoding="utf-8"?>
<p:tagLst xmlns:a="http://schemas.openxmlformats.org/drawingml/2006/main" xmlns:r="http://schemas.openxmlformats.org/officeDocument/2006/relationships" xmlns:p="http://schemas.openxmlformats.org/presentationml/2006/main">
  <p:tag name="OTLMARKERSHAPE" val="OTL"/>
</p:tagLst>
</file>

<file path=ppt/tags/tag294.xml><?xml version="1.0" encoding="utf-8"?>
<p:tagLst xmlns:a="http://schemas.openxmlformats.org/drawingml/2006/main" xmlns:r="http://schemas.openxmlformats.org/officeDocument/2006/relationships" xmlns:p="http://schemas.openxmlformats.org/presentationml/2006/main">
  <p:tag name="OTLMARKERSHAPE" val="OTL"/>
</p:tagLst>
</file>

<file path=ppt/tags/tag295.xml><?xml version="1.0" encoding="utf-8"?>
<p:tagLst xmlns:a="http://schemas.openxmlformats.org/drawingml/2006/main" xmlns:r="http://schemas.openxmlformats.org/officeDocument/2006/relationships" xmlns:p="http://schemas.openxmlformats.org/presentationml/2006/main">
  <p:tag name="OTLMARKERSHAPE" val="OTL"/>
</p:tagLst>
</file>

<file path=ppt/tags/tag296.xml><?xml version="1.0" encoding="utf-8"?>
<p:tagLst xmlns:a="http://schemas.openxmlformats.org/drawingml/2006/main" xmlns:r="http://schemas.openxmlformats.org/officeDocument/2006/relationships" xmlns:p="http://schemas.openxmlformats.org/presentationml/2006/main">
  <p:tag name="OTLMARKERSHAPE" val="OTL"/>
</p:tagLst>
</file>

<file path=ppt/tags/tag297.xml><?xml version="1.0" encoding="utf-8"?>
<p:tagLst xmlns:a="http://schemas.openxmlformats.org/drawingml/2006/main" xmlns:r="http://schemas.openxmlformats.org/officeDocument/2006/relationships" xmlns:p="http://schemas.openxmlformats.org/presentationml/2006/main">
  <p:tag name="OTLMARKERSHAPE" val="OTL"/>
</p:tagLst>
</file>

<file path=ppt/tags/tag298.xml><?xml version="1.0" encoding="utf-8"?>
<p:tagLst xmlns:a="http://schemas.openxmlformats.org/drawingml/2006/main" xmlns:r="http://schemas.openxmlformats.org/officeDocument/2006/relationships" xmlns:p="http://schemas.openxmlformats.org/presentationml/2006/main">
  <p:tag name="OTLMARKERSHAPE" val="OTL"/>
</p:tagLst>
</file>

<file path=ppt/tags/tag29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00.xml><?xml version="1.0" encoding="utf-8"?>
<p:tagLst xmlns:a="http://schemas.openxmlformats.org/drawingml/2006/main" xmlns:r="http://schemas.openxmlformats.org/officeDocument/2006/relationships" xmlns:p="http://schemas.openxmlformats.org/presentationml/2006/main">
  <p:tag name="OTLMARKERSHAPE" val="OTL"/>
</p:tagLst>
</file>

<file path=ppt/tags/tag301.xml><?xml version="1.0" encoding="utf-8"?>
<p:tagLst xmlns:a="http://schemas.openxmlformats.org/drawingml/2006/main" xmlns:r="http://schemas.openxmlformats.org/officeDocument/2006/relationships" xmlns:p="http://schemas.openxmlformats.org/presentationml/2006/main">
  <p:tag name="OTLMARKERSHAPE" val="OTL"/>
</p:tagLst>
</file>

<file path=ppt/tags/tag302.xml><?xml version="1.0" encoding="utf-8"?>
<p:tagLst xmlns:a="http://schemas.openxmlformats.org/drawingml/2006/main" xmlns:r="http://schemas.openxmlformats.org/officeDocument/2006/relationships" xmlns:p="http://schemas.openxmlformats.org/presentationml/2006/main">
  <p:tag name="OTLMARKERSHAPE" val="OTL"/>
</p:tagLst>
</file>

<file path=ppt/tags/tag303.xml><?xml version="1.0" encoding="utf-8"?>
<p:tagLst xmlns:a="http://schemas.openxmlformats.org/drawingml/2006/main" xmlns:r="http://schemas.openxmlformats.org/officeDocument/2006/relationships" xmlns:p="http://schemas.openxmlformats.org/presentationml/2006/main">
  <p:tag name="OTLMARKERSHAPE" val="OTL"/>
</p:tagLst>
</file>

<file path=ppt/tags/tag304.xml><?xml version="1.0" encoding="utf-8"?>
<p:tagLst xmlns:a="http://schemas.openxmlformats.org/drawingml/2006/main" xmlns:r="http://schemas.openxmlformats.org/officeDocument/2006/relationships" xmlns:p="http://schemas.openxmlformats.org/presentationml/2006/main">
  <p:tag name="OTLMARKERSHAPE" val="OTL"/>
</p:tagLst>
</file>

<file path=ppt/tags/tag305.xml><?xml version="1.0" encoding="utf-8"?>
<p:tagLst xmlns:a="http://schemas.openxmlformats.org/drawingml/2006/main" xmlns:r="http://schemas.openxmlformats.org/officeDocument/2006/relationships" xmlns:p="http://schemas.openxmlformats.org/presentationml/2006/main">
  <p:tag name="OTLMARKERSHAPE" val="OTL"/>
</p:tagLst>
</file>

<file path=ppt/tags/tag306.xml><?xml version="1.0" encoding="utf-8"?>
<p:tagLst xmlns:a="http://schemas.openxmlformats.org/drawingml/2006/main" xmlns:r="http://schemas.openxmlformats.org/officeDocument/2006/relationships" xmlns:p="http://schemas.openxmlformats.org/presentationml/2006/main">
  <p:tag name="OTLMARKERSHAPE" val="OTL"/>
</p:tagLst>
</file>

<file path=ppt/tags/tag307.xml><?xml version="1.0" encoding="utf-8"?>
<p:tagLst xmlns:a="http://schemas.openxmlformats.org/drawingml/2006/main" xmlns:r="http://schemas.openxmlformats.org/officeDocument/2006/relationships" xmlns:p="http://schemas.openxmlformats.org/presentationml/2006/main">
  <p:tag name="OTLMARKERSHAPE" val="OTL"/>
</p:tagLst>
</file>

<file path=ppt/tags/tag308.xml><?xml version="1.0" encoding="utf-8"?>
<p:tagLst xmlns:a="http://schemas.openxmlformats.org/drawingml/2006/main" xmlns:r="http://schemas.openxmlformats.org/officeDocument/2006/relationships" xmlns:p="http://schemas.openxmlformats.org/presentationml/2006/main">
  <p:tag name="OTLMARKERSHAPE" val="OTL"/>
</p:tagLst>
</file>

<file path=ppt/tags/tag309.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10.xml><?xml version="1.0" encoding="utf-8"?>
<p:tagLst xmlns:a="http://schemas.openxmlformats.org/drawingml/2006/main" xmlns:r="http://schemas.openxmlformats.org/officeDocument/2006/relationships" xmlns:p="http://schemas.openxmlformats.org/presentationml/2006/main">
  <p:tag name="OTLMARKERSHAPE" val="OTL"/>
</p:tagLst>
</file>

<file path=ppt/tags/tag311.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DATE" val="2028-07-03T11:59:00.0000000"/>
  <p:tag name="OTLMTITLE" val="User Operation SINQ, UCN, SμS, CHRISP"/>
</p:tagLst>
</file>

<file path=ppt/tags/tag312.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MTITLE" val="TATTOOS Beam"/>
  <p:tag name="OTLDATE" val="2030-09-02T11:59:00.0000000"/>
</p:tagLst>
</file>

<file path=ppt/tags/tag313.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DATE" val="2029-06-01T11:59:00.0000000"/>
  <p:tag name="OTLMTITLE" val="User Operation HIMB"/>
</p:tagLst>
</file>

<file path=ppt/tags/tag314.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MTITLE" val="Go / No-Go"/>
  <p:tag name="OTLDATE" val="2025-11-28T11:59:00.0000000"/>
</p:tagLst>
</file>

<file path=ppt/tags/tag315.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Start Shutdown"/>
  <p:tag name="OTLPOSITIONONTASK" val="None"/>
  <p:tag name="OTLRELATEDTASKID" val="00000000-0000-0000-0000-000000000000"/>
  <p:tag name="OTLDATE" val="2027-01-01T11:59:00.0000000"/>
</p:tagLst>
</file>

<file path=ppt/tags/tag316.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MTITLE" val="HIPA Beam"/>
  <p:tag name="OTLDATE" val="2028-05-01T11:59:00.0000000"/>
</p:tagLst>
</file>

<file path=ppt/tags/tag317.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POSITIONONTASK" val="None"/>
  <p:tag name="OTLRELATEDTASKID" val="00000000-0000-0000-0000-000000000000"/>
  <p:tag name="OTLMTITLE" val="HIMB Beam"/>
  <p:tag name="OTLDATE" val="2028-08-07T11:59:00.0000000"/>
</p:tagLst>
</file>

<file path=ppt/tags/tag318.xml><?xml version="1.0" encoding="utf-8"?>
<p:tagLst xmlns:a="http://schemas.openxmlformats.org/drawingml/2006/main" xmlns:r="http://schemas.openxmlformats.org/officeDocument/2006/relationships" xmlns:p="http://schemas.openxmlformats.org/presentationml/2006/main">
  <p:tag name="OTLMARKERSHAPE" val="OTL"/>
  <p:tag name="OTLDATEFORMATSTRING" val="MMM d"/>
  <p:tag name="OTLDATEFORMATSEPARATOR" val="/"/>
  <p:tag name="OTLDATEFORMATUSEUS" val="True"/>
  <p:tag name="OTLDATEFORMATDATEISVISIBLE" val="True"/>
  <p:tag name="OTLDATEFORMATTIMEISVISIBLE" val="False"/>
  <p:tag name="OTLDATEFORMATAMPMDESIGNATOR" val="AmPmLowerCase"/>
  <p:tag name="OTLDATEFORMATHOURDIGITS" val="H"/>
  <p:tag name="OTLDATEFORMATTRIM00MINUTES" val="False"/>
  <p:tag name="OTLWEEKNUMBERINGFORMAT" val="WNFormat1"/>
  <p:tag name="OTLWEEKNUMBERINGISVISIBLE" val="False"/>
  <p:tag name="OTLMTITLE" val="Retreat"/>
  <p:tag name="OTLPOSITIONONTASK" val="None"/>
  <p:tag name="OTLRELATEDTASKID" val="00000000-0000-0000-0000-000000000000"/>
  <p:tag name="OTLDATE" val="2025-10-30T23:59:00.0000000"/>
</p:tagLst>
</file>

<file path=ppt/tags/tag319.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20.xml><?xml version="1.0" encoding="utf-8"?>
<p:tagLst xmlns:a="http://schemas.openxmlformats.org/drawingml/2006/main" xmlns:r="http://schemas.openxmlformats.org/officeDocument/2006/relationships" xmlns:p="http://schemas.openxmlformats.org/presentationml/2006/main">
  <p:tag name="OTLMARKERSHAPE" val="OTL"/>
</p:tagLst>
</file>

<file path=ppt/tags/tag321.xml><?xml version="1.0" encoding="utf-8"?>
<p:tagLst xmlns:a="http://schemas.openxmlformats.org/drawingml/2006/main" xmlns:r="http://schemas.openxmlformats.org/officeDocument/2006/relationships" xmlns:p="http://schemas.openxmlformats.org/presentationml/2006/main">
  <p:tag name="OTLMARKERSHAPE" val="OTL"/>
</p:tagLst>
</file>

<file path=ppt/tags/tag322.xml><?xml version="1.0" encoding="utf-8"?>
<p:tagLst xmlns:a="http://schemas.openxmlformats.org/drawingml/2006/main" xmlns:r="http://schemas.openxmlformats.org/officeDocument/2006/relationships" xmlns:p="http://schemas.openxmlformats.org/presentationml/2006/main">
  <p:tag name="OTLMARKERSHAPE" val="OTL"/>
</p:tagLst>
</file>

<file path=ppt/tags/tag323.xml><?xml version="1.0" encoding="utf-8"?>
<p:tagLst xmlns:a="http://schemas.openxmlformats.org/drawingml/2006/main" xmlns:r="http://schemas.openxmlformats.org/officeDocument/2006/relationships" xmlns:p="http://schemas.openxmlformats.org/presentationml/2006/main">
  <p:tag name="OTLMARKERSHAPE" val="OTL"/>
</p:tagLst>
</file>

<file path=ppt/tags/tag324.xml><?xml version="1.0" encoding="utf-8"?>
<p:tagLst xmlns:a="http://schemas.openxmlformats.org/drawingml/2006/main" xmlns:r="http://schemas.openxmlformats.org/officeDocument/2006/relationships" xmlns:p="http://schemas.openxmlformats.org/presentationml/2006/main">
  <p:tag name="OTLMARKERSHAPE" val="OTL"/>
</p:tagLst>
</file>

<file path=ppt/tags/tag325.xml><?xml version="1.0" encoding="utf-8"?>
<p:tagLst xmlns:a="http://schemas.openxmlformats.org/drawingml/2006/main" xmlns:r="http://schemas.openxmlformats.org/officeDocument/2006/relationships" xmlns:p="http://schemas.openxmlformats.org/presentationml/2006/main">
  <p:tag name="OTLMARKERSHAPE" val="OTL"/>
</p:tagLst>
</file>

<file path=ppt/tags/tag326.xml><?xml version="1.0" encoding="utf-8"?>
<p:tagLst xmlns:a="http://schemas.openxmlformats.org/drawingml/2006/main" xmlns:r="http://schemas.openxmlformats.org/officeDocument/2006/relationships" xmlns:p="http://schemas.openxmlformats.org/presentationml/2006/main">
  <p:tag name="OTLMARKERSHAPE" val="OTL"/>
</p:tagLst>
</file>

<file path=ppt/tags/tag327.xml><?xml version="1.0" encoding="utf-8"?>
<p:tagLst xmlns:a="http://schemas.openxmlformats.org/drawingml/2006/main" xmlns:r="http://schemas.openxmlformats.org/officeDocument/2006/relationships" xmlns:p="http://schemas.openxmlformats.org/presentationml/2006/main">
  <p:tag name="OTLMARKERSHAPE" val="OTL"/>
  <p:tag name="OTLDEPENDENCYKIND" val="FS"/>
  <p:tag name="OTLDEPSOURCEKIND" val="Side"/>
  <p:tag name="OTLDEPDESTINATIONKIND" val="Side"/>
  <p:tag name="OTLDEPSOURCEID" val="9ce940d9-7a4b-4fe7-ac0c-a3b0352deccb"/>
  <p:tag name="OTLDEPDESTINATIONID" val="0919ae8e-f9ce-4bc8-8974-9ffc4f892b56"/>
  <p:tag name="OTLDEPENDENCYLAGUNIT" val="Undefined"/>
  <p:tag name="OTLDEPENDENCYLAGVALUE" val="0"/>
</p:tagLst>
</file>

<file path=ppt/tags/tag328.xml><?xml version="1.0" encoding="utf-8"?>
<p:tagLst xmlns:a="http://schemas.openxmlformats.org/drawingml/2006/main" xmlns:r="http://schemas.openxmlformats.org/officeDocument/2006/relationships" xmlns:p="http://schemas.openxmlformats.org/presentationml/2006/main">
  <p:tag name="OTLMARKERSHAPE" val="OTL"/>
  <p:tag name="OTLDEPENDENCYKIND" val="FS"/>
  <p:tag name="OTLDEPSOURCEKIND" val="Side"/>
  <p:tag name="OTLDEPDESTINATIONKIND" val="Side"/>
  <p:tag name="OTLDEPSOURCEID" val="0919ae8e-f9ce-4bc8-8974-9ffc4f892b56"/>
  <p:tag name="OTLDEPDESTINATIONID" val="26c569c0-1e6a-47b8-b9bb-6219068dc08e"/>
  <p:tag name="OTLDEPENDENCYLAGUNIT" val="Undefined"/>
  <p:tag name="OTLDEPENDENCYLAGVALUE" val="0"/>
</p:tagLst>
</file>

<file path=ppt/tags/tag329.xml><?xml version="1.0" encoding="utf-8"?>
<p:tagLst xmlns:a="http://schemas.openxmlformats.org/drawingml/2006/main" xmlns:r="http://schemas.openxmlformats.org/officeDocument/2006/relationships" xmlns:p="http://schemas.openxmlformats.org/presentationml/2006/main">
  <p:tag name="OTLMARKERSHAPE" val="OTL"/>
  <p:tag name="OTLDEPENDENCYKIND" val="SS"/>
  <p:tag name="OTLDEPSOURCEKIND" val="Side"/>
  <p:tag name="OTLDEPDESTINATIONKIND" val="Side"/>
  <p:tag name="OTLDEPSOURCEID" val="fa8c1b1a-d9f9-4f8e-90b3-27437f902a11"/>
  <p:tag name="OTLDEPDESTINATIONID" val="f57bd7a6-e75d-4fd7-b8a8-7a09eb133184"/>
  <p:tag name="OTLDEPENDENCYLAGUNIT" val="Undefined"/>
  <p:tag name="OTLDEPENDENCYLAGVALUE" val="0"/>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OTLMARKERSHAPE" val="OTL"/>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Presentation PSI DE V9.potx" id="{E21C0B6B-A4E6-4969-A2ED-E6BCEE4A96B8}" vid="{EE8950FA-C637-4BF7-B982-D7D136EB1CCF}"/>
    </a:ext>
  </a:extLst>
</a:theme>
</file>

<file path=ppt/theme/theme2.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resentation1" id="{9FB18EC6-91A6-4DDA-B9F7-3D0AA75F2C25}" vid="{349C1D37-8F99-45EE-A34D-D8E62160C1D2}"/>
    </a:ext>
  </a:extLst>
</a:theme>
</file>

<file path=ppt/theme/theme3.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PSI">
      <a:dk1>
        <a:sysClr val="windowText" lastClr="000000"/>
      </a:dk1>
      <a:lt1>
        <a:sysClr val="window" lastClr="FFFFFF"/>
      </a:lt1>
      <a:dk2>
        <a:srgbClr val="4B4B4B"/>
      </a:dk2>
      <a:lt2>
        <a:srgbClr val="B9B9B9"/>
      </a:lt2>
      <a:accent1>
        <a:srgbClr val="0014E6"/>
      </a:accent1>
      <a:accent2>
        <a:srgbClr val="00F096"/>
      </a:accent2>
      <a:accent3>
        <a:srgbClr val="DC005A"/>
      </a:accent3>
      <a:accent4>
        <a:srgbClr val="6E14DC"/>
      </a:accent4>
      <a:accent5>
        <a:srgbClr val="F0F500"/>
      </a:accent5>
      <a:accent6>
        <a:srgbClr val="F050FA"/>
      </a:accent6>
      <a:hlink>
        <a:srgbClr val="000000"/>
      </a:hlink>
      <a:folHlink>
        <a:srgbClr val="000000"/>
      </a:folHlink>
    </a:clrScheme>
    <a:fontScheme name="PSI">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E594130A2AF244FBF3F304D904ED593" ma:contentTypeVersion="18" ma:contentTypeDescription="Ein neues Dokument erstellen." ma:contentTypeScope="" ma:versionID="9c227ad3ab8d826471e210bb857ebfda">
  <xsd:schema xmlns:xsd="http://www.w3.org/2001/XMLSchema" xmlns:xs="http://www.w3.org/2001/XMLSchema" xmlns:p="http://schemas.microsoft.com/office/2006/metadata/properties" xmlns:ns2="c9077d15-72ed-4fec-bcfe-3472729e9195" xmlns:ns3="bc24777f-78b6-4f3c-a73a-d5fa08e4d537" targetNamespace="http://schemas.microsoft.com/office/2006/metadata/properties" ma:root="true" ma:fieldsID="2a0acd45fe6cc66a06723547185abeb0" ns2:_="" ns3:_="">
    <xsd:import namespace="c9077d15-72ed-4fec-bcfe-3472729e9195"/>
    <xsd:import namespace="bc24777f-78b6-4f3c-a73a-d5fa08e4d53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077d15-72ed-4fec-bcfe-3472729e91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ildmarkierungen" ma:readOnly="false" ma:fieldId="{5cf76f15-5ced-4ddc-b409-7134ff3c332f}" ma:taxonomyMulti="true" ma:sspId="7fbe3b91-0d7a-4fca-85de-75d49bc052c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c24777f-78b6-4f3c-a73a-d5fa08e4d53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23888c3-3691-4ee2-9093-74875a1c94d8}" ma:internalName="TaxCatchAll" ma:showField="CatchAllData" ma:web="bc24777f-78b6-4f3c-a73a-d5fa08e4d537">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c24777f-78b6-4f3c-a73a-d5fa08e4d537" xsi:nil="true"/>
    <lcf76f155ced4ddcb4097134ff3c332f xmlns="c9077d15-72ed-4fec-bcfe-3472729e919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B9C8326-17BB-45BD-9C1C-A05512924E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077d15-72ed-4fec-bcfe-3472729e9195"/>
    <ds:schemaRef ds:uri="bc24777f-78b6-4f3c-a73a-d5fa08e4d5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6B7BE2-63AD-4C37-AC44-F0E4FC348E24}">
  <ds:schemaRefs>
    <ds:schemaRef ds:uri="http://schemas.microsoft.com/sharepoint/v3/contenttype/forms"/>
  </ds:schemaRefs>
</ds:datastoreItem>
</file>

<file path=customXml/itemProps3.xml><?xml version="1.0" encoding="utf-8"?>
<ds:datastoreItem xmlns:ds="http://schemas.openxmlformats.org/officeDocument/2006/customXml" ds:itemID="{5626B806-0237-4942-A1FD-5C97285908C2}">
  <ds:schemaRefs>
    <ds:schemaRef ds:uri="http://schemas.microsoft.com/office/2006/documentManagement/types"/>
    <ds:schemaRef ds:uri="http://purl.org/dc/dcmitype/"/>
    <ds:schemaRef ds:uri="http://purl.org/dc/terms/"/>
    <ds:schemaRef ds:uri="bc24777f-78b6-4f3c-a73a-d5fa08e4d537"/>
    <ds:schemaRef ds:uri="http://schemas.openxmlformats.org/package/2006/metadata/core-properties"/>
    <ds:schemaRef ds:uri="c9077d15-72ed-4fec-bcfe-3472729e9195"/>
    <ds:schemaRef ds:uri="http://purl.org/dc/elements/1.1/"/>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VO-9722-768_0_PSI Presentation Content Slide DE (2)</Template>
  <TotalTime>0</TotalTime>
  <Words>2188</Words>
  <Application>Microsoft Office PowerPoint</Application>
  <PresentationFormat>Widescreen</PresentationFormat>
  <Paragraphs>461</Paragraphs>
  <Slides>23</Slides>
  <Notes>0</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23</vt:i4>
      </vt:variant>
    </vt:vector>
  </HeadingPairs>
  <TitlesOfParts>
    <vt:vector size="35" baseType="lpstr">
      <vt:lpstr>Aptos</vt:lpstr>
      <vt:lpstr>Arial</vt:lpstr>
      <vt:lpstr>Arial Narrow</vt:lpstr>
      <vt:lpstr>Calibri</vt:lpstr>
      <vt:lpstr>Franklin Gothic Medium</vt:lpstr>
      <vt:lpstr>Georgia</vt:lpstr>
      <vt:lpstr>Symbol</vt:lpstr>
      <vt:lpstr>Times</vt:lpstr>
      <vt:lpstr>Wingdings</vt:lpstr>
      <vt:lpstr>ヒラギノ角ゴ Pro W3</vt:lpstr>
      <vt:lpstr>Benutzerdefiniertes Design</vt:lpstr>
      <vt:lpstr>PSI-Powerpoint-Master Calibri V2</vt:lpstr>
      <vt:lpstr>From Dismantling to Installation: A Brief Overview IMPACT - Infoevent</vt:lpstr>
      <vt:lpstr>Planning</vt:lpstr>
      <vt:lpstr>PowerPoint Presentation</vt:lpstr>
      <vt:lpstr>Site Preparation – WEHA North Area</vt:lpstr>
      <vt:lpstr>Site Preparation – WEHA North Area</vt:lpstr>
      <vt:lpstr>Site Preparation – WEHA Cryostation</vt:lpstr>
      <vt:lpstr>Site Preparation – TATTOOS</vt:lpstr>
      <vt:lpstr>Logistics and Areas</vt:lpstr>
      <vt:lpstr>Logistics and Areas</vt:lpstr>
      <vt:lpstr>Pre-Assembly</vt:lpstr>
      <vt:lpstr>Long Shutdown - Dismantling procedure</vt:lpstr>
      <vt:lpstr>Early Decommissioning &amp; Dismantling PiM1, PiM3 and MuE4 (starting ~November 2026) </vt:lpstr>
      <vt:lpstr>Dismantling the Proton Beam components PK1  </vt:lpstr>
      <vt:lpstr>Dismantling of P-Channel wall (right side, Villigen)</vt:lpstr>
      <vt:lpstr>Installation protection shielding</vt:lpstr>
      <vt:lpstr>Installation protection shielding</vt:lpstr>
      <vt:lpstr>Dismantling the Target M station  </vt:lpstr>
      <vt:lpstr>Dismantling the Target M station  </vt:lpstr>
      <vt:lpstr>Dismantling the Target M station  </vt:lpstr>
      <vt:lpstr>Storage of highly activated components</vt:lpstr>
      <vt:lpstr>Target H, Overview</vt:lpstr>
      <vt:lpstr>Target H, Shielding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dc:title>
  <dc:creator>Schmid Christoph</dc:creator>
  <dc:description>erstellt durch Vorlagenbauer.ch</dc:description>
  <cp:lastModifiedBy>Schmid Christoph</cp:lastModifiedBy>
  <cp:revision>192</cp:revision>
  <cp:lastPrinted>2025-03-13T13:44:53Z</cp:lastPrinted>
  <dcterms:created xsi:type="dcterms:W3CDTF">2024-08-09T05:22:46Z</dcterms:created>
  <dcterms:modified xsi:type="dcterms:W3CDTF">2025-03-19T10:17:24Z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0x0101000E594130A2AF244FBF3F304D904ED593</vt:lpwstr>
  </property>
  <property fmtid="{D5CDD505-2E9C-101B-9397-08002B2CF9AE}" pid="3" name="MediaServiceImageTags">
    <vt:lpwstr/>
  </property>
</Properties>
</file>