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2" r:id="rId1"/>
    <p:sldMasterId id="2147483695" r:id="rId2"/>
    <p:sldMasterId id="2147483712" r:id="rId3"/>
    <p:sldMasterId id="2147483722" r:id="rId4"/>
  </p:sldMasterIdLst>
  <p:notesMasterIdLst>
    <p:notesMasterId r:id="rId10"/>
  </p:notesMasterIdLst>
  <p:handoutMasterIdLst>
    <p:handoutMasterId r:id="rId11"/>
  </p:handoutMasterIdLst>
  <p:sldIdLst>
    <p:sldId id="258" r:id="rId5"/>
    <p:sldId id="260" r:id="rId6"/>
    <p:sldId id="261" r:id="rId7"/>
    <p:sldId id="259" r:id="rId8"/>
    <p:sldId id="262" r:id="rId9"/>
  </p:sldIdLst>
  <p:sldSz cx="9144000" cy="5143500" type="screen16x9"/>
  <p:notesSz cx="6794500" cy="9931400"/>
  <p:embeddedFontLst>
    <p:embeddedFont>
      <p:font typeface="Segoe UI" panose="020B0502040204020203" pitchFamily="34" charset="0"/>
      <p:regular r:id="rId12"/>
      <p:bold r:id="rId13"/>
      <p:italic r:id="rId14"/>
      <p:boldItalic r:id="rId15"/>
    </p:embeddedFont>
    <p:embeddedFont>
      <p:font typeface="Calibri Light" panose="020F0302020204030204" pitchFamily="34" charset="0"/>
      <p:regular r:id="rId16"/>
      <p: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4E69A6"/>
    <a:srgbClr val="843C0C"/>
    <a:srgbClr val="7030A0"/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65" autoAdjust="0"/>
    <p:restoredTop sz="94660"/>
  </p:normalViewPr>
  <p:slideViewPr>
    <p:cSldViewPr>
      <p:cViewPr varScale="1">
        <p:scale>
          <a:sx n="221" d="100"/>
          <a:sy n="221" d="100"/>
        </p:scale>
        <p:origin x="708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916" y="-84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0.fntdata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7557E1-8C9B-4E49-A077-F6E483D9C17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DA5E68A-BA5D-4F64-B5BE-D6B326E642A3}">
      <dgm:prSet custT="1"/>
      <dgm:spPr/>
      <dgm:t>
        <a:bodyPr/>
        <a:lstStyle/>
        <a:p>
          <a:pPr rtl="0"/>
          <a:r>
            <a:rPr lang="de-CH" sz="1600"/>
            <a:t>Goal</a:t>
          </a:r>
        </a:p>
      </dgm:t>
    </dgm:pt>
    <dgm:pt modelId="{6627AEE5-CB18-4059-8A60-C8868DB0A057}" type="parTrans" cxnId="{7B3B20E7-DD0A-401A-AFDF-F8B4E2361E0F}">
      <dgm:prSet/>
      <dgm:spPr/>
      <dgm:t>
        <a:bodyPr/>
        <a:lstStyle/>
        <a:p>
          <a:endParaRPr lang="de-DE"/>
        </a:p>
      </dgm:t>
    </dgm:pt>
    <dgm:pt modelId="{8ADBACE0-0EBB-429B-AC0F-7B7D7F1B0A91}" type="sibTrans" cxnId="{7B3B20E7-DD0A-401A-AFDF-F8B4E2361E0F}">
      <dgm:prSet/>
      <dgm:spPr/>
      <dgm:t>
        <a:bodyPr/>
        <a:lstStyle/>
        <a:p>
          <a:endParaRPr lang="de-DE"/>
        </a:p>
      </dgm:t>
    </dgm:pt>
    <dgm:pt modelId="{A25941A4-91D0-4747-8BF3-370D75174726}">
      <dgm:prSet custT="1"/>
      <dgm:spPr/>
      <dgm:t>
        <a:bodyPr/>
        <a:lstStyle/>
        <a:p>
          <a:pPr rtl="0"/>
          <a:r>
            <a:rPr lang="en-US" sz="1300" dirty="0" smtClean="0"/>
            <a:t>Produce and disseminate </a:t>
          </a:r>
          <a:r>
            <a:rPr lang="en-US" sz="1300" b="1" dirty="0" smtClean="0"/>
            <a:t>online training modules </a:t>
          </a:r>
          <a:r>
            <a:rPr lang="en-US" sz="1300" dirty="0" smtClean="0"/>
            <a:t>for </a:t>
          </a:r>
          <a:r>
            <a:rPr lang="en-US" sz="1300" b="1" dirty="0" smtClean="0"/>
            <a:t>R</a:t>
          </a:r>
          <a:r>
            <a:rPr lang="en-US" sz="1300" dirty="0" smtClean="0"/>
            <a:t>esearch </a:t>
          </a:r>
          <a:r>
            <a:rPr lang="en-US" sz="1300" b="1" dirty="0" smtClean="0"/>
            <a:t>D</a:t>
          </a:r>
          <a:r>
            <a:rPr lang="en-US" sz="1300" dirty="0" smtClean="0"/>
            <a:t>ata </a:t>
          </a:r>
          <a:r>
            <a:rPr lang="en-US" sz="1300" b="1" i="0" dirty="0" smtClean="0"/>
            <a:t>M</a:t>
          </a:r>
          <a:r>
            <a:rPr lang="en-US" sz="1300" dirty="0" smtClean="0"/>
            <a:t>anagement (RDM) and </a:t>
          </a:r>
          <a:r>
            <a:rPr lang="en-US" sz="1300" b="1" dirty="0" smtClean="0"/>
            <a:t>O</a:t>
          </a:r>
          <a:r>
            <a:rPr lang="en-US" sz="1300" dirty="0" smtClean="0"/>
            <a:t>pen </a:t>
          </a:r>
          <a:r>
            <a:rPr lang="en-US" sz="1300" b="1" dirty="0" smtClean="0"/>
            <a:t>R</a:t>
          </a:r>
          <a:r>
            <a:rPr lang="en-US" sz="1300" dirty="0" smtClean="0"/>
            <a:t>esearch </a:t>
          </a:r>
          <a:r>
            <a:rPr lang="en-US" sz="1300" b="1" dirty="0" smtClean="0"/>
            <a:t>D</a:t>
          </a:r>
          <a:r>
            <a:rPr lang="en-US" sz="1300" dirty="0" smtClean="0"/>
            <a:t>ata (ORD), specifically </a:t>
          </a:r>
          <a:r>
            <a:rPr lang="en-US" sz="1300" b="1" dirty="0" smtClean="0"/>
            <a:t>tailored to the researchers </a:t>
          </a:r>
          <a:r>
            <a:rPr lang="en-US" sz="1300" dirty="0" smtClean="0"/>
            <a:t>of the ETH Domain, using an existing and appropriate </a:t>
          </a:r>
          <a:r>
            <a:rPr lang="en-US" sz="1300" b="1" dirty="0" smtClean="0"/>
            <a:t>online platform</a:t>
          </a:r>
          <a:r>
            <a:rPr lang="en-US" sz="1300" dirty="0" smtClean="0"/>
            <a:t>. </a:t>
          </a:r>
          <a:endParaRPr lang="en-US" sz="1300" dirty="0"/>
        </a:p>
      </dgm:t>
    </dgm:pt>
    <dgm:pt modelId="{7E372225-D0D7-4227-9F21-0CCC9F0AFECD}" type="parTrans" cxnId="{DBEF546A-C893-4D70-A9AB-F9ABA67C0C00}">
      <dgm:prSet/>
      <dgm:spPr/>
      <dgm:t>
        <a:bodyPr/>
        <a:lstStyle/>
        <a:p>
          <a:endParaRPr lang="de-DE"/>
        </a:p>
      </dgm:t>
    </dgm:pt>
    <dgm:pt modelId="{E8685FBC-E9C9-4C74-B3BA-1E62E7C0767D}" type="sibTrans" cxnId="{DBEF546A-C893-4D70-A9AB-F9ABA67C0C00}">
      <dgm:prSet/>
      <dgm:spPr/>
      <dgm:t>
        <a:bodyPr/>
        <a:lstStyle/>
        <a:p>
          <a:endParaRPr lang="de-DE"/>
        </a:p>
      </dgm:t>
    </dgm:pt>
    <dgm:pt modelId="{2AEBC9EF-E8E9-471B-A3A9-AB12C9E7776F}">
      <dgm:prSet custT="1"/>
      <dgm:spPr/>
      <dgm:t>
        <a:bodyPr/>
        <a:lstStyle/>
        <a:p>
          <a:pPr rtl="0"/>
          <a:r>
            <a:rPr lang="de-CH" sz="1600" dirty="0" smtClean="0"/>
            <a:t>Project </a:t>
          </a:r>
          <a:r>
            <a:rPr lang="de-CH" sz="1600" dirty="0" err="1" smtClean="0"/>
            <a:t>proposal</a:t>
          </a:r>
          <a:endParaRPr lang="de-CH" sz="1600" dirty="0"/>
        </a:p>
        <a:p>
          <a:pPr rtl="0"/>
          <a:r>
            <a:rPr lang="de-CH" sz="1600" dirty="0"/>
            <a:t> </a:t>
          </a:r>
        </a:p>
        <a:p>
          <a:pPr rtl="0"/>
          <a:r>
            <a:rPr lang="de-CH" sz="1600" dirty="0"/>
            <a:t> </a:t>
          </a:r>
          <a:endParaRPr lang="en-US" sz="1600" dirty="0"/>
        </a:p>
      </dgm:t>
    </dgm:pt>
    <dgm:pt modelId="{CB1A33B5-FB5F-4E9B-993D-1CE76969D52C}" type="parTrans" cxnId="{F6944935-B54E-4A48-9BB6-A874FF1876A4}">
      <dgm:prSet/>
      <dgm:spPr/>
      <dgm:t>
        <a:bodyPr/>
        <a:lstStyle/>
        <a:p>
          <a:endParaRPr lang="de-DE"/>
        </a:p>
      </dgm:t>
    </dgm:pt>
    <dgm:pt modelId="{6F326C14-BE18-4A31-BE67-403871C16B92}" type="sibTrans" cxnId="{F6944935-B54E-4A48-9BB6-A874FF1876A4}">
      <dgm:prSet/>
      <dgm:spPr/>
      <dgm:t>
        <a:bodyPr/>
        <a:lstStyle/>
        <a:p>
          <a:endParaRPr lang="de-DE"/>
        </a:p>
      </dgm:t>
    </dgm:pt>
    <dgm:pt modelId="{62B477CD-B123-4936-8181-43FEC221183E}">
      <dgm:prSet custT="1"/>
      <dgm:spPr/>
      <dgm:t>
        <a:bodyPr/>
        <a:lstStyle/>
        <a:p>
          <a:pPr rtl="0"/>
          <a:r>
            <a:rPr lang="en-US" sz="1300" dirty="0"/>
            <a:t>Development of the overall concept</a:t>
          </a:r>
        </a:p>
        <a:p>
          <a:pPr rtl="0"/>
          <a:r>
            <a:rPr lang="de-CH" sz="1300" b="1" dirty="0" smtClean="0"/>
            <a:t>Project </a:t>
          </a:r>
          <a:r>
            <a:rPr lang="de-CH" sz="1300" b="1" dirty="0" err="1" smtClean="0"/>
            <a:t>proposal</a:t>
          </a:r>
          <a:r>
            <a:rPr lang="de-CH" sz="1300" b="1" dirty="0" smtClean="0"/>
            <a:t> </a:t>
          </a:r>
          <a:r>
            <a:rPr lang="de-CH" sz="1300" b="1" dirty="0" err="1" smtClean="0"/>
            <a:t>approved</a:t>
          </a:r>
          <a:r>
            <a:rPr lang="de-CH" sz="1300" b="1" dirty="0" smtClean="0"/>
            <a:t> on 02.05.2023</a:t>
          </a:r>
          <a:endParaRPr lang="en-US" sz="1300" b="1" dirty="0"/>
        </a:p>
      </dgm:t>
    </dgm:pt>
    <dgm:pt modelId="{3CD0D8C2-B7A1-4681-A33A-7BDCEBA772D3}" type="parTrans" cxnId="{2B5EE0BD-E304-4716-8468-856A165D477C}">
      <dgm:prSet/>
      <dgm:spPr/>
      <dgm:t>
        <a:bodyPr/>
        <a:lstStyle/>
        <a:p>
          <a:endParaRPr lang="de-DE"/>
        </a:p>
      </dgm:t>
    </dgm:pt>
    <dgm:pt modelId="{9242E762-E26C-40F6-8B9C-485A57B0E3EA}" type="sibTrans" cxnId="{2B5EE0BD-E304-4716-8468-856A165D477C}">
      <dgm:prSet/>
      <dgm:spPr/>
      <dgm:t>
        <a:bodyPr/>
        <a:lstStyle/>
        <a:p>
          <a:endParaRPr lang="de-DE"/>
        </a:p>
      </dgm:t>
    </dgm:pt>
    <dgm:pt modelId="{DE29C9A5-2301-48A9-8BB3-74BB9656BC26}">
      <dgm:prSet custT="1"/>
      <dgm:spPr/>
      <dgm:t>
        <a:bodyPr/>
        <a:lstStyle/>
        <a:p>
          <a:pPr rtl="0"/>
          <a:r>
            <a:rPr lang="de-CH" sz="1600" dirty="0" smtClean="0"/>
            <a:t>Implementation </a:t>
          </a:r>
          <a:r>
            <a:rPr lang="de-CH" sz="1600" dirty="0" err="1" smtClean="0"/>
            <a:t>of</a:t>
          </a:r>
          <a:r>
            <a:rPr lang="de-CH" sz="1600" dirty="0" smtClean="0"/>
            <a:t> </a:t>
          </a:r>
          <a:r>
            <a:rPr lang="de-CH" sz="1600" dirty="0" err="1" smtClean="0"/>
            <a:t>project</a:t>
          </a:r>
          <a:endParaRPr lang="de-CH" sz="1600" dirty="0"/>
        </a:p>
      </dgm:t>
    </dgm:pt>
    <dgm:pt modelId="{0B72CA75-B220-4617-B036-33AC6B8084C3}" type="parTrans" cxnId="{E553B6B7-1022-4BCC-B724-91FFA8788183}">
      <dgm:prSet/>
      <dgm:spPr/>
      <dgm:t>
        <a:bodyPr/>
        <a:lstStyle/>
        <a:p>
          <a:endParaRPr lang="de-DE"/>
        </a:p>
      </dgm:t>
    </dgm:pt>
    <dgm:pt modelId="{2BB22BC6-253C-409D-A1D4-05861A65BC64}" type="sibTrans" cxnId="{E553B6B7-1022-4BCC-B724-91FFA8788183}">
      <dgm:prSet/>
      <dgm:spPr/>
      <dgm:t>
        <a:bodyPr/>
        <a:lstStyle/>
        <a:p>
          <a:endParaRPr lang="de-DE"/>
        </a:p>
      </dgm:t>
    </dgm:pt>
    <dgm:pt modelId="{7CE432E0-4500-4B4A-A950-8351DF798B42}">
      <dgm:prSet custT="1"/>
      <dgm:spPr/>
      <dgm:t>
        <a:bodyPr/>
        <a:lstStyle/>
        <a:p>
          <a:pPr rtl="0"/>
          <a:r>
            <a:rPr lang="en-US" sz="1300" dirty="0" smtClean="0"/>
            <a:t>Starts after half year of recruiting of project team members</a:t>
          </a:r>
          <a:endParaRPr lang="en-US" sz="1300" dirty="0"/>
        </a:p>
        <a:p>
          <a:pPr rtl="0"/>
          <a:r>
            <a:rPr lang="en-US" sz="1300" b="1" dirty="0" smtClean="0"/>
            <a:t>Project duration is 2 years</a:t>
          </a:r>
          <a:r>
            <a:rPr lang="en-US" sz="1300" dirty="0" smtClean="0"/>
            <a:t>, planned completion end of 2025</a:t>
          </a:r>
          <a:endParaRPr lang="en-US" sz="1300" dirty="0"/>
        </a:p>
      </dgm:t>
    </dgm:pt>
    <dgm:pt modelId="{83E637FC-6702-46A9-BAA7-A971BB7AADC2}" type="parTrans" cxnId="{064AD7D6-048A-4DC0-AB4B-74EF85AF9ACB}">
      <dgm:prSet/>
      <dgm:spPr/>
      <dgm:t>
        <a:bodyPr/>
        <a:lstStyle/>
        <a:p>
          <a:endParaRPr lang="de-DE"/>
        </a:p>
      </dgm:t>
    </dgm:pt>
    <dgm:pt modelId="{221E9E65-EC13-4EB6-9935-028949BF2FA7}" type="sibTrans" cxnId="{064AD7D6-048A-4DC0-AB4B-74EF85AF9ACB}">
      <dgm:prSet/>
      <dgm:spPr/>
      <dgm:t>
        <a:bodyPr/>
        <a:lstStyle/>
        <a:p>
          <a:endParaRPr lang="de-DE"/>
        </a:p>
      </dgm:t>
    </dgm:pt>
    <dgm:pt modelId="{680A4D49-7B64-4F69-BDD0-4EF80B2934A2}" type="pres">
      <dgm:prSet presAssocID="{7F7557E1-8C9B-4E49-A077-F6E483D9C17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D8D38A2B-861F-43E3-9E14-C203C96917E9}" type="pres">
      <dgm:prSet presAssocID="{DDA5E68A-BA5D-4F64-B5BE-D6B326E642A3}" presName="thickLine" presStyleLbl="alignNode1" presStyleIdx="0" presStyleCnt="3"/>
      <dgm:spPr/>
    </dgm:pt>
    <dgm:pt modelId="{A46C9F15-6E9E-4180-8A86-1E0F859EEAC9}" type="pres">
      <dgm:prSet presAssocID="{DDA5E68A-BA5D-4F64-B5BE-D6B326E642A3}" presName="horz1" presStyleCnt="0"/>
      <dgm:spPr/>
    </dgm:pt>
    <dgm:pt modelId="{BBF66A27-6571-4EA9-BDCE-5232A98F15F3}" type="pres">
      <dgm:prSet presAssocID="{DDA5E68A-BA5D-4F64-B5BE-D6B326E642A3}" presName="tx1" presStyleLbl="revTx" presStyleIdx="0" presStyleCnt="6"/>
      <dgm:spPr/>
      <dgm:t>
        <a:bodyPr/>
        <a:lstStyle/>
        <a:p>
          <a:endParaRPr lang="de-DE"/>
        </a:p>
      </dgm:t>
    </dgm:pt>
    <dgm:pt modelId="{4BEC9823-24F3-44BF-8D97-823977E7746E}" type="pres">
      <dgm:prSet presAssocID="{DDA5E68A-BA5D-4F64-B5BE-D6B326E642A3}" presName="vert1" presStyleCnt="0"/>
      <dgm:spPr/>
    </dgm:pt>
    <dgm:pt modelId="{BEBF5FB7-D7A7-441C-97FD-5AC06B724EE4}" type="pres">
      <dgm:prSet presAssocID="{A25941A4-91D0-4747-8BF3-370D75174726}" presName="vertSpace2a" presStyleCnt="0"/>
      <dgm:spPr/>
    </dgm:pt>
    <dgm:pt modelId="{C72059AD-7D60-464A-8886-EB7F230C692F}" type="pres">
      <dgm:prSet presAssocID="{A25941A4-91D0-4747-8BF3-370D75174726}" presName="horz2" presStyleCnt="0"/>
      <dgm:spPr/>
    </dgm:pt>
    <dgm:pt modelId="{4F7BE743-D7E1-4773-B24F-0EA38580C68E}" type="pres">
      <dgm:prSet presAssocID="{A25941A4-91D0-4747-8BF3-370D75174726}" presName="horzSpace2" presStyleCnt="0"/>
      <dgm:spPr/>
    </dgm:pt>
    <dgm:pt modelId="{265985CB-8FD1-40F1-A066-4994F175068E}" type="pres">
      <dgm:prSet presAssocID="{A25941A4-91D0-4747-8BF3-370D75174726}" presName="tx2" presStyleLbl="revTx" presStyleIdx="1" presStyleCnt="6"/>
      <dgm:spPr/>
      <dgm:t>
        <a:bodyPr/>
        <a:lstStyle/>
        <a:p>
          <a:endParaRPr lang="de-DE"/>
        </a:p>
      </dgm:t>
    </dgm:pt>
    <dgm:pt modelId="{D9FFFDB8-45CD-4687-8492-6CC9E7F11C0C}" type="pres">
      <dgm:prSet presAssocID="{A25941A4-91D0-4747-8BF3-370D75174726}" presName="vert2" presStyleCnt="0"/>
      <dgm:spPr/>
    </dgm:pt>
    <dgm:pt modelId="{7FABEFD8-DB64-491D-8821-664DAE3A00B7}" type="pres">
      <dgm:prSet presAssocID="{A25941A4-91D0-4747-8BF3-370D75174726}" presName="thinLine2b" presStyleLbl="callout" presStyleIdx="0" presStyleCnt="3"/>
      <dgm:spPr/>
    </dgm:pt>
    <dgm:pt modelId="{73348BBC-9E17-4479-B89A-F08534B5960C}" type="pres">
      <dgm:prSet presAssocID="{A25941A4-91D0-4747-8BF3-370D75174726}" presName="vertSpace2b" presStyleCnt="0"/>
      <dgm:spPr/>
    </dgm:pt>
    <dgm:pt modelId="{F345F9E5-A18B-47CF-9B7E-5FE67159D9AB}" type="pres">
      <dgm:prSet presAssocID="{2AEBC9EF-E8E9-471B-A3A9-AB12C9E7776F}" presName="thickLine" presStyleLbl="alignNode1" presStyleIdx="1" presStyleCnt="3"/>
      <dgm:spPr/>
    </dgm:pt>
    <dgm:pt modelId="{834E7AD9-AAA2-4E9D-BD15-45013BBDA41E}" type="pres">
      <dgm:prSet presAssocID="{2AEBC9EF-E8E9-471B-A3A9-AB12C9E7776F}" presName="horz1" presStyleCnt="0"/>
      <dgm:spPr/>
    </dgm:pt>
    <dgm:pt modelId="{021355D6-440D-4BD0-9AE7-07EAB25E7E5E}" type="pres">
      <dgm:prSet presAssocID="{2AEBC9EF-E8E9-471B-A3A9-AB12C9E7776F}" presName="tx1" presStyleLbl="revTx" presStyleIdx="2" presStyleCnt="6"/>
      <dgm:spPr/>
      <dgm:t>
        <a:bodyPr/>
        <a:lstStyle/>
        <a:p>
          <a:endParaRPr lang="de-DE"/>
        </a:p>
      </dgm:t>
    </dgm:pt>
    <dgm:pt modelId="{106ADE58-62EA-4C6C-B159-B48D9B7B37D3}" type="pres">
      <dgm:prSet presAssocID="{2AEBC9EF-E8E9-471B-A3A9-AB12C9E7776F}" presName="vert1" presStyleCnt="0"/>
      <dgm:spPr/>
    </dgm:pt>
    <dgm:pt modelId="{4DEFFECF-6DFF-477D-99A9-9BD25CAD8D88}" type="pres">
      <dgm:prSet presAssocID="{62B477CD-B123-4936-8181-43FEC221183E}" presName="vertSpace2a" presStyleCnt="0"/>
      <dgm:spPr/>
    </dgm:pt>
    <dgm:pt modelId="{9CE8BF4D-A25D-4DAB-A62F-01EA0979D761}" type="pres">
      <dgm:prSet presAssocID="{62B477CD-B123-4936-8181-43FEC221183E}" presName="horz2" presStyleCnt="0"/>
      <dgm:spPr/>
    </dgm:pt>
    <dgm:pt modelId="{3C7ABC50-4F3A-4853-8357-751FAF2555D2}" type="pres">
      <dgm:prSet presAssocID="{62B477CD-B123-4936-8181-43FEC221183E}" presName="horzSpace2" presStyleCnt="0"/>
      <dgm:spPr/>
    </dgm:pt>
    <dgm:pt modelId="{E968B2DF-FE78-4CE1-8671-FE7F2EDA64F6}" type="pres">
      <dgm:prSet presAssocID="{62B477CD-B123-4936-8181-43FEC221183E}" presName="tx2" presStyleLbl="revTx" presStyleIdx="3" presStyleCnt="6"/>
      <dgm:spPr/>
      <dgm:t>
        <a:bodyPr/>
        <a:lstStyle/>
        <a:p>
          <a:endParaRPr lang="de-DE"/>
        </a:p>
      </dgm:t>
    </dgm:pt>
    <dgm:pt modelId="{4C85F92A-6EA7-4B96-8C01-74446A1A8E44}" type="pres">
      <dgm:prSet presAssocID="{62B477CD-B123-4936-8181-43FEC221183E}" presName="vert2" presStyleCnt="0"/>
      <dgm:spPr/>
    </dgm:pt>
    <dgm:pt modelId="{672F887B-7EF0-4F42-8DE4-13B219E9B9F9}" type="pres">
      <dgm:prSet presAssocID="{62B477CD-B123-4936-8181-43FEC221183E}" presName="thinLine2b" presStyleLbl="callout" presStyleIdx="1" presStyleCnt="3"/>
      <dgm:spPr/>
    </dgm:pt>
    <dgm:pt modelId="{2A1B48C4-CAAE-41D9-82ED-D65167DA715E}" type="pres">
      <dgm:prSet presAssocID="{62B477CD-B123-4936-8181-43FEC221183E}" presName="vertSpace2b" presStyleCnt="0"/>
      <dgm:spPr/>
    </dgm:pt>
    <dgm:pt modelId="{64D5DC48-19FF-4BDA-9542-B1532CC00CB7}" type="pres">
      <dgm:prSet presAssocID="{DE29C9A5-2301-48A9-8BB3-74BB9656BC26}" presName="thickLine" presStyleLbl="alignNode1" presStyleIdx="2" presStyleCnt="3"/>
      <dgm:spPr/>
    </dgm:pt>
    <dgm:pt modelId="{A6579EFE-7232-4A85-A85C-25EAF0E1EDB0}" type="pres">
      <dgm:prSet presAssocID="{DE29C9A5-2301-48A9-8BB3-74BB9656BC26}" presName="horz1" presStyleCnt="0"/>
      <dgm:spPr/>
    </dgm:pt>
    <dgm:pt modelId="{AD94874B-9E94-4C5A-80D2-04599A9A9AA1}" type="pres">
      <dgm:prSet presAssocID="{DE29C9A5-2301-48A9-8BB3-74BB9656BC26}" presName="tx1" presStyleLbl="revTx" presStyleIdx="4" presStyleCnt="6"/>
      <dgm:spPr/>
      <dgm:t>
        <a:bodyPr/>
        <a:lstStyle/>
        <a:p>
          <a:endParaRPr lang="de-DE"/>
        </a:p>
      </dgm:t>
    </dgm:pt>
    <dgm:pt modelId="{EC519BB7-2BFE-4B55-B276-B20461930B91}" type="pres">
      <dgm:prSet presAssocID="{DE29C9A5-2301-48A9-8BB3-74BB9656BC26}" presName="vert1" presStyleCnt="0"/>
      <dgm:spPr/>
    </dgm:pt>
    <dgm:pt modelId="{04977141-7DE4-4CCC-A531-4FC26D62E267}" type="pres">
      <dgm:prSet presAssocID="{7CE432E0-4500-4B4A-A950-8351DF798B42}" presName="vertSpace2a" presStyleCnt="0"/>
      <dgm:spPr/>
    </dgm:pt>
    <dgm:pt modelId="{9F3F7BEE-BC9C-43EB-A97F-E4F67D838809}" type="pres">
      <dgm:prSet presAssocID="{7CE432E0-4500-4B4A-A950-8351DF798B42}" presName="horz2" presStyleCnt="0"/>
      <dgm:spPr/>
    </dgm:pt>
    <dgm:pt modelId="{9B16CBE7-E054-4B2E-99D2-2C5D5BFE22F9}" type="pres">
      <dgm:prSet presAssocID="{7CE432E0-4500-4B4A-A950-8351DF798B42}" presName="horzSpace2" presStyleCnt="0"/>
      <dgm:spPr/>
    </dgm:pt>
    <dgm:pt modelId="{C4D10C07-08CF-42D2-961E-39D08E917212}" type="pres">
      <dgm:prSet presAssocID="{7CE432E0-4500-4B4A-A950-8351DF798B42}" presName="tx2" presStyleLbl="revTx" presStyleIdx="5" presStyleCnt="6"/>
      <dgm:spPr/>
      <dgm:t>
        <a:bodyPr/>
        <a:lstStyle/>
        <a:p>
          <a:endParaRPr lang="de-DE"/>
        </a:p>
      </dgm:t>
    </dgm:pt>
    <dgm:pt modelId="{7AC8ADD4-9282-459F-AA97-16DE83DFEA26}" type="pres">
      <dgm:prSet presAssocID="{7CE432E0-4500-4B4A-A950-8351DF798B42}" presName="vert2" presStyleCnt="0"/>
      <dgm:spPr/>
    </dgm:pt>
    <dgm:pt modelId="{C00804E3-26AE-404D-820B-394A7D6DFF6A}" type="pres">
      <dgm:prSet presAssocID="{7CE432E0-4500-4B4A-A950-8351DF798B42}" presName="thinLine2b" presStyleLbl="callout" presStyleIdx="2" presStyleCnt="3"/>
      <dgm:spPr/>
    </dgm:pt>
    <dgm:pt modelId="{BEC1EB19-93D0-40BF-B690-37EDF390BF17}" type="pres">
      <dgm:prSet presAssocID="{7CE432E0-4500-4B4A-A950-8351DF798B42}" presName="vertSpace2b" presStyleCnt="0"/>
      <dgm:spPr/>
    </dgm:pt>
  </dgm:ptLst>
  <dgm:cxnLst>
    <dgm:cxn modelId="{CC66A47D-B0E4-4C14-BBC6-1C0CB2E4D29F}" type="presOf" srcId="{62B477CD-B123-4936-8181-43FEC221183E}" destId="{E968B2DF-FE78-4CE1-8671-FE7F2EDA64F6}" srcOrd="0" destOrd="0" presId="urn:microsoft.com/office/officeart/2008/layout/LinedList"/>
    <dgm:cxn modelId="{55BC5513-AE1D-4495-905B-50B44CE2015E}" type="presOf" srcId="{DE29C9A5-2301-48A9-8BB3-74BB9656BC26}" destId="{AD94874B-9E94-4C5A-80D2-04599A9A9AA1}" srcOrd="0" destOrd="0" presId="urn:microsoft.com/office/officeart/2008/layout/LinedList"/>
    <dgm:cxn modelId="{0AF25513-BBAC-44B0-BEC0-415E39B8FB75}" type="presOf" srcId="{7F7557E1-8C9B-4E49-A077-F6E483D9C174}" destId="{680A4D49-7B64-4F69-BDD0-4EF80B2934A2}" srcOrd="0" destOrd="0" presId="urn:microsoft.com/office/officeart/2008/layout/LinedList"/>
    <dgm:cxn modelId="{F6944935-B54E-4A48-9BB6-A874FF1876A4}" srcId="{7F7557E1-8C9B-4E49-A077-F6E483D9C174}" destId="{2AEBC9EF-E8E9-471B-A3A9-AB12C9E7776F}" srcOrd="1" destOrd="0" parTransId="{CB1A33B5-FB5F-4E9B-993D-1CE76969D52C}" sibTransId="{6F326C14-BE18-4A31-BE67-403871C16B92}"/>
    <dgm:cxn modelId="{6C3E6790-CA79-4215-A220-5092C1C43294}" type="presOf" srcId="{7CE432E0-4500-4B4A-A950-8351DF798B42}" destId="{C4D10C07-08CF-42D2-961E-39D08E917212}" srcOrd="0" destOrd="0" presId="urn:microsoft.com/office/officeart/2008/layout/LinedList"/>
    <dgm:cxn modelId="{064AD7D6-048A-4DC0-AB4B-74EF85AF9ACB}" srcId="{DE29C9A5-2301-48A9-8BB3-74BB9656BC26}" destId="{7CE432E0-4500-4B4A-A950-8351DF798B42}" srcOrd="0" destOrd="0" parTransId="{83E637FC-6702-46A9-BAA7-A971BB7AADC2}" sibTransId="{221E9E65-EC13-4EB6-9935-028949BF2FA7}"/>
    <dgm:cxn modelId="{A2E53980-2E32-440D-93BF-D7EFB4B311E8}" type="presOf" srcId="{A25941A4-91D0-4747-8BF3-370D75174726}" destId="{265985CB-8FD1-40F1-A066-4994F175068E}" srcOrd="0" destOrd="0" presId="urn:microsoft.com/office/officeart/2008/layout/LinedList"/>
    <dgm:cxn modelId="{DBEF546A-C893-4D70-A9AB-F9ABA67C0C00}" srcId="{DDA5E68A-BA5D-4F64-B5BE-D6B326E642A3}" destId="{A25941A4-91D0-4747-8BF3-370D75174726}" srcOrd="0" destOrd="0" parTransId="{7E372225-D0D7-4227-9F21-0CCC9F0AFECD}" sibTransId="{E8685FBC-E9C9-4C74-B3BA-1E62E7C0767D}"/>
    <dgm:cxn modelId="{AED60B6C-0701-47CA-A69C-40D98FA42193}" type="presOf" srcId="{DDA5E68A-BA5D-4F64-B5BE-D6B326E642A3}" destId="{BBF66A27-6571-4EA9-BDCE-5232A98F15F3}" srcOrd="0" destOrd="0" presId="urn:microsoft.com/office/officeart/2008/layout/LinedList"/>
    <dgm:cxn modelId="{E553B6B7-1022-4BCC-B724-91FFA8788183}" srcId="{7F7557E1-8C9B-4E49-A077-F6E483D9C174}" destId="{DE29C9A5-2301-48A9-8BB3-74BB9656BC26}" srcOrd="2" destOrd="0" parTransId="{0B72CA75-B220-4617-B036-33AC6B8084C3}" sibTransId="{2BB22BC6-253C-409D-A1D4-05861A65BC64}"/>
    <dgm:cxn modelId="{2B5EE0BD-E304-4716-8468-856A165D477C}" srcId="{2AEBC9EF-E8E9-471B-A3A9-AB12C9E7776F}" destId="{62B477CD-B123-4936-8181-43FEC221183E}" srcOrd="0" destOrd="0" parTransId="{3CD0D8C2-B7A1-4681-A33A-7BDCEBA772D3}" sibTransId="{9242E762-E26C-40F6-8B9C-485A57B0E3EA}"/>
    <dgm:cxn modelId="{7B3B20E7-DD0A-401A-AFDF-F8B4E2361E0F}" srcId="{7F7557E1-8C9B-4E49-A077-F6E483D9C174}" destId="{DDA5E68A-BA5D-4F64-B5BE-D6B326E642A3}" srcOrd="0" destOrd="0" parTransId="{6627AEE5-CB18-4059-8A60-C8868DB0A057}" sibTransId="{8ADBACE0-0EBB-429B-AC0F-7B7D7F1B0A91}"/>
    <dgm:cxn modelId="{B2F38D26-973C-438C-AE4D-8450F59E6CE8}" type="presOf" srcId="{2AEBC9EF-E8E9-471B-A3A9-AB12C9E7776F}" destId="{021355D6-440D-4BD0-9AE7-07EAB25E7E5E}" srcOrd="0" destOrd="0" presId="urn:microsoft.com/office/officeart/2008/layout/LinedList"/>
    <dgm:cxn modelId="{4A3B7A19-EAB8-4F2A-88B2-BE0CC2050336}" type="presParOf" srcId="{680A4D49-7B64-4F69-BDD0-4EF80B2934A2}" destId="{D8D38A2B-861F-43E3-9E14-C203C96917E9}" srcOrd="0" destOrd="0" presId="urn:microsoft.com/office/officeart/2008/layout/LinedList"/>
    <dgm:cxn modelId="{4C8205D9-D955-4267-B9DE-57AADCC2D54A}" type="presParOf" srcId="{680A4D49-7B64-4F69-BDD0-4EF80B2934A2}" destId="{A46C9F15-6E9E-4180-8A86-1E0F859EEAC9}" srcOrd="1" destOrd="0" presId="urn:microsoft.com/office/officeart/2008/layout/LinedList"/>
    <dgm:cxn modelId="{E5436F76-4E8A-4E91-A311-0EA2A04D5029}" type="presParOf" srcId="{A46C9F15-6E9E-4180-8A86-1E0F859EEAC9}" destId="{BBF66A27-6571-4EA9-BDCE-5232A98F15F3}" srcOrd="0" destOrd="0" presId="urn:microsoft.com/office/officeart/2008/layout/LinedList"/>
    <dgm:cxn modelId="{B62ACBD0-0182-4728-A325-92C8F3C0AC5D}" type="presParOf" srcId="{A46C9F15-6E9E-4180-8A86-1E0F859EEAC9}" destId="{4BEC9823-24F3-44BF-8D97-823977E7746E}" srcOrd="1" destOrd="0" presId="urn:microsoft.com/office/officeart/2008/layout/LinedList"/>
    <dgm:cxn modelId="{8BB8157C-DE6D-47A4-B3E7-EDB35E756BD7}" type="presParOf" srcId="{4BEC9823-24F3-44BF-8D97-823977E7746E}" destId="{BEBF5FB7-D7A7-441C-97FD-5AC06B724EE4}" srcOrd="0" destOrd="0" presId="urn:microsoft.com/office/officeart/2008/layout/LinedList"/>
    <dgm:cxn modelId="{CB506A64-2E7B-461D-8CFF-1DA57E2AB101}" type="presParOf" srcId="{4BEC9823-24F3-44BF-8D97-823977E7746E}" destId="{C72059AD-7D60-464A-8886-EB7F230C692F}" srcOrd="1" destOrd="0" presId="urn:microsoft.com/office/officeart/2008/layout/LinedList"/>
    <dgm:cxn modelId="{5BF17129-86C2-45FB-BDB2-E470222E7E64}" type="presParOf" srcId="{C72059AD-7D60-464A-8886-EB7F230C692F}" destId="{4F7BE743-D7E1-4773-B24F-0EA38580C68E}" srcOrd="0" destOrd="0" presId="urn:microsoft.com/office/officeart/2008/layout/LinedList"/>
    <dgm:cxn modelId="{D1C33E14-9A95-4C4D-BB4A-57C87767016D}" type="presParOf" srcId="{C72059AD-7D60-464A-8886-EB7F230C692F}" destId="{265985CB-8FD1-40F1-A066-4994F175068E}" srcOrd="1" destOrd="0" presId="urn:microsoft.com/office/officeart/2008/layout/LinedList"/>
    <dgm:cxn modelId="{16AB4117-A743-43D8-B8AF-1F1B192F801A}" type="presParOf" srcId="{C72059AD-7D60-464A-8886-EB7F230C692F}" destId="{D9FFFDB8-45CD-4687-8492-6CC9E7F11C0C}" srcOrd="2" destOrd="0" presId="urn:microsoft.com/office/officeart/2008/layout/LinedList"/>
    <dgm:cxn modelId="{F113C6FE-E87F-49A9-9BE9-D5A1D50DED5F}" type="presParOf" srcId="{4BEC9823-24F3-44BF-8D97-823977E7746E}" destId="{7FABEFD8-DB64-491D-8821-664DAE3A00B7}" srcOrd="2" destOrd="0" presId="urn:microsoft.com/office/officeart/2008/layout/LinedList"/>
    <dgm:cxn modelId="{DEE6A34B-188D-4626-A428-A7E2D4693078}" type="presParOf" srcId="{4BEC9823-24F3-44BF-8D97-823977E7746E}" destId="{73348BBC-9E17-4479-B89A-F08534B5960C}" srcOrd="3" destOrd="0" presId="urn:microsoft.com/office/officeart/2008/layout/LinedList"/>
    <dgm:cxn modelId="{1D7E5694-CAB3-497D-989A-6F95BE1C9B27}" type="presParOf" srcId="{680A4D49-7B64-4F69-BDD0-4EF80B2934A2}" destId="{F345F9E5-A18B-47CF-9B7E-5FE67159D9AB}" srcOrd="2" destOrd="0" presId="urn:microsoft.com/office/officeart/2008/layout/LinedList"/>
    <dgm:cxn modelId="{E3A9EF9E-CC24-4131-A9E5-FF5EA6702B55}" type="presParOf" srcId="{680A4D49-7B64-4F69-BDD0-4EF80B2934A2}" destId="{834E7AD9-AAA2-4E9D-BD15-45013BBDA41E}" srcOrd="3" destOrd="0" presId="urn:microsoft.com/office/officeart/2008/layout/LinedList"/>
    <dgm:cxn modelId="{0EF2CE3E-5167-440A-B787-AF07239B9ED3}" type="presParOf" srcId="{834E7AD9-AAA2-4E9D-BD15-45013BBDA41E}" destId="{021355D6-440D-4BD0-9AE7-07EAB25E7E5E}" srcOrd="0" destOrd="0" presId="urn:microsoft.com/office/officeart/2008/layout/LinedList"/>
    <dgm:cxn modelId="{F48E8F09-A856-44DC-A583-BEEEE41940B5}" type="presParOf" srcId="{834E7AD9-AAA2-4E9D-BD15-45013BBDA41E}" destId="{106ADE58-62EA-4C6C-B159-B48D9B7B37D3}" srcOrd="1" destOrd="0" presId="urn:microsoft.com/office/officeart/2008/layout/LinedList"/>
    <dgm:cxn modelId="{993B7890-88A6-4A34-8DE1-6A3951455DA8}" type="presParOf" srcId="{106ADE58-62EA-4C6C-B159-B48D9B7B37D3}" destId="{4DEFFECF-6DFF-477D-99A9-9BD25CAD8D88}" srcOrd="0" destOrd="0" presId="urn:microsoft.com/office/officeart/2008/layout/LinedList"/>
    <dgm:cxn modelId="{1C329D45-1C2C-4499-8C0C-1C79D4D7205A}" type="presParOf" srcId="{106ADE58-62EA-4C6C-B159-B48D9B7B37D3}" destId="{9CE8BF4D-A25D-4DAB-A62F-01EA0979D761}" srcOrd="1" destOrd="0" presId="urn:microsoft.com/office/officeart/2008/layout/LinedList"/>
    <dgm:cxn modelId="{D9CDD28D-A140-4C81-A6F3-8F568C3B93BC}" type="presParOf" srcId="{9CE8BF4D-A25D-4DAB-A62F-01EA0979D761}" destId="{3C7ABC50-4F3A-4853-8357-751FAF2555D2}" srcOrd="0" destOrd="0" presId="urn:microsoft.com/office/officeart/2008/layout/LinedList"/>
    <dgm:cxn modelId="{4A234136-2F54-4B3D-9F6B-E7656783980D}" type="presParOf" srcId="{9CE8BF4D-A25D-4DAB-A62F-01EA0979D761}" destId="{E968B2DF-FE78-4CE1-8671-FE7F2EDA64F6}" srcOrd="1" destOrd="0" presId="urn:microsoft.com/office/officeart/2008/layout/LinedList"/>
    <dgm:cxn modelId="{F3C94F97-8194-4913-BCEF-F291358AB7B8}" type="presParOf" srcId="{9CE8BF4D-A25D-4DAB-A62F-01EA0979D761}" destId="{4C85F92A-6EA7-4B96-8C01-74446A1A8E44}" srcOrd="2" destOrd="0" presId="urn:microsoft.com/office/officeart/2008/layout/LinedList"/>
    <dgm:cxn modelId="{B63DA613-279A-41AF-9CDE-E89426EA7EAE}" type="presParOf" srcId="{106ADE58-62EA-4C6C-B159-B48D9B7B37D3}" destId="{672F887B-7EF0-4F42-8DE4-13B219E9B9F9}" srcOrd="2" destOrd="0" presId="urn:microsoft.com/office/officeart/2008/layout/LinedList"/>
    <dgm:cxn modelId="{BEBADF41-973E-4510-9799-C70DCE33A5FA}" type="presParOf" srcId="{106ADE58-62EA-4C6C-B159-B48D9B7B37D3}" destId="{2A1B48C4-CAAE-41D9-82ED-D65167DA715E}" srcOrd="3" destOrd="0" presId="urn:microsoft.com/office/officeart/2008/layout/LinedList"/>
    <dgm:cxn modelId="{65D422D7-0676-464F-BD5A-8A0A1C77AD0B}" type="presParOf" srcId="{680A4D49-7B64-4F69-BDD0-4EF80B2934A2}" destId="{64D5DC48-19FF-4BDA-9542-B1532CC00CB7}" srcOrd="4" destOrd="0" presId="urn:microsoft.com/office/officeart/2008/layout/LinedList"/>
    <dgm:cxn modelId="{9DACDC95-3A22-4984-9D86-4A15553A589E}" type="presParOf" srcId="{680A4D49-7B64-4F69-BDD0-4EF80B2934A2}" destId="{A6579EFE-7232-4A85-A85C-25EAF0E1EDB0}" srcOrd="5" destOrd="0" presId="urn:microsoft.com/office/officeart/2008/layout/LinedList"/>
    <dgm:cxn modelId="{BF7C3A65-2E7E-48A1-8A53-9DAE945A2135}" type="presParOf" srcId="{A6579EFE-7232-4A85-A85C-25EAF0E1EDB0}" destId="{AD94874B-9E94-4C5A-80D2-04599A9A9AA1}" srcOrd="0" destOrd="0" presId="urn:microsoft.com/office/officeart/2008/layout/LinedList"/>
    <dgm:cxn modelId="{4133E57D-0F7F-4FED-A838-98355D77DAE0}" type="presParOf" srcId="{A6579EFE-7232-4A85-A85C-25EAF0E1EDB0}" destId="{EC519BB7-2BFE-4B55-B276-B20461930B91}" srcOrd="1" destOrd="0" presId="urn:microsoft.com/office/officeart/2008/layout/LinedList"/>
    <dgm:cxn modelId="{841010FB-273F-442E-A1A0-6C3CF60BEE09}" type="presParOf" srcId="{EC519BB7-2BFE-4B55-B276-B20461930B91}" destId="{04977141-7DE4-4CCC-A531-4FC26D62E267}" srcOrd="0" destOrd="0" presId="urn:microsoft.com/office/officeart/2008/layout/LinedList"/>
    <dgm:cxn modelId="{DB56A27E-30A8-4B9B-A02B-A40EBF7A58F7}" type="presParOf" srcId="{EC519BB7-2BFE-4B55-B276-B20461930B91}" destId="{9F3F7BEE-BC9C-43EB-A97F-E4F67D838809}" srcOrd="1" destOrd="0" presId="urn:microsoft.com/office/officeart/2008/layout/LinedList"/>
    <dgm:cxn modelId="{0EE82A2D-BF1B-418A-AECF-C55213548026}" type="presParOf" srcId="{9F3F7BEE-BC9C-43EB-A97F-E4F67D838809}" destId="{9B16CBE7-E054-4B2E-99D2-2C5D5BFE22F9}" srcOrd="0" destOrd="0" presId="urn:microsoft.com/office/officeart/2008/layout/LinedList"/>
    <dgm:cxn modelId="{DDE087FC-5C25-4427-8F59-7714D7954CBA}" type="presParOf" srcId="{9F3F7BEE-BC9C-43EB-A97F-E4F67D838809}" destId="{C4D10C07-08CF-42D2-961E-39D08E917212}" srcOrd="1" destOrd="0" presId="urn:microsoft.com/office/officeart/2008/layout/LinedList"/>
    <dgm:cxn modelId="{489B4FF8-880B-4F83-9641-F85047240913}" type="presParOf" srcId="{9F3F7BEE-BC9C-43EB-A97F-E4F67D838809}" destId="{7AC8ADD4-9282-459F-AA97-16DE83DFEA26}" srcOrd="2" destOrd="0" presId="urn:microsoft.com/office/officeart/2008/layout/LinedList"/>
    <dgm:cxn modelId="{A019B21F-32B7-44C0-976C-52EC0664059E}" type="presParOf" srcId="{EC519BB7-2BFE-4B55-B276-B20461930B91}" destId="{C00804E3-26AE-404D-820B-394A7D6DFF6A}" srcOrd="2" destOrd="0" presId="urn:microsoft.com/office/officeart/2008/layout/LinedList"/>
    <dgm:cxn modelId="{72FB019F-8237-44F7-9269-141134F1EA95}" type="presParOf" srcId="{EC519BB7-2BFE-4B55-B276-B20461930B91}" destId="{BEC1EB19-93D0-40BF-B690-37EDF390BF17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530C99-22ED-4FE0-BE86-1BCC0F21B942}" type="doc">
      <dgm:prSet loTypeId="urn:microsoft.com/office/officeart/2005/8/layout/vList5" loCatId="list" qsTypeId="urn:microsoft.com/office/officeart/2005/8/quickstyle/simple3" qsCatId="simple" csTypeId="urn:microsoft.com/office/officeart/2005/8/colors/accent4_1" csCatId="accent4" phldr="1"/>
      <dgm:spPr/>
      <dgm:t>
        <a:bodyPr/>
        <a:lstStyle/>
        <a:p>
          <a:endParaRPr lang="de-DE"/>
        </a:p>
      </dgm:t>
    </dgm:pt>
    <dgm:pt modelId="{6BE9680D-41D9-4B92-85F5-B82BE5A2B3EB}">
      <dgm:prSet custT="1"/>
      <dgm:spPr/>
      <dgm:t>
        <a:bodyPr/>
        <a:lstStyle/>
        <a:p>
          <a:pPr rtl="0"/>
          <a:r>
            <a:rPr lang="de-CH" sz="1200" dirty="0" err="1" smtClean="0"/>
            <a:t>One</a:t>
          </a:r>
          <a:r>
            <a:rPr lang="de-CH" sz="1200" dirty="0" smtClean="0"/>
            <a:t> </a:t>
          </a:r>
          <a:r>
            <a:rPr lang="de-CH" sz="1200" dirty="0" err="1" smtClean="0"/>
            <a:t>of</a:t>
          </a:r>
          <a:r>
            <a:rPr lang="de-CH" sz="1200" dirty="0" smtClean="0"/>
            <a:t> </a:t>
          </a:r>
          <a:r>
            <a:rPr lang="de-CH" sz="1200" dirty="0" err="1" smtClean="0"/>
            <a:t>many</a:t>
          </a:r>
          <a:r>
            <a:rPr lang="de-CH" sz="1200" dirty="0" smtClean="0"/>
            <a:t> </a:t>
          </a:r>
          <a:r>
            <a:rPr lang="de-CH" sz="1200" dirty="0" err="1" smtClean="0"/>
            <a:t>cases</a:t>
          </a:r>
          <a:r>
            <a:rPr lang="de-CH" sz="1200" dirty="0" smtClean="0"/>
            <a:t> </a:t>
          </a:r>
          <a:r>
            <a:rPr lang="de-CH" sz="1200" dirty="0" err="1" smtClean="0"/>
            <a:t>with</a:t>
          </a:r>
          <a:r>
            <a:rPr lang="de-CH" sz="1200" dirty="0" smtClean="0"/>
            <a:t> </a:t>
          </a:r>
          <a:r>
            <a:rPr lang="de-CH" sz="1200" dirty="0" err="1" smtClean="0"/>
            <a:t>commonalities</a:t>
          </a:r>
          <a:endParaRPr lang="en-US" sz="1200" dirty="0"/>
        </a:p>
      </dgm:t>
    </dgm:pt>
    <dgm:pt modelId="{9D265A12-3723-4070-867A-4FF8509D0543}" type="parTrans" cxnId="{C44E8A28-2015-46E3-ACBB-F52960029B6D}">
      <dgm:prSet/>
      <dgm:spPr/>
      <dgm:t>
        <a:bodyPr/>
        <a:lstStyle/>
        <a:p>
          <a:endParaRPr lang="de-DE" sz="1200"/>
        </a:p>
      </dgm:t>
    </dgm:pt>
    <dgm:pt modelId="{0F11E5EF-BB3C-4E62-8531-EF6ED1F5F6A1}" type="sibTrans" cxnId="{C44E8A28-2015-46E3-ACBB-F52960029B6D}">
      <dgm:prSet/>
      <dgm:spPr/>
      <dgm:t>
        <a:bodyPr/>
        <a:lstStyle/>
        <a:p>
          <a:endParaRPr lang="de-DE" sz="1200"/>
        </a:p>
      </dgm:t>
    </dgm:pt>
    <dgm:pt modelId="{C68EF4A6-AFC6-460C-B8FC-1390B3BE7752}">
      <dgm:prSet custT="1"/>
      <dgm:spPr/>
      <dgm:t>
        <a:bodyPr/>
        <a:lstStyle/>
        <a:p>
          <a:pPr rtl="0"/>
          <a:r>
            <a:rPr lang="de-CH" sz="1100" dirty="0" smtClean="0"/>
            <a:t>Not </a:t>
          </a:r>
          <a:r>
            <a:rPr lang="de-CH" sz="1100" dirty="0" err="1" smtClean="0"/>
            <a:t>much</a:t>
          </a:r>
          <a:r>
            <a:rPr lang="de-CH" sz="1100" dirty="0" smtClean="0"/>
            <a:t> time </a:t>
          </a:r>
          <a:r>
            <a:rPr lang="de-CH" sz="1100" dirty="0" err="1" smtClean="0"/>
            <a:t>available</a:t>
          </a:r>
          <a:endParaRPr lang="en-US" sz="1100" dirty="0"/>
        </a:p>
      </dgm:t>
    </dgm:pt>
    <dgm:pt modelId="{4EA6B665-B2A2-47B8-B20D-1D301CCAB988}" type="parTrans" cxnId="{D801EDD9-B6E2-423C-A07C-2E134A19AE90}">
      <dgm:prSet/>
      <dgm:spPr/>
      <dgm:t>
        <a:bodyPr/>
        <a:lstStyle/>
        <a:p>
          <a:endParaRPr lang="de-DE" sz="1200"/>
        </a:p>
      </dgm:t>
    </dgm:pt>
    <dgm:pt modelId="{A2E87F35-545B-45EF-882C-070D4B1BBE5C}" type="sibTrans" cxnId="{D801EDD9-B6E2-423C-A07C-2E134A19AE90}">
      <dgm:prSet/>
      <dgm:spPr/>
      <dgm:t>
        <a:bodyPr/>
        <a:lstStyle/>
        <a:p>
          <a:endParaRPr lang="de-DE" sz="1200"/>
        </a:p>
      </dgm:t>
    </dgm:pt>
    <dgm:pt modelId="{9C0C6B12-069F-47D5-AD78-BC3C6A6133D5}">
      <dgm:prSet custT="1"/>
      <dgm:spPr/>
      <dgm:t>
        <a:bodyPr/>
        <a:lstStyle/>
        <a:p>
          <a:pPr rtl="0"/>
          <a:r>
            <a:rPr lang="de-CH" sz="1100" smtClean="0"/>
            <a:t>RDM is relevant but also a pain</a:t>
          </a:r>
          <a:endParaRPr lang="en-US" sz="1100"/>
        </a:p>
      </dgm:t>
    </dgm:pt>
    <dgm:pt modelId="{D8363FF1-3197-4C2F-8CD2-73BF43E6E9E3}" type="parTrans" cxnId="{C690C3F9-9A2A-45B4-808A-ECAB14CC5027}">
      <dgm:prSet/>
      <dgm:spPr/>
      <dgm:t>
        <a:bodyPr/>
        <a:lstStyle/>
        <a:p>
          <a:endParaRPr lang="de-DE" sz="1200"/>
        </a:p>
      </dgm:t>
    </dgm:pt>
    <dgm:pt modelId="{DFBECA0D-7E9E-4B9E-9CA2-641CCC19B726}" type="sibTrans" cxnId="{C690C3F9-9A2A-45B4-808A-ECAB14CC5027}">
      <dgm:prSet/>
      <dgm:spPr/>
      <dgm:t>
        <a:bodyPr/>
        <a:lstStyle/>
        <a:p>
          <a:endParaRPr lang="de-DE" sz="1200"/>
        </a:p>
      </dgm:t>
    </dgm:pt>
    <dgm:pt modelId="{C0AEB396-F321-4FB0-A4BD-2FF161A641FF}">
      <dgm:prSet custT="1"/>
      <dgm:spPr/>
      <dgm:t>
        <a:bodyPr/>
        <a:lstStyle/>
        <a:p>
          <a:pPr rtl="0"/>
          <a:r>
            <a:rPr lang="de-CH" sz="1200" smtClean="0"/>
            <a:t>The result of measure 3 should give Andy the chance to</a:t>
          </a:r>
          <a:endParaRPr lang="en-US" sz="1200"/>
        </a:p>
      </dgm:t>
    </dgm:pt>
    <dgm:pt modelId="{4394FA54-554E-4340-A1CA-B01892D95895}" type="parTrans" cxnId="{DFF3A5BD-35B7-4A68-A698-F0E87AB3E94A}">
      <dgm:prSet/>
      <dgm:spPr/>
      <dgm:t>
        <a:bodyPr/>
        <a:lstStyle/>
        <a:p>
          <a:endParaRPr lang="de-DE" sz="1200"/>
        </a:p>
      </dgm:t>
    </dgm:pt>
    <dgm:pt modelId="{4146583C-D219-4FA0-8878-C6E7F2A06A55}" type="sibTrans" cxnId="{DFF3A5BD-35B7-4A68-A698-F0E87AB3E94A}">
      <dgm:prSet/>
      <dgm:spPr/>
      <dgm:t>
        <a:bodyPr/>
        <a:lstStyle/>
        <a:p>
          <a:endParaRPr lang="de-DE" sz="1200"/>
        </a:p>
      </dgm:t>
    </dgm:pt>
    <dgm:pt modelId="{AEF98B91-034A-4994-8DC0-8C4156F61DBE}">
      <dgm:prSet custT="1"/>
      <dgm:spPr/>
      <dgm:t>
        <a:bodyPr/>
        <a:lstStyle/>
        <a:p>
          <a:pPr rtl="0"/>
          <a:r>
            <a:rPr lang="de-CH" sz="1100" smtClean="0"/>
            <a:t>Close knowledge gaps </a:t>
          </a:r>
          <a:endParaRPr lang="en-US" sz="1100"/>
        </a:p>
      </dgm:t>
    </dgm:pt>
    <dgm:pt modelId="{DF098158-0C81-454A-A785-F1AFC7676891}" type="parTrans" cxnId="{01A55850-902B-485A-9CB9-C32E6E6A1C30}">
      <dgm:prSet/>
      <dgm:spPr/>
      <dgm:t>
        <a:bodyPr/>
        <a:lstStyle/>
        <a:p>
          <a:endParaRPr lang="de-DE" sz="1200"/>
        </a:p>
      </dgm:t>
    </dgm:pt>
    <dgm:pt modelId="{48E30BA2-0CE3-4A09-B794-30633E982AD8}" type="sibTrans" cxnId="{01A55850-902B-485A-9CB9-C32E6E6A1C30}">
      <dgm:prSet/>
      <dgm:spPr/>
      <dgm:t>
        <a:bodyPr/>
        <a:lstStyle/>
        <a:p>
          <a:endParaRPr lang="de-DE" sz="1200"/>
        </a:p>
      </dgm:t>
    </dgm:pt>
    <dgm:pt modelId="{64A3B114-9AB2-43CF-AA80-DA900296A266}">
      <dgm:prSet custT="1"/>
      <dgm:spPr/>
      <dgm:t>
        <a:bodyPr/>
        <a:lstStyle/>
        <a:p>
          <a:pPr rtl="0"/>
          <a:r>
            <a:rPr lang="de-CH" sz="1100" smtClean="0"/>
            <a:t>Flexible and optimised learning</a:t>
          </a:r>
          <a:endParaRPr lang="en-US" sz="1100"/>
        </a:p>
      </dgm:t>
    </dgm:pt>
    <dgm:pt modelId="{6EF9A05C-82FA-492A-9EE3-5A9BBF2099EE}" type="parTrans" cxnId="{41B17DB3-B1C8-4399-B3F4-69F810C22ABA}">
      <dgm:prSet/>
      <dgm:spPr/>
      <dgm:t>
        <a:bodyPr/>
        <a:lstStyle/>
        <a:p>
          <a:endParaRPr lang="de-DE" sz="1200"/>
        </a:p>
      </dgm:t>
    </dgm:pt>
    <dgm:pt modelId="{C8D4F0B2-6BA1-4E41-BA78-FB7733FFBD28}" type="sibTrans" cxnId="{41B17DB3-B1C8-4399-B3F4-69F810C22ABA}">
      <dgm:prSet/>
      <dgm:spPr/>
      <dgm:t>
        <a:bodyPr/>
        <a:lstStyle/>
        <a:p>
          <a:endParaRPr lang="de-DE" sz="1200"/>
        </a:p>
      </dgm:t>
    </dgm:pt>
    <dgm:pt modelId="{42FD91E1-D7E7-485A-976B-68864A8DCCDA}">
      <dgm:prSet custT="1"/>
      <dgm:spPr/>
      <dgm:t>
        <a:bodyPr/>
        <a:lstStyle/>
        <a:p>
          <a:pPr rtl="0"/>
          <a:r>
            <a:rPr lang="de-CH" sz="1100" dirty="0" smtClean="0"/>
            <a:t>Quick &amp; easy </a:t>
          </a:r>
          <a:r>
            <a:rPr lang="de-CH" sz="1100" dirty="0" err="1" smtClean="0"/>
            <a:t>access</a:t>
          </a:r>
          <a:endParaRPr lang="en-US" sz="1100" dirty="0"/>
        </a:p>
      </dgm:t>
    </dgm:pt>
    <dgm:pt modelId="{4E5FACC7-62F7-4A4D-8A5A-87AA68DDDB3B}" type="parTrans" cxnId="{2AE48864-19C2-4101-A83D-B2B72EB83376}">
      <dgm:prSet/>
      <dgm:spPr/>
      <dgm:t>
        <a:bodyPr/>
        <a:lstStyle/>
        <a:p>
          <a:endParaRPr lang="de-DE" sz="1200"/>
        </a:p>
      </dgm:t>
    </dgm:pt>
    <dgm:pt modelId="{1EE98276-2D88-4F24-AF74-96942BB72152}" type="sibTrans" cxnId="{2AE48864-19C2-4101-A83D-B2B72EB83376}">
      <dgm:prSet/>
      <dgm:spPr/>
      <dgm:t>
        <a:bodyPr/>
        <a:lstStyle/>
        <a:p>
          <a:endParaRPr lang="de-DE" sz="1200"/>
        </a:p>
      </dgm:t>
    </dgm:pt>
    <dgm:pt modelId="{91D49580-C02D-45D5-ADE3-0CDA658B1D0C}" type="pres">
      <dgm:prSet presAssocID="{75530C99-22ED-4FE0-BE86-1BCC0F21B9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4CBE412-6776-4A2E-BC90-F11784947344}" type="pres">
      <dgm:prSet presAssocID="{6BE9680D-41D9-4B92-85F5-B82BE5A2B3EB}" presName="linNode" presStyleCnt="0"/>
      <dgm:spPr/>
    </dgm:pt>
    <dgm:pt modelId="{709EDED0-A74F-45DD-9F0B-B62F055A1E44}" type="pres">
      <dgm:prSet presAssocID="{6BE9680D-41D9-4B92-85F5-B82BE5A2B3EB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D9CA429-2415-4A2B-9833-164E65EEB334}" type="pres">
      <dgm:prSet presAssocID="{6BE9680D-41D9-4B92-85F5-B82BE5A2B3EB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E80944-0F89-4DDD-9A41-85C72442AF2A}" type="pres">
      <dgm:prSet presAssocID="{0F11E5EF-BB3C-4E62-8531-EF6ED1F5F6A1}" presName="sp" presStyleCnt="0"/>
      <dgm:spPr/>
    </dgm:pt>
    <dgm:pt modelId="{16B7534B-DC6E-4E90-90E3-28E306116786}" type="pres">
      <dgm:prSet presAssocID="{C0AEB396-F321-4FB0-A4BD-2FF161A641FF}" presName="linNode" presStyleCnt="0"/>
      <dgm:spPr/>
    </dgm:pt>
    <dgm:pt modelId="{EB46A3FE-414D-46CC-A2A3-768CC16028CC}" type="pres">
      <dgm:prSet presAssocID="{C0AEB396-F321-4FB0-A4BD-2FF161A641FF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948E28-90C9-4EBB-9F3B-73C87D2844B9}" type="pres">
      <dgm:prSet presAssocID="{C0AEB396-F321-4FB0-A4BD-2FF161A641FF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7CB4083-EAA2-4AFC-A7BC-311B4AE6F93E}" type="presOf" srcId="{64A3B114-9AB2-43CF-AA80-DA900296A266}" destId="{B2948E28-90C9-4EBB-9F3B-73C87D2844B9}" srcOrd="0" destOrd="1" presId="urn:microsoft.com/office/officeart/2005/8/layout/vList5"/>
    <dgm:cxn modelId="{166BC89B-7113-4E2D-B29F-75971156085D}" type="presOf" srcId="{C68EF4A6-AFC6-460C-B8FC-1390B3BE7752}" destId="{1D9CA429-2415-4A2B-9833-164E65EEB334}" srcOrd="0" destOrd="0" presId="urn:microsoft.com/office/officeart/2005/8/layout/vList5"/>
    <dgm:cxn modelId="{5986ECE6-7DCD-4F70-9FF9-A94D90B7B9C5}" type="presOf" srcId="{75530C99-22ED-4FE0-BE86-1BCC0F21B942}" destId="{91D49580-C02D-45D5-ADE3-0CDA658B1D0C}" srcOrd="0" destOrd="0" presId="urn:microsoft.com/office/officeart/2005/8/layout/vList5"/>
    <dgm:cxn modelId="{C690C3F9-9A2A-45B4-808A-ECAB14CC5027}" srcId="{6BE9680D-41D9-4B92-85F5-B82BE5A2B3EB}" destId="{9C0C6B12-069F-47D5-AD78-BC3C6A6133D5}" srcOrd="1" destOrd="0" parTransId="{D8363FF1-3197-4C2F-8CD2-73BF43E6E9E3}" sibTransId="{DFBECA0D-7E9E-4B9E-9CA2-641CCC19B726}"/>
    <dgm:cxn modelId="{C44E8A28-2015-46E3-ACBB-F52960029B6D}" srcId="{75530C99-22ED-4FE0-BE86-1BCC0F21B942}" destId="{6BE9680D-41D9-4B92-85F5-B82BE5A2B3EB}" srcOrd="0" destOrd="0" parTransId="{9D265A12-3723-4070-867A-4FF8509D0543}" sibTransId="{0F11E5EF-BB3C-4E62-8531-EF6ED1F5F6A1}"/>
    <dgm:cxn modelId="{941D70E8-5B51-4A67-A9B6-63F20DB5A153}" type="presOf" srcId="{42FD91E1-D7E7-485A-976B-68864A8DCCDA}" destId="{B2948E28-90C9-4EBB-9F3B-73C87D2844B9}" srcOrd="0" destOrd="2" presId="urn:microsoft.com/office/officeart/2005/8/layout/vList5"/>
    <dgm:cxn modelId="{2AE48864-19C2-4101-A83D-B2B72EB83376}" srcId="{C0AEB396-F321-4FB0-A4BD-2FF161A641FF}" destId="{42FD91E1-D7E7-485A-976B-68864A8DCCDA}" srcOrd="2" destOrd="0" parTransId="{4E5FACC7-62F7-4A4D-8A5A-87AA68DDDB3B}" sibTransId="{1EE98276-2D88-4F24-AF74-96942BB72152}"/>
    <dgm:cxn modelId="{41B17DB3-B1C8-4399-B3F4-69F810C22ABA}" srcId="{C0AEB396-F321-4FB0-A4BD-2FF161A641FF}" destId="{64A3B114-9AB2-43CF-AA80-DA900296A266}" srcOrd="1" destOrd="0" parTransId="{6EF9A05C-82FA-492A-9EE3-5A9BBF2099EE}" sibTransId="{C8D4F0B2-6BA1-4E41-BA78-FB7733FFBD28}"/>
    <dgm:cxn modelId="{399FE4E0-5569-4787-B413-FD1EFD860B65}" type="presOf" srcId="{9C0C6B12-069F-47D5-AD78-BC3C6A6133D5}" destId="{1D9CA429-2415-4A2B-9833-164E65EEB334}" srcOrd="0" destOrd="1" presId="urn:microsoft.com/office/officeart/2005/8/layout/vList5"/>
    <dgm:cxn modelId="{7ABE8F14-74F1-4A06-B328-81D57BDC27B0}" type="presOf" srcId="{C0AEB396-F321-4FB0-A4BD-2FF161A641FF}" destId="{EB46A3FE-414D-46CC-A2A3-768CC16028CC}" srcOrd="0" destOrd="0" presId="urn:microsoft.com/office/officeart/2005/8/layout/vList5"/>
    <dgm:cxn modelId="{DFF3A5BD-35B7-4A68-A698-F0E87AB3E94A}" srcId="{75530C99-22ED-4FE0-BE86-1BCC0F21B942}" destId="{C0AEB396-F321-4FB0-A4BD-2FF161A641FF}" srcOrd="1" destOrd="0" parTransId="{4394FA54-554E-4340-A1CA-B01892D95895}" sibTransId="{4146583C-D219-4FA0-8878-C6E7F2A06A55}"/>
    <dgm:cxn modelId="{02E9B2FB-3D76-41DC-ADEF-D3592E4E2CEE}" type="presOf" srcId="{6BE9680D-41D9-4B92-85F5-B82BE5A2B3EB}" destId="{709EDED0-A74F-45DD-9F0B-B62F055A1E44}" srcOrd="0" destOrd="0" presId="urn:microsoft.com/office/officeart/2005/8/layout/vList5"/>
    <dgm:cxn modelId="{86578CE1-620C-4138-B43E-27CF3791F077}" type="presOf" srcId="{AEF98B91-034A-4994-8DC0-8C4156F61DBE}" destId="{B2948E28-90C9-4EBB-9F3B-73C87D2844B9}" srcOrd="0" destOrd="0" presId="urn:microsoft.com/office/officeart/2005/8/layout/vList5"/>
    <dgm:cxn modelId="{D801EDD9-B6E2-423C-A07C-2E134A19AE90}" srcId="{6BE9680D-41D9-4B92-85F5-B82BE5A2B3EB}" destId="{C68EF4A6-AFC6-460C-B8FC-1390B3BE7752}" srcOrd="0" destOrd="0" parTransId="{4EA6B665-B2A2-47B8-B20D-1D301CCAB988}" sibTransId="{A2E87F35-545B-45EF-882C-070D4B1BBE5C}"/>
    <dgm:cxn modelId="{01A55850-902B-485A-9CB9-C32E6E6A1C30}" srcId="{C0AEB396-F321-4FB0-A4BD-2FF161A641FF}" destId="{AEF98B91-034A-4994-8DC0-8C4156F61DBE}" srcOrd="0" destOrd="0" parTransId="{DF098158-0C81-454A-A785-F1AFC7676891}" sibTransId="{48E30BA2-0CE3-4A09-B794-30633E982AD8}"/>
    <dgm:cxn modelId="{6353E3C7-D873-46C7-8C26-D835612A6923}" type="presParOf" srcId="{91D49580-C02D-45D5-ADE3-0CDA658B1D0C}" destId="{14CBE412-6776-4A2E-BC90-F11784947344}" srcOrd="0" destOrd="0" presId="urn:microsoft.com/office/officeart/2005/8/layout/vList5"/>
    <dgm:cxn modelId="{A233FAC3-0680-4F5C-A1CD-2E29460CC93E}" type="presParOf" srcId="{14CBE412-6776-4A2E-BC90-F11784947344}" destId="{709EDED0-A74F-45DD-9F0B-B62F055A1E44}" srcOrd="0" destOrd="0" presId="urn:microsoft.com/office/officeart/2005/8/layout/vList5"/>
    <dgm:cxn modelId="{488A5041-6C46-472A-8A8D-383E76A37782}" type="presParOf" srcId="{14CBE412-6776-4A2E-BC90-F11784947344}" destId="{1D9CA429-2415-4A2B-9833-164E65EEB334}" srcOrd="1" destOrd="0" presId="urn:microsoft.com/office/officeart/2005/8/layout/vList5"/>
    <dgm:cxn modelId="{207D8473-BC4C-4D9F-ADC7-36B6FD0045B7}" type="presParOf" srcId="{91D49580-C02D-45D5-ADE3-0CDA658B1D0C}" destId="{29E80944-0F89-4DDD-9A41-85C72442AF2A}" srcOrd="1" destOrd="0" presId="urn:microsoft.com/office/officeart/2005/8/layout/vList5"/>
    <dgm:cxn modelId="{8855EB73-1FB3-454D-B1BB-CED940A54A88}" type="presParOf" srcId="{91D49580-C02D-45D5-ADE3-0CDA658B1D0C}" destId="{16B7534B-DC6E-4E90-90E3-28E306116786}" srcOrd="2" destOrd="0" presId="urn:microsoft.com/office/officeart/2005/8/layout/vList5"/>
    <dgm:cxn modelId="{A99861E5-A058-4263-866E-961D7CD02C32}" type="presParOf" srcId="{16B7534B-DC6E-4E90-90E3-28E306116786}" destId="{EB46A3FE-414D-46CC-A2A3-768CC16028CC}" srcOrd="0" destOrd="0" presId="urn:microsoft.com/office/officeart/2005/8/layout/vList5"/>
    <dgm:cxn modelId="{99E26FCC-DFDF-4860-9F31-C999F6720599}" type="presParOf" srcId="{16B7534B-DC6E-4E90-90E3-28E306116786}" destId="{B2948E28-90C9-4EBB-9F3B-73C87D2844B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15C2D6-C724-434E-9034-EFAE3B3D02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C778E73-CE64-4432-840A-8AE858354F42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de-CH" sz="1200" dirty="0" err="1" smtClean="0">
              <a:solidFill>
                <a:schemeClr val="tx1"/>
              </a:solidFill>
            </a:rPr>
            <a:t>Consists</a:t>
          </a:r>
          <a:r>
            <a:rPr lang="de-CH" sz="1200" dirty="0" smtClean="0">
              <a:solidFill>
                <a:schemeClr val="tx1"/>
              </a:solidFill>
            </a:rPr>
            <a:t> </a:t>
          </a:r>
          <a:r>
            <a:rPr lang="de-CH" sz="1200" dirty="0" err="1" smtClean="0">
              <a:solidFill>
                <a:schemeClr val="tx1"/>
              </a:solidFill>
            </a:rPr>
            <a:t>of</a:t>
          </a:r>
          <a:r>
            <a:rPr lang="de-CH" sz="1200" dirty="0" smtClean="0">
              <a:solidFill>
                <a:schemeClr val="tx1"/>
              </a:solidFill>
            </a:rPr>
            <a:t> 7 </a:t>
          </a:r>
          <a:r>
            <a:rPr lang="de-CH" sz="1200" dirty="0" err="1" smtClean="0">
              <a:solidFill>
                <a:schemeClr val="tx1"/>
              </a:solidFill>
            </a:rPr>
            <a:t>work</a:t>
          </a:r>
          <a:r>
            <a:rPr lang="de-CH" sz="1200" dirty="0" smtClean="0">
              <a:solidFill>
                <a:schemeClr val="tx1"/>
              </a:solidFill>
            </a:rPr>
            <a:t> </a:t>
          </a:r>
          <a:r>
            <a:rPr lang="de-CH" sz="1200" dirty="0" err="1" smtClean="0">
              <a:solidFill>
                <a:schemeClr val="tx1"/>
              </a:solidFill>
            </a:rPr>
            <a:t>packages</a:t>
          </a:r>
          <a:r>
            <a:rPr lang="de-CH" sz="1200" dirty="0" smtClean="0">
              <a:solidFill>
                <a:schemeClr val="tx1"/>
              </a:solidFill>
            </a:rPr>
            <a:t> (WP):</a:t>
          </a:r>
          <a:endParaRPr lang="en-US" sz="1200" dirty="0">
            <a:solidFill>
              <a:schemeClr val="tx1"/>
            </a:solidFill>
          </a:endParaRPr>
        </a:p>
      </dgm:t>
    </dgm:pt>
    <dgm:pt modelId="{17474972-13F7-4799-BEB1-8F72A8D64A0C}" type="parTrans" cxnId="{253D8D3F-C4D4-4059-9C99-2B336CB4BFED}">
      <dgm:prSet/>
      <dgm:spPr/>
      <dgm:t>
        <a:bodyPr/>
        <a:lstStyle/>
        <a:p>
          <a:endParaRPr lang="de-DE"/>
        </a:p>
      </dgm:t>
    </dgm:pt>
    <dgm:pt modelId="{0DD22F87-E08F-4B12-9B24-321F8C86BEA5}" type="sibTrans" cxnId="{253D8D3F-C4D4-4059-9C99-2B336CB4BFED}">
      <dgm:prSet/>
      <dgm:spPr/>
      <dgm:t>
        <a:bodyPr/>
        <a:lstStyle/>
        <a:p>
          <a:endParaRPr lang="de-DE"/>
        </a:p>
      </dgm:t>
    </dgm:pt>
    <dgm:pt modelId="{9E5F21B7-4736-4EA3-8ABB-435518259255}">
      <dgm:prSet/>
      <dgm:spPr>
        <a:solidFill>
          <a:srgbClr val="C00000"/>
        </a:solidFill>
      </dgm:spPr>
      <dgm:t>
        <a:bodyPr/>
        <a:lstStyle/>
        <a:p>
          <a:pPr rtl="0"/>
          <a:r>
            <a:rPr lang="de-CH" smtClean="0"/>
            <a:t>WP1: </a:t>
          </a:r>
          <a:r>
            <a:rPr lang="de-CH" i="1" smtClean="0"/>
            <a:t>Modules</a:t>
          </a:r>
          <a:endParaRPr lang="en-US"/>
        </a:p>
      </dgm:t>
    </dgm:pt>
    <dgm:pt modelId="{27B26CA3-6625-4957-A7CF-D930528A6483}" type="parTrans" cxnId="{D9E8D168-EF6E-4CC4-B3F2-8F582F923B7A}">
      <dgm:prSet/>
      <dgm:spPr/>
      <dgm:t>
        <a:bodyPr/>
        <a:lstStyle/>
        <a:p>
          <a:endParaRPr lang="de-DE"/>
        </a:p>
      </dgm:t>
    </dgm:pt>
    <dgm:pt modelId="{2721D354-CB02-4663-AE52-CFFB701AB0EE}" type="sibTrans" cxnId="{D9E8D168-EF6E-4CC4-B3F2-8F582F923B7A}">
      <dgm:prSet/>
      <dgm:spPr/>
      <dgm:t>
        <a:bodyPr/>
        <a:lstStyle/>
        <a:p>
          <a:endParaRPr lang="de-DE"/>
        </a:p>
      </dgm:t>
    </dgm:pt>
    <dgm:pt modelId="{BD5F5159-8EBD-4C5C-AABF-EB5CE4AB7300}">
      <dgm:prSet/>
      <dgm:spPr/>
      <dgm:t>
        <a:bodyPr/>
        <a:lstStyle/>
        <a:p>
          <a:pPr rtl="0"/>
          <a:r>
            <a:rPr lang="en-US" dirty="0" smtClean="0"/>
            <a:t>Identifies the topics for modules which are relevant for researchers, gathers content and improves modules based on user feedback</a:t>
          </a:r>
          <a:endParaRPr lang="en-US" dirty="0"/>
        </a:p>
      </dgm:t>
    </dgm:pt>
    <dgm:pt modelId="{141CB8CD-1338-4DD1-A090-5BD25C97CDD8}" type="parTrans" cxnId="{A39ABA58-9285-4B54-A822-3540D9C19529}">
      <dgm:prSet/>
      <dgm:spPr/>
      <dgm:t>
        <a:bodyPr/>
        <a:lstStyle/>
        <a:p>
          <a:endParaRPr lang="de-DE"/>
        </a:p>
      </dgm:t>
    </dgm:pt>
    <dgm:pt modelId="{A96A1A04-7D8B-4A6A-BF2C-0A36C9F61581}" type="sibTrans" cxnId="{A39ABA58-9285-4B54-A822-3540D9C19529}">
      <dgm:prSet/>
      <dgm:spPr/>
      <dgm:t>
        <a:bodyPr/>
        <a:lstStyle/>
        <a:p>
          <a:endParaRPr lang="de-DE"/>
        </a:p>
      </dgm:t>
    </dgm:pt>
    <dgm:pt modelId="{75579C8B-2850-4ECE-B461-EC387877E44E}">
      <dgm:prSet/>
      <dgm:spPr/>
      <dgm:t>
        <a:bodyPr/>
        <a:lstStyle/>
        <a:p>
          <a:pPr rtl="0"/>
          <a:r>
            <a:rPr lang="en-US" dirty="0" smtClean="0"/>
            <a:t>Develops discipline- &amp; tool-specific modules in close exchange with researchers and rewards researchers </a:t>
          </a:r>
          <a:r>
            <a:rPr lang="en-US" dirty="0" smtClean="0"/>
            <a:t>for contribution </a:t>
          </a:r>
          <a:r>
            <a:rPr lang="en-US" dirty="0" smtClean="0"/>
            <a:t>also financially</a:t>
          </a:r>
          <a:endParaRPr lang="en-US" dirty="0"/>
        </a:p>
      </dgm:t>
    </dgm:pt>
    <dgm:pt modelId="{AF49BCCD-6AF5-42DC-AFBD-790E2E513AB5}" type="parTrans" cxnId="{3969929B-98A5-4931-9007-6D9F3166923C}">
      <dgm:prSet/>
      <dgm:spPr/>
      <dgm:t>
        <a:bodyPr/>
        <a:lstStyle/>
        <a:p>
          <a:endParaRPr lang="de-DE"/>
        </a:p>
      </dgm:t>
    </dgm:pt>
    <dgm:pt modelId="{F00AF711-9F5B-4463-9AB7-12A050585919}" type="sibTrans" cxnId="{3969929B-98A5-4931-9007-6D9F3166923C}">
      <dgm:prSet/>
      <dgm:spPr/>
      <dgm:t>
        <a:bodyPr/>
        <a:lstStyle/>
        <a:p>
          <a:endParaRPr lang="de-DE"/>
        </a:p>
      </dgm:t>
    </dgm:pt>
    <dgm:pt modelId="{B59CA48D-98D6-4E73-852A-087385BC1DE0}">
      <dgm:prSet/>
      <dgm:spPr>
        <a:solidFill>
          <a:srgbClr val="385723"/>
        </a:solidFill>
      </dgm:spPr>
      <dgm:t>
        <a:bodyPr/>
        <a:lstStyle/>
        <a:p>
          <a:pPr rtl="0"/>
          <a:r>
            <a:rPr lang="de-CH" smtClean="0"/>
            <a:t>WP2: </a:t>
          </a:r>
          <a:r>
            <a:rPr lang="de-CH" i="1" smtClean="0"/>
            <a:t>Communication</a:t>
          </a:r>
          <a:endParaRPr lang="en-US"/>
        </a:p>
      </dgm:t>
    </dgm:pt>
    <dgm:pt modelId="{3FC05810-F510-4B1A-9CAF-D788D9C6B2E1}" type="parTrans" cxnId="{15D7B6B1-7D4A-43EC-82E8-05ABED750BCA}">
      <dgm:prSet/>
      <dgm:spPr/>
      <dgm:t>
        <a:bodyPr/>
        <a:lstStyle/>
        <a:p>
          <a:endParaRPr lang="de-DE"/>
        </a:p>
      </dgm:t>
    </dgm:pt>
    <dgm:pt modelId="{D03EC4D6-4ADB-4DBD-A9E0-964DDC367F09}" type="sibTrans" cxnId="{15D7B6B1-7D4A-43EC-82E8-05ABED750BCA}">
      <dgm:prSet/>
      <dgm:spPr/>
      <dgm:t>
        <a:bodyPr/>
        <a:lstStyle/>
        <a:p>
          <a:endParaRPr lang="de-DE"/>
        </a:p>
      </dgm:t>
    </dgm:pt>
    <dgm:pt modelId="{DD2439DF-4EC8-466C-A308-46F760290A01}">
      <dgm:prSet/>
      <dgm:spPr/>
      <dgm:t>
        <a:bodyPr/>
        <a:lstStyle/>
        <a:p>
          <a:pPr rtl="0"/>
          <a:r>
            <a:rPr lang="en-US" dirty="0" smtClean="0"/>
            <a:t>Communicates about the project and its products within the ETH Domain throughout the project duration </a:t>
          </a:r>
          <a:endParaRPr lang="en-US" dirty="0"/>
        </a:p>
      </dgm:t>
    </dgm:pt>
    <dgm:pt modelId="{9FF003E8-2848-4C4E-A8F9-4FA7710DEF12}" type="parTrans" cxnId="{D3AFF022-3B54-460F-BD3F-C611AAC95FB7}">
      <dgm:prSet/>
      <dgm:spPr/>
      <dgm:t>
        <a:bodyPr/>
        <a:lstStyle/>
        <a:p>
          <a:endParaRPr lang="de-DE"/>
        </a:p>
      </dgm:t>
    </dgm:pt>
    <dgm:pt modelId="{6A23A339-7505-48A9-AFBD-59D0357A8E4B}" type="sibTrans" cxnId="{D3AFF022-3B54-460F-BD3F-C611AAC95FB7}">
      <dgm:prSet/>
      <dgm:spPr/>
      <dgm:t>
        <a:bodyPr/>
        <a:lstStyle/>
        <a:p>
          <a:endParaRPr lang="de-DE"/>
        </a:p>
      </dgm:t>
    </dgm:pt>
    <dgm:pt modelId="{ECB135DC-4206-4C02-93DE-AEE1E2F753EF}">
      <dgm:prSet/>
      <dgm:spPr/>
      <dgm:t>
        <a:bodyPr/>
        <a:lstStyle/>
        <a:p>
          <a:pPr rtl="0"/>
          <a:r>
            <a:rPr lang="en-US" dirty="0" smtClean="0"/>
            <a:t>Emphasizes the benefits of ORD practices for researchers, with a focus on short-term benefits and how the modules can support researchers in their daily work </a:t>
          </a:r>
          <a:endParaRPr lang="en-US" dirty="0"/>
        </a:p>
      </dgm:t>
    </dgm:pt>
    <dgm:pt modelId="{965BE942-A3A1-40C6-A2F7-CBC0041EA9B5}" type="parTrans" cxnId="{4CCA1BF9-53CE-47AB-88A3-35B953CD51AB}">
      <dgm:prSet/>
      <dgm:spPr/>
      <dgm:t>
        <a:bodyPr/>
        <a:lstStyle/>
        <a:p>
          <a:endParaRPr lang="de-DE"/>
        </a:p>
      </dgm:t>
    </dgm:pt>
    <dgm:pt modelId="{9CDD3661-EC27-47A5-9167-29501CE01339}" type="sibTrans" cxnId="{4CCA1BF9-53CE-47AB-88A3-35B953CD51AB}">
      <dgm:prSet/>
      <dgm:spPr/>
      <dgm:t>
        <a:bodyPr/>
        <a:lstStyle/>
        <a:p>
          <a:endParaRPr lang="de-DE"/>
        </a:p>
      </dgm:t>
    </dgm:pt>
    <dgm:pt modelId="{01370171-40B2-432A-ABDB-F21853E07FD4}">
      <dgm:prSet/>
      <dgm:spPr>
        <a:solidFill>
          <a:srgbClr val="4E69A6"/>
        </a:solidFill>
      </dgm:spPr>
      <dgm:t>
        <a:bodyPr/>
        <a:lstStyle/>
        <a:p>
          <a:pPr rtl="0"/>
          <a:r>
            <a:rPr lang="de-CH" dirty="0" smtClean="0"/>
            <a:t>WP3: </a:t>
          </a:r>
          <a:r>
            <a:rPr lang="de-CH" i="1" dirty="0" smtClean="0"/>
            <a:t>Online </a:t>
          </a:r>
          <a:r>
            <a:rPr lang="de-CH" i="1" dirty="0" err="1" smtClean="0"/>
            <a:t>platform</a:t>
          </a:r>
          <a:endParaRPr lang="en-US" dirty="0"/>
        </a:p>
      </dgm:t>
    </dgm:pt>
    <dgm:pt modelId="{D3825335-8F33-4DFC-81C1-0A3B3C20A5E0}" type="parTrans" cxnId="{9A25A77B-F9AD-4B2C-9BC0-645DB2C57DED}">
      <dgm:prSet/>
      <dgm:spPr/>
      <dgm:t>
        <a:bodyPr/>
        <a:lstStyle/>
        <a:p>
          <a:endParaRPr lang="de-DE"/>
        </a:p>
      </dgm:t>
    </dgm:pt>
    <dgm:pt modelId="{1B52188F-FF35-42C5-BCD8-98F6EECE0391}" type="sibTrans" cxnId="{9A25A77B-F9AD-4B2C-9BC0-645DB2C57DED}">
      <dgm:prSet/>
      <dgm:spPr/>
      <dgm:t>
        <a:bodyPr/>
        <a:lstStyle/>
        <a:p>
          <a:endParaRPr lang="de-DE"/>
        </a:p>
      </dgm:t>
    </dgm:pt>
    <dgm:pt modelId="{C7BCD5C0-AAD0-4716-B76F-C71934604437}">
      <dgm:prSet/>
      <dgm:spPr/>
      <dgm:t>
        <a:bodyPr/>
        <a:lstStyle/>
        <a:p>
          <a:pPr rtl="0"/>
          <a:r>
            <a:rPr lang="en-US" dirty="0" smtClean="0"/>
            <a:t>Evaluates an </a:t>
          </a:r>
          <a:r>
            <a:rPr lang="en-US" i="0" dirty="0" smtClean="0"/>
            <a:t>online platform </a:t>
          </a:r>
          <a:r>
            <a:rPr lang="en-US" dirty="0" smtClean="0"/>
            <a:t>for publishing all training material from WP1 </a:t>
          </a:r>
          <a:r>
            <a:rPr lang="en-US" i="1" dirty="0" smtClean="0"/>
            <a:t>Modules</a:t>
          </a:r>
          <a:endParaRPr lang="en-US" dirty="0"/>
        </a:p>
      </dgm:t>
    </dgm:pt>
    <dgm:pt modelId="{9D203C78-1944-4C07-BB0B-0740B6456385}" type="parTrans" cxnId="{369C8C43-E238-4E69-9F28-4195ED77FD77}">
      <dgm:prSet/>
      <dgm:spPr/>
      <dgm:t>
        <a:bodyPr/>
        <a:lstStyle/>
        <a:p>
          <a:endParaRPr lang="de-DE"/>
        </a:p>
      </dgm:t>
    </dgm:pt>
    <dgm:pt modelId="{70147EE0-A6D5-4569-91E3-DBE7847AAE2C}" type="sibTrans" cxnId="{369C8C43-E238-4E69-9F28-4195ED77FD77}">
      <dgm:prSet/>
      <dgm:spPr/>
      <dgm:t>
        <a:bodyPr/>
        <a:lstStyle/>
        <a:p>
          <a:endParaRPr lang="de-DE"/>
        </a:p>
      </dgm:t>
    </dgm:pt>
    <dgm:pt modelId="{9DDE60E5-AF52-4EE3-ADC9-43F1A5441FFF}">
      <dgm:prSet/>
      <dgm:spPr>
        <a:solidFill>
          <a:srgbClr val="843C0C"/>
        </a:solidFill>
      </dgm:spPr>
      <dgm:t>
        <a:bodyPr/>
        <a:lstStyle/>
        <a:p>
          <a:pPr rtl="0"/>
          <a:r>
            <a:rPr lang="de-CH" smtClean="0"/>
            <a:t>WP4: </a:t>
          </a:r>
          <a:r>
            <a:rPr lang="de-CH" i="1" smtClean="0"/>
            <a:t>Continuous operation and sustainability</a:t>
          </a:r>
          <a:endParaRPr lang="en-US"/>
        </a:p>
      </dgm:t>
    </dgm:pt>
    <dgm:pt modelId="{64948109-FA7E-4D20-8FC5-F29D598AC5FB}" type="parTrans" cxnId="{0ED9F61A-C16E-4563-81A3-CCFFFC2C4736}">
      <dgm:prSet/>
      <dgm:spPr/>
      <dgm:t>
        <a:bodyPr/>
        <a:lstStyle/>
        <a:p>
          <a:endParaRPr lang="de-DE"/>
        </a:p>
      </dgm:t>
    </dgm:pt>
    <dgm:pt modelId="{B1333F77-53B8-4361-A7F5-0D70A6352D47}" type="sibTrans" cxnId="{0ED9F61A-C16E-4563-81A3-CCFFFC2C4736}">
      <dgm:prSet/>
      <dgm:spPr/>
      <dgm:t>
        <a:bodyPr/>
        <a:lstStyle/>
        <a:p>
          <a:endParaRPr lang="de-DE"/>
        </a:p>
      </dgm:t>
    </dgm:pt>
    <dgm:pt modelId="{976892D9-0327-45E2-944E-170B0ADA0B9D}">
      <dgm:prSet/>
      <dgm:spPr/>
      <dgm:t>
        <a:bodyPr/>
        <a:lstStyle/>
        <a:p>
          <a:pPr rtl="0"/>
          <a:r>
            <a:rPr lang="en-US" dirty="0" smtClean="0"/>
            <a:t>Organizes the ongoing and long-term operation and maintenance of the products developed in the project (</a:t>
          </a:r>
          <a:r>
            <a:rPr lang="en-US" dirty="0" smtClean="0"/>
            <a:t>including funding options)</a:t>
          </a:r>
          <a:r>
            <a:rPr lang="en-US" dirty="0" smtClean="0"/>
            <a:t> </a:t>
          </a:r>
          <a:endParaRPr lang="en-US" dirty="0"/>
        </a:p>
      </dgm:t>
    </dgm:pt>
    <dgm:pt modelId="{78D34596-30FE-46D0-9E5B-8752C680DD62}" type="parTrans" cxnId="{C57D862B-8EC9-4DE7-B9E0-A2F354CD0FA5}">
      <dgm:prSet/>
      <dgm:spPr/>
      <dgm:t>
        <a:bodyPr/>
        <a:lstStyle/>
        <a:p>
          <a:endParaRPr lang="de-DE"/>
        </a:p>
      </dgm:t>
    </dgm:pt>
    <dgm:pt modelId="{D51C8389-100D-4310-977D-E126951C34AA}" type="sibTrans" cxnId="{C57D862B-8EC9-4DE7-B9E0-A2F354CD0FA5}">
      <dgm:prSet/>
      <dgm:spPr/>
      <dgm:t>
        <a:bodyPr/>
        <a:lstStyle/>
        <a:p>
          <a:endParaRPr lang="de-DE"/>
        </a:p>
      </dgm:t>
    </dgm:pt>
    <dgm:pt modelId="{CDD1CA59-7086-4FAF-99CD-4CFAA77463F6}">
      <dgm:prSet/>
      <dgm:spPr>
        <a:solidFill>
          <a:srgbClr val="7030A0"/>
        </a:solidFill>
      </dgm:spPr>
      <dgm:t>
        <a:bodyPr/>
        <a:lstStyle/>
        <a:p>
          <a:pPr rtl="0"/>
          <a:r>
            <a:rPr lang="de-CH" smtClean="0"/>
            <a:t>WP5: </a:t>
          </a:r>
          <a:r>
            <a:rPr lang="de-CH" i="1" smtClean="0"/>
            <a:t>Transformation</a:t>
          </a:r>
          <a:endParaRPr lang="en-US"/>
        </a:p>
      </dgm:t>
    </dgm:pt>
    <dgm:pt modelId="{08743753-9A82-45AA-93B9-793855572777}" type="parTrans" cxnId="{3F068BF4-D005-44B3-A79C-7390AD844841}">
      <dgm:prSet/>
      <dgm:spPr/>
      <dgm:t>
        <a:bodyPr/>
        <a:lstStyle/>
        <a:p>
          <a:endParaRPr lang="de-DE"/>
        </a:p>
      </dgm:t>
    </dgm:pt>
    <dgm:pt modelId="{96AD6F6B-D80B-4949-8D4D-1BDED507BA6E}" type="sibTrans" cxnId="{3F068BF4-D005-44B3-A79C-7390AD844841}">
      <dgm:prSet/>
      <dgm:spPr/>
      <dgm:t>
        <a:bodyPr/>
        <a:lstStyle/>
        <a:p>
          <a:endParaRPr lang="de-DE"/>
        </a:p>
      </dgm:t>
    </dgm:pt>
    <dgm:pt modelId="{DA487B01-7817-437E-A477-B915F5F825D5}">
      <dgm:prSet/>
      <dgm:spPr/>
      <dgm:t>
        <a:bodyPr/>
        <a:lstStyle/>
        <a:p>
          <a:pPr rtl="0"/>
          <a:r>
            <a:rPr lang="en-US" dirty="0" smtClean="0"/>
            <a:t>Adapts training content from a didactic and learning perspective and imports the material into the chosen </a:t>
          </a:r>
          <a:r>
            <a:rPr lang="en-US" i="1" dirty="0" smtClean="0"/>
            <a:t>online platform </a:t>
          </a:r>
          <a:r>
            <a:rPr lang="en-US" dirty="0" smtClean="0"/>
            <a:t>by enriching it with (interactive) features of the </a:t>
          </a:r>
          <a:r>
            <a:rPr lang="en-US" i="1" dirty="0" smtClean="0"/>
            <a:t>online platform</a:t>
          </a:r>
          <a:endParaRPr lang="en-US" i="1" dirty="0"/>
        </a:p>
      </dgm:t>
    </dgm:pt>
    <dgm:pt modelId="{18EBA1C6-6137-4339-B32C-7B90A10CBF66}" type="parTrans" cxnId="{9CB476F9-29B5-412A-BC41-FB2243240605}">
      <dgm:prSet/>
      <dgm:spPr/>
      <dgm:t>
        <a:bodyPr/>
        <a:lstStyle/>
        <a:p>
          <a:endParaRPr lang="de-DE"/>
        </a:p>
      </dgm:t>
    </dgm:pt>
    <dgm:pt modelId="{88182884-169B-4447-9D06-75C1298B354E}" type="sibTrans" cxnId="{9CB476F9-29B5-412A-BC41-FB2243240605}">
      <dgm:prSet/>
      <dgm:spPr/>
      <dgm:t>
        <a:bodyPr/>
        <a:lstStyle/>
        <a:p>
          <a:endParaRPr lang="de-DE"/>
        </a:p>
      </dgm:t>
    </dgm:pt>
    <dgm:pt modelId="{87A130D0-37F9-4BE8-A55F-DD307D215397}">
      <dgm:prSet/>
      <dgm:spPr>
        <a:solidFill>
          <a:srgbClr val="ED7D31"/>
        </a:solidFill>
      </dgm:spPr>
      <dgm:t>
        <a:bodyPr/>
        <a:lstStyle/>
        <a:p>
          <a:pPr rtl="0"/>
          <a:r>
            <a:rPr lang="de-CH" dirty="0" smtClean="0"/>
            <a:t>WP6: </a:t>
          </a:r>
          <a:r>
            <a:rPr lang="de-CH" i="1" dirty="0" smtClean="0"/>
            <a:t>Knowledge </a:t>
          </a:r>
          <a:r>
            <a:rPr lang="de-CH" i="1" dirty="0" err="1" smtClean="0"/>
            <a:t>exchange</a:t>
          </a:r>
          <a:endParaRPr lang="en-US" dirty="0"/>
        </a:p>
      </dgm:t>
    </dgm:pt>
    <dgm:pt modelId="{849DB612-DF3A-40C1-B3AD-E2D61D55A800}" type="parTrans" cxnId="{FA22ADFF-653F-4B2A-A117-E5A313650292}">
      <dgm:prSet/>
      <dgm:spPr/>
      <dgm:t>
        <a:bodyPr/>
        <a:lstStyle/>
        <a:p>
          <a:endParaRPr lang="de-DE"/>
        </a:p>
      </dgm:t>
    </dgm:pt>
    <dgm:pt modelId="{F0F73FFF-BA4D-4F58-96E0-9066A1F01E98}" type="sibTrans" cxnId="{FA22ADFF-653F-4B2A-A117-E5A313650292}">
      <dgm:prSet/>
      <dgm:spPr/>
      <dgm:t>
        <a:bodyPr/>
        <a:lstStyle/>
        <a:p>
          <a:endParaRPr lang="de-DE"/>
        </a:p>
      </dgm:t>
    </dgm:pt>
    <dgm:pt modelId="{5A0C7E8D-9C8D-4DD1-8787-F51E083F3165}">
      <dgm:prSet/>
      <dgm:spPr/>
      <dgm:t>
        <a:bodyPr/>
        <a:lstStyle/>
        <a:p>
          <a:pPr rtl="0"/>
          <a:r>
            <a:rPr lang="en-US" dirty="0" smtClean="0"/>
            <a:t>Improves training possibilities for researchers in 4 RI (PSI, Empa, </a:t>
          </a:r>
          <a:r>
            <a:rPr lang="en-US" dirty="0" err="1" smtClean="0"/>
            <a:t>Eawag</a:t>
          </a:r>
          <a:r>
            <a:rPr lang="en-US" dirty="0" smtClean="0"/>
            <a:t>, WSL) via knowledge transfer from ETHZ and EPFL to Lib4RI</a:t>
          </a:r>
          <a:endParaRPr lang="en-US" dirty="0"/>
        </a:p>
      </dgm:t>
    </dgm:pt>
    <dgm:pt modelId="{62FB730D-7040-49FB-8845-ADB56FAE0DF4}" type="parTrans" cxnId="{2AF50D2B-EC9C-4286-8652-D69629E59539}">
      <dgm:prSet/>
      <dgm:spPr/>
      <dgm:t>
        <a:bodyPr/>
        <a:lstStyle/>
        <a:p>
          <a:endParaRPr lang="de-DE"/>
        </a:p>
      </dgm:t>
    </dgm:pt>
    <dgm:pt modelId="{67CECE52-A889-437C-8D4F-DEA2AB8936B3}" type="sibTrans" cxnId="{2AF50D2B-EC9C-4286-8652-D69629E59539}">
      <dgm:prSet/>
      <dgm:spPr/>
      <dgm:t>
        <a:bodyPr/>
        <a:lstStyle/>
        <a:p>
          <a:endParaRPr lang="de-DE"/>
        </a:p>
      </dgm:t>
    </dgm:pt>
    <dgm:pt modelId="{A2E17508-DF88-4900-9750-4E796D9A89DE}">
      <dgm:prSet/>
      <dgm:spPr>
        <a:solidFill>
          <a:schemeClr val="tx1">
            <a:lumMod val="85000"/>
            <a:lumOff val="15000"/>
          </a:schemeClr>
        </a:solidFill>
      </dgm:spPr>
      <dgm:t>
        <a:bodyPr/>
        <a:lstStyle/>
        <a:p>
          <a:pPr rtl="0"/>
          <a:r>
            <a:rPr lang="de-CH" smtClean="0"/>
            <a:t>WP7: </a:t>
          </a:r>
          <a:r>
            <a:rPr lang="de-CH" i="1" smtClean="0"/>
            <a:t>Project management</a:t>
          </a:r>
          <a:endParaRPr lang="en-US"/>
        </a:p>
      </dgm:t>
    </dgm:pt>
    <dgm:pt modelId="{DAC953FE-9935-4820-80D3-506DC67FA60D}" type="parTrans" cxnId="{43DF54CF-C4D0-4FB3-ABE5-7E394603CA0A}">
      <dgm:prSet/>
      <dgm:spPr/>
      <dgm:t>
        <a:bodyPr/>
        <a:lstStyle/>
        <a:p>
          <a:endParaRPr lang="de-DE"/>
        </a:p>
      </dgm:t>
    </dgm:pt>
    <dgm:pt modelId="{A315E126-F27A-4493-8E8A-785B5D55E928}" type="sibTrans" cxnId="{43DF54CF-C4D0-4FB3-ABE5-7E394603CA0A}">
      <dgm:prSet/>
      <dgm:spPr/>
      <dgm:t>
        <a:bodyPr/>
        <a:lstStyle/>
        <a:p>
          <a:endParaRPr lang="de-DE"/>
        </a:p>
      </dgm:t>
    </dgm:pt>
    <dgm:pt modelId="{0D530635-77A6-4E8E-9043-80182F7B6ADD}">
      <dgm:prSet/>
      <dgm:spPr/>
      <dgm:t>
        <a:bodyPr/>
        <a:lstStyle/>
        <a:p>
          <a:pPr rtl="0"/>
          <a:r>
            <a:rPr lang="en-US" dirty="0" smtClean="0"/>
            <a:t>Improves jointly with WP1 </a:t>
          </a:r>
          <a:r>
            <a:rPr lang="en-US" i="1" dirty="0" smtClean="0"/>
            <a:t>Modules</a:t>
          </a:r>
          <a:r>
            <a:rPr lang="en-US" dirty="0" smtClean="0"/>
            <a:t> the online modules based on user feedback 	</a:t>
          </a:r>
          <a:endParaRPr lang="en-US" dirty="0"/>
        </a:p>
      </dgm:t>
    </dgm:pt>
    <dgm:pt modelId="{0BE37F69-C8A8-400A-8B4A-3D48EA172766}" type="parTrans" cxnId="{886AFF1D-88B9-4F1C-849B-8AAFF5B43EF5}">
      <dgm:prSet/>
      <dgm:spPr/>
      <dgm:t>
        <a:bodyPr/>
        <a:lstStyle/>
        <a:p>
          <a:endParaRPr lang="de-DE"/>
        </a:p>
      </dgm:t>
    </dgm:pt>
    <dgm:pt modelId="{07E929A8-8F06-4A89-91D2-A17E9E140420}" type="sibTrans" cxnId="{886AFF1D-88B9-4F1C-849B-8AAFF5B43EF5}">
      <dgm:prSet/>
      <dgm:spPr/>
      <dgm:t>
        <a:bodyPr/>
        <a:lstStyle/>
        <a:p>
          <a:endParaRPr lang="de-DE"/>
        </a:p>
      </dgm:t>
    </dgm:pt>
    <dgm:pt modelId="{BCDB1999-95F0-4A29-8457-DEEACA809D3F}">
      <dgm:prSet/>
      <dgm:spPr/>
      <dgm:t>
        <a:bodyPr/>
        <a:lstStyle/>
        <a:p>
          <a:pPr rtl="0"/>
          <a:r>
            <a:rPr lang="en-US" dirty="0" smtClean="0"/>
            <a:t>Considers only existing online platforms whose operation and maintenance can be guaranteed in the long-term </a:t>
          </a:r>
          <a:endParaRPr lang="en-US" dirty="0"/>
        </a:p>
      </dgm:t>
    </dgm:pt>
    <dgm:pt modelId="{08A9B523-A120-42EF-A3D2-BFFF98DA7033}" type="parTrans" cxnId="{5D1BA93C-B3A9-4DB4-999E-9A3FDFA8BCE0}">
      <dgm:prSet/>
      <dgm:spPr/>
      <dgm:t>
        <a:bodyPr/>
        <a:lstStyle/>
        <a:p>
          <a:endParaRPr lang="de-DE"/>
        </a:p>
      </dgm:t>
    </dgm:pt>
    <dgm:pt modelId="{5757B8FF-AAF0-45A4-9BE4-5D986AA12615}" type="sibTrans" cxnId="{5D1BA93C-B3A9-4DB4-999E-9A3FDFA8BCE0}">
      <dgm:prSet/>
      <dgm:spPr/>
      <dgm:t>
        <a:bodyPr/>
        <a:lstStyle/>
        <a:p>
          <a:endParaRPr lang="de-DE"/>
        </a:p>
      </dgm:t>
    </dgm:pt>
    <dgm:pt modelId="{6A49A4F1-0590-409B-946F-C22FB1AFAEAA}" type="pres">
      <dgm:prSet presAssocID="{C915C2D6-C724-434E-9034-EFAE3B3D02A3}" presName="linear" presStyleCnt="0">
        <dgm:presLayoutVars>
          <dgm:animLvl val="lvl"/>
          <dgm:resizeHandles val="exact"/>
        </dgm:presLayoutVars>
      </dgm:prSet>
      <dgm:spPr/>
    </dgm:pt>
    <dgm:pt modelId="{7FBD0423-9B9E-4BA5-89F6-2AA74AB403CA}" type="pres">
      <dgm:prSet presAssocID="{AC778E73-CE64-4432-840A-8AE858354F42}" presName="parentText" presStyleLbl="node1" presStyleIdx="0" presStyleCnt="8" custLinFactNeighborX="495" custLinFactNeighborY="34809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928E01-8A94-4656-82FE-8F69D3116C8F}" type="pres">
      <dgm:prSet presAssocID="{0DD22F87-E08F-4B12-9B24-321F8C86BEA5}" presName="spacer" presStyleCnt="0"/>
      <dgm:spPr/>
    </dgm:pt>
    <dgm:pt modelId="{31DE4D69-E638-484C-B4C7-8F2BE656C66C}" type="pres">
      <dgm:prSet presAssocID="{9E5F21B7-4736-4EA3-8ABB-435518259255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8545524D-BDD4-44FF-B25A-3DDB4D4B4DD9}" type="pres">
      <dgm:prSet presAssocID="{9E5F21B7-4736-4EA3-8ABB-435518259255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96AE8E-050E-482F-B85A-9318A0BDCA62}" type="pres">
      <dgm:prSet presAssocID="{B59CA48D-98D6-4E73-852A-087385BC1DE0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AC7C5076-DC19-4C33-92A5-BD2FC129CB23}" type="pres">
      <dgm:prSet presAssocID="{B59CA48D-98D6-4E73-852A-087385BC1DE0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B4090-CFED-4F16-A673-F3971DE5CC42}" type="pres">
      <dgm:prSet presAssocID="{01370171-40B2-432A-ABDB-F21853E07FD4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F277F752-55D5-4516-9916-97AD40268BD7}" type="pres">
      <dgm:prSet presAssocID="{01370171-40B2-432A-ABDB-F21853E07FD4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38849CB-3FF4-48B7-9302-6AF0D8B0A462}" type="pres">
      <dgm:prSet presAssocID="{9DDE60E5-AF52-4EE3-ADC9-43F1A5441FFF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CFD857BF-4D2C-4CD6-A2FC-1DF6CE0D762C}" type="pres">
      <dgm:prSet presAssocID="{9DDE60E5-AF52-4EE3-ADC9-43F1A5441FFF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77959D6-72BF-4446-9B0F-736CFB04F268}" type="pres">
      <dgm:prSet presAssocID="{CDD1CA59-7086-4FAF-99CD-4CFAA77463F6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0777C068-9152-4248-A6F6-5B35F095AC0E}" type="pres">
      <dgm:prSet presAssocID="{CDD1CA59-7086-4FAF-99CD-4CFAA77463F6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657CCB-2306-49AF-861F-87900596D470}" type="pres">
      <dgm:prSet presAssocID="{87A130D0-37F9-4BE8-A55F-DD307D215397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3EAC720B-3D8A-44D3-B098-467B46823E4D}" type="pres">
      <dgm:prSet presAssocID="{87A130D0-37F9-4BE8-A55F-DD307D215397}" presName="child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9F2E56-7B1A-4874-8DC6-A05D0CFD307A}" type="pres">
      <dgm:prSet presAssocID="{A2E17508-DF88-4900-9750-4E796D9A89DE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9CB476F9-29B5-412A-BC41-FB2243240605}" srcId="{CDD1CA59-7086-4FAF-99CD-4CFAA77463F6}" destId="{DA487B01-7817-437E-A477-B915F5F825D5}" srcOrd="0" destOrd="0" parTransId="{18EBA1C6-6137-4339-B32C-7B90A10CBF66}" sibTransId="{88182884-169B-4447-9D06-75C1298B354E}"/>
    <dgm:cxn modelId="{681A7595-F162-4406-85F0-0BC527F3CDD8}" type="presOf" srcId="{5A0C7E8D-9C8D-4DD1-8787-F51E083F3165}" destId="{3EAC720B-3D8A-44D3-B098-467B46823E4D}" srcOrd="0" destOrd="0" presId="urn:microsoft.com/office/officeart/2005/8/layout/vList2"/>
    <dgm:cxn modelId="{FA22ADFF-653F-4B2A-A117-E5A313650292}" srcId="{C915C2D6-C724-434E-9034-EFAE3B3D02A3}" destId="{87A130D0-37F9-4BE8-A55F-DD307D215397}" srcOrd="6" destOrd="0" parTransId="{849DB612-DF3A-40C1-B3AD-E2D61D55A800}" sibTransId="{F0F73FFF-BA4D-4F58-96E0-9066A1F01E98}"/>
    <dgm:cxn modelId="{4F7BE075-7929-4414-8936-FC5ABCF12A33}" type="presOf" srcId="{0D530635-77A6-4E8E-9043-80182F7B6ADD}" destId="{0777C068-9152-4248-A6F6-5B35F095AC0E}" srcOrd="0" destOrd="1" presId="urn:microsoft.com/office/officeart/2005/8/layout/vList2"/>
    <dgm:cxn modelId="{253D8D3F-C4D4-4059-9C99-2B336CB4BFED}" srcId="{C915C2D6-C724-434E-9034-EFAE3B3D02A3}" destId="{AC778E73-CE64-4432-840A-8AE858354F42}" srcOrd="0" destOrd="0" parTransId="{17474972-13F7-4799-BEB1-8F72A8D64A0C}" sibTransId="{0DD22F87-E08F-4B12-9B24-321F8C86BEA5}"/>
    <dgm:cxn modelId="{D9E8D168-EF6E-4CC4-B3F2-8F582F923B7A}" srcId="{C915C2D6-C724-434E-9034-EFAE3B3D02A3}" destId="{9E5F21B7-4736-4EA3-8ABB-435518259255}" srcOrd="1" destOrd="0" parTransId="{27B26CA3-6625-4957-A7CF-D930528A6483}" sibTransId="{2721D354-CB02-4663-AE52-CFFB701AB0EE}"/>
    <dgm:cxn modelId="{8639786F-59B6-452E-B6F5-19802C55990A}" type="presOf" srcId="{87A130D0-37F9-4BE8-A55F-DD307D215397}" destId="{F5657CCB-2306-49AF-861F-87900596D470}" srcOrd="0" destOrd="0" presId="urn:microsoft.com/office/officeart/2005/8/layout/vList2"/>
    <dgm:cxn modelId="{2AF50D2B-EC9C-4286-8652-D69629E59539}" srcId="{87A130D0-37F9-4BE8-A55F-DD307D215397}" destId="{5A0C7E8D-9C8D-4DD1-8787-F51E083F3165}" srcOrd="0" destOrd="0" parTransId="{62FB730D-7040-49FB-8845-ADB56FAE0DF4}" sibTransId="{67CECE52-A889-437C-8D4F-DEA2AB8936B3}"/>
    <dgm:cxn modelId="{5745871D-1784-44CC-8D8F-D715F03A0262}" type="presOf" srcId="{9DDE60E5-AF52-4EE3-ADC9-43F1A5441FFF}" destId="{638849CB-3FF4-48B7-9302-6AF0D8B0A462}" srcOrd="0" destOrd="0" presId="urn:microsoft.com/office/officeart/2005/8/layout/vList2"/>
    <dgm:cxn modelId="{536C1E2D-2B23-4DE3-BFD5-E01A23957C76}" type="presOf" srcId="{DA487B01-7817-437E-A477-B915F5F825D5}" destId="{0777C068-9152-4248-A6F6-5B35F095AC0E}" srcOrd="0" destOrd="0" presId="urn:microsoft.com/office/officeart/2005/8/layout/vList2"/>
    <dgm:cxn modelId="{D993850F-FE56-409E-A387-64CA3A2109AD}" type="presOf" srcId="{01370171-40B2-432A-ABDB-F21853E07FD4}" destId="{83BB4090-CFED-4F16-A673-F3971DE5CC42}" srcOrd="0" destOrd="0" presId="urn:microsoft.com/office/officeart/2005/8/layout/vList2"/>
    <dgm:cxn modelId="{9A25A77B-F9AD-4B2C-9BC0-645DB2C57DED}" srcId="{C915C2D6-C724-434E-9034-EFAE3B3D02A3}" destId="{01370171-40B2-432A-ABDB-F21853E07FD4}" srcOrd="3" destOrd="0" parTransId="{D3825335-8F33-4DFC-81C1-0A3B3C20A5E0}" sibTransId="{1B52188F-FF35-42C5-BCD8-98F6EECE0391}"/>
    <dgm:cxn modelId="{B83E4CEB-F4EC-460B-A5DC-67EE77E97484}" type="presOf" srcId="{A2E17508-DF88-4900-9750-4E796D9A89DE}" destId="{3D9F2E56-7B1A-4874-8DC6-A05D0CFD307A}" srcOrd="0" destOrd="0" presId="urn:microsoft.com/office/officeart/2005/8/layout/vList2"/>
    <dgm:cxn modelId="{5D1BA93C-B3A9-4DB4-999E-9A3FDFA8BCE0}" srcId="{01370171-40B2-432A-ABDB-F21853E07FD4}" destId="{BCDB1999-95F0-4A29-8457-DEEACA809D3F}" srcOrd="1" destOrd="0" parTransId="{08A9B523-A120-42EF-A3D2-BFFF98DA7033}" sibTransId="{5757B8FF-AAF0-45A4-9BE4-5D986AA12615}"/>
    <dgm:cxn modelId="{3F068BF4-D005-44B3-A79C-7390AD844841}" srcId="{C915C2D6-C724-434E-9034-EFAE3B3D02A3}" destId="{CDD1CA59-7086-4FAF-99CD-4CFAA77463F6}" srcOrd="5" destOrd="0" parTransId="{08743753-9A82-45AA-93B9-793855572777}" sibTransId="{96AD6F6B-D80B-4949-8D4D-1BDED507BA6E}"/>
    <dgm:cxn modelId="{1EAA333C-FFA0-4F42-9001-0B80173F6B7E}" type="presOf" srcId="{BD5F5159-8EBD-4C5C-AABF-EB5CE4AB7300}" destId="{8545524D-BDD4-44FF-B25A-3DDB4D4B4DD9}" srcOrd="0" destOrd="0" presId="urn:microsoft.com/office/officeart/2005/8/layout/vList2"/>
    <dgm:cxn modelId="{886AFF1D-88B9-4F1C-849B-8AAFF5B43EF5}" srcId="{CDD1CA59-7086-4FAF-99CD-4CFAA77463F6}" destId="{0D530635-77A6-4E8E-9043-80182F7B6ADD}" srcOrd="1" destOrd="0" parTransId="{0BE37F69-C8A8-400A-8B4A-3D48EA172766}" sibTransId="{07E929A8-8F06-4A89-91D2-A17E9E140420}"/>
    <dgm:cxn modelId="{369C8C43-E238-4E69-9F28-4195ED77FD77}" srcId="{01370171-40B2-432A-ABDB-F21853E07FD4}" destId="{C7BCD5C0-AAD0-4716-B76F-C71934604437}" srcOrd="0" destOrd="0" parTransId="{9D203C78-1944-4C07-BB0B-0740B6456385}" sibTransId="{70147EE0-A6D5-4569-91E3-DBE7847AAE2C}"/>
    <dgm:cxn modelId="{14637620-F40F-449D-A764-BCD31E1FD1E7}" type="presOf" srcId="{ECB135DC-4206-4C02-93DE-AEE1E2F753EF}" destId="{AC7C5076-DC19-4C33-92A5-BD2FC129CB23}" srcOrd="0" destOrd="1" presId="urn:microsoft.com/office/officeart/2005/8/layout/vList2"/>
    <dgm:cxn modelId="{4CCA1BF9-53CE-47AB-88A3-35B953CD51AB}" srcId="{B59CA48D-98D6-4E73-852A-087385BC1DE0}" destId="{ECB135DC-4206-4C02-93DE-AEE1E2F753EF}" srcOrd="1" destOrd="0" parTransId="{965BE942-A3A1-40C6-A2F7-CBC0041EA9B5}" sibTransId="{9CDD3661-EC27-47A5-9167-29501CE01339}"/>
    <dgm:cxn modelId="{A39ABA58-9285-4B54-A822-3540D9C19529}" srcId="{9E5F21B7-4736-4EA3-8ABB-435518259255}" destId="{BD5F5159-8EBD-4C5C-AABF-EB5CE4AB7300}" srcOrd="0" destOrd="0" parTransId="{141CB8CD-1338-4DD1-A090-5BD25C97CDD8}" sibTransId="{A96A1A04-7D8B-4A6A-BF2C-0A36C9F61581}"/>
    <dgm:cxn modelId="{18AFC130-EE90-4AE8-81E2-4438F4CB4AB8}" type="presOf" srcId="{9E5F21B7-4736-4EA3-8ABB-435518259255}" destId="{31DE4D69-E638-484C-B4C7-8F2BE656C66C}" srcOrd="0" destOrd="0" presId="urn:microsoft.com/office/officeart/2005/8/layout/vList2"/>
    <dgm:cxn modelId="{D3AFF022-3B54-460F-BD3F-C611AAC95FB7}" srcId="{B59CA48D-98D6-4E73-852A-087385BC1DE0}" destId="{DD2439DF-4EC8-466C-A308-46F760290A01}" srcOrd="0" destOrd="0" parTransId="{9FF003E8-2848-4C4E-A8F9-4FA7710DEF12}" sibTransId="{6A23A339-7505-48A9-AFBD-59D0357A8E4B}"/>
    <dgm:cxn modelId="{3969929B-98A5-4931-9007-6D9F3166923C}" srcId="{9E5F21B7-4736-4EA3-8ABB-435518259255}" destId="{75579C8B-2850-4ECE-B461-EC387877E44E}" srcOrd="1" destOrd="0" parTransId="{AF49BCCD-6AF5-42DC-AFBD-790E2E513AB5}" sibTransId="{F00AF711-9F5B-4463-9AB7-12A050585919}"/>
    <dgm:cxn modelId="{401FB70D-541C-4311-B074-73D611E84A07}" type="presOf" srcId="{CDD1CA59-7086-4FAF-99CD-4CFAA77463F6}" destId="{E77959D6-72BF-4446-9B0F-736CFB04F268}" srcOrd="0" destOrd="0" presId="urn:microsoft.com/office/officeart/2005/8/layout/vList2"/>
    <dgm:cxn modelId="{160358A1-30B0-4316-8750-DE709865BFA5}" type="presOf" srcId="{DD2439DF-4EC8-466C-A308-46F760290A01}" destId="{AC7C5076-DC19-4C33-92A5-BD2FC129CB23}" srcOrd="0" destOrd="0" presId="urn:microsoft.com/office/officeart/2005/8/layout/vList2"/>
    <dgm:cxn modelId="{6748AFFA-62AF-4343-91F5-C5092600A0DF}" type="presOf" srcId="{C7BCD5C0-AAD0-4716-B76F-C71934604437}" destId="{F277F752-55D5-4516-9916-97AD40268BD7}" srcOrd="0" destOrd="0" presId="urn:microsoft.com/office/officeart/2005/8/layout/vList2"/>
    <dgm:cxn modelId="{4DA6E0E1-B266-471C-88CB-8BCDB09E5450}" type="presOf" srcId="{C915C2D6-C724-434E-9034-EFAE3B3D02A3}" destId="{6A49A4F1-0590-409B-946F-C22FB1AFAEAA}" srcOrd="0" destOrd="0" presId="urn:microsoft.com/office/officeart/2005/8/layout/vList2"/>
    <dgm:cxn modelId="{C363973E-6BA6-46F1-9029-3D1C07902CB3}" type="presOf" srcId="{AC778E73-CE64-4432-840A-8AE858354F42}" destId="{7FBD0423-9B9E-4BA5-89F6-2AA74AB403CA}" srcOrd="0" destOrd="0" presId="urn:microsoft.com/office/officeart/2005/8/layout/vList2"/>
    <dgm:cxn modelId="{CD5DA75A-B9D3-4DC4-ADB4-8526980C794D}" type="presOf" srcId="{B59CA48D-98D6-4E73-852A-087385BC1DE0}" destId="{6596AE8E-050E-482F-B85A-9318A0BDCA62}" srcOrd="0" destOrd="0" presId="urn:microsoft.com/office/officeart/2005/8/layout/vList2"/>
    <dgm:cxn modelId="{64B9FEB4-0C7F-4662-97DF-01C5F4AE7394}" type="presOf" srcId="{BCDB1999-95F0-4A29-8457-DEEACA809D3F}" destId="{F277F752-55D5-4516-9916-97AD40268BD7}" srcOrd="0" destOrd="1" presId="urn:microsoft.com/office/officeart/2005/8/layout/vList2"/>
    <dgm:cxn modelId="{09DA5920-9766-4981-8F35-8CAC00D7F808}" type="presOf" srcId="{75579C8B-2850-4ECE-B461-EC387877E44E}" destId="{8545524D-BDD4-44FF-B25A-3DDB4D4B4DD9}" srcOrd="0" destOrd="1" presId="urn:microsoft.com/office/officeart/2005/8/layout/vList2"/>
    <dgm:cxn modelId="{8112F8FE-4962-4A9C-BBC3-70176597ACA7}" type="presOf" srcId="{976892D9-0327-45E2-944E-170B0ADA0B9D}" destId="{CFD857BF-4D2C-4CD6-A2FC-1DF6CE0D762C}" srcOrd="0" destOrd="0" presId="urn:microsoft.com/office/officeart/2005/8/layout/vList2"/>
    <dgm:cxn modelId="{43DF54CF-C4D0-4FB3-ABE5-7E394603CA0A}" srcId="{C915C2D6-C724-434E-9034-EFAE3B3D02A3}" destId="{A2E17508-DF88-4900-9750-4E796D9A89DE}" srcOrd="7" destOrd="0" parTransId="{DAC953FE-9935-4820-80D3-506DC67FA60D}" sibTransId="{A315E126-F27A-4493-8E8A-785B5D55E928}"/>
    <dgm:cxn modelId="{15D7B6B1-7D4A-43EC-82E8-05ABED750BCA}" srcId="{C915C2D6-C724-434E-9034-EFAE3B3D02A3}" destId="{B59CA48D-98D6-4E73-852A-087385BC1DE0}" srcOrd="2" destOrd="0" parTransId="{3FC05810-F510-4B1A-9CAF-D788D9C6B2E1}" sibTransId="{D03EC4D6-4ADB-4DBD-A9E0-964DDC367F09}"/>
    <dgm:cxn modelId="{0ED9F61A-C16E-4563-81A3-CCFFFC2C4736}" srcId="{C915C2D6-C724-434E-9034-EFAE3B3D02A3}" destId="{9DDE60E5-AF52-4EE3-ADC9-43F1A5441FFF}" srcOrd="4" destOrd="0" parTransId="{64948109-FA7E-4D20-8FC5-F29D598AC5FB}" sibTransId="{B1333F77-53B8-4361-A7F5-0D70A6352D47}"/>
    <dgm:cxn modelId="{C57D862B-8EC9-4DE7-B9E0-A2F354CD0FA5}" srcId="{9DDE60E5-AF52-4EE3-ADC9-43F1A5441FFF}" destId="{976892D9-0327-45E2-944E-170B0ADA0B9D}" srcOrd="0" destOrd="0" parTransId="{78D34596-30FE-46D0-9E5B-8752C680DD62}" sibTransId="{D51C8389-100D-4310-977D-E126951C34AA}"/>
    <dgm:cxn modelId="{56E1E2AE-07B1-4F6C-AB8D-1BBB56F17554}" type="presParOf" srcId="{6A49A4F1-0590-409B-946F-C22FB1AFAEAA}" destId="{7FBD0423-9B9E-4BA5-89F6-2AA74AB403CA}" srcOrd="0" destOrd="0" presId="urn:microsoft.com/office/officeart/2005/8/layout/vList2"/>
    <dgm:cxn modelId="{83D374EE-B69F-4A79-9FB5-5B64AD51DAB3}" type="presParOf" srcId="{6A49A4F1-0590-409B-946F-C22FB1AFAEAA}" destId="{38928E01-8A94-4656-82FE-8F69D3116C8F}" srcOrd="1" destOrd="0" presId="urn:microsoft.com/office/officeart/2005/8/layout/vList2"/>
    <dgm:cxn modelId="{FC9A5BF3-CCB0-41C5-864F-F8D26EE529AF}" type="presParOf" srcId="{6A49A4F1-0590-409B-946F-C22FB1AFAEAA}" destId="{31DE4D69-E638-484C-B4C7-8F2BE656C66C}" srcOrd="2" destOrd="0" presId="urn:microsoft.com/office/officeart/2005/8/layout/vList2"/>
    <dgm:cxn modelId="{6699523E-015E-4EA8-9929-5F7C96A9C63A}" type="presParOf" srcId="{6A49A4F1-0590-409B-946F-C22FB1AFAEAA}" destId="{8545524D-BDD4-44FF-B25A-3DDB4D4B4DD9}" srcOrd="3" destOrd="0" presId="urn:microsoft.com/office/officeart/2005/8/layout/vList2"/>
    <dgm:cxn modelId="{51E8469B-FE98-4B63-A590-C86747E2B369}" type="presParOf" srcId="{6A49A4F1-0590-409B-946F-C22FB1AFAEAA}" destId="{6596AE8E-050E-482F-B85A-9318A0BDCA62}" srcOrd="4" destOrd="0" presId="urn:microsoft.com/office/officeart/2005/8/layout/vList2"/>
    <dgm:cxn modelId="{6CDD7576-B3D9-4303-9B13-D7768866869A}" type="presParOf" srcId="{6A49A4F1-0590-409B-946F-C22FB1AFAEAA}" destId="{AC7C5076-DC19-4C33-92A5-BD2FC129CB23}" srcOrd="5" destOrd="0" presId="urn:microsoft.com/office/officeart/2005/8/layout/vList2"/>
    <dgm:cxn modelId="{2C9638F8-A95A-4835-9373-45E3B8143A03}" type="presParOf" srcId="{6A49A4F1-0590-409B-946F-C22FB1AFAEAA}" destId="{83BB4090-CFED-4F16-A673-F3971DE5CC42}" srcOrd="6" destOrd="0" presId="urn:microsoft.com/office/officeart/2005/8/layout/vList2"/>
    <dgm:cxn modelId="{9A9A001E-CF30-49A8-A9E6-DBECEF3E0A5A}" type="presParOf" srcId="{6A49A4F1-0590-409B-946F-C22FB1AFAEAA}" destId="{F277F752-55D5-4516-9916-97AD40268BD7}" srcOrd="7" destOrd="0" presId="urn:microsoft.com/office/officeart/2005/8/layout/vList2"/>
    <dgm:cxn modelId="{F3BC7823-468B-4492-A482-595EED4CB967}" type="presParOf" srcId="{6A49A4F1-0590-409B-946F-C22FB1AFAEAA}" destId="{638849CB-3FF4-48B7-9302-6AF0D8B0A462}" srcOrd="8" destOrd="0" presId="urn:microsoft.com/office/officeart/2005/8/layout/vList2"/>
    <dgm:cxn modelId="{422392CC-9CD8-48B1-9134-E9CBAB04A687}" type="presParOf" srcId="{6A49A4F1-0590-409B-946F-C22FB1AFAEAA}" destId="{CFD857BF-4D2C-4CD6-A2FC-1DF6CE0D762C}" srcOrd="9" destOrd="0" presId="urn:microsoft.com/office/officeart/2005/8/layout/vList2"/>
    <dgm:cxn modelId="{719A97B1-C1BD-4ABB-8161-DB3B2FE1EF60}" type="presParOf" srcId="{6A49A4F1-0590-409B-946F-C22FB1AFAEAA}" destId="{E77959D6-72BF-4446-9B0F-736CFB04F268}" srcOrd="10" destOrd="0" presId="urn:microsoft.com/office/officeart/2005/8/layout/vList2"/>
    <dgm:cxn modelId="{9E304AB4-0EBF-4D2D-B0AA-3486A0FE068A}" type="presParOf" srcId="{6A49A4F1-0590-409B-946F-C22FB1AFAEAA}" destId="{0777C068-9152-4248-A6F6-5B35F095AC0E}" srcOrd="11" destOrd="0" presId="urn:microsoft.com/office/officeart/2005/8/layout/vList2"/>
    <dgm:cxn modelId="{4F872B9E-A2BC-4550-B03C-716EED4ED5BB}" type="presParOf" srcId="{6A49A4F1-0590-409B-946F-C22FB1AFAEAA}" destId="{F5657CCB-2306-49AF-861F-87900596D470}" srcOrd="12" destOrd="0" presId="urn:microsoft.com/office/officeart/2005/8/layout/vList2"/>
    <dgm:cxn modelId="{022C4BAB-7AD5-4D5B-A8E5-F7B8DB8FB9B0}" type="presParOf" srcId="{6A49A4F1-0590-409B-946F-C22FB1AFAEAA}" destId="{3EAC720B-3D8A-44D3-B098-467B46823E4D}" srcOrd="13" destOrd="0" presId="urn:microsoft.com/office/officeart/2005/8/layout/vList2"/>
    <dgm:cxn modelId="{63BBA92A-88A9-42FD-BFDD-A41204407C93}" type="presParOf" srcId="{6A49A4F1-0590-409B-946F-C22FB1AFAEAA}" destId="{3D9F2E56-7B1A-4874-8DC6-A05D0CFD307A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D38A2B-861F-43E3-9E14-C203C96917E9}">
      <dsp:nvSpPr>
        <dsp:cNvPr id="0" name=""/>
        <dsp:cNvSpPr/>
      </dsp:nvSpPr>
      <dsp:spPr>
        <a:xfrm>
          <a:off x="0" y="1777"/>
          <a:ext cx="80752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66A27-6571-4EA9-BDCE-5232A98F15F3}">
      <dsp:nvSpPr>
        <dsp:cNvPr id="0" name=""/>
        <dsp:cNvSpPr/>
      </dsp:nvSpPr>
      <dsp:spPr>
        <a:xfrm>
          <a:off x="0" y="1777"/>
          <a:ext cx="1615048" cy="1212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/>
            <a:t>Goal</a:t>
          </a:r>
        </a:p>
      </dsp:txBody>
      <dsp:txXfrm>
        <a:off x="0" y="1777"/>
        <a:ext cx="1615048" cy="1212099"/>
      </dsp:txXfrm>
    </dsp:sp>
    <dsp:sp modelId="{265985CB-8FD1-40F1-A066-4994F175068E}">
      <dsp:nvSpPr>
        <dsp:cNvPr id="0" name=""/>
        <dsp:cNvSpPr/>
      </dsp:nvSpPr>
      <dsp:spPr>
        <a:xfrm>
          <a:off x="1736176" y="56818"/>
          <a:ext cx="6339063" cy="1100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Produce and disseminate </a:t>
          </a:r>
          <a:r>
            <a:rPr lang="en-US" sz="1300" b="1" kern="1200" dirty="0" smtClean="0"/>
            <a:t>online training modules </a:t>
          </a:r>
          <a:r>
            <a:rPr lang="en-US" sz="1300" kern="1200" dirty="0" smtClean="0"/>
            <a:t>for </a:t>
          </a:r>
          <a:r>
            <a:rPr lang="en-US" sz="1300" b="1" kern="1200" dirty="0" smtClean="0"/>
            <a:t>R</a:t>
          </a:r>
          <a:r>
            <a:rPr lang="en-US" sz="1300" kern="1200" dirty="0" smtClean="0"/>
            <a:t>esearch </a:t>
          </a:r>
          <a:r>
            <a:rPr lang="en-US" sz="1300" b="1" kern="1200" dirty="0" smtClean="0"/>
            <a:t>D</a:t>
          </a:r>
          <a:r>
            <a:rPr lang="en-US" sz="1300" kern="1200" dirty="0" smtClean="0"/>
            <a:t>ata </a:t>
          </a:r>
          <a:r>
            <a:rPr lang="en-US" sz="1300" b="1" i="0" kern="1200" dirty="0" smtClean="0"/>
            <a:t>M</a:t>
          </a:r>
          <a:r>
            <a:rPr lang="en-US" sz="1300" kern="1200" dirty="0" smtClean="0"/>
            <a:t>anagement (RDM) and </a:t>
          </a:r>
          <a:r>
            <a:rPr lang="en-US" sz="1300" b="1" kern="1200" dirty="0" smtClean="0"/>
            <a:t>O</a:t>
          </a:r>
          <a:r>
            <a:rPr lang="en-US" sz="1300" kern="1200" dirty="0" smtClean="0"/>
            <a:t>pen </a:t>
          </a:r>
          <a:r>
            <a:rPr lang="en-US" sz="1300" b="1" kern="1200" dirty="0" smtClean="0"/>
            <a:t>R</a:t>
          </a:r>
          <a:r>
            <a:rPr lang="en-US" sz="1300" kern="1200" dirty="0" smtClean="0"/>
            <a:t>esearch </a:t>
          </a:r>
          <a:r>
            <a:rPr lang="en-US" sz="1300" b="1" kern="1200" dirty="0" smtClean="0"/>
            <a:t>D</a:t>
          </a:r>
          <a:r>
            <a:rPr lang="en-US" sz="1300" kern="1200" dirty="0" smtClean="0"/>
            <a:t>ata (ORD), specifically </a:t>
          </a:r>
          <a:r>
            <a:rPr lang="en-US" sz="1300" b="1" kern="1200" dirty="0" smtClean="0"/>
            <a:t>tailored to the researchers </a:t>
          </a:r>
          <a:r>
            <a:rPr lang="en-US" sz="1300" kern="1200" dirty="0" smtClean="0"/>
            <a:t>of the ETH Domain, using an existing and appropriate </a:t>
          </a:r>
          <a:r>
            <a:rPr lang="en-US" sz="1300" b="1" kern="1200" dirty="0" smtClean="0"/>
            <a:t>online platform</a:t>
          </a:r>
          <a:r>
            <a:rPr lang="en-US" sz="1300" kern="1200" dirty="0" smtClean="0"/>
            <a:t>. </a:t>
          </a:r>
          <a:endParaRPr lang="en-US" sz="1300" kern="1200" dirty="0"/>
        </a:p>
      </dsp:txBody>
      <dsp:txXfrm>
        <a:off x="1736176" y="56818"/>
        <a:ext cx="6339063" cy="1100832"/>
      </dsp:txXfrm>
    </dsp:sp>
    <dsp:sp modelId="{7FABEFD8-DB64-491D-8821-664DAE3A00B7}">
      <dsp:nvSpPr>
        <dsp:cNvPr id="0" name=""/>
        <dsp:cNvSpPr/>
      </dsp:nvSpPr>
      <dsp:spPr>
        <a:xfrm>
          <a:off x="1615047" y="1157651"/>
          <a:ext cx="64601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45F9E5-A18B-47CF-9B7E-5FE67159D9AB}">
      <dsp:nvSpPr>
        <dsp:cNvPr id="0" name=""/>
        <dsp:cNvSpPr/>
      </dsp:nvSpPr>
      <dsp:spPr>
        <a:xfrm>
          <a:off x="0" y="1213876"/>
          <a:ext cx="80752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355D6-440D-4BD0-9AE7-07EAB25E7E5E}">
      <dsp:nvSpPr>
        <dsp:cNvPr id="0" name=""/>
        <dsp:cNvSpPr/>
      </dsp:nvSpPr>
      <dsp:spPr>
        <a:xfrm>
          <a:off x="0" y="1213876"/>
          <a:ext cx="1615048" cy="1212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Project </a:t>
          </a:r>
          <a:r>
            <a:rPr lang="de-CH" sz="1600" kern="1200" dirty="0" err="1" smtClean="0"/>
            <a:t>proposal</a:t>
          </a:r>
          <a:endParaRPr lang="de-CH" sz="1600" kern="1200" dirty="0"/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/>
            <a:t> 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/>
            <a:t> </a:t>
          </a:r>
          <a:endParaRPr lang="en-US" sz="1600" kern="1200" dirty="0"/>
        </a:p>
      </dsp:txBody>
      <dsp:txXfrm>
        <a:off x="0" y="1213876"/>
        <a:ext cx="1615048" cy="1212099"/>
      </dsp:txXfrm>
    </dsp:sp>
    <dsp:sp modelId="{E968B2DF-FE78-4CE1-8671-FE7F2EDA64F6}">
      <dsp:nvSpPr>
        <dsp:cNvPr id="0" name=""/>
        <dsp:cNvSpPr/>
      </dsp:nvSpPr>
      <dsp:spPr>
        <a:xfrm>
          <a:off x="1736176" y="1268918"/>
          <a:ext cx="6339063" cy="1100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Development of the overall concept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300" b="1" kern="1200" dirty="0" smtClean="0"/>
            <a:t>Project </a:t>
          </a:r>
          <a:r>
            <a:rPr lang="de-CH" sz="1300" b="1" kern="1200" dirty="0" err="1" smtClean="0"/>
            <a:t>proposal</a:t>
          </a:r>
          <a:r>
            <a:rPr lang="de-CH" sz="1300" b="1" kern="1200" dirty="0" smtClean="0"/>
            <a:t> </a:t>
          </a:r>
          <a:r>
            <a:rPr lang="de-CH" sz="1300" b="1" kern="1200" dirty="0" err="1" smtClean="0"/>
            <a:t>approved</a:t>
          </a:r>
          <a:r>
            <a:rPr lang="de-CH" sz="1300" b="1" kern="1200" dirty="0" smtClean="0"/>
            <a:t> on 02.05.2023</a:t>
          </a:r>
          <a:endParaRPr lang="en-US" sz="1300" b="1" kern="1200" dirty="0"/>
        </a:p>
      </dsp:txBody>
      <dsp:txXfrm>
        <a:off x="1736176" y="1268918"/>
        <a:ext cx="6339063" cy="1100832"/>
      </dsp:txXfrm>
    </dsp:sp>
    <dsp:sp modelId="{672F887B-7EF0-4F42-8DE4-13B219E9B9F9}">
      <dsp:nvSpPr>
        <dsp:cNvPr id="0" name=""/>
        <dsp:cNvSpPr/>
      </dsp:nvSpPr>
      <dsp:spPr>
        <a:xfrm>
          <a:off x="1615047" y="2369750"/>
          <a:ext cx="64601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D5DC48-19FF-4BDA-9542-B1532CC00CB7}">
      <dsp:nvSpPr>
        <dsp:cNvPr id="0" name=""/>
        <dsp:cNvSpPr/>
      </dsp:nvSpPr>
      <dsp:spPr>
        <a:xfrm>
          <a:off x="0" y="2425975"/>
          <a:ext cx="80752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4874B-9E94-4C5A-80D2-04599A9A9AA1}">
      <dsp:nvSpPr>
        <dsp:cNvPr id="0" name=""/>
        <dsp:cNvSpPr/>
      </dsp:nvSpPr>
      <dsp:spPr>
        <a:xfrm>
          <a:off x="0" y="2425975"/>
          <a:ext cx="1615048" cy="1212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Implementation </a:t>
          </a:r>
          <a:r>
            <a:rPr lang="de-CH" sz="1600" kern="1200" dirty="0" err="1" smtClean="0"/>
            <a:t>of</a:t>
          </a:r>
          <a:r>
            <a:rPr lang="de-CH" sz="1600" kern="1200" dirty="0" smtClean="0"/>
            <a:t> </a:t>
          </a:r>
          <a:r>
            <a:rPr lang="de-CH" sz="1600" kern="1200" dirty="0" err="1" smtClean="0"/>
            <a:t>project</a:t>
          </a:r>
          <a:endParaRPr lang="de-CH" sz="1600" kern="1200" dirty="0"/>
        </a:p>
      </dsp:txBody>
      <dsp:txXfrm>
        <a:off x="0" y="2425975"/>
        <a:ext cx="1615048" cy="1212099"/>
      </dsp:txXfrm>
    </dsp:sp>
    <dsp:sp modelId="{C4D10C07-08CF-42D2-961E-39D08E917212}">
      <dsp:nvSpPr>
        <dsp:cNvPr id="0" name=""/>
        <dsp:cNvSpPr/>
      </dsp:nvSpPr>
      <dsp:spPr>
        <a:xfrm>
          <a:off x="1736176" y="2481017"/>
          <a:ext cx="6339063" cy="1100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Starts after half year of recruiting of project team members</a:t>
          </a:r>
          <a:endParaRPr lang="en-US" sz="1300" kern="1200" dirty="0"/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Project duration is 2 years</a:t>
          </a:r>
          <a:r>
            <a:rPr lang="en-US" sz="1300" kern="1200" dirty="0" smtClean="0"/>
            <a:t>, planned completion end of 2025</a:t>
          </a:r>
          <a:endParaRPr lang="en-US" sz="1300" kern="1200" dirty="0"/>
        </a:p>
      </dsp:txBody>
      <dsp:txXfrm>
        <a:off x="1736176" y="2481017"/>
        <a:ext cx="6339063" cy="1100832"/>
      </dsp:txXfrm>
    </dsp:sp>
    <dsp:sp modelId="{C00804E3-26AE-404D-820B-394A7D6DFF6A}">
      <dsp:nvSpPr>
        <dsp:cNvPr id="0" name=""/>
        <dsp:cNvSpPr/>
      </dsp:nvSpPr>
      <dsp:spPr>
        <a:xfrm>
          <a:off x="1615047" y="3581849"/>
          <a:ext cx="64601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9CA429-2415-4A2B-9833-164E65EEB334}">
      <dsp:nvSpPr>
        <dsp:cNvPr id="0" name=""/>
        <dsp:cNvSpPr/>
      </dsp:nvSpPr>
      <dsp:spPr>
        <a:xfrm rot="5400000">
          <a:off x="3056634" y="-1117207"/>
          <a:ext cx="824167" cy="326467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100" kern="1200" dirty="0" smtClean="0"/>
            <a:t>Not </a:t>
          </a:r>
          <a:r>
            <a:rPr lang="de-CH" sz="1100" kern="1200" dirty="0" err="1" smtClean="0"/>
            <a:t>much</a:t>
          </a:r>
          <a:r>
            <a:rPr lang="de-CH" sz="1100" kern="1200" dirty="0" smtClean="0"/>
            <a:t> time </a:t>
          </a:r>
          <a:r>
            <a:rPr lang="de-CH" sz="1100" kern="1200" dirty="0" err="1" smtClean="0"/>
            <a:t>available</a:t>
          </a:r>
          <a:endParaRPr lang="en-US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100" kern="1200" smtClean="0"/>
            <a:t>RDM is relevant but also a pain</a:t>
          </a:r>
          <a:endParaRPr lang="en-US" sz="1100" kern="1200"/>
        </a:p>
      </dsp:txBody>
      <dsp:txXfrm rot="-5400000">
        <a:off x="1836381" y="143279"/>
        <a:ext cx="3224442" cy="743701"/>
      </dsp:txXfrm>
    </dsp:sp>
    <dsp:sp modelId="{709EDED0-A74F-45DD-9F0B-B62F055A1E44}">
      <dsp:nvSpPr>
        <dsp:cNvPr id="0" name=""/>
        <dsp:cNvSpPr/>
      </dsp:nvSpPr>
      <dsp:spPr>
        <a:xfrm>
          <a:off x="0" y="25"/>
          <a:ext cx="1836380" cy="103020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err="1" smtClean="0"/>
            <a:t>One</a:t>
          </a:r>
          <a:r>
            <a:rPr lang="de-CH" sz="1200" kern="1200" dirty="0" smtClean="0"/>
            <a:t> </a:t>
          </a:r>
          <a:r>
            <a:rPr lang="de-CH" sz="1200" kern="1200" dirty="0" err="1" smtClean="0"/>
            <a:t>of</a:t>
          </a:r>
          <a:r>
            <a:rPr lang="de-CH" sz="1200" kern="1200" dirty="0" smtClean="0"/>
            <a:t> </a:t>
          </a:r>
          <a:r>
            <a:rPr lang="de-CH" sz="1200" kern="1200" dirty="0" err="1" smtClean="0"/>
            <a:t>many</a:t>
          </a:r>
          <a:r>
            <a:rPr lang="de-CH" sz="1200" kern="1200" dirty="0" smtClean="0"/>
            <a:t> </a:t>
          </a:r>
          <a:r>
            <a:rPr lang="de-CH" sz="1200" kern="1200" dirty="0" err="1" smtClean="0"/>
            <a:t>cases</a:t>
          </a:r>
          <a:r>
            <a:rPr lang="de-CH" sz="1200" kern="1200" dirty="0" smtClean="0"/>
            <a:t> </a:t>
          </a:r>
          <a:r>
            <a:rPr lang="de-CH" sz="1200" kern="1200" dirty="0" err="1" smtClean="0"/>
            <a:t>with</a:t>
          </a:r>
          <a:r>
            <a:rPr lang="de-CH" sz="1200" kern="1200" dirty="0" smtClean="0"/>
            <a:t> </a:t>
          </a:r>
          <a:r>
            <a:rPr lang="de-CH" sz="1200" kern="1200" dirty="0" err="1" smtClean="0"/>
            <a:t>commonalities</a:t>
          </a:r>
          <a:endParaRPr lang="en-US" sz="1200" kern="1200" dirty="0"/>
        </a:p>
      </dsp:txBody>
      <dsp:txXfrm>
        <a:off x="50291" y="50316"/>
        <a:ext cx="1735798" cy="929627"/>
      </dsp:txXfrm>
    </dsp:sp>
    <dsp:sp modelId="{B2948E28-90C9-4EBB-9F3B-73C87D2844B9}">
      <dsp:nvSpPr>
        <dsp:cNvPr id="0" name=""/>
        <dsp:cNvSpPr/>
      </dsp:nvSpPr>
      <dsp:spPr>
        <a:xfrm rot="5400000">
          <a:off x="3056634" y="-35486"/>
          <a:ext cx="824167" cy="326467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100" kern="1200" smtClean="0"/>
            <a:t>Close knowledge gaps </a:t>
          </a:r>
          <a:endParaRPr 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100" kern="1200" smtClean="0"/>
            <a:t>Flexible and optimised learning</a:t>
          </a:r>
          <a:endParaRPr 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100" kern="1200" dirty="0" smtClean="0"/>
            <a:t>Quick &amp; easy </a:t>
          </a:r>
          <a:r>
            <a:rPr lang="de-CH" sz="1100" kern="1200" dirty="0" err="1" smtClean="0"/>
            <a:t>access</a:t>
          </a:r>
          <a:endParaRPr lang="en-US" sz="1100" kern="1200" dirty="0"/>
        </a:p>
      </dsp:txBody>
      <dsp:txXfrm rot="-5400000">
        <a:off x="1836381" y="1225000"/>
        <a:ext cx="3224442" cy="743701"/>
      </dsp:txXfrm>
    </dsp:sp>
    <dsp:sp modelId="{EB46A3FE-414D-46CC-A2A3-768CC16028CC}">
      <dsp:nvSpPr>
        <dsp:cNvPr id="0" name=""/>
        <dsp:cNvSpPr/>
      </dsp:nvSpPr>
      <dsp:spPr>
        <a:xfrm>
          <a:off x="0" y="1081746"/>
          <a:ext cx="1836380" cy="103020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smtClean="0"/>
            <a:t>The result of measure 3 should give Andy the chance to</a:t>
          </a:r>
          <a:endParaRPr lang="en-US" sz="1200" kern="1200"/>
        </a:p>
      </dsp:txBody>
      <dsp:txXfrm>
        <a:off x="50291" y="1132037"/>
        <a:ext cx="1735798" cy="9296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D0423-9B9E-4BA5-89F6-2AA74AB403CA}">
      <dsp:nvSpPr>
        <dsp:cNvPr id="0" name=""/>
        <dsp:cNvSpPr/>
      </dsp:nvSpPr>
      <dsp:spPr>
        <a:xfrm>
          <a:off x="0" y="53767"/>
          <a:ext cx="8784976" cy="308879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err="1" smtClean="0">
              <a:solidFill>
                <a:schemeClr val="tx1"/>
              </a:solidFill>
            </a:rPr>
            <a:t>Consists</a:t>
          </a:r>
          <a:r>
            <a:rPr lang="de-CH" sz="1200" kern="1200" dirty="0" smtClean="0">
              <a:solidFill>
                <a:schemeClr val="tx1"/>
              </a:solidFill>
            </a:rPr>
            <a:t> </a:t>
          </a:r>
          <a:r>
            <a:rPr lang="de-CH" sz="1200" kern="1200" dirty="0" err="1" smtClean="0">
              <a:solidFill>
                <a:schemeClr val="tx1"/>
              </a:solidFill>
            </a:rPr>
            <a:t>of</a:t>
          </a:r>
          <a:r>
            <a:rPr lang="de-CH" sz="1200" kern="1200" dirty="0" smtClean="0">
              <a:solidFill>
                <a:schemeClr val="tx1"/>
              </a:solidFill>
            </a:rPr>
            <a:t> 7 </a:t>
          </a:r>
          <a:r>
            <a:rPr lang="de-CH" sz="1200" kern="1200" dirty="0" err="1" smtClean="0">
              <a:solidFill>
                <a:schemeClr val="tx1"/>
              </a:solidFill>
            </a:rPr>
            <a:t>work</a:t>
          </a:r>
          <a:r>
            <a:rPr lang="de-CH" sz="1200" kern="1200" dirty="0" smtClean="0">
              <a:solidFill>
                <a:schemeClr val="tx1"/>
              </a:solidFill>
            </a:rPr>
            <a:t> </a:t>
          </a:r>
          <a:r>
            <a:rPr lang="de-CH" sz="1200" kern="1200" dirty="0" err="1" smtClean="0">
              <a:solidFill>
                <a:schemeClr val="tx1"/>
              </a:solidFill>
            </a:rPr>
            <a:t>packages</a:t>
          </a:r>
          <a:r>
            <a:rPr lang="de-CH" sz="1200" kern="1200" dirty="0" smtClean="0">
              <a:solidFill>
                <a:schemeClr val="tx1"/>
              </a:solidFill>
            </a:rPr>
            <a:t> (WP):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078" y="68845"/>
        <a:ext cx="8754820" cy="278723"/>
      </dsp:txXfrm>
    </dsp:sp>
    <dsp:sp modelId="{31DE4D69-E638-484C-B4C7-8F2BE656C66C}">
      <dsp:nvSpPr>
        <dsp:cNvPr id="0" name=""/>
        <dsp:cNvSpPr/>
      </dsp:nvSpPr>
      <dsp:spPr>
        <a:xfrm>
          <a:off x="0" y="385178"/>
          <a:ext cx="8784976" cy="30887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smtClean="0"/>
            <a:t>WP1: </a:t>
          </a:r>
          <a:r>
            <a:rPr lang="de-CH" sz="1200" i="1" kern="1200" smtClean="0"/>
            <a:t>Modules</a:t>
          </a:r>
          <a:endParaRPr lang="en-US" sz="1200" kern="1200"/>
        </a:p>
      </dsp:txBody>
      <dsp:txXfrm>
        <a:off x="15078" y="400256"/>
        <a:ext cx="8754820" cy="278723"/>
      </dsp:txXfrm>
    </dsp:sp>
    <dsp:sp modelId="{8545524D-BDD4-44FF-B25A-3DDB4D4B4DD9}">
      <dsp:nvSpPr>
        <dsp:cNvPr id="0" name=""/>
        <dsp:cNvSpPr/>
      </dsp:nvSpPr>
      <dsp:spPr>
        <a:xfrm>
          <a:off x="0" y="694058"/>
          <a:ext cx="8784976" cy="335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15240" rIns="85344" bIns="15240" numCol="1" spcCol="1270" anchor="t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Identifies the topics for modules which are relevant for researchers, gathers content and improves modules based on user feedback</a:t>
          </a:r>
          <a:endParaRPr lang="en-US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Develops discipline- &amp; tool-specific modules in close exchange with researchers and rewards researchers </a:t>
          </a:r>
          <a:r>
            <a:rPr lang="en-US" sz="900" kern="1200" dirty="0" smtClean="0"/>
            <a:t>for contribution </a:t>
          </a:r>
          <a:r>
            <a:rPr lang="en-US" sz="900" kern="1200" dirty="0" smtClean="0"/>
            <a:t>also financially</a:t>
          </a:r>
          <a:endParaRPr lang="en-US" sz="900" kern="1200" dirty="0"/>
        </a:p>
      </dsp:txBody>
      <dsp:txXfrm>
        <a:off x="0" y="694058"/>
        <a:ext cx="8784976" cy="335340"/>
      </dsp:txXfrm>
    </dsp:sp>
    <dsp:sp modelId="{6596AE8E-050E-482F-B85A-9318A0BDCA62}">
      <dsp:nvSpPr>
        <dsp:cNvPr id="0" name=""/>
        <dsp:cNvSpPr/>
      </dsp:nvSpPr>
      <dsp:spPr>
        <a:xfrm>
          <a:off x="0" y="1029398"/>
          <a:ext cx="8784976" cy="308879"/>
        </a:xfrm>
        <a:prstGeom prst="roundRect">
          <a:avLst/>
        </a:prstGeom>
        <a:solidFill>
          <a:srgbClr val="3857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smtClean="0"/>
            <a:t>WP2: </a:t>
          </a:r>
          <a:r>
            <a:rPr lang="de-CH" sz="1200" i="1" kern="1200" smtClean="0"/>
            <a:t>Communication</a:t>
          </a:r>
          <a:endParaRPr lang="en-US" sz="1200" kern="1200"/>
        </a:p>
      </dsp:txBody>
      <dsp:txXfrm>
        <a:off x="15078" y="1044476"/>
        <a:ext cx="8754820" cy="278723"/>
      </dsp:txXfrm>
    </dsp:sp>
    <dsp:sp modelId="{AC7C5076-DC19-4C33-92A5-BD2FC129CB23}">
      <dsp:nvSpPr>
        <dsp:cNvPr id="0" name=""/>
        <dsp:cNvSpPr/>
      </dsp:nvSpPr>
      <dsp:spPr>
        <a:xfrm>
          <a:off x="0" y="1338278"/>
          <a:ext cx="8784976" cy="335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15240" rIns="85344" bIns="15240" numCol="1" spcCol="1270" anchor="t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Communicates about the project and its products within the ETH Domain throughout the project duration </a:t>
          </a:r>
          <a:endParaRPr lang="en-US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Emphasizes the benefits of ORD practices for researchers, with a focus on short-term benefits and how the modules can support researchers in their daily work </a:t>
          </a:r>
          <a:endParaRPr lang="en-US" sz="900" kern="1200" dirty="0"/>
        </a:p>
      </dsp:txBody>
      <dsp:txXfrm>
        <a:off x="0" y="1338278"/>
        <a:ext cx="8784976" cy="335340"/>
      </dsp:txXfrm>
    </dsp:sp>
    <dsp:sp modelId="{83BB4090-CFED-4F16-A673-F3971DE5CC42}">
      <dsp:nvSpPr>
        <dsp:cNvPr id="0" name=""/>
        <dsp:cNvSpPr/>
      </dsp:nvSpPr>
      <dsp:spPr>
        <a:xfrm>
          <a:off x="0" y="1673618"/>
          <a:ext cx="8784976" cy="308879"/>
        </a:xfrm>
        <a:prstGeom prst="roundRect">
          <a:avLst/>
        </a:prstGeom>
        <a:solidFill>
          <a:srgbClr val="4E69A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smtClean="0"/>
            <a:t>WP3: </a:t>
          </a:r>
          <a:r>
            <a:rPr lang="de-CH" sz="1200" i="1" kern="1200" dirty="0" smtClean="0"/>
            <a:t>Online </a:t>
          </a:r>
          <a:r>
            <a:rPr lang="de-CH" sz="1200" i="1" kern="1200" dirty="0" err="1" smtClean="0"/>
            <a:t>platform</a:t>
          </a:r>
          <a:endParaRPr lang="en-US" sz="1200" kern="1200" dirty="0"/>
        </a:p>
      </dsp:txBody>
      <dsp:txXfrm>
        <a:off x="15078" y="1688696"/>
        <a:ext cx="8754820" cy="278723"/>
      </dsp:txXfrm>
    </dsp:sp>
    <dsp:sp modelId="{F277F752-55D5-4516-9916-97AD40268BD7}">
      <dsp:nvSpPr>
        <dsp:cNvPr id="0" name=""/>
        <dsp:cNvSpPr/>
      </dsp:nvSpPr>
      <dsp:spPr>
        <a:xfrm>
          <a:off x="0" y="1982498"/>
          <a:ext cx="8784976" cy="335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15240" rIns="85344" bIns="15240" numCol="1" spcCol="1270" anchor="t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Evaluates an </a:t>
          </a:r>
          <a:r>
            <a:rPr lang="en-US" sz="900" i="0" kern="1200" dirty="0" smtClean="0"/>
            <a:t>online platform </a:t>
          </a:r>
          <a:r>
            <a:rPr lang="en-US" sz="900" kern="1200" dirty="0" smtClean="0"/>
            <a:t>for publishing all training material from WP1 </a:t>
          </a:r>
          <a:r>
            <a:rPr lang="en-US" sz="900" i="1" kern="1200" dirty="0" smtClean="0"/>
            <a:t>Modules</a:t>
          </a:r>
          <a:endParaRPr lang="en-US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Considers only existing online platforms whose operation and maintenance can be guaranteed in the long-term </a:t>
          </a:r>
          <a:endParaRPr lang="en-US" sz="900" kern="1200" dirty="0"/>
        </a:p>
      </dsp:txBody>
      <dsp:txXfrm>
        <a:off x="0" y="1982498"/>
        <a:ext cx="8784976" cy="335340"/>
      </dsp:txXfrm>
    </dsp:sp>
    <dsp:sp modelId="{638849CB-3FF4-48B7-9302-6AF0D8B0A462}">
      <dsp:nvSpPr>
        <dsp:cNvPr id="0" name=""/>
        <dsp:cNvSpPr/>
      </dsp:nvSpPr>
      <dsp:spPr>
        <a:xfrm>
          <a:off x="0" y="2317838"/>
          <a:ext cx="8784976" cy="308879"/>
        </a:xfrm>
        <a:prstGeom prst="roundRect">
          <a:avLst/>
        </a:prstGeom>
        <a:solidFill>
          <a:srgbClr val="843C0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smtClean="0"/>
            <a:t>WP4: </a:t>
          </a:r>
          <a:r>
            <a:rPr lang="de-CH" sz="1200" i="1" kern="1200" smtClean="0"/>
            <a:t>Continuous operation and sustainability</a:t>
          </a:r>
          <a:endParaRPr lang="en-US" sz="1200" kern="1200"/>
        </a:p>
      </dsp:txBody>
      <dsp:txXfrm>
        <a:off x="15078" y="2332916"/>
        <a:ext cx="8754820" cy="278723"/>
      </dsp:txXfrm>
    </dsp:sp>
    <dsp:sp modelId="{CFD857BF-4D2C-4CD6-A2FC-1DF6CE0D762C}">
      <dsp:nvSpPr>
        <dsp:cNvPr id="0" name=""/>
        <dsp:cNvSpPr/>
      </dsp:nvSpPr>
      <dsp:spPr>
        <a:xfrm>
          <a:off x="0" y="2626718"/>
          <a:ext cx="8784976" cy="19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15240" rIns="85344" bIns="15240" numCol="1" spcCol="1270" anchor="t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Organizes the ongoing and long-term operation and maintenance of the products developed in the project (</a:t>
          </a:r>
          <a:r>
            <a:rPr lang="en-US" sz="900" kern="1200" dirty="0" smtClean="0"/>
            <a:t>including funding options)</a:t>
          </a:r>
          <a:r>
            <a:rPr lang="en-US" sz="900" kern="1200" dirty="0" smtClean="0"/>
            <a:t> </a:t>
          </a:r>
          <a:endParaRPr lang="en-US" sz="900" kern="1200" dirty="0"/>
        </a:p>
      </dsp:txBody>
      <dsp:txXfrm>
        <a:off x="0" y="2626718"/>
        <a:ext cx="8784976" cy="198720"/>
      </dsp:txXfrm>
    </dsp:sp>
    <dsp:sp modelId="{E77959D6-72BF-4446-9B0F-736CFB04F268}">
      <dsp:nvSpPr>
        <dsp:cNvPr id="0" name=""/>
        <dsp:cNvSpPr/>
      </dsp:nvSpPr>
      <dsp:spPr>
        <a:xfrm>
          <a:off x="0" y="2825438"/>
          <a:ext cx="8784976" cy="308879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smtClean="0"/>
            <a:t>WP5: </a:t>
          </a:r>
          <a:r>
            <a:rPr lang="de-CH" sz="1200" i="1" kern="1200" smtClean="0"/>
            <a:t>Transformation</a:t>
          </a:r>
          <a:endParaRPr lang="en-US" sz="1200" kern="1200"/>
        </a:p>
      </dsp:txBody>
      <dsp:txXfrm>
        <a:off x="15078" y="2840516"/>
        <a:ext cx="8754820" cy="278723"/>
      </dsp:txXfrm>
    </dsp:sp>
    <dsp:sp modelId="{0777C068-9152-4248-A6F6-5B35F095AC0E}">
      <dsp:nvSpPr>
        <dsp:cNvPr id="0" name=""/>
        <dsp:cNvSpPr/>
      </dsp:nvSpPr>
      <dsp:spPr>
        <a:xfrm>
          <a:off x="0" y="3134318"/>
          <a:ext cx="8784976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15240" rIns="85344" bIns="15240" numCol="1" spcCol="1270" anchor="t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Adapts training content from a didactic and learning perspective and imports the material into the chosen </a:t>
          </a:r>
          <a:r>
            <a:rPr lang="en-US" sz="900" i="1" kern="1200" dirty="0" smtClean="0"/>
            <a:t>online platform </a:t>
          </a:r>
          <a:r>
            <a:rPr lang="en-US" sz="900" kern="1200" dirty="0" smtClean="0"/>
            <a:t>by enriching it with (interactive) features of the </a:t>
          </a:r>
          <a:r>
            <a:rPr lang="en-US" sz="900" i="1" kern="1200" dirty="0" smtClean="0"/>
            <a:t>online platform</a:t>
          </a:r>
          <a:endParaRPr lang="en-US" sz="900" i="1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Improves jointly with WP1 </a:t>
          </a:r>
          <a:r>
            <a:rPr lang="en-US" sz="900" i="1" kern="1200" dirty="0" smtClean="0"/>
            <a:t>Modules</a:t>
          </a:r>
          <a:r>
            <a:rPr lang="en-US" sz="900" kern="1200" dirty="0" smtClean="0"/>
            <a:t> the online modules based on user feedback 	</a:t>
          </a:r>
          <a:endParaRPr lang="en-US" sz="900" kern="1200" dirty="0"/>
        </a:p>
      </dsp:txBody>
      <dsp:txXfrm>
        <a:off x="0" y="3134318"/>
        <a:ext cx="8784976" cy="471960"/>
      </dsp:txXfrm>
    </dsp:sp>
    <dsp:sp modelId="{F5657CCB-2306-49AF-861F-87900596D470}">
      <dsp:nvSpPr>
        <dsp:cNvPr id="0" name=""/>
        <dsp:cNvSpPr/>
      </dsp:nvSpPr>
      <dsp:spPr>
        <a:xfrm>
          <a:off x="0" y="3606278"/>
          <a:ext cx="8784976" cy="308879"/>
        </a:xfrm>
        <a:prstGeom prst="roundRect">
          <a:avLst/>
        </a:prstGeom>
        <a:solidFill>
          <a:srgbClr val="ED7D3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smtClean="0"/>
            <a:t>WP6: </a:t>
          </a:r>
          <a:r>
            <a:rPr lang="de-CH" sz="1200" i="1" kern="1200" dirty="0" smtClean="0"/>
            <a:t>Knowledge </a:t>
          </a:r>
          <a:r>
            <a:rPr lang="de-CH" sz="1200" i="1" kern="1200" dirty="0" err="1" smtClean="0"/>
            <a:t>exchange</a:t>
          </a:r>
          <a:endParaRPr lang="en-US" sz="1200" kern="1200" dirty="0"/>
        </a:p>
      </dsp:txBody>
      <dsp:txXfrm>
        <a:off x="15078" y="3621356"/>
        <a:ext cx="8754820" cy="278723"/>
      </dsp:txXfrm>
    </dsp:sp>
    <dsp:sp modelId="{3EAC720B-3D8A-44D3-B098-467B46823E4D}">
      <dsp:nvSpPr>
        <dsp:cNvPr id="0" name=""/>
        <dsp:cNvSpPr/>
      </dsp:nvSpPr>
      <dsp:spPr>
        <a:xfrm>
          <a:off x="0" y="3915158"/>
          <a:ext cx="8784976" cy="19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15240" rIns="85344" bIns="15240" numCol="1" spcCol="1270" anchor="t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900" kern="1200" dirty="0" smtClean="0"/>
            <a:t>Improves training possibilities for researchers in 4 RI (PSI, Empa, </a:t>
          </a:r>
          <a:r>
            <a:rPr lang="en-US" sz="900" kern="1200" dirty="0" err="1" smtClean="0"/>
            <a:t>Eawag</a:t>
          </a:r>
          <a:r>
            <a:rPr lang="en-US" sz="900" kern="1200" dirty="0" smtClean="0"/>
            <a:t>, WSL) via knowledge transfer from ETHZ and EPFL to Lib4RI</a:t>
          </a:r>
          <a:endParaRPr lang="en-US" sz="900" kern="1200" dirty="0"/>
        </a:p>
      </dsp:txBody>
      <dsp:txXfrm>
        <a:off x="0" y="3915158"/>
        <a:ext cx="8784976" cy="198720"/>
      </dsp:txXfrm>
    </dsp:sp>
    <dsp:sp modelId="{3D9F2E56-7B1A-4874-8DC6-A05D0CFD307A}">
      <dsp:nvSpPr>
        <dsp:cNvPr id="0" name=""/>
        <dsp:cNvSpPr/>
      </dsp:nvSpPr>
      <dsp:spPr>
        <a:xfrm>
          <a:off x="0" y="4113878"/>
          <a:ext cx="8784976" cy="308879"/>
        </a:xfrm>
        <a:prstGeom prst="roundRect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smtClean="0"/>
            <a:t>WP7: </a:t>
          </a:r>
          <a:r>
            <a:rPr lang="de-CH" sz="1200" i="1" kern="1200" smtClean="0"/>
            <a:t>Project management</a:t>
          </a:r>
          <a:endParaRPr lang="en-US" sz="1200" kern="1200"/>
        </a:p>
      </dsp:txBody>
      <dsp:txXfrm>
        <a:off x="15078" y="4128956"/>
        <a:ext cx="8754820" cy="278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D5A2D-F402-48DD-B039-7154530A9DB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9286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D010E-D1FB-41AC-82FA-21A2BDC5E24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25B60-F2BA-46E5-8E2D-2D2B4D1E38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9765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fld id="{8EB7A3EB-4433-443A-A009-3B9B991FB481}" type="slidenum">
              <a:rPr lang="en-US" smtClean="0"/>
              <a:t>2</a:t>
            </a:fld>
            <a:fld id="{18473FD6-D5E8-4E17-AB79-2ECD3752C336}" type="slidenum">
              <a:rPr lang="en-US" smtClean="0"/>
              <a:t>2</a:t>
            </a:fld>
            <a:fld id="{78F55F48-DD6E-4723-B865-54107CA85603}" type="slidenum">
              <a:rPr lang="en-US" smtClean="0"/>
              <a:t>2</a:t>
            </a:fld>
            <a:fld id="{98DEC867-A17A-4F4F-9A68-32B49556BB2D}" type="slidenum">
              <a:rPr lang="en-US" smtClean="0"/>
              <a:t>2</a:t>
            </a:fld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25B60-F2BA-46E5-8E2D-2D2B4D1E3830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496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42290"/>
            <a:ext cx="2273641" cy="606858"/>
          </a:xfrm>
          <a:prstGeom prst="rect">
            <a:avLst/>
          </a:prstGeom>
        </p:spPr>
      </p:pic>
      <p:sp>
        <p:nvSpPr>
          <p:cNvPr id="8" name="Textfeld 7"/>
          <p:cNvSpPr txBox="1"/>
          <p:nvPr userDrawn="1"/>
        </p:nvSpPr>
        <p:spPr>
          <a:xfrm>
            <a:off x="1231200" y="28080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Willkommen</a:t>
            </a:r>
          </a:p>
          <a:p>
            <a:r>
              <a:rPr lang="de-CH" dirty="0" smtClean="0"/>
              <a:t>Welcome</a:t>
            </a:r>
          </a:p>
          <a:p>
            <a:r>
              <a:rPr lang="de-CH" dirty="0" err="1" smtClean="0"/>
              <a:t>Bienvenue</a:t>
            </a:r>
            <a:endParaRPr lang="de-CH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515797" y="1599642"/>
            <a:ext cx="82440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15796" y="2517744"/>
            <a:ext cx="8244000" cy="60483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Untertitel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15797" y="3165816"/>
            <a:ext cx="8244000" cy="378619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Autor</a:t>
            </a:r>
          </a:p>
        </p:txBody>
      </p:sp>
    </p:spTree>
    <p:extLst>
      <p:ext uri="{BB962C8B-B14F-4D97-AF65-F5344CB8AC3E}">
        <p14:creationId xmlns:p14="http://schemas.microsoft.com/office/powerpoint/2010/main" val="345225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8879" y="762000"/>
            <a:ext cx="8046244" cy="3942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75154"/>
            <a:ext cx="4428000" cy="2079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887" y="2895371"/>
            <a:ext cx="3510000" cy="75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000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40362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603647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807244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B298C-798E-4D73-9DD6-F896C0653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72337" y="237600"/>
            <a:ext cx="1350000" cy="27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863" baseline="0"/>
            </a:lvl1pPr>
            <a:lvl2pPr>
              <a:defRPr sz="863"/>
            </a:lvl2pPr>
            <a:lvl3pPr>
              <a:defRPr sz="863"/>
            </a:lvl3pPr>
            <a:lvl4pPr>
              <a:defRPr sz="863"/>
            </a:lvl4pPr>
            <a:lvl5pPr>
              <a:defRPr sz="863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0C37DB3-7487-4F6C-A775-9EA5C80080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3" y="350437"/>
            <a:ext cx="485775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90DA7E0-7563-4971-AB58-689BFF7E6A8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69" y="302615"/>
            <a:ext cx="635794" cy="2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683F6991-C9EA-46C6-8B6B-7F034449F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21" y="304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77661C43-16CE-4209-AD48-187EBBC3F5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5" y="289716"/>
            <a:ext cx="914400" cy="27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406BFDC4-E966-4990-920C-864108D242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884" y="353775"/>
            <a:ext cx="6858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>
            <a:extLst>
              <a:ext uri="{FF2B5EF4-FFF2-40B4-BE49-F238E27FC236}">
                <a16:creationId xmlns:a16="http://schemas.microsoft.com/office/drawing/2014/main" id="{5573958E-5F3F-4B7A-81F0-B469A3E7BA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9" y="332562"/>
            <a:ext cx="742950" cy="1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181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  <p15:guide id="5" pos="610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8879" y="762000"/>
            <a:ext cx="8046244" cy="3942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8000" y="2218121"/>
            <a:ext cx="4266000" cy="1701000"/>
          </a:xfrm>
          <a:solidFill>
            <a:schemeClr val="accent2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33908" y="3479750"/>
            <a:ext cx="3240000" cy="351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000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40362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603647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807244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72337" y="237600"/>
            <a:ext cx="1350000" cy="27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863"/>
            </a:lvl1pPr>
            <a:lvl2pPr>
              <a:defRPr sz="863"/>
            </a:lvl2pPr>
            <a:lvl3pPr>
              <a:defRPr sz="863"/>
            </a:lvl3pPr>
            <a:lvl4pPr>
              <a:defRPr sz="863"/>
            </a:lvl4pPr>
            <a:lvl5pPr>
              <a:defRPr sz="863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AE0A21A-6D22-4B92-830D-A8743159D5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3" y="350437"/>
            <a:ext cx="485775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0FBD380C-227D-4012-B850-743F6E6D6F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69" y="302615"/>
            <a:ext cx="635794" cy="2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B949A845-82D4-44AE-A7A8-C5387EEFE8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21" y="304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>
            <a:extLst>
              <a:ext uri="{FF2B5EF4-FFF2-40B4-BE49-F238E27FC236}">
                <a16:creationId xmlns:a16="http://schemas.microsoft.com/office/drawing/2014/main" id="{4DD84052-C8EB-482B-B01B-FDCFF7305C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5" y="289716"/>
            <a:ext cx="914400" cy="27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07B89EBE-397A-467D-B093-D005BE7FCD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9" y="332562"/>
            <a:ext cx="742950" cy="1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FC2D2EA8-FB23-4716-B664-2A5E16241C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884" y="353775"/>
            <a:ext cx="6858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138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548879" y="762000"/>
            <a:ext cx="8046244" cy="3943350"/>
          </a:xfrm>
          <a:prstGeom prst="rect">
            <a:avLst/>
          </a:prstGeom>
          <a:solidFill>
            <a:srgbClr val="48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350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455304"/>
            <a:ext cx="7641000" cy="2565000"/>
          </a:xfrm>
          <a:solidFill>
            <a:srgbClr val="72791C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887" y="3163413"/>
            <a:ext cx="6480000" cy="75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000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40362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603647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807244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72337" y="237600"/>
            <a:ext cx="1350000" cy="27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863"/>
            </a:lvl1pPr>
            <a:lvl2pPr>
              <a:defRPr sz="863"/>
            </a:lvl2pPr>
            <a:lvl3pPr>
              <a:defRPr sz="863"/>
            </a:lvl3pPr>
            <a:lvl4pPr>
              <a:defRPr sz="863"/>
            </a:lvl4pPr>
            <a:lvl5pPr>
              <a:defRPr sz="863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5BC275D-3311-42A2-BE50-3EB692AEE9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3" y="350437"/>
            <a:ext cx="485775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2B136509-6758-498C-B8B8-7CBB365AFC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69" y="302615"/>
            <a:ext cx="635794" cy="2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AE158408-AAF9-429B-B0C6-9396CE5546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21" y="304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BFDE1593-9DF5-4A76-9C89-6C92EA0881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5" y="289716"/>
            <a:ext cx="914400" cy="27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>
            <a:extLst>
              <a:ext uri="{FF2B5EF4-FFF2-40B4-BE49-F238E27FC236}">
                <a16:creationId xmlns:a16="http://schemas.microsoft.com/office/drawing/2014/main" id="{D140B4A4-663D-4115-8895-B14DA25677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9" y="332562"/>
            <a:ext cx="742950" cy="1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A530152D-C3D9-428E-87E2-9BCBF54788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884" y="353775"/>
            <a:ext cx="6858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11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878" y="762000"/>
            <a:ext cx="8046245" cy="3942000"/>
          </a:xfrm>
          <a:solidFill>
            <a:schemeClr val="accent2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886" y="3841969"/>
            <a:ext cx="7533000" cy="75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000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40362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603647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807244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72337" y="237600"/>
            <a:ext cx="1350000" cy="27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863"/>
            </a:lvl1pPr>
            <a:lvl2pPr>
              <a:defRPr sz="863"/>
            </a:lvl2pPr>
            <a:lvl3pPr>
              <a:defRPr sz="863"/>
            </a:lvl3pPr>
            <a:lvl4pPr>
              <a:defRPr sz="863"/>
            </a:lvl4pPr>
            <a:lvl5pPr>
              <a:defRPr sz="863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6242616-F2E4-4F30-AD5E-3DA0C4E4F7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3" y="350437"/>
            <a:ext cx="485775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158C2957-1A57-4F5A-A949-3A68155F8D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69" y="302615"/>
            <a:ext cx="635794" cy="2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0827344F-1515-4B79-9F30-6428603EBA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21" y="304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5983C9B3-143A-4270-95B4-3DA133548D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5" y="289716"/>
            <a:ext cx="914400" cy="27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E678AE50-4059-4362-B27A-DE28BCB6DA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9" y="332562"/>
            <a:ext cx="742950" cy="1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6CD70E06-E480-4623-90E6-4C739ADB16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884" y="353775"/>
            <a:ext cx="6858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80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8879" y="762000"/>
            <a:ext cx="8046244" cy="3942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75154"/>
            <a:ext cx="4428000" cy="2079000"/>
          </a:xfrm>
          <a:solidFill>
            <a:srgbClr val="007A96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887" y="2895371"/>
            <a:ext cx="3510000" cy="75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000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40362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603647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807244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72337" y="237600"/>
            <a:ext cx="1350000" cy="27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863"/>
            </a:lvl1pPr>
            <a:lvl2pPr>
              <a:defRPr sz="863"/>
            </a:lvl2pPr>
            <a:lvl3pPr>
              <a:defRPr sz="863"/>
            </a:lvl3pPr>
            <a:lvl4pPr>
              <a:defRPr sz="863"/>
            </a:lvl4pPr>
            <a:lvl5pPr>
              <a:defRPr sz="863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1C2D632-2104-4C70-9356-B2CD0D433F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3" y="350437"/>
            <a:ext cx="485775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0CCE0784-EC98-45B3-8693-860844FF2B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69" y="302615"/>
            <a:ext cx="635794" cy="2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0D871AB0-09AF-4B64-86A8-6C274A26FF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21" y="304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683A11E0-B691-48CD-AEA5-E002D4D84F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5" y="289716"/>
            <a:ext cx="914400" cy="27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5B82AF64-533D-4ECF-A2A3-899DB1B9D2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9" y="332562"/>
            <a:ext cx="742950" cy="1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E50EF551-C630-491B-A176-AF276958604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884" y="353775"/>
            <a:ext cx="6858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058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buFont typeface="+mj-lt"/>
              <a:buAutoNum type="arabicPeriod"/>
              <a:defRPr/>
            </a:lvl1pPr>
            <a:lvl2pPr marL="809625" indent="-404813">
              <a:buFont typeface="+mj-lt"/>
              <a:buAutoNum type="arabicPeriod"/>
              <a:defRPr/>
            </a:lvl2pPr>
            <a:lvl3pPr marL="1209675" indent="-400050">
              <a:buFont typeface="+mj-lt"/>
              <a:buAutoNum type="arabicPeriod"/>
              <a:defRPr/>
            </a:lvl3pPr>
            <a:lvl4pPr marL="1614488" indent="-404813">
              <a:buFont typeface="+mj-lt"/>
              <a:buAutoNum type="arabicPeriod"/>
              <a:defRPr/>
            </a:lvl4pPr>
            <a:lvl5pPr marL="2019300" indent="-404813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614645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011207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8" y="1059656"/>
            <a:ext cx="8046244" cy="297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8877" y="4177602"/>
            <a:ext cx="4023123" cy="540925"/>
          </a:xfrm>
        </p:spPr>
        <p:txBody>
          <a:bodyPr anchor="b" anchorCtr="0"/>
          <a:lstStyle>
            <a:lvl1pPr marL="134541" indent="-134541">
              <a:spcBef>
                <a:spcPts val="0"/>
              </a:spcBef>
              <a:buFont typeface="+mj-lt"/>
              <a:buAutoNum type="arabicPeriod"/>
              <a:defRPr sz="600"/>
            </a:lvl1pPr>
            <a:lvl2pPr marL="200025" indent="0">
              <a:buNone/>
              <a:defRPr sz="600"/>
            </a:lvl2pPr>
            <a:lvl3pPr marL="403622" indent="0">
              <a:buNone/>
              <a:defRPr sz="600"/>
            </a:lvl3pPr>
            <a:lvl4pPr marL="603647" indent="0">
              <a:buNone/>
              <a:defRPr sz="600"/>
            </a:lvl4pPr>
            <a:lvl5pPr marL="807244" indent="0">
              <a:buNone/>
              <a:defRPr sz="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0845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8" y="1668586"/>
            <a:ext cx="8046244" cy="945000"/>
          </a:xfrm>
        </p:spPr>
        <p:txBody>
          <a:bodyPr/>
          <a:lstStyle>
            <a:lvl1pPr>
              <a:lnSpc>
                <a:spcPct val="1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‹Nr.›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548878" y="4880316"/>
            <a:ext cx="738347" cy="1215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sz="1350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sz="1350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350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350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sz="1350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sz="1350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350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350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350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1910162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878" y="1059656"/>
            <a:ext cx="8046000" cy="3645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66011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1641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878" y="195263"/>
            <a:ext cx="8046000" cy="4509393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158456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3122" y="1059656"/>
            <a:ext cx="3942000" cy="3645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879" y="1059656"/>
            <a:ext cx="3780000" cy="3645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748262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8" y="3841350"/>
            <a:ext cx="3941999" cy="864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ETH-Domain ORD Program, Measure 3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879" y="1059656"/>
            <a:ext cx="3942000" cy="2565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3122" y="1059656"/>
            <a:ext cx="3942000" cy="2565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53122" y="3841350"/>
            <a:ext cx="3942001" cy="864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012794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8" y="3124830"/>
            <a:ext cx="8046245" cy="159330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879" y="1059656"/>
            <a:ext cx="2565000" cy="1863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30122" y="1061100"/>
            <a:ext cx="2565000" cy="1863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89499" y="1061100"/>
            <a:ext cx="2565000" cy="1863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025464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8" y="1059656"/>
            <a:ext cx="8046244" cy="297000"/>
          </a:xfrm>
        </p:spPr>
        <p:txBody>
          <a:bodyPr/>
          <a:lstStyle>
            <a:lvl1pPr marL="0" indent="0">
              <a:buNone/>
              <a:defRPr b="1"/>
            </a:lvl1pPr>
            <a:lvl2pPr marL="200025" indent="0">
              <a:buNone/>
              <a:defRPr b="1"/>
            </a:lvl2pPr>
            <a:lvl3pPr marL="403622" indent="0">
              <a:buNone/>
              <a:defRPr b="1"/>
            </a:lvl3pPr>
            <a:lvl4pPr marL="603647" indent="0">
              <a:buNone/>
              <a:defRPr b="1"/>
            </a:lvl4pPr>
            <a:lvl5pPr marL="807244" indent="0">
              <a:buNone/>
              <a:defRPr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ETH-Domain ORD Program, Measure 3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‹Nr.›</a:t>
            </a:fld>
            <a:endParaRPr lang="de-CH" noProof="0"/>
          </a:p>
        </p:txBody>
      </p:sp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48879" y="1546049"/>
            <a:ext cx="8046244" cy="31593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05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3075659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8" y="1601619"/>
            <a:ext cx="8046244" cy="297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00025" indent="0">
              <a:buNone/>
              <a:defRPr>
                <a:solidFill>
                  <a:schemeClr val="bg1"/>
                </a:solidFill>
              </a:defRPr>
            </a:lvl2pPr>
            <a:lvl3pPr marL="405000" indent="0">
              <a:buNone/>
              <a:defRPr>
                <a:solidFill>
                  <a:schemeClr val="bg1"/>
                </a:solidFill>
              </a:defRPr>
            </a:lvl3pPr>
            <a:lvl4pPr marL="606403" indent="0">
              <a:buNone/>
              <a:defRPr>
                <a:solidFill>
                  <a:schemeClr val="bg1"/>
                </a:solidFill>
              </a:defRPr>
            </a:lvl4pPr>
            <a:lvl5pPr marL="81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ECB0664-438F-42D6-A650-DDA6211A4E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3" y="350437"/>
            <a:ext cx="485775" cy="1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D33782E-B441-4F9F-AF04-EA0C72AE3E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69" y="302615"/>
            <a:ext cx="635794" cy="2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8E83F1ED-9608-4A71-A90D-455ED9218D3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21" y="304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CDEBA7-B975-4B10-8561-2927F27924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65" y="289716"/>
            <a:ext cx="914400" cy="27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>
            <a:extLst>
              <a:ext uri="{FF2B5EF4-FFF2-40B4-BE49-F238E27FC236}">
                <a16:creationId xmlns:a16="http://schemas.microsoft.com/office/drawing/2014/main" id="{001D8062-195F-4530-886C-A9640CEA35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9" y="332562"/>
            <a:ext cx="742950" cy="1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CF97A9D4-4E8F-47A3-B224-A20408748D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884" y="353775"/>
            <a:ext cx="6858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575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42290"/>
            <a:ext cx="2273641" cy="606858"/>
          </a:xfrm>
          <a:prstGeom prst="rect">
            <a:avLst/>
          </a:prstGeom>
        </p:spPr>
      </p:pic>
      <p:sp>
        <p:nvSpPr>
          <p:cNvPr id="8" name="Textfeld 7"/>
          <p:cNvSpPr txBox="1"/>
          <p:nvPr userDrawn="1"/>
        </p:nvSpPr>
        <p:spPr>
          <a:xfrm>
            <a:off x="1231200" y="28080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/>
              <a:t>Willkommen</a:t>
            </a:r>
          </a:p>
          <a:p>
            <a:r>
              <a:rPr lang="de-CH"/>
              <a:t>Welcome</a:t>
            </a:r>
          </a:p>
          <a:p>
            <a:r>
              <a:rPr lang="de-CH" err="1"/>
              <a:t>Bienvenue</a:t>
            </a:r>
            <a:endParaRPr lang="de-CH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515797" y="1599642"/>
            <a:ext cx="82440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15796" y="2517744"/>
            <a:ext cx="8244000" cy="60483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/>
              <a:t>Untertitel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15797" y="3165816"/>
            <a:ext cx="8244000" cy="378619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/>
              <a:t>Autor</a:t>
            </a:r>
          </a:p>
        </p:txBody>
      </p:sp>
    </p:spTree>
    <p:extLst>
      <p:ext uri="{BB962C8B-B14F-4D97-AF65-F5344CB8AC3E}">
        <p14:creationId xmlns:p14="http://schemas.microsoft.com/office/powerpoint/2010/main" val="3501591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36976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2492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ctr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ctr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977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3961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06425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52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76522"/>
            <a:ext cx="5111750" cy="3518100"/>
          </a:xfrm>
        </p:spPr>
        <p:txBody>
          <a:bodyPr anchor="t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2764002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3752" y="1491630"/>
            <a:ext cx="6408712" cy="291632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/>
          </p:nvPr>
        </p:nvSpPr>
        <p:spPr>
          <a:xfrm>
            <a:off x="457200" y="1001167"/>
            <a:ext cx="5486400" cy="328445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platzhalter 3"/>
          <p:cNvSpPr>
            <a:spLocks noGrp="1"/>
          </p:cNvSpPr>
          <p:nvPr>
            <p:ph type="body" sz="half" idx="11"/>
          </p:nvPr>
        </p:nvSpPr>
        <p:spPr>
          <a:xfrm>
            <a:off x="453752" y="4407954"/>
            <a:ext cx="5486400" cy="328445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6798291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383507"/>
            <a:ext cx="9144000" cy="37599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1967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62986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41903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26784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52233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6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952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ctr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ctr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929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6916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4787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539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59144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1864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109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965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883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76522"/>
            <a:ext cx="5111750" cy="3518100"/>
          </a:xfrm>
        </p:spPr>
        <p:txBody>
          <a:bodyPr anchor="t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609289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3752" y="1491630"/>
            <a:ext cx="6408712" cy="291632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/>
          </p:nvPr>
        </p:nvSpPr>
        <p:spPr>
          <a:xfrm>
            <a:off x="457200" y="1001167"/>
            <a:ext cx="5486400" cy="328445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Textplatzhalter 3"/>
          <p:cNvSpPr>
            <a:spLocks noGrp="1"/>
          </p:cNvSpPr>
          <p:nvPr>
            <p:ph type="body" sz="half" idx="11"/>
          </p:nvPr>
        </p:nvSpPr>
        <p:spPr>
          <a:xfrm>
            <a:off x="453752" y="4407954"/>
            <a:ext cx="5486400" cy="328445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477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383507"/>
            <a:ext cx="9144000" cy="37599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0698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48326"/>
            <a:ext cx="7139136" cy="857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3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281" y="248640"/>
            <a:ext cx="1259439" cy="33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1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3" r:id="rId8"/>
    <p:sldLayoutId id="2147483694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8" y="195263"/>
            <a:ext cx="8046244" cy="675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78" y="1059656"/>
            <a:ext cx="8046244" cy="351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55269" y="4891833"/>
            <a:ext cx="459000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28775" y="4891833"/>
            <a:ext cx="4050000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ETH-Domain ORD Program, Measure 3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53189" y="4891833"/>
            <a:ext cx="241933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3609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500" indent="-20250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403622" indent="-203597" algn="l" defTabSz="685800" rtl="0" eaLnBrk="1" latinLnBrk="0" hangingPunct="1">
        <a:lnSpc>
          <a:spcPct val="100000"/>
        </a:lnSpc>
        <a:spcBef>
          <a:spcPts val="375"/>
        </a:spcBef>
        <a:buFont typeface="Symbol" panose="05050102010706020507" pitchFamily="18" charset="2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07500" indent="-202500" algn="l" defTabSz="685800" rtl="0" eaLnBrk="1" latinLnBrk="0" hangingPunct="1">
        <a:lnSpc>
          <a:spcPct val="100000"/>
        </a:lnSpc>
        <a:spcBef>
          <a:spcPts val="375"/>
        </a:spcBef>
        <a:buFont typeface="Symbol" panose="05050102010706020507" pitchFamily="18" charset="2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10000" indent="-203597" algn="l" defTabSz="685800" rtl="0" eaLnBrk="1" latinLnBrk="0" hangingPunct="1">
        <a:lnSpc>
          <a:spcPct val="100000"/>
        </a:lnSpc>
        <a:spcBef>
          <a:spcPts val="375"/>
        </a:spcBef>
        <a:buFont typeface="Symbol" panose="05050102010706020507" pitchFamily="18" charset="2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12500" indent="-202500" algn="l" defTabSz="685800" rtl="0" eaLnBrk="1" latinLnBrk="0" hangingPunct="1">
        <a:lnSpc>
          <a:spcPct val="100000"/>
        </a:lnSpc>
        <a:spcBef>
          <a:spcPts val="375"/>
        </a:spcBef>
        <a:buFont typeface="Symbol" panose="05050102010706020507" pitchFamily="18" charset="2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461">
          <p15:clr>
            <a:srgbClr val="F26B43"/>
          </p15:clr>
        </p15:guide>
        <p15:guide id="3" pos="7219">
          <p15:clr>
            <a:srgbClr val="F26B43"/>
          </p15:clr>
        </p15:guide>
        <p15:guide id="4" orient="horz" pos="164">
          <p15:clr>
            <a:srgbClr val="F26B43"/>
          </p15:clr>
        </p15:guide>
        <p15:guide id="5" orient="horz" pos="890">
          <p15:clr>
            <a:srgbClr val="F26B43"/>
          </p15:clr>
        </p15:guide>
        <p15:guide id="6" orient="horz" pos="4201">
          <p15:clr>
            <a:srgbClr val="F26B43"/>
          </p15:clr>
        </p15:guide>
        <p15:guide id="7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48326"/>
            <a:ext cx="7139136" cy="857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3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281" y="248640"/>
            <a:ext cx="1259439" cy="33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0000"/>
        </a:buClr>
        <a:buSzPct val="80000"/>
        <a:buFont typeface="Wingdings" pitchFamily="2" charset="2"/>
        <a:buChar char="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D2DF1-5666-422D-A568-3479CD0DA1DB}" type="datetimeFigureOut">
              <a:rPr lang="de-CH" smtClean="0"/>
              <a:t>03.05.2023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889F0-6964-4608-9C89-6A0C4B45461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791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2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platzhalter 11" descr="Ein Bild, das Regal, Buch, drinnen, Person enthält.&#10;&#10;Automatisch generierte Beschreibung">
            <a:extLst>
              <a:ext uri="{FF2B5EF4-FFF2-40B4-BE49-F238E27FC236}">
                <a16:creationId xmlns:a16="http://schemas.microsoft.com/office/drawing/2014/main" id="{7F024283-2361-42AE-8B60-F61656408BB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3" r="4633"/>
          <a:stretch>
            <a:fillRect/>
          </a:stretch>
        </p:blipFill>
        <p:spPr>
          <a:xfrm>
            <a:off x="576093" y="755709"/>
            <a:ext cx="8046244" cy="3942160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r>
              <a:rPr lang="en-GB" altLang="de-DE" sz="2100" dirty="0">
                <a:latin typeface="Arial" panose="020B0604020202020204" pitchFamily="34" charset="0"/>
                <a:ea typeface="Calibri" panose="020F0502020204030204" pitchFamily="34" charset="0"/>
              </a:rPr>
              <a:t>Measure 3: Development of Online Course </a:t>
            </a:r>
            <a:r>
              <a:rPr lang="en-GB" altLang="de-DE" sz="2100" dirty="0" smtClean="0">
                <a:latin typeface="Arial" panose="020B0604020202020204" pitchFamily="34" charset="0"/>
                <a:ea typeface="Calibri" panose="020F0502020204030204" pitchFamily="34" charset="0"/>
              </a:rPr>
              <a:t>Material for RDM and ORD</a:t>
            </a:r>
            <a:endParaRPr lang="de-CH" altLang="de-DE" sz="2100" dirty="0">
              <a:latin typeface="Arial" panose="020B0604020202020204" pitchFamily="34" charset="0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3608" y="3028452"/>
            <a:ext cx="3510000" cy="756000"/>
          </a:xfrm>
        </p:spPr>
        <p:txBody>
          <a:bodyPr/>
          <a:lstStyle/>
          <a:p>
            <a:endParaRPr lang="de-DE" b="1" dirty="0"/>
          </a:p>
          <a:p>
            <a:r>
              <a:rPr lang="de-DE" dirty="0" smtClean="0"/>
              <a:t>Anusch Bachofner, 04.05.2023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6B18E6F-BDD9-4B0B-9B9E-C25187E0E1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35504" y="237600"/>
            <a:ext cx="1386833" cy="270000"/>
          </a:xfrm>
        </p:spPr>
        <p:txBody>
          <a:bodyPr/>
          <a:lstStyle/>
          <a:p>
            <a:pPr algn="r"/>
            <a:r>
              <a:rPr lang="de-DE" dirty="0"/>
              <a:t>ETH-Domain ORD </a:t>
            </a:r>
            <a:r>
              <a:rPr lang="de-DE" dirty="0" err="1"/>
              <a:t>Program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62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Measure</a:t>
            </a:r>
            <a:r>
              <a:rPr lang="de-CH" dirty="0"/>
              <a:t> 3 – Goal &amp; </a:t>
            </a:r>
            <a:r>
              <a:rPr lang="de-CH" dirty="0" smtClean="0"/>
              <a:t>Project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326017"/>
              </p:ext>
            </p:extLst>
          </p:nvPr>
        </p:nvGraphicFramePr>
        <p:xfrm>
          <a:off x="457200" y="1200150"/>
          <a:ext cx="8075240" cy="3639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hteck 2"/>
          <p:cNvSpPr/>
          <p:nvPr/>
        </p:nvSpPr>
        <p:spPr>
          <a:xfrm>
            <a:off x="7559040" y="103632"/>
            <a:ext cx="1520952" cy="658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933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D38A2B-861F-43E3-9E14-C203C9691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F66A27-6571-4EA9-BDCE-5232A98F15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ABEFD8-DB64-491D-8821-664DAE3A0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5985CB-8FD1-40F1-A066-4994F1750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45F9E5-A18B-47CF-9B7E-5FE67159D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1355D6-440D-4BD0-9AE7-07EAB25E7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2F887B-7EF0-4F42-8DE4-13B219E9B9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68B2DF-FE78-4CE1-8671-FE7F2EDA64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D5DC48-19FF-4BDA-9542-B1532CC00C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94874B-9E94-4C5A-80D2-04599A9A9A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0804E3-26AE-404D-820B-394A7D6DF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D10C07-08CF-42D2-961E-39D08E917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Measure</a:t>
            </a:r>
            <a:r>
              <a:rPr lang="de-CH" dirty="0" smtClean="0"/>
              <a:t> 3 - Motivation</a:t>
            </a: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82" y="1185002"/>
            <a:ext cx="593500" cy="872794"/>
          </a:xfrm>
          <a:prstGeom prst="rect">
            <a:avLst/>
          </a:prstGeom>
        </p:spPr>
      </p:pic>
      <p:sp>
        <p:nvSpPr>
          <p:cNvPr id="4" name="Ovale Legende 3"/>
          <p:cNvSpPr/>
          <p:nvPr/>
        </p:nvSpPr>
        <p:spPr>
          <a:xfrm>
            <a:off x="664839" y="914796"/>
            <a:ext cx="1646737" cy="820201"/>
          </a:xfrm>
          <a:prstGeom prst="wedgeEllipseCallout">
            <a:avLst>
              <a:gd name="adj1" fmla="val -59438"/>
              <a:gd name="adj2" fmla="val 3215"/>
            </a:avLst>
          </a:prstGeom>
          <a:solidFill>
            <a:srgbClr val="56C5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 am Andy, a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researcher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and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I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need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to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fill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a Data Management Plan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for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my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funding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agency</a:t>
            </a:r>
            <a:r>
              <a:rPr kumimoji="0" lang="de-CH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58" y="1039500"/>
            <a:ext cx="589921" cy="1179842"/>
          </a:xfrm>
          <a:prstGeom prst="rect">
            <a:avLst/>
          </a:prstGeom>
        </p:spPr>
      </p:pic>
      <p:sp>
        <p:nvSpPr>
          <p:cNvPr id="6" name="Ovale Legende 5"/>
          <p:cNvSpPr/>
          <p:nvPr/>
        </p:nvSpPr>
        <p:spPr>
          <a:xfrm>
            <a:off x="3476028" y="844692"/>
            <a:ext cx="1560460" cy="960711"/>
          </a:xfrm>
          <a:prstGeom prst="wedgeEllipseCallout">
            <a:avLst>
              <a:gd name="adj1" fmla="val -63802"/>
              <a:gd name="adj2" fmla="val 5157"/>
            </a:avLst>
          </a:prstGeom>
          <a:solidFill>
            <a:srgbClr val="56C5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need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to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know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how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to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manage &amp;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store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my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data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and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what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are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FAIR </a:t>
            </a:r>
            <a:r>
              <a:rPr kumimoji="0" lang="de-CH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repositories</a:t>
            </a:r>
            <a:r>
              <a:rPr kumimoji="0" lang="de-CH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??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7" name="Group 11"/>
          <p:cNvGrpSpPr/>
          <p:nvPr/>
        </p:nvGrpSpPr>
        <p:grpSpPr>
          <a:xfrm>
            <a:off x="351712" y="2057796"/>
            <a:ext cx="7820688" cy="2828545"/>
            <a:chOff x="-28575" y="1898650"/>
            <a:chExt cx="9956800" cy="4429126"/>
          </a:xfrm>
          <a:solidFill>
            <a:srgbClr val="002463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052763" y="2152650"/>
              <a:ext cx="3460750" cy="3467100"/>
            </a:xfrm>
            <a:custGeom>
              <a:avLst/>
              <a:gdLst>
                <a:gd name="T0" fmla="*/ 522 w 1204"/>
                <a:gd name="T1" fmla="*/ 1077 h 1205"/>
                <a:gd name="T2" fmla="*/ 463 w 1204"/>
                <a:gd name="T3" fmla="*/ 602 h 1205"/>
                <a:gd name="T4" fmla="*/ 692 w 1204"/>
                <a:gd name="T5" fmla="*/ 106 h 1205"/>
                <a:gd name="T6" fmla="*/ 268 w 1204"/>
                <a:gd name="T7" fmla="*/ 0 h 1205"/>
                <a:gd name="T8" fmla="*/ 237 w 1204"/>
                <a:gd name="T9" fmla="*/ 28 h 1205"/>
                <a:gd name="T10" fmla="*/ 616 w 1204"/>
                <a:gd name="T11" fmla="*/ 123 h 1205"/>
                <a:gd name="T12" fmla="*/ 718 w 1204"/>
                <a:gd name="T13" fmla="*/ 427 h 1205"/>
                <a:gd name="T14" fmla="*/ 26 w 1204"/>
                <a:gd name="T15" fmla="*/ 845 h 1205"/>
                <a:gd name="T16" fmla="*/ 475 w 1204"/>
                <a:gd name="T17" fmla="*/ 1205 h 1205"/>
                <a:gd name="T18" fmla="*/ 662 w 1204"/>
                <a:gd name="T19" fmla="*/ 1119 h 1205"/>
                <a:gd name="T20" fmla="*/ 522 w 1204"/>
                <a:gd name="T21" fmla="*/ 1077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4" h="1205">
                  <a:moveTo>
                    <a:pt x="522" y="1077"/>
                  </a:moveTo>
                  <a:cubicBezTo>
                    <a:pt x="0" y="897"/>
                    <a:pt x="260" y="682"/>
                    <a:pt x="463" y="602"/>
                  </a:cubicBezTo>
                  <a:cubicBezTo>
                    <a:pt x="666" y="522"/>
                    <a:pt x="1204" y="330"/>
                    <a:pt x="692" y="106"/>
                  </a:cubicBezTo>
                  <a:cubicBezTo>
                    <a:pt x="692" y="106"/>
                    <a:pt x="513" y="40"/>
                    <a:pt x="268" y="0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415" y="59"/>
                    <a:pt x="519" y="90"/>
                    <a:pt x="616" y="123"/>
                  </a:cubicBezTo>
                  <a:cubicBezTo>
                    <a:pt x="774" y="177"/>
                    <a:pt x="930" y="311"/>
                    <a:pt x="718" y="427"/>
                  </a:cubicBezTo>
                  <a:cubicBezTo>
                    <a:pt x="506" y="543"/>
                    <a:pt x="44" y="661"/>
                    <a:pt x="26" y="845"/>
                  </a:cubicBezTo>
                  <a:cubicBezTo>
                    <a:pt x="13" y="972"/>
                    <a:pt x="185" y="1108"/>
                    <a:pt x="475" y="1205"/>
                  </a:cubicBezTo>
                  <a:cubicBezTo>
                    <a:pt x="662" y="1119"/>
                    <a:pt x="662" y="1119"/>
                    <a:pt x="662" y="1119"/>
                  </a:cubicBezTo>
                  <a:cubicBezTo>
                    <a:pt x="613" y="1106"/>
                    <a:pt x="566" y="1092"/>
                    <a:pt x="522" y="10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-28575" y="1898650"/>
              <a:ext cx="1481138" cy="87313"/>
            </a:xfrm>
            <a:custGeom>
              <a:avLst/>
              <a:gdLst>
                <a:gd name="T0" fmla="*/ 0 w 515"/>
                <a:gd name="T1" fmla="*/ 2 h 30"/>
                <a:gd name="T2" fmla="*/ 0 w 515"/>
                <a:gd name="T3" fmla="*/ 23 h 30"/>
                <a:gd name="T4" fmla="*/ 504 w 515"/>
                <a:gd name="T5" fmla="*/ 30 h 30"/>
                <a:gd name="T6" fmla="*/ 515 w 515"/>
                <a:gd name="T7" fmla="*/ 18 h 30"/>
                <a:gd name="T8" fmla="*/ 0 w 51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30">
                  <a:moveTo>
                    <a:pt x="0" y="2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200" y="14"/>
                    <a:pt x="504" y="30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323" y="7"/>
                    <a:pt x="138" y="0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581150" y="1958975"/>
              <a:ext cx="2084388" cy="247650"/>
            </a:xfrm>
            <a:custGeom>
              <a:avLst/>
              <a:gdLst>
                <a:gd name="T0" fmla="*/ 595 w 725"/>
                <a:gd name="T1" fmla="*/ 43 h 86"/>
                <a:gd name="T2" fmla="*/ 13 w 725"/>
                <a:gd name="T3" fmla="*/ 0 h 86"/>
                <a:gd name="T4" fmla="*/ 0 w 725"/>
                <a:gd name="T5" fmla="*/ 12 h 86"/>
                <a:gd name="T6" fmla="*/ 298 w 725"/>
                <a:gd name="T7" fmla="*/ 36 h 86"/>
                <a:gd name="T8" fmla="*/ 695 w 725"/>
                <a:gd name="T9" fmla="*/ 86 h 86"/>
                <a:gd name="T10" fmla="*/ 725 w 725"/>
                <a:gd name="T11" fmla="*/ 58 h 86"/>
                <a:gd name="T12" fmla="*/ 595 w 725"/>
                <a:gd name="T13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" h="86">
                  <a:moveTo>
                    <a:pt x="595" y="43"/>
                  </a:moveTo>
                  <a:cubicBezTo>
                    <a:pt x="430" y="28"/>
                    <a:pt x="220" y="1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2" y="18"/>
                    <a:pt x="192" y="25"/>
                    <a:pt x="298" y="36"/>
                  </a:cubicBezTo>
                  <a:cubicBezTo>
                    <a:pt x="461" y="53"/>
                    <a:pt x="590" y="69"/>
                    <a:pt x="695" y="86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683" y="52"/>
                    <a:pt x="639" y="47"/>
                    <a:pt x="595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826000" y="5472113"/>
              <a:ext cx="5102225" cy="855663"/>
            </a:xfrm>
            <a:custGeom>
              <a:avLst/>
              <a:gdLst>
                <a:gd name="T0" fmla="*/ 1775 w 1775"/>
                <a:gd name="T1" fmla="*/ 213 h 297"/>
                <a:gd name="T2" fmla="*/ 1443 w 1775"/>
                <a:gd name="T3" fmla="*/ 57 h 297"/>
                <a:gd name="T4" fmla="*/ 1397 w 1775"/>
                <a:gd name="T5" fmla="*/ 95 h 297"/>
                <a:gd name="T6" fmla="*/ 205 w 1775"/>
                <a:gd name="T7" fmla="*/ 0 h 297"/>
                <a:gd name="T8" fmla="*/ 0 w 1775"/>
                <a:gd name="T9" fmla="*/ 93 h 297"/>
                <a:gd name="T10" fmla="*/ 309 w 1775"/>
                <a:gd name="T11" fmla="*/ 153 h 297"/>
                <a:gd name="T12" fmla="*/ 1225 w 1775"/>
                <a:gd name="T13" fmla="*/ 235 h 297"/>
                <a:gd name="T14" fmla="*/ 1153 w 1775"/>
                <a:gd name="T15" fmla="*/ 297 h 297"/>
                <a:gd name="T16" fmla="*/ 1775 w 1775"/>
                <a:gd name="T17" fmla="*/ 21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5" h="297">
                  <a:moveTo>
                    <a:pt x="1775" y="213"/>
                  </a:moveTo>
                  <a:cubicBezTo>
                    <a:pt x="1443" y="57"/>
                    <a:pt x="1443" y="57"/>
                    <a:pt x="1443" y="57"/>
                  </a:cubicBezTo>
                  <a:cubicBezTo>
                    <a:pt x="1397" y="95"/>
                    <a:pt x="1397" y="95"/>
                    <a:pt x="1397" y="95"/>
                  </a:cubicBezTo>
                  <a:cubicBezTo>
                    <a:pt x="1397" y="95"/>
                    <a:pt x="730" y="100"/>
                    <a:pt x="20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95" y="117"/>
                    <a:pt x="198" y="138"/>
                    <a:pt x="309" y="153"/>
                  </a:cubicBezTo>
                  <a:cubicBezTo>
                    <a:pt x="859" y="229"/>
                    <a:pt x="1225" y="235"/>
                    <a:pt x="1225" y="235"/>
                  </a:cubicBezTo>
                  <a:cubicBezTo>
                    <a:pt x="1153" y="297"/>
                    <a:pt x="1153" y="297"/>
                    <a:pt x="1153" y="297"/>
                  </a:cubicBezTo>
                  <a:lnTo>
                    <a:pt x="1775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885" y="2462571"/>
            <a:ext cx="714985" cy="1311897"/>
          </a:xfrm>
          <a:prstGeom prst="rect">
            <a:avLst/>
          </a:prstGeom>
        </p:spPr>
      </p:pic>
      <p:sp>
        <p:nvSpPr>
          <p:cNvPr id="13" name="Ovale Legende 12"/>
          <p:cNvSpPr/>
          <p:nvPr/>
        </p:nvSpPr>
        <p:spPr>
          <a:xfrm>
            <a:off x="235094" y="2362748"/>
            <a:ext cx="2039112" cy="1247204"/>
          </a:xfrm>
          <a:prstGeom prst="wedgeEllipseCallout">
            <a:avLst>
              <a:gd name="adj1" fmla="val 61805"/>
              <a:gd name="adj2" fmla="val -11341"/>
            </a:avLst>
          </a:prstGeom>
          <a:solidFill>
            <a:srgbClr val="56C5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should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ask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my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colleagues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or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wait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it’s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late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perhaps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I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google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or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look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at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the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webpage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of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my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institution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aphicFrame>
        <p:nvGraphicFramePr>
          <p:cNvPr id="14" name="Inhaltsplatzhalter 3"/>
          <p:cNvGraphicFramePr>
            <a:graphicFrameLocks/>
          </p:cNvGraphicFramePr>
          <p:nvPr>
            <p:extLst/>
          </p:nvPr>
        </p:nvGraphicFramePr>
        <p:xfrm>
          <a:off x="3788104" y="1972454"/>
          <a:ext cx="5101056" cy="2111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6" name="Gruppieren 25"/>
          <p:cNvGrpSpPr/>
          <p:nvPr/>
        </p:nvGrpSpPr>
        <p:grpSpPr>
          <a:xfrm>
            <a:off x="7361133" y="3178729"/>
            <a:ext cx="1316016" cy="241018"/>
            <a:chOff x="7361133" y="3178729"/>
            <a:chExt cx="1316016" cy="241018"/>
          </a:xfrm>
        </p:grpSpPr>
        <p:sp>
          <p:nvSpPr>
            <p:cNvPr id="15" name="Flussdiagramm: Lochstreifen 14"/>
            <p:cNvSpPr/>
            <p:nvPr/>
          </p:nvSpPr>
          <p:spPr>
            <a:xfrm>
              <a:off x="7400601" y="3185051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361133" y="3178729"/>
              <a:ext cx="1316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Know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your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customer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7287816" y="3765977"/>
            <a:ext cx="1362059" cy="243187"/>
            <a:chOff x="7436955" y="3703303"/>
            <a:chExt cx="1362059" cy="243187"/>
          </a:xfrm>
        </p:grpSpPr>
        <p:sp>
          <p:nvSpPr>
            <p:cNvPr id="17" name="Flussdiagramm: Lochstreifen 16"/>
            <p:cNvSpPr/>
            <p:nvPr/>
          </p:nvSpPr>
          <p:spPr>
            <a:xfrm>
              <a:off x="7510272" y="3711794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436955" y="3703303"/>
              <a:ext cx="13620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Well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marketed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visibility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7881711" y="3452542"/>
            <a:ext cx="1316016" cy="237154"/>
            <a:chOff x="7706120" y="4088417"/>
            <a:chExt cx="1316016" cy="237154"/>
          </a:xfrm>
        </p:grpSpPr>
        <p:sp>
          <p:nvSpPr>
            <p:cNvPr id="20" name="Flussdiagramm: Lochstreifen 19"/>
            <p:cNvSpPr/>
            <p:nvPr/>
          </p:nvSpPr>
          <p:spPr>
            <a:xfrm>
              <a:off x="7715946" y="4090875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706120" y="4088417"/>
              <a:ext cx="1316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Training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goes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digital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4" name="Rechteck 23"/>
          <p:cNvSpPr/>
          <p:nvPr/>
        </p:nvSpPr>
        <p:spPr>
          <a:xfrm>
            <a:off x="7559040" y="103632"/>
            <a:ext cx="1520952" cy="658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9" name="Gruppieren 28"/>
          <p:cNvGrpSpPr/>
          <p:nvPr/>
        </p:nvGrpSpPr>
        <p:grpSpPr>
          <a:xfrm>
            <a:off x="7635440" y="4084436"/>
            <a:ext cx="1368152" cy="1007594"/>
            <a:chOff x="5868144" y="4227934"/>
            <a:chExt cx="1368152" cy="898858"/>
          </a:xfrm>
        </p:grpSpPr>
        <p:sp>
          <p:nvSpPr>
            <p:cNvPr id="28" name="Horizontales Scrollen 27"/>
            <p:cNvSpPr/>
            <p:nvPr/>
          </p:nvSpPr>
          <p:spPr>
            <a:xfrm>
              <a:off x="5868144" y="4227934"/>
              <a:ext cx="1368152" cy="898858"/>
            </a:xfrm>
            <a:prstGeom prst="horizontalScroll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984847" y="4339894"/>
              <a:ext cx="125144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Measure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3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helps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improving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RDM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skills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of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researchers</a:t>
              </a:r>
              <a:r>
                <a:rPr lang="de-CH" sz="900" noProof="0" dirty="0" smtClean="0">
                  <a:solidFill>
                    <a:prstClr val="white"/>
                  </a:solidFill>
                  <a:latin typeface="Segoe UI"/>
                </a:rPr>
                <a:t> – </a:t>
              </a:r>
              <a:r>
                <a:rPr lang="de-CH" sz="900" noProof="0" dirty="0" err="1" smtClean="0">
                  <a:solidFill>
                    <a:prstClr val="white"/>
                  </a:solidFill>
                  <a:latin typeface="Segoe UI"/>
                </a:rPr>
                <a:t>the</a:t>
              </a:r>
              <a:r>
                <a:rPr lang="de-CH" sz="900" noProof="0" dirty="0" smtClean="0">
                  <a:solidFill>
                    <a:prstClr val="white"/>
                  </a:solidFill>
                  <a:latin typeface="Segoe UI"/>
                </a:rPr>
                <a:t> </a:t>
              </a:r>
              <a:r>
                <a:rPr kumimoji="0" lang="de-CH" sz="900" b="0" i="0" u="none" strike="noStrike" kern="1200" cap="none" spc="0" normalizeH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customers</a:t>
              </a:r>
              <a:r>
                <a:rPr kumimoji="0" lang="de-CH" sz="900" b="0" i="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of</a:t>
              </a:r>
              <a:r>
                <a:rPr kumimoji="0" lang="de-CH" sz="900" b="0" i="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the</a:t>
              </a:r>
              <a:r>
                <a:rPr kumimoji="0" lang="de-CH" sz="900" b="0" i="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online </a:t>
              </a:r>
              <a:r>
                <a:rPr kumimoji="0" lang="de-CH" sz="900" b="0" i="0" u="none" strike="noStrike" kern="1200" cap="none" spc="0" normalizeH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trainings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719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09EDED0-A74F-45DD-9F0B-B62F055A1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D9CA429-2415-4A2B-9833-164E65EEB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B46A3FE-414D-46CC-A2A3-768CC1602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B2948E28-90C9-4EBB-9F3B-73C87D2844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 animBg="1"/>
      <p:bldGraphic spid="1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Measure</a:t>
            </a:r>
            <a:r>
              <a:rPr lang="de-CH" dirty="0" smtClean="0"/>
              <a:t> 3 – Project </a:t>
            </a:r>
            <a:r>
              <a:rPr lang="de-CH" dirty="0" err="1" smtClean="0"/>
              <a:t>proposal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129618"/>
              </p:ext>
            </p:extLst>
          </p:nvPr>
        </p:nvGraphicFramePr>
        <p:xfrm>
          <a:off x="251520" y="555526"/>
          <a:ext cx="87849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hteck 4"/>
          <p:cNvSpPr/>
          <p:nvPr/>
        </p:nvSpPr>
        <p:spPr>
          <a:xfrm>
            <a:off x="7559040" y="103632"/>
            <a:ext cx="1520952" cy="523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7308304" y="1133759"/>
            <a:ext cx="1316016" cy="241018"/>
            <a:chOff x="7361133" y="3178729"/>
            <a:chExt cx="1316016" cy="241018"/>
          </a:xfrm>
        </p:grpSpPr>
        <p:sp>
          <p:nvSpPr>
            <p:cNvPr id="7" name="Flussdiagramm: Lochstreifen 6"/>
            <p:cNvSpPr/>
            <p:nvPr/>
          </p:nvSpPr>
          <p:spPr>
            <a:xfrm>
              <a:off x="7400601" y="3185051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7361133" y="3178729"/>
              <a:ext cx="1316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Know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your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customer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5076056" y="2425565"/>
            <a:ext cx="1316016" cy="237154"/>
            <a:chOff x="7706120" y="4088417"/>
            <a:chExt cx="1316016" cy="237154"/>
          </a:xfrm>
        </p:grpSpPr>
        <p:sp>
          <p:nvSpPr>
            <p:cNvPr id="13" name="Flussdiagramm: Lochstreifen 12"/>
            <p:cNvSpPr/>
            <p:nvPr/>
          </p:nvSpPr>
          <p:spPr>
            <a:xfrm>
              <a:off x="7715946" y="4090875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706120" y="4088417"/>
              <a:ext cx="1316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Training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goes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digital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6156176" y="1779662"/>
            <a:ext cx="1362059" cy="243187"/>
            <a:chOff x="7436955" y="3703303"/>
            <a:chExt cx="1362059" cy="243187"/>
          </a:xfrm>
        </p:grpSpPr>
        <p:sp>
          <p:nvSpPr>
            <p:cNvPr id="16" name="Flussdiagramm: Lochstreifen 15"/>
            <p:cNvSpPr/>
            <p:nvPr/>
          </p:nvSpPr>
          <p:spPr>
            <a:xfrm>
              <a:off x="7510272" y="3711794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7436955" y="3703303"/>
              <a:ext cx="13620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Well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marketed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visibility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644008" y="3867894"/>
            <a:ext cx="1316016" cy="241018"/>
            <a:chOff x="7361133" y="3178729"/>
            <a:chExt cx="1316016" cy="241018"/>
          </a:xfrm>
        </p:grpSpPr>
        <p:sp>
          <p:nvSpPr>
            <p:cNvPr id="19" name="Flussdiagramm: Lochstreifen 18"/>
            <p:cNvSpPr/>
            <p:nvPr/>
          </p:nvSpPr>
          <p:spPr>
            <a:xfrm>
              <a:off x="7400601" y="3185051"/>
              <a:ext cx="1196406" cy="234696"/>
            </a:xfrm>
            <a:prstGeom prst="flowChartPunchedTape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7361133" y="3178729"/>
              <a:ext cx="13160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Know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your</a:t>
              </a:r>
              <a:r>
                <a:rPr kumimoji="0" lang="de-CH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  <a:r>
                <a:rPr kumimoji="0" lang="de-CH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customer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969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BD0423-9B9E-4BA5-89F6-2AA74AB403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DE4D69-E638-484C-B4C7-8F2BE656C6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45524D-BDD4-44FF-B25A-3DDB4D4B4D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96AE8E-050E-482F-B85A-9318A0BDCA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7C5076-DC19-4C33-92A5-BD2FC129C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BB4090-CFED-4F16-A673-F3971DE5CC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77F752-55D5-4516-9916-97AD40268B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8849CB-3FF4-48B7-9302-6AF0D8B0A4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857BF-4D2C-4CD6-A2FC-1DF6CE0D7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7959D6-72BF-4446-9B0F-736CFB04F2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77C068-9152-4248-A6F6-5B35F095A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657CCB-2306-49AF-861F-87900596D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AC720B-3D8A-44D3-B098-467B46823E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9F2E56-7B1A-4874-8DC6-A05D0CFD30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 txBox="1">
            <a:spLocks/>
          </p:cNvSpPr>
          <p:nvPr/>
        </p:nvSpPr>
        <p:spPr>
          <a:xfrm>
            <a:off x="4860032" y="2809510"/>
            <a:ext cx="4392488" cy="77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buClr>
                <a:srgbClr val="843C0C"/>
              </a:buClr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WP4.D1 –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Input on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long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-term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sustainability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of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platform</a:t>
            </a:r>
            <a:r>
              <a:rPr lang="de-CH" sz="700" b="1" dirty="0" smtClean="0">
                <a:solidFill>
                  <a:sysClr val="windowText" lastClr="000000"/>
                </a:solidFill>
                <a:latin typeface="Segoe UI"/>
              </a:rPr>
              <a:t> </a:t>
            </a:r>
            <a:r>
              <a:rPr lang="de-CH" sz="700" dirty="0" err="1">
                <a:solidFill>
                  <a:sysClr val="windowText" lastClr="000000"/>
                </a:solidFill>
                <a:latin typeface="Segoe UI"/>
              </a:rPr>
              <a:t>to</a:t>
            </a:r>
            <a:r>
              <a:rPr lang="de-CH" sz="700" dirty="0">
                <a:solidFill>
                  <a:sysClr val="windowText" lastClr="000000"/>
                </a:solidFill>
                <a:latin typeface="Segoe UI"/>
              </a:rPr>
              <a:t> </a:t>
            </a:r>
            <a:r>
              <a:rPr lang="de-CH" sz="700" dirty="0" smtClean="0">
                <a:solidFill>
                  <a:sysClr val="windowText" lastClr="000000"/>
                </a:solidFill>
                <a:latin typeface="Segoe UI"/>
              </a:rPr>
              <a:t>WP3.D1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43C0C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WP4.D2 – </a:t>
            </a:r>
            <a:r>
              <a:rPr kumimoji="0" lang="de-CH" sz="7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Funding</a:t>
            </a:r>
            <a:r>
              <a:rPr kumimoji="0" lang="de-CH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options</a:t>
            </a:r>
            <a:r>
              <a:rPr kumimoji="0" lang="de-CH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are</a:t>
            </a: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documented</a:t>
            </a: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as</a:t>
            </a: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part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of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concept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for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long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-term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operability</a:t>
            </a:r>
            <a:endParaRPr kumimoji="0" lang="en-US" sz="7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43C0C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WP4.D3 – </a:t>
            </a:r>
            <a:r>
              <a:rPr lang="en-US" sz="700" dirty="0" smtClean="0">
                <a:solidFill>
                  <a:sysClr val="windowText" lastClr="000000"/>
                </a:solidFill>
                <a:latin typeface="Segoe UI"/>
              </a:rPr>
              <a:t>Concept and funding for </a:t>
            </a:r>
            <a:r>
              <a:rPr lang="en-US" sz="700" b="1" dirty="0" smtClean="0">
                <a:solidFill>
                  <a:sysClr val="windowText" lastClr="000000"/>
                </a:solidFill>
                <a:latin typeface="Segoe UI"/>
              </a:rPr>
              <a:t>long-term maintenance of modules </a:t>
            </a:r>
            <a:r>
              <a:rPr lang="en-US" sz="700" dirty="0" smtClean="0">
                <a:solidFill>
                  <a:sysClr val="windowText" lastClr="000000"/>
                </a:solidFill>
                <a:latin typeface="Segoe UI"/>
              </a:rPr>
              <a:t>available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	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43C0C"/>
              </a:buClr>
              <a:buSzPct val="80000"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43C0C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4876026" y="3298042"/>
            <a:ext cx="4304486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030A0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WP5.D1 –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Transformation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concept with 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suggestions for adaption to online content 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outlined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030A0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WP5.D2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First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modules implemented 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on online platform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030A0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WP5.D3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First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modules improved for usability 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based on user feedback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030A0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WP5.D4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All modules available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on online platform	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030A0"/>
              </a:buClr>
              <a:buSzPct val="80000"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030A0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843558"/>
            <a:ext cx="5261597" cy="4001080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148326"/>
            <a:ext cx="7139136" cy="85725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 smtClean="0"/>
              <a:t>Measure</a:t>
            </a:r>
            <a:r>
              <a:rPr lang="de-CH" dirty="0" smtClean="0"/>
              <a:t> 3 – </a:t>
            </a:r>
            <a:r>
              <a:rPr lang="de-CH" dirty="0"/>
              <a:t>G</a:t>
            </a:r>
            <a:r>
              <a:rPr lang="de-CH" dirty="0" smtClean="0"/>
              <a:t>antt </a:t>
            </a:r>
            <a:r>
              <a:rPr lang="de-CH" dirty="0" err="1" smtClean="0"/>
              <a:t>chart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project</a:t>
            </a:r>
            <a:endParaRPr lang="en-US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860032" y="1196752"/>
            <a:ext cx="424847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WP1.D1 – </a:t>
            </a:r>
            <a:r>
              <a:rPr lang="en-US" sz="700" b="1" dirty="0">
                <a:solidFill>
                  <a:sysClr val="windowText" lastClr="000000"/>
                </a:solidFill>
                <a:latin typeface="Segoe UI"/>
              </a:rPr>
              <a:t>R</a:t>
            </a:r>
            <a:r>
              <a:rPr kumimoji="0" lang="en-US" sz="7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esearchers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’ needs </a:t>
            </a:r>
            <a:r>
              <a:rPr kumimoji="0" lang="en-US" sz="7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for</a:t>
            </a:r>
            <a:r>
              <a:rPr kumimoji="0" lang="en-US" sz="70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Measure 3 gathered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</a:t>
            </a:r>
          </a:p>
          <a:p>
            <a:pPr lvl="0" indent="0"/>
            <a:r>
              <a:rPr lang="de-CH" sz="700" dirty="0">
                <a:solidFill>
                  <a:sysClr val="windowText" lastClr="000000"/>
                </a:solidFill>
                <a:latin typeface="Segoe UI"/>
              </a:rPr>
              <a:t>WP1.D2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Catalog of existing training material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 ETH Domain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&amp;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module content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available</a:t>
            </a:r>
          </a:p>
          <a:p>
            <a:pPr lvl="0" indent="0"/>
            <a:r>
              <a:rPr lang="de-CH" sz="700" dirty="0">
                <a:solidFill>
                  <a:sysClr val="windowText" lastClr="000000"/>
                </a:solidFill>
                <a:latin typeface="Segoe UI"/>
              </a:rPr>
              <a:t>WP1.D3 –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Relevant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profile of test users </a:t>
            </a:r>
            <a:r>
              <a:rPr kumimoji="0" lang="en-US" sz="7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defined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</a:t>
            </a:r>
          </a:p>
          <a:p>
            <a:pPr lvl="0" indent="0"/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WP1.D4 </a:t>
            </a:r>
            <a:r>
              <a:rPr lang="de-CH" sz="700" dirty="0">
                <a:solidFill>
                  <a:sysClr val="windowText" lastClr="000000"/>
                </a:solidFill>
                <a:latin typeface="Segoe UI"/>
              </a:rPr>
              <a:t>–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Procedure of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involvement of researchers </a:t>
            </a:r>
            <a:r>
              <a:rPr kumimoji="0" lang="en-US" sz="7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implemented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</a:t>
            </a:r>
          </a:p>
          <a:p>
            <a:pPr lvl="0" indent="0"/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WP1.D5 </a:t>
            </a:r>
            <a:r>
              <a:rPr lang="de-CH" sz="700" dirty="0" smtClean="0">
                <a:solidFill>
                  <a:sysClr val="windowText" lastClr="000000"/>
                </a:solidFill>
                <a:latin typeface="Segoe UI"/>
              </a:rPr>
              <a:t>–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User testing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done and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user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feedback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gathered 	</a:t>
            </a:r>
          </a:p>
          <a:p>
            <a:pPr lvl="0" indent="0"/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WP1.D6 </a:t>
            </a:r>
            <a:r>
              <a:rPr lang="de-CH" sz="700" dirty="0">
                <a:solidFill>
                  <a:sysClr val="windowText" lastClr="000000"/>
                </a:solidFill>
                <a:latin typeface="Segoe UI"/>
              </a:rPr>
              <a:t>–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Improvements of first modules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based on feedback from test users 	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860032" y="2060727"/>
            <a:ext cx="4464496" cy="77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buClr>
                <a:srgbClr val="385723"/>
              </a:buClr>
            </a:pPr>
            <a:r>
              <a:rPr lang="de-CH" sz="700" dirty="0">
                <a:solidFill>
                  <a:sysClr val="windowText" lastClr="000000"/>
                </a:solidFill>
                <a:latin typeface="Segoe UI"/>
              </a:rPr>
              <a:t>WP2.D1 </a:t>
            </a:r>
            <a:r>
              <a:rPr lang="de-CH" sz="700" dirty="0" smtClean="0">
                <a:solidFill>
                  <a:sysClr val="windowText" lastClr="000000"/>
                </a:solidFill>
                <a:latin typeface="Segoe UI"/>
              </a:rPr>
              <a:t>– </a:t>
            </a:r>
            <a:r>
              <a:rPr lang="en-US" sz="700" b="1" dirty="0" smtClean="0">
                <a:solidFill>
                  <a:sysClr val="windowText" lastClr="000000"/>
                </a:solidFill>
                <a:latin typeface="Segoe UI"/>
              </a:rPr>
              <a:t>M</a:t>
            </a:r>
            <a:r>
              <a:rPr kumimoji="0" lang="en-US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arketing</a:t>
            </a:r>
            <a:r>
              <a:rPr kumimoji="0" lang="en-US" sz="70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&amp; communication 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concept with 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continuous channel to researchers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set up 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85723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WP2.D2 – </a:t>
            </a:r>
            <a:r>
              <a:rPr kumimoji="0" lang="de-CH" sz="7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Ensured</a:t>
            </a: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sustainability 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of WP2.D1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85723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WP2.D3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Marketing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in institutions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for end product on all suitable channels set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up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	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85723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85723"/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17604" y="627534"/>
            <a:ext cx="8802868" cy="216024"/>
            <a:chOff x="0" y="53767"/>
            <a:chExt cx="8784976" cy="308879"/>
          </a:xfrm>
        </p:grpSpPr>
        <p:sp>
          <p:nvSpPr>
            <p:cNvPr id="8" name="Abgerundetes Rechteck 7"/>
            <p:cNvSpPr/>
            <p:nvPr/>
          </p:nvSpPr>
          <p:spPr>
            <a:xfrm>
              <a:off x="0" y="53767"/>
              <a:ext cx="8784976" cy="30887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Abgerundetes Rechteck 4"/>
            <p:cNvSpPr txBox="1"/>
            <p:nvPr/>
          </p:nvSpPr>
          <p:spPr>
            <a:xfrm>
              <a:off x="15078" y="68845"/>
              <a:ext cx="8754820" cy="2787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050" kern="1200" dirty="0" smtClean="0">
                  <a:solidFill>
                    <a:schemeClr val="tx1"/>
                  </a:solidFill>
                </a:rPr>
                <a:t>7 </a:t>
              </a:r>
              <a:r>
                <a:rPr lang="de-CH" sz="1050" kern="1200" dirty="0" err="1" smtClean="0">
                  <a:solidFill>
                    <a:schemeClr val="tx1"/>
                  </a:solidFill>
                </a:rPr>
                <a:t>work</a:t>
              </a:r>
              <a:r>
                <a:rPr lang="de-CH" sz="1050" kern="1200" dirty="0" smtClean="0">
                  <a:solidFill>
                    <a:schemeClr val="tx1"/>
                  </a:solidFill>
                </a:rPr>
                <a:t> </a:t>
              </a:r>
              <a:r>
                <a:rPr lang="de-CH" sz="1050" kern="1200" dirty="0" err="1" smtClean="0">
                  <a:solidFill>
                    <a:schemeClr val="tx1"/>
                  </a:solidFill>
                </a:rPr>
                <a:t>packages</a:t>
              </a:r>
              <a:r>
                <a:rPr lang="de-CH" sz="1050" kern="1200" dirty="0" smtClean="0">
                  <a:solidFill>
                    <a:schemeClr val="tx1"/>
                  </a:solidFill>
                </a:rPr>
                <a:t> (WP) </a:t>
              </a:r>
              <a:r>
                <a:rPr lang="de-CH" sz="1050" kern="1200" dirty="0" err="1" smtClean="0">
                  <a:solidFill>
                    <a:schemeClr val="tx1"/>
                  </a:solidFill>
                </a:rPr>
                <a:t>and</a:t>
              </a:r>
              <a:r>
                <a:rPr lang="de-CH" sz="1050" kern="1200" dirty="0" smtClean="0">
                  <a:solidFill>
                    <a:schemeClr val="tx1"/>
                  </a:solidFill>
                </a:rPr>
                <a:t> </a:t>
              </a:r>
              <a:r>
                <a:rPr lang="de-CH" sz="1050" kern="1200" dirty="0" err="1" smtClean="0">
                  <a:solidFill>
                    <a:schemeClr val="tx1"/>
                  </a:solidFill>
                </a:rPr>
                <a:t>their</a:t>
              </a:r>
              <a:r>
                <a:rPr lang="de-CH" sz="1050" kern="1200" dirty="0" smtClean="0">
                  <a:solidFill>
                    <a:schemeClr val="tx1"/>
                  </a:solidFill>
                </a:rPr>
                <a:t> </a:t>
              </a:r>
              <a:r>
                <a:rPr lang="de-CH" sz="1050" kern="1200" dirty="0" err="1" smtClean="0">
                  <a:solidFill>
                    <a:schemeClr val="tx1"/>
                  </a:solidFill>
                </a:rPr>
                <a:t>deliverables</a:t>
              </a:r>
              <a:r>
                <a:rPr lang="de-CH" sz="1050" kern="1200" dirty="0" smtClean="0">
                  <a:solidFill>
                    <a:schemeClr val="tx1"/>
                  </a:solidFill>
                </a:rPr>
                <a:t> (</a:t>
              </a:r>
              <a:r>
                <a:rPr lang="de-CH" sz="1050" kern="1200" dirty="0" smtClean="0">
                  <a:solidFill>
                    <a:schemeClr val="tx1"/>
                  </a:solidFill>
                </a:rPr>
                <a:t>D</a:t>
              </a:r>
              <a:r>
                <a:rPr lang="de-CH" sz="1050" dirty="0">
                  <a:solidFill>
                    <a:schemeClr val="tx1"/>
                  </a:solidFill>
                </a:rPr>
                <a:t>)</a:t>
              </a:r>
              <a:endParaRPr lang="en-US" sz="105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Inhaltsplatzhalter 2"/>
          <p:cNvSpPr txBox="1">
            <a:spLocks/>
          </p:cNvSpPr>
          <p:nvPr/>
        </p:nvSpPr>
        <p:spPr>
          <a:xfrm>
            <a:off x="4860032" y="2581919"/>
            <a:ext cx="4392488" cy="217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buClr>
                <a:srgbClr val="4E69A6"/>
              </a:buClr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WP3.D1 –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Online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platform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chosen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and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evaluation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with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lang="de-CH" sz="700" dirty="0" err="1" smtClean="0">
                <a:solidFill>
                  <a:sysClr val="windowText" lastClr="000000"/>
                </a:solidFill>
                <a:latin typeface="Segoe UI"/>
              </a:rPr>
              <a:t>selection</a:t>
            </a:r>
            <a:r>
              <a:rPr lang="de-CH" sz="700" dirty="0" smtClean="0">
                <a:solidFill>
                  <a:sysClr val="windowText" lastClr="000000"/>
                </a:solidFill>
                <a:latin typeface="Segoe UI"/>
              </a:rPr>
              <a:t> </a:t>
            </a:r>
            <a:r>
              <a:rPr lang="de-CH" sz="700" dirty="0" err="1" smtClean="0">
                <a:solidFill>
                  <a:sysClr val="windowText" lastClr="000000"/>
                </a:solidFill>
                <a:latin typeface="Segoe UI"/>
              </a:rPr>
              <a:t>criteria</a:t>
            </a:r>
            <a:r>
              <a:rPr lang="de-CH" sz="700" dirty="0" smtClean="0">
                <a:solidFill>
                  <a:sysClr val="windowText" lastClr="000000"/>
                </a:solidFill>
                <a:latin typeface="Segoe UI"/>
              </a:rPr>
              <a:t> </a:t>
            </a:r>
            <a:r>
              <a:rPr lang="de-CH" sz="700" dirty="0" err="1" smtClean="0">
                <a:solidFill>
                  <a:sysClr val="windowText" lastClr="000000"/>
                </a:solidFill>
                <a:latin typeface="Segoe UI"/>
              </a:rPr>
              <a:t>described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4876026" y="3939902"/>
            <a:ext cx="4392488" cy="217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buClr>
                <a:srgbClr val="ED7D31"/>
              </a:buClr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WP6.D1 –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Concrete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and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planned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measures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for</a:t>
            </a:r>
            <a:r>
              <a:rPr kumimoji="0" lang="de-CH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knowledge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exchange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</a:t>
            </a:r>
            <a:r>
              <a:rPr kumimoji="0" lang="de-CH" sz="7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for</a:t>
            </a:r>
            <a:r>
              <a:rPr kumimoji="0" lang="de-CH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 4RI </a:t>
            </a:r>
            <a:r>
              <a:rPr kumimoji="0" lang="de-CH" sz="7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</a:rPr>
              <a:t>documented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4876026" y="4157299"/>
            <a:ext cx="424847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80000"/>
              <a:buFont typeface="Wingdings" pitchFamily="2" charset="2"/>
              <a:buChar char="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WP7.D1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Tracks and supports project goal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achievement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WP7.D2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Stakeholder liaison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(e.g.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steering committee) 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CH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WP7.D3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Organization of project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(e.g. </a:t>
            </a:r>
            <a:r>
              <a:rPr lang="en-US" sz="700" noProof="0" dirty="0" smtClean="0">
                <a:solidFill>
                  <a:sysClr val="windowText" lastClr="000000"/>
                </a:solidFill>
                <a:latin typeface="Segoe UI"/>
              </a:rPr>
              <a:t>project team </a:t>
            </a:r>
            <a:r>
              <a:rPr lang="en-US" sz="700" dirty="0" smtClean="0">
                <a:solidFill>
                  <a:sysClr val="windowText" lastClr="000000"/>
                </a:solidFill>
                <a:latin typeface="Segoe UI"/>
              </a:rPr>
              <a:t>meetings)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WP7.D4 – </a:t>
            </a:r>
            <a:r>
              <a:rPr lang="en-US" sz="700" b="1" dirty="0" smtClean="0">
                <a:solidFill>
                  <a:sysClr val="windowText" lastClr="000000"/>
                </a:solidFill>
                <a:latin typeface="Segoe UI"/>
              </a:rPr>
              <a:t>Communication of e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valuation reports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to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stakeholders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WP7.D5 –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Responsible</a:t>
            </a:r>
            <a:r>
              <a:rPr kumimoji="0" lang="en-US" sz="7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for financial reporting</a:t>
            </a:r>
            <a:r>
              <a:rPr kumimoji="0" lang="en-US" sz="7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to stakeholders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	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Wingdings" pitchFamily="2" charset="2"/>
              <a:buChar char=""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7524328" y="80460"/>
            <a:ext cx="1368152" cy="1007594"/>
            <a:chOff x="5868144" y="4227934"/>
            <a:chExt cx="1368152" cy="898858"/>
          </a:xfrm>
        </p:grpSpPr>
        <p:sp>
          <p:nvSpPr>
            <p:cNvPr id="19" name="Horizontales Scrollen 18"/>
            <p:cNvSpPr/>
            <p:nvPr/>
          </p:nvSpPr>
          <p:spPr>
            <a:xfrm>
              <a:off x="5868144" y="4227934"/>
              <a:ext cx="1368152" cy="898858"/>
            </a:xfrm>
            <a:prstGeom prst="horizontalScroll">
              <a:avLst/>
            </a:prstGeom>
            <a:solidFill>
              <a:srgbClr val="5F5F5F"/>
            </a:solidFill>
            <a:ln w="25400" cap="flat" cmpd="sng" algn="ctr">
              <a:solidFill>
                <a:srgbClr val="C0BC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984847" y="4382554"/>
              <a:ext cx="1251449" cy="576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All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main</a:t>
              </a: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deliverables</a:t>
              </a: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 will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be</a:t>
              </a: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evaluated</a:t>
              </a: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by</a:t>
              </a: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stakeholder</a:t>
              </a:r>
              <a:r>
                <a:rPr kumimoji="0" lang="de-CH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 </a:t>
              </a:r>
              <a:r>
                <a:rPr kumimoji="0" lang="de-CH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</a:rPr>
                <a:t>committees</a:t>
              </a:r>
              <a:endPara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77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5" grpId="0"/>
      <p:bldP spid="6" grpId="0"/>
      <p:bldP spid="10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blank">
  <a:themeElements>
    <a:clrScheme name="Empa_Farben">
      <a:dk1>
        <a:sysClr val="windowText" lastClr="000000"/>
      </a:dk1>
      <a:lt1>
        <a:sysClr val="window" lastClr="FFFFFF"/>
      </a:lt1>
      <a:dk2>
        <a:srgbClr val="9F9F9F"/>
      </a:dk2>
      <a:lt2>
        <a:srgbClr val="DFDFDF"/>
      </a:lt2>
      <a:accent1>
        <a:srgbClr val="5F5F5F"/>
      </a:accent1>
      <a:accent2>
        <a:srgbClr val="5C2E00"/>
      </a:accent2>
      <a:accent3>
        <a:srgbClr val="005400"/>
      </a:accent3>
      <a:accent4>
        <a:srgbClr val="003366"/>
      </a:accent4>
      <a:accent5>
        <a:srgbClr val="C00000"/>
      </a:accent5>
      <a:accent6>
        <a:srgbClr val="C0BC00"/>
      </a:accent6>
      <a:hlink>
        <a:srgbClr val="475A8D"/>
      </a:hlink>
      <a:folHlink>
        <a:srgbClr val="C32D2E"/>
      </a:folHlink>
    </a:clrScheme>
    <a:fontScheme name="Empa_Word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 16x9.potx" id="{B27C923E-6A9C-42F1-AF12-322D6D45B448}" vid="{8693D9FF-7385-4626-A0CA-8D346BB0FF9F}"/>
    </a:ext>
  </a:extLst>
</a:theme>
</file>

<file path=ppt/theme/theme2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ID-Praesentation_2020_EN.potx" id="{8AA7FF23-F95D-48A3-A7BF-ABA6CD26AF85}" vid="{2537FADF-92B3-4FED-92A7-70900BE75660}"/>
    </a:ext>
  </a:extLst>
</a:theme>
</file>

<file path=ppt/theme/theme3.xml><?xml version="1.0" encoding="utf-8"?>
<a:theme xmlns:a="http://schemas.openxmlformats.org/drawingml/2006/main" name="1_blank">
  <a:themeElements>
    <a:clrScheme name="Empa_Farben">
      <a:dk1>
        <a:sysClr val="windowText" lastClr="000000"/>
      </a:dk1>
      <a:lt1>
        <a:sysClr val="window" lastClr="FFFFFF"/>
      </a:lt1>
      <a:dk2>
        <a:srgbClr val="9F9F9F"/>
      </a:dk2>
      <a:lt2>
        <a:srgbClr val="DFDFDF"/>
      </a:lt2>
      <a:accent1>
        <a:srgbClr val="5F5F5F"/>
      </a:accent1>
      <a:accent2>
        <a:srgbClr val="5C2E00"/>
      </a:accent2>
      <a:accent3>
        <a:srgbClr val="005400"/>
      </a:accent3>
      <a:accent4>
        <a:srgbClr val="003366"/>
      </a:accent4>
      <a:accent5>
        <a:srgbClr val="C00000"/>
      </a:accent5>
      <a:accent6>
        <a:srgbClr val="C0BC00"/>
      </a:accent6>
      <a:hlink>
        <a:srgbClr val="475A8D"/>
      </a:hlink>
      <a:folHlink>
        <a:srgbClr val="C32D2E"/>
      </a:folHlink>
    </a:clrScheme>
    <a:fontScheme name="Empa_Word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 16x9.potx" id="{B27C923E-6A9C-42F1-AF12-322D6D45B448}" vid="{8693D9FF-7385-4626-A0CA-8D346BB0FF9F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">
  <a:themeElements>
    <a:clrScheme name="Empa_Farben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F88630"/>
      </a:accent5>
      <a:accent6>
        <a:srgbClr val="475A8D"/>
      </a:accent6>
      <a:hlink>
        <a:srgbClr val="475A8D"/>
      </a:hlink>
      <a:folHlink>
        <a:srgbClr val="C32D2E"/>
      </a:folHlink>
    </a:clrScheme>
    <a:fontScheme name="Empa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Empa_Farben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F88630"/>
      </a:accent5>
      <a:accent6>
        <a:srgbClr val="475A8D"/>
      </a:accent6>
      <a:hlink>
        <a:srgbClr val="475A8D"/>
      </a:hlink>
      <a:folHlink>
        <a:srgbClr val="C32D2E"/>
      </a:folHlink>
    </a:clrScheme>
    <a:fontScheme name="Empa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 16x9</Template>
  <TotalTime>0</TotalTime>
  <Words>756</Words>
  <Application>Microsoft Office PowerPoint</Application>
  <PresentationFormat>Bildschirmpräsentation (16:9)</PresentationFormat>
  <Paragraphs>81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Wingdings</vt:lpstr>
      <vt:lpstr>Segoe UI</vt:lpstr>
      <vt:lpstr>Symbol</vt:lpstr>
      <vt:lpstr>Arial</vt:lpstr>
      <vt:lpstr>Calibri Light</vt:lpstr>
      <vt:lpstr>Calibri</vt:lpstr>
      <vt:lpstr>blank</vt:lpstr>
      <vt:lpstr>ETH Zürich</vt:lpstr>
      <vt:lpstr>1_blank</vt:lpstr>
      <vt:lpstr>Office Theme</vt:lpstr>
      <vt:lpstr>Measure 3: Development of Online Course Material for RDM and ORD</vt:lpstr>
      <vt:lpstr>Measure 3 – Goal &amp; Project</vt:lpstr>
      <vt:lpstr>Measure 3 - Motivation</vt:lpstr>
      <vt:lpstr>Measure 3 – Project proposal</vt:lpstr>
      <vt:lpstr>PowerPoint-Präsentation</vt:lpstr>
    </vt:vector>
  </TitlesOfParts>
  <Company>Empa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Bachofner, Anusch</dc:creator>
  <cp:lastModifiedBy>Bachofner, Anusch</cp:lastModifiedBy>
  <cp:revision>121</cp:revision>
  <cp:lastPrinted>2011-01-24T10:25:34Z</cp:lastPrinted>
  <dcterms:created xsi:type="dcterms:W3CDTF">2023-05-03T09:38:01Z</dcterms:created>
  <dcterms:modified xsi:type="dcterms:W3CDTF">2023-05-03T19:09:47Z</dcterms:modified>
</cp:coreProperties>
</file>