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  <p:sldMasterId id="2147483658" r:id="rId2"/>
  </p:sldMasterIdLst>
  <p:notesMasterIdLst>
    <p:notesMasterId r:id="rId15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9144000" cy="5143500"/>
  <p:defaultTextStyle>
    <a:defPPr>
      <a:defRPr lang="de-CH"/>
    </a:defPPr>
    <a:lvl1pPr algn="l">
      <a:spcBef>
        <a:spcPts val="0"/>
      </a:spcBef>
      <a:spcAft>
        <a:spcPts val="0"/>
      </a:spcAft>
      <a:defRPr sz="1600">
        <a:solidFill>
          <a:schemeClr val="tx1"/>
        </a:solidFill>
        <a:latin typeface="Arial"/>
        <a:ea typeface="ヒラギノ角ゴ Pro W3"/>
        <a:cs typeface="ヒラギノ角ゴ Pro W3"/>
      </a:defRPr>
    </a:lvl1pPr>
    <a:lvl2pPr marL="457189" algn="l">
      <a:spcBef>
        <a:spcPts val="0"/>
      </a:spcBef>
      <a:spcAft>
        <a:spcPts val="0"/>
      </a:spcAft>
      <a:defRPr sz="1600">
        <a:solidFill>
          <a:schemeClr val="tx1"/>
        </a:solidFill>
        <a:latin typeface="Arial"/>
        <a:ea typeface="ヒラギノ角ゴ Pro W3"/>
        <a:cs typeface="ヒラギノ角ゴ Pro W3"/>
      </a:defRPr>
    </a:lvl2pPr>
    <a:lvl3pPr marL="914377" algn="l">
      <a:spcBef>
        <a:spcPts val="0"/>
      </a:spcBef>
      <a:spcAft>
        <a:spcPts val="0"/>
      </a:spcAft>
      <a:defRPr sz="1600">
        <a:solidFill>
          <a:schemeClr val="tx1"/>
        </a:solidFill>
        <a:latin typeface="Arial"/>
        <a:ea typeface="ヒラギノ角ゴ Pro W3"/>
        <a:cs typeface="ヒラギノ角ゴ Pro W3"/>
      </a:defRPr>
    </a:lvl3pPr>
    <a:lvl4pPr marL="1371566" algn="l">
      <a:spcBef>
        <a:spcPts val="0"/>
      </a:spcBef>
      <a:spcAft>
        <a:spcPts val="0"/>
      </a:spcAft>
      <a:defRPr sz="1600">
        <a:solidFill>
          <a:schemeClr val="tx1"/>
        </a:solidFill>
        <a:latin typeface="Arial"/>
        <a:ea typeface="ヒラギノ角ゴ Pro W3"/>
        <a:cs typeface="ヒラギノ角ゴ Pro W3"/>
      </a:defRPr>
    </a:lvl4pPr>
    <a:lvl5pPr marL="1828754" algn="l">
      <a:spcBef>
        <a:spcPts val="0"/>
      </a:spcBef>
      <a:spcAft>
        <a:spcPts val="0"/>
      </a:spcAft>
      <a:defRPr sz="1600">
        <a:solidFill>
          <a:schemeClr val="tx1"/>
        </a:solidFill>
        <a:latin typeface="Arial"/>
        <a:ea typeface="ヒラギノ角ゴ Pro W3"/>
        <a:cs typeface="ヒラギノ角ゴ Pro W3"/>
      </a:defRPr>
    </a:lvl5pPr>
    <a:lvl6pPr marL="2285943" algn="l" defTabSz="457189">
      <a:defRPr sz="1600">
        <a:solidFill>
          <a:schemeClr val="tx1"/>
        </a:solidFill>
        <a:latin typeface="Arial"/>
        <a:ea typeface="ヒラギノ角ゴ Pro W3"/>
        <a:cs typeface="ヒラギノ角ゴ Pro W3"/>
      </a:defRPr>
    </a:lvl6pPr>
    <a:lvl7pPr marL="2743131" algn="l" defTabSz="457189">
      <a:defRPr sz="1600">
        <a:solidFill>
          <a:schemeClr val="tx1"/>
        </a:solidFill>
        <a:latin typeface="Arial"/>
        <a:ea typeface="ヒラギノ角ゴ Pro W3"/>
        <a:cs typeface="ヒラギノ角ゴ Pro W3"/>
      </a:defRPr>
    </a:lvl7pPr>
    <a:lvl8pPr marL="3200320" algn="l" defTabSz="457189">
      <a:defRPr sz="1600">
        <a:solidFill>
          <a:schemeClr val="tx1"/>
        </a:solidFill>
        <a:latin typeface="Arial"/>
        <a:ea typeface="ヒラギノ角ゴ Pro W3"/>
        <a:cs typeface="ヒラギノ角ゴ Pro W3"/>
      </a:defRPr>
    </a:lvl8pPr>
    <a:lvl9pPr marL="3657509" algn="l" defTabSz="457189">
      <a:defRPr sz="1600">
        <a:solidFill>
          <a:schemeClr val="tx1"/>
        </a:solidFill>
        <a:latin typeface="Arial"/>
        <a:ea typeface="ヒラギノ角ゴ Pro W3"/>
        <a:cs typeface="ヒラギノ角ゴ Pro W3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45" d="100"/>
          <a:sy n="145" d="100"/>
        </p:scale>
        <p:origin x="2260" y="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E360F3C-56B6-4A7D-840D-7D21ABF04AE3}" type="doc">
      <dgm:prSet loTypeId="urn:microsoft.com/office/officeart/2005/8/layout/gear1" loCatId="cycle" qsTypeId="urn:microsoft.com/office/officeart/2005/8/quickstyle/simple2" qsCatId="simple" csTypeId="urn:microsoft.com/office/officeart/2005/8/colors/accent1_2" csCatId="accent1" phldr="1"/>
      <dgm:spPr bwMode="auto"/>
      <dgm:t>
        <a:bodyPr/>
        <a:lstStyle/>
        <a:p>
          <a:pPr>
            <a:defRPr/>
          </a:pPr>
          <a:endParaRPr lang="en-US"/>
        </a:p>
      </dgm:t>
    </dgm:pt>
    <dgm:pt modelId="{7561748D-B03A-40D3-A74A-9EA3571AA33A}">
      <dgm:prSet phldrT="[Text]" custT="1"/>
      <dgm:spPr bwMode="auto">
        <a:solidFill>
          <a:schemeClr val="bg2">
            <a:lumMod val="60000"/>
            <a:lumOff val="40000"/>
          </a:schemeClr>
        </a:solidFill>
      </dgm:spPr>
      <dgm:t>
        <a:bodyPr lIns="0" tIns="0" rIns="0" bIns="0"/>
        <a:lstStyle/>
        <a:p>
          <a:pPr>
            <a:defRPr/>
          </a:pPr>
          <a:endParaRPr lang="en-US" sz="1400" b="1">
            <a:solidFill>
              <a:srgbClr val="7030A0"/>
            </a:solidFill>
          </a:endParaRPr>
        </a:p>
      </dgm:t>
    </dgm:pt>
    <dgm:pt modelId="{F35FF40E-6ED3-4B79-A73A-79CC682E196C}" type="parTrans" cxnId="{75D3B9B5-DDEA-4CBB-B699-08405CC89E3A}">
      <dgm:prSet/>
      <dgm:spPr bwMode="auto"/>
      <dgm:t>
        <a:bodyPr/>
        <a:lstStyle/>
        <a:p>
          <a:pPr>
            <a:defRPr/>
          </a:pPr>
          <a:endParaRPr lang="en-US"/>
        </a:p>
      </dgm:t>
    </dgm:pt>
    <dgm:pt modelId="{DF0DC673-405D-44C8-AEE3-3692F80442B7}" type="sibTrans" cxnId="{75D3B9B5-DDEA-4CBB-B699-08405CC89E3A}">
      <dgm:prSet/>
      <dgm:spPr bwMode="auto">
        <a:solidFill>
          <a:schemeClr val="bg2">
            <a:lumMod val="20000"/>
            <a:lumOff val="80000"/>
          </a:schemeClr>
        </a:solidFill>
      </dgm:spPr>
      <dgm:t>
        <a:bodyPr/>
        <a:lstStyle/>
        <a:p>
          <a:pPr>
            <a:defRPr/>
          </a:pPr>
          <a:endParaRPr lang="en-US"/>
        </a:p>
      </dgm:t>
    </dgm:pt>
    <dgm:pt modelId="{0AC6C760-1DA5-45FC-AD2F-21E07F62B9E9}">
      <dgm:prSet phldrT="[Text]" custT="1"/>
      <dgm:spPr bwMode="auto">
        <a:solidFill>
          <a:schemeClr val="accent6"/>
        </a:solidFill>
      </dgm:spPr>
      <dgm:t>
        <a:bodyPr lIns="0" tIns="0" rIns="0" bIns="0"/>
        <a:lstStyle/>
        <a:p>
          <a:pPr>
            <a:defRPr/>
          </a:pPr>
          <a:endParaRPr lang="en-US" sz="1400" b="1">
            <a:solidFill>
              <a:srgbClr val="7030A0"/>
            </a:solidFill>
          </a:endParaRPr>
        </a:p>
      </dgm:t>
    </dgm:pt>
    <dgm:pt modelId="{D010A042-571C-424C-AE29-EE72B5F48F25}" type="parTrans" cxnId="{92BD7459-C7D2-432F-87BE-4CFFC091A013}">
      <dgm:prSet/>
      <dgm:spPr bwMode="auto"/>
      <dgm:t>
        <a:bodyPr/>
        <a:lstStyle/>
        <a:p>
          <a:pPr>
            <a:defRPr/>
          </a:pPr>
          <a:endParaRPr lang="en-US"/>
        </a:p>
      </dgm:t>
    </dgm:pt>
    <dgm:pt modelId="{1E68273D-EDD3-4D48-B753-5EBE1BD4A97C}" type="sibTrans" cxnId="{92BD7459-C7D2-432F-87BE-4CFFC091A013}">
      <dgm:prSet/>
      <dgm:spPr bwMode="auto">
        <a:solidFill>
          <a:srgbClr val="A8C39A"/>
        </a:solidFill>
      </dgm:spPr>
      <dgm:t>
        <a:bodyPr/>
        <a:lstStyle/>
        <a:p>
          <a:pPr>
            <a:defRPr/>
          </a:pPr>
          <a:endParaRPr lang="en-US"/>
        </a:p>
      </dgm:t>
    </dgm:pt>
    <dgm:pt modelId="{028724E4-E9E4-4194-9E0C-63D295A272A7}">
      <dgm:prSet phldrT="[Text]" phldr="1"/>
      <dgm:spPr bwMode="auto"/>
      <dgm:t>
        <a:bodyPr/>
        <a:lstStyle/>
        <a:p>
          <a:pPr>
            <a:defRPr/>
          </a:pPr>
          <a:endParaRPr lang="en-US"/>
        </a:p>
      </dgm:t>
    </dgm:pt>
    <dgm:pt modelId="{740657C9-CC14-4725-B5BE-22F2F569AD86}" type="parTrans" cxnId="{30A7DBF6-DFC3-4BAB-931C-4B0963FACC9F}">
      <dgm:prSet/>
      <dgm:spPr bwMode="auto"/>
      <dgm:t>
        <a:bodyPr/>
        <a:lstStyle/>
        <a:p>
          <a:pPr>
            <a:defRPr/>
          </a:pPr>
          <a:endParaRPr lang="en-US"/>
        </a:p>
      </dgm:t>
    </dgm:pt>
    <dgm:pt modelId="{F1CFF5F8-4A7D-4D80-92A4-829FC0469E0C}" type="sibTrans" cxnId="{30A7DBF6-DFC3-4BAB-931C-4B0963FACC9F}">
      <dgm:prSet/>
      <dgm:spPr bwMode="auto"/>
      <dgm:t>
        <a:bodyPr/>
        <a:lstStyle/>
        <a:p>
          <a:pPr>
            <a:defRPr/>
          </a:pPr>
          <a:endParaRPr lang="en-US"/>
        </a:p>
      </dgm:t>
    </dgm:pt>
    <dgm:pt modelId="{7417E1DF-43D0-447D-9655-6BAA512CD95A}">
      <dgm:prSet phldrT="[Text]" phldr="1"/>
      <dgm:spPr bwMode="auto"/>
      <dgm:t>
        <a:bodyPr/>
        <a:lstStyle/>
        <a:p>
          <a:pPr>
            <a:defRPr/>
          </a:pPr>
          <a:endParaRPr lang="en-US"/>
        </a:p>
      </dgm:t>
    </dgm:pt>
    <dgm:pt modelId="{8C3A76EB-3A7C-468C-A292-0C9918FAB5B7}" type="parTrans" cxnId="{9463EC95-6BA8-430C-8C46-3A797DA9983E}">
      <dgm:prSet/>
      <dgm:spPr bwMode="auto"/>
      <dgm:t>
        <a:bodyPr/>
        <a:lstStyle/>
        <a:p>
          <a:pPr>
            <a:defRPr/>
          </a:pPr>
          <a:endParaRPr lang="en-US"/>
        </a:p>
      </dgm:t>
    </dgm:pt>
    <dgm:pt modelId="{CF92452F-15B1-4BF6-B8CF-25161641876A}" type="sibTrans" cxnId="{9463EC95-6BA8-430C-8C46-3A797DA9983E}">
      <dgm:prSet/>
      <dgm:spPr bwMode="auto"/>
      <dgm:t>
        <a:bodyPr/>
        <a:lstStyle/>
        <a:p>
          <a:pPr>
            <a:defRPr/>
          </a:pPr>
          <a:endParaRPr lang="en-US"/>
        </a:p>
      </dgm:t>
    </dgm:pt>
    <dgm:pt modelId="{983E636E-FDF3-4EFC-8F83-7EC500873B29}">
      <dgm:prSet phldrT="[Text]" custT="1"/>
      <dgm:spPr bwMode="auto"/>
      <dgm:t>
        <a:bodyPr/>
        <a:lstStyle/>
        <a:p>
          <a:pPr>
            <a:defRPr/>
          </a:pPr>
          <a:endParaRPr lang="en-US" sz="1400" b="1">
            <a:solidFill>
              <a:srgbClr val="FF0000"/>
            </a:solidFill>
          </a:endParaRPr>
        </a:p>
      </dgm:t>
    </dgm:pt>
    <dgm:pt modelId="{DC785C3E-BB3F-4112-94F2-D9D297C4C410}" type="sibTrans" cxnId="{ED8AD42B-B63D-43E3-93D2-88B876F22F56}">
      <dgm:prSet/>
      <dgm:spPr bwMode="auto"/>
      <dgm:t>
        <a:bodyPr/>
        <a:lstStyle/>
        <a:p>
          <a:pPr>
            <a:defRPr/>
          </a:pPr>
          <a:endParaRPr lang="en-US"/>
        </a:p>
      </dgm:t>
    </dgm:pt>
    <dgm:pt modelId="{16A0DDAC-87AE-4813-A092-8431592DEBC5}" type="parTrans" cxnId="{ED8AD42B-B63D-43E3-93D2-88B876F22F56}">
      <dgm:prSet/>
      <dgm:spPr bwMode="auto"/>
      <dgm:t>
        <a:bodyPr/>
        <a:lstStyle/>
        <a:p>
          <a:pPr>
            <a:defRPr/>
          </a:pPr>
          <a:endParaRPr lang="en-US"/>
        </a:p>
      </dgm:t>
    </dgm:pt>
    <dgm:pt modelId="{089664B3-F24E-43C8-962C-12420451E0CB}" type="pres">
      <dgm:prSet presAssocID="{7E360F3C-56B6-4A7D-840D-7D21ABF04AE3}" presName="composite" presStyleCnt="0">
        <dgm:presLayoutVars>
          <dgm:chMax val="3"/>
          <dgm:animLvl val="lvl"/>
          <dgm:resizeHandles val="exact"/>
        </dgm:presLayoutVars>
      </dgm:prSet>
      <dgm:spPr bwMode="auto"/>
      <dgm:t>
        <a:bodyPr/>
        <a:lstStyle/>
        <a:p>
          <a:endParaRPr lang="en-US"/>
        </a:p>
      </dgm:t>
    </dgm:pt>
    <dgm:pt modelId="{0E5B2F69-CF21-435D-9996-B24CD7B7A014}" type="pres">
      <dgm:prSet presAssocID="{983E636E-FDF3-4EFC-8F83-7EC500873B29}" presName="gear1" presStyleLbl="node1" presStyleIdx="0" presStyleCnt="3" custScaleX="90838" custScaleY="90838" custLinFactNeighborX="-7848" custLinFactNeighborY="2461">
        <dgm:presLayoutVars>
          <dgm:chMax val="1"/>
          <dgm:bulletEnabled val="1"/>
        </dgm:presLayoutVars>
      </dgm:prSet>
      <dgm:spPr bwMode="auto"/>
      <dgm:t>
        <a:bodyPr/>
        <a:lstStyle/>
        <a:p>
          <a:endParaRPr lang="en-US"/>
        </a:p>
      </dgm:t>
    </dgm:pt>
    <dgm:pt modelId="{2E62F784-CF37-4F46-BC7B-9126616F4F3D}" type="pres">
      <dgm:prSet presAssocID="{983E636E-FDF3-4EFC-8F83-7EC500873B29}" presName="gear1srcNode" presStyleLbl="node1" presStyleIdx="0" presStyleCnt="3"/>
      <dgm:spPr bwMode="auto"/>
      <dgm:t>
        <a:bodyPr/>
        <a:lstStyle/>
        <a:p>
          <a:endParaRPr lang="en-US"/>
        </a:p>
      </dgm:t>
    </dgm:pt>
    <dgm:pt modelId="{8AC115AB-8B46-431A-9878-7B782D8D33E0}" type="pres">
      <dgm:prSet presAssocID="{983E636E-FDF3-4EFC-8F83-7EC500873B29}" presName="gear1dstNode" presStyleLbl="node1" presStyleIdx="0" presStyleCnt="3"/>
      <dgm:spPr bwMode="auto"/>
      <dgm:t>
        <a:bodyPr/>
        <a:lstStyle/>
        <a:p>
          <a:endParaRPr lang="en-US"/>
        </a:p>
      </dgm:t>
    </dgm:pt>
    <dgm:pt modelId="{55A0CB9C-A5A5-4656-A67F-4780FA94D0F8}" type="pres">
      <dgm:prSet presAssocID="{7561748D-B03A-40D3-A74A-9EA3571AA33A}" presName="gear2" presStyleLbl="node1" presStyleIdx="1" presStyleCnt="3" custScaleX="110498" custScaleY="104073" custLinFactNeighborX="-6241" custLinFactNeighborY="2516">
        <dgm:presLayoutVars>
          <dgm:chMax val="1"/>
          <dgm:bulletEnabled val="1"/>
        </dgm:presLayoutVars>
      </dgm:prSet>
      <dgm:spPr bwMode="auto"/>
      <dgm:t>
        <a:bodyPr/>
        <a:lstStyle/>
        <a:p>
          <a:endParaRPr lang="en-US"/>
        </a:p>
      </dgm:t>
    </dgm:pt>
    <dgm:pt modelId="{F49F09E1-1F22-460E-8F84-E7E3A148B64D}" type="pres">
      <dgm:prSet presAssocID="{7561748D-B03A-40D3-A74A-9EA3571AA33A}" presName="gear2srcNode" presStyleLbl="node1" presStyleIdx="1" presStyleCnt="3"/>
      <dgm:spPr bwMode="auto"/>
      <dgm:t>
        <a:bodyPr/>
        <a:lstStyle/>
        <a:p>
          <a:endParaRPr lang="en-US"/>
        </a:p>
      </dgm:t>
    </dgm:pt>
    <dgm:pt modelId="{DF71FB27-2A29-4280-97BE-6D6D78972CDB}" type="pres">
      <dgm:prSet presAssocID="{7561748D-B03A-40D3-A74A-9EA3571AA33A}" presName="gear2dstNode" presStyleLbl="node1" presStyleIdx="1" presStyleCnt="3"/>
      <dgm:spPr bwMode="auto"/>
      <dgm:t>
        <a:bodyPr/>
        <a:lstStyle/>
        <a:p>
          <a:endParaRPr lang="en-US"/>
        </a:p>
      </dgm:t>
    </dgm:pt>
    <dgm:pt modelId="{C5C21A99-4CC5-4427-A429-CFC17DB607C7}" type="pres">
      <dgm:prSet presAssocID="{0AC6C760-1DA5-45FC-AD2F-21E07F62B9E9}" presName="gear3" presStyleLbl="node1" presStyleIdx="2" presStyleCnt="3" custScaleX="117790" custScaleY="117790" custLinFactNeighborX="219" custLinFactNeighborY="-782"/>
      <dgm:spPr bwMode="auto"/>
      <dgm:t>
        <a:bodyPr/>
        <a:lstStyle/>
        <a:p>
          <a:endParaRPr lang="en-US"/>
        </a:p>
      </dgm:t>
    </dgm:pt>
    <dgm:pt modelId="{19B9F9D8-C7C8-4BB7-B729-4CF79D5CB857}" type="pres">
      <dgm:prSet presAssocID="{0AC6C760-1DA5-45FC-AD2F-21E07F62B9E9}" presName="gear3tx" presStyleLbl="node1" presStyleIdx="2" presStyleCnt="3">
        <dgm:presLayoutVars>
          <dgm:chMax val="1"/>
          <dgm:bulletEnabled val="1"/>
        </dgm:presLayoutVars>
      </dgm:prSet>
      <dgm:spPr bwMode="auto"/>
      <dgm:t>
        <a:bodyPr/>
        <a:lstStyle/>
        <a:p>
          <a:endParaRPr lang="en-US"/>
        </a:p>
      </dgm:t>
    </dgm:pt>
    <dgm:pt modelId="{283DF834-204D-493E-AE54-1DE0A853B2E9}" type="pres">
      <dgm:prSet presAssocID="{0AC6C760-1DA5-45FC-AD2F-21E07F62B9E9}" presName="gear3srcNode" presStyleLbl="node1" presStyleIdx="2" presStyleCnt="3"/>
      <dgm:spPr bwMode="auto"/>
      <dgm:t>
        <a:bodyPr/>
        <a:lstStyle/>
        <a:p>
          <a:endParaRPr lang="en-US"/>
        </a:p>
      </dgm:t>
    </dgm:pt>
    <dgm:pt modelId="{ADE497FB-FB71-4A5F-BF85-5616D1AEA8AE}" type="pres">
      <dgm:prSet presAssocID="{0AC6C760-1DA5-45FC-AD2F-21E07F62B9E9}" presName="gear3dstNode" presStyleLbl="node1" presStyleIdx="2" presStyleCnt="3"/>
      <dgm:spPr bwMode="auto"/>
      <dgm:t>
        <a:bodyPr/>
        <a:lstStyle/>
        <a:p>
          <a:endParaRPr lang="en-US"/>
        </a:p>
      </dgm:t>
    </dgm:pt>
    <dgm:pt modelId="{6345B2B5-D558-4646-AF49-0BB1AB193765}" type="pres">
      <dgm:prSet presAssocID="{DC785C3E-BB3F-4112-94F2-D9D297C4C410}" presName="connector1" presStyleLbl="sibTrans2D1" presStyleIdx="0" presStyleCnt="3" custLinFactNeighborX="-6887" custLinFactNeighborY="498"/>
      <dgm:spPr bwMode="auto"/>
      <dgm:t>
        <a:bodyPr/>
        <a:lstStyle/>
        <a:p>
          <a:endParaRPr lang="en-US"/>
        </a:p>
      </dgm:t>
    </dgm:pt>
    <dgm:pt modelId="{1A67F6A7-8AF0-46CB-912C-80D5CFE367B5}" type="pres">
      <dgm:prSet presAssocID="{DF0DC673-405D-44C8-AEE3-3692F80442B7}" presName="connector2" presStyleLbl="sibTrans2D1" presStyleIdx="1" presStyleCnt="3" custLinFactNeighborX="-6951" custLinFactNeighborY="-280"/>
      <dgm:spPr bwMode="auto"/>
      <dgm:t>
        <a:bodyPr/>
        <a:lstStyle/>
        <a:p>
          <a:endParaRPr lang="en-US"/>
        </a:p>
      </dgm:t>
    </dgm:pt>
    <dgm:pt modelId="{F145269C-5320-40A4-89A3-BCE7D34D998A}" type="pres">
      <dgm:prSet presAssocID="{1E68273D-EDD3-4D48-B753-5EBE1BD4A97C}" presName="connector3" presStyleLbl="sibTrans2D1" presStyleIdx="2" presStyleCnt="3" custLinFactNeighborX="-3247" custLinFactNeighborY="-82"/>
      <dgm:spPr bwMode="auto"/>
      <dgm:t>
        <a:bodyPr/>
        <a:lstStyle/>
        <a:p>
          <a:endParaRPr lang="en-US"/>
        </a:p>
      </dgm:t>
    </dgm:pt>
  </dgm:ptLst>
  <dgm:cxnLst>
    <dgm:cxn modelId="{9B950509-26F2-4F16-9AD7-FF6DC84FF0A9}" type="presOf" srcId="{1E68273D-EDD3-4D48-B753-5EBE1BD4A97C}" destId="{F145269C-5320-40A4-89A3-BCE7D34D998A}" srcOrd="0" destOrd="0" presId="urn:microsoft.com/office/officeart/2005/8/layout/gear1"/>
    <dgm:cxn modelId="{77B47F92-8D01-48D2-BA7B-FA09F7E72CC7}" type="presOf" srcId="{DC785C3E-BB3F-4112-94F2-D9D297C4C410}" destId="{6345B2B5-D558-4646-AF49-0BB1AB193765}" srcOrd="0" destOrd="0" presId="urn:microsoft.com/office/officeart/2005/8/layout/gear1"/>
    <dgm:cxn modelId="{92BD7459-C7D2-432F-87BE-4CFFC091A013}" srcId="{7E360F3C-56B6-4A7D-840D-7D21ABF04AE3}" destId="{0AC6C760-1DA5-45FC-AD2F-21E07F62B9E9}" srcOrd="2" destOrd="0" parTransId="{D010A042-571C-424C-AE29-EE72B5F48F25}" sibTransId="{1E68273D-EDD3-4D48-B753-5EBE1BD4A97C}"/>
    <dgm:cxn modelId="{A6E33816-57C6-49D4-AFB7-3D00A27FE4C9}" type="presOf" srcId="{983E636E-FDF3-4EFC-8F83-7EC500873B29}" destId="{2E62F784-CF37-4F46-BC7B-9126616F4F3D}" srcOrd="1" destOrd="0" presId="urn:microsoft.com/office/officeart/2005/8/layout/gear1"/>
    <dgm:cxn modelId="{30A7DBF6-DFC3-4BAB-931C-4B0963FACC9F}" srcId="{7E360F3C-56B6-4A7D-840D-7D21ABF04AE3}" destId="{028724E4-E9E4-4194-9E0C-63D295A272A7}" srcOrd="3" destOrd="0" parTransId="{740657C9-CC14-4725-B5BE-22F2F569AD86}" sibTransId="{F1CFF5F8-4A7D-4D80-92A4-829FC0469E0C}"/>
    <dgm:cxn modelId="{9463EC95-6BA8-430C-8C46-3A797DA9983E}" srcId="{7E360F3C-56B6-4A7D-840D-7D21ABF04AE3}" destId="{7417E1DF-43D0-447D-9655-6BAA512CD95A}" srcOrd="4" destOrd="0" parTransId="{8C3A76EB-3A7C-468C-A292-0C9918FAB5B7}" sibTransId="{CF92452F-15B1-4BF6-B8CF-25161641876A}"/>
    <dgm:cxn modelId="{910A4E27-3535-4968-8F1B-8B777BE0C992}" type="presOf" srcId="{0AC6C760-1DA5-45FC-AD2F-21E07F62B9E9}" destId="{C5C21A99-4CC5-4427-A429-CFC17DB607C7}" srcOrd="0" destOrd="0" presId="urn:microsoft.com/office/officeart/2005/8/layout/gear1"/>
    <dgm:cxn modelId="{00B90842-C350-4A66-8309-74BE2DF9D731}" type="presOf" srcId="{0AC6C760-1DA5-45FC-AD2F-21E07F62B9E9}" destId="{ADE497FB-FB71-4A5F-BF85-5616D1AEA8AE}" srcOrd="3" destOrd="0" presId="urn:microsoft.com/office/officeart/2005/8/layout/gear1"/>
    <dgm:cxn modelId="{F8C78407-8EB5-4BD9-BB5C-1923664261DB}" type="presOf" srcId="{DF0DC673-405D-44C8-AEE3-3692F80442B7}" destId="{1A67F6A7-8AF0-46CB-912C-80D5CFE367B5}" srcOrd="0" destOrd="0" presId="urn:microsoft.com/office/officeart/2005/8/layout/gear1"/>
    <dgm:cxn modelId="{151D5DAA-AE52-4E12-9410-398E8672B2FC}" type="presOf" srcId="{0AC6C760-1DA5-45FC-AD2F-21E07F62B9E9}" destId="{19B9F9D8-C7C8-4BB7-B729-4CF79D5CB857}" srcOrd="1" destOrd="0" presId="urn:microsoft.com/office/officeart/2005/8/layout/gear1"/>
    <dgm:cxn modelId="{75D3B9B5-DDEA-4CBB-B699-08405CC89E3A}" srcId="{7E360F3C-56B6-4A7D-840D-7D21ABF04AE3}" destId="{7561748D-B03A-40D3-A74A-9EA3571AA33A}" srcOrd="1" destOrd="0" parTransId="{F35FF40E-6ED3-4B79-A73A-79CC682E196C}" sibTransId="{DF0DC673-405D-44C8-AEE3-3692F80442B7}"/>
    <dgm:cxn modelId="{3D1BF51F-CCDF-48B5-B75B-A8CA06BF2001}" type="presOf" srcId="{7561748D-B03A-40D3-A74A-9EA3571AA33A}" destId="{55A0CB9C-A5A5-4656-A67F-4780FA94D0F8}" srcOrd="0" destOrd="0" presId="urn:microsoft.com/office/officeart/2005/8/layout/gear1"/>
    <dgm:cxn modelId="{A089B95B-3E6F-4AB9-9CAC-CC7050654CEB}" type="presOf" srcId="{983E636E-FDF3-4EFC-8F83-7EC500873B29}" destId="{8AC115AB-8B46-431A-9878-7B782D8D33E0}" srcOrd="2" destOrd="0" presId="urn:microsoft.com/office/officeart/2005/8/layout/gear1"/>
    <dgm:cxn modelId="{005DF993-B459-4A06-8070-C2D4DF9B3AC9}" type="presOf" srcId="{0AC6C760-1DA5-45FC-AD2F-21E07F62B9E9}" destId="{283DF834-204D-493E-AE54-1DE0A853B2E9}" srcOrd="2" destOrd="0" presId="urn:microsoft.com/office/officeart/2005/8/layout/gear1"/>
    <dgm:cxn modelId="{B18F420D-F09B-4C43-BB2F-8DEE115AE06F}" type="presOf" srcId="{7561748D-B03A-40D3-A74A-9EA3571AA33A}" destId="{F49F09E1-1F22-460E-8F84-E7E3A148B64D}" srcOrd="1" destOrd="0" presId="urn:microsoft.com/office/officeart/2005/8/layout/gear1"/>
    <dgm:cxn modelId="{A3B2EE98-FCC0-4F36-B866-0895FB2FEBE5}" type="presOf" srcId="{983E636E-FDF3-4EFC-8F83-7EC500873B29}" destId="{0E5B2F69-CF21-435D-9996-B24CD7B7A014}" srcOrd="0" destOrd="0" presId="urn:microsoft.com/office/officeart/2005/8/layout/gear1"/>
    <dgm:cxn modelId="{EBA07DBC-C962-4C23-9438-675B8018DA5E}" type="presOf" srcId="{7E360F3C-56B6-4A7D-840D-7D21ABF04AE3}" destId="{089664B3-F24E-43C8-962C-12420451E0CB}" srcOrd="0" destOrd="0" presId="urn:microsoft.com/office/officeart/2005/8/layout/gear1"/>
    <dgm:cxn modelId="{D15629C2-1704-46AA-9901-256BF26B6C8F}" type="presOf" srcId="{7561748D-B03A-40D3-A74A-9EA3571AA33A}" destId="{DF71FB27-2A29-4280-97BE-6D6D78972CDB}" srcOrd="2" destOrd="0" presId="urn:microsoft.com/office/officeart/2005/8/layout/gear1"/>
    <dgm:cxn modelId="{ED8AD42B-B63D-43E3-93D2-88B876F22F56}" srcId="{7E360F3C-56B6-4A7D-840D-7D21ABF04AE3}" destId="{983E636E-FDF3-4EFC-8F83-7EC500873B29}" srcOrd="0" destOrd="0" parTransId="{16A0DDAC-87AE-4813-A092-8431592DEBC5}" sibTransId="{DC785C3E-BB3F-4112-94F2-D9D297C4C410}"/>
    <dgm:cxn modelId="{9A516C5B-1AC4-4CC5-A2A9-A5BDA9F4AB7B}" type="presParOf" srcId="{089664B3-F24E-43C8-962C-12420451E0CB}" destId="{0E5B2F69-CF21-435D-9996-B24CD7B7A014}" srcOrd="0" destOrd="0" presId="urn:microsoft.com/office/officeart/2005/8/layout/gear1"/>
    <dgm:cxn modelId="{545C16B3-9DDA-4F9C-9CE6-D9C517218A71}" type="presParOf" srcId="{089664B3-F24E-43C8-962C-12420451E0CB}" destId="{2E62F784-CF37-4F46-BC7B-9126616F4F3D}" srcOrd="1" destOrd="0" presId="urn:microsoft.com/office/officeart/2005/8/layout/gear1"/>
    <dgm:cxn modelId="{AAEDAE4C-BCBA-4043-A11A-38060913FF48}" type="presParOf" srcId="{089664B3-F24E-43C8-962C-12420451E0CB}" destId="{8AC115AB-8B46-431A-9878-7B782D8D33E0}" srcOrd="2" destOrd="0" presId="urn:microsoft.com/office/officeart/2005/8/layout/gear1"/>
    <dgm:cxn modelId="{F7FA5B59-801E-4615-BC77-7917FF5B719A}" type="presParOf" srcId="{089664B3-F24E-43C8-962C-12420451E0CB}" destId="{55A0CB9C-A5A5-4656-A67F-4780FA94D0F8}" srcOrd="3" destOrd="0" presId="urn:microsoft.com/office/officeart/2005/8/layout/gear1"/>
    <dgm:cxn modelId="{E99E1B18-A591-4F96-9019-40C0E82A7C0A}" type="presParOf" srcId="{089664B3-F24E-43C8-962C-12420451E0CB}" destId="{F49F09E1-1F22-460E-8F84-E7E3A148B64D}" srcOrd="4" destOrd="0" presId="urn:microsoft.com/office/officeart/2005/8/layout/gear1"/>
    <dgm:cxn modelId="{2D544C9B-BB24-49A6-B26A-5BA076F288AD}" type="presParOf" srcId="{089664B3-F24E-43C8-962C-12420451E0CB}" destId="{DF71FB27-2A29-4280-97BE-6D6D78972CDB}" srcOrd="5" destOrd="0" presId="urn:microsoft.com/office/officeart/2005/8/layout/gear1"/>
    <dgm:cxn modelId="{97C5DB9E-3E79-4AA8-AD91-516B67D5F4BE}" type="presParOf" srcId="{089664B3-F24E-43C8-962C-12420451E0CB}" destId="{C5C21A99-4CC5-4427-A429-CFC17DB607C7}" srcOrd="6" destOrd="0" presId="urn:microsoft.com/office/officeart/2005/8/layout/gear1"/>
    <dgm:cxn modelId="{C9D94B1C-3914-4D05-A3FD-15AC7D1FE071}" type="presParOf" srcId="{089664B3-F24E-43C8-962C-12420451E0CB}" destId="{19B9F9D8-C7C8-4BB7-B729-4CF79D5CB857}" srcOrd="7" destOrd="0" presId="urn:microsoft.com/office/officeart/2005/8/layout/gear1"/>
    <dgm:cxn modelId="{4B011AE9-1045-4202-9FE7-AF30993F3FD4}" type="presParOf" srcId="{089664B3-F24E-43C8-962C-12420451E0CB}" destId="{283DF834-204D-493E-AE54-1DE0A853B2E9}" srcOrd="8" destOrd="0" presId="urn:microsoft.com/office/officeart/2005/8/layout/gear1"/>
    <dgm:cxn modelId="{8F56CC50-8AE4-4DF1-82BB-C0F257A85D56}" type="presParOf" srcId="{089664B3-F24E-43C8-962C-12420451E0CB}" destId="{ADE497FB-FB71-4A5F-BF85-5616D1AEA8AE}" srcOrd="9" destOrd="0" presId="urn:microsoft.com/office/officeart/2005/8/layout/gear1"/>
    <dgm:cxn modelId="{A9DE8392-1D3F-4391-B5BC-518F77B8AADB}" type="presParOf" srcId="{089664B3-F24E-43C8-962C-12420451E0CB}" destId="{6345B2B5-D558-4646-AF49-0BB1AB193765}" srcOrd="10" destOrd="0" presId="urn:microsoft.com/office/officeart/2005/8/layout/gear1"/>
    <dgm:cxn modelId="{E7F368D9-8713-4CC8-A9C5-55252AE43076}" type="presParOf" srcId="{089664B3-F24E-43C8-962C-12420451E0CB}" destId="{1A67F6A7-8AF0-46CB-912C-80D5CFE367B5}" srcOrd="11" destOrd="0" presId="urn:microsoft.com/office/officeart/2005/8/layout/gear1"/>
    <dgm:cxn modelId="{F60F5F0F-C09A-4B37-B951-1B69EF73667F}" type="presParOf" srcId="{089664B3-F24E-43C8-962C-12420451E0CB}" destId="{F145269C-5320-40A4-89A3-BCE7D34D998A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5B2F69-CF21-435D-9996-B24CD7B7A014}">
      <dsp:nvSpPr>
        <dsp:cNvPr id="0" name=""/>
        <dsp:cNvSpPr/>
      </dsp:nvSpPr>
      <dsp:spPr bwMode="auto">
        <a:xfrm>
          <a:off x="1597848" y="1292344"/>
          <a:ext cx="1268148" cy="1268148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endParaRPr lang="en-US" sz="1400" b="1" kern="1200">
            <a:solidFill>
              <a:srgbClr val="FF0000"/>
            </a:solidFill>
          </a:endParaRPr>
        </a:p>
      </dsp:txBody>
      <dsp:txXfrm>
        <a:off x="1852802" y="1589402"/>
        <a:ext cx="758240" cy="651854"/>
      </dsp:txXfrm>
    </dsp:sp>
    <dsp:sp modelId="{55A0CB9C-A5A5-4656-A67F-4780FA94D0F8}">
      <dsp:nvSpPr>
        <dsp:cNvPr id="0" name=""/>
        <dsp:cNvSpPr/>
      </dsp:nvSpPr>
      <dsp:spPr bwMode="auto">
        <a:xfrm>
          <a:off x="714547" y="903282"/>
          <a:ext cx="1121900" cy="1056666"/>
        </a:xfrm>
        <a:prstGeom prst="gear6">
          <a:avLst/>
        </a:prstGeom>
        <a:solidFill>
          <a:schemeClr val="bg2">
            <a:lumMod val="60000"/>
            <a:lumOff val="4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endParaRPr lang="en-US" sz="1400" b="1" kern="1200">
            <a:solidFill>
              <a:srgbClr val="7030A0"/>
            </a:solidFill>
          </a:endParaRPr>
        </a:p>
      </dsp:txBody>
      <dsp:txXfrm>
        <a:off x="990048" y="1170909"/>
        <a:ext cx="570898" cy="521412"/>
      </dsp:txXfrm>
    </dsp:sp>
    <dsp:sp modelId="{C5C21A99-4CC5-4427-A429-CFC17DB607C7}">
      <dsp:nvSpPr>
        <dsp:cNvPr id="0" name=""/>
        <dsp:cNvSpPr/>
      </dsp:nvSpPr>
      <dsp:spPr bwMode="auto">
        <a:xfrm rot="20700000">
          <a:off x="1314066" y="109464"/>
          <a:ext cx="1171774" cy="1171774"/>
        </a:xfrm>
        <a:prstGeom prst="gear6">
          <a:avLst/>
        </a:prstGeom>
        <a:solidFill>
          <a:schemeClr val="accent6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endParaRPr lang="en-US" sz="1400" b="1" kern="1200">
            <a:solidFill>
              <a:srgbClr val="7030A0"/>
            </a:solidFill>
          </a:endParaRPr>
        </a:p>
      </dsp:txBody>
      <dsp:txXfrm rot="-20700000">
        <a:off x="1571071" y="366468"/>
        <a:ext cx="657765" cy="657765"/>
      </dsp:txXfrm>
    </dsp:sp>
    <dsp:sp modelId="{6345B2B5-D558-4646-AF49-0BB1AB193765}">
      <dsp:nvSpPr>
        <dsp:cNvPr id="0" name=""/>
        <dsp:cNvSpPr/>
      </dsp:nvSpPr>
      <dsp:spPr bwMode="auto">
        <a:xfrm>
          <a:off x="1395855" y="1036219"/>
          <a:ext cx="1786950" cy="1786950"/>
        </a:xfrm>
        <a:prstGeom prst="circularArrow">
          <a:avLst>
            <a:gd name="adj1" fmla="val 4688"/>
            <a:gd name="adj2" fmla="val 299029"/>
            <a:gd name="adj3" fmla="val 2456655"/>
            <a:gd name="adj4" fmla="val 15996012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A67F6A7-8AF0-46CB-912C-80D5CFE367B5}">
      <dsp:nvSpPr>
        <dsp:cNvPr id="0" name=""/>
        <dsp:cNvSpPr/>
      </dsp:nvSpPr>
      <dsp:spPr bwMode="auto">
        <a:xfrm>
          <a:off x="561150" y="677235"/>
          <a:ext cx="1298331" cy="1298331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145269C-5320-40A4-89A3-BCE7D34D998A}">
      <dsp:nvSpPr>
        <dsp:cNvPr id="0" name=""/>
        <dsp:cNvSpPr/>
      </dsp:nvSpPr>
      <dsp:spPr bwMode="auto">
        <a:xfrm>
          <a:off x="1124324" y="-13987"/>
          <a:ext cx="1399862" cy="1399862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rgbClr val="A8C39A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7" tIns="48240" rIns="96477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ts val="0"/>
              </a:spcBef>
              <a:defRPr sz="1000">
                <a:latin typeface="+mn-lt"/>
                <a:ea typeface="ヒラギノ角ゴ Pro W3"/>
                <a:cs typeface="ヒラギノ角ゴ Pro W3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7" tIns="48240" rIns="96477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ts val="0"/>
              </a:spcBef>
              <a:defRPr sz="1000">
                <a:latin typeface="+mn-lt"/>
                <a:ea typeface="ヒラギノ角ゴ Pro W3"/>
                <a:cs typeface="ヒラギノ角ゴ Pro W3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50888"/>
            <a:ext cx="6667500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8282" y="4752009"/>
            <a:ext cx="5045250" cy="4499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7" tIns="48240" rIns="96477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ts val="0"/>
              </a:spcBef>
              <a:defRPr sz="1000">
                <a:latin typeface="+mn-lt"/>
                <a:ea typeface="ヒラギノ角ゴ Pro W3"/>
                <a:cs typeface="ヒラギノ角ゴ Pro W3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7" tIns="48240" rIns="96477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ts val="0"/>
              </a:spcBef>
              <a:defRPr sz="100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90486" indent="-90486" algn="l">
      <a:spcBef>
        <a:spcPts val="0"/>
      </a:spcBef>
      <a:spcAft>
        <a:spcPts val="0"/>
      </a:spcAft>
      <a:buFont typeface="Arial"/>
      <a:buChar char="•"/>
      <a:defRPr sz="1000">
        <a:solidFill>
          <a:schemeClr val="tx1"/>
        </a:solidFill>
        <a:latin typeface="+mn-lt"/>
        <a:ea typeface="ヒラギノ角ゴ Pro W3"/>
        <a:cs typeface="ヒラギノ角ゴ Pro W3"/>
      </a:defRPr>
    </a:lvl1pPr>
    <a:lvl2pPr marL="180970" indent="-92072" algn="l">
      <a:spcBef>
        <a:spcPts val="0"/>
      </a:spcBef>
      <a:spcAft>
        <a:spcPts val="0"/>
      </a:spcAft>
      <a:buFont typeface="Symbol"/>
      <a:buChar char="-"/>
      <a:defRPr sz="1000">
        <a:solidFill>
          <a:schemeClr val="tx1"/>
        </a:solidFill>
        <a:latin typeface="+mn-lt"/>
        <a:ea typeface="ヒラギノ角ゴ Pro W3"/>
        <a:cs typeface="ヒラギノ角ゴ Pro W3"/>
      </a:defRPr>
    </a:lvl2pPr>
    <a:lvl3pPr marL="266693" indent="-85723" algn="l">
      <a:spcBef>
        <a:spcPts val="0"/>
      </a:spcBef>
      <a:spcAft>
        <a:spcPts val="0"/>
      </a:spcAft>
      <a:buFont typeface="Symbol"/>
      <a:buChar char="-"/>
      <a:defRPr sz="1000">
        <a:solidFill>
          <a:schemeClr val="tx1"/>
        </a:solidFill>
        <a:latin typeface="+mn-lt"/>
        <a:ea typeface="ＭＳ Ｐゴシック"/>
        <a:cs typeface="ＭＳ Ｐゴシック"/>
      </a:defRPr>
    </a:lvl3pPr>
    <a:lvl4pPr marL="357179" indent="-90486" algn="l">
      <a:spcBef>
        <a:spcPts val="0"/>
      </a:spcBef>
      <a:spcAft>
        <a:spcPts val="0"/>
      </a:spcAft>
      <a:buFont typeface="Symbol"/>
      <a:buChar char="-"/>
      <a:defRPr sz="1000">
        <a:solidFill>
          <a:schemeClr val="tx1"/>
        </a:solidFill>
        <a:latin typeface="+mn-lt"/>
        <a:ea typeface="ＭＳ Ｐゴシック"/>
        <a:cs typeface="ＭＳ Ｐゴシック"/>
      </a:defRPr>
    </a:lvl4pPr>
    <a:lvl5pPr marL="447663" indent="-90486" algn="l">
      <a:spcBef>
        <a:spcPts val="0"/>
      </a:spcBef>
      <a:spcAft>
        <a:spcPts val="0"/>
      </a:spcAft>
      <a:buFont typeface="Symbol"/>
      <a:buChar char="-"/>
      <a:defRPr sz="1000">
        <a:solidFill>
          <a:schemeClr val="tx1"/>
        </a:solidFill>
        <a:latin typeface="+mn-lt"/>
        <a:ea typeface="ヒラギノ角ゴ Pro W3"/>
        <a:cs typeface="ＭＳ Ｐゴシック"/>
      </a:defRPr>
    </a:lvl5pPr>
    <a:lvl6pPr marL="538149" indent="-90486" algn="l" defTabSz="457189">
      <a:buFont typeface="Symbol"/>
      <a:buChar char="-"/>
      <a:defRPr sz="1000">
        <a:solidFill>
          <a:schemeClr val="tx1"/>
        </a:solidFill>
        <a:latin typeface="+mn-lt"/>
        <a:ea typeface="+mn-ea"/>
        <a:cs typeface="Arial"/>
      </a:defRPr>
    </a:lvl6pPr>
    <a:lvl7pPr marL="628635" indent="-90486" algn="l" defTabSz="457189">
      <a:buFont typeface="Symbol"/>
      <a:buChar char="-"/>
      <a:defRPr sz="1000">
        <a:solidFill>
          <a:schemeClr val="tx1"/>
        </a:solidFill>
        <a:latin typeface="+mn-lt"/>
        <a:ea typeface="+mn-ea"/>
        <a:cs typeface="Arial"/>
      </a:defRPr>
    </a:lvl7pPr>
    <a:lvl8pPr marL="719121" indent="-90486" algn="l" defTabSz="457189">
      <a:buFont typeface="Symbol"/>
      <a:buChar char="-"/>
      <a:defRPr sz="1000">
        <a:solidFill>
          <a:schemeClr val="tx1"/>
        </a:solidFill>
        <a:latin typeface="+mn-lt"/>
        <a:ea typeface="+mn-ea"/>
        <a:cs typeface="Arial"/>
      </a:defRPr>
    </a:lvl8pPr>
    <a:lvl9pPr marL="806431" indent="-88898" algn="l" defTabSz="457189">
      <a:buFont typeface="Symbol"/>
      <a:buChar char="-"/>
      <a:defRPr sz="1000">
        <a:solidFill>
          <a:schemeClr val="tx1"/>
        </a:solidFill>
        <a:latin typeface="+mn-lt"/>
        <a:ea typeface="+mn-ea"/>
        <a:cs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 marL="214313" indent="-214313">
              <a:spcBef>
                <a:spcPts val="450"/>
              </a:spcBef>
              <a:buFont typeface="Arial"/>
              <a:buChar char="•"/>
              <a:defRPr/>
            </a:pPr>
            <a:endParaRPr lang="en-US" sz="1000">
              <a:solidFill>
                <a:srgbClr val="FF0000"/>
              </a:solidFill>
              <a:latin typeface="Calibri"/>
            </a:endParaRPr>
          </a:p>
          <a:p>
            <a:pPr>
              <a:defRPr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  <a:p>
            <a:pPr>
              <a:defRPr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>
          <a:blip r:embed="rId2"/>
          <a:srcRect l="-139" t="13866" r="1" b="14430"/>
          <a:stretch/>
        </p:blipFill>
        <p:spPr bwMode="auto">
          <a:xfrm>
            <a:off x="3260542" y="195488"/>
            <a:ext cx="5055885" cy="2376262"/>
          </a:xfrm>
          <a:prstGeom prst="rect">
            <a:avLst/>
          </a:prstGeom>
          <a:noFill/>
        </p:spPr>
      </p:pic>
      <p:sp>
        <p:nvSpPr>
          <p:cNvPr id="6" name="Rechteck 5"/>
          <p:cNvSpPr/>
          <p:nvPr/>
        </p:nvSpPr>
        <p:spPr bwMode="auto">
          <a:xfrm>
            <a:off x="-2" y="195487"/>
            <a:ext cx="315296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ts val="0"/>
              </a:spcBef>
              <a:defRPr/>
            </a:pPr>
            <a:endParaRPr lang="de-DE" sz="2400">
              <a:ln>
                <a:solidFill>
                  <a:srgbClr val="FFFFFF"/>
                </a:solidFill>
              </a:ln>
              <a:latin typeface="Times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830263" y="411523"/>
            <a:ext cx="1220400" cy="43446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12" y="4531500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ts val="0"/>
              </a:spcBef>
              <a:defRPr/>
            </a:pPr>
            <a:endParaRPr lang="de-DE" sz="2400">
              <a:latin typeface="Times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814399" y="3273828"/>
            <a:ext cx="7969249" cy="810090"/>
          </a:xfrm>
        </p:spPr>
        <p:txBody>
          <a:bodyPr/>
          <a:lstStyle>
            <a:lvl1pPr>
              <a:lnSpc>
                <a:spcPct val="100000"/>
              </a:lnSpc>
              <a:defRPr sz="2500">
                <a:solidFill>
                  <a:srgbClr val="686868"/>
                </a:solidFill>
                <a:latin typeface="Georgia"/>
                <a:ea typeface="ヒラギノ角ゴ Pro W3"/>
              </a:defRPr>
            </a:lvl1pPr>
          </a:lstStyle>
          <a:p>
            <a:pPr lvl="0">
              <a:defRPr/>
            </a:pPr>
            <a:r>
              <a:rPr lang="en-GB"/>
              <a:t>Insert the title of your </a:t>
            </a:r>
            <a:br>
              <a:rPr lang="en-GB"/>
            </a:br>
            <a:r>
              <a:rPr lang="en-GB"/>
              <a:t>presentation here</a:t>
            </a:r>
            <a:endParaRPr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28012" y="2946432"/>
            <a:ext cx="7955637" cy="273390"/>
          </a:xfrm>
          <a:prstGeom prst="rect">
            <a:avLst/>
          </a:prstGeom>
          <a:noFill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500" b="1">
                <a:solidFill>
                  <a:srgbClr val="969696"/>
                </a:solidFill>
                <a:ea typeface="ヒラギノ角ゴ Pro W3"/>
              </a:defRPr>
            </a:lvl1pPr>
          </a:lstStyle>
          <a:p>
            <a:pPr>
              <a:defRPr/>
            </a:pPr>
            <a:r>
              <a:rPr lang="en-GB"/>
              <a:t>First name and name Author  ::  Function  ::  Paul Scherrer Institute</a:t>
            </a:r>
            <a:endParaRPr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796136" y="2397447"/>
            <a:ext cx="2520280" cy="174303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</p:spPr>
        <p:txBody>
          <a:bodyPr lIns="0" tIns="0" rIns="0" bIns="0" anchor="ctr" anchorCtr="0"/>
          <a:lstStyle/>
          <a:p>
            <a:pPr algn="ctr">
              <a:spcBef>
                <a:spcPts val="0"/>
              </a:spcBef>
              <a:defRPr/>
            </a:pPr>
            <a:r>
              <a:rPr lang="de-CH" sz="900" b="1" i="0" spc="31">
                <a:solidFill>
                  <a:srgbClr val="505150"/>
                </a:solidFill>
                <a:latin typeface="Calibri"/>
                <a:cs typeface="Arial"/>
              </a:rPr>
              <a:t>WIR SCHAFFEN WISSEN – HEUTE FÜR MORGEN</a:t>
            </a:r>
            <a:endParaRPr/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195487"/>
            <a:ext cx="72000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ts val="0"/>
              </a:spcBef>
              <a:defRPr/>
            </a:pPr>
            <a:endParaRPr lang="de-DE" sz="2400">
              <a:ln>
                <a:solidFill>
                  <a:srgbClr val="FFFFFF"/>
                </a:solidFill>
              </a:ln>
              <a:latin typeface="Times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 bwMode="auto">
          <a:xfrm>
            <a:off x="828675" y="4150574"/>
            <a:ext cx="7954963" cy="293383"/>
          </a:xfrm>
        </p:spPr>
        <p:txBody>
          <a:bodyPr/>
          <a:lstStyle>
            <a:lvl1pPr marL="0" indent="0">
              <a:buNone/>
              <a:defRPr sz="1500" b="1">
                <a:solidFill>
                  <a:srgbClr val="969696"/>
                </a:solidFill>
              </a:defRPr>
            </a:lvl1pPr>
            <a:lvl2pPr marL="177790" indent="0">
              <a:buNone/>
              <a:defRPr sz="1500" b="1"/>
            </a:lvl2pPr>
            <a:lvl3pPr marL="355582" indent="0">
              <a:buNone/>
              <a:defRPr sz="1500" b="1"/>
            </a:lvl3pPr>
            <a:lvl4pPr marL="539723" indent="0">
              <a:buNone/>
              <a:defRPr sz="1500" b="1"/>
            </a:lvl4pPr>
            <a:lvl5pPr marL="717514" indent="0">
              <a:buNone/>
              <a:defRPr sz="1500" b="1"/>
            </a:lvl5pPr>
          </a:lstStyle>
          <a:p>
            <a:pPr lvl="0">
              <a:defRPr/>
            </a:pPr>
            <a:r>
              <a:rPr lang="en-GB"/>
              <a:t>Insert the occasion and date of your presentation here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>
            <a:off x="685800" y="1597823"/>
            <a:ext cx="7772400" cy="1102519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auto"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286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57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858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14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1430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716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600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8288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5B20890-F600-A149-96E5-3B66861BCE27}" type="datetimeFigureOut">
              <a:rPr lang="en-US"/>
              <a:t>5/4/2023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08F09A1-A93A-B948-9910-1DD9825D9EAF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5B20890-F600-A149-96E5-3B66861BCE27}" type="datetimeFigureOut">
              <a:rPr lang="en-US"/>
              <a:t>5/4/2023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08F09A1-A93A-B948-9910-1DD9825D9EAF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Section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722313" y="3305179"/>
            <a:ext cx="7772400" cy="1021556"/>
          </a:xfrm>
        </p:spPr>
        <p:txBody>
          <a:bodyPr anchor="t"/>
          <a:lstStyle>
            <a:lvl1pPr algn="l">
              <a:defRPr sz="2000" b="1" cap="all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22313" y="2180036"/>
            <a:ext cx="7772400" cy="1125140"/>
          </a:xfrm>
        </p:spPr>
        <p:txBody>
          <a:bodyPr anchor="b"/>
          <a:lstStyle>
            <a:lvl1pPr marL="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1pPr>
            <a:lvl2pPr marL="228608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2pPr>
            <a:lvl3pPr marL="457215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3pPr>
            <a:lvl4pPr marL="685822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4pPr>
            <a:lvl5pPr marL="914431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5pPr>
            <a:lvl6pPr marL="1143038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6pPr>
            <a:lvl7pPr marL="1371645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7pPr>
            <a:lvl8pPr marL="1600253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8pPr>
            <a:lvl9pPr marL="1828861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5B20890-F600-A149-96E5-3B66861BCE27}" type="datetimeFigureOut">
              <a:rPr lang="en-US"/>
              <a:t>5/4/2023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08F09A1-A93A-B948-9910-1DD9825D9EAF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Two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57201" y="1200151"/>
            <a:ext cx="4038600" cy="3394472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648201" y="1200151"/>
            <a:ext cx="4038600" cy="3394472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5B20890-F600-A149-96E5-3B66861BCE27}" type="datetimeFigureOut">
              <a:rPr lang="en-US"/>
              <a:t>5/4/2023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08F09A1-A93A-B948-9910-1DD9825D9EAF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2" y="1151338"/>
            <a:ext cx="4040188" cy="479821"/>
          </a:xfrm>
        </p:spPr>
        <p:txBody>
          <a:bodyPr anchor="b"/>
          <a:lstStyle>
            <a:lvl1pPr marL="0" indent="0">
              <a:buNone/>
              <a:defRPr sz="1200" b="1"/>
            </a:lvl1pPr>
            <a:lvl2pPr marL="228608" indent="0">
              <a:buNone/>
              <a:defRPr sz="1000" b="1"/>
            </a:lvl2pPr>
            <a:lvl3pPr marL="457215" indent="0">
              <a:buNone/>
              <a:defRPr sz="900" b="1"/>
            </a:lvl3pPr>
            <a:lvl4pPr marL="685822" indent="0">
              <a:buNone/>
              <a:defRPr sz="800" b="1"/>
            </a:lvl4pPr>
            <a:lvl5pPr marL="914431" indent="0">
              <a:buNone/>
              <a:defRPr sz="800" b="1"/>
            </a:lvl5pPr>
            <a:lvl6pPr marL="1143038" indent="0">
              <a:buNone/>
              <a:defRPr sz="800" b="1"/>
            </a:lvl6pPr>
            <a:lvl7pPr marL="1371645" indent="0">
              <a:buNone/>
              <a:defRPr sz="800" b="1"/>
            </a:lvl7pPr>
            <a:lvl8pPr marL="1600253" indent="0">
              <a:buNone/>
              <a:defRPr sz="800" b="1"/>
            </a:lvl8pPr>
            <a:lvl9pPr marL="1828861" indent="0">
              <a:buNone/>
              <a:defRPr sz="8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57202" y="1631157"/>
            <a:ext cx="4040188" cy="2963466"/>
          </a:xfrm>
        </p:spPr>
        <p:txBody>
          <a:bodyPr/>
          <a:lstStyle>
            <a:lvl1pPr>
              <a:defRPr sz="1200"/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4645029" y="1151338"/>
            <a:ext cx="4041775" cy="479821"/>
          </a:xfrm>
        </p:spPr>
        <p:txBody>
          <a:bodyPr anchor="b"/>
          <a:lstStyle>
            <a:lvl1pPr marL="0" indent="0">
              <a:buNone/>
              <a:defRPr sz="1200" b="1"/>
            </a:lvl1pPr>
            <a:lvl2pPr marL="228608" indent="0">
              <a:buNone/>
              <a:defRPr sz="1000" b="1"/>
            </a:lvl2pPr>
            <a:lvl3pPr marL="457215" indent="0">
              <a:buNone/>
              <a:defRPr sz="900" b="1"/>
            </a:lvl3pPr>
            <a:lvl4pPr marL="685822" indent="0">
              <a:buNone/>
              <a:defRPr sz="800" b="1"/>
            </a:lvl4pPr>
            <a:lvl5pPr marL="914431" indent="0">
              <a:buNone/>
              <a:defRPr sz="800" b="1"/>
            </a:lvl5pPr>
            <a:lvl6pPr marL="1143038" indent="0">
              <a:buNone/>
              <a:defRPr sz="800" b="1"/>
            </a:lvl6pPr>
            <a:lvl7pPr marL="1371645" indent="0">
              <a:buNone/>
              <a:defRPr sz="800" b="1"/>
            </a:lvl7pPr>
            <a:lvl8pPr marL="1600253" indent="0">
              <a:buNone/>
              <a:defRPr sz="800" b="1"/>
            </a:lvl8pPr>
            <a:lvl9pPr marL="1828861" indent="0">
              <a:buNone/>
              <a:defRPr sz="8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4645029" y="1631157"/>
            <a:ext cx="4041775" cy="2963466"/>
          </a:xfrm>
        </p:spPr>
        <p:txBody>
          <a:bodyPr/>
          <a:lstStyle>
            <a:lvl1pPr>
              <a:defRPr sz="1200"/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5B20890-F600-A149-96E5-3B66861BCE27}" type="datetimeFigureOut">
              <a:rPr lang="en-US"/>
              <a:t>5/4/2023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08F09A1-A93A-B948-9910-1DD9825D9EAF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5B20890-F600-A149-96E5-3B66861BCE27}" type="datetimeFigureOut">
              <a:rPr lang="en-US"/>
              <a:t>5/4/2023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08F09A1-A93A-B948-9910-1DD9825D9EAF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5B20890-F600-A149-96E5-3B66861BCE27}" type="datetimeFigureOut">
              <a:rPr lang="en-US"/>
              <a:t>5/4/2023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08F09A1-A93A-B948-9910-1DD9825D9EAF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Content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57202" y="204788"/>
            <a:ext cx="3008313" cy="871537"/>
          </a:xfrm>
        </p:spPr>
        <p:txBody>
          <a:bodyPr anchor="b"/>
          <a:lstStyle>
            <a:lvl1pPr algn="l">
              <a:defRPr sz="1000" b="1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3575052" y="204789"/>
            <a:ext cx="5111750" cy="4389835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457202" y="1076326"/>
            <a:ext cx="3008313" cy="3518297"/>
          </a:xfrm>
        </p:spPr>
        <p:txBody>
          <a:bodyPr/>
          <a:lstStyle>
            <a:lvl1pPr marL="0" indent="0">
              <a:buNone/>
              <a:defRPr sz="700"/>
            </a:lvl1pPr>
            <a:lvl2pPr marL="228608" indent="0">
              <a:buNone/>
              <a:defRPr sz="600"/>
            </a:lvl2pPr>
            <a:lvl3pPr marL="457215" indent="0">
              <a:buNone/>
              <a:defRPr sz="500"/>
            </a:lvl3pPr>
            <a:lvl4pPr marL="685822" indent="0">
              <a:buNone/>
              <a:defRPr sz="450"/>
            </a:lvl4pPr>
            <a:lvl5pPr marL="914431" indent="0">
              <a:buNone/>
              <a:defRPr sz="450"/>
            </a:lvl5pPr>
            <a:lvl6pPr marL="1143038" indent="0">
              <a:buNone/>
              <a:defRPr sz="450"/>
            </a:lvl6pPr>
            <a:lvl7pPr marL="1371645" indent="0">
              <a:buNone/>
              <a:defRPr sz="450"/>
            </a:lvl7pPr>
            <a:lvl8pPr marL="1600253" indent="0">
              <a:buNone/>
              <a:defRPr sz="450"/>
            </a:lvl8pPr>
            <a:lvl9pPr marL="1828861" indent="0">
              <a:buNone/>
              <a:defRPr sz="45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5B20890-F600-A149-96E5-3B66861BCE27}" type="datetimeFigureOut">
              <a:rPr lang="en-US"/>
              <a:t>5/4/2023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08F09A1-A93A-B948-9910-1DD9825D9EAF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Picture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1792288" y="3600453"/>
            <a:ext cx="5486400" cy="425053"/>
          </a:xfrm>
        </p:spPr>
        <p:txBody>
          <a:bodyPr anchor="b"/>
          <a:lstStyle>
            <a:lvl1pPr algn="l">
              <a:defRPr sz="1000" b="1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auto"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1600"/>
            </a:lvl1pPr>
            <a:lvl2pPr marL="228608" indent="0">
              <a:buNone/>
              <a:defRPr sz="1400"/>
            </a:lvl2pPr>
            <a:lvl3pPr marL="457215" indent="0">
              <a:buNone/>
              <a:defRPr sz="1200"/>
            </a:lvl3pPr>
            <a:lvl4pPr marL="685822" indent="0">
              <a:buNone/>
              <a:defRPr sz="1000"/>
            </a:lvl4pPr>
            <a:lvl5pPr marL="914431" indent="0">
              <a:buNone/>
              <a:defRPr sz="1000"/>
            </a:lvl5pPr>
            <a:lvl6pPr marL="1143038" indent="0">
              <a:buNone/>
              <a:defRPr sz="1000"/>
            </a:lvl6pPr>
            <a:lvl7pPr marL="1371645" indent="0">
              <a:buNone/>
              <a:defRPr sz="1000"/>
            </a:lvl7pPr>
            <a:lvl8pPr marL="1600253" indent="0">
              <a:buNone/>
              <a:defRPr sz="1000"/>
            </a:lvl8pPr>
            <a:lvl9pPr marL="1828861" indent="0">
              <a:buNone/>
              <a:defRPr sz="1000"/>
            </a:lvl9pPr>
          </a:lstStyle>
          <a:p>
            <a:pPr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1792288" y="4025506"/>
            <a:ext cx="5486400" cy="603647"/>
          </a:xfrm>
        </p:spPr>
        <p:txBody>
          <a:bodyPr/>
          <a:lstStyle>
            <a:lvl1pPr marL="0" indent="0">
              <a:buNone/>
              <a:defRPr sz="700"/>
            </a:lvl1pPr>
            <a:lvl2pPr marL="228608" indent="0">
              <a:buNone/>
              <a:defRPr sz="600"/>
            </a:lvl2pPr>
            <a:lvl3pPr marL="457215" indent="0">
              <a:buNone/>
              <a:defRPr sz="500"/>
            </a:lvl3pPr>
            <a:lvl4pPr marL="685822" indent="0">
              <a:buNone/>
              <a:defRPr sz="450"/>
            </a:lvl4pPr>
            <a:lvl5pPr marL="914431" indent="0">
              <a:buNone/>
              <a:defRPr sz="450"/>
            </a:lvl5pPr>
            <a:lvl6pPr marL="1143038" indent="0">
              <a:buNone/>
              <a:defRPr sz="450"/>
            </a:lvl6pPr>
            <a:lvl7pPr marL="1371645" indent="0">
              <a:buNone/>
              <a:defRPr sz="450"/>
            </a:lvl7pPr>
            <a:lvl8pPr marL="1600253" indent="0">
              <a:buNone/>
              <a:defRPr sz="450"/>
            </a:lvl8pPr>
            <a:lvl9pPr marL="1828861" indent="0">
              <a:buNone/>
              <a:defRPr sz="45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5B20890-F600-A149-96E5-3B66861BCE27}" type="datetimeFigureOut">
              <a:rPr lang="en-US"/>
              <a:t>5/4/2023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08F09A1-A93A-B948-9910-1DD9825D9EAF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Title and Vertical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5B20890-F600-A149-96E5-3B66861BCE27}" type="datetimeFigureOut">
              <a:rPr lang="en-US"/>
              <a:t>5/4/2023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08F09A1-A93A-B948-9910-1DD9825D9EAF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 bwMode="auto"/>
        <p:txBody>
          <a:bodyPr/>
          <a:lstStyle>
            <a:lvl1pPr marL="177792" marR="0" indent="-177792" algn="l" defTabSz="914354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defRPr sz="1700">
                <a:latin typeface="+mn-lt"/>
              </a:defRPr>
            </a:lvl1pPr>
            <a:lvl2pPr marL="355582" marR="0" indent="-177792" algn="l" defTabSz="914354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/>
              <a:buChar char="-"/>
              <a:defRPr sz="1700">
                <a:latin typeface="+mn-lt"/>
              </a:defRPr>
            </a:lvl2pPr>
            <a:lvl3pPr marL="539724" marR="0" indent="-184142" algn="l" defTabSz="914354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/>
              <a:buChar char="-"/>
              <a:defRPr sz="1700">
                <a:latin typeface="+mn-lt"/>
              </a:defRPr>
            </a:lvl3pPr>
            <a:lvl4pPr marL="717515" marR="0" indent="-177792" algn="l" defTabSz="914354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/>
              <a:buChar char="-"/>
              <a:defRPr sz="1700">
                <a:latin typeface="+mn-lt"/>
              </a:defRPr>
            </a:lvl4pPr>
            <a:lvl5pPr marL="895306" marR="0" indent="-177792" algn="l" defTabSz="914354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/>
              <a:buChar char="-"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/>
              <a:buChar char="-"/>
              <a:defRPr sz="1500"/>
            </a:lvl9pPr>
          </a:lstStyle>
          <a:p>
            <a:pPr lvl="0">
              <a:defRPr/>
            </a:pPr>
            <a:r>
              <a:rPr lang="en-GB"/>
              <a:t>Edit master text format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/>
          </a:p>
          <a:p>
            <a:pPr lvl="5">
              <a:defRPr/>
            </a:pPr>
            <a:r>
              <a:rPr lang="en-GB"/>
              <a:t>Sixth level</a:t>
            </a:r>
            <a:endParaRPr/>
          </a:p>
          <a:p>
            <a:pPr lvl="6">
              <a:defRPr/>
            </a:pPr>
            <a:r>
              <a:rPr lang="en-GB"/>
              <a:t>Seventh level</a:t>
            </a:r>
            <a:endParaRPr/>
          </a:p>
          <a:p>
            <a:pPr lvl="7">
              <a:defRPr/>
            </a:pPr>
            <a:r>
              <a:rPr lang="en-GB"/>
              <a:t>Eighth level</a:t>
            </a:r>
            <a:endParaRPr/>
          </a:p>
          <a:p>
            <a:pPr lvl="8">
              <a:defRPr/>
            </a:pPr>
            <a:r>
              <a:rPr lang="en-GB"/>
              <a:t>Ninth level</a:t>
            </a:r>
            <a:endParaRPr/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 bwMode="auto">
          <a:xfrm>
            <a:off x="2077211" y="216000"/>
            <a:ext cx="6708025" cy="381375"/>
          </a:xfrm>
        </p:spPr>
        <p:txBody>
          <a:bodyPr/>
          <a:lstStyle>
            <a:lvl1pPr>
              <a:defRPr sz="2400"/>
            </a:lvl1pPr>
          </a:lstStyle>
          <a:p>
            <a:pPr>
              <a:defRPr/>
            </a:pPr>
            <a:r>
              <a:rPr lang="en-GB"/>
              <a:t>Enter slide title</a:t>
            </a: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Vertical Title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6629401" y="205982"/>
            <a:ext cx="2057400" cy="4388644"/>
          </a:xfrm>
        </p:spPr>
        <p:txBody>
          <a:bodyPr vert="eaVert"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205982"/>
            <a:ext cx="6019800" cy="4388644"/>
          </a:xfrm>
        </p:spPr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5B20890-F600-A149-96E5-3B66861BCE27}" type="datetimeFigureOut">
              <a:rPr lang="en-US"/>
              <a:t>5/4/2023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08F09A1-A93A-B948-9910-1DD9825D9EAF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le and content (grey)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2400" b="0" i="0" u="none" strike="noStrike" cap="none">
              <a:ln>
                <a:noFill/>
              </a:ln>
              <a:solidFill>
                <a:schemeClr val="tx1"/>
              </a:solidFill>
              <a:latin typeface="Time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 bwMode="auto">
          <a:xfrm>
            <a:off x="2077211" y="216000"/>
            <a:ext cx="6708025" cy="381375"/>
          </a:xfrm>
        </p:spPr>
        <p:txBody>
          <a:bodyPr/>
          <a:lstStyle>
            <a:lvl1pPr>
              <a:defRPr spc="0"/>
            </a:lvl1pPr>
          </a:lstStyle>
          <a:p>
            <a:pPr>
              <a:defRPr/>
            </a:pPr>
            <a:r>
              <a:rPr lang="en-GB"/>
              <a:t>Enter slide title</a:t>
            </a: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/>
              <a:t>‹#›</a:t>
            </a:fld>
            <a:endParaRPr lang="de-DE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 bwMode="auto">
          <a:xfrm>
            <a:off x="934840" y="1113586"/>
            <a:ext cx="7885633" cy="3456386"/>
          </a:xfrm>
        </p:spPr>
        <p:txBody>
          <a:bodyPr/>
          <a:lstStyle>
            <a:lvl1pPr marL="177792" marR="0" indent="-177792" algn="l" defTabSz="914354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defRPr sz="1700">
                <a:latin typeface="+mn-lt"/>
              </a:defRPr>
            </a:lvl1pPr>
            <a:lvl2pPr marL="355582" marR="0" indent="-177792" algn="l" defTabSz="914354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/>
              <a:buChar char="-"/>
              <a:defRPr sz="1700">
                <a:latin typeface="+mn-lt"/>
              </a:defRPr>
            </a:lvl2pPr>
            <a:lvl3pPr marL="539724" marR="0" indent="-184142" algn="l" defTabSz="914354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/>
              <a:buChar char="-"/>
              <a:defRPr sz="1700">
                <a:latin typeface="+mn-lt"/>
              </a:defRPr>
            </a:lvl3pPr>
            <a:lvl4pPr marL="717515" marR="0" indent="-177792" algn="l" defTabSz="914354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/>
              <a:buChar char="-"/>
              <a:defRPr sz="1700">
                <a:latin typeface="+mn-lt"/>
              </a:defRPr>
            </a:lvl4pPr>
            <a:lvl5pPr marL="895306" marR="0" indent="-177792" algn="l" defTabSz="914354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/>
              <a:buChar char="-"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/>
              <a:buChar char="-"/>
              <a:defRPr sz="1500"/>
            </a:lvl9pPr>
          </a:lstStyle>
          <a:p>
            <a:pPr lvl="0">
              <a:defRPr/>
            </a:pPr>
            <a:r>
              <a:rPr lang="en-GB"/>
              <a:t>Edit master text format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/>
          </a:p>
          <a:p>
            <a:pPr lvl="5">
              <a:defRPr/>
            </a:pPr>
            <a:r>
              <a:rPr lang="en-GB"/>
              <a:t>Sixth level</a:t>
            </a:r>
            <a:endParaRPr/>
          </a:p>
          <a:p>
            <a:pPr lvl="6">
              <a:defRPr/>
            </a:pPr>
            <a:r>
              <a:rPr lang="en-GB"/>
              <a:t>Seventh level</a:t>
            </a:r>
            <a:endParaRPr/>
          </a:p>
          <a:p>
            <a:pPr lvl="7">
              <a:defRPr/>
            </a:pPr>
            <a:r>
              <a:rPr lang="en-GB"/>
              <a:t>Eighth level</a:t>
            </a:r>
            <a:endParaRPr/>
          </a:p>
          <a:p>
            <a:pPr lvl="8">
              <a:defRPr/>
            </a:pPr>
            <a:r>
              <a:rPr lang="en-GB"/>
              <a:t>Ninth level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le and two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 bwMode="auto">
          <a:xfrm>
            <a:off x="1042993" y="1006081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/>
              <a:buChar char="•"/>
              <a:defRPr sz="1700"/>
            </a:lvl1pPr>
            <a:lvl2pPr marL="355582" indent="-177792">
              <a:buSzPct val="100000"/>
              <a:buFont typeface="Symbol"/>
              <a:buChar char="-"/>
              <a:defRPr sz="1700"/>
            </a:lvl2pPr>
            <a:lvl3pPr marL="539724" indent="-184142">
              <a:buFont typeface="Symbol"/>
              <a:buChar char="-"/>
              <a:defRPr sz="1700"/>
            </a:lvl3pPr>
            <a:lvl4pPr marL="717515" indent="-177792">
              <a:buFont typeface="Symbol"/>
              <a:buChar char="-"/>
              <a:defRPr sz="1700"/>
            </a:lvl4pPr>
            <a:lvl5pPr marL="895306" indent="-177792">
              <a:buFont typeface="Symbol"/>
              <a:buChar char="-"/>
              <a:defRPr sz="1700"/>
            </a:lvl5pPr>
            <a:lvl6pPr marL="1074685" indent="-179380">
              <a:buFont typeface="Symbol"/>
              <a:buChar char="-"/>
              <a:defRPr sz="1500"/>
            </a:lvl6pPr>
            <a:lvl7pPr marL="1257238" indent="-182554">
              <a:buFont typeface="Symbol"/>
              <a:buChar char="-"/>
              <a:defRPr sz="1500"/>
            </a:lvl7pPr>
            <a:lvl8pPr marL="1436616" indent="-179380">
              <a:buFont typeface="Symbol"/>
              <a:buChar char="-"/>
              <a:defRPr sz="1500"/>
            </a:lvl8pPr>
            <a:lvl9pPr marL="1614408" indent="-177792">
              <a:buFont typeface="Symbol"/>
              <a:buChar char="-"/>
              <a:defRPr sz="1500"/>
            </a:lvl9pPr>
          </a:lstStyle>
          <a:p>
            <a:pPr lvl="0">
              <a:defRPr/>
            </a:pPr>
            <a:r>
              <a:rPr lang="en-GB"/>
              <a:t>Edit master text format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/>
          </a:p>
          <a:p>
            <a:pPr lvl="5">
              <a:defRPr/>
            </a:pPr>
            <a:r>
              <a:rPr lang="en-GB"/>
              <a:t>Sixth level</a:t>
            </a:r>
            <a:endParaRPr/>
          </a:p>
          <a:p>
            <a:pPr lvl="6">
              <a:defRPr/>
            </a:pPr>
            <a:r>
              <a:rPr lang="en-GB"/>
              <a:t>Seventh level</a:t>
            </a:r>
            <a:endParaRPr/>
          </a:p>
          <a:p>
            <a:pPr lvl="7">
              <a:defRPr/>
            </a:pPr>
            <a:r>
              <a:rPr lang="en-GB"/>
              <a:t>Eighth level</a:t>
            </a:r>
            <a:endParaRPr/>
          </a:p>
          <a:p>
            <a:pPr lvl="8">
              <a:defRPr/>
            </a:pPr>
            <a:r>
              <a:rPr lang="en-GB"/>
              <a:t>Ninth level</a:t>
            </a:r>
            <a:endParaRPr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/>
              <a:t>‹#›</a:t>
            </a:fld>
            <a:endParaRPr lang="de-DE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 bwMode="auto">
          <a:xfrm>
            <a:off x="2077211" y="216000"/>
            <a:ext cx="6708025" cy="381375"/>
          </a:xfrm>
        </p:spPr>
        <p:txBody>
          <a:bodyPr/>
          <a:lstStyle/>
          <a:p>
            <a:pPr>
              <a:defRPr/>
            </a:pPr>
            <a:r>
              <a:rPr lang="en-GB"/>
              <a:t>Enter slide title</a:t>
            </a:r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 bwMode="auto">
          <a:xfrm>
            <a:off x="5003806" y="1003406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/>
              <a:buChar char="•"/>
              <a:defRPr sz="1700"/>
            </a:lvl1pPr>
            <a:lvl2pPr marL="355582" indent="-177792">
              <a:buSzPct val="100000"/>
              <a:buFont typeface="Symbol"/>
              <a:buChar char="-"/>
              <a:defRPr sz="1700"/>
            </a:lvl2pPr>
            <a:lvl3pPr marL="539724" indent="-184142">
              <a:buFont typeface="Symbol"/>
              <a:buChar char="-"/>
              <a:defRPr sz="1700"/>
            </a:lvl3pPr>
            <a:lvl4pPr marL="717515" indent="-177792">
              <a:buFont typeface="Symbol"/>
              <a:buChar char="-"/>
              <a:defRPr sz="1700"/>
            </a:lvl4pPr>
            <a:lvl5pPr marL="895306" indent="-177792">
              <a:buFont typeface="Symbol"/>
              <a:buChar char="-"/>
              <a:defRPr sz="1700"/>
            </a:lvl5pPr>
            <a:lvl6pPr marL="1074685" indent="-179380">
              <a:buFont typeface="Symbol"/>
              <a:buChar char="-"/>
              <a:defRPr sz="1500"/>
            </a:lvl6pPr>
            <a:lvl7pPr marL="1257238" indent="-182554">
              <a:buFont typeface="Symbol"/>
              <a:buChar char="-"/>
              <a:defRPr sz="1500"/>
            </a:lvl7pPr>
            <a:lvl8pPr marL="1436616" indent="-179380">
              <a:buFont typeface="Symbol"/>
              <a:buChar char="-"/>
              <a:defRPr sz="1500"/>
            </a:lvl8pPr>
            <a:lvl9pPr marL="1614408" indent="-177792">
              <a:buFont typeface="Symbol"/>
              <a:buChar char="-"/>
              <a:defRPr sz="1500"/>
            </a:lvl9pPr>
          </a:lstStyle>
          <a:p>
            <a:pPr lvl="0">
              <a:defRPr/>
            </a:pPr>
            <a:r>
              <a:rPr lang="en-GB"/>
              <a:t>Edit master text format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/>
          </a:p>
          <a:p>
            <a:pPr lvl="5">
              <a:defRPr/>
            </a:pPr>
            <a:r>
              <a:rPr lang="en-GB"/>
              <a:t>Sixth level</a:t>
            </a:r>
            <a:endParaRPr/>
          </a:p>
          <a:p>
            <a:pPr lvl="6">
              <a:defRPr/>
            </a:pPr>
            <a:r>
              <a:rPr lang="en-GB"/>
              <a:t>Seventh level</a:t>
            </a:r>
            <a:endParaRPr/>
          </a:p>
          <a:p>
            <a:pPr lvl="7">
              <a:defRPr/>
            </a:pPr>
            <a:r>
              <a:rPr lang="en-GB"/>
              <a:t>Eighth level</a:t>
            </a:r>
            <a:endParaRPr/>
          </a:p>
          <a:p>
            <a:pPr lvl="8">
              <a:defRPr/>
            </a:pPr>
            <a:r>
              <a:rPr lang="en-GB"/>
              <a:t>Ninth level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le and two contents (grey)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2400" b="0" i="0" u="none" strike="noStrike" cap="none">
              <a:ln>
                <a:noFill/>
              </a:ln>
              <a:solidFill>
                <a:schemeClr val="tx1"/>
              </a:solidFill>
              <a:latin typeface="Times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/>
              <a:t>‹#›</a:t>
            </a:fld>
            <a:endParaRPr lang="de-DE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 bwMode="auto">
          <a:xfrm>
            <a:off x="2077211" y="216000"/>
            <a:ext cx="6708025" cy="381375"/>
          </a:xfrm>
        </p:spPr>
        <p:txBody>
          <a:bodyPr/>
          <a:lstStyle/>
          <a:p>
            <a:pPr>
              <a:defRPr/>
            </a:pPr>
            <a:r>
              <a:rPr lang="en-GB"/>
              <a:t>Enter slide title</a:t>
            </a:r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 bwMode="auto">
          <a:xfrm>
            <a:off x="938422" y="1087360"/>
            <a:ext cx="3781425" cy="3428689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/>
              <a:buChar char="•"/>
              <a:defRPr sz="1700"/>
            </a:lvl1pPr>
            <a:lvl2pPr marL="355582" indent="-177792">
              <a:buSzPct val="100000"/>
              <a:buFont typeface="Symbol"/>
              <a:buChar char="-"/>
              <a:defRPr sz="1700"/>
            </a:lvl2pPr>
            <a:lvl3pPr marL="539724" indent="-184142">
              <a:buFont typeface="Symbol"/>
              <a:buChar char="-"/>
              <a:defRPr sz="1700"/>
            </a:lvl3pPr>
            <a:lvl4pPr marL="717515" indent="-177792">
              <a:buFont typeface="Symbol"/>
              <a:buChar char="-"/>
              <a:defRPr sz="1700"/>
            </a:lvl4pPr>
            <a:lvl5pPr marL="895306" indent="-177792">
              <a:buFont typeface="Symbol"/>
              <a:buChar char="-"/>
              <a:defRPr sz="1700"/>
            </a:lvl5pPr>
            <a:lvl6pPr marL="1074685" indent="-179380">
              <a:buFont typeface="Symbol"/>
              <a:buChar char="-"/>
              <a:defRPr sz="1500"/>
            </a:lvl6pPr>
            <a:lvl7pPr marL="1257238" indent="-182554">
              <a:buFont typeface="Symbol"/>
              <a:buChar char="-"/>
              <a:defRPr sz="1500"/>
            </a:lvl7pPr>
            <a:lvl8pPr marL="1436616" indent="-179380">
              <a:buFont typeface="Symbol"/>
              <a:buChar char="-"/>
              <a:defRPr sz="1500"/>
            </a:lvl8pPr>
            <a:lvl9pPr marL="1614408" indent="-177792">
              <a:buFont typeface="Symbol"/>
              <a:buChar char="-"/>
              <a:defRPr sz="1500"/>
            </a:lvl9pPr>
          </a:lstStyle>
          <a:p>
            <a:pPr lvl="0">
              <a:defRPr/>
            </a:pPr>
            <a:r>
              <a:rPr lang="en-GB"/>
              <a:t>Edit master text format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/>
          </a:p>
          <a:p>
            <a:pPr lvl="5">
              <a:defRPr/>
            </a:pPr>
            <a:r>
              <a:rPr lang="en-GB"/>
              <a:t>Sixth level</a:t>
            </a:r>
            <a:endParaRPr/>
          </a:p>
          <a:p>
            <a:pPr lvl="6">
              <a:defRPr/>
            </a:pPr>
            <a:r>
              <a:rPr lang="en-GB"/>
              <a:t>Seventh level</a:t>
            </a:r>
            <a:endParaRPr/>
          </a:p>
          <a:p>
            <a:pPr lvl="7">
              <a:defRPr/>
            </a:pPr>
            <a:r>
              <a:rPr lang="en-GB"/>
              <a:t>Eighth level</a:t>
            </a:r>
            <a:endParaRPr/>
          </a:p>
          <a:p>
            <a:pPr lvl="8">
              <a:defRPr/>
            </a:pPr>
            <a:r>
              <a:rPr lang="en-GB"/>
              <a:t>Ninth level</a:t>
            </a:r>
            <a:endParaRPr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 bwMode="auto">
          <a:xfrm>
            <a:off x="4899235" y="1084678"/>
            <a:ext cx="3781425" cy="3431366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/>
              <a:buChar char="•"/>
              <a:defRPr sz="1700"/>
            </a:lvl1pPr>
            <a:lvl2pPr marL="355582" indent="-177792">
              <a:buSzPct val="100000"/>
              <a:buFont typeface="Symbol"/>
              <a:buChar char="-"/>
              <a:defRPr sz="1700"/>
            </a:lvl2pPr>
            <a:lvl3pPr marL="539724" indent="-184142">
              <a:buFont typeface="Symbol"/>
              <a:buChar char="-"/>
              <a:defRPr sz="1700"/>
            </a:lvl3pPr>
            <a:lvl4pPr marL="717515" indent="-177792">
              <a:buFont typeface="Symbol"/>
              <a:buChar char="-"/>
              <a:defRPr sz="1700"/>
            </a:lvl4pPr>
            <a:lvl5pPr marL="895306" indent="-177792">
              <a:buFont typeface="Symbol"/>
              <a:buChar char="-"/>
              <a:defRPr sz="1700"/>
            </a:lvl5pPr>
            <a:lvl6pPr marL="1074685" indent="-179380">
              <a:buFont typeface="Symbol"/>
              <a:buChar char="-"/>
              <a:defRPr sz="1500"/>
            </a:lvl6pPr>
            <a:lvl7pPr marL="1257238" indent="-182554">
              <a:buFont typeface="Symbol"/>
              <a:buChar char="-"/>
              <a:defRPr sz="1500"/>
            </a:lvl7pPr>
            <a:lvl8pPr marL="1436616" indent="-179380">
              <a:buFont typeface="Symbol"/>
              <a:buChar char="-"/>
              <a:defRPr sz="1500"/>
            </a:lvl8pPr>
            <a:lvl9pPr marL="1614408" indent="-177792">
              <a:buFont typeface="Symbol"/>
              <a:buChar char="-"/>
              <a:defRPr sz="1500"/>
            </a:lvl9pPr>
          </a:lstStyle>
          <a:p>
            <a:pPr lvl="0">
              <a:defRPr/>
            </a:pPr>
            <a:r>
              <a:rPr lang="en-GB"/>
              <a:t>Edit master text format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/>
          </a:p>
          <a:p>
            <a:pPr lvl="5">
              <a:defRPr/>
            </a:pPr>
            <a:r>
              <a:rPr lang="en-GB"/>
              <a:t>Sixth level</a:t>
            </a:r>
            <a:endParaRPr/>
          </a:p>
          <a:p>
            <a:pPr lvl="6">
              <a:defRPr/>
            </a:pPr>
            <a:r>
              <a:rPr lang="en-GB"/>
              <a:t>Seventh level</a:t>
            </a:r>
            <a:endParaRPr/>
          </a:p>
          <a:p>
            <a:pPr lvl="7">
              <a:defRPr/>
            </a:pPr>
            <a:r>
              <a:rPr lang="en-GB"/>
              <a:t>Eighth level</a:t>
            </a:r>
            <a:endParaRPr/>
          </a:p>
          <a:p>
            <a:pPr lvl="8">
              <a:defRPr/>
            </a:pPr>
            <a:r>
              <a:rPr lang="en-GB"/>
              <a:t>Ninth level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2077211" y="216000"/>
            <a:ext cx="6708025" cy="381375"/>
          </a:xfrm>
        </p:spPr>
        <p:txBody>
          <a:bodyPr/>
          <a:lstStyle/>
          <a:p>
            <a:pPr>
              <a:defRPr/>
            </a:pPr>
            <a:r>
              <a:rPr lang="en-GB"/>
              <a:t>Enter slide title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le only (grey)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2077211" y="216000"/>
            <a:ext cx="6708025" cy="381375"/>
          </a:xfrm>
        </p:spPr>
        <p:txBody>
          <a:bodyPr/>
          <a:lstStyle/>
          <a:p>
            <a:pPr>
              <a:defRPr/>
            </a:pPr>
            <a:r>
              <a:rPr lang="en-GB"/>
              <a:t>Enter slide title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/>
              <a:t>‹#›</a:t>
            </a:fld>
            <a:endParaRPr lang="de-DE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2400" b="0" i="0" u="none" strike="noStrike" cap="none">
              <a:ln>
                <a:noFill/>
              </a:ln>
              <a:solidFill>
                <a:schemeClr val="tx1"/>
              </a:solidFill>
              <a:latin typeface="Time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Content on picture (high)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rrowheads="1"/>
          </p:cNvPicPr>
          <p:nvPr userDrawn="1"/>
        </p:nvPicPr>
        <p:blipFill>
          <a:blip r:embed="rId2"/>
          <a:srcRect l="-1" t="13691" r="643" b="11426"/>
          <a:stretch/>
        </p:blipFill>
        <p:spPr bwMode="auto">
          <a:xfrm>
            <a:off x="827095" y="764860"/>
            <a:ext cx="8316904" cy="4183384"/>
          </a:xfrm>
          <a:prstGeom prst="rect">
            <a:avLst/>
          </a:prstGeom>
          <a:noFill/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/>
              <a:t>‹#›</a:t>
            </a:fld>
            <a:endParaRPr lang="de-DE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 bwMode="auto">
          <a:xfrm>
            <a:off x="2077211" y="216000"/>
            <a:ext cx="6708025" cy="381375"/>
          </a:xfrm>
        </p:spPr>
        <p:txBody>
          <a:bodyPr/>
          <a:lstStyle/>
          <a:p>
            <a:pPr>
              <a:defRPr/>
            </a:pPr>
            <a:r>
              <a:rPr lang="en-GB"/>
              <a:t>Enter slide title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827088" y="764867"/>
            <a:ext cx="2289712" cy="4183379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177792" indent="-177792">
              <a:lnSpc>
                <a:spcPct val="110000"/>
              </a:lnSpc>
              <a:spcAft>
                <a:spcPts val="0"/>
              </a:spcAft>
              <a:buFont typeface="Arial"/>
              <a:buChar char="•"/>
              <a:defRPr sz="17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5pPr>
          </a:lstStyle>
          <a:p>
            <a:pPr lvl="0">
              <a:defRPr/>
            </a:pPr>
            <a:r>
              <a:rPr lang="en-GB"/>
              <a:t>Edit master text format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 lang="de-DE"/>
          </a:p>
          <a:p>
            <a:pPr lvl="2">
              <a:defRPr/>
            </a:pPr>
            <a:r>
              <a:rPr lang="en-GB"/>
              <a:t>Third level</a:t>
            </a:r>
            <a:endParaRPr lang="de-DE"/>
          </a:p>
          <a:p>
            <a:pPr lvl="3">
              <a:defRPr/>
            </a:pPr>
            <a:r>
              <a:rPr lang="en-GB"/>
              <a:t>Fourth level</a:t>
            </a:r>
            <a:endParaRPr lang="de-DE"/>
          </a:p>
          <a:p>
            <a:pPr lvl="4">
              <a:defRPr/>
            </a:pPr>
            <a:r>
              <a:rPr lang="en-GB"/>
              <a:t>Fifth level</a:t>
            </a:r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827014" y="214317"/>
            <a:ext cx="1015200" cy="361411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2" y="764860"/>
            <a:ext cx="648000" cy="648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ts val="0"/>
              </a:spcBef>
              <a:defRPr/>
            </a:pPr>
            <a:endParaRPr lang="de-DE" sz="2400">
              <a:latin typeface="Time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Titel und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 bwMode="auto"/>
        <p:txBody>
          <a:bodyPr/>
          <a:lstStyle>
            <a:lvl1pPr marL="133350" marR="0" indent="-133350" algn="l" defTabSz="6858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defRPr>
                <a:latin typeface="+mn-lt"/>
              </a:defRPr>
            </a:lvl1pPr>
            <a:lvl2pPr marL="266700" marR="0" indent="-133350" algn="l" defTabSz="6858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/>
              <a:buChar char="-"/>
              <a:defRPr>
                <a:latin typeface="+mn-lt"/>
              </a:defRPr>
            </a:lvl2pPr>
            <a:lvl3pPr marL="404813" marR="0" indent="-138113" algn="l" defTabSz="6858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/>
              <a:buChar char="-"/>
              <a:defRPr>
                <a:latin typeface="+mn-lt"/>
              </a:defRPr>
            </a:lvl3pPr>
            <a:lvl4pPr marL="538163" marR="0" indent="-133350" algn="l" defTabSz="6858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/>
              <a:buChar char="-"/>
              <a:defRPr>
                <a:latin typeface="+mn-lt"/>
              </a:defRPr>
            </a:lvl4pPr>
            <a:lvl5pPr marL="671513" marR="0" indent="-133350" algn="l" defTabSz="6858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/>
              <a:buChar char="-"/>
              <a:defRPr>
                <a:latin typeface="+mn-lt"/>
              </a:defRPr>
            </a:lvl5pPr>
            <a:lvl6pPr marL="806054" indent="-134541">
              <a:lnSpc>
                <a:spcPct val="110000"/>
              </a:lnSpc>
              <a:buClr>
                <a:schemeClr val="tx1"/>
              </a:buClr>
              <a:buFont typeface="Symbol"/>
              <a:buChar char="-"/>
              <a:defRPr sz="1200"/>
            </a:lvl6pPr>
            <a:lvl7pPr marL="942975" indent="-136922">
              <a:lnSpc>
                <a:spcPct val="110000"/>
              </a:lnSpc>
              <a:buFont typeface="Symbol"/>
              <a:buChar char="-"/>
              <a:defRPr sz="1200"/>
            </a:lvl7pPr>
            <a:lvl8pPr marL="1077516" indent="-134541">
              <a:lnSpc>
                <a:spcPct val="110000"/>
              </a:lnSpc>
              <a:buFont typeface="Symbol"/>
              <a:buChar char="-"/>
              <a:defRPr sz="1200"/>
            </a:lvl8pPr>
            <a:lvl9pPr marL="1210866" indent="-133350">
              <a:lnSpc>
                <a:spcPct val="110000"/>
              </a:lnSpc>
              <a:buFont typeface="Symbol"/>
              <a:buChar char="-"/>
              <a:defRPr sz="1200"/>
            </a:lvl9pPr>
          </a:lstStyle>
          <a:p>
            <a:pPr lvl="0">
              <a:defRPr/>
            </a:pPr>
            <a:r>
              <a:rPr lang="en-GB"/>
              <a:t>Mastertextformat bearbeiten</a:t>
            </a:r>
          </a:p>
          <a:p>
            <a:pPr lvl="1">
              <a:defRPr/>
            </a:pPr>
            <a:r>
              <a:rPr lang="en-GB"/>
              <a:t>Zweite Ebene</a:t>
            </a:r>
          </a:p>
          <a:p>
            <a:pPr lvl="2">
              <a:defRPr/>
            </a:pPr>
            <a:r>
              <a:rPr lang="en-GB"/>
              <a:t>Dritte Ebene</a:t>
            </a:r>
          </a:p>
          <a:p>
            <a:pPr lvl="3">
              <a:defRPr/>
            </a:pPr>
            <a:r>
              <a:rPr lang="en-GB"/>
              <a:t>Vierte Ebene</a:t>
            </a:r>
          </a:p>
          <a:p>
            <a:pPr lvl="4">
              <a:defRPr/>
            </a:pPr>
            <a:r>
              <a:rPr lang="en-GB"/>
              <a:t>Fünfte Ebene</a:t>
            </a:r>
          </a:p>
          <a:p>
            <a:pPr lvl="5">
              <a:defRPr/>
            </a:pPr>
            <a:r>
              <a:rPr lang="en-GB"/>
              <a:t>Sechste Ebene</a:t>
            </a:r>
          </a:p>
          <a:p>
            <a:pPr lvl="6">
              <a:defRPr/>
            </a:pPr>
            <a:r>
              <a:rPr lang="en-GB"/>
              <a:t>Siebte Ebene</a:t>
            </a:r>
          </a:p>
          <a:p>
            <a:pPr lvl="7">
              <a:defRPr/>
            </a:pPr>
            <a:r>
              <a:rPr lang="en-GB"/>
              <a:t>Achte Ebene</a:t>
            </a:r>
          </a:p>
          <a:p>
            <a:pPr lvl="8">
              <a:defRPr/>
            </a:pPr>
            <a:r>
              <a:rPr lang="en-GB"/>
              <a:t>Neunte Ebene</a:t>
            </a:r>
            <a:endParaRPr lang="en-GB" sz="1350" b="0" i="0" u="none" strike="noStrike" cap="none" spc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de-CH"/>
              <a:t>Enter slide title</a:t>
            </a:r>
            <a:endParaRPr lang="en-GB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 bwMode="auto">
          <a:xfrm>
            <a:off x="8206312" y="4968000"/>
            <a:ext cx="575742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ts val="0"/>
              </a:spcBef>
              <a:defRPr sz="800">
                <a:latin typeface="+mn-lt"/>
              </a:defRPr>
            </a:lvl1pPr>
          </a:lstStyle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/>
              <a:t>‹#›</a:t>
            </a:fld>
            <a:endParaRPr lang="de-DE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2" y="1059659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ts val="0"/>
              </a:spcBef>
              <a:defRPr/>
            </a:pPr>
            <a:endParaRPr lang="de-DE" sz="2400">
              <a:latin typeface="Times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 bwMode="auto">
          <a:xfrm>
            <a:off x="1043000" y="1006081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GB"/>
              <a:t>Edit master text format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/>
          </a:p>
          <a:p>
            <a:pPr lvl="5">
              <a:defRPr/>
            </a:pPr>
            <a:r>
              <a:rPr lang="en-GB"/>
              <a:t>Sixth level</a:t>
            </a:r>
            <a:endParaRPr/>
          </a:p>
          <a:p>
            <a:pPr lvl="6">
              <a:defRPr/>
            </a:pPr>
            <a:r>
              <a:rPr lang="en-GB"/>
              <a:t>Seventh level</a:t>
            </a:r>
            <a:endParaRPr/>
          </a:p>
          <a:p>
            <a:pPr lvl="7">
              <a:defRPr/>
            </a:pPr>
            <a:r>
              <a:rPr lang="en-GB"/>
              <a:t>Eighth level</a:t>
            </a:r>
            <a:endParaRPr/>
          </a:p>
          <a:p>
            <a:pPr lvl="8">
              <a:defRPr/>
            </a:pPr>
            <a:r>
              <a:rPr lang="en-GB"/>
              <a:t>Ninth level</a:t>
            </a:r>
            <a:endParaRPr/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1"/>
          <a:stretch/>
        </p:blipFill>
        <p:spPr bwMode="auto">
          <a:xfrm>
            <a:off x="828000" y="214317"/>
            <a:ext cx="1015200" cy="361411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/>
  <p:txStyles>
    <p:titleStyle>
      <a:lvl1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spc="0">
          <a:solidFill>
            <a:srgbClr val="686868"/>
          </a:solidFill>
          <a:latin typeface="+mj-lt"/>
          <a:ea typeface="+mj-ea"/>
          <a:cs typeface="+mj-cs"/>
        </a:defRPr>
      </a:lvl1pPr>
      <a:lvl2pPr algn="l">
        <a:spcBef>
          <a:spcPts val="0"/>
        </a:spcBef>
        <a:spcAft>
          <a:spcPts val="0"/>
        </a:spcAft>
        <a:defRPr sz="2500">
          <a:solidFill>
            <a:srgbClr val="505150"/>
          </a:solidFill>
          <a:latin typeface="Georgia"/>
          <a:ea typeface="ヒラギノ角ゴ Pro W3"/>
          <a:cs typeface="ヒラギノ角ゴ Pro W3"/>
        </a:defRPr>
      </a:lvl2pPr>
      <a:lvl3pPr algn="l">
        <a:spcBef>
          <a:spcPts val="0"/>
        </a:spcBef>
        <a:spcAft>
          <a:spcPts val="0"/>
        </a:spcAft>
        <a:defRPr sz="2500">
          <a:solidFill>
            <a:srgbClr val="505150"/>
          </a:solidFill>
          <a:latin typeface="Georgia"/>
          <a:ea typeface="ヒラギノ角ゴ Pro W3"/>
          <a:cs typeface="ヒラギノ角ゴ Pro W3"/>
        </a:defRPr>
      </a:lvl3pPr>
      <a:lvl4pPr algn="l">
        <a:spcBef>
          <a:spcPts val="0"/>
        </a:spcBef>
        <a:spcAft>
          <a:spcPts val="0"/>
        </a:spcAft>
        <a:defRPr sz="2500">
          <a:solidFill>
            <a:srgbClr val="505150"/>
          </a:solidFill>
          <a:latin typeface="Georgia"/>
          <a:ea typeface="ヒラギノ角ゴ Pro W3"/>
          <a:cs typeface="ヒラギノ角ゴ Pro W3"/>
        </a:defRPr>
      </a:lvl4pPr>
      <a:lvl5pPr algn="l">
        <a:spcBef>
          <a:spcPts val="0"/>
        </a:spcBef>
        <a:spcAft>
          <a:spcPts val="0"/>
        </a:spcAft>
        <a:defRPr sz="2500">
          <a:solidFill>
            <a:srgbClr val="505150"/>
          </a:solidFill>
          <a:latin typeface="Georgia"/>
          <a:ea typeface="ヒラギノ角ゴ Pro W3"/>
          <a:cs typeface="ヒラギノ角ゴ Pro W3"/>
        </a:defRPr>
      </a:lvl5pPr>
      <a:lvl6pPr marL="457178" algn="l">
        <a:spcBef>
          <a:spcPts val="0"/>
        </a:spcBef>
        <a:spcAft>
          <a:spcPts val="0"/>
        </a:spcAft>
        <a:defRPr sz="3200" b="1">
          <a:solidFill>
            <a:schemeClr val="tx2"/>
          </a:solidFill>
          <a:latin typeface="Arial Narrow"/>
        </a:defRPr>
      </a:lvl6pPr>
      <a:lvl7pPr marL="914354" algn="l">
        <a:spcBef>
          <a:spcPts val="0"/>
        </a:spcBef>
        <a:spcAft>
          <a:spcPts val="0"/>
        </a:spcAft>
        <a:defRPr sz="3200" b="1">
          <a:solidFill>
            <a:schemeClr val="tx2"/>
          </a:solidFill>
          <a:latin typeface="Arial Narrow"/>
        </a:defRPr>
      </a:lvl7pPr>
      <a:lvl8pPr marL="1371532" algn="l">
        <a:spcBef>
          <a:spcPts val="0"/>
        </a:spcBef>
        <a:spcAft>
          <a:spcPts val="0"/>
        </a:spcAft>
        <a:defRPr sz="3200" b="1">
          <a:solidFill>
            <a:schemeClr val="tx2"/>
          </a:solidFill>
          <a:latin typeface="Arial Narrow"/>
        </a:defRPr>
      </a:lvl8pPr>
      <a:lvl9pPr marL="1828709" algn="l">
        <a:spcBef>
          <a:spcPts val="0"/>
        </a:spcBef>
        <a:spcAft>
          <a:spcPts val="0"/>
        </a:spcAft>
        <a:defRPr sz="3200" b="1">
          <a:solidFill>
            <a:schemeClr val="tx2"/>
          </a:solidFill>
          <a:latin typeface="Arial Narrow"/>
        </a:defRPr>
      </a:lvl9pPr>
    </p:titleStyle>
    <p:bodyStyle>
      <a:lvl1pPr marL="177792" indent="-177792" algn="l">
        <a:lnSpc>
          <a:spcPct val="110000"/>
        </a:lnSpc>
        <a:spcBef>
          <a:spcPts val="0"/>
        </a:spcBef>
        <a:spcAft>
          <a:spcPts val="0"/>
        </a:spcAft>
        <a:buClr>
          <a:schemeClr val="tx1"/>
        </a:buClr>
        <a:buFont typeface="Arial"/>
        <a:buChar char="•"/>
        <a:defRPr sz="1700" spc="0">
          <a:solidFill>
            <a:schemeClr val="tx1"/>
          </a:solidFill>
          <a:latin typeface="+mn-lt"/>
          <a:ea typeface="+mn-ea"/>
          <a:cs typeface="+mn-cs"/>
        </a:defRPr>
      </a:lvl1pPr>
      <a:lvl2pPr marL="355582" indent="-177792" algn="l">
        <a:lnSpc>
          <a:spcPct val="110000"/>
        </a:lnSpc>
        <a:spcBef>
          <a:spcPts val="0"/>
        </a:spcBef>
        <a:spcAft>
          <a:spcPts val="0"/>
        </a:spcAft>
        <a:buClr>
          <a:schemeClr val="tx1"/>
        </a:buClr>
        <a:buSzPct val="100000"/>
        <a:buFont typeface="Symbol"/>
        <a:buChar char="-"/>
        <a:defRPr sz="1700" spc="0">
          <a:solidFill>
            <a:schemeClr val="tx1"/>
          </a:solidFill>
          <a:latin typeface="+mn-lt"/>
          <a:ea typeface="+mn-ea"/>
          <a:cs typeface="+mn-cs"/>
        </a:defRPr>
      </a:lvl2pPr>
      <a:lvl3pPr marL="355582" indent="184142" algn="l">
        <a:lnSpc>
          <a:spcPct val="110000"/>
        </a:lnSpc>
        <a:spcBef>
          <a:spcPts val="0"/>
        </a:spcBef>
        <a:spcAft>
          <a:spcPts val="0"/>
        </a:spcAft>
        <a:buFont typeface="Symbol"/>
        <a:buChar char="-"/>
        <a:defRPr sz="1700" spc="0">
          <a:solidFill>
            <a:schemeClr val="tx1"/>
          </a:solidFill>
          <a:latin typeface="+mn-lt"/>
          <a:ea typeface="ＭＳ Ｐゴシック"/>
          <a:cs typeface="ＭＳ Ｐゴシック"/>
        </a:defRPr>
      </a:lvl3pPr>
      <a:lvl4pPr marL="717515" indent="-177792" algn="l">
        <a:lnSpc>
          <a:spcPct val="110000"/>
        </a:lnSpc>
        <a:spcBef>
          <a:spcPts val="0"/>
        </a:spcBef>
        <a:spcAft>
          <a:spcPts val="0"/>
        </a:spcAft>
        <a:buFont typeface="Symbol"/>
        <a:buChar char="-"/>
        <a:defRPr sz="1700" spc="0">
          <a:solidFill>
            <a:schemeClr val="tx1"/>
          </a:solidFill>
          <a:latin typeface="+mn-lt"/>
          <a:ea typeface="ＭＳ Ｐゴシック"/>
          <a:cs typeface="ＭＳ Ｐゴシック"/>
        </a:defRPr>
      </a:lvl4pPr>
      <a:lvl5pPr marL="895306" indent="-177792" algn="l">
        <a:lnSpc>
          <a:spcPct val="110000"/>
        </a:lnSpc>
        <a:spcBef>
          <a:spcPts val="0"/>
        </a:spcBef>
        <a:spcAft>
          <a:spcPts val="0"/>
        </a:spcAft>
        <a:buFont typeface="Symbol"/>
        <a:buChar char="-"/>
        <a:defRPr sz="1700" spc="0">
          <a:solidFill>
            <a:schemeClr val="tx1"/>
          </a:solidFill>
          <a:latin typeface="+mn-lt"/>
          <a:ea typeface="+mn-ea"/>
          <a:cs typeface="ＭＳ Ｐゴシック"/>
        </a:defRPr>
      </a:lvl5pPr>
      <a:lvl6pPr marL="1074685" indent="-179380" algn="l">
        <a:lnSpc>
          <a:spcPct val="110000"/>
        </a:lnSpc>
        <a:spcBef>
          <a:spcPts val="0"/>
        </a:spcBef>
        <a:spcAft>
          <a:spcPts val="0"/>
        </a:spcAft>
        <a:buFont typeface="Symbol"/>
        <a:buChar char="-"/>
        <a:defRPr sz="1700">
          <a:solidFill>
            <a:schemeClr val="tx1"/>
          </a:solidFill>
          <a:latin typeface="+mn-lt"/>
          <a:ea typeface="+mn-ea"/>
        </a:defRPr>
      </a:lvl6pPr>
      <a:lvl7pPr marL="1257238" indent="-182554" algn="l">
        <a:lnSpc>
          <a:spcPct val="110000"/>
        </a:lnSpc>
        <a:spcBef>
          <a:spcPts val="0"/>
        </a:spcBef>
        <a:spcAft>
          <a:spcPts val="0"/>
        </a:spcAft>
        <a:buFont typeface="Symbol"/>
        <a:buChar char="-"/>
        <a:defRPr sz="1700">
          <a:solidFill>
            <a:schemeClr val="tx1"/>
          </a:solidFill>
          <a:latin typeface="+mn-lt"/>
          <a:ea typeface="+mn-ea"/>
        </a:defRPr>
      </a:lvl7pPr>
      <a:lvl8pPr marL="1436616" indent="-179380" algn="l">
        <a:lnSpc>
          <a:spcPct val="110000"/>
        </a:lnSpc>
        <a:spcBef>
          <a:spcPts val="0"/>
        </a:spcBef>
        <a:spcAft>
          <a:spcPts val="0"/>
        </a:spcAft>
        <a:buFont typeface="Symbol"/>
        <a:buChar char="-"/>
        <a:defRPr sz="1700">
          <a:solidFill>
            <a:schemeClr val="tx1"/>
          </a:solidFill>
          <a:latin typeface="+mn-lt"/>
          <a:ea typeface="+mn-ea"/>
        </a:defRPr>
      </a:lvl8pPr>
      <a:lvl9pPr marL="1614408" indent="-177792" algn="l">
        <a:lnSpc>
          <a:spcPct val="110000"/>
        </a:lnSpc>
        <a:spcBef>
          <a:spcPts val="0"/>
        </a:spcBef>
        <a:spcAft>
          <a:spcPts val="0"/>
        </a:spcAft>
        <a:buFont typeface="Symbol"/>
        <a:buChar char="-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78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1" y="205979"/>
            <a:ext cx="8229600" cy="857250"/>
          </a:xfrm>
          <a:prstGeom prst="rect">
            <a:avLst/>
          </a:prstGeom>
        </p:spPr>
        <p:txBody>
          <a:bodyPr vert="horz" lIns="128001" tIns="64001" rIns="128001" bIns="64001" rtlCol="0" anchor="ctr">
            <a:norm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1" y="1200151"/>
            <a:ext cx="8229600" cy="3394472"/>
          </a:xfrm>
          <a:prstGeom prst="rect">
            <a:avLst/>
          </a:prstGeom>
        </p:spPr>
        <p:txBody>
          <a:bodyPr vert="horz" lIns="128001" tIns="64001" rIns="128001" bIns="64001" rtlCol="0">
            <a:norm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457201" y="4767266"/>
            <a:ext cx="2133600" cy="273844"/>
          </a:xfrm>
          <a:prstGeom prst="rect">
            <a:avLst/>
          </a:prstGeom>
        </p:spPr>
        <p:txBody>
          <a:bodyPr vert="horz" lIns="128001" tIns="64001" rIns="128001" bIns="64001" rtlCol="0" anchor="ctr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5B20890-F600-A149-96E5-3B66861BCE27}" type="datetimeFigureOut">
              <a:rPr lang="en-US"/>
              <a:t>5/4/2023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4767266"/>
            <a:ext cx="2895600" cy="273844"/>
          </a:xfrm>
          <a:prstGeom prst="rect">
            <a:avLst/>
          </a:prstGeom>
        </p:spPr>
        <p:txBody>
          <a:bodyPr vert="horz" lIns="128001" tIns="64001" rIns="128001" bIns="64001" rtlCol="0" anchor="ctr"/>
          <a:lstStyle>
            <a:lvl1pPr algn="ct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553201" y="4767266"/>
            <a:ext cx="2133600" cy="273844"/>
          </a:xfrm>
          <a:prstGeom prst="rect">
            <a:avLst/>
          </a:prstGeom>
        </p:spPr>
        <p:txBody>
          <a:bodyPr vert="horz" lIns="128001" tIns="64001" rIns="128001" bIns="64001" rtlCol="0" anchor="ctr"/>
          <a:lstStyle>
            <a:lvl1pPr algn="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08F09A1-A93A-B948-9910-1DD9825D9EAF}" type="slidenum">
              <a:rPr lang="en-US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ctr" defTabSz="228608">
        <a:spcBef>
          <a:spcPts val="0"/>
        </a:spcBef>
        <a:buNone/>
        <a:defRPr sz="2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6" indent="-171456" algn="l" defTabSz="228608">
        <a:spcBef>
          <a:spcPts val="0"/>
        </a:spcBef>
        <a:buFont typeface="Arial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371487" indent="-142880" algn="l" defTabSz="228608">
        <a:spcBef>
          <a:spcPts val="0"/>
        </a:spcBef>
        <a:buFont typeface="Arial"/>
        <a:buChar char="–"/>
        <a:defRPr sz="1400">
          <a:solidFill>
            <a:schemeClr val="tx1"/>
          </a:solidFill>
          <a:latin typeface="+mn-lt"/>
          <a:ea typeface="+mn-ea"/>
          <a:cs typeface="+mn-cs"/>
        </a:defRPr>
      </a:lvl2pPr>
      <a:lvl3pPr marL="571519" indent="-114304" algn="l" defTabSz="228608">
        <a:spcBef>
          <a:spcPts val="0"/>
        </a:spcBef>
        <a:buFont typeface="Arial"/>
        <a:buChar char="•"/>
        <a:defRPr sz="1200">
          <a:solidFill>
            <a:schemeClr val="tx1"/>
          </a:solidFill>
          <a:latin typeface="+mn-lt"/>
          <a:ea typeface="+mn-ea"/>
          <a:cs typeface="+mn-cs"/>
        </a:defRPr>
      </a:lvl3pPr>
      <a:lvl4pPr marL="800127" indent="-114304" algn="l" defTabSz="228608">
        <a:spcBef>
          <a:spcPts val="0"/>
        </a:spcBef>
        <a:buFont typeface="Arial"/>
        <a:buChar char="–"/>
        <a:defRPr sz="1000">
          <a:solidFill>
            <a:schemeClr val="tx1"/>
          </a:solidFill>
          <a:latin typeface="+mn-lt"/>
          <a:ea typeface="+mn-ea"/>
          <a:cs typeface="+mn-cs"/>
        </a:defRPr>
      </a:lvl4pPr>
      <a:lvl5pPr marL="1028734" indent="-114304" algn="l" defTabSz="228608">
        <a:spcBef>
          <a:spcPts val="0"/>
        </a:spcBef>
        <a:buFont typeface="Arial"/>
        <a:buChar char="»"/>
        <a:defRPr sz="1000">
          <a:solidFill>
            <a:schemeClr val="tx1"/>
          </a:solidFill>
          <a:latin typeface="+mn-lt"/>
          <a:ea typeface="+mn-ea"/>
          <a:cs typeface="+mn-cs"/>
        </a:defRPr>
      </a:lvl5pPr>
      <a:lvl6pPr marL="1257341" indent="-114304" algn="l" defTabSz="228608">
        <a:spcBef>
          <a:spcPts val="0"/>
        </a:spcBef>
        <a:buFont typeface="Arial"/>
        <a:buChar char="•"/>
        <a:defRPr sz="1000">
          <a:solidFill>
            <a:schemeClr val="tx1"/>
          </a:solidFill>
          <a:latin typeface="+mn-lt"/>
          <a:ea typeface="+mn-ea"/>
          <a:cs typeface="+mn-cs"/>
        </a:defRPr>
      </a:lvl6pPr>
      <a:lvl7pPr marL="1485949" indent="-114304" algn="l" defTabSz="228608">
        <a:spcBef>
          <a:spcPts val="0"/>
        </a:spcBef>
        <a:buFont typeface="Arial"/>
        <a:buChar char="•"/>
        <a:defRPr sz="1000">
          <a:solidFill>
            <a:schemeClr val="tx1"/>
          </a:solidFill>
          <a:latin typeface="+mn-lt"/>
          <a:ea typeface="+mn-ea"/>
          <a:cs typeface="+mn-cs"/>
        </a:defRPr>
      </a:lvl7pPr>
      <a:lvl8pPr marL="1714557" indent="-114304" algn="l" defTabSz="228608">
        <a:spcBef>
          <a:spcPts val="0"/>
        </a:spcBef>
        <a:buFont typeface="Arial"/>
        <a:buChar char="•"/>
        <a:defRPr sz="1000">
          <a:solidFill>
            <a:schemeClr val="tx1"/>
          </a:solidFill>
          <a:latin typeface="+mn-lt"/>
          <a:ea typeface="+mn-ea"/>
          <a:cs typeface="+mn-cs"/>
        </a:defRPr>
      </a:lvl8pPr>
      <a:lvl9pPr marL="1943165" indent="-114304" algn="l" defTabSz="228608">
        <a:spcBef>
          <a:spcPts val="0"/>
        </a:spcBef>
        <a:buFont typeface="Arial"/>
        <a:buChar char="•"/>
        <a:defRPr sz="1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8608">
        <a:defRPr sz="900">
          <a:solidFill>
            <a:schemeClr val="tx1"/>
          </a:solidFill>
          <a:latin typeface="+mn-lt"/>
          <a:ea typeface="+mn-ea"/>
          <a:cs typeface="+mn-cs"/>
        </a:defRPr>
      </a:lvl1pPr>
      <a:lvl2pPr marL="228608" algn="l" defTabSz="228608">
        <a:defRPr sz="900">
          <a:solidFill>
            <a:schemeClr val="tx1"/>
          </a:solidFill>
          <a:latin typeface="+mn-lt"/>
          <a:ea typeface="+mn-ea"/>
          <a:cs typeface="+mn-cs"/>
        </a:defRPr>
      </a:lvl2pPr>
      <a:lvl3pPr marL="457215" algn="l" defTabSz="228608">
        <a:defRPr sz="900">
          <a:solidFill>
            <a:schemeClr val="tx1"/>
          </a:solidFill>
          <a:latin typeface="+mn-lt"/>
          <a:ea typeface="+mn-ea"/>
          <a:cs typeface="+mn-cs"/>
        </a:defRPr>
      </a:lvl3pPr>
      <a:lvl4pPr marL="685822" algn="l" defTabSz="228608">
        <a:defRPr sz="900">
          <a:solidFill>
            <a:schemeClr val="tx1"/>
          </a:solidFill>
          <a:latin typeface="+mn-lt"/>
          <a:ea typeface="+mn-ea"/>
          <a:cs typeface="+mn-cs"/>
        </a:defRPr>
      </a:lvl4pPr>
      <a:lvl5pPr marL="914431" algn="l" defTabSz="228608">
        <a:defRPr sz="900">
          <a:solidFill>
            <a:schemeClr val="tx1"/>
          </a:solidFill>
          <a:latin typeface="+mn-lt"/>
          <a:ea typeface="+mn-ea"/>
          <a:cs typeface="+mn-cs"/>
        </a:defRPr>
      </a:lvl5pPr>
      <a:lvl6pPr marL="1143038" algn="l" defTabSz="228608">
        <a:defRPr sz="900">
          <a:solidFill>
            <a:schemeClr val="tx1"/>
          </a:solidFill>
          <a:latin typeface="+mn-lt"/>
          <a:ea typeface="+mn-ea"/>
          <a:cs typeface="+mn-cs"/>
        </a:defRPr>
      </a:lvl6pPr>
      <a:lvl7pPr marL="1371645" algn="l" defTabSz="228608">
        <a:defRPr sz="900">
          <a:solidFill>
            <a:schemeClr val="tx1"/>
          </a:solidFill>
          <a:latin typeface="+mn-lt"/>
          <a:ea typeface="+mn-ea"/>
          <a:cs typeface="+mn-cs"/>
        </a:defRPr>
      </a:lvl7pPr>
      <a:lvl8pPr marL="1600253" algn="l" defTabSz="228608">
        <a:defRPr sz="900">
          <a:solidFill>
            <a:schemeClr val="tx1"/>
          </a:solidFill>
          <a:latin typeface="+mn-lt"/>
          <a:ea typeface="+mn-ea"/>
          <a:cs typeface="+mn-cs"/>
        </a:defRPr>
      </a:lvl8pPr>
      <a:lvl9pPr marL="1828861" algn="l" defTabSz="228608">
        <a:defRPr sz="9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25.png"/><Relationship Id="rId12" Type="http://schemas.openxmlformats.org/officeDocument/2006/relationships/image" Target="../media/image30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image" Target="../media/image29.png"/><Relationship Id="rId5" Type="http://schemas.openxmlformats.org/officeDocument/2006/relationships/diagramColors" Target="../diagrams/colors1.xml"/><Relationship Id="rId10" Type="http://schemas.openxmlformats.org/officeDocument/2006/relationships/image" Target="../media/image28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0.png"/><Relationship Id="rId18" Type="http://schemas.openxmlformats.org/officeDocument/2006/relationships/image" Target="../media/image18.png"/><Relationship Id="rId3" Type="http://schemas.openxmlformats.org/officeDocument/2006/relationships/image" Target="../media/image31.png"/><Relationship Id="rId7" Type="http://schemas.openxmlformats.org/officeDocument/2006/relationships/image" Target="../media/image34.png"/><Relationship Id="rId12" Type="http://schemas.openxmlformats.org/officeDocument/2006/relationships/image" Target="../media/image39.png"/><Relationship Id="rId17" Type="http://schemas.openxmlformats.org/officeDocument/2006/relationships/image" Target="../media/image44.png"/><Relationship Id="rId2" Type="http://schemas.openxmlformats.org/officeDocument/2006/relationships/image" Target="../media/image6.png"/><Relationship Id="rId16" Type="http://schemas.openxmlformats.org/officeDocument/2006/relationships/image" Target="../media/image43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2.png"/><Relationship Id="rId11" Type="http://schemas.openxmlformats.org/officeDocument/2006/relationships/image" Target="../media/image38.png"/><Relationship Id="rId5" Type="http://schemas.openxmlformats.org/officeDocument/2006/relationships/image" Target="../media/image33.png"/><Relationship Id="rId15" Type="http://schemas.openxmlformats.org/officeDocument/2006/relationships/image" Target="../media/image42.png"/><Relationship Id="rId10" Type="http://schemas.openxmlformats.org/officeDocument/2006/relationships/image" Target="../media/image37.png"/><Relationship Id="rId4" Type="http://schemas.openxmlformats.org/officeDocument/2006/relationships/image" Target="../media/image32.png"/><Relationship Id="rId9" Type="http://schemas.openxmlformats.org/officeDocument/2006/relationships/image" Target="../media/image36.png"/><Relationship Id="rId1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themohub.org/" TargetMode="External"/><Relationship Id="rId1" Type="http://schemas.openxmlformats.org/officeDocument/2006/relationships/slideLayout" Target="../slideLayouts/slideLayout9.xml"/><Relationship Id="rId5" Type="http://schemas.openxmlformats.org/officeDocument/2006/relationships/hyperlink" Target="https://github.com/thermohub" TargetMode="Externa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Titel 4"/>
          <p:cNvSpPr>
            <a:spLocks noGrp="1"/>
          </p:cNvSpPr>
          <p:nvPr>
            <p:ph type="title"/>
          </p:nvPr>
        </p:nvSpPr>
        <p:spPr bwMode="auto">
          <a:xfrm>
            <a:off x="1547665" y="3435846"/>
            <a:ext cx="7213994" cy="1080120"/>
          </a:xfrm>
        </p:spPr>
        <p:txBody>
          <a:bodyPr/>
          <a:lstStyle/>
          <a:p>
            <a:pPr>
              <a:defRPr/>
            </a:pPr>
            <a:r>
              <a:rPr lang="en-US" sz="2300"/>
              <a:t>THRACE: Traceable thermodynamic datasets for chemical modelling</a:t>
            </a:r>
            <a:endParaRPr lang="de-DE" sz="2300" b="1">
              <a:solidFill>
                <a:srgbClr val="FF0000"/>
              </a:solidFill>
            </a:endParaRPr>
          </a:p>
        </p:txBody>
      </p:sp>
      <p:sp>
        <p:nvSpPr>
          <p:cNvPr id="11" name="Untertitel 5"/>
          <p:cNvSpPr>
            <a:spLocks noGrp="1"/>
          </p:cNvSpPr>
          <p:nvPr>
            <p:ph type="subTitle" sz="quarter" idx="1"/>
          </p:nvPr>
        </p:nvSpPr>
        <p:spPr bwMode="auto">
          <a:xfrm>
            <a:off x="1557363" y="2808358"/>
            <a:ext cx="7416824" cy="555480"/>
          </a:xfrm>
        </p:spPr>
        <p:txBody>
          <a:bodyPr/>
          <a:lstStyle/>
          <a:p>
            <a:pPr>
              <a:defRPr/>
            </a:pPr>
            <a:r>
              <a:rPr lang="en-GB"/>
              <a:t>George </a:t>
            </a:r>
            <a:r>
              <a:rPr lang="en-GB" u="sng"/>
              <a:t>Dan</a:t>
            </a:r>
            <a:r>
              <a:rPr lang="en-GB"/>
              <a:t> Miron :: Tenure Track :: Laboratory for waste management :: NES PSI</a:t>
            </a:r>
            <a:endParaRPr/>
          </a:p>
          <a:p>
            <a:pPr>
              <a:defRPr/>
            </a:pPr>
            <a:r>
              <a:rPr lang="en-GB"/>
              <a:t>dan.miron@psi.ch</a:t>
            </a:r>
            <a:endParaRPr/>
          </a:p>
        </p:txBody>
      </p:sp>
      <p:sp>
        <p:nvSpPr>
          <p:cNvPr id="12" name="Textfeld 6"/>
          <p:cNvSpPr txBox="1"/>
          <p:nvPr/>
        </p:nvSpPr>
        <p:spPr bwMode="auto">
          <a:xfrm>
            <a:off x="1667123" y="4754134"/>
            <a:ext cx="6984776" cy="3600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lnSpc>
                <a:spcPct val="110000"/>
              </a:lnSpc>
              <a:spcBef>
                <a:spcPts val="0"/>
              </a:spcBef>
              <a:defRPr/>
            </a:pPr>
            <a:r>
              <a:rPr lang="en-GB" sz="1800">
                <a:solidFill>
                  <a:srgbClr val="969696"/>
                </a:solidFill>
                <a:latin typeface="Calibri"/>
              </a:rPr>
              <a:t>PSI-ORD, 04 May 2023</a:t>
            </a:r>
            <a:endParaRPr lang="en-GB" spc="30">
              <a:solidFill>
                <a:srgbClr val="969696"/>
              </a:solidFill>
              <a:latin typeface="Calibri"/>
              <a:cs typeface="Franklin Gothic Book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Future vision</a:t>
            </a: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/>
              <a:t>10</a:t>
            </a:fld>
            <a:endParaRPr lang="de-DE"/>
          </a:p>
        </p:txBody>
      </p:sp>
      <p:sp>
        <p:nvSpPr>
          <p:cNvPr id="5" name="Content Placeholder 1"/>
          <p:cNvSpPr txBox="1"/>
          <p:nvPr/>
        </p:nvSpPr>
        <p:spPr bwMode="auto">
          <a:xfrm>
            <a:off x="827089" y="3286641"/>
            <a:ext cx="6177096" cy="175517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defRPr sz="17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/>
              <a:buChar char="-"/>
              <a:defRPr sz="17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/>
              <a:buChar char="-"/>
              <a:defRPr sz="1700" spc="0">
                <a:solidFill>
                  <a:schemeClr val="tx1"/>
                </a:solidFill>
                <a:latin typeface="+mn-lt"/>
                <a:ea typeface="ＭＳ Ｐゴシック"/>
                <a:cs typeface="ＭＳ Ｐゴシック"/>
              </a:defRPr>
            </a:lvl3pPr>
            <a:lvl4pPr marL="717515" marR="0" indent="-177792" algn="l" defTabSz="914354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/>
              <a:buChar char="-"/>
              <a:defRPr sz="1700" spc="0">
                <a:solidFill>
                  <a:schemeClr val="tx1"/>
                </a:solidFill>
                <a:latin typeface="+mn-lt"/>
                <a:ea typeface="ＭＳ Ｐゴシック"/>
                <a:cs typeface="ＭＳ Ｐゴシック"/>
              </a:defRPr>
            </a:lvl4pPr>
            <a:lvl5pPr marL="895306" marR="0" indent="-177792" algn="l" defTabSz="914354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/>
              <a:buChar char="-"/>
              <a:defRPr sz="1700" spc="0">
                <a:solidFill>
                  <a:schemeClr val="tx1"/>
                </a:solidFill>
                <a:latin typeface="+mn-lt"/>
                <a:ea typeface="+mn-ea"/>
                <a:cs typeface="ＭＳ Ｐゴシック"/>
              </a:defRPr>
            </a:lvl5pPr>
            <a:lvl6pPr marL="1074685" indent="-17938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Symbol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600" b="1">
                <a:solidFill>
                  <a:srgbClr val="FF0000"/>
                </a:solidFill>
                <a:latin typeface="Calibri"/>
              </a:rPr>
              <a:t>Open Research Data</a:t>
            </a:r>
            <a:r>
              <a:rPr lang="en-US" sz="1600">
                <a:latin typeface="Calibri"/>
              </a:rPr>
              <a:t>: Databases, code tools and web services for chemistry and thermodynamic modelling.</a:t>
            </a:r>
            <a:endParaRPr/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1600" b="1">
                <a:solidFill>
                  <a:srgbClr val="FF0000"/>
                </a:solidFill>
                <a:latin typeface="Calibri"/>
              </a:rPr>
              <a:t>Databases</a:t>
            </a:r>
            <a:r>
              <a:rPr lang="en-US" sz="1600">
                <a:latin typeface="Calibri"/>
              </a:rPr>
              <a:t> for experiments and thermodynamic data </a:t>
            </a:r>
            <a:endParaRPr/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1600" b="1">
                <a:solidFill>
                  <a:srgbClr val="FF0000"/>
                </a:solidFill>
                <a:latin typeface="Calibri"/>
              </a:rPr>
              <a:t>Tools</a:t>
            </a:r>
            <a:r>
              <a:rPr lang="en-US" sz="1600">
                <a:latin typeface="Calibri"/>
              </a:rPr>
              <a:t> for optimization and prediction, chemical modeling</a:t>
            </a:r>
            <a:endParaRPr/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de-DE" sz="1600" b="1">
                <a:solidFill>
                  <a:srgbClr val="FF0000"/>
                </a:solidFill>
                <a:latin typeface="Calibri"/>
              </a:rPr>
              <a:t>Microservices</a:t>
            </a:r>
            <a:r>
              <a:rPr lang="de-DE" sz="1600">
                <a:latin typeface="Calibri"/>
              </a:rPr>
              <a:t> and web </a:t>
            </a:r>
            <a:r>
              <a:rPr lang="en-US" sz="1600">
                <a:latin typeface="Calibri"/>
              </a:rPr>
              <a:t>applications, tuned for specific application. Running locally or in the cloud.</a:t>
            </a:r>
            <a:endParaRPr lang="en-US" sz="1600"/>
          </a:p>
        </p:txBody>
      </p:sp>
      <p:grpSp>
        <p:nvGrpSpPr>
          <p:cNvPr id="6" name="Group 5"/>
          <p:cNvGrpSpPr/>
          <p:nvPr/>
        </p:nvGrpSpPr>
        <p:grpSpPr bwMode="auto">
          <a:xfrm>
            <a:off x="5643487" y="2473"/>
            <a:ext cx="3489977" cy="2538282"/>
            <a:chOff x="0" y="0"/>
            <a:chExt cx="3489977" cy="2538282"/>
          </a:xfrm>
        </p:grpSpPr>
        <p:graphicFrame>
          <p:nvGraphicFramePr>
            <p:cNvPr id="7" name="Diagram 6"/>
            <p:cNvGraphicFramePr>
              <a:graphicFrameLocks/>
            </p:cNvGraphicFramePr>
            <p:nvPr/>
          </p:nvGraphicFramePr>
          <p:xfrm>
            <a:off x="0" y="0"/>
            <a:ext cx="3489977" cy="2538282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8" name="Rectangle 7"/>
            <p:cNvSpPr/>
            <p:nvPr/>
          </p:nvSpPr>
          <p:spPr bwMode="auto">
            <a:xfrm>
              <a:off x="958268" y="1219669"/>
              <a:ext cx="184731" cy="276999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lvl="0">
                <a:defRPr/>
              </a:pPr>
              <a:endParaRPr lang="en-US" sz="1200" b="1">
                <a:solidFill>
                  <a:schemeClr val="accent2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1360698" y="532846"/>
              <a:ext cx="1127352" cy="276999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en-US" sz="1200" b="1">
                  <a:solidFill>
                    <a:srgbClr val="FF0000"/>
                  </a:solidFill>
                </a:rPr>
                <a:t>Experiments</a:t>
              </a:r>
              <a:endParaRPr/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1744989" y="1596162"/>
              <a:ext cx="1157218" cy="646331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en-US" sz="1200" b="1">
                  <a:solidFill>
                    <a:srgbClr val="FF0000"/>
                  </a:solidFill>
                </a:rPr>
                <a:t>Real world Applications Scenarios</a:t>
              </a:r>
              <a:endParaRPr/>
            </a:p>
          </p:txBody>
        </p:sp>
      </p:grpSp>
      <p:sp>
        <p:nvSpPr>
          <p:cNvPr id="11" name="Rectangle 10"/>
          <p:cNvSpPr/>
          <p:nvPr/>
        </p:nvSpPr>
        <p:spPr bwMode="auto">
          <a:xfrm>
            <a:off x="827088" y="771550"/>
            <a:ext cx="53290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>
                <a:latin typeface="Calibri"/>
              </a:rPr>
              <a:t>High-quality traceable thermodynamic data and tools for accurate (geo)chemical modeling of real-world scenarios.</a:t>
            </a:r>
            <a:endParaRPr/>
          </a:p>
        </p:txBody>
      </p:sp>
      <p:pic>
        <p:nvPicPr>
          <p:cNvPr id="12" name="Picture 11" descr="A picture containing toy&#10;&#10;Description automatically generated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5124578" y="1707653"/>
            <a:ext cx="1543050" cy="12344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 descr="A close up of a sign&#10;&#10;Description automatically generated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1115616" y="1707653"/>
            <a:ext cx="1290164" cy="12344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3" descr="A picture containing object, clock&#10;&#10;Description automatically generated"/>
          <p:cNvPicPr>
            <a:picLocks noChangeAspect="1"/>
          </p:cNvPicPr>
          <p:nvPr/>
        </p:nvPicPr>
        <p:blipFill>
          <a:blip r:embed="rId9"/>
          <a:stretch/>
        </p:blipFill>
        <p:spPr bwMode="auto">
          <a:xfrm>
            <a:off x="3419872" y="2150234"/>
            <a:ext cx="480060" cy="48006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Plus Sign 14"/>
          <p:cNvSpPr/>
          <p:nvPr/>
        </p:nvSpPr>
        <p:spPr bwMode="auto">
          <a:xfrm>
            <a:off x="2699792" y="2205738"/>
            <a:ext cx="439660" cy="438020"/>
          </a:xfrm>
          <a:prstGeom prst="mathPlus">
            <a:avLst>
              <a:gd name="adj1" fmla="val 2352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defRPr/>
            </a:pPr>
            <a:endParaRPr lang="en-US" sz="1800">
              <a:solidFill>
                <a:srgbClr val="FF0000"/>
              </a:solidFill>
              <a:latin typeface="Times"/>
            </a:endParaRPr>
          </a:p>
        </p:txBody>
      </p:sp>
      <p:sp>
        <p:nvSpPr>
          <p:cNvPr id="16" name="Plus Sign 15"/>
          <p:cNvSpPr/>
          <p:nvPr/>
        </p:nvSpPr>
        <p:spPr bwMode="auto">
          <a:xfrm>
            <a:off x="4617513" y="2211710"/>
            <a:ext cx="439660" cy="438020"/>
          </a:xfrm>
          <a:prstGeom prst="mathPlus">
            <a:avLst>
              <a:gd name="adj1" fmla="val 2352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defRPr/>
            </a:pPr>
            <a:endParaRPr lang="en-US" sz="1800">
              <a:solidFill>
                <a:schemeClr val="tx1"/>
              </a:solidFill>
              <a:latin typeface="Times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/>
        </p:blipFill>
        <p:spPr bwMode="auto">
          <a:xfrm>
            <a:off x="3919528" y="2108502"/>
            <a:ext cx="478749" cy="57706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1"/>
          <a:stretch/>
        </p:blipFill>
        <p:spPr bwMode="auto">
          <a:xfrm>
            <a:off x="3637797" y="2427885"/>
            <a:ext cx="480060" cy="48006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9" name="Picture 18" descr="A picture containing front, sitting, meter, clock&#10;&#10;Description automatically generated"/>
          <p:cNvPicPr>
            <a:picLocks noChangeAspect="1"/>
          </p:cNvPicPr>
          <p:nvPr/>
        </p:nvPicPr>
        <p:blipFill>
          <a:blip r:embed="rId12"/>
          <a:stretch/>
        </p:blipFill>
        <p:spPr bwMode="auto">
          <a:xfrm>
            <a:off x="3637797" y="1851670"/>
            <a:ext cx="480060" cy="48006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0" name="Rectangle 19"/>
          <p:cNvSpPr/>
          <p:nvPr/>
        </p:nvSpPr>
        <p:spPr bwMode="auto">
          <a:xfrm>
            <a:off x="6494303" y="1299246"/>
            <a:ext cx="96388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1200" b="1">
                <a:solidFill>
                  <a:srgbClr val="FF0000"/>
                </a:solidFill>
              </a:rPr>
              <a:t>Modeling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/>
              <a:t>11</a:t>
            </a:fld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We create knowledge today – for use tomorrow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3206401" y="749039"/>
            <a:ext cx="3029442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4400" b="1">
                <a:ln w="13462">
                  <a:noFill/>
                  <a:prstDash val="solid"/>
                </a:ln>
                <a:solidFill>
                  <a:srgbClr val="FF0000"/>
                </a:solidFill>
                <a:latin typeface="Calibri"/>
                <a:cs typeface="Franklin Gothic Book"/>
              </a:rPr>
              <a:t>Thank you!</a:t>
            </a:r>
            <a:endParaRPr/>
          </a:p>
        </p:txBody>
      </p:sp>
      <p:sp>
        <p:nvSpPr>
          <p:cNvPr id="6" name="Rectangle 5"/>
          <p:cNvSpPr/>
          <p:nvPr/>
        </p:nvSpPr>
        <p:spPr bwMode="auto">
          <a:xfrm>
            <a:off x="5854317" y="4198559"/>
            <a:ext cx="328968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4400" b="1">
                <a:ln w="13462">
                  <a:noFill/>
                  <a:prstDash val="solid"/>
                </a:ln>
                <a:solidFill>
                  <a:srgbClr val="FF0000"/>
                </a:solidFill>
                <a:cs typeface="Franklin Gothic Book"/>
              </a:rPr>
              <a:t>Questions?</a:t>
            </a:r>
            <a:endParaRPr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 bwMode="auto"/>
        <p:txBody>
          <a:bodyPr/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en-US" b="1" spc="30">
                <a:cs typeface="Franklin Gothic Book"/>
              </a:rPr>
              <a:t>Acknowledgments:</a:t>
            </a:r>
            <a:endParaRPr/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de-DE" spc="30">
                <a:cs typeface="Franklin Gothic Book"/>
              </a:rPr>
              <a:t>ORD PSI and ETHZ</a:t>
            </a:r>
            <a:endParaRPr/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de-DE" spc="30">
                <a:cs typeface="Franklin Gothic Book"/>
              </a:rPr>
              <a:t>LES/NES</a:t>
            </a:r>
            <a:endParaRPr/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de-DE" spc="30">
                <a:cs typeface="Franklin Gothic Book"/>
              </a:rPr>
              <a:t>Dmitrii Kulik</a:t>
            </a:r>
            <a:endParaRPr/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de-DE" spc="30">
                <a:cs typeface="Franklin Gothic Book"/>
              </a:rPr>
              <a:t>Barbara Lothenbach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de-DE" spc="30">
                <a:cs typeface="Franklin Gothic Book"/>
              </a:rPr>
              <a:t>Sergey Churakov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6">
                <a:lumMod val="20000"/>
                <a:lumOff val="8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 bwMode="auto">
          <a:xfrm rot="20323874">
            <a:off x="3382793" y="1352599"/>
            <a:ext cx="2325017" cy="2313634"/>
            <a:chOff x="6820909" y="3200341"/>
            <a:chExt cx="6509330" cy="6477461"/>
          </a:xfrm>
        </p:grpSpPr>
        <p:grpSp>
          <p:nvGrpSpPr>
            <p:cNvPr id="5" name="Group 4"/>
            <p:cNvGrpSpPr/>
            <p:nvPr/>
          </p:nvGrpSpPr>
          <p:grpSpPr bwMode="auto">
            <a:xfrm rot="1293459">
              <a:off x="6820909" y="3200341"/>
              <a:ext cx="6509330" cy="6477461"/>
              <a:chOff x="5249283" y="3484274"/>
              <a:chExt cx="9300733" cy="9255197"/>
            </a:xfrm>
          </p:grpSpPr>
          <p:sp>
            <p:nvSpPr>
              <p:cNvPr id="6" name="Freeform: Shape 5"/>
              <p:cNvSpPr/>
              <p:nvPr/>
            </p:nvSpPr>
            <p:spPr bwMode="auto">
              <a:xfrm>
                <a:off x="6072882" y="3978418"/>
                <a:ext cx="7982331" cy="7982331"/>
              </a:xfrm>
              <a:custGeom>
                <a:avLst/>
                <a:gdLst>
                  <a:gd name="connsiteX0" fmla="*/ 3991165 w 7982331"/>
                  <a:gd name="connsiteY0" fmla="*/ 0 h 7982331"/>
                  <a:gd name="connsiteX1" fmla="*/ 7447616 w 7982331"/>
                  <a:gd name="connsiteY1" fmla="*/ 1995583 h 7982331"/>
                  <a:gd name="connsiteX2" fmla="*/ 7447616 w 7982331"/>
                  <a:gd name="connsiteY2" fmla="*/ 5986749 h 7982331"/>
                  <a:gd name="connsiteX3" fmla="*/ 3991166 w 7982331"/>
                  <a:gd name="connsiteY3" fmla="*/ 3991166 h 7982331"/>
                  <a:gd name="connsiteX4" fmla="*/ 3991165 w 7982331"/>
                  <a:gd name="connsiteY4" fmla="*/ 0 h 7982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982331" h="7982331" extrusionOk="0">
                    <a:moveTo>
                      <a:pt x="3991165" y="0"/>
                    </a:moveTo>
                    <a:cubicBezTo>
                      <a:pt x="5417071" y="0"/>
                      <a:pt x="6734663" y="760712"/>
                      <a:pt x="7447616" y="1995583"/>
                    </a:cubicBezTo>
                    <a:cubicBezTo>
                      <a:pt x="8160569" y="3230454"/>
                      <a:pt x="8160569" y="4751878"/>
                      <a:pt x="7447616" y="5986749"/>
                    </a:cubicBezTo>
                    <a:lnTo>
                      <a:pt x="3991166" y="3991166"/>
                    </a:lnTo>
                    <a:cubicBezTo>
                      <a:pt x="3991166" y="2660777"/>
                      <a:pt x="3991165" y="1330389"/>
                      <a:pt x="3991165" y="0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532107" tIns="633657" rIns="359744" bIns="1427905" numCol="1" spcCol="1270" anchor="ctr" anchorCtr="0">
                <a:noAutofit/>
              </a:bodyPr>
              <a:lstStyle/>
              <a:p>
                <a:pPr marL="0" marR="0" lvl="0" indent="0" algn="ctr" defTabSz="103204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lang="en-US" sz="2300" b="0" i="0" u="none" strike="noStrike" cap="none" spc="0">
                  <a:ln>
                    <a:noFill/>
                  </a:ln>
                  <a:solidFill>
                    <a:prstClr val="white"/>
                  </a:solidFill>
                  <a:latin typeface="Calibri"/>
                  <a:ea typeface="Arial"/>
                  <a:cs typeface="Arial"/>
                </a:endParaRPr>
              </a:p>
            </p:txBody>
          </p:sp>
          <p:sp>
            <p:nvSpPr>
              <p:cNvPr id="7" name="Freeform: Shape 6"/>
              <p:cNvSpPr/>
              <p:nvPr/>
            </p:nvSpPr>
            <p:spPr bwMode="auto">
              <a:xfrm>
                <a:off x="5908484" y="4263501"/>
                <a:ext cx="7982331" cy="7982331"/>
              </a:xfrm>
              <a:custGeom>
                <a:avLst/>
                <a:gdLst>
                  <a:gd name="connsiteX0" fmla="*/ 7447616 w 7982331"/>
                  <a:gd name="connsiteY0" fmla="*/ 5986748 h 7982331"/>
                  <a:gd name="connsiteX1" fmla="*/ 3991165 w 7982331"/>
                  <a:gd name="connsiteY1" fmla="*/ 7982331 h 7982331"/>
                  <a:gd name="connsiteX2" fmla="*/ 534714 w 7982331"/>
                  <a:gd name="connsiteY2" fmla="*/ 5986748 h 7982331"/>
                  <a:gd name="connsiteX3" fmla="*/ 3991166 w 7982331"/>
                  <a:gd name="connsiteY3" fmla="*/ 3991166 h 7982331"/>
                  <a:gd name="connsiteX4" fmla="*/ 7447616 w 7982331"/>
                  <a:gd name="connsiteY4" fmla="*/ 5986748 h 7982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982331" h="7982331" extrusionOk="0">
                    <a:moveTo>
                      <a:pt x="7447616" y="5986748"/>
                    </a:moveTo>
                    <a:cubicBezTo>
                      <a:pt x="6734663" y="7221619"/>
                      <a:pt x="5417071" y="7982331"/>
                      <a:pt x="3991165" y="7982331"/>
                    </a:cubicBezTo>
                    <a:cubicBezTo>
                      <a:pt x="2565259" y="7982331"/>
                      <a:pt x="1247667" y="7221619"/>
                      <a:pt x="534714" y="5986748"/>
                    </a:cubicBezTo>
                    <a:lnTo>
                      <a:pt x="3991166" y="3991166"/>
                    </a:lnTo>
                    <a:lnTo>
                      <a:pt x="7447616" y="5986748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3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08330" tIns="1879337" rIns="674388" bIns="284052" numCol="1" spcCol="1270" anchor="ctr" anchorCtr="0">
                <a:noAutofit/>
              </a:bodyPr>
              <a:lstStyle/>
              <a:p>
                <a:pPr marL="0" marR="0" lvl="0" indent="0" algn="ctr" defTabSz="103204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lang="en-US" sz="2300" b="0" i="0" u="none" strike="noStrike" cap="none" spc="0">
                  <a:ln>
                    <a:noFill/>
                  </a:ln>
                  <a:solidFill>
                    <a:prstClr val="white"/>
                  </a:solidFill>
                  <a:latin typeface="Calibri"/>
                  <a:ea typeface="Arial"/>
                  <a:cs typeface="Arial"/>
                </a:endParaRPr>
              </a:p>
            </p:txBody>
          </p:sp>
          <p:sp>
            <p:nvSpPr>
              <p:cNvPr id="8" name="Freeform: Shape 7"/>
              <p:cNvSpPr/>
              <p:nvPr/>
            </p:nvSpPr>
            <p:spPr bwMode="auto">
              <a:xfrm>
                <a:off x="5744086" y="3978418"/>
                <a:ext cx="7982331" cy="7982331"/>
              </a:xfrm>
              <a:custGeom>
                <a:avLst/>
                <a:gdLst>
                  <a:gd name="connsiteX0" fmla="*/ 534715 w 7982331"/>
                  <a:gd name="connsiteY0" fmla="*/ 5986748 h 7982331"/>
                  <a:gd name="connsiteX1" fmla="*/ 534715 w 7982331"/>
                  <a:gd name="connsiteY1" fmla="*/ 1995582 h 7982331"/>
                  <a:gd name="connsiteX2" fmla="*/ 3991166 w 7982331"/>
                  <a:gd name="connsiteY2" fmla="*/ -1 h 7982331"/>
                  <a:gd name="connsiteX3" fmla="*/ 3991166 w 7982331"/>
                  <a:gd name="connsiteY3" fmla="*/ 3991166 h 7982331"/>
                  <a:gd name="connsiteX4" fmla="*/ 534715 w 7982331"/>
                  <a:gd name="connsiteY4" fmla="*/ 5986748 h 7982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982331" h="7982331" extrusionOk="0">
                    <a:moveTo>
                      <a:pt x="534715" y="5986748"/>
                    </a:moveTo>
                    <a:cubicBezTo>
                      <a:pt x="-178238" y="4751877"/>
                      <a:pt x="-178238" y="3230453"/>
                      <a:pt x="534715" y="1995582"/>
                    </a:cubicBezTo>
                    <a:cubicBezTo>
                      <a:pt x="1247668" y="760711"/>
                      <a:pt x="2565260" y="-1"/>
                      <a:pt x="3991166" y="-1"/>
                    </a:cubicBezTo>
                    <a:lnTo>
                      <a:pt x="3991166" y="3991166"/>
                    </a:lnTo>
                    <a:lnTo>
                      <a:pt x="534715" y="5986748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4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359743" tIns="633657" rIns="1532108" bIns="1427905" numCol="1" spcCol="1270" anchor="ctr" anchorCtr="0">
                <a:noAutofit/>
              </a:bodyPr>
              <a:lstStyle/>
              <a:p>
                <a:pPr marL="0" marR="0" lvl="0" indent="0" algn="ctr" defTabSz="103204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lang="en-US" sz="2300" b="0" i="0" u="none" strike="noStrike" cap="none" spc="0">
                  <a:ln>
                    <a:noFill/>
                  </a:ln>
                  <a:solidFill>
                    <a:prstClr val="white"/>
                  </a:solidFill>
                  <a:latin typeface="Calibri"/>
                  <a:ea typeface="Arial"/>
                  <a:cs typeface="Arial"/>
                </a:endParaRPr>
              </a:p>
            </p:txBody>
          </p:sp>
          <p:sp>
            <p:nvSpPr>
              <p:cNvPr id="9" name="Arrow: Circular 8"/>
              <p:cNvSpPr/>
              <p:nvPr/>
            </p:nvSpPr>
            <p:spPr bwMode="auto">
              <a:xfrm>
                <a:off x="5579397" y="3484274"/>
                <a:ext cx="8970619" cy="8970619"/>
              </a:xfrm>
              <a:prstGeom prst="circularArrow">
                <a:avLst>
                  <a:gd name="adj1" fmla="val 5085"/>
                  <a:gd name="adj2" fmla="val 327528"/>
                  <a:gd name="adj3" fmla="val 1472472"/>
                  <a:gd name="adj4" fmla="val 16199432"/>
                  <a:gd name="adj5" fmla="val 593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0" name="Arrow: Circular 9"/>
              <p:cNvSpPr/>
              <p:nvPr/>
            </p:nvSpPr>
            <p:spPr bwMode="auto">
              <a:xfrm>
                <a:off x="5414340" y="3768852"/>
                <a:ext cx="8970619" cy="8970619"/>
              </a:xfrm>
              <a:prstGeom prst="circularArrow">
                <a:avLst>
                  <a:gd name="adj1" fmla="val 5085"/>
                  <a:gd name="adj2" fmla="val 327528"/>
                  <a:gd name="adj3" fmla="val 8671970"/>
                  <a:gd name="adj4" fmla="val 1800502"/>
                  <a:gd name="adj5" fmla="val 5932"/>
                </a:avLst>
              </a:prstGeom>
              <a:solidFill>
                <a:schemeClr val="accent3">
                  <a:lumMod val="60000"/>
                  <a:lumOff val="40000"/>
                </a:schemeClr>
              </a:solidFill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3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1" name="Arrow: Circular 10"/>
              <p:cNvSpPr/>
              <p:nvPr/>
            </p:nvSpPr>
            <p:spPr bwMode="auto">
              <a:xfrm>
                <a:off x="5249283" y="3484274"/>
                <a:ext cx="8970619" cy="8970619"/>
              </a:xfrm>
              <a:prstGeom prst="circularArrow">
                <a:avLst>
                  <a:gd name="adj1" fmla="val 5085"/>
                  <a:gd name="adj2" fmla="val 327528"/>
                  <a:gd name="adj3" fmla="val 15873039"/>
                  <a:gd name="adj4" fmla="val 9000000"/>
                  <a:gd name="adj5" fmla="val 5932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4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>
                  <a:hueOff val="0"/>
                  <a:satOff val="0"/>
                  <a:lumOff val="0"/>
                  <a:alphaOff val="0"/>
                </a:schemeClr>
              </a:fontRef>
            </p:style>
          </p:sp>
        </p:grpSp>
        <p:sp>
          <p:nvSpPr>
            <p:cNvPr id="12" name="TextBox 11"/>
            <p:cNvSpPr txBox="1"/>
            <p:nvPr/>
          </p:nvSpPr>
          <p:spPr bwMode="auto">
            <a:xfrm rot="1299933">
              <a:off x="10655913" y="4609472"/>
              <a:ext cx="2038410" cy="11822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228609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sz="1050" b="1" i="0" u="none" strike="noStrike" cap="none" spc="0">
                  <a:ln>
                    <a:noFill/>
                  </a:ln>
                  <a:solidFill>
                    <a:srgbClr val="FFC000"/>
                  </a:solidFill>
                  <a:latin typeface="Calibri"/>
                  <a:ea typeface="ヒラギノ角ゴ Pro W3"/>
                  <a:cs typeface="Arial"/>
                </a:rPr>
                <a:t>Modeling</a:t>
              </a:r>
              <a:endParaRPr/>
            </a:p>
            <a:p>
              <a:pPr marL="0" marR="0" lvl="0" indent="0" algn="l" defTabSz="228609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sz="1050" b="1" i="0" u="none" strike="noStrike" cap="none" spc="0">
                  <a:ln>
                    <a:noFill/>
                  </a:ln>
                  <a:solidFill>
                    <a:srgbClr val="FFC000"/>
                  </a:solidFill>
                  <a:latin typeface="Calibri"/>
                  <a:ea typeface="ヒラギノ角ゴ Pro W3"/>
                  <a:cs typeface="Arial"/>
                </a:rPr>
                <a:t>Codes</a:t>
              </a:r>
              <a:endParaRPr/>
            </a:p>
          </p:txBody>
        </p:sp>
        <p:sp>
          <p:nvSpPr>
            <p:cNvPr id="13" name="TextBox 12"/>
            <p:cNvSpPr txBox="1"/>
            <p:nvPr/>
          </p:nvSpPr>
          <p:spPr bwMode="auto">
            <a:xfrm rot="1323723">
              <a:off x="8313480" y="6317118"/>
              <a:ext cx="3014352" cy="1644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228609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sz="1050" b="1" i="0" u="none" strike="noStrike" cap="none" spc="0">
                  <a:ln>
                    <a:noFill/>
                  </a:ln>
                  <a:solidFill>
                    <a:srgbClr val="FFC000"/>
                  </a:solidFill>
                  <a:latin typeface="Calibri"/>
                  <a:ea typeface="ヒラギノ角ゴ Pro W3"/>
                  <a:cs typeface="Arial"/>
                </a:rPr>
                <a:t>Data              Storage &amp; Access</a:t>
              </a:r>
              <a:endParaRPr/>
            </a:p>
          </p:txBody>
        </p:sp>
        <p:sp>
          <p:nvSpPr>
            <p:cNvPr id="14" name="TextBox 13"/>
            <p:cNvSpPr txBox="1"/>
            <p:nvPr/>
          </p:nvSpPr>
          <p:spPr bwMode="auto">
            <a:xfrm rot="1344187">
              <a:off x="8404501" y="3760628"/>
              <a:ext cx="2496180" cy="12128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228609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sz="1150" b="1" i="0" u="none" strike="noStrike" cap="none" spc="0">
                  <a:ln>
                    <a:noFill/>
                  </a:ln>
                  <a:solidFill>
                    <a:srgbClr val="FFC000"/>
                  </a:solidFill>
                  <a:latin typeface="Calibri"/>
                  <a:ea typeface="ヒラギノ角ゴ Pro W3"/>
                  <a:cs typeface="Arial"/>
                </a:rPr>
                <a:t>      </a:t>
              </a:r>
              <a:r>
                <a:rPr lang="en-US" sz="1050" b="1" i="0" u="none" strike="noStrike" cap="none" spc="0">
                  <a:ln>
                    <a:noFill/>
                  </a:ln>
                  <a:solidFill>
                    <a:srgbClr val="FFC000"/>
                  </a:solidFill>
                  <a:latin typeface="Calibri"/>
                  <a:ea typeface="ヒラギノ角ゴ Pro W3"/>
                  <a:cs typeface="Arial"/>
                </a:rPr>
                <a:t>Data </a:t>
              </a:r>
              <a:endParaRPr/>
            </a:p>
            <a:p>
              <a:pPr marL="0" marR="0" lvl="0" indent="0" algn="l" defTabSz="228609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sz="1050" b="1" i="0" u="none" strike="noStrike" cap="none" spc="0">
                  <a:ln>
                    <a:noFill/>
                  </a:ln>
                  <a:solidFill>
                    <a:srgbClr val="FFC000"/>
                  </a:solidFill>
                  <a:latin typeface="Calibri"/>
                  <a:ea typeface="ヒラギノ角ゴ Pro W3"/>
                  <a:cs typeface="Arial"/>
                </a:rPr>
                <a:t>Applications</a:t>
              </a:r>
              <a:endParaRPr/>
            </a:p>
          </p:txBody>
        </p:sp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2"/>
            <a:stretch/>
          </p:blipFill>
          <p:spPr bwMode="auto">
            <a:xfrm rot="1276126">
              <a:off x="10631244" y="5647272"/>
              <a:ext cx="979747" cy="9628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pic>
        <p:pic>
          <p:nvPicPr>
            <p:cNvPr id="22" name="Picture 21" descr="Icon&#10;&#10;Description automatically generated"/>
            <p:cNvPicPr>
              <a:picLocks noChangeAspect="1"/>
            </p:cNvPicPr>
            <p:nvPr/>
          </p:nvPicPr>
          <p:blipFill>
            <a:blip r:embed="rId3"/>
            <a:stretch/>
          </p:blipFill>
          <p:spPr bwMode="auto">
            <a:xfrm rot="1323126">
              <a:off x="8199635" y="4754932"/>
              <a:ext cx="1507728" cy="1507728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4"/>
            <a:stretch/>
          </p:blipFill>
          <p:spPr bwMode="auto">
            <a:xfrm rot="1226113">
              <a:off x="8687595" y="7568309"/>
              <a:ext cx="1213768" cy="125974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25" name="Group 24"/>
          <p:cNvGrpSpPr>
            <a:grpSpLocks noChangeAspect="1"/>
          </p:cNvGrpSpPr>
          <p:nvPr/>
        </p:nvGrpSpPr>
        <p:grpSpPr bwMode="auto">
          <a:xfrm>
            <a:off x="644610" y="2876304"/>
            <a:ext cx="1492184" cy="811979"/>
            <a:chOff x="1241036" y="4279232"/>
            <a:chExt cx="3092757" cy="1487268"/>
          </a:xfrm>
        </p:grpSpPr>
        <p:sp>
          <p:nvSpPr>
            <p:cNvPr id="26" name="Cloud 25"/>
            <p:cNvSpPr/>
            <p:nvPr/>
          </p:nvSpPr>
          <p:spPr bwMode="auto">
            <a:xfrm>
              <a:off x="1241036" y="4279232"/>
              <a:ext cx="2934091" cy="1487268"/>
            </a:xfrm>
            <a:prstGeom prst="cloud">
              <a:avLst/>
            </a:prstGeom>
            <a:ln w="25400"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6331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US" sz="650" b="0" i="0" u="none" strike="noStrike" cap="none" spc="0">
                <a:ln>
                  <a:noFill/>
                </a:ln>
                <a:solidFill>
                  <a:prstClr val="white"/>
                </a:solidFill>
                <a:latin typeface="Calibri"/>
                <a:ea typeface="Arial"/>
                <a:cs typeface="Arial"/>
              </a:endParaRPr>
            </a:p>
          </p:txBody>
        </p:sp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4"/>
            <a:stretch/>
          </p:blipFill>
          <p:spPr bwMode="auto">
            <a:xfrm>
              <a:off x="2429134" y="4607945"/>
              <a:ext cx="904750" cy="82984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8" name="TextBox 27"/>
            <p:cNvSpPr txBox="1"/>
            <p:nvPr/>
          </p:nvSpPr>
          <p:spPr bwMode="auto">
            <a:xfrm>
              <a:off x="1290725" y="4687166"/>
              <a:ext cx="1376515" cy="9954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16331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sz="1200" b="1" i="0" u="none" strike="noStrike" cap="none" spc="0">
                  <a:ln>
                    <a:noFill/>
                  </a:ln>
                  <a:solidFill>
                    <a:srgbClr val="F7FF5D"/>
                  </a:solidFill>
                  <a:latin typeface="Arial Narrow"/>
                  <a:ea typeface="ヒラギノ角ゴ Pro W3"/>
                  <a:cs typeface="Arial"/>
                </a:rPr>
                <a:t>Thermo</a:t>
              </a:r>
              <a:endParaRPr lang="en-US" sz="1200" b="1" i="0" u="none" strike="noStrike" cap="none" spc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latin typeface="Arial Narrow"/>
                <a:ea typeface="ヒラギノ角ゴ Pro W3"/>
                <a:cs typeface="Arial"/>
              </a:endParaRPr>
            </a:p>
          </p:txBody>
        </p:sp>
        <p:sp>
          <p:nvSpPr>
            <p:cNvPr id="29" name="Rectangle 28"/>
            <p:cNvSpPr/>
            <p:nvPr/>
          </p:nvSpPr>
          <p:spPr bwMode="auto">
            <a:xfrm>
              <a:off x="3286902" y="4687166"/>
              <a:ext cx="1046891" cy="596328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marL="0" marR="0" lvl="0" indent="0" algn="l" defTabSz="228609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sz="1200" b="1" i="0" u="none" strike="noStrike" cap="none" spc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latin typeface="Arial Narrow"/>
                  <a:ea typeface="ヒラギノ角ゴ Pro W3"/>
                  <a:cs typeface="Arial"/>
                </a:rPr>
                <a:t>Hub</a:t>
              </a:r>
              <a:endParaRPr lang="en-US" sz="1200" b="0" i="0" u="none" strike="noStrike" cap="none" spc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latin typeface="Calibri"/>
                <a:ea typeface="ヒラギノ角ゴ Pro W3"/>
                <a:cs typeface="Arial"/>
              </a:endParaRPr>
            </a:p>
          </p:txBody>
        </p:sp>
      </p:grpSp>
      <p:pic>
        <p:nvPicPr>
          <p:cNvPr id="30" name="Picture 29"/>
          <p:cNvPicPr>
            <a:picLocks noChangeAspect="1"/>
          </p:cNvPicPr>
          <p:nvPr/>
        </p:nvPicPr>
        <p:blipFill>
          <a:blip r:embed="rId5"/>
          <a:srcRect b="53403"/>
          <a:stretch/>
        </p:blipFill>
        <p:spPr bwMode="auto">
          <a:xfrm>
            <a:off x="219609" y="4030423"/>
            <a:ext cx="3009920" cy="1053760"/>
          </a:xfrm>
          <a:prstGeom prst="rect">
            <a:avLst/>
          </a:prstGeom>
        </p:spPr>
      </p:pic>
      <p:grpSp>
        <p:nvGrpSpPr>
          <p:cNvPr id="31" name="Group 30"/>
          <p:cNvGrpSpPr/>
          <p:nvPr/>
        </p:nvGrpSpPr>
        <p:grpSpPr bwMode="auto">
          <a:xfrm>
            <a:off x="4014894" y="4203664"/>
            <a:ext cx="1466780" cy="834428"/>
            <a:chOff x="831232" y="6940226"/>
            <a:chExt cx="3563126" cy="1873491"/>
          </a:xfrm>
        </p:grpSpPr>
        <p:grpSp>
          <p:nvGrpSpPr>
            <p:cNvPr id="32" name="Group 31"/>
            <p:cNvGrpSpPr>
              <a:grpSpLocks noChangeAspect="1"/>
            </p:cNvGrpSpPr>
            <p:nvPr/>
          </p:nvGrpSpPr>
          <p:grpSpPr bwMode="auto">
            <a:xfrm>
              <a:off x="831232" y="6940226"/>
              <a:ext cx="3563126" cy="1873491"/>
              <a:chOff x="4596440" y="4348266"/>
              <a:chExt cx="3165368" cy="1664347"/>
            </a:xfrm>
          </p:grpSpPr>
          <p:sp>
            <p:nvSpPr>
              <p:cNvPr id="34" name="Cloud 33"/>
              <p:cNvSpPr/>
              <p:nvPr/>
            </p:nvSpPr>
            <p:spPr bwMode="auto">
              <a:xfrm>
                <a:off x="4596440" y="4348266"/>
                <a:ext cx="2984940" cy="1664347"/>
              </a:xfrm>
              <a:prstGeom prst="cloud">
                <a:avLst/>
              </a:prstGeom>
              <a:solidFill>
                <a:schemeClr val="accent2"/>
              </a:solidFill>
              <a:ln w="25400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16331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lang="en-US" sz="650" b="0" i="0" u="none" strike="noStrike" cap="none" spc="0">
                  <a:ln>
                    <a:noFill/>
                  </a:ln>
                  <a:solidFill>
                    <a:prstClr val="white"/>
                  </a:solidFill>
                  <a:latin typeface="Calibri"/>
                  <a:ea typeface="ヒラギノ角ゴ Pro W3"/>
                  <a:cs typeface="Arial"/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 bwMode="auto">
              <a:xfrm>
                <a:off x="4686426" y="4705823"/>
                <a:ext cx="1402483" cy="5568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16331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en-US" sz="1200" b="1" i="0" u="none" strike="noStrike" cap="none" spc="0">
                    <a:ln>
                      <a:noFill/>
                    </a:ln>
                    <a:solidFill>
                      <a:srgbClr val="F7FF5D"/>
                    </a:solidFill>
                    <a:latin typeface="Arial Narrow"/>
                    <a:ea typeface="ヒラギノ角ゴ Pro W3"/>
                    <a:cs typeface="Arial"/>
                  </a:rPr>
                  <a:t>Thermo</a:t>
                </a:r>
                <a:endParaRPr lang="en-US" sz="1200" b="1" i="0" u="none" strike="noStrike" cap="none" spc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latin typeface="Arial Narrow"/>
                  <a:ea typeface="ヒラギノ角ゴ Pro W3"/>
                  <a:cs typeface="Arial"/>
                </a:endParaRPr>
              </a:p>
            </p:txBody>
          </p:sp>
          <p:sp>
            <p:nvSpPr>
              <p:cNvPr id="36" name="Rectangle 35"/>
              <p:cNvSpPr/>
              <p:nvPr/>
            </p:nvSpPr>
            <p:spPr bwMode="auto">
              <a:xfrm>
                <a:off x="6720426" y="4708557"/>
                <a:ext cx="1041382" cy="641773"/>
              </a:xfrm>
              <a:prstGeom prst="rect">
                <a:avLst/>
              </a:prstGeom>
              <a:grpFill/>
            </p:spPr>
            <p:txBody>
              <a:bodyPr wrap="none">
                <a:spAutoFit/>
              </a:bodyPr>
              <a:lstStyle/>
              <a:p>
                <a:pPr marL="0" marR="0" lvl="0" indent="0" algn="l" defTabSz="228609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en-US" sz="1200" b="1" i="0" u="none" strike="noStrike" cap="none" spc="0">
                    <a:ln>
                      <a:noFill/>
                    </a:ln>
                    <a:solidFill>
                      <a:prstClr val="white">
                        <a:lumMod val="85000"/>
                      </a:prstClr>
                    </a:solidFill>
                    <a:latin typeface="Arial Narrow"/>
                    <a:ea typeface="ヒラギノ角ゴ Pro W3"/>
                    <a:cs typeface="Arial"/>
                  </a:rPr>
                  <a:t>Exp</a:t>
                </a:r>
                <a:endParaRPr lang="en-US" sz="1200" b="0" i="0" u="none" strike="noStrike" cap="none" spc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latin typeface="Calibri"/>
                  <a:ea typeface="ヒラギノ角ゴ Pro W3"/>
                  <a:cs typeface="Arial"/>
                </a:endParaRPr>
              </a:p>
            </p:txBody>
          </p:sp>
        </p:grpSp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4"/>
            <a:stretch/>
          </p:blipFill>
          <p:spPr bwMode="auto">
            <a:xfrm>
              <a:off x="2248049" y="7209171"/>
              <a:ext cx="1047991" cy="1087687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pic>
        <p:nvPicPr>
          <p:cNvPr id="37" name="Picture 36" descr="A picture containing text, clipart&#10;&#10;Description automatically generated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426760" y="263273"/>
            <a:ext cx="1704203" cy="365760"/>
          </a:xfrm>
          <a:prstGeom prst="rect">
            <a:avLst/>
          </a:prstGeom>
        </p:spPr>
      </p:pic>
      <p:pic>
        <p:nvPicPr>
          <p:cNvPr id="38" name="Picture 37" descr="A picture containing text, device&#10;&#10;Description automatically generated"/>
          <p:cNvPicPr>
            <a:picLocks noChangeAspect="1"/>
          </p:cNvPicPr>
          <p:nvPr/>
        </p:nvPicPr>
        <p:blipFill>
          <a:blip r:embed="rId7"/>
          <a:srcRect r="16702"/>
          <a:stretch/>
        </p:blipFill>
        <p:spPr bwMode="auto">
          <a:xfrm>
            <a:off x="431513" y="739979"/>
            <a:ext cx="1419557" cy="365760"/>
          </a:xfrm>
          <a:prstGeom prst="rect">
            <a:avLst/>
          </a:prstGeom>
        </p:spPr>
      </p:pic>
      <p:pic>
        <p:nvPicPr>
          <p:cNvPr id="39" name="Picture 38" descr="A picture containing chart&#10;&#10;Description automatically generated"/>
          <p:cNvPicPr>
            <a:picLocks noChangeAspect="1"/>
          </p:cNvPicPr>
          <p:nvPr/>
        </p:nvPicPr>
        <p:blipFill>
          <a:blip r:embed="rId8"/>
          <a:srcRect r="20924"/>
          <a:stretch/>
        </p:blipFill>
        <p:spPr bwMode="auto">
          <a:xfrm>
            <a:off x="417919" y="1195197"/>
            <a:ext cx="1347586" cy="365760"/>
          </a:xfrm>
          <a:prstGeom prst="rect">
            <a:avLst/>
          </a:prstGeom>
        </p:spPr>
      </p:pic>
      <p:pic>
        <p:nvPicPr>
          <p:cNvPr id="40" name="Picture 39" descr="Diagram&#10;&#10;Description automatically generated"/>
          <p:cNvPicPr>
            <a:picLocks noChangeAspect="1"/>
          </p:cNvPicPr>
          <p:nvPr/>
        </p:nvPicPr>
        <p:blipFill>
          <a:blip r:embed="rId9"/>
          <a:srcRect r="20927"/>
          <a:stretch/>
        </p:blipFill>
        <p:spPr bwMode="auto">
          <a:xfrm>
            <a:off x="400072" y="1644618"/>
            <a:ext cx="1347538" cy="365760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10"/>
          <a:stretch/>
        </p:blipFill>
        <p:spPr bwMode="auto">
          <a:xfrm>
            <a:off x="7697707" y="487258"/>
            <a:ext cx="1014779" cy="1033333"/>
          </a:xfrm>
          <a:prstGeom prst="rect">
            <a:avLst/>
          </a:prstGeom>
        </p:spPr>
      </p:pic>
      <p:pic>
        <p:nvPicPr>
          <p:cNvPr id="42" name="Picture 41" descr="GEM2MTModuleIcon.png"/>
          <p:cNvPicPr>
            <a:picLocks noChangeAspect="1"/>
          </p:cNvPicPr>
          <p:nvPr/>
        </p:nvPicPr>
        <p:blipFill>
          <a:blip r:embed="rId11"/>
          <a:stretch/>
        </p:blipFill>
        <p:spPr bwMode="auto">
          <a:xfrm>
            <a:off x="7549775" y="3239518"/>
            <a:ext cx="655322" cy="582508"/>
          </a:xfrm>
          <a:prstGeom prst="rect">
            <a:avLst/>
          </a:prstGeom>
        </p:spPr>
      </p:pic>
      <p:pic>
        <p:nvPicPr>
          <p:cNvPr id="45" name="Picture 44" descr="Shape&#10;&#10;Description automatically generated with low confidence"/>
          <p:cNvPicPr>
            <a:picLocks noChangeAspect="1"/>
          </p:cNvPicPr>
          <p:nvPr/>
        </p:nvPicPr>
        <p:blipFill>
          <a:blip r:embed="rId12"/>
          <a:srcRect b="12983"/>
          <a:stretch/>
        </p:blipFill>
        <p:spPr bwMode="auto">
          <a:xfrm>
            <a:off x="6480552" y="118685"/>
            <a:ext cx="836299" cy="727727"/>
          </a:xfrm>
          <a:prstGeom prst="rect">
            <a:avLst/>
          </a:prstGeom>
        </p:spPr>
      </p:pic>
      <p:cxnSp>
        <p:nvCxnSpPr>
          <p:cNvPr id="48" name="Connector: Elbow 47"/>
          <p:cNvCxnSpPr>
            <a:cxnSpLocks/>
            <a:endCxn id="37" idx="3"/>
          </p:cNvCxnSpPr>
          <p:nvPr/>
        </p:nvCxnSpPr>
        <p:spPr bwMode="auto">
          <a:xfrm rot="10800000">
            <a:off x="2130964" y="446153"/>
            <a:ext cx="2165817" cy="904910"/>
          </a:xfrm>
          <a:prstGeom prst="bentConnector3">
            <a:avLst>
              <a:gd name="adj1" fmla="val 524"/>
            </a:avLst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1" name="Connector: Elbow 50"/>
          <p:cNvCxnSpPr>
            <a:cxnSpLocks/>
            <a:endCxn id="38" idx="3"/>
          </p:cNvCxnSpPr>
          <p:nvPr/>
        </p:nvCxnSpPr>
        <p:spPr bwMode="auto">
          <a:xfrm rot="10800000">
            <a:off x="1851071" y="922858"/>
            <a:ext cx="2157745" cy="481421"/>
          </a:xfrm>
          <a:prstGeom prst="bentConnector3">
            <a:avLst>
              <a:gd name="adj1" fmla="val 8"/>
            </a:avLst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6" name="Connector: Elbow 55"/>
          <p:cNvCxnSpPr>
            <a:cxnSpLocks/>
            <a:endCxn id="39" idx="3"/>
          </p:cNvCxnSpPr>
          <p:nvPr/>
        </p:nvCxnSpPr>
        <p:spPr bwMode="auto">
          <a:xfrm rot="10800000">
            <a:off x="1765506" y="1378078"/>
            <a:ext cx="1949323" cy="249207"/>
          </a:xfrm>
          <a:prstGeom prst="bentConnector3">
            <a:avLst>
              <a:gd name="adj1" fmla="val -207"/>
            </a:avLst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75" name="Straight Connector 74"/>
          <p:cNvCxnSpPr>
            <a:cxnSpLocks/>
            <a:stCxn id="40" idx="3"/>
          </p:cNvCxnSpPr>
          <p:nvPr/>
        </p:nvCxnSpPr>
        <p:spPr bwMode="auto">
          <a:xfrm flipV="1">
            <a:off x="1747610" y="1824776"/>
            <a:ext cx="1738326" cy="2721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84" name="Connector: Elbow 83"/>
          <p:cNvCxnSpPr>
            <a:cxnSpLocks/>
          </p:cNvCxnSpPr>
          <p:nvPr/>
        </p:nvCxnSpPr>
        <p:spPr bwMode="auto">
          <a:xfrm rot="5400000">
            <a:off x="4287023" y="3957218"/>
            <a:ext cx="492888" cy="0"/>
          </a:xfrm>
          <a:prstGeom prst="bentConnector3">
            <a:avLst>
              <a:gd name="adj1" fmla="val 50001"/>
            </a:avLst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 bwMode="auto">
          <a:xfrm>
            <a:off x="2482067" y="187298"/>
            <a:ext cx="17795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22860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400" b="0" i="0" u="none" strike="noStrike" cap="none" spc="0">
                <a:ln>
                  <a:noFill/>
                </a:ln>
                <a:solidFill>
                  <a:srgbClr val="7030A0"/>
                </a:solidFill>
                <a:latin typeface="Calibri"/>
                <a:ea typeface="ヒラギノ角ゴ Pro W3"/>
                <a:cs typeface="Arial"/>
              </a:rPr>
              <a:t>data consistency improvement</a:t>
            </a:r>
          </a:p>
        </p:txBody>
      </p:sp>
      <p:sp>
        <p:nvSpPr>
          <p:cNvPr id="90" name="TextBox 89"/>
          <p:cNvSpPr txBox="1"/>
          <p:nvPr/>
        </p:nvSpPr>
        <p:spPr bwMode="auto">
          <a:xfrm>
            <a:off x="2480585" y="666578"/>
            <a:ext cx="141508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22860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400" b="0" i="0" u="none" strike="noStrike" cap="none" spc="0">
                <a:ln>
                  <a:noFill/>
                </a:ln>
                <a:solidFill>
                  <a:srgbClr val="7030A0"/>
                </a:solidFill>
                <a:latin typeface="Calibri"/>
                <a:ea typeface="ヒラギノ角ゴ Pro W3"/>
                <a:cs typeface="Arial"/>
              </a:rPr>
              <a:t>thermodynamic functions</a:t>
            </a:r>
          </a:p>
        </p:txBody>
      </p:sp>
      <p:sp>
        <p:nvSpPr>
          <p:cNvPr id="91" name="TextBox 90"/>
          <p:cNvSpPr txBox="1"/>
          <p:nvPr/>
        </p:nvSpPr>
        <p:spPr bwMode="auto">
          <a:xfrm>
            <a:off x="2474930" y="1108711"/>
            <a:ext cx="129210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22860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400" b="0" i="0" u="none" strike="noStrike" cap="none" spc="0">
                <a:ln>
                  <a:noFill/>
                </a:ln>
                <a:solidFill>
                  <a:srgbClr val="7030A0"/>
                </a:solidFill>
                <a:latin typeface="Calibri"/>
                <a:ea typeface="ヒラギノ角ゴ Pro W3"/>
                <a:cs typeface="Arial"/>
              </a:rPr>
              <a:t>phase-solution models</a:t>
            </a:r>
          </a:p>
        </p:txBody>
      </p:sp>
      <p:sp>
        <p:nvSpPr>
          <p:cNvPr id="96" name="TextBox 95"/>
          <p:cNvSpPr txBox="1"/>
          <p:nvPr/>
        </p:nvSpPr>
        <p:spPr bwMode="auto">
          <a:xfrm>
            <a:off x="2467521" y="1563638"/>
            <a:ext cx="133818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22860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400" b="0" i="0" u="none" strike="noStrike" cap="none" spc="0">
                <a:ln>
                  <a:noFill/>
                </a:ln>
                <a:solidFill>
                  <a:srgbClr val="7030A0"/>
                </a:solidFill>
                <a:latin typeface="Calibri"/>
                <a:ea typeface="ヒラギノ角ゴ Pro W3"/>
                <a:cs typeface="Arial"/>
              </a:rPr>
              <a:t>model optimization</a:t>
            </a:r>
          </a:p>
        </p:txBody>
      </p:sp>
      <p:sp>
        <p:nvSpPr>
          <p:cNvPr id="97" name="TextBox 96"/>
          <p:cNvSpPr txBox="1"/>
          <p:nvPr/>
        </p:nvSpPr>
        <p:spPr bwMode="auto">
          <a:xfrm>
            <a:off x="2364002" y="3119233"/>
            <a:ext cx="164824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22860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400" b="0" i="0" u="none" strike="noStrike" cap="none" spc="0">
                <a:ln>
                  <a:noFill/>
                </a:ln>
                <a:solidFill>
                  <a:srgbClr val="9BBB59">
                    <a:lumMod val="75000"/>
                  </a:srgbClr>
                </a:solidFill>
                <a:latin typeface="Calibri"/>
                <a:ea typeface="ヒラギノ角ゴ Pro W3"/>
                <a:cs typeface="Arial"/>
              </a:rPr>
              <a:t>online database</a:t>
            </a:r>
          </a:p>
        </p:txBody>
      </p:sp>
      <p:sp>
        <p:nvSpPr>
          <p:cNvPr id="98" name="TextBox 97"/>
          <p:cNvSpPr txBox="1"/>
          <p:nvPr/>
        </p:nvSpPr>
        <p:spPr bwMode="auto">
          <a:xfrm>
            <a:off x="3161543" y="4014377"/>
            <a:ext cx="997537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22860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100" b="0" i="0" u="none" strike="noStrike" cap="none" spc="0">
                <a:ln>
                  <a:noFill/>
                </a:ln>
                <a:solidFill>
                  <a:srgbClr val="9BBB59">
                    <a:lumMod val="75000"/>
                  </a:srgbClr>
                </a:solidFill>
                <a:latin typeface="Calibri"/>
                <a:ea typeface="ヒラギノ角ゴ Pro W3"/>
                <a:cs typeface="Arial"/>
              </a:rPr>
              <a:t>nuclear fuel</a:t>
            </a:r>
            <a:endParaRPr/>
          </a:p>
          <a:p>
            <a:pPr marL="0" marR="0" lvl="0" indent="0" algn="l" defTabSz="22860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100" b="0" i="0" u="none" strike="noStrike" cap="none" spc="0">
                <a:ln>
                  <a:noFill/>
                </a:ln>
                <a:solidFill>
                  <a:srgbClr val="9BBB59">
                    <a:lumMod val="75000"/>
                  </a:srgbClr>
                </a:solidFill>
                <a:latin typeface="Calibri"/>
                <a:ea typeface="ヒラギノ角ゴ Pro W3"/>
                <a:cs typeface="Arial"/>
              </a:rPr>
              <a:t>waste disposal</a:t>
            </a:r>
            <a:endParaRPr/>
          </a:p>
          <a:p>
            <a:pPr marL="0" marR="0" lvl="0" indent="0" algn="l" defTabSz="22860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100" b="0" i="0" u="none" strike="noStrike" cap="none" spc="0">
                <a:ln>
                  <a:noFill/>
                </a:ln>
                <a:solidFill>
                  <a:srgbClr val="9BBB59">
                    <a:lumMod val="75000"/>
                  </a:srgbClr>
                </a:solidFill>
                <a:latin typeface="Calibri"/>
                <a:ea typeface="ヒラギノ角ゴ Pro W3"/>
                <a:cs typeface="Arial"/>
              </a:rPr>
              <a:t>cement</a:t>
            </a:r>
            <a:endParaRPr/>
          </a:p>
          <a:p>
            <a:pPr marL="0" marR="0" lvl="0" indent="0" algn="l" defTabSz="22860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100" b="0" i="0" u="none" strike="noStrike" cap="none" spc="0">
                <a:ln>
                  <a:noFill/>
                </a:ln>
                <a:solidFill>
                  <a:srgbClr val="9BBB59">
                    <a:lumMod val="75000"/>
                  </a:srgbClr>
                </a:solidFill>
                <a:latin typeface="Calibri"/>
                <a:ea typeface="ヒラギノ角ゴ Pro W3"/>
                <a:cs typeface="Arial"/>
              </a:rPr>
              <a:t>geothermal</a:t>
            </a:r>
            <a:endParaRPr/>
          </a:p>
          <a:p>
            <a:pPr marL="0" marR="0" lvl="0" indent="0" algn="l" defTabSz="22860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100" b="0" i="0" u="none" strike="noStrike" cap="none" spc="0">
                <a:ln>
                  <a:noFill/>
                </a:ln>
                <a:solidFill>
                  <a:srgbClr val="9BBB59">
                    <a:lumMod val="75000"/>
                  </a:srgbClr>
                </a:solidFill>
                <a:latin typeface="Calibri"/>
                <a:ea typeface="ヒラギノ角ゴ Pro W3"/>
                <a:cs typeface="Arial"/>
              </a:rPr>
              <a:t>…</a:t>
            </a:r>
            <a:endParaRPr/>
          </a:p>
        </p:txBody>
      </p:sp>
      <p:sp>
        <p:nvSpPr>
          <p:cNvPr id="99" name="TextBox 98"/>
          <p:cNvSpPr txBox="1"/>
          <p:nvPr/>
        </p:nvSpPr>
        <p:spPr bwMode="auto">
          <a:xfrm>
            <a:off x="4614399" y="3631748"/>
            <a:ext cx="1650943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22860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100" b="0" i="0" u="none" strike="noStrike" cap="none" spc="0">
                <a:ln>
                  <a:noFill/>
                </a:ln>
                <a:solidFill>
                  <a:srgbClr val="9BBB59">
                    <a:lumMod val="75000"/>
                  </a:srgbClr>
                </a:solidFill>
                <a:latin typeface="Calibri"/>
                <a:ea typeface="ヒラギノ角ゴ Pro W3"/>
                <a:cs typeface="Arial"/>
              </a:rPr>
              <a:t>experimental data:</a:t>
            </a:r>
            <a:endParaRPr/>
          </a:p>
          <a:p>
            <a:pPr marL="0" marR="0" lvl="0" indent="0" algn="l" defTabSz="22860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100" b="0" i="0" u="none" strike="noStrike" cap="none" spc="0">
                <a:ln>
                  <a:noFill/>
                </a:ln>
                <a:solidFill>
                  <a:srgbClr val="9BBB59">
                    <a:lumMod val="75000"/>
                  </a:srgbClr>
                </a:solidFill>
                <a:latin typeface="Calibri"/>
                <a:ea typeface="ヒラギノ角ゴ Pro W3"/>
                <a:cs typeface="Arial"/>
              </a:rPr>
              <a:t>solubility, spectroscopy,</a:t>
            </a:r>
            <a:endParaRPr/>
          </a:p>
          <a:p>
            <a:pPr marL="0" marR="0" lvl="0" indent="0" algn="l" defTabSz="22860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100" b="0" i="0" u="none" strike="noStrike" cap="none" spc="0">
                <a:ln>
                  <a:noFill/>
                </a:ln>
                <a:solidFill>
                  <a:srgbClr val="9BBB59">
                    <a:lumMod val="75000"/>
                  </a:srgbClr>
                </a:solidFill>
                <a:latin typeface="Calibri"/>
                <a:ea typeface="ヒラギノ角ゴ Pro W3"/>
                <a:cs typeface="Arial"/>
              </a:rPr>
              <a:t>…</a:t>
            </a:r>
            <a:endParaRPr/>
          </a:p>
        </p:txBody>
      </p:sp>
      <p:cxnSp>
        <p:nvCxnSpPr>
          <p:cNvPr id="101" name="Connector: Elbow 100"/>
          <p:cNvCxnSpPr>
            <a:cxnSpLocks/>
          </p:cNvCxnSpPr>
          <p:nvPr/>
        </p:nvCxnSpPr>
        <p:spPr bwMode="auto">
          <a:xfrm flipV="1">
            <a:off x="4734459" y="382277"/>
            <a:ext cx="1660663" cy="964892"/>
          </a:xfrm>
          <a:prstGeom prst="bentConnector3">
            <a:avLst>
              <a:gd name="adj1" fmla="val -258"/>
            </a:avLst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 bwMode="auto">
          <a:xfrm>
            <a:off x="5136915" y="91026"/>
            <a:ext cx="1292109" cy="5745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228609">
              <a:lnSpc>
                <a:spcPct val="100000"/>
              </a:lnSpc>
              <a:spcBef>
                <a:spcPts val="214"/>
              </a:spcBef>
              <a:spcAft>
                <a:spcPts val="429"/>
              </a:spcAft>
              <a:buClrTx/>
              <a:buSzTx/>
              <a:buFontTx/>
              <a:buNone/>
              <a:defRPr/>
            </a:pPr>
            <a:r>
              <a:rPr lang="en-US" sz="1400" b="0" i="0" u="none" strike="noStrike" cap="none" spc="0">
                <a:ln>
                  <a:noFill/>
                </a:ln>
                <a:solidFill>
                  <a:srgbClr val="C0504D"/>
                </a:solidFill>
                <a:latin typeface="Calibri"/>
                <a:ea typeface="ヒラギノ角ゴ Pro W3"/>
                <a:cs typeface="Arial"/>
              </a:rPr>
              <a:t>web services</a:t>
            </a:r>
            <a:endParaRPr/>
          </a:p>
          <a:p>
            <a:pPr marL="0" marR="0" lvl="0" indent="0" algn="l" defTabSz="22860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400" b="0" i="0" u="none" strike="noStrike" cap="none" spc="0">
                <a:ln>
                  <a:noFill/>
                </a:ln>
                <a:solidFill>
                  <a:srgbClr val="C0504D"/>
                </a:solidFill>
                <a:latin typeface="Calibri"/>
                <a:ea typeface="ヒラギノ角ゴ Pro W3"/>
                <a:cs typeface="Arial"/>
              </a:rPr>
              <a:t>CemGEMS</a:t>
            </a:r>
          </a:p>
        </p:txBody>
      </p:sp>
      <p:cxnSp>
        <p:nvCxnSpPr>
          <p:cNvPr id="116" name="Connector: Elbow 115"/>
          <p:cNvCxnSpPr>
            <a:cxnSpLocks/>
          </p:cNvCxnSpPr>
          <p:nvPr/>
        </p:nvCxnSpPr>
        <p:spPr bwMode="auto">
          <a:xfrm flipV="1">
            <a:off x="5464499" y="1058363"/>
            <a:ext cx="2018964" cy="651649"/>
          </a:xfrm>
          <a:prstGeom prst="bentConnector3">
            <a:avLst>
              <a:gd name="adj1" fmla="val 758"/>
            </a:avLst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20" name="TextBox 119"/>
          <p:cNvSpPr txBox="1"/>
          <p:nvPr/>
        </p:nvSpPr>
        <p:spPr bwMode="auto">
          <a:xfrm>
            <a:off x="6047580" y="1025342"/>
            <a:ext cx="150792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22860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400" b="0" i="0" u="none" strike="noStrike" cap="none" spc="0">
                <a:ln>
                  <a:noFill/>
                </a:ln>
                <a:solidFill>
                  <a:srgbClr val="C0504D"/>
                </a:solidFill>
                <a:latin typeface="Calibri"/>
                <a:ea typeface="ヒラギノ角ゴ Pro W3"/>
                <a:cs typeface="Arial"/>
              </a:rPr>
              <a:t>reactor chemistry</a:t>
            </a:r>
          </a:p>
        </p:txBody>
      </p:sp>
      <p:cxnSp>
        <p:nvCxnSpPr>
          <p:cNvPr id="125" name="Straight Connector 124"/>
          <p:cNvCxnSpPr>
            <a:cxnSpLocks/>
          </p:cNvCxnSpPr>
          <p:nvPr/>
        </p:nvCxnSpPr>
        <p:spPr bwMode="auto">
          <a:xfrm flipH="1">
            <a:off x="5875164" y="2348009"/>
            <a:ext cx="168034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26" name="TextBox 125"/>
          <p:cNvSpPr txBox="1"/>
          <p:nvPr/>
        </p:nvSpPr>
        <p:spPr bwMode="auto">
          <a:xfrm>
            <a:off x="6128386" y="2081436"/>
            <a:ext cx="96236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22860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400" b="0" i="0" u="none" strike="noStrike" cap="none" spc="0">
                <a:ln>
                  <a:noFill/>
                </a:ln>
                <a:solidFill>
                  <a:srgbClr val="C0504D"/>
                </a:solidFill>
                <a:latin typeface="Calibri"/>
                <a:ea typeface="ヒラギノ角ゴ Pro W3"/>
                <a:cs typeface="Arial"/>
              </a:rPr>
              <a:t>cement chemistry</a:t>
            </a:r>
            <a:endParaRPr/>
          </a:p>
        </p:txBody>
      </p:sp>
      <p:grpSp>
        <p:nvGrpSpPr>
          <p:cNvPr id="53" name="Group 52"/>
          <p:cNvGrpSpPr/>
          <p:nvPr/>
        </p:nvGrpSpPr>
        <p:grpSpPr bwMode="auto">
          <a:xfrm>
            <a:off x="7559619" y="1668433"/>
            <a:ext cx="1233625" cy="1347326"/>
            <a:chOff x="7299866" y="1743033"/>
            <a:chExt cx="1084846" cy="1184834"/>
          </a:xfrm>
        </p:grpSpPr>
        <p:pic>
          <p:nvPicPr>
            <p:cNvPr id="43" name="Picture 42" descr="hydration1.png"/>
            <p:cNvPicPr>
              <a:picLocks noChangeAspect="1"/>
            </p:cNvPicPr>
            <p:nvPr/>
          </p:nvPicPr>
          <p:blipFill>
            <a:blip r:embed="rId13"/>
            <a:stretch/>
          </p:blipFill>
          <p:spPr bwMode="auto">
            <a:xfrm>
              <a:off x="7299866" y="1830365"/>
              <a:ext cx="1084846" cy="1097502"/>
            </a:xfrm>
            <a:prstGeom prst="rect">
              <a:avLst/>
            </a:prstGeom>
          </p:spPr>
        </p:pic>
        <p:sp>
          <p:nvSpPr>
            <p:cNvPr id="127" name="TextBox 126"/>
            <p:cNvSpPr txBox="1"/>
            <p:nvPr/>
          </p:nvSpPr>
          <p:spPr bwMode="auto">
            <a:xfrm>
              <a:off x="7379371" y="1743033"/>
              <a:ext cx="58060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228609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sz="1000" b="0" i="0" u="none" strike="noStrike" cap="none" spc="0">
                  <a:ln>
                    <a:noFill/>
                  </a:ln>
                  <a:solidFill>
                    <a:prstClr val="black"/>
                  </a:solidFill>
                  <a:latin typeface="Calibri"/>
                  <a:ea typeface="ヒラギノ角ゴ Pro W3"/>
                  <a:cs typeface="Arial"/>
                </a:rPr>
                <a:t>cement</a:t>
              </a:r>
              <a:endParaRPr/>
            </a:p>
          </p:txBody>
        </p:sp>
      </p:grpSp>
      <p:cxnSp>
        <p:nvCxnSpPr>
          <p:cNvPr id="135" name="Connector: Elbow 134"/>
          <p:cNvCxnSpPr>
            <a:cxnSpLocks/>
          </p:cNvCxnSpPr>
          <p:nvPr/>
        </p:nvCxnSpPr>
        <p:spPr bwMode="auto">
          <a:xfrm rot="10800000">
            <a:off x="5719951" y="2968038"/>
            <a:ext cx="1564257" cy="703837"/>
          </a:xfrm>
          <a:prstGeom prst="bentConnector3">
            <a:avLst>
              <a:gd name="adj1" fmla="val -217"/>
            </a:avLst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62" name="TextBox 161"/>
          <p:cNvSpPr txBox="1"/>
          <p:nvPr/>
        </p:nvSpPr>
        <p:spPr bwMode="auto">
          <a:xfrm>
            <a:off x="6107952" y="2716298"/>
            <a:ext cx="129210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22860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400" b="0" i="0" u="none" strike="noStrike" cap="none" spc="0">
                <a:ln>
                  <a:noFill/>
                </a:ln>
                <a:solidFill>
                  <a:srgbClr val="C0504D"/>
                </a:solidFill>
                <a:latin typeface="Calibri"/>
                <a:ea typeface="ヒラギノ角ゴ Pro W3"/>
                <a:cs typeface="Arial"/>
              </a:rPr>
              <a:t>reactive transport</a:t>
            </a:r>
            <a:endParaRPr/>
          </a:p>
        </p:txBody>
      </p:sp>
      <p:pic>
        <p:nvPicPr>
          <p:cNvPr id="168" name="Picture 167" descr="A picture containing bottle&#10;&#10;Description automatically generated"/>
          <p:cNvPicPr>
            <a:picLocks noChangeAspect="1"/>
          </p:cNvPicPr>
          <p:nvPr/>
        </p:nvPicPr>
        <p:blipFill>
          <a:blip r:embed="rId14"/>
          <a:stretch/>
        </p:blipFill>
        <p:spPr bwMode="auto">
          <a:xfrm>
            <a:off x="5411092" y="4442091"/>
            <a:ext cx="440030" cy="440030"/>
          </a:xfrm>
          <a:prstGeom prst="rect">
            <a:avLst/>
          </a:prstGeom>
        </p:spPr>
      </p:pic>
      <p:pic>
        <p:nvPicPr>
          <p:cNvPr id="175" name="Picture 174"/>
          <p:cNvPicPr>
            <a:picLocks noChangeAspect="1"/>
          </p:cNvPicPr>
          <p:nvPr/>
        </p:nvPicPr>
        <p:blipFill>
          <a:blip r:embed="rId15"/>
          <a:stretch/>
        </p:blipFill>
        <p:spPr bwMode="auto">
          <a:xfrm>
            <a:off x="6509002" y="3337682"/>
            <a:ext cx="550053" cy="550053"/>
          </a:xfrm>
          <a:prstGeom prst="rect">
            <a:avLst/>
          </a:prstGeom>
        </p:spPr>
      </p:pic>
      <p:sp>
        <p:nvSpPr>
          <p:cNvPr id="176" name="TextBox 175"/>
          <p:cNvSpPr txBox="1"/>
          <p:nvPr/>
        </p:nvSpPr>
        <p:spPr bwMode="auto">
          <a:xfrm>
            <a:off x="7059055" y="4154425"/>
            <a:ext cx="1959837" cy="883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22860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300" b="1" i="0" u="none" strike="noStrike" cap="none" spc="0">
                <a:ln>
                  <a:noFill/>
                </a:ln>
                <a:solidFill>
                  <a:prstClr val="black"/>
                </a:solidFill>
                <a:latin typeface="Calibri"/>
                <a:ea typeface="ヒラギノ角ゴ Pro W3"/>
                <a:cs typeface="Arial"/>
              </a:rPr>
              <a:t>http://gems.web.psi.ch/</a:t>
            </a:r>
            <a:endParaRPr/>
          </a:p>
          <a:p>
            <a:pPr marL="0" marR="0" lvl="0" indent="0" algn="l" defTabSz="22860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300" b="1" i="0" u="none" strike="noStrike" cap="none" spc="0">
                <a:ln>
                  <a:noFill/>
                </a:ln>
                <a:solidFill>
                  <a:prstClr val="black"/>
                </a:solidFill>
                <a:latin typeface="Calibri"/>
                <a:ea typeface="ヒラギノ角ゴ Pro W3"/>
                <a:cs typeface="Arial"/>
              </a:rPr>
              <a:t>https://thermohub.org/</a:t>
            </a:r>
            <a:endParaRPr/>
          </a:p>
          <a:p>
            <a:pPr marL="0" marR="0" lvl="0" indent="0" algn="l" defTabSz="22860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300" b="1" i="0" u="none" strike="noStrike" cap="none" spc="0">
                <a:ln>
                  <a:noFill/>
                </a:ln>
                <a:solidFill>
                  <a:prstClr val="black"/>
                </a:solidFill>
                <a:latin typeface="Calibri"/>
                <a:ea typeface="ヒラギノ角ゴ Pro W3"/>
                <a:cs typeface="Arial"/>
              </a:rPr>
              <a:t>https://cemgems.app/</a:t>
            </a:r>
            <a:endParaRPr/>
          </a:p>
          <a:p>
            <a:pPr marL="0" marR="0" lvl="0" indent="0" algn="l" defTabSz="22860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300" b="1" i="0" u="none" strike="noStrike" cap="none" spc="0">
                <a:ln>
                  <a:noFill/>
                </a:ln>
                <a:solidFill>
                  <a:prstClr val="black"/>
                </a:solidFill>
                <a:latin typeface="Calibri"/>
                <a:ea typeface="ヒラギノ角ゴ Pro W3"/>
                <a:cs typeface="Arial"/>
              </a:rPr>
              <a:t>https://geoml.eu/</a:t>
            </a:r>
            <a:endParaRPr/>
          </a:p>
        </p:txBody>
      </p:sp>
      <p:pic>
        <p:nvPicPr>
          <p:cNvPr id="178" name="Picture 177" descr="A picture containing text, clipart, sign&#10;&#10;Description automatically generated"/>
          <p:cNvPicPr>
            <a:picLocks noChangeAspect="1"/>
          </p:cNvPicPr>
          <p:nvPr/>
        </p:nvPicPr>
        <p:blipFill>
          <a:blip r:embed="rId16"/>
          <a:stretch/>
        </p:blipFill>
        <p:spPr bwMode="auto">
          <a:xfrm>
            <a:off x="6224781" y="1315692"/>
            <a:ext cx="667578" cy="667578"/>
          </a:xfrm>
          <a:prstGeom prst="rect">
            <a:avLst/>
          </a:prstGeom>
        </p:spPr>
      </p:pic>
      <p:sp>
        <p:nvSpPr>
          <p:cNvPr id="199" name="Rectangle 198"/>
          <p:cNvSpPr/>
          <p:nvPr/>
        </p:nvSpPr>
        <p:spPr bwMode="auto">
          <a:xfrm rot="17799428">
            <a:off x="3269922" y="1949311"/>
            <a:ext cx="1033691" cy="357454"/>
          </a:xfrm>
          <a:prstGeom prst="rect">
            <a:avLst/>
          </a:prstGeom>
          <a:noFill/>
        </p:spPr>
        <p:txBody>
          <a:bodyPr spcFirstLastPara="1" wrap="none" lIns="32661" tIns="16330" rIns="32661" bIns="16330" numCol="1">
            <a:prstTxWarp prst="textArchUp">
              <a:avLst>
                <a:gd name="adj" fmla="val 10988540"/>
              </a:avLst>
            </a:prstTxWarp>
            <a:spAutoFit/>
          </a:bodyPr>
          <a:lstStyle/>
          <a:p>
            <a:pPr marL="0" marR="0" lvl="0" indent="0" algn="ctr" defTabSz="22860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950" b="1" i="0" u="none" strike="noStrike" cap="none" spc="0">
                <a:ln w="12700" cmpd="sng">
                  <a:solidFill>
                    <a:srgbClr val="8064A2"/>
                  </a:solidFill>
                  <a:prstDash val="solid"/>
                </a:ln>
                <a:gradFill>
                  <a:gsLst>
                    <a:gs pos="0">
                      <a:srgbClr val="8064A2"/>
                    </a:gs>
                    <a:gs pos="4000">
                      <a:srgbClr val="8064A2">
                        <a:lumMod val="60000"/>
                        <a:lumOff val="40000"/>
                      </a:srgbClr>
                    </a:gs>
                    <a:gs pos="87000">
                      <a:srgbClr val="8064A2">
                        <a:lumMod val="20000"/>
                        <a:lumOff val="80000"/>
                      </a:srgbClr>
                    </a:gs>
                  </a:gsLst>
                  <a:lin ang="5400000" scaled="1"/>
                </a:gradFill>
                <a:latin typeface="Calibri"/>
                <a:ea typeface="ヒラギノ角ゴ Pro W3"/>
                <a:cs typeface="Arial"/>
              </a:rPr>
              <a:t>Processing</a:t>
            </a:r>
            <a:endParaRPr/>
          </a:p>
        </p:txBody>
      </p:sp>
      <p:sp>
        <p:nvSpPr>
          <p:cNvPr id="200" name="Rectangle 199"/>
          <p:cNvSpPr/>
          <p:nvPr/>
        </p:nvSpPr>
        <p:spPr bwMode="auto">
          <a:xfrm rot="10800000">
            <a:off x="4100190" y="3313727"/>
            <a:ext cx="907687" cy="224213"/>
          </a:xfrm>
          <a:prstGeom prst="rect">
            <a:avLst/>
          </a:prstGeom>
          <a:noFill/>
        </p:spPr>
        <p:txBody>
          <a:bodyPr spcFirstLastPara="1" wrap="none" lIns="32661" tIns="16330" rIns="32661" bIns="16330" numCol="1">
            <a:prstTxWarp prst="textArchUp">
              <a:avLst>
                <a:gd name="adj" fmla="val 10800000"/>
              </a:avLst>
            </a:prstTxWarp>
            <a:spAutoFit/>
          </a:bodyPr>
          <a:lstStyle/>
          <a:p>
            <a:pPr marL="0" marR="0" lvl="0" indent="0" algn="ctr" defTabSz="22860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950" b="1" i="0" u="none" strike="noStrike" cap="none" spc="0">
                <a:ln w="12700">
                  <a:solidFill>
                    <a:srgbClr val="9BBB59">
                      <a:lumMod val="50000"/>
                    </a:srgbClr>
                  </a:solidFill>
                  <a:prstDash val="solid"/>
                </a:ln>
                <a:solidFill>
                  <a:srgbClr val="9BBB59">
                    <a:lumMod val="20000"/>
                    <a:lumOff val="80000"/>
                  </a:srgbClr>
                </a:solidFill>
                <a:latin typeface="Calibri"/>
                <a:ea typeface="ヒラギノ角ゴ Pro W3"/>
                <a:cs typeface="Arial"/>
              </a:rPr>
              <a:t>Databases</a:t>
            </a:r>
            <a:endParaRPr/>
          </a:p>
        </p:txBody>
      </p:sp>
      <p:sp>
        <p:nvSpPr>
          <p:cNvPr id="201" name="Rectangle 200"/>
          <p:cNvSpPr/>
          <p:nvPr/>
        </p:nvSpPr>
        <p:spPr bwMode="auto">
          <a:xfrm rot="3959393">
            <a:off x="4734891" y="1948169"/>
            <a:ext cx="1124205" cy="410284"/>
          </a:xfrm>
          <a:prstGeom prst="rect">
            <a:avLst/>
          </a:prstGeom>
          <a:noFill/>
        </p:spPr>
        <p:txBody>
          <a:bodyPr spcFirstLastPara="1" wrap="none" lIns="32661" tIns="16330" rIns="32661" bIns="16330" numCol="1">
            <a:prstTxWarp prst="textArchUp">
              <a:avLst>
                <a:gd name="adj" fmla="val 10800000"/>
              </a:avLst>
            </a:prstTxWarp>
            <a:spAutoFit/>
          </a:bodyPr>
          <a:lstStyle/>
          <a:p>
            <a:pPr marL="0" marR="0" lvl="0" indent="0" algn="ctr" defTabSz="22860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950" b="1" i="0" u="none" strike="noStrike" cap="none" spc="0">
                <a:ln w="12700" cmpd="sng">
                  <a:solidFill>
                    <a:srgbClr val="C0504D"/>
                  </a:solidFill>
                  <a:prstDash val="solid"/>
                </a:ln>
                <a:gradFill>
                  <a:gsLst>
                    <a:gs pos="0">
                      <a:srgbClr val="C0504D">
                        <a:lumMod val="20000"/>
                        <a:lumOff val="80000"/>
                      </a:srgbClr>
                    </a:gs>
                    <a:gs pos="74000">
                      <a:srgbClr val="C0504D">
                        <a:lumMod val="45000"/>
                        <a:lumOff val="55000"/>
                      </a:srgbClr>
                    </a:gs>
                    <a:gs pos="100000">
                      <a:srgbClr val="C0504D">
                        <a:lumMod val="40000"/>
                        <a:lumOff val="60000"/>
                      </a:srgbClr>
                    </a:gs>
                    <a:gs pos="100000">
                      <a:srgbClr val="C0504D">
                        <a:lumMod val="30000"/>
                        <a:lumOff val="70000"/>
                      </a:srgbClr>
                    </a:gs>
                  </a:gsLst>
                  <a:lin ang="5400000" scaled="1"/>
                </a:gradFill>
                <a:latin typeface="Calibri"/>
                <a:ea typeface="ヒラギノ角ゴ Pro W3"/>
                <a:cs typeface="Arial"/>
              </a:rPr>
              <a:t>Algorithms</a:t>
            </a:r>
            <a:endParaRPr/>
          </a:p>
        </p:txBody>
      </p:sp>
      <p:pic>
        <p:nvPicPr>
          <p:cNvPr id="3" name="Graphic 2"/>
          <p:cNvPicPr>
            <a:picLocks noChangeAspect="1"/>
          </p:cNvPicPr>
          <p:nvPr/>
        </p:nvPicPr>
        <p:blipFill>
          <a:blip r:embed="rId17"/>
          <a:srcRect r="62513"/>
          <a:stretch/>
        </p:blipFill>
        <p:spPr bwMode="auto">
          <a:xfrm>
            <a:off x="5068242" y="2198582"/>
            <a:ext cx="391932" cy="390418"/>
          </a:xfrm>
          <a:prstGeom prst="rect">
            <a:avLst/>
          </a:prstGeom>
        </p:spPr>
      </p:pic>
      <p:sp>
        <p:nvSpPr>
          <p:cNvPr id="68" name="TextBox 67"/>
          <p:cNvSpPr txBox="1"/>
          <p:nvPr/>
        </p:nvSpPr>
        <p:spPr bwMode="auto">
          <a:xfrm>
            <a:off x="2347384" y="3476791"/>
            <a:ext cx="1292109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22860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400" b="0" i="0" u="none" strike="noStrike" cap="none" spc="0">
                <a:ln>
                  <a:noFill/>
                </a:ln>
                <a:solidFill>
                  <a:srgbClr val="9BBB59">
                    <a:lumMod val="75000"/>
                  </a:srgbClr>
                </a:solidFill>
                <a:latin typeface="Calibri"/>
                <a:ea typeface="ヒラギノ角ゴ Pro W3"/>
                <a:cs typeface="Arial"/>
              </a:rPr>
              <a:t>PSI-Nagra TDB</a:t>
            </a:r>
            <a:endParaRPr/>
          </a:p>
          <a:p>
            <a:pPr marL="0" marR="0" lvl="0" indent="0" algn="l" defTabSz="22860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400" b="0" i="0" u="none" strike="noStrike" cap="none" spc="0">
                <a:ln>
                  <a:noFill/>
                </a:ln>
                <a:solidFill>
                  <a:srgbClr val="9BBB59">
                    <a:lumMod val="75000"/>
                  </a:srgbClr>
                </a:solidFill>
                <a:latin typeface="Calibri"/>
                <a:ea typeface="ヒラギノ角ゴ Pro W3"/>
                <a:cs typeface="Arial"/>
              </a:rPr>
              <a:t>Cemdata TDB</a:t>
            </a:r>
            <a:endParaRPr/>
          </a:p>
          <a:p>
            <a:pPr marL="0" marR="0" lvl="0" indent="0" algn="l" defTabSz="22860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400" b="0" i="0" u="none" strike="noStrike" cap="none" spc="0">
                <a:ln>
                  <a:noFill/>
                </a:ln>
                <a:solidFill>
                  <a:srgbClr val="9BBB59">
                    <a:lumMod val="75000"/>
                  </a:srgbClr>
                </a:solidFill>
                <a:latin typeface="Calibri"/>
                <a:ea typeface="ヒラギノ角ゴ Pro W3"/>
                <a:cs typeface="Arial"/>
              </a:rPr>
              <a:t>…</a:t>
            </a:r>
            <a:endParaRPr/>
          </a:p>
        </p:txBody>
      </p:sp>
      <p:pic>
        <p:nvPicPr>
          <p:cNvPr id="57" name="Picture 56" descr="Graphical user interface&#10;&#10;Description automatically generated with low confidence"/>
          <p:cNvPicPr>
            <a:picLocks noChangeAspect="1"/>
          </p:cNvPicPr>
          <p:nvPr/>
        </p:nvPicPr>
        <p:blipFill>
          <a:blip r:embed="rId18"/>
          <a:stretch/>
        </p:blipFill>
        <p:spPr bwMode="auto">
          <a:xfrm>
            <a:off x="604254" y="2183694"/>
            <a:ext cx="2130251" cy="457200"/>
          </a:xfrm>
          <a:prstGeom prst="rect">
            <a:avLst/>
          </a:prstGeom>
        </p:spPr>
      </p:pic>
      <p:cxnSp>
        <p:nvCxnSpPr>
          <p:cNvPr id="102" name="Straight Connector 101"/>
          <p:cNvCxnSpPr>
            <a:cxnSpLocks/>
          </p:cNvCxnSpPr>
          <p:nvPr/>
        </p:nvCxnSpPr>
        <p:spPr bwMode="auto">
          <a:xfrm flipV="1">
            <a:off x="2268876" y="3406443"/>
            <a:ext cx="1544609" cy="20567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 bwMode="auto"/>
        <p:txBody>
          <a:bodyPr/>
          <a:lstStyle/>
          <a:p>
            <a:pPr>
              <a:defRPr/>
            </a:pPr>
            <a:r>
              <a:rPr lang="en-US" b="1">
                <a:solidFill>
                  <a:srgbClr val="FF0000"/>
                </a:solidFill>
              </a:rPr>
              <a:t>Laboratory for waste management </a:t>
            </a:r>
            <a:r>
              <a:rPr lang="en-US"/>
              <a:t>-  scientific basis for the safe geological disposal of radioactive waste </a:t>
            </a:r>
            <a:endParaRPr/>
          </a:p>
          <a:p>
            <a:pPr>
              <a:defRPr/>
            </a:pPr>
            <a:r>
              <a:rPr lang="en-US"/>
              <a:t>Use of </a:t>
            </a:r>
            <a:r>
              <a:rPr lang="en-US" b="1">
                <a:solidFill>
                  <a:srgbClr val="FF0000"/>
                </a:solidFill>
              </a:rPr>
              <a:t>geochemical modeling </a:t>
            </a:r>
            <a:r>
              <a:rPr lang="en-US"/>
              <a:t>for gaining fundamental understanding of chemical processes in natural and engineered geochemical systems. </a:t>
            </a:r>
            <a:endParaRPr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Laboratory for waste management (part of NES)</a:t>
            </a: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/>
              <a:t>2</a:t>
            </a:fld>
            <a:endParaRPr lang="de-D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-56961" y="2715766"/>
            <a:ext cx="2601912" cy="18897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2461369" y="2676946"/>
            <a:ext cx="4087894" cy="1928580"/>
          </a:xfrm>
          <a:prstGeom prst="rect">
            <a:avLst/>
          </a:prstGeom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/>
          <a:stretch/>
        </p:blipFill>
        <p:spPr bwMode="auto">
          <a:xfrm>
            <a:off x="6660232" y="2743820"/>
            <a:ext cx="2430537" cy="177222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  <a:p>
            <a:pPr>
              <a:defRPr/>
            </a:pPr>
            <a:endParaRPr lang="en-US"/>
          </a:p>
          <a:p>
            <a:pPr>
              <a:defRPr/>
            </a:pPr>
            <a:endParaRPr lang="en-US"/>
          </a:p>
          <a:p>
            <a:pPr marL="0" indent="0">
              <a:buNone/>
              <a:defRPr/>
            </a:pPr>
            <a:endParaRPr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Geochemical modeling and tools</a:t>
            </a: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/>
              <a:t>3</a:t>
            </a:fld>
            <a:endParaRPr lang="de-DE"/>
          </a:p>
        </p:txBody>
      </p:sp>
      <p:sp>
        <p:nvSpPr>
          <p:cNvPr id="5" name="Rectangle 4"/>
          <p:cNvSpPr/>
          <p:nvPr/>
        </p:nvSpPr>
        <p:spPr bwMode="auto">
          <a:xfrm>
            <a:off x="827584" y="1059582"/>
            <a:ext cx="4789248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900"/>
              </a:spcBef>
              <a:defRPr/>
            </a:pPr>
            <a:r>
              <a:rPr lang="en-US" sz="2400" b="1">
                <a:solidFill>
                  <a:srgbClr val="FF0000"/>
                </a:solidFill>
                <a:latin typeface="Calibri"/>
              </a:rPr>
              <a:t>Thermodynamic models</a:t>
            </a:r>
            <a:endParaRPr/>
          </a:p>
          <a:p>
            <a:pPr algn="ctr">
              <a:spcBef>
                <a:spcPts val="900"/>
              </a:spcBef>
              <a:defRPr/>
            </a:pPr>
            <a:r>
              <a:rPr lang="en-US">
                <a:latin typeface="Calibri"/>
              </a:rPr>
              <a:t>relations between thermodynamic properties, </a:t>
            </a:r>
            <a:endParaRPr/>
          </a:p>
          <a:p>
            <a:pPr algn="ctr">
              <a:spcBef>
                <a:spcPts val="900"/>
              </a:spcBef>
              <a:defRPr/>
            </a:pPr>
            <a:r>
              <a:rPr lang="en-US">
                <a:latin typeface="Calibri"/>
              </a:rPr>
              <a:t>calculation of measurable properties</a:t>
            </a:r>
            <a:endParaRPr/>
          </a:p>
          <a:p>
            <a:pPr algn="ctr">
              <a:spcBef>
                <a:spcPts val="900"/>
              </a:spcBef>
              <a:defRPr/>
            </a:pPr>
            <a:r>
              <a:rPr lang="en-US" sz="2700" b="1">
                <a:solidFill>
                  <a:srgbClr val="FF0000"/>
                </a:solidFill>
                <a:latin typeface="Calibri"/>
              </a:rPr>
              <a:t>+</a:t>
            </a:r>
            <a:endParaRPr/>
          </a:p>
          <a:p>
            <a:pPr algn="ctr">
              <a:spcBef>
                <a:spcPts val="900"/>
              </a:spcBef>
              <a:defRPr/>
            </a:pPr>
            <a:r>
              <a:rPr lang="en-US" sz="2400" b="1">
                <a:solidFill>
                  <a:srgbClr val="FF0000"/>
                </a:solidFill>
                <a:latin typeface="Calibri"/>
              </a:rPr>
              <a:t>Thermodynamic datasets</a:t>
            </a:r>
            <a:endParaRPr/>
          </a:p>
          <a:p>
            <a:pPr algn="ctr">
              <a:spcBef>
                <a:spcPts val="900"/>
              </a:spcBef>
              <a:defRPr/>
            </a:pPr>
            <a:r>
              <a:rPr lang="en-US">
                <a:latin typeface="Calibri"/>
              </a:rPr>
              <a:t>actual values of thermodynamic properties</a:t>
            </a:r>
            <a:endParaRPr/>
          </a:p>
          <a:p>
            <a:pPr algn="ctr">
              <a:spcBef>
                <a:spcPts val="900"/>
              </a:spcBef>
              <a:defRPr/>
            </a:pPr>
            <a:r>
              <a:rPr lang="en-US">
                <a:latin typeface="Calibri"/>
              </a:rPr>
              <a:t>(compilation, derivation, consistency, errors, bookkeeping)</a:t>
            </a:r>
            <a:endParaRPr/>
          </a:p>
        </p:txBody>
      </p:sp>
      <p:sp>
        <p:nvSpPr>
          <p:cNvPr id="6" name="TextBox 5"/>
          <p:cNvSpPr txBox="1"/>
          <p:nvPr/>
        </p:nvSpPr>
        <p:spPr bwMode="auto">
          <a:xfrm>
            <a:off x="5004048" y="1859966"/>
            <a:ext cx="4211960" cy="8233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900"/>
              </a:spcBef>
              <a:defRPr/>
            </a:pPr>
            <a:r>
              <a:rPr lang="en-US" sz="2400" b="1">
                <a:solidFill>
                  <a:srgbClr val="FF0000"/>
                </a:solidFill>
                <a:latin typeface="Calibri"/>
              </a:rPr>
              <a:t>Modeling tool package</a:t>
            </a:r>
            <a:endParaRPr/>
          </a:p>
          <a:p>
            <a:pPr algn="ctr">
              <a:spcBef>
                <a:spcPts val="900"/>
              </a:spcBef>
              <a:defRPr/>
            </a:pPr>
            <a:r>
              <a:rPr lang="en-US">
                <a:latin typeface="Calibri"/>
              </a:rPr>
              <a:t>chemical equilibrium speciation solver code</a:t>
            </a:r>
            <a:endParaRPr lang="en-US" b="1">
              <a:solidFill>
                <a:srgbClr val="FF0000"/>
              </a:solidFill>
              <a:latin typeface="Calibri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7413135" y="216000"/>
            <a:ext cx="960055" cy="96005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6527090" y="2926910"/>
            <a:ext cx="1080424" cy="64044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5712379" y="3375701"/>
            <a:ext cx="908861" cy="121826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7668343" y="2986700"/>
            <a:ext cx="1344823" cy="466823"/>
          </a:xfrm>
          <a:prstGeom prst="rect">
            <a:avLst/>
          </a:prstGeom>
        </p:spPr>
      </p:pic>
      <p:pic>
        <p:nvPicPr>
          <p:cNvPr id="13" name="Picture 12" descr="Graphical user interface, application, chat or text message&#10;&#10;Description automatically generated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8339652" y="3611260"/>
            <a:ext cx="730429" cy="73115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6670900" y="3833959"/>
            <a:ext cx="1524647" cy="26558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9"/>
          <a:stretch/>
        </p:blipFill>
        <p:spPr bwMode="auto">
          <a:xfrm>
            <a:off x="6026948" y="4803596"/>
            <a:ext cx="2145498" cy="274424"/>
          </a:xfrm>
          <a:prstGeom prst="rect">
            <a:avLst/>
          </a:prstGeom>
        </p:spPr>
      </p:pic>
      <p:pic>
        <p:nvPicPr>
          <p:cNvPr id="21" name="Picture 20" descr="Shape&#10;&#10;Description automatically generated with medium confidence"/>
          <p:cNvPicPr>
            <a:picLocks noChangeAspect="1"/>
          </p:cNvPicPr>
          <p:nvPr/>
        </p:nvPicPr>
        <p:blipFill>
          <a:blip r:embed="rId10"/>
          <a:stretch/>
        </p:blipFill>
        <p:spPr bwMode="auto">
          <a:xfrm>
            <a:off x="7176090" y="4192335"/>
            <a:ext cx="1434143" cy="533346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 bwMode="auto">
          <a:xfrm>
            <a:off x="6400567" y="1326393"/>
            <a:ext cx="241389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/>
              <a:t>https://gems.web.psi.ch/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 bwMode="auto"/>
        <p:txBody>
          <a:bodyPr/>
          <a:lstStyle/>
          <a:p>
            <a:pPr marL="0" indent="0">
              <a:buNone/>
              <a:defRPr/>
            </a:pPr>
            <a:r>
              <a:rPr lang="en-US" b="1">
                <a:solidFill>
                  <a:srgbClr val="FF0000"/>
                </a:solidFill>
              </a:rPr>
              <a:t>Open-Source GEMS codes</a:t>
            </a:r>
            <a:endParaRPr/>
          </a:p>
          <a:p>
            <a:pPr>
              <a:defRPr/>
            </a:pPr>
            <a:r>
              <a:rPr lang="en-US"/>
              <a:t>Developed at LES PSI since early 2000s</a:t>
            </a:r>
            <a:endParaRPr/>
          </a:p>
          <a:p>
            <a:pPr>
              <a:defRPr/>
            </a:pPr>
            <a:r>
              <a:rPr lang="en-US"/>
              <a:t>Open source (C++/Python) powerful research tool</a:t>
            </a:r>
            <a:endParaRPr/>
          </a:p>
          <a:p>
            <a:pPr>
              <a:defRPr/>
            </a:pPr>
            <a:r>
              <a:rPr lang="en-US"/>
              <a:t>900+ active users in geochemical community</a:t>
            </a:r>
            <a:endParaRPr/>
          </a:p>
          <a:p>
            <a:pPr>
              <a:defRPr/>
            </a:pPr>
            <a:r>
              <a:rPr lang="en-US"/>
              <a:t>Do it all geochemical modeling tool (monolith)</a:t>
            </a:r>
            <a:endParaRPr/>
          </a:p>
          <a:p>
            <a:pPr>
              <a:defRPr/>
            </a:pPr>
            <a:endParaRPr lang="en-US"/>
          </a:p>
          <a:p>
            <a:pPr marL="0" indent="0">
              <a:buNone/>
              <a:defRPr/>
            </a:pPr>
            <a:r>
              <a:rPr lang="en-US" b="1">
                <a:solidFill>
                  <a:srgbClr val="FF0000"/>
                </a:solidFill>
              </a:rPr>
              <a:t>The PSI/Nagra Chemical Thermodynamic database</a:t>
            </a:r>
            <a:endParaRPr/>
          </a:p>
          <a:p>
            <a:pPr>
              <a:defRPr/>
            </a:pPr>
            <a:r>
              <a:rPr lang="en-US"/>
              <a:t>State of the art compilation of thermodynamic data</a:t>
            </a:r>
            <a:endParaRPr/>
          </a:p>
          <a:p>
            <a:pPr>
              <a:defRPr/>
            </a:pPr>
            <a:r>
              <a:rPr lang="en-US"/>
              <a:t>Critical in-house reviews and data assessments (since 1990)</a:t>
            </a:r>
            <a:endParaRPr/>
          </a:p>
          <a:p>
            <a:pPr>
              <a:defRPr/>
            </a:pPr>
            <a:r>
              <a:rPr lang="en-US"/>
              <a:t>Support in safety assessment for the planned repository</a:t>
            </a:r>
            <a:endParaRPr/>
          </a:p>
          <a:p>
            <a:pPr>
              <a:defRPr/>
            </a:pPr>
            <a:r>
              <a:rPr lang="en-US"/>
              <a:t>Monumental work detailed in lengthy reports </a:t>
            </a:r>
            <a:endParaRPr/>
          </a:p>
          <a:p>
            <a:pPr marL="0" indent="0">
              <a:buNone/>
              <a:defRPr/>
            </a:pPr>
            <a:endParaRPr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Tools and datasets at PSI-LES</a:t>
            </a: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/>
              <a:t>4</a:t>
            </a:fld>
            <a:endParaRPr lang="de-DE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7413135" y="216000"/>
            <a:ext cx="960055" cy="96005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/>
          <p:cNvSpPr txBox="1"/>
          <p:nvPr/>
        </p:nvSpPr>
        <p:spPr bwMode="auto">
          <a:xfrm>
            <a:off x="6406688" y="1264395"/>
            <a:ext cx="241389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/>
              <a:t>https://gems.web.psi.ch/</a:t>
            </a:r>
            <a:endParaRPr/>
          </a:p>
        </p:txBody>
      </p:sp>
      <p:pic>
        <p:nvPicPr>
          <p:cNvPr id="8" name="Picture 7" descr="Graphical user interface, text, application&#10;&#10;Description automatically generated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877849" y="1815285"/>
            <a:ext cx="1942734" cy="274573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6474608" y="3446889"/>
            <a:ext cx="1731704" cy="162936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 bwMode="auto">
          <a:xfrm>
            <a:off x="8206312" y="3907359"/>
            <a:ext cx="914400" cy="33855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buClr>
                <a:srgbClr val="000000"/>
              </a:buClr>
              <a:defRPr/>
            </a:pPr>
            <a:r>
              <a:rPr lang="en-US">
                <a:solidFill>
                  <a:srgbClr val="000000"/>
                </a:solidFill>
                <a:latin typeface="Calibri"/>
              </a:rPr>
              <a:t>1300 p.</a:t>
            </a:r>
            <a:endParaRPr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TextBox 11"/>
          <p:cNvSpPr txBox="1"/>
          <p:nvPr/>
        </p:nvSpPr>
        <p:spPr bwMode="auto">
          <a:xfrm>
            <a:off x="870275" y="4363573"/>
            <a:ext cx="4896545" cy="56117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buClr>
                <a:srgbClr val="000000"/>
              </a:buClr>
              <a:defRPr/>
            </a:pPr>
            <a:r>
              <a:rPr lang="en-US" sz="1700">
                <a:solidFill>
                  <a:srgbClr val="000000"/>
                </a:solidFill>
                <a:latin typeface="Calibri"/>
              </a:rPr>
              <a:t>I am a member in the development teams and responsible for future development of GEMS and TDB)</a:t>
            </a:r>
            <a:endParaRPr sz="170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Problems/questions of a modeler</a:t>
            </a: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/>
              <a:t>5</a:t>
            </a:fld>
            <a:endParaRPr lang="de-DE"/>
          </a:p>
        </p:txBody>
      </p:sp>
      <p:sp>
        <p:nvSpPr>
          <p:cNvPr id="5" name="Content Placeholder 1"/>
          <p:cNvSpPr txBox="1"/>
          <p:nvPr/>
        </p:nvSpPr>
        <p:spPr bwMode="auto">
          <a:xfrm>
            <a:off x="966204" y="1055568"/>
            <a:ext cx="6085431" cy="3741906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20000"/>
          </a:bodyPr>
          <a:lstStyle>
            <a:lvl1pPr marL="177792" marR="0" indent="-177792" algn="l" defTabSz="914354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defRPr sz="17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/>
              <a:buChar char="-"/>
              <a:defRPr sz="17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/>
              <a:buChar char="-"/>
              <a:defRPr sz="1700" spc="0">
                <a:solidFill>
                  <a:schemeClr val="tx1"/>
                </a:solidFill>
                <a:latin typeface="+mn-lt"/>
                <a:ea typeface="ＭＳ Ｐゴシック"/>
                <a:cs typeface="ＭＳ Ｐゴシック"/>
              </a:defRPr>
            </a:lvl3pPr>
            <a:lvl4pPr marL="717515" marR="0" indent="-177792" algn="l" defTabSz="914354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/>
              <a:buChar char="-"/>
              <a:defRPr sz="1700" spc="0">
                <a:solidFill>
                  <a:schemeClr val="tx1"/>
                </a:solidFill>
                <a:latin typeface="+mn-lt"/>
                <a:ea typeface="ＭＳ Ｐゴシック"/>
                <a:cs typeface="ＭＳ Ｐゴシック"/>
              </a:defRPr>
            </a:lvl4pPr>
            <a:lvl5pPr marL="895306" marR="0" indent="-177792" algn="l" defTabSz="914354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/>
              <a:buChar char="-"/>
              <a:defRPr sz="1700" spc="0">
                <a:solidFill>
                  <a:schemeClr val="tx1"/>
                </a:solidFill>
                <a:latin typeface="+mn-lt"/>
                <a:ea typeface="+mn-ea"/>
                <a:cs typeface="ＭＳ Ｐゴシック"/>
              </a:defRPr>
            </a:lvl5pPr>
            <a:lvl6pPr marL="1074685" indent="-17938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Symbol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255985" indent="-255985">
              <a:lnSpc>
                <a:spcPct val="100000"/>
              </a:lnSpc>
              <a:spcBef>
                <a:spcPts val="900"/>
              </a:spcBef>
              <a:buFont typeface="Wingdings"/>
              <a:buChar char="q"/>
              <a:defRPr/>
            </a:pPr>
            <a:r>
              <a:rPr lang="en-US" sz="1400"/>
              <a:t>Appropriate </a:t>
            </a:r>
            <a:r>
              <a:rPr lang="en-US" sz="1400" b="1">
                <a:solidFill>
                  <a:srgbClr val="FF0000"/>
                </a:solidFill>
              </a:rPr>
              <a:t>code and database package </a:t>
            </a:r>
            <a:r>
              <a:rPr lang="en-US" sz="1400"/>
              <a:t>for my application?</a:t>
            </a:r>
            <a:endParaRPr/>
          </a:p>
          <a:p>
            <a:pPr marL="255985" indent="-255985">
              <a:lnSpc>
                <a:spcPct val="100000"/>
              </a:lnSpc>
              <a:spcBef>
                <a:spcPts val="900"/>
              </a:spcBef>
              <a:buFont typeface="Wingdings"/>
              <a:buChar char="q"/>
              <a:defRPr/>
            </a:pPr>
            <a:r>
              <a:rPr lang="en-US" sz="1400" b="1">
                <a:solidFill>
                  <a:srgbClr val="FF0000"/>
                </a:solidFill>
              </a:rPr>
              <a:t>What thermodynamic data </a:t>
            </a:r>
            <a:r>
              <a:rPr lang="en-US" sz="1400"/>
              <a:t>should I use? </a:t>
            </a:r>
            <a:endParaRPr/>
          </a:p>
          <a:p>
            <a:pPr marL="255985" indent="-255985">
              <a:lnSpc>
                <a:spcPct val="100000"/>
              </a:lnSpc>
              <a:spcBef>
                <a:spcPts val="900"/>
              </a:spcBef>
              <a:buFont typeface="Wingdings"/>
              <a:buChar char="q"/>
              <a:defRPr/>
            </a:pPr>
            <a:r>
              <a:rPr lang="en-US" sz="1400" b="1">
                <a:solidFill>
                  <a:srgbClr val="FF0000"/>
                </a:solidFill>
              </a:rPr>
              <a:t>What sources do data come from</a:t>
            </a:r>
            <a:r>
              <a:rPr lang="en-US" sz="1400"/>
              <a:t>, how was it compiled/derived?</a:t>
            </a:r>
            <a:endParaRPr/>
          </a:p>
          <a:p>
            <a:pPr marL="255985" indent="-255985">
              <a:lnSpc>
                <a:spcPct val="100000"/>
              </a:lnSpc>
              <a:spcBef>
                <a:spcPts val="900"/>
              </a:spcBef>
              <a:buFont typeface="Wingdings"/>
              <a:buChar char="q"/>
              <a:defRPr/>
            </a:pPr>
            <a:r>
              <a:rPr lang="en-US" sz="1400"/>
              <a:t>What is the </a:t>
            </a:r>
            <a:r>
              <a:rPr lang="en-US" sz="1400" b="1">
                <a:solidFill>
                  <a:srgbClr val="FF0000"/>
                </a:solidFill>
              </a:rPr>
              <a:t>quality</a:t>
            </a:r>
            <a:r>
              <a:rPr lang="en-US" sz="1400"/>
              <a:t> of the data, errors?</a:t>
            </a:r>
            <a:endParaRPr/>
          </a:p>
          <a:p>
            <a:pPr marL="255985" indent="-255985">
              <a:lnSpc>
                <a:spcPct val="100000"/>
              </a:lnSpc>
              <a:spcBef>
                <a:spcPts val="900"/>
              </a:spcBef>
              <a:buFont typeface="Wingdings"/>
              <a:buChar char="q"/>
              <a:defRPr/>
            </a:pPr>
            <a:r>
              <a:rPr lang="en-US" sz="1400" b="1">
                <a:solidFill>
                  <a:srgbClr val="FF0000"/>
                </a:solidFill>
              </a:rPr>
              <a:t>How can I use it </a:t>
            </a:r>
            <a:r>
              <a:rPr lang="en-US" sz="1400"/>
              <a:t>in a modeling code?</a:t>
            </a:r>
            <a:endParaRPr/>
          </a:p>
          <a:p>
            <a:pPr marL="255985" indent="-255985">
              <a:lnSpc>
                <a:spcPct val="100000"/>
              </a:lnSpc>
              <a:spcBef>
                <a:spcPts val="900"/>
              </a:spcBef>
              <a:buFont typeface="Wingdings"/>
              <a:buChar char="q"/>
              <a:defRPr/>
            </a:pPr>
            <a:r>
              <a:rPr lang="en-US" sz="1400"/>
              <a:t>How to compare </a:t>
            </a:r>
            <a:r>
              <a:rPr lang="en-US" sz="1400" b="1">
                <a:solidFill>
                  <a:srgbClr val="FF0000"/>
                </a:solidFill>
              </a:rPr>
              <a:t>alternative models and datasets</a:t>
            </a:r>
            <a:r>
              <a:rPr lang="en-US" sz="1400"/>
              <a:t>?</a:t>
            </a:r>
            <a:endParaRPr/>
          </a:p>
          <a:p>
            <a:pPr marL="255985" indent="-255985">
              <a:lnSpc>
                <a:spcPct val="100000"/>
              </a:lnSpc>
              <a:spcBef>
                <a:spcPts val="900"/>
              </a:spcBef>
              <a:buFont typeface="Wingdings"/>
              <a:buChar char="q"/>
              <a:defRPr/>
            </a:pPr>
            <a:r>
              <a:rPr lang="en-US" sz="1400"/>
              <a:t>How can I </a:t>
            </a:r>
            <a:r>
              <a:rPr lang="en-US" sz="1400" b="1">
                <a:solidFill>
                  <a:srgbClr val="FF0000"/>
                </a:solidFill>
              </a:rPr>
              <a:t>manage</a:t>
            </a:r>
            <a:r>
              <a:rPr lang="en-US" sz="1400" b="1"/>
              <a:t> </a:t>
            </a:r>
            <a:r>
              <a:rPr lang="en-US" sz="1400"/>
              <a:t>(</a:t>
            </a:r>
            <a:r>
              <a:rPr lang="en-US" sz="1400" b="1" u="sng"/>
              <a:t>C</a:t>
            </a:r>
            <a:r>
              <a:rPr lang="en-US" sz="1400"/>
              <a:t>reate, </a:t>
            </a:r>
            <a:r>
              <a:rPr lang="en-US" sz="1400" b="1" u="sng"/>
              <a:t>R</a:t>
            </a:r>
            <a:r>
              <a:rPr lang="en-US" sz="1400"/>
              <a:t>ead, </a:t>
            </a:r>
            <a:r>
              <a:rPr lang="en-US" sz="1400" b="1" u="sng"/>
              <a:t>U</a:t>
            </a:r>
            <a:r>
              <a:rPr lang="en-US" sz="1400"/>
              <a:t>pdate, </a:t>
            </a:r>
            <a:r>
              <a:rPr lang="en-US" sz="1400" b="1" u="sng"/>
              <a:t>D</a:t>
            </a:r>
            <a:r>
              <a:rPr lang="en-US" sz="1400"/>
              <a:t>elete, </a:t>
            </a:r>
            <a:r>
              <a:rPr lang="en-US" sz="1400" b="1" u="sng"/>
              <a:t>S</a:t>
            </a:r>
            <a:r>
              <a:rPr lang="en-US" sz="1400"/>
              <a:t>earch) </a:t>
            </a:r>
            <a:r>
              <a:rPr lang="en-US" sz="1400" b="1">
                <a:solidFill>
                  <a:srgbClr val="FF0000"/>
                </a:solidFill>
              </a:rPr>
              <a:t>the thermodynamic database</a:t>
            </a:r>
            <a:r>
              <a:rPr lang="en-US" sz="1400"/>
              <a:t>? How can I </a:t>
            </a:r>
            <a:r>
              <a:rPr lang="en-US" sz="1400" b="1">
                <a:solidFill>
                  <a:srgbClr val="FF0000"/>
                </a:solidFill>
              </a:rPr>
              <a:t>import/export </a:t>
            </a:r>
            <a:r>
              <a:rPr lang="en-US" sz="1400"/>
              <a:t>the data?</a:t>
            </a:r>
            <a:endParaRPr/>
          </a:p>
          <a:p>
            <a:pPr marL="255985" indent="-255985">
              <a:lnSpc>
                <a:spcPct val="100000"/>
              </a:lnSpc>
              <a:spcBef>
                <a:spcPts val="900"/>
              </a:spcBef>
              <a:buFont typeface="Wingdings"/>
              <a:buChar char="q"/>
              <a:defRPr/>
            </a:pPr>
            <a:r>
              <a:rPr lang="en-US" sz="1400"/>
              <a:t>Is there a way to </a:t>
            </a:r>
            <a:r>
              <a:rPr lang="en-US" sz="1400" b="1">
                <a:solidFill>
                  <a:srgbClr val="FF0000"/>
                </a:solidFill>
              </a:rPr>
              <a:t>check formal consistency</a:t>
            </a:r>
            <a:r>
              <a:rPr lang="en-US" sz="1400" b="1"/>
              <a:t> </a:t>
            </a:r>
            <a:r>
              <a:rPr lang="en-US" sz="1400"/>
              <a:t>between properties?</a:t>
            </a:r>
            <a:endParaRPr/>
          </a:p>
          <a:p>
            <a:pPr marL="255985" indent="-255985">
              <a:lnSpc>
                <a:spcPct val="100000"/>
              </a:lnSpc>
              <a:spcBef>
                <a:spcPts val="900"/>
              </a:spcBef>
              <a:buFont typeface="Wingdings"/>
              <a:buChar char="q"/>
              <a:defRPr/>
            </a:pPr>
            <a:r>
              <a:rPr lang="en-US" sz="1400"/>
              <a:t>How can I </a:t>
            </a:r>
            <a:r>
              <a:rPr lang="en-US" sz="1400" b="1">
                <a:solidFill>
                  <a:srgbClr val="FF0000"/>
                </a:solidFill>
              </a:rPr>
              <a:t>retrieve new sets of internally consistent parameters</a:t>
            </a:r>
            <a:r>
              <a:rPr lang="en-US" sz="1400"/>
              <a:t>?</a:t>
            </a:r>
            <a:endParaRPr/>
          </a:p>
          <a:p>
            <a:pPr marL="0" indent="0">
              <a:lnSpc>
                <a:spcPct val="100000"/>
              </a:lnSpc>
              <a:spcBef>
                <a:spcPts val="900"/>
              </a:spcBef>
              <a:buNone/>
              <a:defRPr/>
            </a:pPr>
            <a:r>
              <a:rPr lang="en-US" sz="1400"/>
              <a:t>Developer issues</a:t>
            </a:r>
            <a:endParaRPr/>
          </a:p>
          <a:p>
            <a:pPr>
              <a:lnSpc>
                <a:spcPct val="100000"/>
              </a:lnSpc>
              <a:spcBef>
                <a:spcPts val="900"/>
              </a:spcBef>
              <a:buFont typeface="Wingdings"/>
              <a:buChar char="q"/>
              <a:defRPr/>
            </a:pPr>
            <a:r>
              <a:rPr lang="en-US" sz="1400" b="1">
                <a:solidFill>
                  <a:srgbClr val="FF0000"/>
                </a:solidFill>
              </a:rPr>
              <a:t>Lack of funding</a:t>
            </a:r>
            <a:r>
              <a:rPr lang="en-US" sz="1400"/>
              <a:t>, staff support (</a:t>
            </a:r>
            <a:r>
              <a:rPr lang="en-US" sz="1400" b="1">
                <a:solidFill>
                  <a:srgbClr val="FF0000"/>
                </a:solidFill>
              </a:rPr>
              <a:t>IT engineer technicians </a:t>
            </a:r>
            <a:r>
              <a:rPr lang="en-US" sz="1400"/>
              <a:t>like lab technicians)</a:t>
            </a:r>
            <a:endParaRPr/>
          </a:p>
          <a:p>
            <a:pPr>
              <a:lnSpc>
                <a:spcPct val="100000"/>
              </a:lnSpc>
              <a:spcBef>
                <a:spcPts val="900"/>
              </a:spcBef>
              <a:buFont typeface="Wingdings"/>
              <a:buChar char="q"/>
              <a:defRPr/>
            </a:pPr>
            <a:r>
              <a:rPr lang="en-US" sz="1400"/>
              <a:t>Usually </a:t>
            </a:r>
            <a:r>
              <a:rPr lang="en-US" sz="1400" b="1">
                <a:solidFill>
                  <a:srgbClr val="FF0000"/>
                </a:solidFill>
              </a:rPr>
              <a:t>in-kind development</a:t>
            </a:r>
            <a:r>
              <a:rPr lang="en-US" sz="1400"/>
              <a:t>, 3</a:t>
            </a:r>
            <a:r>
              <a:rPr lang="en-US" sz="1400" baseline="30000"/>
              <a:t>rd</a:t>
            </a:r>
            <a:r>
              <a:rPr lang="en-US" sz="1400"/>
              <a:t> party secondary support through main scientific projects</a:t>
            </a:r>
            <a:endParaRPr/>
          </a:p>
          <a:p>
            <a:pPr marL="0" indent="0">
              <a:lnSpc>
                <a:spcPct val="100000"/>
              </a:lnSpc>
              <a:spcBef>
                <a:spcPts val="900"/>
              </a:spcBef>
              <a:buNone/>
              <a:defRPr/>
            </a:pPr>
            <a:endParaRPr lang="en-US" sz="1400"/>
          </a:p>
          <a:p>
            <a:pPr>
              <a:lnSpc>
                <a:spcPct val="100000"/>
              </a:lnSpc>
              <a:spcBef>
                <a:spcPts val="900"/>
              </a:spcBef>
              <a:defRPr/>
            </a:pPr>
            <a:endParaRPr lang="en-US" sz="140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7980456" y="1131590"/>
            <a:ext cx="958066" cy="358986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 bwMode="auto">
          <a:xfrm>
            <a:off x="8024121" y="622336"/>
            <a:ext cx="914400" cy="43724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buClr>
                <a:srgbClr val="000000"/>
              </a:buClr>
              <a:defRPr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Not yet</a:t>
            </a:r>
            <a:endParaRPr sz="240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/>
              <a:t>6</a:t>
            </a:fld>
            <a:endParaRPr lang="de-DE"/>
          </a:p>
        </p:txBody>
      </p:sp>
      <p:sp>
        <p:nvSpPr>
          <p:cNvPr id="2" name="TextBox 1"/>
          <p:cNvSpPr txBox="1"/>
          <p:nvPr/>
        </p:nvSpPr>
        <p:spPr bwMode="auto">
          <a:xfrm>
            <a:off x="395536" y="4803998"/>
            <a:ext cx="5670630" cy="30856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defRPr/>
            </a:pPr>
            <a:r>
              <a:rPr lang="en-US" b="1" u="sng" spc="23">
                <a:solidFill>
                  <a:srgbClr val="FF0000"/>
                </a:solidFill>
                <a:latin typeface="Calibri"/>
                <a:cs typeface="Franklin Gothic Book"/>
                <a:hlinkClick r:id="rId2" tooltip="https://themohub.org/"/>
              </a:rPr>
              <a:t>https://themohub.org</a:t>
            </a:r>
            <a:r>
              <a:rPr lang="en-US" b="1" spc="23">
                <a:solidFill>
                  <a:srgbClr val="FF0000"/>
                </a:solidFill>
                <a:latin typeface="Calibri"/>
                <a:cs typeface="Franklin Gothic Book"/>
              </a:rPr>
              <a:t>   </a:t>
            </a:r>
            <a:r>
              <a:rPr lang="en-US" b="1" spc="23">
                <a:latin typeface="Calibri"/>
                <a:cs typeface="Franklin Gothic Book"/>
              </a:rPr>
              <a:t>Collaborative work in progress</a:t>
            </a:r>
            <a:endParaRPr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rcRect r="72032"/>
          <a:stretch/>
        </p:blipFill>
        <p:spPr bwMode="auto">
          <a:xfrm>
            <a:off x="2357755" y="249492"/>
            <a:ext cx="1520831" cy="469852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5265416" y="-24828"/>
            <a:ext cx="2556300" cy="54864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rcRect l="-1" r="35444"/>
          <a:stretch/>
        </p:blipFill>
        <p:spPr bwMode="auto">
          <a:xfrm>
            <a:off x="2357754" y="249492"/>
            <a:ext cx="3510390" cy="469852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rcRect l="-1" r="-480"/>
          <a:stretch/>
        </p:blipFill>
        <p:spPr bwMode="auto">
          <a:xfrm>
            <a:off x="2357755" y="249492"/>
            <a:ext cx="5463962" cy="4698522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 bwMode="auto">
          <a:xfrm>
            <a:off x="2123728" y="987574"/>
            <a:ext cx="3672408" cy="1008112"/>
          </a:xfrm>
          <a:prstGeom prst="ellipse">
            <a:avLst/>
          </a:prstGeom>
          <a:noFill/>
          <a:ln w="25400" cap="flat" cmpd="sng" algn="ctr">
            <a:solidFill>
              <a:srgbClr val="2C74B5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sz="2400" b="0" i="0" u="none" strike="noStrike" cap="none">
              <a:ln>
                <a:noFill/>
              </a:ln>
              <a:solidFill>
                <a:schemeClr val="tx1"/>
              </a:solidFill>
              <a:latin typeface="Times"/>
            </a:endParaRPr>
          </a:p>
        </p:txBody>
      </p:sp>
      <p:sp>
        <p:nvSpPr>
          <p:cNvPr id="8" name="TextBox 7"/>
          <p:cNvSpPr txBox="1"/>
          <p:nvPr/>
        </p:nvSpPr>
        <p:spPr bwMode="auto">
          <a:xfrm>
            <a:off x="5535717" y="4774004"/>
            <a:ext cx="4572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b="1" u="sng">
                <a:solidFill>
                  <a:srgbClr val="FF0000"/>
                </a:solidFill>
                <a:latin typeface="Calibri"/>
                <a:hlinkClick r:id="rId5" tooltip="https://github.com/thermohub"/>
              </a:rPr>
              <a:t>https://github.com/thermohub</a:t>
            </a:r>
            <a:endParaRPr lang="en-US" b="1">
              <a:solidFill>
                <a:srgbClr val="FF0000"/>
              </a:solidFill>
              <a:latin typeface="Calibri"/>
            </a:endParaRPr>
          </a:p>
          <a:p>
            <a:pPr>
              <a:defRPr/>
            </a:pPr>
            <a:endParaRPr b="1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 bwMode="auto">
          <a:xfrm>
            <a:off x="395535" y="2283718"/>
            <a:ext cx="1728191" cy="46204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buClr>
                <a:srgbClr val="000000"/>
              </a:buClr>
              <a:defRPr/>
            </a:pPr>
            <a:r>
              <a:rPr lang="en-US" sz="1800">
                <a:solidFill>
                  <a:srgbClr val="0070C0"/>
                </a:solidFill>
                <a:latin typeface="Calibri"/>
              </a:rPr>
              <a:t>ORD project focus</a:t>
            </a:r>
            <a:endParaRPr sz="1800">
              <a:solidFill>
                <a:srgbClr val="0070C0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/>
              <a:t>7</a:t>
            </a:fld>
            <a:endParaRPr lang="de-DE"/>
          </a:p>
        </p:txBody>
      </p:sp>
      <p:pic>
        <p:nvPicPr>
          <p:cNvPr id="7" name="Picture 6" descr="A picture containing drawing, food, meter, light&#10;&#10;Description automatically generated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2123728" y="35904"/>
            <a:ext cx="3408405" cy="731520"/>
          </a:xfrm>
          <a:prstGeom prst="rect">
            <a:avLst/>
          </a:prstGeom>
        </p:spPr>
      </p:pic>
      <p:pic>
        <p:nvPicPr>
          <p:cNvPr id="17" name="Picture 16" descr="Diagram&#10;&#10;Description automatically generated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323528" y="2471344"/>
            <a:ext cx="3331988" cy="2636252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 bwMode="auto">
          <a:xfrm>
            <a:off x="3878073" y="2787774"/>
            <a:ext cx="4942399" cy="2031789"/>
            <a:chOff x="2651460" y="3359980"/>
            <a:chExt cx="4320480" cy="1776123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4"/>
            <a:stretch/>
          </p:blipFill>
          <p:spPr bwMode="auto">
            <a:xfrm>
              <a:off x="2651460" y="3359980"/>
              <a:ext cx="4320480" cy="1564467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 bwMode="auto">
            <a:xfrm>
              <a:off x="2771800" y="4799897"/>
              <a:ext cx="914400" cy="33620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  <a:buClr>
                  <a:srgbClr val="000000"/>
                </a:buClr>
                <a:defRPr/>
              </a:pPr>
              <a:r>
                <a:rPr lang="de-CH" sz="1800">
                  <a:solidFill>
                    <a:srgbClr val="000000"/>
                  </a:solidFill>
                  <a:latin typeface="Calibri"/>
                </a:rPr>
                <a:t>…</a:t>
              </a:r>
              <a:endParaRPr lang="en-US" sz="1800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22" name="Content Placeholder 1"/>
          <p:cNvSpPr>
            <a:spLocks noGrp="1"/>
          </p:cNvSpPr>
          <p:nvPr>
            <p:ph sz="quarter" idx="13"/>
          </p:nvPr>
        </p:nvSpPr>
        <p:spPr bwMode="auto">
          <a:xfrm>
            <a:off x="1043000" y="843558"/>
            <a:ext cx="7742237" cy="3509963"/>
          </a:xfrm>
        </p:spPr>
        <p:txBody>
          <a:bodyPr/>
          <a:lstStyle/>
          <a:p>
            <a:pPr>
              <a:defRPr/>
            </a:pPr>
            <a:r>
              <a:rPr lang="en-US" sz="1600">
                <a:latin typeface="Calibri"/>
              </a:rPr>
              <a:t>Is an </a:t>
            </a:r>
            <a:r>
              <a:rPr lang="en-US" sz="1600" b="1">
                <a:solidFill>
                  <a:srgbClr val="FF0000"/>
                </a:solidFill>
                <a:latin typeface="Calibri"/>
              </a:rPr>
              <a:t>online property graph database </a:t>
            </a:r>
            <a:r>
              <a:rPr lang="en-US" sz="1600">
                <a:latin typeface="Calibri"/>
              </a:rPr>
              <a:t>that stores thermodynamic datasets</a:t>
            </a:r>
            <a:endParaRPr lang="en-US" sz="1600"/>
          </a:p>
        </p:txBody>
      </p:sp>
      <p:sp>
        <p:nvSpPr>
          <p:cNvPr id="23" name="Content Placeholder 1"/>
          <p:cNvSpPr txBox="1"/>
          <p:nvPr/>
        </p:nvSpPr>
        <p:spPr bwMode="auto">
          <a:xfrm>
            <a:off x="1691680" y="1220595"/>
            <a:ext cx="6552728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33350" marR="0" indent="-133350" algn="l" defTabSz="6858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defRPr sz="17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marR="0" indent="-133350" algn="l" defTabSz="6858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/>
              <a:buChar char="-"/>
              <a:defRPr sz="17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4813" marR="0" indent="-138113" algn="l" defTabSz="6858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/>
              <a:buChar char="-"/>
              <a:defRPr sz="1700" spc="0">
                <a:solidFill>
                  <a:schemeClr val="tx1"/>
                </a:solidFill>
                <a:latin typeface="+mn-lt"/>
                <a:ea typeface="ＭＳ Ｐゴシック"/>
                <a:cs typeface="ＭＳ Ｐゴシック"/>
              </a:defRPr>
            </a:lvl3pPr>
            <a:lvl4pPr marL="538163" marR="0" indent="-133350" algn="l" defTabSz="6858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/>
              <a:buChar char="-"/>
              <a:defRPr sz="1700" spc="0">
                <a:solidFill>
                  <a:schemeClr val="tx1"/>
                </a:solidFill>
                <a:latin typeface="+mn-lt"/>
                <a:ea typeface="ＭＳ Ｐゴシック"/>
                <a:cs typeface="ＭＳ Ｐゴシック"/>
              </a:defRPr>
            </a:lvl4pPr>
            <a:lvl5pPr marL="671513" marR="0" indent="-133350" algn="l" defTabSz="6858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/>
              <a:buChar char="-"/>
              <a:defRPr sz="1700" spc="0">
                <a:solidFill>
                  <a:schemeClr val="tx1"/>
                </a:solidFill>
                <a:latin typeface="+mn-lt"/>
                <a:ea typeface="+mn-ea"/>
                <a:cs typeface="ＭＳ Ｐゴシック"/>
              </a:defRPr>
            </a:lvl5pPr>
            <a:lvl6pPr marL="806054" indent="-134541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Symbol"/>
              <a:buChar char="-"/>
              <a:defRPr sz="1200">
                <a:solidFill>
                  <a:schemeClr val="tx1"/>
                </a:solidFill>
                <a:latin typeface="+mn-lt"/>
                <a:ea typeface="+mn-ea"/>
              </a:defRPr>
            </a:lvl6pPr>
            <a:lvl7pPr marL="942975" indent="-136922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-"/>
              <a:defRPr sz="1200">
                <a:solidFill>
                  <a:schemeClr val="tx1"/>
                </a:solidFill>
                <a:latin typeface="+mn-lt"/>
                <a:ea typeface="+mn-ea"/>
              </a:defRPr>
            </a:lvl7pPr>
            <a:lvl8pPr marL="1077516" indent="-134541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-"/>
              <a:defRPr sz="1200">
                <a:solidFill>
                  <a:schemeClr val="tx1"/>
                </a:solidFill>
                <a:latin typeface="+mn-lt"/>
                <a:ea typeface="+mn-ea"/>
              </a:defRPr>
            </a:lvl8pPr>
            <a:lvl9pPr marL="1210866" indent="-13335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-"/>
              <a:defRPr sz="12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defRPr/>
            </a:pPr>
            <a:r>
              <a:rPr lang="en-US" sz="1600">
                <a:latin typeface="Calibri"/>
              </a:rPr>
              <a:t>Stores </a:t>
            </a:r>
            <a:r>
              <a:rPr lang="en-US" sz="1600"/>
              <a:t>various type of </a:t>
            </a:r>
            <a:r>
              <a:rPr lang="en-US" sz="1600" b="1">
                <a:solidFill>
                  <a:srgbClr val="FF0000"/>
                </a:solidFill>
              </a:rPr>
              <a:t>structured data</a:t>
            </a:r>
            <a:endParaRPr/>
          </a:p>
          <a:p>
            <a:pPr lvl="1">
              <a:defRPr/>
            </a:pPr>
            <a:r>
              <a:rPr lang="en-US" sz="1600" b="1">
                <a:solidFill>
                  <a:srgbClr val="FF0000"/>
                </a:solidFill>
              </a:rPr>
              <a:t>Flexible structured format </a:t>
            </a:r>
            <a:r>
              <a:rPr lang="en-US" sz="1600"/>
              <a:t>(JSON)</a:t>
            </a:r>
            <a:r>
              <a:rPr lang="en-US" sz="1600" b="1">
                <a:solidFill>
                  <a:srgbClr val="FF0000"/>
                </a:solidFill>
              </a:rPr>
              <a:t> </a:t>
            </a:r>
            <a:r>
              <a:rPr lang="en-US" sz="1600"/>
              <a:t>storage of diverse data types (schemas) </a:t>
            </a:r>
            <a:endParaRPr lang="en-US" sz="1600" b="1">
              <a:solidFill>
                <a:srgbClr val="FF0000"/>
              </a:solidFill>
            </a:endParaRPr>
          </a:p>
          <a:p>
            <a:pPr lvl="1">
              <a:defRPr/>
            </a:pPr>
            <a:r>
              <a:rPr lang="en-US" sz="1600" b="1">
                <a:solidFill>
                  <a:srgbClr val="FF0000"/>
                </a:solidFill>
              </a:rPr>
              <a:t>Data consistency </a:t>
            </a:r>
            <a:r>
              <a:rPr lang="en-US" sz="1600"/>
              <a:t>and </a:t>
            </a:r>
            <a:r>
              <a:rPr lang="en-US" sz="1600" b="1">
                <a:solidFill>
                  <a:srgbClr val="FF0000"/>
                </a:solidFill>
              </a:rPr>
              <a:t>traceability</a:t>
            </a:r>
            <a:r>
              <a:rPr lang="en-US" sz="1600"/>
              <a:t> through property graph links </a:t>
            </a:r>
            <a:endParaRPr/>
          </a:p>
          <a:p>
            <a:pPr lvl="1">
              <a:defRPr/>
            </a:pPr>
            <a:r>
              <a:rPr lang="en-US" sz="1600" b="1">
                <a:solidFill>
                  <a:srgbClr val="FF0000"/>
                </a:solidFill>
              </a:rPr>
              <a:t>Easy-access </a:t>
            </a:r>
            <a:r>
              <a:rPr lang="en-US" sz="1600"/>
              <a:t>local or remote (cloud) storage 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Main data management operations: </a:t>
            </a:r>
            <a:r>
              <a:rPr lang="en-US" b="1">
                <a:solidFill>
                  <a:srgbClr val="FF0000"/>
                </a:solidFill>
              </a:rPr>
              <a:t>Querying – Editing – Importing – Exporting </a:t>
            </a:r>
            <a:endParaRPr/>
          </a:p>
          <a:p>
            <a:pPr>
              <a:defRPr/>
            </a:pPr>
            <a:r>
              <a:rPr lang="en-US"/>
              <a:t>Queries and import/export scripts as user-defined JSON documents that can also be saved into the ThermoHub database</a:t>
            </a:r>
            <a:endParaRPr/>
          </a:p>
          <a:p>
            <a:pPr lvl="1">
              <a:defRPr/>
            </a:pPr>
            <a:r>
              <a:rPr lang="en-US"/>
              <a:t>Define a </a:t>
            </a:r>
            <a:r>
              <a:rPr lang="en-US" b="1">
                <a:solidFill>
                  <a:srgbClr val="FF0000"/>
                </a:solidFill>
              </a:rPr>
              <a:t>format file that matches the data fields </a:t>
            </a:r>
            <a:r>
              <a:rPr lang="en-US"/>
              <a:t>of the imported file to those in our own data format</a:t>
            </a:r>
            <a:endParaRPr/>
          </a:p>
          <a:p>
            <a:pPr lvl="1">
              <a:defRPr/>
            </a:pPr>
            <a:r>
              <a:rPr lang="en-US" b="1">
                <a:solidFill>
                  <a:srgbClr val="FF0000"/>
                </a:solidFill>
              </a:rPr>
              <a:t>Import from foreign formats</a:t>
            </a:r>
            <a:r>
              <a:rPr lang="en-US"/>
              <a:t>: structured data, text stream, key-value, or CSV</a:t>
            </a:r>
            <a:endParaRPr/>
          </a:p>
          <a:p>
            <a:pPr lvl="1">
              <a:defRPr/>
            </a:pPr>
            <a:r>
              <a:rPr lang="en-US"/>
              <a:t>Define a </a:t>
            </a:r>
            <a:r>
              <a:rPr lang="en-US" b="1">
                <a:solidFill>
                  <a:srgbClr val="FF0000"/>
                </a:solidFill>
              </a:rPr>
              <a:t>reverse match to export data</a:t>
            </a:r>
            <a:r>
              <a:rPr lang="en-US"/>
              <a:t> from the database format into other formats </a:t>
            </a: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/>
              <a:t>8</a:t>
            </a:fld>
            <a:endParaRPr lang="de-DE"/>
          </a:p>
        </p:txBody>
      </p:sp>
      <p:pic>
        <p:nvPicPr>
          <p:cNvPr id="6" name="Picture 5" descr="A picture containing drawing, food, meter, light&#10;&#10;Description automatically generated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2123728" y="35904"/>
            <a:ext cx="3408405" cy="731520"/>
          </a:xfrm>
          <a:prstGeom prst="rect">
            <a:avLst/>
          </a:prstGeom>
        </p:spPr>
      </p:pic>
      <p:pic>
        <p:nvPicPr>
          <p:cNvPr id="8" name="Picture 7" descr="A picture containing text, clipart&#10;&#10;Description automatically generated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4914118" y="14072"/>
            <a:ext cx="3408404" cy="731520"/>
          </a:xfrm>
          <a:prstGeom prst="rect">
            <a:avLst/>
          </a:prstGeom>
        </p:spPr>
      </p:pic>
      <p:pic>
        <p:nvPicPr>
          <p:cNvPr id="10" name="Picture 9" descr="A blue sign with white text&#10;&#10;Description automatically generated with medium confidence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2411760" y="3147814"/>
            <a:ext cx="4248472" cy="17943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 bwMode="auto">
          <a:xfrm>
            <a:off x="827585" y="1006081"/>
            <a:ext cx="6408712" cy="3509963"/>
          </a:xfrm>
        </p:spPr>
        <p:txBody>
          <a:bodyPr/>
          <a:lstStyle/>
          <a:p>
            <a:pPr>
              <a:defRPr/>
            </a:pPr>
            <a:r>
              <a:rPr lang="en-GB" b="1">
                <a:solidFill>
                  <a:srgbClr val="FF0000"/>
                </a:solidFill>
                <a:ea typeface="Arial"/>
              </a:rPr>
              <a:t>Bring ThermoHub to its full potential </a:t>
            </a:r>
            <a:r>
              <a:rPr lang="en-GB">
                <a:ea typeface="Arial"/>
              </a:rPr>
              <a:t>and demonstrate its ORD/FAIR</a:t>
            </a:r>
            <a:endParaRPr/>
          </a:p>
          <a:p>
            <a:pPr>
              <a:defRPr/>
            </a:pPr>
            <a:r>
              <a:rPr lang="en-GB">
                <a:ea typeface="Arial"/>
              </a:rPr>
              <a:t>Ensure the </a:t>
            </a:r>
            <a:r>
              <a:rPr lang="en-GB" b="1">
                <a:solidFill>
                  <a:srgbClr val="FF0000"/>
                </a:solidFill>
                <a:ea typeface="Arial"/>
              </a:rPr>
              <a:t>consistency traceability</a:t>
            </a:r>
            <a:r>
              <a:rPr lang="en-GB">
                <a:ea typeface="Arial"/>
              </a:rPr>
              <a:t> of thermodynamic datasets</a:t>
            </a:r>
            <a:endParaRPr lang="en-US"/>
          </a:p>
          <a:p>
            <a:pPr>
              <a:defRPr/>
            </a:pPr>
            <a:r>
              <a:rPr lang="en-US"/>
              <a:t>A unified thermodynamic database in a general JSON format, with datasets </a:t>
            </a:r>
            <a:r>
              <a:rPr lang="en-US" b="1">
                <a:solidFill>
                  <a:srgbClr val="FF0000"/>
                </a:solidFill>
              </a:rPr>
              <a:t>ready to use for geochemical modelling applications</a:t>
            </a:r>
            <a:endParaRPr/>
          </a:p>
          <a:p>
            <a:pPr>
              <a:defRPr/>
            </a:pPr>
            <a:endParaRPr lang="en-US">
              <a:ea typeface="Arial"/>
            </a:endParaRPr>
          </a:p>
          <a:p>
            <a:pPr>
              <a:defRPr/>
            </a:pPr>
            <a:r>
              <a:rPr lang="en-US">
                <a:ea typeface="Arial"/>
              </a:rPr>
              <a:t>Some mainstream databases used in chemical modeling, to be curated and imported to ThermoHub during the work proposed in the project</a:t>
            </a:r>
            <a:endParaRPr/>
          </a:p>
          <a:p>
            <a:pPr>
              <a:defRPr/>
            </a:pPr>
            <a:r>
              <a:rPr lang="en-US">
                <a:ea typeface="Arial"/>
              </a:rPr>
              <a:t>Writing and </a:t>
            </a:r>
            <a:r>
              <a:rPr lang="en-US" b="1">
                <a:ea typeface="Arial"/>
              </a:rPr>
              <a:t>adapting the import export scripts</a:t>
            </a:r>
            <a:endParaRPr/>
          </a:p>
          <a:p>
            <a:pPr>
              <a:defRPr/>
            </a:pPr>
            <a:r>
              <a:rPr lang="en-US">
                <a:ea typeface="Arial"/>
              </a:rPr>
              <a:t>Adapting the </a:t>
            </a:r>
            <a:r>
              <a:rPr lang="en-US" b="1">
                <a:ea typeface="Arial"/>
              </a:rPr>
              <a:t>JSON schemas of data and metadata</a:t>
            </a:r>
            <a:endParaRPr/>
          </a:p>
          <a:p>
            <a:pPr>
              <a:defRPr/>
            </a:pPr>
            <a:r>
              <a:rPr lang="en-US">
                <a:ea typeface="Arial"/>
              </a:rPr>
              <a:t>Setting up an </a:t>
            </a:r>
            <a:r>
              <a:rPr lang="en-US" b="1">
                <a:ea typeface="Arial"/>
              </a:rPr>
              <a:t>automatic suite of tests</a:t>
            </a:r>
            <a:r>
              <a:rPr lang="en-US">
                <a:ea typeface="Arial"/>
              </a:rPr>
              <a:t> for the import/export procedure </a:t>
            </a:r>
            <a:endParaRPr/>
          </a:p>
          <a:p>
            <a:pPr>
              <a:defRPr/>
            </a:pPr>
            <a:r>
              <a:rPr lang="en-US">
                <a:ea typeface="Arial"/>
              </a:rPr>
              <a:t>Semiautomatic </a:t>
            </a:r>
            <a:r>
              <a:rPr lang="en-US" b="1">
                <a:ea typeface="Arial"/>
              </a:rPr>
              <a:t>workflow for contributing to the ThermoHub </a:t>
            </a:r>
            <a:r>
              <a:rPr lang="en-US">
                <a:ea typeface="Arial"/>
              </a:rPr>
              <a:t>database after the end of the project </a:t>
            </a:r>
            <a:endParaRPr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Aim of the contribute project</a:t>
            </a: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/>
              <a:t>9</a:t>
            </a:fld>
            <a:endParaRPr lang="de-DE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7308304" y="1203598"/>
            <a:ext cx="1969873" cy="2592288"/>
          </a:xfrm>
          <a:prstGeom prst="rect">
            <a:avLst/>
          </a:prstGeom>
        </p:spPr>
      </p:pic>
      <p:pic>
        <p:nvPicPr>
          <p:cNvPr id="12" name="Picture 11" descr="A picture containing text, clipart&#10;&#10;Description automatically generated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3857761" y="4310299"/>
            <a:ext cx="3408404" cy="7315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>
        <a:prstGeom prst="rect">
          <a:avLst/>
        </a:pr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/>
      <a:lstStyle/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/>
      <a:lstStyle/>
    </a:lnDef>
    <a:txDef>
      <a:spPr bwMode="auto">
        <a:prstGeom prst="rect">
          <a:avLst/>
        </a:prstGeom>
        <a:noFill/>
      </a:spPr>
      <a:bodyPr/>
      <a:lstStyle/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PSI-Powerpoint-Master Calibri V2</Template>
  <TotalTime>0</TotalTime>
  <Words>788</Words>
  <Application>Microsoft Office PowerPoint</Application>
  <DocSecurity>0</DocSecurity>
  <PresentationFormat>On-screen Show (16:9)</PresentationFormat>
  <Paragraphs>139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5" baseType="lpstr">
      <vt:lpstr>ＭＳ Ｐゴシック</vt:lpstr>
      <vt:lpstr>Arial</vt:lpstr>
      <vt:lpstr>Arial Narrow</vt:lpstr>
      <vt:lpstr>Calibri</vt:lpstr>
      <vt:lpstr>Franklin Gothic Book</vt:lpstr>
      <vt:lpstr>Georgia</vt:lpstr>
      <vt:lpstr>Rockwell</vt:lpstr>
      <vt:lpstr>Symbol</vt:lpstr>
      <vt:lpstr>Times</vt:lpstr>
      <vt:lpstr>Wingdings</vt:lpstr>
      <vt:lpstr>ヒラギノ角ゴ Pro W3</vt:lpstr>
      <vt:lpstr>PSI-Powerpoint-Master Calibri V2</vt:lpstr>
      <vt:lpstr>Office Theme</vt:lpstr>
      <vt:lpstr>THRACE: Traceable thermodynamic datasets for chemical modelling</vt:lpstr>
      <vt:lpstr>Laboratory for waste management (part of NES)</vt:lpstr>
      <vt:lpstr>Geochemical modeling and tools</vt:lpstr>
      <vt:lpstr>Tools and datasets at PSI-LES</vt:lpstr>
      <vt:lpstr>Problems/questions of a modeler</vt:lpstr>
      <vt:lpstr>PowerPoint Presentation</vt:lpstr>
      <vt:lpstr>PowerPoint Presentation</vt:lpstr>
      <vt:lpstr>PowerPoint Presentation</vt:lpstr>
      <vt:lpstr>Aim of the contribute project</vt:lpstr>
      <vt:lpstr>Future vision</vt:lpstr>
      <vt:lpstr>We create knowledge today – for use tomorrow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D. Kulik</dc:creator>
  <cp:keywords/>
  <dc:description/>
  <cp:lastModifiedBy>Ashton Alun</cp:lastModifiedBy>
  <cp:revision>548</cp:revision>
  <dcterms:created xsi:type="dcterms:W3CDTF">2019-08-26T11:15:16Z</dcterms:created>
  <dcterms:modified xsi:type="dcterms:W3CDTF">2023-05-04T07:14:25Z</dcterms:modified>
  <cp:category/>
  <dc:identifier/>
  <cp:contentStatus/>
  <dc:language/>
  <cp:version/>
</cp:coreProperties>
</file>