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06.03.2023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elog-gfa.psi.ch/Alvra/2077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log-gfa.psi.ch/SwissFEL+commissioning+data/47919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SEM Machine Report, Week 9/2023</a:t>
            </a:r>
            <a:endParaRPr lang="de-CH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6.3.2023, D. Voulot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54257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2507" y="4380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Aramis</a:t>
            </a:r>
            <a:r>
              <a:rPr lang="en-US" dirty="0" smtClean="0"/>
              <a:t>: Bernina 3 keV Tue-Wed, </a:t>
            </a:r>
            <a:r>
              <a:rPr lang="en-US" dirty="0" err="1" smtClean="0"/>
              <a:t>Alvra</a:t>
            </a:r>
            <a:r>
              <a:rPr lang="en-US" dirty="0" smtClean="0"/>
              <a:t> 2.5 </a:t>
            </a:r>
            <a:r>
              <a:rPr lang="en-US" dirty="0" err="1" smtClean="0"/>
              <a:t>kev</a:t>
            </a:r>
            <a:r>
              <a:rPr lang="en-US" dirty="0" smtClean="0"/>
              <a:t> Thu-Sun</a:t>
            </a:r>
          </a:p>
          <a:p>
            <a:r>
              <a:rPr lang="en-US" b="1" dirty="0" smtClean="0"/>
              <a:t>Athos</a:t>
            </a:r>
            <a:r>
              <a:rPr lang="en-US" dirty="0" smtClean="0"/>
              <a:t>: Furka 710 eV (optional 1295, 1350 eV) C+/LH/LV</a:t>
            </a:r>
            <a:endParaRPr lang="de-CH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" b="727"/>
          <a:stretch/>
        </p:blipFill>
        <p:spPr>
          <a:xfrm>
            <a:off x="1007456" y="1349934"/>
            <a:ext cx="9962942" cy="512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926" y="195262"/>
            <a:ext cx="9010135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BW optimization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412" y="1603919"/>
            <a:ext cx="5270369" cy="226031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PSSS third harmonic set-up for 2.5 keV (C. Arrell)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BW 0.3% (</a:t>
            </a:r>
            <a:r>
              <a:rPr lang="en-US" sz="1800" dirty="0" err="1" smtClean="0"/>
              <a:t>cumul</a:t>
            </a:r>
            <a:r>
              <a:rPr lang="en-US" sz="1800" dirty="0" smtClean="0"/>
              <a:t>. average)</a:t>
            </a:r>
            <a:endParaRPr lang="de-CH" sz="1800" dirty="0" smtClean="0"/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Mono scans give 0.4-0.5%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 dirty="0" smtClean="0"/>
              <a:t>Difficult to optimize: the energy spread is larger than the PSSS window, would need a dedicated diagnostic</a:t>
            </a:r>
          </a:p>
          <a:p>
            <a:endParaRPr lang="de-CH" sz="1800" dirty="0"/>
          </a:p>
        </p:txBody>
      </p:sp>
      <p:pic>
        <p:nvPicPr>
          <p:cNvPr id="4" name="Picture 2" descr="https://elog-gfa.psi.ch/SwissFEL+commissioning/230227_140748/Screenshot_from_2023-02-27_14-06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045" y="385625"/>
            <a:ext cx="406213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elog-gfa.psi.ch/Alvra/230227_153513/4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639" y="3777460"/>
            <a:ext cx="234391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elog-gfa.psi.ch/Alvra/230227_151351/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911" y="3777460"/>
            <a:ext cx="241088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elog-gfa.psi.ch/SwissFEL+commissioning+data/230227_142556/20230227_142537_SARCL01-DSCR170_snapshot.h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1" b="41947"/>
          <a:stretch/>
        </p:blipFill>
        <p:spPr bwMode="auto">
          <a:xfrm>
            <a:off x="838200" y="4331498"/>
            <a:ext cx="3292682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8054" y="5937460"/>
            <a:ext cx="5238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Bunch1: 24.4 fs </a:t>
            </a:r>
            <a:r>
              <a:rPr lang="en-US" sz="1600" dirty="0" err="1" smtClean="0"/>
              <a:t>rms</a:t>
            </a:r>
            <a:endParaRPr lang="en-US" sz="1600" dirty="0" smtClean="0"/>
          </a:p>
          <a:p>
            <a:r>
              <a:rPr lang="de-CH" sz="1600" dirty="0" smtClean="0">
                <a:hlinkClick r:id="rId6"/>
              </a:rPr>
              <a:t>https://elog-gfa.psi.ch/SwissFEL+commissioning+data/47919</a:t>
            </a:r>
            <a:endParaRPr lang="de-CH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488715" y="5937460"/>
            <a:ext cx="3008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hlinkClick r:id="rId7"/>
              </a:rPr>
              <a:t>https://elog-gfa.psi.ch/Alvra/2077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1651424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Restoring settings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666875"/>
            <a:ext cx="9801225" cy="3929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All settings prepared on Monday, save one snapshot for each </a:t>
            </a:r>
            <a:r>
              <a:rPr lang="en-US" dirty="0" smtClean="0"/>
              <a:t>beam, optimizing chic and taper for each configuration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Got </a:t>
            </a:r>
            <a:r>
              <a:rPr lang="en-US" dirty="0" smtClean="0"/>
              <a:t>good </a:t>
            </a:r>
            <a:r>
              <a:rPr lang="en-US" dirty="0" smtClean="0"/>
              <a:t>performances for most beams: </a:t>
            </a:r>
            <a:r>
              <a:rPr lang="en-US" dirty="0" smtClean="0"/>
              <a:t>AR: 2.5 keV 1 mJ, AT: 0.71 keV C+ 4 mJ, LH 2.75 mJ, LV 2.5 mJ, 1.35 keV C+ 1 mJ, but not very good at 1.35 keV LV/LH 350-400 </a:t>
            </a:r>
            <a:r>
              <a:rPr lang="en-US" dirty="0" err="1" smtClean="0"/>
              <a:t>uJ</a:t>
            </a:r>
            <a:endParaRPr lang="en-US" dirty="0" smtClean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semi-automatic tool to restore </a:t>
            </a:r>
            <a:r>
              <a:rPr lang="en-US" dirty="0" smtClean="0"/>
              <a:t>settings </a:t>
            </a:r>
            <a:r>
              <a:rPr lang="en-US" dirty="0"/>
              <a:t>during the </a:t>
            </a:r>
            <a:r>
              <a:rPr lang="en-US" dirty="0" smtClean="0"/>
              <a:t>week:</a:t>
            </a:r>
            <a:r>
              <a:rPr lang="en-US" dirty="0" smtClean="0"/>
              <a:t> </a:t>
            </a:r>
            <a:r>
              <a:rPr lang="en-US" dirty="0" smtClean="0"/>
              <a:t>relatively successful but some problems with optimized compression settings-&gt; they </a:t>
            </a:r>
            <a:r>
              <a:rPr lang="en-US" dirty="0" smtClean="0"/>
              <a:t>seem not to </a:t>
            </a:r>
            <a:r>
              <a:rPr lang="en-US" dirty="0" smtClean="0"/>
              <a:t>be </a:t>
            </a:r>
            <a:r>
              <a:rPr lang="en-US" dirty="0" smtClean="0"/>
              <a:t>reproducible (maybe </a:t>
            </a:r>
            <a:r>
              <a:rPr lang="en-US" dirty="0" smtClean="0"/>
              <a:t>linked with the instability problem</a:t>
            </a:r>
            <a:r>
              <a:rPr lang="en-US" dirty="0" smtClean="0"/>
              <a:t>…) </a:t>
            </a:r>
            <a:r>
              <a:rPr lang="en-US" dirty="0" smtClean="0"/>
              <a:t>also some problems with polarity changes, not always reproducible (mechanical/magnetic hysteresis effect) -&gt; MD to investigate this problem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Most beam </a:t>
            </a:r>
            <a:r>
              <a:rPr lang="en-US" dirty="0" smtClean="0"/>
              <a:t>changes were done successfully by the shift crew (alone). We still need to work on this but it is going the right way.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or the moment please stick to beam changes during the day or coordinate with the </a:t>
            </a:r>
            <a:r>
              <a:rPr lang="en-US" dirty="0" smtClean="0"/>
              <a:t>RC (changes on Thursday night and Sunday night not correct)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531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 smtClean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dirty="0" smtClean="0"/>
              <a:t>Problems causing downtime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S10CB05: HV module driving board failure (</a:t>
            </a:r>
            <a:r>
              <a:rPr lang="en-US" dirty="0" err="1" smtClean="0"/>
              <a:t>pikett</a:t>
            </a:r>
            <a:r>
              <a:rPr lang="en-US" dirty="0" smtClean="0"/>
              <a:t> needed) (Tue, 5h)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SATUN21 mover failed-&gt; </a:t>
            </a:r>
            <a:r>
              <a:rPr lang="en-US" dirty="0"/>
              <a:t>controller card for gap motor had to be </a:t>
            </a:r>
            <a:r>
              <a:rPr lang="en-US" dirty="0" smtClean="0"/>
              <a:t>exchanged, tunnel access (Thu, 1h30)</a:t>
            </a:r>
            <a:endParaRPr lang="en-US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Aramis gas detector vacuum pump failure, tunnel access (Sat, 2h)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Several trips of SINSB02, fault on </a:t>
            </a:r>
            <a:r>
              <a:rPr lang="de-CH" dirty="0" err="1" smtClean="0"/>
              <a:t>solenoid</a:t>
            </a:r>
            <a:r>
              <a:rPr lang="de-CH" dirty="0" smtClean="0"/>
              <a:t> </a:t>
            </a:r>
            <a:r>
              <a:rPr lang="de-CH" dirty="0"/>
              <a:t>power </a:t>
            </a:r>
            <a:r>
              <a:rPr lang="de-CH" dirty="0" err="1" smtClean="0"/>
              <a:t>supply</a:t>
            </a:r>
            <a:r>
              <a:rPr lang="de-CH" dirty="0" smtClean="0"/>
              <a:t>, will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checked</a:t>
            </a:r>
            <a:r>
              <a:rPr lang="de-CH" dirty="0" smtClean="0"/>
              <a:t> </a:t>
            </a:r>
            <a:r>
              <a:rPr lang="de-CH" dirty="0" err="1" smtClean="0"/>
              <a:t>during</a:t>
            </a:r>
            <a:r>
              <a:rPr lang="de-CH" dirty="0" smtClean="0"/>
              <a:t> </a:t>
            </a:r>
            <a:r>
              <a:rPr lang="de-CH" dirty="0" err="1" smtClean="0"/>
              <a:t>service</a:t>
            </a:r>
            <a:r>
              <a:rPr lang="de-CH" dirty="0" smtClean="0"/>
              <a:t> </a:t>
            </a:r>
            <a:r>
              <a:rPr lang="de-CH" dirty="0" err="1" smtClean="0"/>
              <a:t>day</a:t>
            </a:r>
            <a:endParaRPr lang="de-CH" dirty="0" smtClean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spcBef>
                <a:spcPts val="1000"/>
              </a:spcBef>
            </a:pPr>
            <a:r>
              <a:rPr lang="en-US" dirty="0" smtClean="0"/>
              <a:t>Other problems</a:t>
            </a:r>
            <a:endParaRPr lang="en-US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Observe sporadic instabilities in Athos, can be compensated with Mizar delay or compression, suspect Mizar laser optics degrading, was checked by Andreas on Sunday morning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Athos polarity hysteresis </a:t>
            </a:r>
            <a:r>
              <a:rPr lang="en-US" dirty="0" smtClean="0"/>
              <a:t>effect</a:t>
            </a:r>
          </a:p>
          <a:p>
            <a:pPr>
              <a:spcBef>
                <a:spcPts val="1000"/>
              </a:spcBef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SEM Machine Report, Week 9/2023</vt:lpstr>
      <vt:lpstr>PowerPoint Presentation</vt:lpstr>
      <vt:lpstr>PowerPoint Presentation</vt:lpstr>
      <vt:lpstr>BW optimization</vt:lpstr>
      <vt:lpstr>Restoring settings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11</cp:revision>
  <dcterms:created xsi:type="dcterms:W3CDTF">2023-03-05T10:46:20Z</dcterms:created>
  <dcterms:modified xsi:type="dcterms:W3CDTF">2023-03-06T09:48:32Z</dcterms:modified>
</cp:coreProperties>
</file>