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wmf" ContentType="image/x-wmf"/>
  <Override PartName="/ppt/media/image2.jpeg" ContentType="image/jpeg"/>
  <Override PartName="/ppt/media/image3.wmf" ContentType="image/x-wmf"/>
  <Override PartName="/ppt/media/image4.wmf" ContentType="image/x-wmf"/>
  <Override PartName="/ppt/media/image5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x="12192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4C041104-DD88-4CC4-A8F2-D8086621EDD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8560" cy="3239280"/>
          </a:xfrm>
          <a:prstGeom prst="rect">
            <a:avLst/>
          </a:prstGeom>
        </p:spPr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731520" y="4620600"/>
            <a:ext cx="5851440" cy="37796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4143600" y="9119520"/>
            <a:ext cx="3169080" cy="48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</a:pPr>
            <a:fld id="{5CA10EC4-8E54-453E-832D-8C471AFC31EA}" type="slidenum">
              <a:rPr b="0" lang="de-CH" sz="13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3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413000"/>
            <a:ext cx="815400" cy="815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" name="Bild 14" descr="PSI-Logo_narrow_30k.eps"/>
          <p:cNvPicPr/>
          <p:nvPr/>
        </p:nvPicPr>
        <p:blipFill>
          <a:blip r:embed="rId2"/>
          <a:stretch/>
        </p:blipFill>
        <p:spPr>
          <a:xfrm>
            <a:off x="1104120" y="285840"/>
            <a:ext cx="1352880" cy="481320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3"/>
          <a:srcRect l="-139" t="0" r="0" b="0"/>
          <a:stretch/>
        </p:blipFill>
        <p:spPr>
          <a:xfrm>
            <a:off x="4347360" y="260640"/>
            <a:ext cx="6740640" cy="316764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0" y="260640"/>
            <a:ext cx="4203360" cy="316764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Bild 24" descr="PSI-Logo_narrow_30k.eps"/>
          <p:cNvPicPr/>
          <p:nvPr/>
        </p:nvPicPr>
        <p:blipFill>
          <a:blip r:embed="rId4"/>
          <a:stretch/>
        </p:blipFill>
        <p:spPr>
          <a:xfrm>
            <a:off x="1107000" y="548640"/>
            <a:ext cx="1626480" cy="57852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1104120" y="6041880"/>
            <a:ext cx="815400" cy="815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4"/>
          <p:cNvSpPr/>
          <p:nvPr/>
        </p:nvSpPr>
        <p:spPr>
          <a:xfrm>
            <a:off x="7728120" y="3196440"/>
            <a:ext cx="3359520" cy="23184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1200" spc="35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11232000" y="260640"/>
            <a:ext cx="959400" cy="316764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</a:t>
            </a:r>
            <a:r>
              <a:rPr b="0" lang="en-US" sz="4400" spc="-1" strike="noStrike">
                <a:latin typeface="Arial"/>
              </a:rPr>
              <a:t>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1413000"/>
            <a:ext cx="815400" cy="815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7" name="Bild 14" descr="PSI-Logo_narrow_30k.eps"/>
          <p:cNvPicPr/>
          <p:nvPr/>
        </p:nvPicPr>
        <p:blipFill>
          <a:blip r:embed="rId2"/>
          <a:stretch/>
        </p:blipFill>
        <p:spPr>
          <a:xfrm>
            <a:off x="1104120" y="285840"/>
            <a:ext cx="1352880" cy="481320"/>
          </a:xfrm>
          <a:prstGeom prst="rect">
            <a:avLst/>
          </a:prstGeom>
          <a:ln>
            <a:noFill/>
          </a:ln>
        </p:spPr>
      </p:pic>
      <p:sp>
        <p:nvSpPr>
          <p:cNvPr id="48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085760" y="4365000"/>
            <a:ext cx="10625040" cy="10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334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EIDO (7901) Update</a:t>
            </a:r>
            <a:endParaRPr b="0" lang="en-US" sz="334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1104840" y="5534280"/>
            <a:ext cx="10605960" cy="39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1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March 6, 2023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Content Placeholder 5_1" descr="Diagram&#10;&#10;Description automatically generated"/>
          <p:cNvPicPr/>
          <p:nvPr/>
        </p:nvPicPr>
        <p:blipFill>
          <a:blip r:embed="rId1"/>
          <a:stretch/>
        </p:blipFill>
        <p:spPr>
          <a:xfrm>
            <a:off x="5054400" y="3123360"/>
            <a:ext cx="6705360" cy="369396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2769480" y="288000"/>
            <a:ext cx="8943480" cy="50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CH" sz="32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BEC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10941840" y="6624000"/>
            <a:ext cx="76680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D683D229-A8A8-4CFD-8261-7543EF5E79ED}" type="slidenum"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1070" spc="-1" strike="noStrike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1097280" y="1188720"/>
            <a:ext cx="9966600" cy="220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Preparation for user tests at SLS (X-Treme and cSAXS)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Work on a web-based configuration and access management system.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Preparation for the envisioned deployment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SciHub connector (SciLog, SciCat, BEC)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2769480" y="288000"/>
            <a:ext cx="8943480" cy="50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CH" sz="32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slic &amp; sfdata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10941840" y="6624000"/>
            <a:ext cx="76680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17F55CA9-65CE-4283-8566-9808FAEE9798}" type="slidenum"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107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1061640" y="1503000"/>
            <a:ext cx="5790600" cy="63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4"/>
          <p:cNvSpPr/>
          <p:nvPr/>
        </p:nvSpPr>
        <p:spPr>
          <a:xfrm>
            <a:off x="1004760" y="1222200"/>
            <a:ext cx="6016320" cy="417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0000"/>
              </a:lnSpc>
            </a:pPr>
            <a:r>
              <a:rPr b="1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slic: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New type: Sensors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GUI: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Improved feedback on math entries</a:t>
            </a: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	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Display pgroup meta info: owner(s), title, type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DBUS notifications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CLI: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Address Adjustables by name (vs. by variable)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1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Device filtering (by type / by name)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0000"/>
              </a:lnSpc>
            </a:pPr>
            <a:endParaRPr b="0" lang="en-US" sz="1800" spc="-1" strike="noStrike">
              <a:latin typeface="Arial"/>
            </a:endParaRPr>
          </a:p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And various improvements under the hood...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2" name="CustomShape 5"/>
          <p:cNvSpPr/>
          <p:nvPr/>
        </p:nvSpPr>
        <p:spPr>
          <a:xfrm>
            <a:off x="975960" y="5613840"/>
            <a:ext cx="6531840" cy="85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latin typeface="Arial"/>
              </a:rPr>
              <a:t>sfdata: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Meta data handling (slightly smart: lazy loading with caching)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3" name="CustomShape 6"/>
          <p:cNvSpPr/>
          <p:nvPr/>
        </p:nvSpPr>
        <p:spPr>
          <a:xfrm>
            <a:off x="6549480" y="1956240"/>
            <a:ext cx="252432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4" name="Group 7"/>
          <p:cNvGrpSpPr/>
          <p:nvPr/>
        </p:nvGrpSpPr>
        <p:grpSpPr>
          <a:xfrm>
            <a:off x="5484960" y="676080"/>
            <a:ext cx="2484720" cy="1884240"/>
            <a:chOff x="5484960" y="676080"/>
            <a:chExt cx="2484720" cy="1884240"/>
          </a:xfrm>
        </p:grpSpPr>
        <p:sp>
          <p:nvSpPr>
            <p:cNvPr id="105" name="Line 8"/>
            <p:cNvSpPr/>
            <p:nvPr/>
          </p:nvSpPr>
          <p:spPr>
            <a:xfrm>
              <a:off x="5635080" y="2394000"/>
              <a:ext cx="1737360" cy="0"/>
            </a:xfrm>
            <a:prstGeom prst="line">
              <a:avLst/>
            </a:prstGeom>
            <a:ln w="36720">
              <a:solidFill>
                <a:srgbClr val="3465a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6" name="Line 9"/>
            <p:cNvSpPr/>
            <p:nvPr/>
          </p:nvSpPr>
          <p:spPr>
            <a:xfrm flipV="1">
              <a:off x="5635080" y="1022400"/>
              <a:ext cx="0" cy="1371600"/>
            </a:xfrm>
            <a:prstGeom prst="line">
              <a:avLst/>
            </a:prstGeom>
            <a:ln w="36720">
              <a:solidFill>
                <a:srgbClr val="3465a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" name="CustomShape 10"/>
            <p:cNvSpPr/>
            <p:nvPr/>
          </p:nvSpPr>
          <p:spPr>
            <a:xfrm>
              <a:off x="5734800" y="1041840"/>
              <a:ext cx="2234880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8" name="TextShape 11"/>
            <p:cNvSpPr txBox="1"/>
            <p:nvPr/>
          </p:nvSpPr>
          <p:spPr>
            <a:xfrm>
              <a:off x="5724720" y="1975680"/>
              <a:ext cx="215748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latin typeface="Arial"/>
                </a:rPr>
                <a:t>scanned Adjustable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109" name="TextShape 12"/>
            <p:cNvSpPr txBox="1"/>
            <p:nvPr/>
          </p:nvSpPr>
          <p:spPr>
            <a:xfrm>
              <a:off x="5484960" y="676080"/>
              <a:ext cx="2952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r>
                <a:rPr b="0" lang="en-US" sz="1800" spc="-1" strike="noStrike">
                  <a:latin typeface="Arial"/>
                </a:rPr>
                <a:t>y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110" name="TextShape 13"/>
            <p:cNvSpPr txBox="1"/>
            <p:nvPr/>
          </p:nvSpPr>
          <p:spPr>
            <a:xfrm>
              <a:off x="5631840" y="1041480"/>
              <a:ext cx="186624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latin typeface="Arial"/>
                </a:rPr>
                <a:t>recorded Sensor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111" name="TextShape 14"/>
            <p:cNvSpPr txBox="1"/>
            <p:nvPr/>
          </p:nvSpPr>
          <p:spPr>
            <a:xfrm>
              <a:off x="7315200" y="2214000"/>
              <a:ext cx="2952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r>
                <a:rPr b="0" lang="en-US" sz="1800" spc="-1" strike="noStrike">
                  <a:latin typeface="Arial"/>
                </a:rPr>
                <a:t>x</a:t>
              </a:r>
              <a:endParaRPr b="0" lang="en-US" sz="1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mediacall" presetID="0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mediacall" presetID="0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2769480" y="288000"/>
            <a:ext cx="8943480" cy="50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nomachine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10941840" y="6624000"/>
            <a:ext cx="766800" cy="1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A6823B90-6DF7-4D4C-93E0-38298390EDF9}" type="slidenum">
              <a:rPr b="0" lang="de-DE" sz="107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107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1061640" y="1503000"/>
            <a:ext cx="5790600" cy="63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4"/>
          <p:cNvSpPr/>
          <p:nvPr/>
        </p:nvSpPr>
        <p:spPr>
          <a:xfrm>
            <a:off x="1645920" y="1629720"/>
            <a:ext cx="4664520" cy="38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85840" indent="-28512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Updates from version 7 to 8 ongoing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19190</TotalTime>
  <Application>LibreOffice/6.4.7.2$Linux_X86_64 LibreOffice_project/40$Build-2</Application>
  <Words>45</Words>
  <Paragraphs>9</Paragraphs>
  <Company>PSI - Paul Scherrer Institut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2021-01-20T12:56:29Z</dcterms:created>
  <dc:creator>Yao Xingxing</dc:creator>
  <dc:description/>
  <dc:language>en-US</dc:language>
  <cp:lastModifiedBy/>
  <cp:lastPrinted>2022-12-06T08:26:53Z</cp:lastPrinted>
  <dcterms:modified xsi:type="dcterms:W3CDTF">2023-03-06T11:08:08Z</dcterms:modified>
  <cp:revision>130</cp:revision>
  <dc:subject/>
  <dc:title>Marie Yao - Architect and Coordinator for Controls and Science IT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PSI - Paul Scherrer Institut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</vt:i4>
  </property>
</Properties>
</file>