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56" r:id="rId2"/>
    <p:sldId id="404" r:id="rId3"/>
    <p:sldId id="403" r:id="rId4"/>
    <p:sldId id="383" r:id="rId5"/>
    <p:sldId id="405" r:id="rId6"/>
    <p:sldId id="406" r:id="rId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56"/>
            <p14:sldId id="404"/>
            <p14:sldId id="403"/>
            <p14:sldId id="383"/>
            <p14:sldId id="405"/>
            <p14:sldId id="40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0414" autoAdjust="0"/>
  </p:normalViewPr>
  <p:slideViewPr>
    <p:cSldViewPr snapToObjects="1">
      <p:cViewPr varScale="1">
        <p:scale>
          <a:sx n="107" d="100"/>
          <a:sy n="107" d="100"/>
        </p:scale>
        <p:origin x="1758" y="102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5198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6579" y="1773238"/>
            <a:ext cx="7507089" cy="2011316"/>
          </a:xfrm>
          <a:prstGeom prst="rect">
            <a:avLst/>
          </a:prstGeom>
        </p:spPr>
      </p:pic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0" y="1773238"/>
            <a:ext cx="719138" cy="200342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7" name="Rechteck 15"/>
          <p:cNvSpPr>
            <a:spLocks noChangeArrowheads="1"/>
          </p:cNvSpPr>
          <p:nvPr/>
        </p:nvSpPr>
        <p:spPr bwMode="auto">
          <a:xfrm>
            <a:off x="8423275" y="9699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GB" noProof="0" dirty="0" err="1" smtClean="0"/>
              <a:t>Formatvorlage</a:t>
            </a:r>
            <a:r>
              <a:rPr lang="en-GB" noProof="0" dirty="0" smtClean="0"/>
              <a:t> des </a:t>
            </a:r>
            <a:r>
              <a:rPr lang="en-GB" noProof="0" dirty="0" err="1" smtClean="0"/>
              <a:t>Untertitelmasters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003800" y="1772816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2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412886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88001"/>
            <a:ext cx="6708025" cy="508500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484781"/>
            <a:ext cx="7885633" cy="4608515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15805596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52382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 smtClean="0"/>
              <a:t>Titelmasterformat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durch</a:t>
            </a:r>
            <a:r>
              <a:rPr lang="en-GB" noProof="0" dirty="0" smtClean="0"/>
              <a:t> </a:t>
            </a:r>
            <a:r>
              <a:rPr lang="en-GB" noProof="0" dirty="0" err="1" smtClean="0"/>
              <a:t>Klicken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GB" noProof="0" dirty="0" err="1" smtClean="0"/>
              <a:t>Textmasterformat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 smtClean="0"/>
              <a:t>Folientitel</a:t>
            </a:r>
            <a:r>
              <a:rPr lang="en-GB" noProof="0" dirty="0" smtClean="0"/>
              <a:t> </a:t>
            </a:r>
            <a:r>
              <a:rPr lang="en-GB" noProof="0" dirty="0" err="1" smtClean="0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 smtClean="0"/>
              <a:t>Mastertextformat</a:t>
            </a:r>
            <a:r>
              <a:rPr lang="en-GB" noProof="0" dirty="0" smtClean="0"/>
              <a:t> </a:t>
            </a:r>
            <a:r>
              <a:rPr lang="en-GB" noProof="0" dirty="0" err="1" smtClean="0"/>
              <a:t>bearbeiten</a:t>
            </a:r>
            <a:endParaRPr lang="en-GB" noProof="0" dirty="0" smtClean="0"/>
          </a:p>
          <a:p>
            <a:pPr lvl="1"/>
            <a:r>
              <a:rPr lang="en-GB" noProof="0" dirty="0" err="1" smtClean="0"/>
              <a:t>Zweite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Dritte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Vierte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Fünfte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5"/>
            <a:r>
              <a:rPr lang="en-GB" noProof="0" dirty="0" err="1" smtClean="0"/>
              <a:t>Sechste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6"/>
            <a:r>
              <a:rPr lang="en-GB" noProof="0" dirty="0" err="1" smtClean="0"/>
              <a:t>Siebte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7"/>
            <a:r>
              <a:rPr lang="en-GB" noProof="0" dirty="0" err="1" smtClean="0"/>
              <a:t>Achte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  <a:p>
            <a:pPr lvl="8"/>
            <a:r>
              <a:rPr lang="en-GB" noProof="0" dirty="0" err="1" smtClean="0"/>
              <a:t>Neunte</a:t>
            </a:r>
            <a:r>
              <a:rPr lang="en-GB" noProof="0" dirty="0" smtClean="0"/>
              <a:t> </a:t>
            </a:r>
            <a:r>
              <a:rPr lang="en-GB" noProof="0" dirty="0" err="1" smtClean="0"/>
              <a:t>Ebene</a:t>
            </a:r>
            <a:endParaRPr lang="en-GB" noProof="0" dirty="0" smtClean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75" r:id="rId8"/>
    <p:sldLayoutId id="2147483980" r:id="rId9"/>
    <p:sldLayoutId id="2147483982" r:id="rId10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572001"/>
            <a:ext cx="7969249" cy="1090800"/>
          </a:xfrm>
        </p:spPr>
        <p:txBody>
          <a:bodyPr/>
          <a:lstStyle/>
          <a:p>
            <a:r>
              <a:rPr lang="de-CH" dirty="0" smtClean="0"/>
              <a:t>Update on Data </a:t>
            </a:r>
            <a:r>
              <a:rPr lang="de-CH" dirty="0" err="1" smtClean="0"/>
              <a:t>Curation</a:t>
            </a:r>
            <a:r>
              <a:rPr lang="de-CH" dirty="0" smtClean="0"/>
              <a:t> </a:t>
            </a:r>
            <a:r>
              <a:rPr lang="de-CH" dirty="0" err="1" smtClean="0"/>
              <a:t>group</a:t>
            </a:r>
            <a:r>
              <a:rPr lang="de-CH" dirty="0" smtClean="0"/>
              <a:t> </a:t>
            </a:r>
            <a:r>
              <a:rPr lang="de-CH" dirty="0" err="1" smtClean="0"/>
              <a:t>activities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dirty="0" smtClean="0"/>
              <a:t>Stephan </a:t>
            </a:r>
            <a:r>
              <a:rPr lang="en-GB" dirty="0" smtClean="0"/>
              <a:t>Egli ::  </a:t>
            </a:r>
            <a:r>
              <a:rPr lang="en-GB" dirty="0"/>
              <a:t>Paul </a:t>
            </a:r>
            <a:r>
              <a:rPr lang="en-GB" dirty="0" err="1"/>
              <a:t>Scherrer</a:t>
            </a:r>
            <a:r>
              <a:rPr lang="en-GB" dirty="0"/>
              <a:t> </a:t>
            </a:r>
            <a:r>
              <a:rPr lang="en-GB" dirty="0" err="1"/>
              <a:t>Institut</a:t>
            </a:r>
            <a:endParaRPr lang="en-GB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373216"/>
            <a:ext cx="7430021" cy="5760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March 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 6</a:t>
            </a:r>
            <a:r>
              <a:rPr lang="en-US" sz="1800" b="1" baseline="30000" dirty="0" smtClean="0">
                <a:solidFill>
                  <a:srgbClr val="969696"/>
                </a:solidFill>
                <a:latin typeface="+mn-lt"/>
              </a:rPr>
              <a:t>th</a:t>
            </a:r>
            <a:r>
              <a:rPr lang="en-US" sz="1800" b="1" dirty="0" smtClean="0">
                <a:solidFill>
                  <a:srgbClr val="969696"/>
                </a:solidFill>
                <a:latin typeface="+mn-lt"/>
              </a:rPr>
              <a:t> 2023</a:t>
            </a:r>
            <a:endParaRPr lang="en-US" sz="1800" b="1" dirty="0" smtClean="0">
              <a:solidFill>
                <a:srgbClr val="969696"/>
              </a:solidFill>
              <a:latin typeface="+mn-lt"/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Via zoom</a:t>
            </a:r>
            <a:endParaRPr lang="de-CH" sz="1800" b="1" dirty="0">
              <a:solidFill>
                <a:srgbClr val="96969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59453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Projects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Carlo:  </a:t>
            </a:r>
            <a:r>
              <a:rPr lang="en-US" b="1" dirty="0" err="1"/>
              <a:t>ExPaNDS</a:t>
            </a:r>
            <a:r>
              <a:rPr lang="en-US" dirty="0"/>
              <a:t> project finished with closing event in Hamburg in January and writing, thanks to Carlo for his great efforts !</a:t>
            </a:r>
          </a:p>
          <a:p>
            <a:r>
              <a:rPr lang="en-US" dirty="0" smtClean="0"/>
              <a:t>Spencer </a:t>
            </a:r>
            <a:r>
              <a:rPr lang="en-US" dirty="0"/>
              <a:t>started as Project lead for </a:t>
            </a:r>
            <a:r>
              <a:rPr lang="en-US" b="1" dirty="0" err="1"/>
              <a:t>OpenEM</a:t>
            </a:r>
            <a:r>
              <a:rPr lang="en-US" dirty="0"/>
              <a:t> ETH-ORD Project. Challenge to coordinate ETHZ,EPFL, Universities and PSI activities </a:t>
            </a:r>
            <a:r>
              <a:rPr lang="en-US" dirty="0" smtClean="0"/>
              <a:t>! Preparation </a:t>
            </a:r>
            <a:r>
              <a:rPr lang="en-US" dirty="0"/>
              <a:t>meeting organized by Spencer, setup of tools and document exchange platform</a:t>
            </a:r>
          </a:p>
          <a:p>
            <a:r>
              <a:rPr lang="en-US" b="1" dirty="0" err="1" smtClean="0"/>
              <a:t>ReMade</a:t>
            </a:r>
            <a:r>
              <a:rPr lang="en-US" dirty="0" smtClean="0"/>
              <a:t> </a:t>
            </a:r>
            <a:r>
              <a:rPr lang="en-US" dirty="0"/>
              <a:t>meeting, PSI provides first DMP deliverable in beginning of March</a:t>
            </a:r>
          </a:p>
        </p:txBody>
      </p:sp>
    </p:spTree>
    <p:extLst>
      <p:ext uri="{BB962C8B-B14F-4D97-AF65-F5344CB8AC3E}">
        <p14:creationId xmlns:p14="http://schemas.microsoft.com/office/powerpoint/2010/main" val="36530140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Cloud Infrastructure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So far very stable operation experiences</a:t>
            </a:r>
          </a:p>
          <a:p>
            <a:r>
              <a:rPr lang="en-US" dirty="0" smtClean="0"/>
              <a:t>Connection </a:t>
            </a:r>
            <a:r>
              <a:rPr lang="en-US" dirty="0" err="1"/>
              <a:t>SciCat</a:t>
            </a:r>
            <a:r>
              <a:rPr lang="en-US" dirty="0"/>
              <a:t> and </a:t>
            </a:r>
            <a:r>
              <a:rPr lang="en-US" dirty="0" err="1"/>
              <a:t>Scilog</a:t>
            </a:r>
            <a:r>
              <a:rPr lang="en-US" dirty="0"/>
              <a:t> to </a:t>
            </a:r>
            <a:r>
              <a:rPr lang="en-US" dirty="0" err="1"/>
              <a:t>Grafana</a:t>
            </a:r>
            <a:r>
              <a:rPr lang="en-US" dirty="0"/>
              <a:t> service, free tier, for monitoring and alarming</a:t>
            </a:r>
          </a:p>
          <a:p>
            <a:r>
              <a:rPr lang="en-US" dirty="0" smtClean="0"/>
              <a:t>On </a:t>
            </a:r>
            <a:r>
              <a:rPr lang="en-US" dirty="0"/>
              <a:t>the fly Mongo DB migration within Kubernetes to solve some restart problems caused by resource limits</a:t>
            </a:r>
          </a:p>
          <a:p>
            <a:r>
              <a:rPr lang="en-US" dirty="0"/>
              <a:t>S</a:t>
            </a:r>
            <a:r>
              <a:rPr lang="en-US" dirty="0" smtClean="0"/>
              <a:t>witched </a:t>
            </a:r>
            <a:r>
              <a:rPr lang="en-US" dirty="0"/>
              <a:t>to 2FA for </a:t>
            </a:r>
            <a:r>
              <a:rPr lang="en-US" dirty="0" err="1"/>
              <a:t>Hetzner</a:t>
            </a:r>
            <a:r>
              <a:rPr lang="en-US" dirty="0"/>
              <a:t> account and trained </a:t>
            </a:r>
            <a:r>
              <a:rPr lang="en-US" dirty="0" err="1"/>
              <a:t>fiance</a:t>
            </a:r>
            <a:r>
              <a:rPr lang="en-US" dirty="0"/>
              <a:t> department colleagues to authenticate with 2FA</a:t>
            </a:r>
          </a:p>
        </p:txBody>
      </p:sp>
    </p:spTree>
    <p:extLst>
      <p:ext uri="{BB962C8B-B14F-4D97-AF65-F5344CB8AC3E}">
        <p14:creationId xmlns:p14="http://schemas.microsoft.com/office/powerpoint/2010/main" val="311980391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7211" y="288001"/>
            <a:ext cx="6815269" cy="508500"/>
          </a:xfrm>
        </p:spPr>
        <p:txBody>
          <a:bodyPr/>
          <a:lstStyle/>
          <a:p>
            <a:r>
              <a:rPr lang="de-DE" dirty="0" err="1" smtClean="0"/>
              <a:t>SciCat</a:t>
            </a:r>
            <a:r>
              <a:rPr lang="de-DE" dirty="0" smtClean="0"/>
              <a:t> Data </a:t>
            </a:r>
            <a:r>
              <a:rPr lang="de-DE" dirty="0" err="1" smtClean="0"/>
              <a:t>catalog</a:t>
            </a:r>
            <a:r>
              <a:rPr lang="de-DE" dirty="0" smtClean="0"/>
              <a:t> </a:t>
            </a:r>
            <a:r>
              <a:rPr lang="de-DE" dirty="0" err="1" smtClean="0"/>
              <a:t>updates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sz="1800" dirty="0"/>
              <a:t>N</a:t>
            </a:r>
            <a:r>
              <a:rPr lang="en-US" sz="1800" dirty="0" smtClean="0"/>
              <a:t>ew </a:t>
            </a:r>
            <a:r>
              <a:rPr lang="en-US" sz="1800" dirty="0"/>
              <a:t>GUI frontend </a:t>
            </a:r>
            <a:r>
              <a:rPr lang="en-US" sz="1800" dirty="0" smtClean="0"/>
              <a:t>version with </a:t>
            </a:r>
            <a:r>
              <a:rPr lang="en-US" sz="1800" dirty="0"/>
              <a:t>speed updates</a:t>
            </a:r>
          </a:p>
          <a:p>
            <a:r>
              <a:rPr lang="en-US" sz="1800" dirty="0" smtClean="0"/>
              <a:t>Migration </a:t>
            </a:r>
            <a:r>
              <a:rPr lang="en-US" sz="1800" dirty="0"/>
              <a:t>to Cloud finished by moving DOI server and Proposal integration</a:t>
            </a:r>
          </a:p>
          <a:p>
            <a:r>
              <a:rPr lang="en-US" sz="1800" dirty="0" smtClean="0"/>
              <a:t>Connection </a:t>
            </a:r>
            <a:r>
              <a:rPr lang="en-US" sz="1800" dirty="0"/>
              <a:t>to new M365 </a:t>
            </a:r>
            <a:r>
              <a:rPr lang="en-US" sz="1800" dirty="0" err="1"/>
              <a:t>mailservice</a:t>
            </a:r>
            <a:r>
              <a:rPr lang="en-US" sz="1800" dirty="0"/>
              <a:t> done</a:t>
            </a:r>
          </a:p>
          <a:p>
            <a:r>
              <a:rPr lang="en-US" sz="1800" dirty="0" smtClean="0"/>
              <a:t>Petabyte </a:t>
            </a:r>
            <a:r>
              <a:rPr lang="en-US" sz="1800" dirty="0"/>
              <a:t>Archive meeting with AIT: clarify role of </a:t>
            </a:r>
            <a:r>
              <a:rPr lang="en-US" sz="1800" dirty="0" err="1"/>
              <a:t>SciCat</a:t>
            </a:r>
            <a:r>
              <a:rPr lang="en-US" sz="1800" dirty="0"/>
              <a:t>. Should eventually be presented to Peter </a:t>
            </a:r>
            <a:r>
              <a:rPr lang="en-US" sz="1800" dirty="0" err="1"/>
              <a:t>Allenspach</a:t>
            </a:r>
            <a:r>
              <a:rPr lang="en-US" sz="1800" dirty="0"/>
              <a:t>. We emphasized the current scope </a:t>
            </a:r>
            <a:r>
              <a:rPr lang="en-US" sz="1800" dirty="0" smtClean="0"/>
              <a:t>focused </a:t>
            </a:r>
            <a:r>
              <a:rPr lang="en-US" sz="1800" dirty="0"/>
              <a:t>on data, not documents </a:t>
            </a:r>
            <a:r>
              <a:rPr lang="en-US" sz="1800" dirty="0" smtClean="0"/>
              <a:t>and </a:t>
            </a:r>
            <a:r>
              <a:rPr lang="en-US" sz="1800" dirty="0"/>
              <a:t>not a backup (versioned) solution. Not for industry </a:t>
            </a:r>
            <a:r>
              <a:rPr lang="en-US" sz="1800" dirty="0" smtClean="0"/>
              <a:t>data.</a:t>
            </a:r>
            <a:endParaRPr lang="en-US" sz="1800" dirty="0"/>
          </a:p>
          <a:p>
            <a:r>
              <a:rPr lang="en-US" sz="1800" dirty="0" smtClean="0"/>
              <a:t>Now </a:t>
            </a:r>
            <a:r>
              <a:rPr lang="en-US" sz="1800" dirty="0"/>
              <a:t>three instead of one retrieve option , email to </a:t>
            </a:r>
            <a:r>
              <a:rPr lang="en-US" sz="1800" dirty="0" err="1"/>
              <a:t>uers</a:t>
            </a:r>
            <a:r>
              <a:rPr lang="en-US" sz="1800" dirty="0"/>
              <a:t>: templates </a:t>
            </a:r>
            <a:r>
              <a:rPr lang="en-US" sz="1800" dirty="0" smtClean="0"/>
              <a:t>restructured</a:t>
            </a:r>
          </a:p>
          <a:p>
            <a:pPr lvl="1"/>
            <a:r>
              <a:rPr lang="en-US" sz="1800" dirty="0" smtClean="0"/>
              <a:t>PSI </a:t>
            </a:r>
            <a:r>
              <a:rPr lang="en-US" sz="1800" dirty="0"/>
              <a:t>(standard option, final destination freely </a:t>
            </a:r>
            <a:r>
              <a:rPr lang="en-US" sz="1800" dirty="0" err="1"/>
              <a:t>choosable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PSI-Ra </a:t>
            </a:r>
            <a:r>
              <a:rPr lang="en-US" sz="1800" dirty="0"/>
              <a:t>("one click" retrieve of </a:t>
            </a:r>
            <a:r>
              <a:rPr lang="en-US" sz="1800" dirty="0" smtClean="0"/>
              <a:t>data)</a:t>
            </a:r>
          </a:p>
          <a:p>
            <a:pPr lvl="1"/>
            <a:r>
              <a:rPr lang="en-US" sz="1800" dirty="0" smtClean="0"/>
              <a:t>CSCS </a:t>
            </a:r>
            <a:r>
              <a:rPr lang="en-US" sz="1800" dirty="0"/>
              <a:t>(will be the new way of </a:t>
            </a:r>
            <a:r>
              <a:rPr lang="en-US" sz="1800" dirty="0" smtClean="0"/>
              <a:t>publishing  </a:t>
            </a:r>
            <a:r>
              <a:rPr lang="en-US" sz="1800" dirty="0"/>
              <a:t>file data, Landing page mods in preparation)</a:t>
            </a:r>
          </a:p>
          <a:p>
            <a:r>
              <a:rPr lang="en-US" sz="1800" dirty="0" smtClean="0"/>
              <a:t>Meeting </a:t>
            </a:r>
            <a:r>
              <a:rPr lang="en-US" sz="1800" dirty="0"/>
              <a:t>with Zac on using </a:t>
            </a:r>
            <a:r>
              <a:rPr lang="en-US" sz="1800" dirty="0" err="1"/>
              <a:t>SciCat</a:t>
            </a:r>
            <a:r>
              <a:rPr lang="en-US" sz="1800" dirty="0"/>
              <a:t> for MX based on their existing Mongo DB based inventory of their datasets.</a:t>
            </a:r>
            <a:endParaRPr lang="de-CH" sz="1800" dirty="0"/>
          </a:p>
        </p:txBody>
      </p:sp>
    </p:spTree>
    <p:extLst>
      <p:ext uri="{BB962C8B-B14F-4D97-AF65-F5344CB8AC3E}">
        <p14:creationId xmlns:p14="http://schemas.microsoft.com/office/powerpoint/2010/main" val="38164553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SciLog</a:t>
            </a:r>
            <a:r>
              <a:rPr lang="de-CH" dirty="0" smtClean="0"/>
              <a:t> Updates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O</a:t>
            </a:r>
            <a:r>
              <a:rPr lang="en-US" dirty="0" smtClean="0"/>
              <a:t>fficial </a:t>
            </a:r>
            <a:r>
              <a:rPr lang="en-US" dirty="0"/>
              <a:t>production release of https://scilog.psi.ch</a:t>
            </a:r>
          </a:p>
          <a:p>
            <a:r>
              <a:rPr lang="en-US" dirty="0"/>
              <a:t>T</a:t>
            </a:r>
            <a:r>
              <a:rPr lang="en-US" dirty="0" smtClean="0"/>
              <a:t>alk </a:t>
            </a:r>
            <a:r>
              <a:rPr lang="en-US" dirty="0"/>
              <a:t>given at PSD department Feb 6th meeting</a:t>
            </a:r>
          </a:p>
          <a:p>
            <a:r>
              <a:rPr lang="en-US" dirty="0" smtClean="0"/>
              <a:t>Very </a:t>
            </a:r>
            <a:r>
              <a:rPr lang="en-US" dirty="0"/>
              <a:t>positive feedback from beamlines trying it</a:t>
            </a:r>
          </a:p>
          <a:p>
            <a:r>
              <a:rPr lang="en-US" dirty="0"/>
              <a:t>F</a:t>
            </a:r>
            <a:r>
              <a:rPr lang="en-US" dirty="0" smtClean="0"/>
              <a:t>eedback </a:t>
            </a:r>
            <a:r>
              <a:rPr lang="en-US" dirty="0"/>
              <a:t>from users</a:t>
            </a:r>
            <a:r>
              <a:rPr lang="en-US" dirty="0" smtClean="0"/>
              <a:t>, are collected </a:t>
            </a:r>
            <a:r>
              <a:rPr lang="en-US" dirty="0"/>
              <a:t>in form of GitHub </a:t>
            </a:r>
            <a:r>
              <a:rPr lang="en-US" dirty="0" smtClean="0"/>
              <a:t>issues</a:t>
            </a:r>
            <a:endParaRPr lang="en-US" dirty="0"/>
          </a:p>
          <a:p>
            <a:r>
              <a:rPr lang="en-US" dirty="0" err="1" smtClean="0"/>
              <a:t>Migration”pressure</a:t>
            </a:r>
            <a:r>
              <a:rPr lang="en-US" dirty="0" smtClean="0"/>
              <a:t>” </a:t>
            </a:r>
            <a:r>
              <a:rPr lang="en-US" dirty="0"/>
              <a:t>expected due to </a:t>
            </a:r>
            <a:r>
              <a:rPr lang="en-US" dirty="0" smtClean="0"/>
              <a:t>planned </a:t>
            </a:r>
            <a:r>
              <a:rPr lang="en-US" dirty="0"/>
              <a:t>decommissioning of existing </a:t>
            </a:r>
            <a:r>
              <a:rPr lang="en-US" dirty="0" err="1"/>
              <a:t>elog</a:t>
            </a:r>
            <a:r>
              <a:rPr lang="en-US" dirty="0"/>
              <a:t> servers at </a:t>
            </a:r>
            <a:r>
              <a:rPr lang="en-US" dirty="0" smtClean="0"/>
              <a:t>GFA</a:t>
            </a:r>
          </a:p>
          <a:p>
            <a:endParaRPr lang="en-US" dirty="0"/>
          </a:p>
          <a:p>
            <a:r>
              <a:rPr lang="en-US" dirty="0" smtClean="0"/>
              <a:t>Python </a:t>
            </a:r>
            <a:r>
              <a:rPr lang="en-US" dirty="0"/>
              <a:t>SDK extended and simplified, documentation added</a:t>
            </a:r>
          </a:p>
          <a:p>
            <a:r>
              <a:rPr lang="en-US" dirty="0" err="1" smtClean="0"/>
              <a:t>Scilog</a:t>
            </a:r>
            <a:r>
              <a:rPr lang="en-US" dirty="0" smtClean="0"/>
              <a:t> </a:t>
            </a:r>
            <a:r>
              <a:rPr lang="en-US" dirty="0"/>
              <a:t>Logout functionality being fixed, thanks to fix by </a:t>
            </a:r>
            <a:r>
              <a:rPr lang="en-US" dirty="0" err="1"/>
              <a:t>Bjoern</a:t>
            </a:r>
            <a:r>
              <a:rPr lang="en-US" dirty="0"/>
              <a:t> (triggered by Carlo) on the IDP side - seemingly having a positive side effect on the service now logout functionality </a:t>
            </a:r>
          </a:p>
          <a:p>
            <a:r>
              <a:rPr lang="en-US" dirty="0" smtClean="0"/>
              <a:t>Issue </a:t>
            </a:r>
            <a:r>
              <a:rPr lang="en-US" dirty="0"/>
              <a:t>handling with help from Klaus</a:t>
            </a:r>
          </a:p>
        </p:txBody>
      </p:sp>
    </p:spTree>
    <p:extLst>
      <p:ext uri="{BB962C8B-B14F-4D97-AF65-F5344CB8AC3E}">
        <p14:creationId xmlns:p14="http://schemas.microsoft.com/office/powerpoint/2010/main" val="90648447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Personnel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Carlo </a:t>
            </a:r>
            <a:r>
              <a:rPr lang="en-US" dirty="0"/>
              <a:t>Minotti moved to PSI </a:t>
            </a:r>
            <a:r>
              <a:rPr lang="en-US" dirty="0" smtClean="0"/>
              <a:t>position March 1</a:t>
            </a:r>
            <a:r>
              <a:rPr lang="en-US" baseline="30000" dirty="0" smtClean="0"/>
              <a:t>st</a:t>
            </a:r>
            <a:r>
              <a:rPr lang="en-US" dirty="0" smtClean="0"/>
              <a:t> 2023</a:t>
            </a:r>
            <a:endParaRPr lang="en-US" dirty="0"/>
          </a:p>
          <a:p>
            <a:r>
              <a:rPr lang="en-US" dirty="0" smtClean="0"/>
              <a:t>Spencer </a:t>
            </a:r>
            <a:r>
              <a:rPr lang="en-US" dirty="0"/>
              <a:t>gradually more involved in activities of the DC </a:t>
            </a:r>
            <a:r>
              <a:rPr lang="en-US" dirty="0" smtClean="0"/>
              <a:t>group</a:t>
            </a:r>
          </a:p>
          <a:p>
            <a:r>
              <a:rPr lang="de-CH" dirty="0" smtClean="0"/>
              <a:t>New </a:t>
            </a:r>
            <a:r>
              <a:rPr lang="de-CH" dirty="0" err="1" smtClean="0"/>
              <a:t>position</a:t>
            </a:r>
            <a:r>
              <a:rPr lang="de-CH" dirty="0" smtClean="0"/>
              <a:t> </a:t>
            </a:r>
            <a:r>
              <a:rPr lang="de-CH" dirty="0" err="1" smtClean="0"/>
              <a:t>expected</a:t>
            </a:r>
            <a:r>
              <a:rPr lang="de-CH" dirty="0" smtClean="0"/>
              <a:t> </a:t>
            </a:r>
            <a:r>
              <a:rPr lang="de-CH" dirty="0" err="1" smtClean="0"/>
              <a:t>from</a:t>
            </a:r>
            <a:r>
              <a:rPr lang="de-CH" dirty="0" smtClean="0"/>
              <a:t> </a:t>
            </a:r>
            <a:r>
              <a:rPr lang="de-CH" dirty="0" err="1" smtClean="0"/>
              <a:t>OpenEM</a:t>
            </a:r>
            <a:r>
              <a:rPr lang="de-CH" dirty="0" smtClean="0"/>
              <a:t> </a:t>
            </a:r>
            <a:r>
              <a:rPr lang="de-CH" dirty="0" err="1" smtClean="0"/>
              <a:t>project</a:t>
            </a:r>
            <a:r>
              <a:rPr lang="de-CH" dirty="0" smtClean="0"/>
              <a:t>, </a:t>
            </a:r>
            <a:r>
              <a:rPr lang="de-CH" dirty="0" err="1" smtClean="0"/>
              <a:t>start</a:t>
            </a:r>
            <a:r>
              <a:rPr lang="de-CH" dirty="0" smtClean="0"/>
              <a:t> June 2023</a:t>
            </a:r>
            <a:endParaRPr lang="en-US" dirty="0"/>
          </a:p>
          <a:p>
            <a:r>
              <a:rPr lang="en-US" dirty="0" smtClean="0"/>
              <a:t>Working </a:t>
            </a:r>
            <a:r>
              <a:rPr lang="en-US" dirty="0"/>
              <a:t>on my retirement preparation </a:t>
            </a:r>
            <a:r>
              <a:rPr lang="en-US" dirty="0" smtClean="0"/>
              <a:t>list</a:t>
            </a:r>
            <a:r>
              <a:rPr lang="en-US" dirty="0"/>
              <a:t> </a:t>
            </a:r>
            <a:r>
              <a:rPr lang="en-US" dirty="0" smtClean="0"/>
              <a:t>(end </a:t>
            </a:r>
            <a:r>
              <a:rPr lang="en-US" dirty="0"/>
              <a:t>July 2023). </a:t>
            </a:r>
            <a:r>
              <a:rPr lang="en-US" dirty="0" smtClean="0"/>
              <a:t>Knowledge (and passwords) transfer,  cleaning </a:t>
            </a:r>
            <a:r>
              <a:rPr lang="en-US" dirty="0"/>
              <a:t>up VMs and switching off </a:t>
            </a:r>
            <a:r>
              <a:rPr lang="en-US" dirty="0" smtClean="0"/>
              <a:t>sharelatex.psi.ch, remote </a:t>
            </a:r>
            <a:r>
              <a:rPr lang="en-US" dirty="0"/>
              <a:t>Access /Rama meeting this afternoon</a:t>
            </a:r>
          </a:p>
        </p:txBody>
      </p:sp>
    </p:spTree>
    <p:extLst>
      <p:ext uri="{BB962C8B-B14F-4D97-AF65-F5344CB8AC3E}">
        <p14:creationId xmlns:p14="http://schemas.microsoft.com/office/powerpoint/2010/main" val="3332484095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Calibri V2</Template>
  <TotalTime>0</TotalTime>
  <Words>451</Words>
  <Application>Microsoft Office PowerPoint</Application>
  <PresentationFormat>On-screen Show (4:3)</PresentationFormat>
  <Paragraphs>43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6" baseType="lpstr">
      <vt:lpstr>ＭＳ Ｐゴシック</vt:lpstr>
      <vt:lpstr>Arial</vt:lpstr>
      <vt:lpstr>Arial Narrow</vt:lpstr>
      <vt:lpstr>Calibri</vt:lpstr>
      <vt:lpstr>Georgia</vt:lpstr>
      <vt:lpstr>Rockwell</vt:lpstr>
      <vt:lpstr>Symbol</vt:lpstr>
      <vt:lpstr>Times</vt:lpstr>
      <vt:lpstr>ヒラギノ角ゴ Pro W3</vt:lpstr>
      <vt:lpstr>PSI-Powerpoint-Master Calibri V2</vt:lpstr>
      <vt:lpstr>Update on Data Curation group activities</vt:lpstr>
      <vt:lpstr>Projects</vt:lpstr>
      <vt:lpstr>Cloud Infrastructure</vt:lpstr>
      <vt:lpstr>SciCat Data catalog updates</vt:lpstr>
      <vt:lpstr>SciLog Updates</vt:lpstr>
      <vt:lpstr>Personnel</vt:lpstr>
    </vt:vector>
  </TitlesOfParts>
  <Company>Paul Scherrer Institut [PSI.CH]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Aktueller Power Point Vortrag  «Das PSI in Kürze»</dc:title>
  <dc:creator>Paul Scherrer Instiut</dc:creator>
  <cp:lastModifiedBy>Egli Stephan</cp:lastModifiedBy>
  <cp:revision>390</cp:revision>
  <cp:lastPrinted>2015-07-23T13:50:07Z</cp:lastPrinted>
  <dcterms:created xsi:type="dcterms:W3CDTF">2015-06-09T12:31:54Z</dcterms:created>
  <dcterms:modified xsi:type="dcterms:W3CDTF">2023-03-06T10:34:17Z</dcterms:modified>
</cp:coreProperties>
</file>