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65" r:id="rId1"/>
    <p:sldMasterId id="2147483666" r:id="rId2"/>
  </p:sldMasterIdLst>
  <p:notesMasterIdLst>
    <p:notesMasterId r:id="rId8"/>
  </p:notesMasterIdLst>
  <p:sldIdLst>
    <p:sldId id="264" r:id="rId3"/>
    <p:sldId id="256" r:id="rId4"/>
    <p:sldId id="257" r:id="rId5"/>
    <p:sldId id="260" r:id="rId6"/>
    <p:sldId id="263" r:id="rId7"/>
  </p:sldIdLst>
  <p:sldSz cx="9144000" cy="5143500" type="screen16x9"/>
  <p:notesSz cx="6858000" cy="9144000"/>
  <p:embeddedFontLst>
    <p:embeddedFont>
      <p:font typeface="Times" panose="02020603050405020304" pitchFamily="18" charset="0"/>
      <p:regular r:id="rId9"/>
      <p:bold r:id="rId10"/>
      <p:italic r:id="rId11"/>
      <p:boldItalic r:id="rId12"/>
    </p:embeddedFont>
    <p:embeddedFont>
      <p:font typeface="Calibri" panose="020F0502020204030204" pitchFamily="34" charset="0"/>
      <p:regular r:id="rId13"/>
      <p:bold r:id="rId14"/>
      <p:italic r:id="rId15"/>
      <p:boldItalic r:id="rId16"/>
    </p:embeddedFont>
    <p:embeddedFont>
      <p:font typeface="Gill Sans" panose="020B0604020202020204" charset="0"/>
      <p:regular r:id="rId17"/>
      <p:bold r:id="rId18"/>
    </p:embeddedFont>
    <p:embeddedFont>
      <p:font typeface="Helvetica Neue" panose="020B0604020202020204" charset="0"/>
      <p:regular r:id="rId19"/>
      <p:bold r:id="rId20"/>
      <p:italic r:id="rId21"/>
      <p:boldItalic r:id="rId22"/>
    </p:embeddedFont>
    <p:embeddedFont>
      <p:font typeface="Merriweather Sans" panose="020B0604020202020204" charset="0"/>
      <p:regular r:id="rId23"/>
      <p:bold r:id="rId24"/>
      <p:italic r:id="rId25"/>
      <p:boldItalic r:id="rId26"/>
    </p:embeddedFont>
    <p:embeddedFont>
      <p:font typeface="Georgia" panose="02040502050405020303" pitchFamily="18" charset="0"/>
      <p:regular r:id="rId27"/>
      <p:bold r:id="rId28"/>
      <p:italic r:id="rId29"/>
      <p:boldItalic r:id="rId30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204" d="100"/>
          <a:sy n="204" d="100"/>
        </p:scale>
        <p:origin x="564" y="174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font" Target="fonts/font5.fntdata"/><Relationship Id="rId18" Type="http://schemas.openxmlformats.org/officeDocument/2006/relationships/font" Target="fonts/font10.fntdata"/><Relationship Id="rId26" Type="http://schemas.openxmlformats.org/officeDocument/2006/relationships/font" Target="fonts/font18.fntdata"/><Relationship Id="rId3" Type="http://schemas.openxmlformats.org/officeDocument/2006/relationships/slide" Target="slides/slide1.xml"/><Relationship Id="rId21" Type="http://schemas.openxmlformats.org/officeDocument/2006/relationships/font" Target="fonts/font13.fntdata"/><Relationship Id="rId34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font" Target="fonts/font4.fntdata"/><Relationship Id="rId17" Type="http://schemas.openxmlformats.org/officeDocument/2006/relationships/font" Target="fonts/font9.fntdata"/><Relationship Id="rId25" Type="http://schemas.openxmlformats.org/officeDocument/2006/relationships/font" Target="fonts/font17.fntdata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font" Target="fonts/font8.fntdata"/><Relationship Id="rId20" Type="http://schemas.openxmlformats.org/officeDocument/2006/relationships/font" Target="fonts/font12.fntdata"/><Relationship Id="rId29" Type="http://schemas.openxmlformats.org/officeDocument/2006/relationships/font" Target="fonts/font21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font" Target="fonts/font3.fntdata"/><Relationship Id="rId24" Type="http://schemas.openxmlformats.org/officeDocument/2006/relationships/font" Target="fonts/font16.fntdata"/><Relationship Id="rId32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font" Target="fonts/font7.fntdata"/><Relationship Id="rId23" Type="http://schemas.openxmlformats.org/officeDocument/2006/relationships/font" Target="fonts/font15.fntdata"/><Relationship Id="rId28" Type="http://schemas.openxmlformats.org/officeDocument/2006/relationships/font" Target="fonts/font20.fntdata"/><Relationship Id="rId10" Type="http://schemas.openxmlformats.org/officeDocument/2006/relationships/font" Target="fonts/font2.fntdata"/><Relationship Id="rId19" Type="http://schemas.openxmlformats.org/officeDocument/2006/relationships/font" Target="fonts/font11.fntdata"/><Relationship Id="rId31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font" Target="fonts/font1.fntdata"/><Relationship Id="rId14" Type="http://schemas.openxmlformats.org/officeDocument/2006/relationships/font" Target="fonts/font6.fntdata"/><Relationship Id="rId22" Type="http://schemas.openxmlformats.org/officeDocument/2006/relationships/font" Target="fonts/font14.fntdata"/><Relationship Id="rId27" Type="http://schemas.openxmlformats.org/officeDocument/2006/relationships/font" Target="fonts/font19.fntdata"/><Relationship Id="rId30" Type="http://schemas.openxmlformats.org/officeDocument/2006/relationships/font" Target="fonts/font22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g163041cfb85_2_49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1" name="Google Shape;101;g163041cfb85_2_4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g163041cfb85_2_56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8" name="Google Shape;108;g163041cfb85_2_5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g163041cfb85_2_79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6" name="Google Shape;136;g163041cfb85_2_7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g163041cfb85_2_79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6" name="Google Shape;136;g163041cfb85_2_7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1838832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el und Inhalt" userDrawn="1">
  <p:cSld name="TITLE_AND_BODY"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4"/>
          <p:cNvSpPr txBox="1">
            <a:spLocks noGrp="1"/>
          </p:cNvSpPr>
          <p:nvPr>
            <p:ph type="body" idx="1"/>
          </p:nvPr>
        </p:nvSpPr>
        <p:spPr>
          <a:xfrm>
            <a:off x="789590" y="674192"/>
            <a:ext cx="8007141" cy="40475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3048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200"/>
              <a:buChar char="•"/>
              <a:defRPr/>
            </a:lvl1pPr>
            <a:lvl2pPr marL="914400" lvl="1" indent="-3048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200"/>
              <a:buChar char="−"/>
              <a:defRPr/>
            </a:lvl2pPr>
            <a:lvl3pPr marL="1371600" lvl="2" indent="-3048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200"/>
              <a:buChar char="−"/>
              <a:defRPr/>
            </a:lvl3pPr>
            <a:lvl4pPr marL="1828800" lvl="3" indent="-3048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200"/>
              <a:buChar char="−"/>
              <a:defRPr/>
            </a:lvl4pPr>
            <a:lvl5pPr marL="2286000" lvl="4" indent="-3048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200"/>
              <a:buChar char="−"/>
              <a:defRPr/>
            </a:lvl5pPr>
            <a:lvl6pPr marL="2743200" lvl="5" indent="-3048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200"/>
              <a:buChar char="−"/>
              <a:defRPr/>
            </a:lvl6pPr>
            <a:lvl7pPr marL="3200400" lvl="6" indent="-3048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200"/>
              <a:buChar char="−"/>
              <a:defRPr/>
            </a:lvl7pPr>
            <a:lvl8pPr marL="3657600" lvl="7" indent="-3048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200"/>
              <a:buChar char="−"/>
              <a:defRPr/>
            </a:lvl8pPr>
            <a:lvl9pPr marL="4114800" lvl="8" indent="-3048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200"/>
              <a:buChar char="−"/>
              <a:defRPr/>
            </a:lvl9pPr>
          </a:lstStyle>
          <a:p>
            <a:endParaRPr dirty="0"/>
          </a:p>
        </p:txBody>
      </p:sp>
      <p:sp>
        <p:nvSpPr>
          <p:cNvPr id="61" name="Google Shape;61;p14"/>
          <p:cNvSpPr txBox="1">
            <a:spLocks noGrp="1"/>
          </p:cNvSpPr>
          <p:nvPr>
            <p:ph type="sldNum" idx="12"/>
          </p:nvPr>
        </p:nvSpPr>
        <p:spPr>
          <a:xfrm>
            <a:off x="8780237" y="4389834"/>
            <a:ext cx="117552" cy="93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0" lv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Calibri"/>
              <a:buNone/>
              <a:defRPr sz="800"/>
            </a:lvl1pPr>
            <a:lvl2pPr marL="0" lvl="1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Calibri"/>
              <a:buNone/>
              <a:defRPr sz="800"/>
            </a:lvl2pPr>
            <a:lvl3pPr marL="0" lvl="2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Calibri"/>
              <a:buNone/>
              <a:defRPr sz="800"/>
            </a:lvl3pPr>
            <a:lvl4pPr marL="0" lvl="3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Calibri"/>
              <a:buNone/>
              <a:defRPr sz="800"/>
            </a:lvl4pPr>
            <a:lvl5pPr marL="0" lvl="4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Calibri"/>
              <a:buNone/>
              <a:defRPr sz="800"/>
            </a:lvl5pPr>
            <a:lvl6pPr marL="0" lvl="5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Calibri"/>
              <a:buNone/>
              <a:defRPr sz="800"/>
            </a:lvl6pPr>
            <a:lvl7pPr marL="0" lvl="6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Calibri"/>
              <a:buNone/>
              <a:defRPr sz="800"/>
            </a:lvl7pPr>
            <a:lvl8pPr marL="0" lvl="7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Calibri"/>
              <a:buNone/>
              <a:defRPr sz="800"/>
            </a:lvl8pPr>
            <a:lvl9pPr marL="0" lvl="8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Calibri"/>
              <a:buNone/>
              <a:defRPr sz="800"/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‹Nr.›</a:t>
            </a:fld>
            <a:endParaRPr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elfolie">
  <p:cSld name="Titelfolie"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Google Shape;63;p15" descr="U:\20160506_PSI_Luftbild_0292.jpg"/>
          <p:cNvPicPr preferRelativeResize="0"/>
          <p:nvPr/>
        </p:nvPicPr>
        <p:blipFill rotWithShape="1">
          <a:blip r:embed="rId2">
            <a:alphaModFix/>
          </a:blip>
          <a:srcRect t="14107" b="14107"/>
          <a:stretch/>
        </p:blipFill>
        <p:spPr>
          <a:xfrm>
            <a:off x="1980221" y="786421"/>
            <a:ext cx="6544352" cy="2348353"/>
          </a:xfrm>
          <a:prstGeom prst="rect">
            <a:avLst/>
          </a:prstGeom>
          <a:noFill/>
          <a:ln>
            <a:noFill/>
          </a:ln>
        </p:spPr>
      </p:pic>
      <p:sp>
        <p:nvSpPr>
          <p:cNvPr id="64" name="Google Shape;64;p15"/>
          <p:cNvSpPr txBox="1">
            <a:spLocks noGrp="1"/>
          </p:cNvSpPr>
          <p:nvPr>
            <p:ph type="title"/>
          </p:nvPr>
        </p:nvSpPr>
        <p:spPr>
          <a:xfrm>
            <a:off x="674615" y="3440889"/>
            <a:ext cx="5976938" cy="6286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6868"/>
              </a:buClr>
              <a:buSzPts val="2700"/>
              <a:buFont typeface="Georgia"/>
              <a:buNone/>
              <a:defRPr sz="27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6868"/>
              </a:buClr>
              <a:buSzPts val="12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6868"/>
              </a:buClr>
              <a:buSzPts val="12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6868"/>
              </a:buClr>
              <a:buSzPts val="12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6868"/>
              </a:buClr>
              <a:buSzPts val="12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6868"/>
              </a:buClr>
              <a:buSzPts val="12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6868"/>
              </a:buClr>
              <a:buSzPts val="12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6868"/>
              </a:buClr>
              <a:buSzPts val="12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6868"/>
              </a:buClr>
              <a:buSzPts val="1200"/>
              <a:buNone/>
              <a:defRPr/>
            </a:lvl9pPr>
          </a:lstStyle>
          <a:p>
            <a:endParaRPr/>
          </a:p>
        </p:txBody>
      </p:sp>
      <p:sp>
        <p:nvSpPr>
          <p:cNvPr id="65" name="Google Shape;65;p15"/>
          <p:cNvSpPr txBox="1">
            <a:spLocks noGrp="1"/>
          </p:cNvSpPr>
          <p:nvPr>
            <p:ph type="body" idx="1"/>
          </p:nvPr>
        </p:nvSpPr>
        <p:spPr>
          <a:xfrm>
            <a:off x="674615" y="3209344"/>
            <a:ext cx="5976938" cy="2050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969696"/>
              </a:buClr>
              <a:buSzPts val="1500"/>
              <a:buFont typeface="Calibri"/>
              <a:buNone/>
              <a:defRPr b="1">
                <a:solidFill>
                  <a:srgbClr val="969696"/>
                </a:solidFill>
              </a:defRPr>
            </a:lvl1pPr>
            <a:lvl2pPr marL="914400" lvl="1" indent="-32385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969696"/>
              </a:buClr>
              <a:buSzPts val="1500"/>
              <a:buFont typeface="Calibri"/>
              <a:buChar char="−"/>
              <a:defRPr b="1">
                <a:solidFill>
                  <a:srgbClr val="969696"/>
                </a:solidFill>
              </a:defRPr>
            </a:lvl2pPr>
            <a:lvl3pPr marL="1371600" lvl="2" indent="-32385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969696"/>
              </a:buClr>
              <a:buSzPts val="1500"/>
              <a:buFont typeface="Calibri"/>
              <a:buChar char="−"/>
              <a:defRPr b="1">
                <a:solidFill>
                  <a:srgbClr val="969696"/>
                </a:solidFill>
              </a:defRPr>
            </a:lvl3pPr>
            <a:lvl4pPr marL="1828800" lvl="3" indent="-32385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969696"/>
              </a:buClr>
              <a:buSzPts val="1500"/>
              <a:buFont typeface="Calibri"/>
              <a:buChar char="−"/>
              <a:defRPr b="1">
                <a:solidFill>
                  <a:srgbClr val="969696"/>
                </a:solidFill>
              </a:defRPr>
            </a:lvl4pPr>
            <a:lvl5pPr marL="2286000" lvl="4" indent="-32385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969696"/>
              </a:buClr>
              <a:buSzPts val="1500"/>
              <a:buFont typeface="Calibri"/>
              <a:buChar char="−"/>
              <a:defRPr b="1">
                <a:solidFill>
                  <a:srgbClr val="969696"/>
                </a:solidFill>
              </a:defRPr>
            </a:lvl5pPr>
            <a:lvl6pPr marL="2743200" lvl="5" indent="-3048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200"/>
              <a:buChar char="−"/>
              <a:defRPr/>
            </a:lvl6pPr>
            <a:lvl7pPr marL="3200400" lvl="6" indent="-3048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200"/>
              <a:buChar char="−"/>
              <a:defRPr/>
            </a:lvl7pPr>
            <a:lvl8pPr marL="3657600" lvl="7" indent="-3048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200"/>
              <a:buChar char="−"/>
              <a:defRPr/>
            </a:lvl8pPr>
            <a:lvl9pPr marL="4114800" lvl="8" indent="-3048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200"/>
              <a:buChar char="−"/>
              <a:defRPr/>
            </a:lvl9pPr>
          </a:lstStyle>
          <a:p>
            <a:endParaRPr/>
          </a:p>
        </p:txBody>
      </p:sp>
      <p:sp>
        <p:nvSpPr>
          <p:cNvPr id="66" name="Google Shape;66;p15"/>
          <p:cNvSpPr/>
          <p:nvPr/>
        </p:nvSpPr>
        <p:spPr>
          <a:xfrm>
            <a:off x="-1581" y="801955"/>
            <a:ext cx="1900801" cy="2336941"/>
          </a:xfrm>
          <a:prstGeom prst="rect">
            <a:avLst/>
          </a:prstGeom>
          <a:solidFill>
            <a:srgbClr val="E5E5E5"/>
          </a:solidFill>
          <a:ln>
            <a:noFill/>
          </a:ln>
        </p:spPr>
        <p:txBody>
          <a:bodyPr spcFirstLastPara="1" wrap="square" lIns="31425" tIns="31425" rIns="31425" bIns="3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Times"/>
              <a:buNone/>
            </a:pPr>
            <a:endParaRPr sz="2200" b="0" i="0" u="none" strike="noStrike" cap="none">
              <a:solidFill>
                <a:srgbClr val="000000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pic>
        <p:nvPicPr>
          <p:cNvPr id="67" name="Google Shape;67;p15" descr="PSI-Logo_narrow_30k.eps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21117" y="951570"/>
            <a:ext cx="685801" cy="244674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68" name="Google Shape;68;p15"/>
          <p:cNvGrpSpPr/>
          <p:nvPr/>
        </p:nvGrpSpPr>
        <p:grpSpPr>
          <a:xfrm>
            <a:off x="5860567" y="2915405"/>
            <a:ext cx="2664011" cy="267438"/>
            <a:chOff x="0" y="0"/>
            <a:chExt cx="3788815" cy="507140"/>
          </a:xfrm>
        </p:grpSpPr>
        <p:sp>
          <p:nvSpPr>
            <p:cNvPr id="69" name="Google Shape;69;p15"/>
            <p:cNvSpPr/>
            <p:nvPr/>
          </p:nvSpPr>
          <p:spPr>
            <a:xfrm>
              <a:off x="0" y="107994"/>
              <a:ext cx="3788815" cy="291151"/>
            </a:xfrm>
            <a:prstGeom prst="rect">
              <a:avLst/>
            </a:prstGeom>
            <a:solidFill>
              <a:srgbClr val="FFFFFF">
                <a:alpha val="73725"/>
              </a:srgbClr>
            </a:solidFill>
            <a:ln>
              <a:noFill/>
            </a:ln>
          </p:spPr>
          <p:txBody>
            <a:bodyPr spcFirstLastPara="1" wrap="square" lIns="31425" tIns="31425" rIns="31425" bIns="3142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505150"/>
                </a:buClr>
                <a:buSzPts val="900"/>
                <a:buFont typeface="Calibri"/>
                <a:buNone/>
              </a:pPr>
              <a:endParaRPr sz="900" b="1" i="0" u="none" strike="noStrike" cap="none">
                <a:solidFill>
                  <a:srgbClr val="50515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0" name="Google Shape;70;p15"/>
            <p:cNvSpPr txBox="1"/>
            <p:nvPr/>
          </p:nvSpPr>
          <p:spPr>
            <a:xfrm>
              <a:off x="0" y="0"/>
              <a:ext cx="3788815" cy="50714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505150"/>
                </a:buClr>
                <a:buSzPts val="900"/>
                <a:buFont typeface="Calibri"/>
                <a:buNone/>
              </a:pPr>
              <a:r>
                <a:rPr lang="en-GB" sz="900" b="1" i="0" u="none" strike="noStrike" cap="none">
                  <a:solidFill>
                    <a:srgbClr val="505150"/>
                  </a:solidFill>
                  <a:latin typeface="Calibri"/>
                  <a:ea typeface="Calibri"/>
                  <a:cs typeface="Calibri"/>
                  <a:sym typeface="Calibri"/>
                </a:rPr>
                <a:t>WIR SCHAFFEN WISSEN – HEUTE FÜR MORGEN</a:t>
              </a:r>
              <a:endParaRPr sz="900"/>
            </a:p>
          </p:txBody>
        </p:sp>
      </p:grpSp>
      <p:sp>
        <p:nvSpPr>
          <p:cNvPr id="71" name="Google Shape;71;p15"/>
          <p:cNvSpPr/>
          <p:nvPr/>
        </p:nvSpPr>
        <p:spPr>
          <a:xfrm>
            <a:off x="8605579" y="801955"/>
            <a:ext cx="540001" cy="2336941"/>
          </a:xfrm>
          <a:prstGeom prst="rect">
            <a:avLst/>
          </a:prstGeom>
          <a:solidFill>
            <a:srgbClr val="E5E5E5"/>
          </a:solidFill>
          <a:ln>
            <a:noFill/>
          </a:ln>
        </p:spPr>
        <p:txBody>
          <a:bodyPr spcFirstLastPara="1" wrap="square" lIns="31425" tIns="31425" rIns="31425" bIns="3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Times"/>
              <a:buNone/>
            </a:pPr>
            <a:endParaRPr sz="2200" b="0" i="0" u="none" strike="noStrike" cap="none">
              <a:solidFill>
                <a:srgbClr val="000000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72" name="Google Shape;72;p15"/>
          <p:cNvSpPr/>
          <p:nvPr/>
        </p:nvSpPr>
        <p:spPr>
          <a:xfrm>
            <a:off x="678547" y="4096048"/>
            <a:ext cx="540544" cy="404515"/>
          </a:xfrm>
          <a:prstGeom prst="rect">
            <a:avLst/>
          </a:prstGeom>
          <a:solidFill>
            <a:srgbClr val="B9B9B9"/>
          </a:solidFill>
          <a:ln>
            <a:noFill/>
          </a:ln>
        </p:spPr>
        <p:txBody>
          <a:bodyPr spcFirstLastPara="1" wrap="square" lIns="31425" tIns="31425" rIns="31425" bIns="3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Times"/>
              <a:buNone/>
            </a:pPr>
            <a:endParaRPr sz="2200" b="0" i="0" u="none" strike="noStrike" cap="none">
              <a:solidFill>
                <a:srgbClr val="000000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73" name="Google Shape;73;p15"/>
          <p:cNvSpPr txBox="1">
            <a:spLocks noGrp="1"/>
          </p:cNvSpPr>
          <p:nvPr>
            <p:ph type="sldNum" idx="12"/>
          </p:nvPr>
        </p:nvSpPr>
        <p:spPr>
          <a:xfrm>
            <a:off x="6057900" y="4218385"/>
            <a:ext cx="1600201" cy="2076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0" lv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Calibri"/>
              <a:buNone/>
              <a:defRPr sz="800"/>
            </a:lvl1pPr>
            <a:lvl2pPr marL="0" lvl="1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Calibri"/>
              <a:buNone/>
              <a:defRPr sz="800"/>
            </a:lvl2pPr>
            <a:lvl3pPr marL="0" lvl="2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Calibri"/>
              <a:buNone/>
              <a:defRPr sz="800"/>
            </a:lvl3pPr>
            <a:lvl4pPr marL="0" lvl="3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Calibri"/>
              <a:buNone/>
              <a:defRPr sz="800"/>
            </a:lvl4pPr>
            <a:lvl5pPr marL="0" lvl="4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Calibri"/>
              <a:buNone/>
              <a:defRPr sz="800"/>
            </a:lvl5pPr>
            <a:lvl6pPr marL="0" lvl="5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Calibri"/>
              <a:buNone/>
              <a:defRPr sz="800"/>
            </a:lvl6pPr>
            <a:lvl7pPr marL="0" lvl="6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Calibri"/>
              <a:buNone/>
              <a:defRPr sz="800"/>
            </a:lvl7pPr>
            <a:lvl8pPr marL="0" lvl="7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Calibri"/>
              <a:buNone/>
              <a:defRPr sz="800"/>
            </a:lvl8pPr>
            <a:lvl9pPr marL="0" lvl="8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Calibri"/>
              <a:buNone/>
              <a:defRPr sz="800"/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el und Inhalt (grau)">
  <p:cSld name="Titel und Inhalt (grau)"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6"/>
          <p:cNvSpPr/>
          <p:nvPr/>
        </p:nvSpPr>
        <p:spPr>
          <a:xfrm>
            <a:off x="-1580" y="1437679"/>
            <a:ext cx="540544" cy="409445"/>
          </a:xfrm>
          <a:prstGeom prst="rect">
            <a:avLst/>
          </a:prstGeom>
          <a:solidFill>
            <a:srgbClr val="B9B9B9"/>
          </a:solidFill>
          <a:ln>
            <a:noFill/>
          </a:ln>
        </p:spPr>
        <p:txBody>
          <a:bodyPr spcFirstLastPara="1" wrap="square" lIns="31425" tIns="31425" rIns="31425" bIns="3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Times"/>
              <a:buNone/>
            </a:pPr>
            <a:endParaRPr sz="2200" b="0" i="0" u="none" strike="noStrike" cap="none">
              <a:solidFill>
                <a:srgbClr val="000000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pic>
        <p:nvPicPr>
          <p:cNvPr id="76" name="Google Shape;76;p16" descr="PSI-Logo_narrow_30k.eps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08020" y="803671"/>
            <a:ext cx="571500" cy="203597"/>
          </a:xfrm>
          <a:prstGeom prst="rect">
            <a:avLst/>
          </a:prstGeom>
          <a:noFill/>
          <a:ln>
            <a:noFill/>
          </a:ln>
        </p:spPr>
      </p:pic>
      <p:sp>
        <p:nvSpPr>
          <p:cNvPr id="77" name="Google Shape;77;p16"/>
          <p:cNvSpPr/>
          <p:nvPr/>
        </p:nvSpPr>
        <p:spPr>
          <a:xfrm>
            <a:off x="618736" y="1437679"/>
            <a:ext cx="8311316" cy="2916437"/>
          </a:xfrm>
          <a:prstGeom prst="rect">
            <a:avLst/>
          </a:prstGeom>
          <a:solidFill>
            <a:srgbClr val="E5E5E5"/>
          </a:solidFill>
          <a:ln>
            <a:noFill/>
          </a:ln>
        </p:spPr>
        <p:txBody>
          <a:bodyPr spcFirstLastPara="1" wrap="square" lIns="31425" tIns="31425" rIns="31425" bIns="3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Times"/>
              <a:buNone/>
            </a:pPr>
            <a:endParaRPr sz="2200" b="0" i="0" u="none" strike="noStrike" cap="none">
              <a:solidFill>
                <a:srgbClr val="000000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78" name="Google Shape;78;p16"/>
          <p:cNvSpPr txBox="1">
            <a:spLocks noGrp="1"/>
          </p:cNvSpPr>
          <p:nvPr>
            <p:ph type="title"/>
          </p:nvPr>
        </p:nvSpPr>
        <p:spPr>
          <a:xfrm>
            <a:off x="1556320" y="806962"/>
            <a:ext cx="7376726" cy="5482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6868"/>
              </a:buClr>
              <a:buSzPts val="12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6868"/>
              </a:buClr>
              <a:buSzPts val="12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6868"/>
              </a:buClr>
              <a:buSzPts val="12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6868"/>
              </a:buClr>
              <a:buSzPts val="12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6868"/>
              </a:buClr>
              <a:buSzPts val="12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6868"/>
              </a:buClr>
              <a:buSzPts val="12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6868"/>
              </a:buClr>
              <a:buSzPts val="12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6868"/>
              </a:buClr>
              <a:buSzPts val="12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6868"/>
              </a:buClr>
              <a:buSzPts val="1200"/>
              <a:buNone/>
              <a:defRPr/>
            </a:lvl9pPr>
          </a:lstStyle>
          <a:p>
            <a:endParaRPr/>
          </a:p>
        </p:txBody>
      </p:sp>
      <p:sp>
        <p:nvSpPr>
          <p:cNvPr id="79" name="Google Shape;79;p16"/>
          <p:cNvSpPr txBox="1">
            <a:spLocks noGrp="1"/>
          </p:cNvSpPr>
          <p:nvPr>
            <p:ph type="sldNum" idx="12"/>
          </p:nvPr>
        </p:nvSpPr>
        <p:spPr>
          <a:xfrm>
            <a:off x="8823840" y="4389834"/>
            <a:ext cx="117551" cy="93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0" lv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Calibri"/>
              <a:buNone/>
              <a:defRPr sz="800"/>
            </a:lvl1pPr>
            <a:lvl2pPr marL="0" lvl="1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Calibri"/>
              <a:buNone/>
              <a:defRPr sz="800"/>
            </a:lvl2pPr>
            <a:lvl3pPr marL="0" lvl="2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Calibri"/>
              <a:buNone/>
              <a:defRPr sz="800"/>
            </a:lvl3pPr>
            <a:lvl4pPr marL="0" lvl="3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Calibri"/>
              <a:buNone/>
              <a:defRPr sz="800"/>
            </a:lvl4pPr>
            <a:lvl5pPr marL="0" lvl="4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Calibri"/>
              <a:buNone/>
              <a:defRPr sz="800"/>
            </a:lvl5pPr>
            <a:lvl6pPr marL="0" lvl="5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Calibri"/>
              <a:buNone/>
              <a:defRPr sz="800"/>
            </a:lvl6pPr>
            <a:lvl7pPr marL="0" lvl="6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Calibri"/>
              <a:buNone/>
              <a:defRPr sz="800"/>
            </a:lvl7pPr>
            <a:lvl8pPr marL="0" lvl="7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Calibri"/>
              <a:buNone/>
              <a:defRPr sz="800"/>
            </a:lvl8pPr>
            <a:lvl9pPr marL="0" lvl="8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Calibri"/>
              <a:buNone/>
              <a:defRPr sz="800"/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‹Nr.›</a:t>
            </a:fld>
            <a:endParaRPr/>
          </a:p>
        </p:txBody>
      </p:sp>
      <p:sp>
        <p:nvSpPr>
          <p:cNvPr id="80" name="Google Shape;80;p16"/>
          <p:cNvSpPr txBox="1">
            <a:spLocks noGrp="1"/>
          </p:cNvSpPr>
          <p:nvPr>
            <p:ph type="body" idx="1"/>
          </p:nvPr>
        </p:nvSpPr>
        <p:spPr>
          <a:xfrm>
            <a:off x="699550" y="1478127"/>
            <a:ext cx="8149689" cy="25922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3048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200"/>
              <a:buChar char="•"/>
              <a:defRPr/>
            </a:lvl1pPr>
            <a:lvl2pPr marL="914400" lvl="1" indent="-3048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200"/>
              <a:buChar char="−"/>
              <a:defRPr/>
            </a:lvl2pPr>
            <a:lvl3pPr marL="1371600" lvl="2" indent="-3048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200"/>
              <a:buChar char="−"/>
              <a:defRPr/>
            </a:lvl3pPr>
            <a:lvl4pPr marL="1828800" lvl="3" indent="-3048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200"/>
              <a:buChar char="−"/>
              <a:defRPr/>
            </a:lvl4pPr>
            <a:lvl5pPr marL="2286000" lvl="4" indent="-3048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200"/>
              <a:buChar char="−"/>
              <a:defRPr/>
            </a:lvl5pPr>
            <a:lvl6pPr marL="2743200" lvl="5" indent="-3048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200"/>
              <a:buChar char="−"/>
              <a:defRPr/>
            </a:lvl6pPr>
            <a:lvl7pPr marL="3200400" lvl="6" indent="-3048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200"/>
              <a:buChar char="−"/>
              <a:defRPr/>
            </a:lvl7pPr>
            <a:lvl8pPr marL="3657600" lvl="7" indent="-3048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200"/>
              <a:buChar char="−"/>
              <a:defRPr/>
            </a:lvl8pPr>
            <a:lvl9pPr marL="4114800" lvl="8" indent="-3048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200"/>
              <a:buChar char="−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Nur Titel">
  <p:cSld name="Nur Titel"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17"/>
          <p:cNvSpPr/>
          <p:nvPr/>
        </p:nvSpPr>
        <p:spPr>
          <a:xfrm>
            <a:off x="-1580" y="1437679"/>
            <a:ext cx="540544" cy="409445"/>
          </a:xfrm>
          <a:prstGeom prst="rect">
            <a:avLst/>
          </a:prstGeom>
          <a:solidFill>
            <a:srgbClr val="B9B9B9"/>
          </a:solidFill>
          <a:ln>
            <a:noFill/>
          </a:ln>
        </p:spPr>
        <p:txBody>
          <a:bodyPr spcFirstLastPara="1" wrap="square" lIns="31425" tIns="31425" rIns="31425" bIns="3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Times"/>
              <a:buNone/>
            </a:pPr>
            <a:endParaRPr sz="2200" b="0" i="0" u="none" strike="noStrike" cap="none">
              <a:solidFill>
                <a:srgbClr val="000000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pic>
        <p:nvPicPr>
          <p:cNvPr id="83" name="Google Shape;83;p17" descr="PSI-Logo_narrow_30k.eps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08020" y="803671"/>
            <a:ext cx="571500" cy="203597"/>
          </a:xfrm>
          <a:prstGeom prst="rect">
            <a:avLst/>
          </a:prstGeom>
          <a:noFill/>
          <a:ln>
            <a:noFill/>
          </a:ln>
        </p:spPr>
      </p:pic>
      <p:sp>
        <p:nvSpPr>
          <p:cNvPr id="84" name="Google Shape;84;p17"/>
          <p:cNvSpPr txBox="1">
            <a:spLocks noGrp="1"/>
          </p:cNvSpPr>
          <p:nvPr>
            <p:ph type="title"/>
          </p:nvPr>
        </p:nvSpPr>
        <p:spPr>
          <a:xfrm>
            <a:off x="1556320" y="806962"/>
            <a:ext cx="7269805" cy="5610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6868"/>
              </a:buClr>
              <a:buSzPts val="12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6868"/>
              </a:buClr>
              <a:buSzPts val="12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6868"/>
              </a:buClr>
              <a:buSzPts val="12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6868"/>
              </a:buClr>
              <a:buSzPts val="12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6868"/>
              </a:buClr>
              <a:buSzPts val="12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6868"/>
              </a:buClr>
              <a:buSzPts val="12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6868"/>
              </a:buClr>
              <a:buSzPts val="12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6868"/>
              </a:buClr>
              <a:buSzPts val="12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6868"/>
              </a:buClr>
              <a:buSzPts val="1200"/>
              <a:buNone/>
              <a:defRPr/>
            </a:lvl9pPr>
          </a:lstStyle>
          <a:p>
            <a:endParaRPr/>
          </a:p>
        </p:txBody>
      </p:sp>
      <p:sp>
        <p:nvSpPr>
          <p:cNvPr id="85" name="Google Shape;85;p17"/>
          <p:cNvSpPr txBox="1">
            <a:spLocks noGrp="1"/>
          </p:cNvSpPr>
          <p:nvPr>
            <p:ph type="sldNum" idx="12"/>
          </p:nvPr>
        </p:nvSpPr>
        <p:spPr>
          <a:xfrm>
            <a:off x="8769336" y="4389834"/>
            <a:ext cx="117552" cy="93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0" lv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Calibri"/>
              <a:buNone/>
              <a:defRPr sz="800"/>
            </a:lvl1pPr>
            <a:lvl2pPr marL="0" lvl="1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Calibri"/>
              <a:buNone/>
              <a:defRPr sz="800"/>
            </a:lvl2pPr>
            <a:lvl3pPr marL="0" lvl="2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Calibri"/>
              <a:buNone/>
              <a:defRPr sz="800"/>
            </a:lvl3pPr>
            <a:lvl4pPr marL="0" lvl="3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Calibri"/>
              <a:buNone/>
              <a:defRPr sz="800"/>
            </a:lvl4pPr>
            <a:lvl5pPr marL="0" lvl="4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Calibri"/>
              <a:buNone/>
              <a:defRPr sz="800"/>
            </a:lvl5pPr>
            <a:lvl6pPr marL="0" lvl="5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Calibri"/>
              <a:buNone/>
              <a:defRPr sz="800"/>
            </a:lvl6pPr>
            <a:lvl7pPr marL="0" lvl="6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Calibri"/>
              <a:buNone/>
              <a:defRPr sz="800"/>
            </a:lvl7pPr>
            <a:lvl8pPr marL="0" lvl="7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Calibri"/>
              <a:buNone/>
              <a:defRPr sz="800"/>
            </a:lvl8pPr>
            <a:lvl9pPr marL="0" lvl="8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Calibri"/>
              <a:buNone/>
              <a:defRPr sz="800"/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Nur Titel (grau)">
  <p:cSld name="Nur Titel (grau)"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18"/>
          <p:cNvSpPr/>
          <p:nvPr/>
        </p:nvSpPr>
        <p:spPr>
          <a:xfrm>
            <a:off x="-1580" y="1437679"/>
            <a:ext cx="540544" cy="409445"/>
          </a:xfrm>
          <a:prstGeom prst="rect">
            <a:avLst/>
          </a:prstGeom>
          <a:solidFill>
            <a:srgbClr val="B9B9B9"/>
          </a:solidFill>
          <a:ln>
            <a:noFill/>
          </a:ln>
        </p:spPr>
        <p:txBody>
          <a:bodyPr spcFirstLastPara="1" wrap="square" lIns="31425" tIns="31425" rIns="31425" bIns="3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Times"/>
              <a:buNone/>
            </a:pPr>
            <a:endParaRPr sz="2200" b="0" i="0" u="none" strike="noStrike" cap="none">
              <a:solidFill>
                <a:srgbClr val="000000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pic>
        <p:nvPicPr>
          <p:cNvPr id="88" name="Google Shape;88;p18" descr="PSI-Logo_narrow_30k.eps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08020" y="803671"/>
            <a:ext cx="571500" cy="203597"/>
          </a:xfrm>
          <a:prstGeom prst="rect">
            <a:avLst/>
          </a:prstGeom>
          <a:noFill/>
          <a:ln>
            <a:noFill/>
          </a:ln>
        </p:spPr>
      </p:pic>
      <p:sp>
        <p:nvSpPr>
          <p:cNvPr id="89" name="Google Shape;89;p18"/>
          <p:cNvSpPr txBox="1">
            <a:spLocks noGrp="1"/>
          </p:cNvSpPr>
          <p:nvPr>
            <p:ph type="title"/>
          </p:nvPr>
        </p:nvSpPr>
        <p:spPr>
          <a:xfrm>
            <a:off x="1556320" y="806962"/>
            <a:ext cx="7323244" cy="5614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6868"/>
              </a:buClr>
              <a:buSzPts val="12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6868"/>
              </a:buClr>
              <a:buSzPts val="12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6868"/>
              </a:buClr>
              <a:buSzPts val="12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6868"/>
              </a:buClr>
              <a:buSzPts val="12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6868"/>
              </a:buClr>
              <a:buSzPts val="12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6868"/>
              </a:buClr>
              <a:buSzPts val="12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6868"/>
              </a:buClr>
              <a:buSzPts val="12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6868"/>
              </a:buClr>
              <a:buSzPts val="12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6868"/>
              </a:buClr>
              <a:buSzPts val="1200"/>
              <a:buNone/>
              <a:defRPr/>
            </a:lvl9pPr>
          </a:lstStyle>
          <a:p>
            <a:endParaRPr/>
          </a:p>
        </p:txBody>
      </p:sp>
      <p:sp>
        <p:nvSpPr>
          <p:cNvPr id="90" name="Google Shape;90;p18"/>
          <p:cNvSpPr txBox="1">
            <a:spLocks noGrp="1"/>
          </p:cNvSpPr>
          <p:nvPr>
            <p:ph type="sldNum" idx="12"/>
          </p:nvPr>
        </p:nvSpPr>
        <p:spPr>
          <a:xfrm>
            <a:off x="8812939" y="4389834"/>
            <a:ext cx="117551" cy="93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0" lv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Calibri"/>
              <a:buNone/>
              <a:defRPr sz="800"/>
            </a:lvl1pPr>
            <a:lvl2pPr marL="0" lvl="1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Calibri"/>
              <a:buNone/>
              <a:defRPr sz="800"/>
            </a:lvl2pPr>
            <a:lvl3pPr marL="0" lvl="2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Calibri"/>
              <a:buNone/>
              <a:defRPr sz="800"/>
            </a:lvl3pPr>
            <a:lvl4pPr marL="0" lvl="3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Calibri"/>
              <a:buNone/>
              <a:defRPr sz="800"/>
            </a:lvl4pPr>
            <a:lvl5pPr marL="0" lvl="4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Calibri"/>
              <a:buNone/>
              <a:defRPr sz="800"/>
            </a:lvl5pPr>
            <a:lvl6pPr marL="0" lvl="5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Calibri"/>
              <a:buNone/>
              <a:defRPr sz="800"/>
            </a:lvl6pPr>
            <a:lvl7pPr marL="0" lvl="6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Calibri"/>
              <a:buNone/>
              <a:defRPr sz="800"/>
            </a:lvl7pPr>
            <a:lvl8pPr marL="0" lvl="7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Calibri"/>
              <a:buNone/>
              <a:defRPr sz="800"/>
            </a:lvl8pPr>
            <a:lvl9pPr marL="0" lvl="8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Calibri"/>
              <a:buNone/>
              <a:defRPr sz="800"/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‹Nr.›</a:t>
            </a:fld>
            <a:endParaRPr/>
          </a:p>
        </p:txBody>
      </p:sp>
      <p:sp>
        <p:nvSpPr>
          <p:cNvPr id="91" name="Google Shape;91;p18"/>
          <p:cNvSpPr/>
          <p:nvPr/>
        </p:nvSpPr>
        <p:spPr>
          <a:xfrm>
            <a:off x="618736" y="1437679"/>
            <a:ext cx="8305894" cy="2916437"/>
          </a:xfrm>
          <a:prstGeom prst="rect">
            <a:avLst/>
          </a:prstGeom>
          <a:solidFill>
            <a:srgbClr val="E5E5E5"/>
          </a:solidFill>
          <a:ln>
            <a:noFill/>
          </a:ln>
        </p:spPr>
        <p:txBody>
          <a:bodyPr spcFirstLastPara="1" wrap="square" lIns="31425" tIns="31425" rIns="31425" bIns="3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Times"/>
              <a:buNone/>
            </a:pPr>
            <a:endParaRPr sz="2200" b="0" i="0" u="none" strike="noStrike" cap="none">
              <a:solidFill>
                <a:srgbClr val="000000"/>
              </a:solidFill>
              <a:latin typeface="Times"/>
              <a:ea typeface="Times"/>
              <a:cs typeface="Times"/>
              <a:sym typeface="Times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&amp; Bullets">
  <p:cSld name="Title &amp; Bullets"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19"/>
          <p:cNvSpPr/>
          <p:nvPr/>
        </p:nvSpPr>
        <p:spPr>
          <a:xfrm>
            <a:off x="1142999" y="647960"/>
            <a:ext cx="6864699" cy="391791"/>
          </a:xfrm>
          <a:prstGeom prst="rect">
            <a:avLst/>
          </a:prstGeom>
          <a:solidFill>
            <a:srgbClr val="D4FB79"/>
          </a:solidFill>
          <a:ln>
            <a:noFill/>
          </a:ln>
        </p:spPr>
        <p:txBody>
          <a:bodyPr spcFirstLastPara="1" wrap="square" lIns="24550" tIns="24550" rIns="24550" bIns="2455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Gill Sans"/>
              <a:buNone/>
            </a:pPr>
            <a:endParaRPr sz="2400" b="0" i="0" u="none" strike="noStrike" cap="none">
              <a:solidFill>
                <a:srgbClr val="FFFFFF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94" name="Google Shape;94;p19"/>
          <p:cNvSpPr/>
          <p:nvPr/>
        </p:nvSpPr>
        <p:spPr>
          <a:xfrm>
            <a:off x="1142999" y="4354897"/>
            <a:ext cx="6864699" cy="165758"/>
          </a:xfrm>
          <a:prstGeom prst="rect">
            <a:avLst/>
          </a:prstGeom>
          <a:solidFill>
            <a:srgbClr val="D4FB79"/>
          </a:solidFill>
          <a:ln>
            <a:noFill/>
          </a:ln>
        </p:spPr>
        <p:txBody>
          <a:bodyPr spcFirstLastPara="1" wrap="square" lIns="24550" tIns="24550" rIns="24550" bIns="2455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Gill Sans"/>
              <a:buNone/>
            </a:pPr>
            <a:endParaRPr sz="2400" b="0" i="0" u="none" strike="noStrike" cap="none">
              <a:solidFill>
                <a:srgbClr val="FFFFFF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95" name="Google Shape;95;p19"/>
          <p:cNvSpPr txBox="1">
            <a:spLocks noGrp="1"/>
          </p:cNvSpPr>
          <p:nvPr>
            <p:ph type="body" idx="1"/>
          </p:nvPr>
        </p:nvSpPr>
        <p:spPr>
          <a:xfrm>
            <a:off x="1185675" y="4345688"/>
            <a:ext cx="6275339" cy="154038"/>
          </a:xfrm>
          <a:prstGeom prst="rect">
            <a:avLst/>
          </a:prstGeom>
          <a:noFill/>
          <a:ln>
            <a:noFill/>
          </a:ln>
          <a:effectLst>
            <a:outerShdw blurRad="50800" dist="25400" dir="2700000" rotWithShape="0">
              <a:srgbClr val="000000">
                <a:alpha val="74901"/>
              </a:srgbClr>
            </a:outerShdw>
          </a:effectLst>
        </p:spPr>
        <p:txBody>
          <a:bodyPr spcFirstLastPara="1" wrap="square" lIns="24550" tIns="24550" rIns="24550" bIns="24550" anchor="ctr" anchorCtr="0">
            <a:sp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900"/>
              <a:buFont typeface="Merriweather Sans"/>
              <a:buNone/>
              <a:defRPr sz="900">
                <a:solidFill>
                  <a:srgbClr val="FFFFFF"/>
                </a:solidFill>
                <a:latin typeface="Merriweather Sans"/>
                <a:ea typeface="Merriweather Sans"/>
                <a:cs typeface="Merriweather Sans"/>
                <a:sym typeface="Merriweather Sans"/>
              </a:defRPr>
            </a:lvl1pPr>
            <a:lvl2pPr marL="914400" lvl="1" indent="-3048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200"/>
              <a:buChar char="−"/>
              <a:defRPr/>
            </a:lvl2pPr>
            <a:lvl3pPr marL="1371600" lvl="2" indent="-3048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200"/>
              <a:buChar char="−"/>
              <a:defRPr/>
            </a:lvl3pPr>
            <a:lvl4pPr marL="1828800" lvl="3" indent="-3048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200"/>
              <a:buChar char="−"/>
              <a:defRPr/>
            </a:lvl4pPr>
            <a:lvl5pPr marL="2286000" lvl="4" indent="-3048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200"/>
              <a:buChar char="−"/>
              <a:defRPr/>
            </a:lvl5pPr>
            <a:lvl6pPr marL="2743200" lvl="5" indent="-3048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200"/>
              <a:buChar char="−"/>
              <a:defRPr/>
            </a:lvl6pPr>
            <a:lvl7pPr marL="3200400" lvl="6" indent="-3048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200"/>
              <a:buChar char="−"/>
              <a:defRPr/>
            </a:lvl7pPr>
            <a:lvl8pPr marL="3657600" lvl="7" indent="-3048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200"/>
              <a:buChar char="−"/>
              <a:defRPr/>
            </a:lvl8pPr>
            <a:lvl9pPr marL="4114800" lvl="8" indent="-3048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200"/>
              <a:buChar char="−"/>
              <a:defRPr/>
            </a:lvl9pPr>
          </a:lstStyle>
          <a:p>
            <a:endParaRPr/>
          </a:p>
        </p:txBody>
      </p:sp>
      <p:sp>
        <p:nvSpPr>
          <p:cNvPr id="96" name="Google Shape;96;p19"/>
          <p:cNvSpPr txBox="1">
            <a:spLocks noGrp="1"/>
          </p:cNvSpPr>
          <p:nvPr>
            <p:ph type="title"/>
          </p:nvPr>
        </p:nvSpPr>
        <p:spPr>
          <a:xfrm>
            <a:off x="1196577" y="642937"/>
            <a:ext cx="6811121" cy="4018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4550" tIns="24550" rIns="24550" bIns="24550" anchor="ctr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Merriweather Sans"/>
              <a:buNone/>
              <a:defRPr>
                <a:solidFill>
                  <a:srgbClr val="000000"/>
                </a:solidFill>
                <a:latin typeface="Merriweather Sans"/>
                <a:ea typeface="Merriweather Sans"/>
                <a:cs typeface="Merriweather Sans"/>
                <a:sym typeface="Merriweather Sans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6868"/>
              </a:buClr>
              <a:buSzPts val="12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6868"/>
              </a:buClr>
              <a:buSzPts val="12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6868"/>
              </a:buClr>
              <a:buSzPts val="12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6868"/>
              </a:buClr>
              <a:buSzPts val="12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6868"/>
              </a:buClr>
              <a:buSzPts val="12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6868"/>
              </a:buClr>
              <a:buSzPts val="12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6868"/>
              </a:buClr>
              <a:buSzPts val="12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6868"/>
              </a:buClr>
              <a:buSzPts val="1200"/>
              <a:buNone/>
              <a:defRPr/>
            </a:lvl9pPr>
          </a:lstStyle>
          <a:p>
            <a:endParaRPr/>
          </a:p>
        </p:txBody>
      </p:sp>
      <p:sp>
        <p:nvSpPr>
          <p:cNvPr id="97" name="Google Shape;97;p19"/>
          <p:cNvSpPr txBox="1">
            <a:spLocks noGrp="1"/>
          </p:cNvSpPr>
          <p:nvPr>
            <p:ph type="body" idx="2"/>
          </p:nvPr>
        </p:nvSpPr>
        <p:spPr>
          <a:xfrm>
            <a:off x="1196577" y="1089979"/>
            <a:ext cx="6750845" cy="32347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4550" tIns="24550" rIns="24550" bIns="24550" anchor="t" anchorCtr="0">
            <a:normAutofit/>
          </a:bodyPr>
          <a:lstStyle>
            <a:lvl1pPr marL="457200" lvl="0" indent="-3175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erriweather Sans"/>
              <a:buChar char="&gt;"/>
              <a:defRPr sz="1400">
                <a:latin typeface="Merriweather Sans"/>
                <a:ea typeface="Merriweather Sans"/>
                <a:cs typeface="Merriweather Sans"/>
                <a:sym typeface="Merriweather Sans"/>
              </a:defRPr>
            </a:lvl1pPr>
            <a:lvl2pPr marL="914400" lvl="1" indent="-3175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erriweather Sans"/>
              <a:buChar char="&gt;"/>
              <a:defRPr sz="1400">
                <a:latin typeface="Merriweather Sans"/>
                <a:ea typeface="Merriweather Sans"/>
                <a:cs typeface="Merriweather Sans"/>
                <a:sym typeface="Merriweather Sans"/>
              </a:defRPr>
            </a:lvl2pPr>
            <a:lvl3pPr marL="1371600" lvl="2" indent="-3175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erriweather Sans"/>
              <a:buChar char="&gt;"/>
              <a:defRPr sz="1400">
                <a:latin typeface="Merriweather Sans"/>
                <a:ea typeface="Merriweather Sans"/>
                <a:cs typeface="Merriweather Sans"/>
                <a:sym typeface="Merriweather Sans"/>
              </a:defRPr>
            </a:lvl3pPr>
            <a:lvl4pPr marL="1828800" lvl="3" indent="-3175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erriweather Sans"/>
              <a:buChar char="&gt;"/>
              <a:defRPr sz="1400">
                <a:latin typeface="Merriweather Sans"/>
                <a:ea typeface="Merriweather Sans"/>
                <a:cs typeface="Merriweather Sans"/>
                <a:sym typeface="Merriweather Sans"/>
              </a:defRPr>
            </a:lvl4pPr>
            <a:lvl5pPr marL="2286000" lvl="4" indent="-3175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erriweather Sans"/>
              <a:buChar char="&gt;"/>
              <a:defRPr sz="1400">
                <a:latin typeface="Merriweather Sans"/>
                <a:ea typeface="Merriweather Sans"/>
                <a:cs typeface="Merriweather Sans"/>
                <a:sym typeface="Merriweather Sans"/>
              </a:defRPr>
            </a:lvl5pPr>
            <a:lvl6pPr marL="2743200" lvl="5" indent="-3048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200"/>
              <a:buChar char="−"/>
              <a:defRPr/>
            </a:lvl6pPr>
            <a:lvl7pPr marL="3200400" lvl="6" indent="-3048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200"/>
              <a:buChar char="−"/>
              <a:defRPr/>
            </a:lvl7pPr>
            <a:lvl8pPr marL="3657600" lvl="7" indent="-3048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200"/>
              <a:buChar char="−"/>
              <a:defRPr/>
            </a:lvl8pPr>
            <a:lvl9pPr marL="4114800" lvl="8" indent="-3048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200"/>
              <a:buChar char="−"/>
              <a:defRPr/>
            </a:lvl9pPr>
          </a:lstStyle>
          <a:p>
            <a:endParaRPr/>
          </a:p>
        </p:txBody>
      </p:sp>
      <p:sp>
        <p:nvSpPr>
          <p:cNvPr id="98" name="Google Shape;98;p19"/>
          <p:cNvSpPr txBox="1">
            <a:spLocks noGrp="1"/>
          </p:cNvSpPr>
          <p:nvPr>
            <p:ph type="sldNum" idx="12"/>
          </p:nvPr>
        </p:nvSpPr>
        <p:spPr>
          <a:xfrm>
            <a:off x="7740007" y="4359920"/>
            <a:ext cx="220609" cy="154037"/>
          </a:xfrm>
          <a:prstGeom prst="rect">
            <a:avLst/>
          </a:prstGeom>
          <a:noFill/>
          <a:ln>
            <a:noFill/>
          </a:ln>
          <a:effectLst>
            <a:outerShdw blurRad="50800" dist="25400" dir="2700000" rotWithShape="0">
              <a:srgbClr val="000000">
                <a:alpha val="74901"/>
              </a:srgbClr>
            </a:outerShdw>
          </a:effectLst>
        </p:spPr>
        <p:txBody>
          <a:bodyPr spcFirstLastPara="1" wrap="square" lIns="24550" tIns="24550" rIns="24550" bIns="24550" anchor="t" anchorCtr="0">
            <a:normAutofit/>
          </a:bodyPr>
          <a:lstStyle>
            <a:lvl1pPr marL="0" marR="0" lv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900"/>
              <a:buFont typeface="Merriweather Sans"/>
              <a:buNone/>
              <a:defRPr sz="900">
                <a:solidFill>
                  <a:srgbClr val="FFFFFF"/>
                </a:solidFill>
                <a:latin typeface="Merriweather Sans"/>
                <a:ea typeface="Merriweather Sans"/>
                <a:cs typeface="Merriweather Sans"/>
                <a:sym typeface="Merriweather Sans"/>
              </a:defRPr>
            </a:lvl1pPr>
            <a:lvl2pPr marL="0" marR="0" lvl="1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900"/>
              <a:buFont typeface="Merriweather Sans"/>
              <a:buNone/>
              <a:defRPr sz="900">
                <a:solidFill>
                  <a:srgbClr val="FFFFFF"/>
                </a:solidFill>
                <a:latin typeface="Merriweather Sans"/>
                <a:ea typeface="Merriweather Sans"/>
                <a:cs typeface="Merriweather Sans"/>
                <a:sym typeface="Merriweather Sans"/>
              </a:defRPr>
            </a:lvl2pPr>
            <a:lvl3pPr marL="0" marR="0" lvl="2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900"/>
              <a:buFont typeface="Merriweather Sans"/>
              <a:buNone/>
              <a:defRPr sz="900">
                <a:solidFill>
                  <a:srgbClr val="FFFFFF"/>
                </a:solidFill>
                <a:latin typeface="Merriweather Sans"/>
                <a:ea typeface="Merriweather Sans"/>
                <a:cs typeface="Merriweather Sans"/>
                <a:sym typeface="Merriweather Sans"/>
              </a:defRPr>
            </a:lvl3pPr>
            <a:lvl4pPr marL="0" marR="0" lvl="3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900"/>
              <a:buFont typeface="Merriweather Sans"/>
              <a:buNone/>
              <a:defRPr sz="900">
                <a:solidFill>
                  <a:srgbClr val="FFFFFF"/>
                </a:solidFill>
                <a:latin typeface="Merriweather Sans"/>
                <a:ea typeface="Merriweather Sans"/>
                <a:cs typeface="Merriweather Sans"/>
                <a:sym typeface="Merriweather Sans"/>
              </a:defRPr>
            </a:lvl4pPr>
            <a:lvl5pPr marL="0" marR="0" lvl="4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900"/>
              <a:buFont typeface="Merriweather Sans"/>
              <a:buNone/>
              <a:defRPr sz="900">
                <a:solidFill>
                  <a:srgbClr val="FFFFFF"/>
                </a:solidFill>
                <a:latin typeface="Merriweather Sans"/>
                <a:ea typeface="Merriweather Sans"/>
                <a:cs typeface="Merriweather Sans"/>
                <a:sym typeface="Merriweather Sans"/>
              </a:defRPr>
            </a:lvl5pPr>
            <a:lvl6pPr marL="0" marR="0" lvl="5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900"/>
              <a:buFont typeface="Merriweather Sans"/>
              <a:buNone/>
              <a:defRPr sz="900">
                <a:solidFill>
                  <a:srgbClr val="FFFFFF"/>
                </a:solidFill>
                <a:latin typeface="Merriweather Sans"/>
                <a:ea typeface="Merriweather Sans"/>
                <a:cs typeface="Merriweather Sans"/>
                <a:sym typeface="Merriweather Sans"/>
              </a:defRPr>
            </a:lvl6pPr>
            <a:lvl7pPr marL="0" marR="0" lvl="6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900"/>
              <a:buFont typeface="Merriweather Sans"/>
              <a:buNone/>
              <a:defRPr sz="900">
                <a:solidFill>
                  <a:srgbClr val="FFFFFF"/>
                </a:solidFill>
                <a:latin typeface="Merriweather Sans"/>
                <a:ea typeface="Merriweather Sans"/>
                <a:cs typeface="Merriweather Sans"/>
                <a:sym typeface="Merriweather Sans"/>
              </a:defRPr>
            </a:lvl7pPr>
            <a:lvl8pPr marL="0" marR="0" lvl="7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900"/>
              <a:buFont typeface="Merriweather Sans"/>
              <a:buNone/>
              <a:defRPr sz="900">
                <a:solidFill>
                  <a:srgbClr val="FFFFFF"/>
                </a:solidFill>
                <a:latin typeface="Merriweather Sans"/>
                <a:ea typeface="Merriweather Sans"/>
                <a:cs typeface="Merriweather Sans"/>
                <a:sym typeface="Merriweather Sans"/>
              </a:defRPr>
            </a:lvl8pPr>
            <a:lvl9pPr marL="0" marR="0" lvl="8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900"/>
              <a:buFont typeface="Merriweather Sans"/>
              <a:buNone/>
              <a:defRPr sz="900">
                <a:solidFill>
                  <a:srgbClr val="FFFFFF"/>
                </a:solidFill>
                <a:latin typeface="Merriweather Sans"/>
                <a:ea typeface="Merriweather Sans"/>
                <a:cs typeface="Merriweather Sans"/>
                <a:sym typeface="Merriweather Sans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‹Nr.›</a:t>
            </a:fld>
            <a:endParaRPr sz="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‹Nr.›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14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‹Nr.›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/>
          <p:nvPr/>
        </p:nvSpPr>
        <p:spPr>
          <a:xfrm>
            <a:off x="7350" y="714375"/>
            <a:ext cx="540544" cy="409445"/>
          </a:xfrm>
          <a:prstGeom prst="rect">
            <a:avLst/>
          </a:prstGeom>
          <a:solidFill>
            <a:srgbClr val="B9B9B9"/>
          </a:solidFill>
          <a:ln>
            <a:noFill/>
          </a:ln>
        </p:spPr>
        <p:txBody>
          <a:bodyPr spcFirstLastPara="1" wrap="square" lIns="31425" tIns="31425" rIns="31425" bIns="3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Times"/>
              <a:buNone/>
            </a:pPr>
            <a:endParaRPr sz="2200" b="0" i="0" u="none" strike="noStrike" cap="none">
              <a:solidFill>
                <a:srgbClr val="000000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pic>
        <p:nvPicPr>
          <p:cNvPr id="52" name="Google Shape;52;p13" descr="PSI-Logo_narrow_30k.eps"/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727937" y="234404"/>
            <a:ext cx="571500" cy="203597"/>
          </a:xfrm>
          <a:prstGeom prst="rect">
            <a:avLst/>
          </a:prstGeom>
          <a:noFill/>
          <a:ln>
            <a:noFill/>
          </a:ln>
        </p:spPr>
      </p:pic>
      <p:sp>
        <p:nvSpPr>
          <p:cNvPr id="53" name="Google Shape;53;p13"/>
          <p:cNvSpPr txBox="1">
            <a:spLocks noGrp="1"/>
          </p:cNvSpPr>
          <p:nvPr>
            <p:ph type="body" idx="1"/>
          </p:nvPr>
        </p:nvSpPr>
        <p:spPr>
          <a:xfrm>
            <a:off x="789590" y="674192"/>
            <a:ext cx="8007141" cy="40475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marR="0" lvl="0" indent="-32385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2385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Char char="−"/>
              <a:defRPr sz="15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2385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Char char="−"/>
              <a:defRPr sz="15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2385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Char char="−"/>
              <a:defRPr sz="15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2385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Char char="−"/>
              <a:defRPr sz="15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2385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Char char="−"/>
              <a:defRPr sz="15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2385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Char char="−"/>
              <a:defRPr sz="15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2385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Char char="−"/>
              <a:defRPr sz="15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2385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Char char="−"/>
              <a:defRPr sz="15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4" name="Google Shape;54;p13"/>
          <p:cNvSpPr txBox="1">
            <a:spLocks noGrp="1"/>
          </p:cNvSpPr>
          <p:nvPr>
            <p:ph type="title"/>
          </p:nvPr>
        </p:nvSpPr>
        <p:spPr>
          <a:xfrm>
            <a:off x="1676237" y="237694"/>
            <a:ext cx="7164290" cy="5252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6868"/>
              </a:buClr>
              <a:buSzPts val="2200"/>
              <a:buFont typeface="Georgia"/>
              <a:buNone/>
              <a:defRPr sz="2200" b="0" i="0" u="none" strike="noStrike" cap="none">
                <a:solidFill>
                  <a:srgbClr val="686868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6868"/>
              </a:buClr>
              <a:buSzPts val="2200"/>
              <a:buFont typeface="Georgia"/>
              <a:buNone/>
              <a:defRPr sz="2200" b="0" i="0" u="none" strike="noStrike" cap="none">
                <a:solidFill>
                  <a:srgbClr val="686868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6868"/>
              </a:buClr>
              <a:buSzPts val="2200"/>
              <a:buFont typeface="Georgia"/>
              <a:buNone/>
              <a:defRPr sz="2200" b="0" i="0" u="none" strike="noStrike" cap="none">
                <a:solidFill>
                  <a:srgbClr val="686868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6868"/>
              </a:buClr>
              <a:buSzPts val="2200"/>
              <a:buFont typeface="Georgia"/>
              <a:buNone/>
              <a:defRPr sz="2200" b="0" i="0" u="none" strike="noStrike" cap="none">
                <a:solidFill>
                  <a:srgbClr val="686868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6868"/>
              </a:buClr>
              <a:buSzPts val="2200"/>
              <a:buFont typeface="Georgia"/>
              <a:buNone/>
              <a:defRPr sz="2200" b="0" i="0" u="none" strike="noStrike" cap="none">
                <a:solidFill>
                  <a:srgbClr val="686868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6868"/>
              </a:buClr>
              <a:buSzPts val="2200"/>
              <a:buFont typeface="Georgia"/>
              <a:buNone/>
              <a:defRPr sz="2200" b="0" i="0" u="none" strike="noStrike" cap="none">
                <a:solidFill>
                  <a:srgbClr val="686868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6868"/>
              </a:buClr>
              <a:buSzPts val="2200"/>
              <a:buFont typeface="Georgia"/>
              <a:buNone/>
              <a:defRPr sz="2200" b="0" i="0" u="none" strike="noStrike" cap="none">
                <a:solidFill>
                  <a:srgbClr val="686868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6868"/>
              </a:buClr>
              <a:buSzPts val="2200"/>
              <a:buFont typeface="Georgia"/>
              <a:buNone/>
              <a:defRPr sz="2200" b="0" i="0" u="none" strike="noStrike" cap="none">
                <a:solidFill>
                  <a:srgbClr val="686868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6868"/>
              </a:buClr>
              <a:buSzPts val="2200"/>
              <a:buFont typeface="Georgia"/>
              <a:buNone/>
              <a:defRPr sz="2200" b="0" i="0" u="none" strike="noStrike" cap="none">
                <a:solidFill>
                  <a:srgbClr val="686868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>
            <a:endParaRPr/>
          </a:p>
        </p:txBody>
      </p:sp>
      <p:sp>
        <p:nvSpPr>
          <p:cNvPr id="55" name="Google Shape;55;p13"/>
          <p:cNvSpPr txBox="1"/>
          <p:nvPr/>
        </p:nvSpPr>
        <p:spPr>
          <a:xfrm>
            <a:off x="307534" y="4944252"/>
            <a:ext cx="7949309" cy="142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450" tIns="17450" rIns="17450" bIns="17450" anchor="ctr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F5F5F"/>
              </a:buClr>
              <a:buSzPts val="700"/>
              <a:buFont typeface="Merriweather Sans"/>
              <a:buNone/>
            </a:pPr>
            <a:r>
              <a:rPr lang="en-GB" sz="700" b="0" i="0" u="none" strike="noStrike" cap="none" smtClean="0">
                <a:solidFill>
                  <a:srgbClr val="5F5F5F"/>
                </a:solidFill>
                <a:latin typeface="Merriweather Sans"/>
                <a:ea typeface="Merriweather Sans"/>
                <a:cs typeface="Merriweather Sans"/>
                <a:sym typeface="Merriweather Sans"/>
              </a:rPr>
              <a:t>Tobias</a:t>
            </a:r>
            <a:r>
              <a:rPr lang="en-GB" sz="700" b="0" i="0" u="none" strike="noStrike" cap="none" baseline="0" smtClean="0">
                <a:solidFill>
                  <a:srgbClr val="5F5F5F"/>
                </a:solidFill>
                <a:latin typeface="Merriweather Sans"/>
                <a:ea typeface="Merriweather Sans"/>
                <a:cs typeface="Merriweather Sans"/>
                <a:sym typeface="Merriweather Sans"/>
              </a:rPr>
              <a:t> Weilbach</a:t>
            </a:r>
            <a:r>
              <a:rPr lang="en-GB" sz="700" b="0" i="0" u="none" strike="noStrike" cap="none" smtClean="0">
                <a:solidFill>
                  <a:srgbClr val="5F5F5F"/>
                </a:solidFill>
                <a:latin typeface="Merriweather Sans"/>
                <a:ea typeface="Merriweather Sans"/>
                <a:cs typeface="Merriweather Sans"/>
                <a:sym typeface="Merriweather Sans"/>
              </a:rPr>
              <a:t>                                                                                  SPM 28.03.2023</a:t>
            </a:r>
            <a:endParaRPr sz="900"/>
          </a:p>
        </p:txBody>
      </p:sp>
      <p:sp>
        <p:nvSpPr>
          <p:cNvPr id="56" name="Google Shape;56;p13"/>
          <p:cNvSpPr txBox="1"/>
          <p:nvPr/>
        </p:nvSpPr>
        <p:spPr>
          <a:xfrm>
            <a:off x="8860657" y="4957912"/>
            <a:ext cx="108518" cy="1156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450" tIns="17450" rIns="17450" bIns="17450" anchor="t" anchorCtr="0">
            <a:normAutofit fontScale="47500" lnSpcReduction="20000"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F5F5F"/>
              </a:buClr>
              <a:buSzPts val="700"/>
              <a:buFont typeface="Merriweather Sans"/>
              <a:buNone/>
            </a:pPr>
            <a:fld id="{00000000-1234-1234-1234-123412341234}" type="slidenum">
              <a:rPr lang="en-GB" sz="700" b="0" i="0" u="none" strike="noStrike" cap="none">
                <a:solidFill>
                  <a:srgbClr val="5F5F5F"/>
                </a:solidFill>
                <a:latin typeface="Merriweather Sans"/>
                <a:ea typeface="Merriweather Sans"/>
                <a:cs typeface="Merriweather Sans"/>
                <a:sym typeface="Merriweather Sans"/>
              </a:rPr>
              <a:t>‹Nr.›</a:t>
            </a:fld>
            <a:endParaRPr sz="900"/>
          </a:p>
        </p:txBody>
      </p:sp>
      <p:sp>
        <p:nvSpPr>
          <p:cNvPr id="57" name="Google Shape;57;p13"/>
          <p:cNvSpPr txBox="1">
            <a:spLocks noGrp="1"/>
          </p:cNvSpPr>
          <p:nvPr>
            <p:ph type="sldNum" idx="12"/>
          </p:nvPr>
        </p:nvSpPr>
        <p:spPr>
          <a:xfrm>
            <a:off x="8780237" y="4389834"/>
            <a:ext cx="117552" cy="93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Calibri"/>
              <a:buNone/>
              <a:defRPr sz="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Calibri"/>
              <a:buNone/>
              <a:defRPr sz="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Calibri"/>
              <a:buNone/>
              <a:defRPr sz="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Calibri"/>
              <a:buNone/>
              <a:defRPr sz="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Calibri"/>
              <a:buNone/>
              <a:defRPr sz="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Calibri"/>
              <a:buNone/>
              <a:defRPr sz="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Calibri"/>
              <a:buNone/>
              <a:defRPr sz="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Calibri"/>
              <a:buNone/>
              <a:defRPr sz="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Calibri"/>
              <a:buNone/>
              <a:defRPr sz="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‹Nr.›</a:t>
            </a:fld>
            <a:endParaRPr sz="900"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mtClean="0"/>
              <a:t>CHIC-Kick correction</a:t>
            </a:r>
            <a:br>
              <a:rPr lang="en-US" smtClean="0"/>
            </a:br>
            <a:r>
              <a:rPr lang="en-US" sz="1800" smtClean="0"/>
              <a:t>Tobias Weilbach &amp; Didier Voulot</a:t>
            </a:r>
            <a:endParaRPr lang="de-CH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smtClean="0"/>
              <a:t>SPM 28.03.2023</a:t>
            </a:r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8717634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20"/>
          <p:cNvSpPr txBox="1">
            <a:spLocks noGrp="1"/>
          </p:cNvSpPr>
          <p:nvPr>
            <p:ph type="title"/>
          </p:nvPr>
        </p:nvSpPr>
        <p:spPr>
          <a:xfrm>
            <a:off x="1676237" y="237694"/>
            <a:ext cx="7164290" cy="5252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6868"/>
              </a:buClr>
              <a:buSzPts val="2200"/>
              <a:buFont typeface="Georgia"/>
              <a:buNone/>
            </a:pPr>
            <a:r>
              <a:rPr lang="en-US" sz="2200" b="0" i="0" u="none" strike="noStrike" cap="none" smtClean="0">
                <a:solidFill>
                  <a:srgbClr val="686868"/>
                </a:solidFill>
                <a:sym typeface="Georgia"/>
              </a:rPr>
              <a:t>MD shift Report 23.03.2023</a:t>
            </a:r>
            <a:endParaRPr lang="en-US"/>
          </a:p>
        </p:txBody>
      </p:sp>
      <p:sp>
        <p:nvSpPr>
          <p:cNvPr id="104" name="Google Shape;104;p20"/>
          <p:cNvSpPr txBox="1"/>
          <p:nvPr/>
        </p:nvSpPr>
        <p:spPr>
          <a:xfrm>
            <a:off x="795004" y="655203"/>
            <a:ext cx="8175456" cy="2154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alibri"/>
              <a:buNone/>
            </a:pPr>
            <a:r>
              <a:rPr lang="en-US" smtClean="0">
                <a:latin typeface="Calibri"/>
                <a:ea typeface="Calibri"/>
                <a:cs typeface="Calibri"/>
                <a:sym typeface="Calibri"/>
              </a:rPr>
              <a:t>Testing CHIC kick compensation with new CHIC server</a:t>
            </a:r>
            <a:endParaRPr lang="en-US" sz="1400" b="0" i="0" u="none" strike="noStrike" cap="none" smtClean="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" name="Textfeld 1"/>
          <p:cNvSpPr txBox="1"/>
          <p:nvPr/>
        </p:nvSpPr>
        <p:spPr>
          <a:xfrm>
            <a:off x="689317" y="928468"/>
            <a:ext cx="701508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mtClean="0"/>
              <a:t>Enabled CHIC kick compensation (was set to constant value before)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mtClean="0"/>
              <a:t>Checked Orbit with and without compensation (BPMs)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mtClean="0"/>
              <a:t>SATUN09 scan of both CHIC gaps separately</a:t>
            </a:r>
            <a:endParaRPr lang="de-CH"/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9317" y="2045385"/>
            <a:ext cx="3945684" cy="2743932"/>
          </a:xfrm>
          <a:prstGeom prst="rect">
            <a:avLst/>
          </a:prstGeom>
        </p:spPr>
      </p:pic>
      <p:pic>
        <p:nvPicPr>
          <p:cNvPr id="7" name="Grafik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51903" y="2045385"/>
            <a:ext cx="3946621" cy="2744584"/>
          </a:xfrm>
          <a:prstGeom prst="rect">
            <a:avLst/>
          </a:prstGeom>
        </p:spPr>
      </p:pic>
      <p:sp>
        <p:nvSpPr>
          <p:cNvPr id="8" name="Textfeld 7"/>
          <p:cNvSpPr txBox="1"/>
          <p:nvPr/>
        </p:nvSpPr>
        <p:spPr>
          <a:xfrm>
            <a:off x="795004" y="1725637"/>
            <a:ext cx="783318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mtClean="0"/>
              <a:t>SATUN09 CHIC scan (30-80mm) without and with kick compensation ()</a:t>
            </a:r>
            <a:endParaRPr lang="de-CH"/>
          </a:p>
        </p:txBody>
      </p:sp>
      <p:sp>
        <p:nvSpPr>
          <p:cNvPr id="3" name="Textfeld 2"/>
          <p:cNvSpPr txBox="1"/>
          <p:nvPr/>
        </p:nvSpPr>
        <p:spPr>
          <a:xfrm rot="16200000">
            <a:off x="-709543" y="2970608"/>
            <a:ext cx="248994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(</a:t>
            </a:r>
            <a:r>
              <a:rPr lang="en-US" dirty="0" smtClean="0"/>
              <a:t>Orbit(new)-Orbit(initial))</a:t>
            </a:r>
            <a:r>
              <a:rPr lang="en-US" baseline="30000" dirty="0" smtClean="0"/>
              <a:t>2</a:t>
            </a:r>
            <a:endParaRPr lang="de-CH" baseline="30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21"/>
          <p:cNvSpPr txBox="1">
            <a:spLocks noGrp="1"/>
          </p:cNvSpPr>
          <p:nvPr>
            <p:ph type="title"/>
          </p:nvPr>
        </p:nvSpPr>
        <p:spPr>
          <a:xfrm>
            <a:off x="1676237" y="237694"/>
            <a:ext cx="7164290" cy="5252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6868"/>
              </a:buClr>
              <a:buSzPts val="2200"/>
              <a:buFont typeface="Georgia"/>
              <a:buNone/>
            </a:pPr>
            <a:r>
              <a:rPr lang="en-GB" sz="2200" b="0" i="0" u="none" strike="noStrike" cap="none" smtClean="0">
                <a:solidFill>
                  <a:srgbClr val="686868"/>
                </a:solidFill>
                <a:sym typeface="Georgia"/>
              </a:rPr>
              <a:t>Athos Orbit Measurements for SATUN09</a:t>
            </a:r>
            <a:endParaRPr lang="en-GB"/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9012" y="280181"/>
            <a:ext cx="1444285" cy="1565617"/>
          </a:xfrm>
          <a:prstGeom prst="rect">
            <a:avLst/>
          </a:prstGeom>
        </p:spPr>
      </p:pic>
      <p:pic>
        <p:nvPicPr>
          <p:cNvPr id="4" name="Grafik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990" y="2286887"/>
            <a:ext cx="2358378" cy="2556501"/>
          </a:xfrm>
          <a:prstGeom prst="rect">
            <a:avLst/>
          </a:prstGeom>
        </p:spPr>
      </p:pic>
      <p:pic>
        <p:nvPicPr>
          <p:cNvPr id="5" name="Grafik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52363" y="2281729"/>
            <a:ext cx="2380921" cy="2561659"/>
          </a:xfrm>
          <a:prstGeom prst="rect">
            <a:avLst/>
          </a:prstGeom>
        </p:spPr>
      </p:pic>
      <p:pic>
        <p:nvPicPr>
          <p:cNvPr id="6" name="Grafik 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8615" y="2286773"/>
            <a:ext cx="2376233" cy="2556615"/>
          </a:xfrm>
          <a:prstGeom prst="rect">
            <a:avLst/>
          </a:prstGeom>
        </p:spPr>
      </p:pic>
      <p:sp>
        <p:nvSpPr>
          <p:cNvPr id="7" name="Textfeld 6"/>
          <p:cNvSpPr txBox="1"/>
          <p:nvPr/>
        </p:nvSpPr>
        <p:spPr>
          <a:xfrm>
            <a:off x="853440" y="618978"/>
            <a:ext cx="609263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de-CH"/>
          </a:p>
        </p:txBody>
      </p:sp>
      <p:sp>
        <p:nvSpPr>
          <p:cNvPr id="8" name="Textfeld 7"/>
          <p:cNvSpPr txBox="1"/>
          <p:nvPr/>
        </p:nvSpPr>
        <p:spPr>
          <a:xfrm>
            <a:off x="797169" y="618978"/>
            <a:ext cx="5950634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mtClean="0"/>
              <a:t>gaps </a:t>
            </a:r>
            <a:r>
              <a:rPr lang="en-US"/>
              <a:t>to 85 mm 1.816 A, set BPM reference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mtClean="0"/>
              <a:t>gaps to 8 mm 0.031 A, max orbit deviation in x ~0.2 mm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mtClean="0"/>
              <a:t>gaps </a:t>
            </a:r>
            <a:r>
              <a:rPr lang="en-US"/>
              <a:t>to 85 mm 1.816 </a:t>
            </a:r>
            <a:r>
              <a:rPr lang="en-US" smtClean="0"/>
              <a:t>A and disable kick calculation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mtClean="0"/>
              <a:t>gaps </a:t>
            </a:r>
            <a:r>
              <a:rPr lang="en-US"/>
              <a:t>to 25 mm 1.816 A, max x deviation ~</a:t>
            </a:r>
            <a:r>
              <a:rPr lang="en-US" smtClean="0"/>
              <a:t>0.3 </a:t>
            </a:r>
            <a:r>
              <a:rPr lang="en-US"/>
              <a:t>mm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/>
              <a:t>gaps to 8 mm 1.816 A, max x deviation </a:t>
            </a:r>
            <a:r>
              <a:rPr lang="en-US" smtClean="0"/>
              <a:t>~1 mm</a:t>
            </a:r>
            <a:endParaRPr lang="en-US"/>
          </a:p>
        </p:txBody>
      </p:sp>
      <p:sp>
        <p:nvSpPr>
          <p:cNvPr id="10" name="Textfeld 9"/>
          <p:cNvSpPr txBox="1"/>
          <p:nvPr/>
        </p:nvSpPr>
        <p:spPr>
          <a:xfrm>
            <a:off x="681991" y="1850842"/>
            <a:ext cx="235837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/>
              <a:t>SATUN09 </a:t>
            </a:r>
            <a:r>
              <a:rPr lang="en-US" sz="1100" smtClean="0"/>
              <a:t>CHIC </a:t>
            </a:r>
            <a:r>
              <a:rPr lang="en-US" sz="1100"/>
              <a:t>Gap </a:t>
            </a:r>
            <a:r>
              <a:rPr lang="en-US" sz="1100" smtClean="0"/>
              <a:t>8mm</a:t>
            </a:r>
            <a:r>
              <a:rPr lang="en-US" sz="1100"/>
              <a:t>, I-Set </a:t>
            </a:r>
            <a:r>
              <a:rPr lang="en-US" sz="1100" smtClean="0"/>
              <a:t>0.031 </a:t>
            </a:r>
            <a:r>
              <a:rPr lang="en-US" sz="1100"/>
              <a:t>A, </a:t>
            </a:r>
            <a:r>
              <a:rPr lang="en-US" sz="1100" smtClean="0"/>
              <a:t>with </a:t>
            </a:r>
            <a:r>
              <a:rPr lang="en-US" sz="1100"/>
              <a:t>kick compensation </a:t>
            </a:r>
          </a:p>
        </p:txBody>
      </p:sp>
      <p:sp>
        <p:nvSpPr>
          <p:cNvPr id="11" name="Textfeld 10"/>
          <p:cNvSpPr txBox="1"/>
          <p:nvPr/>
        </p:nvSpPr>
        <p:spPr>
          <a:xfrm>
            <a:off x="3152362" y="1850842"/>
            <a:ext cx="2358378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smtClean="0"/>
              <a:t>SATUN09 CHIC Gap 25mm, I-Set 1.816 A, without kick compensation </a:t>
            </a:r>
            <a:endParaRPr lang="en-US" sz="1050"/>
          </a:p>
        </p:txBody>
      </p:sp>
      <p:sp>
        <p:nvSpPr>
          <p:cNvPr id="12" name="Textfeld 11"/>
          <p:cNvSpPr txBox="1"/>
          <p:nvPr/>
        </p:nvSpPr>
        <p:spPr>
          <a:xfrm>
            <a:off x="5698615" y="1850842"/>
            <a:ext cx="2358378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/>
              <a:t>SATUN09 </a:t>
            </a:r>
            <a:r>
              <a:rPr lang="en-US" sz="1050" smtClean="0"/>
              <a:t>CHIC </a:t>
            </a:r>
            <a:r>
              <a:rPr lang="en-US" sz="1050"/>
              <a:t>Gap </a:t>
            </a:r>
            <a:r>
              <a:rPr lang="en-US" sz="1050" smtClean="0"/>
              <a:t>8mm</a:t>
            </a:r>
            <a:r>
              <a:rPr lang="en-US" sz="1050"/>
              <a:t>, I-Set 1.816 A, without kick compensation </a:t>
            </a:r>
          </a:p>
        </p:txBody>
      </p:sp>
      <p:sp>
        <p:nvSpPr>
          <p:cNvPr id="9" name="Textfeld 8"/>
          <p:cNvSpPr txBox="1"/>
          <p:nvPr/>
        </p:nvSpPr>
        <p:spPr>
          <a:xfrm>
            <a:off x="7341885" y="69175"/>
            <a:ext cx="143021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smtClean="0"/>
              <a:t>BPM reference</a:t>
            </a:r>
            <a:endParaRPr lang="de-CH" sz="105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24"/>
          <p:cNvSpPr txBox="1">
            <a:spLocks noGrp="1"/>
          </p:cNvSpPr>
          <p:nvPr>
            <p:ph type="body" idx="1"/>
          </p:nvPr>
        </p:nvSpPr>
        <p:spPr>
          <a:xfrm>
            <a:off x="789590" y="674193"/>
            <a:ext cx="8018706" cy="10889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/>
          <a:p>
            <a:r>
              <a:rPr lang="en-US" smtClean="0"/>
              <a:t>gaps </a:t>
            </a:r>
            <a:r>
              <a:rPr lang="en-US"/>
              <a:t>to 85 mm 1.67 A, set BPM reference</a:t>
            </a:r>
          </a:p>
          <a:p>
            <a:r>
              <a:rPr lang="en-US"/>
              <a:t>gaps to 10 mm -2.43 A, we observe a small kick  </a:t>
            </a:r>
            <a:r>
              <a:rPr lang="en-US" smtClean="0"/>
              <a:t>(~0.5 </a:t>
            </a:r>
            <a:r>
              <a:rPr lang="en-US"/>
              <a:t>mm max orbit displacement) in x and y</a:t>
            </a:r>
          </a:p>
          <a:p>
            <a:r>
              <a:rPr lang="en-US"/>
              <a:t>gaps to 85 mm 1.67 </a:t>
            </a:r>
            <a:r>
              <a:rPr lang="en-US" smtClean="0"/>
              <a:t>A and disable </a:t>
            </a:r>
            <a:r>
              <a:rPr lang="en-US"/>
              <a:t>the kick </a:t>
            </a:r>
            <a:r>
              <a:rPr lang="en-US" smtClean="0"/>
              <a:t>calculation</a:t>
            </a:r>
            <a:endParaRPr lang="en-US"/>
          </a:p>
          <a:p>
            <a:r>
              <a:rPr lang="en-US"/>
              <a:t>gaps to 10 mm 1.67 A, we observe a large kick, up to </a:t>
            </a:r>
            <a:r>
              <a:rPr lang="en-US" smtClean="0"/>
              <a:t>~3</a:t>
            </a:r>
            <a:r>
              <a:rPr lang="en-US"/>
              <a:t>  mm orbit displacement in x, </a:t>
            </a:r>
          </a:p>
        </p:txBody>
      </p:sp>
      <p:sp>
        <p:nvSpPr>
          <p:cNvPr id="139" name="Google Shape;139;p24"/>
          <p:cNvSpPr txBox="1">
            <a:spLocks noGrp="1"/>
          </p:cNvSpPr>
          <p:nvPr>
            <p:ph type="title"/>
          </p:nvPr>
        </p:nvSpPr>
        <p:spPr>
          <a:xfrm>
            <a:off x="1676237" y="237694"/>
            <a:ext cx="7164290" cy="4094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/>
          <a:p>
            <a:pPr lvl="0"/>
            <a:r>
              <a:rPr lang="en-GB"/>
              <a:t>Athos Orbit Measurements for </a:t>
            </a:r>
            <a:r>
              <a:rPr lang="en-GB" smtClean="0"/>
              <a:t>SATUN21</a:t>
            </a:r>
            <a:endParaRPr lang="en-US"/>
          </a:p>
        </p:txBody>
      </p:sp>
      <p:sp>
        <p:nvSpPr>
          <p:cNvPr id="140" name="Google Shape;140;p24"/>
          <p:cNvSpPr txBox="1"/>
          <p:nvPr/>
        </p:nvSpPr>
        <p:spPr>
          <a:xfrm>
            <a:off x="4837809" y="3707130"/>
            <a:ext cx="89298" cy="1231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Helvetica Neue"/>
              <a:buNone/>
            </a:pPr>
            <a:endParaRPr lang="en-US" sz="800" b="0" i="0" u="none" strike="noStrike" cap="none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141" name="Google Shape;141;p24"/>
          <p:cNvSpPr txBox="1"/>
          <p:nvPr/>
        </p:nvSpPr>
        <p:spPr>
          <a:xfrm>
            <a:off x="-172612" y="967475"/>
            <a:ext cx="89298" cy="1231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Helvetica Neue"/>
              <a:buNone/>
            </a:pPr>
            <a:endParaRPr lang="en-US" sz="800" b="0" i="0" u="none" strike="noStrike" cap="none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5" name="Textfeld 4"/>
          <p:cNvSpPr txBox="1"/>
          <p:nvPr/>
        </p:nvSpPr>
        <p:spPr>
          <a:xfrm>
            <a:off x="424027" y="1854973"/>
            <a:ext cx="2389671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smtClean="0"/>
              <a:t>SATUN21 CHIC Gap 85mm, </a:t>
            </a:r>
          </a:p>
          <a:p>
            <a:pPr algn="ctr"/>
            <a:r>
              <a:rPr lang="en-US" sz="1100" smtClean="0"/>
              <a:t>I-Set 1.67 A, BPM reference</a:t>
            </a:r>
            <a:endParaRPr lang="en-US" sz="1100"/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4028" y="2285860"/>
            <a:ext cx="2389671" cy="2590423"/>
          </a:xfrm>
          <a:prstGeom prst="rect">
            <a:avLst/>
          </a:prstGeom>
        </p:spPr>
      </p:pic>
      <p:pic>
        <p:nvPicPr>
          <p:cNvPr id="4" name="Grafik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66149" y="2285859"/>
            <a:ext cx="2389672" cy="2590423"/>
          </a:xfrm>
          <a:prstGeom prst="rect">
            <a:avLst/>
          </a:prstGeom>
        </p:spPr>
      </p:pic>
      <p:pic>
        <p:nvPicPr>
          <p:cNvPr id="8" name="Grafik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08271" y="2285859"/>
            <a:ext cx="2395237" cy="2596456"/>
          </a:xfrm>
          <a:prstGeom prst="rect">
            <a:avLst/>
          </a:prstGeom>
        </p:spPr>
      </p:pic>
      <p:sp>
        <p:nvSpPr>
          <p:cNvPr id="14" name="Textfeld 13"/>
          <p:cNvSpPr txBox="1"/>
          <p:nvPr/>
        </p:nvSpPr>
        <p:spPr>
          <a:xfrm>
            <a:off x="3266148" y="1852966"/>
            <a:ext cx="2389671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smtClean="0"/>
              <a:t>SATUN21 CHIC </a:t>
            </a:r>
            <a:r>
              <a:rPr lang="en-US" sz="1100"/>
              <a:t>Gap </a:t>
            </a:r>
            <a:r>
              <a:rPr lang="en-US" sz="1100" smtClean="0"/>
              <a:t>10mm</a:t>
            </a:r>
            <a:r>
              <a:rPr lang="en-US" sz="1100"/>
              <a:t>, </a:t>
            </a:r>
          </a:p>
          <a:p>
            <a:pPr algn="ctr"/>
            <a:r>
              <a:rPr lang="en-US" sz="1100"/>
              <a:t>I-Set </a:t>
            </a:r>
            <a:r>
              <a:rPr lang="en-US" sz="1100" smtClean="0"/>
              <a:t>-2.43 </a:t>
            </a:r>
            <a:r>
              <a:rPr lang="en-US" sz="1100"/>
              <a:t>A, </a:t>
            </a:r>
            <a:r>
              <a:rPr lang="en-US" sz="1100" smtClean="0"/>
              <a:t>with kick correction</a:t>
            </a:r>
            <a:endParaRPr lang="en-US" sz="1100"/>
          </a:p>
        </p:txBody>
      </p:sp>
      <p:sp>
        <p:nvSpPr>
          <p:cNvPr id="15" name="Textfeld 14"/>
          <p:cNvSpPr txBox="1"/>
          <p:nvPr/>
        </p:nvSpPr>
        <p:spPr>
          <a:xfrm>
            <a:off x="6108268" y="1852966"/>
            <a:ext cx="2389671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smtClean="0"/>
              <a:t>SATUN21 CHIC </a:t>
            </a:r>
            <a:r>
              <a:rPr lang="en-US" sz="1100"/>
              <a:t>Gap </a:t>
            </a:r>
            <a:r>
              <a:rPr lang="en-US" sz="1100" smtClean="0"/>
              <a:t>10mm</a:t>
            </a:r>
            <a:r>
              <a:rPr lang="en-US" sz="1100"/>
              <a:t>, </a:t>
            </a:r>
          </a:p>
          <a:p>
            <a:pPr algn="ctr"/>
            <a:r>
              <a:rPr lang="en-US" sz="1100"/>
              <a:t>I-Set </a:t>
            </a:r>
            <a:r>
              <a:rPr lang="en-US" sz="1100" smtClean="0"/>
              <a:t>1.67 </a:t>
            </a:r>
            <a:r>
              <a:rPr lang="en-US" sz="1100"/>
              <a:t>A, </a:t>
            </a:r>
            <a:r>
              <a:rPr lang="en-US" sz="1100" smtClean="0"/>
              <a:t>without </a:t>
            </a:r>
            <a:r>
              <a:rPr lang="en-US" sz="1100"/>
              <a:t>kick correction</a:t>
            </a:r>
          </a:p>
        </p:txBody>
      </p:sp>
      <p:sp>
        <p:nvSpPr>
          <p:cNvPr id="9" name="Textfeld 8"/>
          <p:cNvSpPr txBox="1"/>
          <p:nvPr/>
        </p:nvSpPr>
        <p:spPr>
          <a:xfrm>
            <a:off x="3800025" y="2507200"/>
            <a:ext cx="138801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mtClean="0">
                <a:solidFill>
                  <a:srgbClr val="FF0000"/>
                </a:solidFill>
              </a:rPr>
              <a:t>Different x-axis</a:t>
            </a:r>
            <a:endParaRPr lang="de-CH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24"/>
          <p:cNvSpPr txBox="1">
            <a:spLocks noGrp="1"/>
          </p:cNvSpPr>
          <p:nvPr>
            <p:ph type="body" idx="1"/>
          </p:nvPr>
        </p:nvSpPr>
        <p:spPr>
          <a:xfrm>
            <a:off x="789589" y="674192"/>
            <a:ext cx="6361487" cy="38556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66700" lvl="1" indent="-508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</a:pPr>
            <a:r>
              <a:rPr lang="en-US" sz="1400" b="0" i="0" u="none" strike="noStrike" cap="none" smtClean="0">
                <a:solidFill>
                  <a:srgbClr val="000000"/>
                </a:solidFill>
                <a:sym typeface="Calibri"/>
              </a:rPr>
              <a:t>SATUN09 Offset:</a:t>
            </a:r>
          </a:p>
          <a:p>
            <a:r>
              <a:rPr lang="en-US" sz="1400" smtClean="0"/>
              <a:t>upstream </a:t>
            </a:r>
            <a:r>
              <a:rPr lang="en-US" sz="1400"/>
              <a:t>gap to 55 mm (we keep downstream gap constant at 78.77 mm) 1.975 A, set BPM reference</a:t>
            </a:r>
          </a:p>
          <a:p>
            <a:r>
              <a:rPr lang="en-US" sz="1400"/>
              <a:t>scan the upstream gap between 30 and 80 mm without kick </a:t>
            </a:r>
            <a:r>
              <a:rPr lang="en-US" sz="1400" smtClean="0"/>
              <a:t>compensation</a:t>
            </a:r>
            <a:endParaRPr lang="en-US" sz="1400"/>
          </a:p>
          <a:p>
            <a:r>
              <a:rPr lang="en-US" sz="1400"/>
              <a:t>scan the upstream gap between 30 and 80 mm with kick </a:t>
            </a:r>
            <a:r>
              <a:rPr lang="en-US" sz="1400" smtClean="0"/>
              <a:t>compensation</a:t>
            </a:r>
            <a:r>
              <a:rPr lang="en-US" sz="1400"/>
              <a:t>  </a:t>
            </a:r>
          </a:p>
          <a:p>
            <a:r>
              <a:rPr lang="en-US" sz="1400"/>
              <a:t>At 30/78 mm we see 0.2 mm with compensation active (-0.488 A)</a:t>
            </a:r>
          </a:p>
          <a:p>
            <a:r>
              <a:rPr lang="en-US" sz="1400"/>
              <a:t>At 15/78 mm we see 0.4 mm with compensation active (-4.733 A)</a:t>
            </a:r>
          </a:p>
          <a:p>
            <a:r>
              <a:rPr lang="en-US" sz="1400"/>
              <a:t>At 8/78 mm we see 0.5 mm with compensation active (-7.868 A</a:t>
            </a:r>
            <a:r>
              <a:rPr lang="en-US" sz="1400" smtClean="0"/>
              <a:t>), no losses</a:t>
            </a:r>
            <a:endParaRPr lang="en-US" sz="1400"/>
          </a:p>
          <a:p>
            <a:r>
              <a:rPr lang="en-US" sz="1400"/>
              <a:t>back to 78/78 (1.979 </a:t>
            </a:r>
            <a:r>
              <a:rPr lang="en-US" sz="1400" smtClean="0"/>
              <a:t>A) and compensation </a:t>
            </a:r>
            <a:r>
              <a:rPr lang="en-US" sz="1400"/>
              <a:t>off (1.979 A)</a:t>
            </a:r>
          </a:p>
          <a:p>
            <a:r>
              <a:rPr lang="en-US" sz="1400"/>
              <a:t>40/78 mm -&gt; 0.4 mm in x</a:t>
            </a:r>
          </a:p>
          <a:p>
            <a:r>
              <a:rPr lang="en-US" sz="1400"/>
              <a:t>30/78 mm -&gt; 0.8 mm in x, losses </a:t>
            </a:r>
            <a:r>
              <a:rPr lang="en-US" sz="1400" smtClean="0"/>
              <a:t>increases</a:t>
            </a:r>
          </a:p>
          <a:p>
            <a:pPr marL="133350" lvl="1" indent="0">
              <a:spcBef>
                <a:spcPts val="600"/>
              </a:spcBef>
              <a:buSzPts val="1300"/>
              <a:buNone/>
            </a:pPr>
            <a:r>
              <a:rPr lang="en-US" sz="1400"/>
              <a:t>Check </a:t>
            </a:r>
            <a:r>
              <a:rPr lang="en-US" sz="1400" smtClean="0"/>
              <a:t>if </a:t>
            </a:r>
            <a:r>
              <a:rPr lang="en-US" sz="1400"/>
              <a:t>correction is applied correctly for all </a:t>
            </a:r>
            <a:r>
              <a:rPr lang="en-US" sz="1400" smtClean="0"/>
              <a:t>CHICS:</a:t>
            </a:r>
          </a:p>
          <a:p>
            <a:pPr marL="419100" lvl="1" indent="-285750">
              <a:spcBef>
                <a:spcPts val="600"/>
              </a:spcBef>
              <a:buSzPts val="1300"/>
              <a:buFont typeface="Arial" panose="020B0604020202020204" pitchFamily="34" charset="0"/>
              <a:buChar char="•"/>
            </a:pPr>
            <a:r>
              <a:rPr lang="en-US" sz="1400" smtClean="0"/>
              <a:t>Set </a:t>
            </a:r>
            <a:r>
              <a:rPr lang="en-US" sz="1400"/>
              <a:t>upstream gap to 30 mm </a:t>
            </a:r>
            <a:r>
              <a:rPr lang="en-US" sz="1400" smtClean="0"/>
              <a:t>with </a:t>
            </a:r>
            <a:r>
              <a:rPr lang="en-US" sz="1400"/>
              <a:t>orbit feedback off, observe </a:t>
            </a:r>
            <a:r>
              <a:rPr lang="en-US" sz="1400" smtClean="0"/>
              <a:t>displacement</a:t>
            </a:r>
          </a:p>
          <a:p>
            <a:pPr marL="419100" lvl="1" indent="-285750">
              <a:spcBef>
                <a:spcPts val="600"/>
              </a:spcBef>
              <a:buSzPts val="1300"/>
              <a:buFont typeface="Arial" panose="020B0604020202020204" pitchFamily="34" charset="0"/>
              <a:buChar char="•"/>
            </a:pPr>
            <a:r>
              <a:rPr lang="en-US" sz="1400" smtClean="0"/>
              <a:t>apply </a:t>
            </a:r>
            <a:r>
              <a:rPr lang="en-US" sz="1400"/>
              <a:t>the </a:t>
            </a:r>
            <a:r>
              <a:rPr lang="en-US" sz="1400" smtClean="0"/>
              <a:t>compensation -&gt; </a:t>
            </a:r>
            <a:r>
              <a:rPr lang="en-US" sz="1400"/>
              <a:t>The displacement is decreasing nicely in all case. </a:t>
            </a:r>
            <a:endParaRPr lang="en-US" sz="1400" smtClean="0"/>
          </a:p>
          <a:p>
            <a:pPr marL="419100" lvl="1" indent="-285750">
              <a:spcBef>
                <a:spcPts val="600"/>
              </a:spcBef>
              <a:buSzPts val="1300"/>
              <a:buFont typeface="Arial" panose="020B0604020202020204" pitchFamily="34" charset="0"/>
              <a:buChar char="•"/>
            </a:pPr>
            <a:r>
              <a:rPr lang="en-US" sz="1400" smtClean="0"/>
              <a:t>The </a:t>
            </a:r>
            <a:r>
              <a:rPr lang="en-US" sz="1400"/>
              <a:t>correction is not perfect but is clearly </a:t>
            </a:r>
            <a:r>
              <a:rPr lang="en-US" sz="1400" smtClean="0"/>
              <a:t>helping to prevent losses</a:t>
            </a:r>
            <a:endParaRPr lang="en-US" sz="1400"/>
          </a:p>
        </p:txBody>
      </p:sp>
      <p:sp>
        <p:nvSpPr>
          <p:cNvPr id="139" name="Google Shape;139;p24"/>
          <p:cNvSpPr txBox="1">
            <a:spLocks noGrp="1"/>
          </p:cNvSpPr>
          <p:nvPr>
            <p:ph type="title"/>
          </p:nvPr>
        </p:nvSpPr>
        <p:spPr>
          <a:xfrm>
            <a:off x="1676237" y="237694"/>
            <a:ext cx="7164290" cy="4094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6868"/>
              </a:buClr>
              <a:buSzPts val="2200"/>
              <a:buFont typeface="Georgia"/>
              <a:buNone/>
            </a:pPr>
            <a:r>
              <a:rPr lang="en-US" sz="2200" b="0" i="0" u="none" strike="noStrike" cap="none" smtClean="0">
                <a:solidFill>
                  <a:srgbClr val="686868"/>
                </a:solidFill>
                <a:sym typeface="Georgia"/>
              </a:rPr>
              <a:t>Offset</a:t>
            </a:r>
            <a:r>
              <a:rPr lang="en-US" smtClean="0"/>
              <a:t> and polarity check</a:t>
            </a:r>
            <a:endParaRPr lang="en-US"/>
          </a:p>
        </p:txBody>
      </p:sp>
      <p:sp>
        <p:nvSpPr>
          <p:cNvPr id="140" name="Google Shape;140;p24"/>
          <p:cNvSpPr txBox="1"/>
          <p:nvPr/>
        </p:nvSpPr>
        <p:spPr>
          <a:xfrm>
            <a:off x="4837809" y="3707130"/>
            <a:ext cx="89298" cy="1231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Helvetica Neue"/>
              <a:buNone/>
            </a:pPr>
            <a:endParaRPr lang="en-US" sz="800" b="0" i="0" u="none" strike="noStrike" cap="none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141" name="Google Shape;141;p24"/>
          <p:cNvSpPr txBox="1"/>
          <p:nvPr/>
        </p:nvSpPr>
        <p:spPr>
          <a:xfrm>
            <a:off x="-172612" y="967475"/>
            <a:ext cx="89298" cy="1231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Helvetica Neue"/>
              <a:buNone/>
            </a:pPr>
            <a:endParaRPr lang="en-US" sz="800" b="0" i="0" u="none" strike="noStrike" cap="none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51076" y="732195"/>
            <a:ext cx="1911060" cy="1329001"/>
          </a:xfrm>
          <a:prstGeom prst="rect">
            <a:avLst/>
          </a:prstGeom>
        </p:spPr>
      </p:pic>
      <p:pic>
        <p:nvPicPr>
          <p:cNvPr id="9" name="Grafik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51076" y="2429020"/>
            <a:ext cx="1911514" cy="1329317"/>
          </a:xfrm>
          <a:prstGeom prst="rect">
            <a:avLst/>
          </a:prstGeom>
        </p:spPr>
      </p:pic>
      <p:sp>
        <p:nvSpPr>
          <p:cNvPr id="4" name="Textfeld 3"/>
          <p:cNvSpPr txBox="1"/>
          <p:nvPr/>
        </p:nvSpPr>
        <p:spPr>
          <a:xfrm>
            <a:off x="7151076" y="501748"/>
            <a:ext cx="191106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smtClean="0"/>
              <a:t>Without kick compensation</a:t>
            </a:r>
            <a:endParaRPr lang="de-CH" sz="1100"/>
          </a:p>
        </p:txBody>
      </p:sp>
      <p:sp>
        <p:nvSpPr>
          <p:cNvPr id="11" name="Textfeld 10"/>
          <p:cNvSpPr txBox="1"/>
          <p:nvPr/>
        </p:nvSpPr>
        <p:spPr>
          <a:xfrm>
            <a:off x="7151076" y="2167410"/>
            <a:ext cx="191106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smtClean="0"/>
              <a:t>With kick compensation</a:t>
            </a:r>
            <a:endParaRPr lang="de-CH" sz="1100"/>
          </a:p>
        </p:txBody>
      </p:sp>
      <p:sp>
        <p:nvSpPr>
          <p:cNvPr id="5" name="Textfeld 4"/>
          <p:cNvSpPr txBox="1"/>
          <p:nvPr/>
        </p:nvSpPr>
        <p:spPr>
          <a:xfrm>
            <a:off x="290733" y="4587800"/>
            <a:ext cx="859067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smtClean="0"/>
              <a:t>-&gt; After SD run with kick correction (to get experience), check if kick correction is sufficient for BBA</a:t>
            </a:r>
            <a:endParaRPr lang="de-CH" sz="1500"/>
          </a:p>
        </p:txBody>
      </p:sp>
    </p:spTree>
    <p:extLst>
      <p:ext uri="{BB962C8B-B14F-4D97-AF65-F5344CB8AC3E}">
        <p14:creationId xmlns:p14="http://schemas.microsoft.com/office/powerpoint/2010/main" val="1571221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PSI-Powerpoint-Master Calibri V2">
  <a:themeElements>
    <a:clrScheme name="PSI-Powerpoint-Master Calibri V2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FDCA00"/>
      </a:accent1>
      <a:accent2>
        <a:srgbClr val="EB5B00"/>
      </a:accent2>
      <a:accent3>
        <a:srgbClr val="C50006"/>
      </a:accent3>
      <a:accent4>
        <a:srgbClr val="7C204E"/>
      </a:accent4>
      <a:accent5>
        <a:srgbClr val="003B6E"/>
      </a:accent5>
      <a:accent6>
        <a:srgbClr val="197418"/>
      </a:accent6>
      <a:hlink>
        <a:srgbClr val="0000FF"/>
      </a:hlink>
      <a:folHlink>
        <a:srgbClr val="FF00F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490</Words>
  <Application>Microsoft Office PowerPoint</Application>
  <PresentationFormat>Bildschirmpräsentation (16:9)</PresentationFormat>
  <Paragraphs>49</Paragraphs>
  <Slides>5</Slides>
  <Notes>4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7</vt:i4>
      </vt:variant>
      <vt:variant>
        <vt:lpstr>Design</vt:lpstr>
      </vt:variant>
      <vt:variant>
        <vt:i4>2</vt:i4>
      </vt:variant>
      <vt:variant>
        <vt:lpstr>Folientitel</vt:lpstr>
      </vt:variant>
      <vt:variant>
        <vt:i4>5</vt:i4>
      </vt:variant>
    </vt:vector>
  </HeadingPairs>
  <TitlesOfParts>
    <vt:vector size="14" baseType="lpstr">
      <vt:lpstr>Arial</vt:lpstr>
      <vt:lpstr>Times</vt:lpstr>
      <vt:lpstr>Calibri</vt:lpstr>
      <vt:lpstr>Gill Sans</vt:lpstr>
      <vt:lpstr>Helvetica Neue</vt:lpstr>
      <vt:lpstr>Merriweather Sans</vt:lpstr>
      <vt:lpstr>Georgia</vt:lpstr>
      <vt:lpstr>Simple Light</vt:lpstr>
      <vt:lpstr>PSI-Powerpoint-Master Calibri V2</vt:lpstr>
      <vt:lpstr>CHIC-Kick correction Tobias Weilbach &amp; Didier Voulot</vt:lpstr>
      <vt:lpstr>MD shift Report 23.03.2023</vt:lpstr>
      <vt:lpstr>Athos Orbit Measurements for SATUN09</vt:lpstr>
      <vt:lpstr>Athos Orbit Measurements for SATUN21</vt:lpstr>
      <vt:lpstr>Offset and polarity check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RC Report 2022 week 40   3.-10.10.2022</dc:title>
  <dc:creator>Voulot Didier</dc:creator>
  <cp:lastModifiedBy>Weilbach Tobias</cp:lastModifiedBy>
  <cp:revision>37</cp:revision>
  <dcterms:modified xsi:type="dcterms:W3CDTF">2023-03-28T08:12:55Z</dcterms:modified>
</cp:coreProperties>
</file>