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2" r:id="rId3"/>
    <p:sldId id="309" r:id="rId4"/>
    <p:sldId id="289" r:id="rId5"/>
    <p:sldId id="290" r:id="rId6"/>
    <p:sldId id="293" r:id="rId7"/>
    <p:sldId id="292" r:id="rId8"/>
    <p:sldId id="295" r:id="rId9"/>
    <p:sldId id="301" r:id="rId10"/>
    <p:sldId id="296" r:id="rId11"/>
    <p:sldId id="297" r:id="rId12"/>
    <p:sldId id="267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286" r:id="rId21"/>
    <p:sldId id="310" r:id="rId22"/>
    <p:sldId id="294" r:id="rId23"/>
    <p:sldId id="29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C00DC0"/>
    <a:srgbClr val="70AD47"/>
    <a:srgbClr val="92FFFC"/>
    <a:srgbClr val="0BF9F9"/>
    <a:srgbClr val="05D2D4"/>
    <a:srgbClr val="CCFFFF"/>
    <a:srgbClr val="66FFFF"/>
    <a:srgbClr val="66FF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edor\Konferencie\HTSmod_2024\TA_coil10tur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edor\Konferencie\HTSmod_2024\TA_coil10tur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edor\Konferencie\HTSmod_2024\TA_coil10turn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edor\Konferencie\HTSmod_2024\TA_coil10turn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edor\Konferencie\HTSmod_2024\TA_coil10turn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I_coil</c:v>
          </c:tx>
          <c:spPr>
            <a:ln w="317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Data!$A$3:$A$1050</c:f>
              <c:numCache>
                <c:formatCode>General</c:formatCode>
                <c:ptCount val="1048"/>
                <c:pt idx="0">
                  <c:v>0</c:v>
                </c:pt>
                <c:pt idx="1">
                  <c:v>4.1242999999999998E-5</c:v>
                </c:pt>
                <c:pt idx="2">
                  <c:v>8.0022000000000001E-5</c:v>
                </c:pt>
                <c:pt idx="3">
                  <c:v>1.2006999999999999E-4</c:v>
                </c:pt>
                <c:pt idx="4">
                  <c:v>1.6012000000000001E-4</c:v>
                </c:pt>
                <c:pt idx="5">
                  <c:v>2.0017E-4</c:v>
                </c:pt>
                <c:pt idx="6">
                  <c:v>2.4212999999999999E-4</c:v>
                </c:pt>
                <c:pt idx="7">
                  <c:v>2.8027999999999999E-4</c:v>
                </c:pt>
                <c:pt idx="8">
                  <c:v>3.2223000000000001E-4</c:v>
                </c:pt>
                <c:pt idx="9">
                  <c:v>3.6037999999999999E-4</c:v>
                </c:pt>
                <c:pt idx="10">
                  <c:v>4.0233000000000001E-4</c:v>
                </c:pt>
                <c:pt idx="11">
                  <c:v>4.4047999999999998E-4</c:v>
                </c:pt>
                <c:pt idx="12">
                  <c:v>4.8244E-4</c:v>
                </c:pt>
                <c:pt idx="13">
                  <c:v>5.2057999999999998E-4</c:v>
                </c:pt>
                <c:pt idx="14">
                  <c:v>5.6254000000000005E-4</c:v>
                </c:pt>
                <c:pt idx="15">
                  <c:v>6.0068000000000003E-4</c:v>
                </c:pt>
                <c:pt idx="16">
                  <c:v>6.401E-4</c:v>
                </c:pt>
                <c:pt idx="17">
                  <c:v>6.8077999999999997E-4</c:v>
                </c:pt>
                <c:pt idx="18">
                  <c:v>7.2020000000000005E-4</c:v>
                </c:pt>
                <c:pt idx="19">
                  <c:v>7.6088000000000002E-4</c:v>
                </c:pt>
                <c:pt idx="20">
                  <c:v>8.0411000000000002E-4</c:v>
                </c:pt>
                <c:pt idx="21">
                  <c:v>8.4097999999999996E-4</c:v>
                </c:pt>
                <c:pt idx="22">
                  <c:v>8.8040000000000004E-4</c:v>
                </c:pt>
                <c:pt idx="23">
                  <c:v>9.2236E-4</c:v>
                </c:pt>
                <c:pt idx="24">
                  <c:v>9.6049999999999998E-4</c:v>
                </c:pt>
                <c:pt idx="25">
                  <c:v>1.0012E-3</c:v>
                </c:pt>
                <c:pt idx="26">
                  <c:v>1.0418999999999999E-3</c:v>
                </c:pt>
                <c:pt idx="27">
                  <c:v>1.0838E-3</c:v>
                </c:pt>
                <c:pt idx="28">
                  <c:v>1.122E-3</c:v>
                </c:pt>
                <c:pt idx="29">
                  <c:v>1.1601000000000001E-3</c:v>
                </c:pt>
                <c:pt idx="30">
                  <c:v>1.2021E-3</c:v>
                </c:pt>
                <c:pt idx="31">
                  <c:v>1.2401999999999999E-3</c:v>
                </c:pt>
                <c:pt idx="32">
                  <c:v>1.2822E-3</c:v>
                </c:pt>
                <c:pt idx="33">
                  <c:v>1.3216E-3</c:v>
                </c:pt>
                <c:pt idx="34">
                  <c:v>1.361E-3</c:v>
                </c:pt>
                <c:pt idx="35">
                  <c:v>1.4004E-3</c:v>
                </c:pt>
                <c:pt idx="36">
                  <c:v>1.4423999999999999E-3</c:v>
                </c:pt>
                <c:pt idx="37">
                  <c:v>1.4817999999999999E-3</c:v>
                </c:pt>
                <c:pt idx="38">
                  <c:v>1.5225E-3</c:v>
                </c:pt>
                <c:pt idx="39">
                  <c:v>1.5619E-3</c:v>
                </c:pt>
                <c:pt idx="40">
                  <c:v>1.6000000000000001E-3</c:v>
                </c:pt>
                <c:pt idx="41">
                  <c:v>1.6401E-3</c:v>
                </c:pt>
                <c:pt idx="42">
                  <c:v>1.6808000000000001E-3</c:v>
                </c:pt>
                <c:pt idx="43">
                  <c:v>1.7202000000000001E-3</c:v>
                </c:pt>
                <c:pt idx="44">
                  <c:v>1.7602E-3</c:v>
                </c:pt>
                <c:pt idx="45">
                  <c:v>1.8002999999999999E-3</c:v>
                </c:pt>
                <c:pt idx="46">
                  <c:v>1.8400000000000001E-3</c:v>
                </c:pt>
                <c:pt idx="47">
                  <c:v>1.882E-3</c:v>
                </c:pt>
                <c:pt idx="48">
                  <c:v>1.9220000000000001E-3</c:v>
                </c:pt>
                <c:pt idx="49">
                  <c:v>1.9602E-3</c:v>
                </c:pt>
                <c:pt idx="50">
                  <c:v>2.0002000000000002E-3</c:v>
                </c:pt>
                <c:pt idx="51">
                  <c:v>2.0403000000000001E-3</c:v>
                </c:pt>
                <c:pt idx="52">
                  <c:v>2.0822000000000002E-3</c:v>
                </c:pt>
                <c:pt idx="53">
                  <c:v>2.1204000000000001E-3</c:v>
                </c:pt>
                <c:pt idx="54">
                  <c:v>2.1622999999999998E-3</c:v>
                </c:pt>
                <c:pt idx="55">
                  <c:v>2.2024000000000002E-3</c:v>
                </c:pt>
                <c:pt idx="56">
                  <c:v>2.2404999999999999E-3</c:v>
                </c:pt>
                <c:pt idx="57">
                  <c:v>2.2805999999999998E-3</c:v>
                </c:pt>
                <c:pt idx="58">
                  <c:v>2.3224999999999999E-3</c:v>
                </c:pt>
                <c:pt idx="59">
                  <c:v>2.3606999999999999E-3</c:v>
                </c:pt>
                <c:pt idx="60">
                  <c:v>2.4001000000000001E-3</c:v>
                </c:pt>
                <c:pt idx="61">
                  <c:v>2.4402E-3</c:v>
                </c:pt>
                <c:pt idx="62">
                  <c:v>2.4802000000000001E-3</c:v>
                </c:pt>
                <c:pt idx="63">
                  <c:v>2.5209E-3</c:v>
                </c:pt>
                <c:pt idx="64">
                  <c:v>2.5603000000000002E-3</c:v>
                </c:pt>
                <c:pt idx="65">
                  <c:v>2.601E-3</c:v>
                </c:pt>
                <c:pt idx="66">
                  <c:v>2.6404000000000002E-3</c:v>
                </c:pt>
                <c:pt idx="67">
                  <c:v>2.6805000000000002E-3</c:v>
                </c:pt>
                <c:pt idx="68">
                  <c:v>2.7211000000000002E-3</c:v>
                </c:pt>
                <c:pt idx="69">
                  <c:v>2.7606000000000002E-3</c:v>
                </c:pt>
                <c:pt idx="70">
                  <c:v>2.8005999999999999E-3</c:v>
                </c:pt>
                <c:pt idx="71">
                  <c:v>2.8406999999999998E-3</c:v>
                </c:pt>
                <c:pt idx="72">
                  <c:v>2.8812999999999998E-3</c:v>
                </c:pt>
                <c:pt idx="73">
                  <c:v>2.9214000000000002E-3</c:v>
                </c:pt>
                <c:pt idx="74">
                  <c:v>2.9613999999999999E-3</c:v>
                </c:pt>
                <c:pt idx="75">
                  <c:v>3.0014999999999998E-3</c:v>
                </c:pt>
                <c:pt idx="76">
                  <c:v>3.0409E-3</c:v>
                </c:pt>
                <c:pt idx="77">
                  <c:v>3.0815999999999999E-3</c:v>
                </c:pt>
                <c:pt idx="78">
                  <c:v>3.1210000000000001E-3</c:v>
                </c:pt>
                <c:pt idx="79">
                  <c:v>3.1616999999999999E-3</c:v>
                </c:pt>
                <c:pt idx="80">
                  <c:v>3.2011000000000001E-3</c:v>
                </c:pt>
                <c:pt idx="81">
                  <c:v>3.2418E-3</c:v>
                </c:pt>
                <c:pt idx="82">
                  <c:v>3.2812000000000002E-3</c:v>
                </c:pt>
                <c:pt idx="83">
                  <c:v>3.3219E-3</c:v>
                </c:pt>
                <c:pt idx="84">
                  <c:v>3.3600000000000001E-3</c:v>
                </c:pt>
                <c:pt idx="85">
                  <c:v>3.4020000000000001E-3</c:v>
                </c:pt>
                <c:pt idx="86">
                  <c:v>3.4401000000000002E-3</c:v>
                </c:pt>
                <c:pt idx="87">
                  <c:v>3.4821000000000001E-3</c:v>
                </c:pt>
                <c:pt idx="88">
                  <c:v>3.5201999999999998E-3</c:v>
                </c:pt>
                <c:pt idx="89">
                  <c:v>3.5622000000000002E-3</c:v>
                </c:pt>
                <c:pt idx="90">
                  <c:v>3.6002999999999999E-3</c:v>
                </c:pt>
                <c:pt idx="91">
                  <c:v>3.6422999999999998E-3</c:v>
                </c:pt>
                <c:pt idx="92">
                  <c:v>3.6803999999999999E-3</c:v>
                </c:pt>
                <c:pt idx="93">
                  <c:v>3.7223999999999998E-3</c:v>
                </c:pt>
                <c:pt idx="94">
                  <c:v>3.7618E-3</c:v>
                </c:pt>
                <c:pt idx="95">
                  <c:v>3.8024999999999999E-3</c:v>
                </c:pt>
                <c:pt idx="96">
                  <c:v>3.8406999999999998E-3</c:v>
                </c:pt>
                <c:pt idx="97">
                  <c:v>3.8801E-3</c:v>
                </c:pt>
                <c:pt idx="98">
                  <c:v>3.9208000000000003E-3</c:v>
                </c:pt>
                <c:pt idx="99">
                  <c:v>3.9601999999999997E-3</c:v>
                </c:pt>
                <c:pt idx="100">
                  <c:v>4.0020999999999998E-3</c:v>
                </c:pt>
                <c:pt idx="101">
                  <c:v>4.0403000000000001E-3</c:v>
                </c:pt>
                <c:pt idx="102">
                  <c:v>4.0810000000000004E-3</c:v>
                </c:pt>
                <c:pt idx="103">
                  <c:v>4.1203999999999998E-3</c:v>
                </c:pt>
                <c:pt idx="104">
                  <c:v>4.1611E-3</c:v>
                </c:pt>
                <c:pt idx="105">
                  <c:v>4.2005000000000002E-3</c:v>
                </c:pt>
                <c:pt idx="106">
                  <c:v>4.2411999999999997E-3</c:v>
                </c:pt>
                <c:pt idx="107">
                  <c:v>4.2843999999999998E-3</c:v>
                </c:pt>
                <c:pt idx="108">
                  <c:v>4.3213000000000001E-3</c:v>
                </c:pt>
                <c:pt idx="109">
                  <c:v>4.3607000000000003E-3</c:v>
                </c:pt>
                <c:pt idx="110">
                  <c:v>4.4025999999999996E-3</c:v>
                </c:pt>
                <c:pt idx="111">
                  <c:v>4.4445999999999999E-3</c:v>
                </c:pt>
                <c:pt idx="112">
                  <c:v>4.4827000000000001E-3</c:v>
                </c:pt>
                <c:pt idx="113">
                  <c:v>4.5208999999999996E-3</c:v>
                </c:pt>
                <c:pt idx="114">
                  <c:v>4.5615999999999999E-3</c:v>
                </c:pt>
                <c:pt idx="115">
                  <c:v>4.6048E-3</c:v>
                </c:pt>
                <c:pt idx="116">
                  <c:v>4.6455000000000003E-3</c:v>
                </c:pt>
                <c:pt idx="117">
                  <c:v>4.6810999999999997E-3</c:v>
                </c:pt>
                <c:pt idx="118">
                  <c:v>4.7293999999999999E-3</c:v>
                </c:pt>
                <c:pt idx="119">
                  <c:v>4.7612000000000002E-3</c:v>
                </c:pt>
                <c:pt idx="120">
                  <c:v>4.8095000000000004E-3</c:v>
                </c:pt>
                <c:pt idx="121">
                  <c:v>4.8437999999999997E-3</c:v>
                </c:pt>
                <c:pt idx="122">
                  <c:v>4.8820000000000001E-3</c:v>
                </c:pt>
                <c:pt idx="123">
                  <c:v>4.9201000000000002E-3</c:v>
                </c:pt>
                <c:pt idx="124">
                  <c:v>4.9633000000000004E-3</c:v>
                </c:pt>
                <c:pt idx="125">
                  <c:v>5.0014999999999999E-3</c:v>
                </c:pt>
                <c:pt idx="126">
                  <c:v>5.0498000000000001E-3</c:v>
                </c:pt>
                <c:pt idx="127">
                  <c:v>5.0803000000000003E-3</c:v>
                </c:pt>
                <c:pt idx="128">
                  <c:v>5.1260999999999998E-3</c:v>
                </c:pt>
                <c:pt idx="129">
                  <c:v>5.1641999999999999E-3</c:v>
                </c:pt>
                <c:pt idx="130">
                  <c:v>5.2024000000000003E-3</c:v>
                </c:pt>
                <c:pt idx="131">
                  <c:v>5.2481000000000003E-3</c:v>
                </c:pt>
                <c:pt idx="132">
                  <c:v>5.2836999999999997E-3</c:v>
                </c:pt>
                <c:pt idx="133">
                  <c:v>5.3244E-3</c:v>
                </c:pt>
                <c:pt idx="134">
                  <c:v>5.3600000000000002E-3</c:v>
                </c:pt>
                <c:pt idx="135">
                  <c:v>5.4006999999999996E-3</c:v>
                </c:pt>
                <c:pt idx="136">
                  <c:v>5.4465E-3</c:v>
                </c:pt>
                <c:pt idx="137">
                  <c:v>5.4821000000000002E-3</c:v>
                </c:pt>
                <c:pt idx="138">
                  <c:v>5.5227999999999996E-3</c:v>
                </c:pt>
                <c:pt idx="139">
                  <c:v>5.5735999999999997E-3</c:v>
                </c:pt>
                <c:pt idx="140">
                  <c:v>5.6042000000000002E-3</c:v>
                </c:pt>
                <c:pt idx="141">
                  <c:v>5.6448000000000002E-3</c:v>
                </c:pt>
                <c:pt idx="142">
                  <c:v>5.6804000000000004E-3</c:v>
                </c:pt>
                <c:pt idx="143">
                  <c:v>5.7248999999999998E-3</c:v>
                </c:pt>
                <c:pt idx="144">
                  <c:v>5.7631000000000002E-3</c:v>
                </c:pt>
                <c:pt idx="145">
                  <c:v>5.8088999999999997E-3</c:v>
                </c:pt>
                <c:pt idx="146">
                  <c:v>5.8469999999999998E-3</c:v>
                </c:pt>
                <c:pt idx="147">
                  <c:v>5.8826E-3</c:v>
                </c:pt>
                <c:pt idx="148">
                  <c:v>5.9246000000000004E-3</c:v>
                </c:pt>
                <c:pt idx="149">
                  <c:v>5.9626999999999996E-3</c:v>
                </c:pt>
                <c:pt idx="150">
                  <c:v>6.0047E-3</c:v>
                </c:pt>
                <c:pt idx="151">
                  <c:v>6.0415E-3</c:v>
                </c:pt>
                <c:pt idx="152">
                  <c:v>6.0847999999999996E-3</c:v>
                </c:pt>
                <c:pt idx="153">
                  <c:v>6.1228999999999997E-3</c:v>
                </c:pt>
                <c:pt idx="154">
                  <c:v>6.1609999999999998E-3</c:v>
                </c:pt>
                <c:pt idx="155">
                  <c:v>6.2017000000000001E-3</c:v>
                </c:pt>
                <c:pt idx="156">
                  <c:v>6.2417999999999996E-3</c:v>
                </c:pt>
                <c:pt idx="157">
                  <c:v>6.2849999999999998E-3</c:v>
                </c:pt>
                <c:pt idx="158">
                  <c:v>6.3219000000000001E-3</c:v>
                </c:pt>
                <c:pt idx="159">
                  <c:v>6.3600000000000002E-3</c:v>
                </c:pt>
                <c:pt idx="160">
                  <c:v>6.4019999999999997E-3</c:v>
                </c:pt>
                <c:pt idx="161">
                  <c:v>6.4400999999999998E-3</c:v>
                </c:pt>
                <c:pt idx="162">
                  <c:v>6.4834000000000003E-3</c:v>
                </c:pt>
                <c:pt idx="163">
                  <c:v>6.5215000000000004E-3</c:v>
                </c:pt>
                <c:pt idx="164">
                  <c:v>6.5621999999999998E-3</c:v>
                </c:pt>
                <c:pt idx="165">
                  <c:v>6.6002999999999999E-3</c:v>
                </c:pt>
                <c:pt idx="166">
                  <c:v>6.6423000000000003E-3</c:v>
                </c:pt>
                <c:pt idx="167">
                  <c:v>6.6835999999999996E-3</c:v>
                </c:pt>
                <c:pt idx="168">
                  <c:v>6.7237E-3</c:v>
                </c:pt>
                <c:pt idx="169">
                  <c:v>6.7605E-3</c:v>
                </c:pt>
                <c:pt idx="170">
                  <c:v>6.8037999999999996E-3</c:v>
                </c:pt>
                <c:pt idx="171">
                  <c:v>6.8399999999999997E-3</c:v>
                </c:pt>
                <c:pt idx="172">
                  <c:v>6.8801000000000001E-3</c:v>
                </c:pt>
                <c:pt idx="173">
                  <c:v>6.9201000000000002E-3</c:v>
                </c:pt>
                <c:pt idx="174">
                  <c:v>6.9607999999999996E-3</c:v>
                </c:pt>
                <c:pt idx="175">
                  <c:v>7.0007999999999997E-3</c:v>
                </c:pt>
                <c:pt idx="176">
                  <c:v>7.0409000000000001E-3</c:v>
                </c:pt>
                <c:pt idx="177">
                  <c:v>7.0803000000000003E-3</c:v>
                </c:pt>
                <c:pt idx="178">
                  <c:v>7.1203999999999998E-3</c:v>
                </c:pt>
                <c:pt idx="179">
                  <c:v>7.1603999999999999E-3</c:v>
                </c:pt>
                <c:pt idx="180">
                  <c:v>7.2005000000000003E-3</c:v>
                </c:pt>
                <c:pt idx="181">
                  <c:v>7.2443000000000004E-3</c:v>
                </c:pt>
                <c:pt idx="182">
                  <c:v>7.2805999999999999E-3</c:v>
                </c:pt>
                <c:pt idx="183">
                  <c:v>7.3206E-3</c:v>
                </c:pt>
                <c:pt idx="184">
                  <c:v>7.3613000000000003E-3</c:v>
                </c:pt>
                <c:pt idx="185">
                  <c:v>7.4013000000000004E-3</c:v>
                </c:pt>
                <c:pt idx="186">
                  <c:v>7.4413999999999999E-3</c:v>
                </c:pt>
                <c:pt idx="187">
                  <c:v>7.4814E-3</c:v>
                </c:pt>
                <c:pt idx="188">
                  <c:v>7.5208999999999996E-3</c:v>
                </c:pt>
                <c:pt idx="189">
                  <c:v>7.5614999999999996E-3</c:v>
                </c:pt>
                <c:pt idx="190">
                  <c:v>7.6016E-3</c:v>
                </c:pt>
                <c:pt idx="191">
                  <c:v>7.6416000000000001E-3</c:v>
                </c:pt>
                <c:pt idx="192">
                  <c:v>7.6810999999999997E-3</c:v>
                </c:pt>
                <c:pt idx="193">
                  <c:v>7.7210999999999998E-3</c:v>
                </c:pt>
                <c:pt idx="194">
                  <c:v>7.7618000000000001E-3</c:v>
                </c:pt>
                <c:pt idx="195">
                  <c:v>7.8012000000000003E-3</c:v>
                </c:pt>
                <c:pt idx="196">
                  <c:v>7.8413000000000007E-3</c:v>
                </c:pt>
                <c:pt idx="197">
                  <c:v>7.8799999999999999E-3</c:v>
                </c:pt>
                <c:pt idx="198">
                  <c:v>7.9220000000000002E-3</c:v>
                </c:pt>
                <c:pt idx="199">
                  <c:v>7.9600999999999995E-3</c:v>
                </c:pt>
                <c:pt idx="200">
                  <c:v>8.0002000000000007E-3</c:v>
                </c:pt>
                <c:pt idx="201">
                  <c:v>8.0421999999999993E-3</c:v>
                </c:pt>
                <c:pt idx="202">
                  <c:v>8.0821999999999995E-3</c:v>
                </c:pt>
                <c:pt idx="203">
                  <c:v>8.1203999999999998E-3</c:v>
                </c:pt>
                <c:pt idx="204">
                  <c:v>8.1623000000000008E-3</c:v>
                </c:pt>
                <c:pt idx="205">
                  <c:v>8.2004999999999995E-3</c:v>
                </c:pt>
                <c:pt idx="206">
                  <c:v>8.2404999999999996E-3</c:v>
                </c:pt>
                <c:pt idx="207">
                  <c:v>8.2806000000000008E-3</c:v>
                </c:pt>
                <c:pt idx="208">
                  <c:v>8.3205999999999992E-3</c:v>
                </c:pt>
                <c:pt idx="209">
                  <c:v>8.3607000000000004E-3</c:v>
                </c:pt>
                <c:pt idx="210">
                  <c:v>8.4007000000000005E-3</c:v>
                </c:pt>
                <c:pt idx="211">
                  <c:v>8.4408E-3</c:v>
                </c:pt>
                <c:pt idx="212">
                  <c:v>8.4802000000000002E-3</c:v>
                </c:pt>
                <c:pt idx="213">
                  <c:v>8.5202000000000003E-3</c:v>
                </c:pt>
                <c:pt idx="214">
                  <c:v>8.5602999999999999E-3</c:v>
                </c:pt>
                <c:pt idx="215">
                  <c:v>8.6003E-3</c:v>
                </c:pt>
                <c:pt idx="216">
                  <c:v>8.6409999999999994E-3</c:v>
                </c:pt>
                <c:pt idx="217">
                  <c:v>8.6811000000000006E-3</c:v>
                </c:pt>
                <c:pt idx="218">
                  <c:v>8.7205000000000008E-3</c:v>
                </c:pt>
                <c:pt idx="219">
                  <c:v>8.7604999999999992E-3</c:v>
                </c:pt>
                <c:pt idx="220">
                  <c:v>8.8006000000000004E-3</c:v>
                </c:pt>
                <c:pt idx="221">
                  <c:v>8.8412999999999999E-3</c:v>
                </c:pt>
                <c:pt idx="222">
                  <c:v>8.8807000000000001E-3</c:v>
                </c:pt>
                <c:pt idx="223">
                  <c:v>8.9213999999999995E-3</c:v>
                </c:pt>
                <c:pt idx="224">
                  <c:v>8.9613999999999996E-3</c:v>
                </c:pt>
                <c:pt idx="225">
                  <c:v>9.0007999999999998E-3</c:v>
                </c:pt>
                <c:pt idx="226">
                  <c:v>9.0408999999999993E-3</c:v>
                </c:pt>
                <c:pt idx="227">
                  <c:v>9.0816000000000004E-3</c:v>
                </c:pt>
                <c:pt idx="228">
                  <c:v>9.1210000000000006E-3</c:v>
                </c:pt>
                <c:pt idx="229">
                  <c:v>9.1610000000000007E-3</c:v>
                </c:pt>
                <c:pt idx="230">
                  <c:v>9.2017000000000002E-3</c:v>
                </c:pt>
                <c:pt idx="231">
                  <c:v>9.2417999999999997E-3</c:v>
                </c:pt>
                <c:pt idx="232">
                  <c:v>9.2811999999999999E-3</c:v>
                </c:pt>
                <c:pt idx="233">
                  <c:v>9.3218999999999993E-3</c:v>
                </c:pt>
                <c:pt idx="234">
                  <c:v>9.3600000000000003E-3</c:v>
                </c:pt>
                <c:pt idx="235">
                  <c:v>9.4000999999999998E-3</c:v>
                </c:pt>
                <c:pt idx="236">
                  <c:v>9.4400999999999999E-3</c:v>
                </c:pt>
                <c:pt idx="237">
                  <c:v>9.4801999999999994E-3</c:v>
                </c:pt>
                <c:pt idx="238">
                  <c:v>9.5201999999999995E-3</c:v>
                </c:pt>
                <c:pt idx="239">
                  <c:v>9.5606000000000007E-3</c:v>
                </c:pt>
                <c:pt idx="240">
                  <c:v>9.6022E-3</c:v>
                </c:pt>
                <c:pt idx="241">
                  <c:v>9.6404000000000004E-3</c:v>
                </c:pt>
                <c:pt idx="242">
                  <c:v>9.6831999999999994E-3</c:v>
                </c:pt>
                <c:pt idx="243">
                  <c:v>9.7213000000000004E-3</c:v>
                </c:pt>
                <c:pt idx="244">
                  <c:v>9.7613999999999999E-3</c:v>
                </c:pt>
                <c:pt idx="245">
                  <c:v>9.8020999999999994E-3</c:v>
                </c:pt>
                <c:pt idx="246">
                  <c:v>9.8434000000000004E-3</c:v>
                </c:pt>
                <c:pt idx="247">
                  <c:v>9.8802999999999998E-3</c:v>
                </c:pt>
                <c:pt idx="248">
                  <c:v>9.9212999999999992E-3</c:v>
                </c:pt>
                <c:pt idx="249">
                  <c:v>9.9612999999999993E-3</c:v>
                </c:pt>
                <c:pt idx="250">
                  <c:v>1.0000999999999999E-2</c:v>
                </c:pt>
                <c:pt idx="251">
                  <c:v>1.0042000000000001E-2</c:v>
                </c:pt>
                <c:pt idx="252">
                  <c:v>1.0081E-2</c:v>
                </c:pt>
                <c:pt idx="253">
                  <c:v>1.0122000000000001E-2</c:v>
                </c:pt>
                <c:pt idx="254">
                  <c:v>1.0161E-2</c:v>
                </c:pt>
                <c:pt idx="255">
                  <c:v>1.0201E-2</c:v>
                </c:pt>
                <c:pt idx="256">
                  <c:v>1.0241999999999999E-2</c:v>
                </c:pt>
                <c:pt idx="257">
                  <c:v>1.0279999999999999E-2</c:v>
                </c:pt>
                <c:pt idx="258">
                  <c:v>1.0319999999999999E-2</c:v>
                </c:pt>
                <c:pt idx="259">
                  <c:v>1.0361E-2</c:v>
                </c:pt>
                <c:pt idx="260">
                  <c:v>1.0401000000000001E-2</c:v>
                </c:pt>
                <c:pt idx="261">
                  <c:v>1.0442999999999999E-2</c:v>
                </c:pt>
                <c:pt idx="262">
                  <c:v>1.0481000000000001E-2</c:v>
                </c:pt>
                <c:pt idx="263">
                  <c:v>1.0522999999999999E-2</c:v>
                </c:pt>
                <c:pt idx="264">
                  <c:v>1.056E-2</c:v>
                </c:pt>
                <c:pt idx="265">
                  <c:v>1.0600999999999999E-2</c:v>
                </c:pt>
                <c:pt idx="266">
                  <c:v>1.0642E-2</c:v>
                </c:pt>
                <c:pt idx="267">
                  <c:v>1.0681E-2</c:v>
                </c:pt>
                <c:pt idx="268">
                  <c:v>1.072E-2</c:v>
                </c:pt>
                <c:pt idx="269">
                  <c:v>1.0761E-2</c:v>
                </c:pt>
                <c:pt idx="270">
                  <c:v>1.0800000000000001E-2</c:v>
                </c:pt>
                <c:pt idx="271">
                  <c:v>1.0841E-2</c:v>
                </c:pt>
                <c:pt idx="272">
                  <c:v>1.0881E-2</c:v>
                </c:pt>
                <c:pt idx="273">
                  <c:v>1.0921E-2</c:v>
                </c:pt>
                <c:pt idx="274">
                  <c:v>1.0959999999999999E-2</c:v>
                </c:pt>
                <c:pt idx="275">
                  <c:v>1.1001E-2</c:v>
                </c:pt>
                <c:pt idx="276">
                  <c:v>1.1039999999999999E-2</c:v>
                </c:pt>
                <c:pt idx="277">
                  <c:v>1.1082E-2</c:v>
                </c:pt>
                <c:pt idx="278">
                  <c:v>1.1122E-2</c:v>
                </c:pt>
                <c:pt idx="279">
                  <c:v>1.1161000000000001E-2</c:v>
                </c:pt>
                <c:pt idx="280">
                  <c:v>1.1202E-2</c:v>
                </c:pt>
                <c:pt idx="281">
                  <c:v>1.1240999999999999E-2</c:v>
                </c:pt>
                <c:pt idx="282">
                  <c:v>1.1280999999999999E-2</c:v>
                </c:pt>
                <c:pt idx="283">
                  <c:v>1.1322E-2</c:v>
                </c:pt>
                <c:pt idx="284">
                  <c:v>1.1363E-2</c:v>
                </c:pt>
                <c:pt idx="285">
                  <c:v>1.1403E-2</c:v>
                </c:pt>
                <c:pt idx="286">
                  <c:v>1.1441E-2</c:v>
                </c:pt>
                <c:pt idx="287">
                  <c:v>1.1483E-2</c:v>
                </c:pt>
                <c:pt idx="288">
                  <c:v>1.1525000000000001E-2</c:v>
                </c:pt>
                <c:pt idx="289">
                  <c:v>1.1564E-2</c:v>
                </c:pt>
                <c:pt idx="290">
                  <c:v>1.1601E-2</c:v>
                </c:pt>
                <c:pt idx="291">
                  <c:v>1.1643000000000001E-2</c:v>
                </c:pt>
                <c:pt idx="292">
                  <c:v>1.1679999999999999E-2</c:v>
                </c:pt>
                <c:pt idx="293">
                  <c:v>1.172E-2</c:v>
                </c:pt>
                <c:pt idx="294">
                  <c:v>1.176E-2</c:v>
                </c:pt>
                <c:pt idx="295">
                  <c:v>1.1801000000000001E-2</c:v>
                </c:pt>
                <c:pt idx="296">
                  <c:v>1.1841000000000001E-2</c:v>
                </c:pt>
                <c:pt idx="297">
                  <c:v>1.1880999999999999E-2</c:v>
                </c:pt>
                <c:pt idx="298">
                  <c:v>1.1920999999999999E-2</c:v>
                </c:pt>
                <c:pt idx="299">
                  <c:v>1.1960999999999999E-2</c:v>
                </c:pt>
                <c:pt idx="300">
                  <c:v>1.2001E-2</c:v>
                </c:pt>
                <c:pt idx="301">
                  <c:v>1.2042000000000001E-2</c:v>
                </c:pt>
                <c:pt idx="302">
                  <c:v>1.2081E-2</c:v>
                </c:pt>
                <c:pt idx="303">
                  <c:v>1.2122000000000001E-2</c:v>
                </c:pt>
                <c:pt idx="304">
                  <c:v>1.2161E-2</c:v>
                </c:pt>
                <c:pt idx="305">
                  <c:v>1.2201E-2</c:v>
                </c:pt>
                <c:pt idx="306">
                  <c:v>1.2241E-2</c:v>
                </c:pt>
                <c:pt idx="307">
                  <c:v>1.2281E-2</c:v>
                </c:pt>
                <c:pt idx="308">
                  <c:v>1.2319999999999999E-2</c:v>
                </c:pt>
                <c:pt idx="309">
                  <c:v>1.2362E-2</c:v>
                </c:pt>
                <c:pt idx="310">
                  <c:v>1.24E-2</c:v>
                </c:pt>
                <c:pt idx="311">
                  <c:v>1.244E-2</c:v>
                </c:pt>
                <c:pt idx="312">
                  <c:v>1.2481000000000001E-2</c:v>
                </c:pt>
                <c:pt idx="313">
                  <c:v>1.2520999999999999E-2</c:v>
                </c:pt>
                <c:pt idx="314">
                  <c:v>1.2560999999999999E-2</c:v>
                </c:pt>
                <c:pt idx="315">
                  <c:v>1.26E-2</c:v>
                </c:pt>
                <c:pt idx="316">
                  <c:v>1.264E-2</c:v>
                </c:pt>
                <c:pt idx="317">
                  <c:v>1.268E-2</c:v>
                </c:pt>
                <c:pt idx="318">
                  <c:v>1.2722000000000001E-2</c:v>
                </c:pt>
                <c:pt idx="319">
                  <c:v>1.2761E-2</c:v>
                </c:pt>
                <c:pt idx="320">
                  <c:v>1.2801E-2</c:v>
                </c:pt>
                <c:pt idx="321">
                  <c:v>1.2840000000000001E-2</c:v>
                </c:pt>
                <c:pt idx="322">
                  <c:v>1.2881E-2</c:v>
                </c:pt>
                <c:pt idx="323">
                  <c:v>1.2921999999999999E-2</c:v>
                </c:pt>
                <c:pt idx="324">
                  <c:v>1.2961E-2</c:v>
                </c:pt>
                <c:pt idx="325">
                  <c:v>1.3001E-2</c:v>
                </c:pt>
                <c:pt idx="326">
                  <c:v>1.3042E-2</c:v>
                </c:pt>
                <c:pt idx="327">
                  <c:v>1.308E-2</c:v>
                </c:pt>
                <c:pt idx="328">
                  <c:v>1.3122E-2</c:v>
                </c:pt>
                <c:pt idx="329">
                  <c:v>1.3162E-2</c:v>
                </c:pt>
                <c:pt idx="330">
                  <c:v>1.32E-2</c:v>
                </c:pt>
                <c:pt idx="331">
                  <c:v>1.324E-2</c:v>
                </c:pt>
                <c:pt idx="332">
                  <c:v>1.3282E-2</c:v>
                </c:pt>
                <c:pt idx="333">
                  <c:v>1.3322000000000001E-2</c:v>
                </c:pt>
                <c:pt idx="334">
                  <c:v>1.3362000000000001E-2</c:v>
                </c:pt>
                <c:pt idx="335">
                  <c:v>1.3402000000000001E-2</c:v>
                </c:pt>
                <c:pt idx="336">
                  <c:v>1.3442000000000001E-2</c:v>
                </c:pt>
                <c:pt idx="337">
                  <c:v>1.3481E-2</c:v>
                </c:pt>
                <c:pt idx="338">
                  <c:v>1.3521E-2</c:v>
                </c:pt>
                <c:pt idx="339">
                  <c:v>1.3561E-2</c:v>
                </c:pt>
                <c:pt idx="340">
                  <c:v>1.3599999999999999E-2</c:v>
                </c:pt>
                <c:pt idx="341">
                  <c:v>1.3639999999999999E-2</c:v>
                </c:pt>
                <c:pt idx="342">
                  <c:v>1.3679999999999999E-2</c:v>
                </c:pt>
                <c:pt idx="343">
                  <c:v>1.372E-2</c:v>
                </c:pt>
                <c:pt idx="344">
                  <c:v>1.376E-2</c:v>
                </c:pt>
                <c:pt idx="345">
                  <c:v>1.38E-2</c:v>
                </c:pt>
                <c:pt idx="346">
                  <c:v>1.3840999999999999E-2</c:v>
                </c:pt>
                <c:pt idx="347">
                  <c:v>1.388E-2</c:v>
                </c:pt>
                <c:pt idx="348">
                  <c:v>1.3920999999999999E-2</c:v>
                </c:pt>
                <c:pt idx="349">
                  <c:v>1.396E-2</c:v>
                </c:pt>
                <c:pt idx="350">
                  <c:v>1.4001E-2</c:v>
                </c:pt>
                <c:pt idx="351">
                  <c:v>1.4041E-2</c:v>
                </c:pt>
                <c:pt idx="352">
                  <c:v>1.4083E-2</c:v>
                </c:pt>
                <c:pt idx="353">
                  <c:v>1.4121E-2</c:v>
                </c:pt>
                <c:pt idx="354">
                  <c:v>1.4165000000000001E-2</c:v>
                </c:pt>
                <c:pt idx="355">
                  <c:v>1.4201E-2</c:v>
                </c:pt>
                <c:pt idx="356">
                  <c:v>1.4241E-2</c:v>
                </c:pt>
                <c:pt idx="357">
                  <c:v>1.4283000000000001E-2</c:v>
                </c:pt>
                <c:pt idx="358">
                  <c:v>1.4321E-2</c:v>
                </c:pt>
                <c:pt idx="359">
                  <c:v>1.4363000000000001E-2</c:v>
                </c:pt>
                <c:pt idx="360">
                  <c:v>1.4402999999999999E-2</c:v>
                </c:pt>
                <c:pt idx="361">
                  <c:v>1.4441000000000001E-2</c:v>
                </c:pt>
                <c:pt idx="362">
                  <c:v>1.4482999999999999E-2</c:v>
                </c:pt>
                <c:pt idx="363">
                  <c:v>1.4520999999999999E-2</c:v>
                </c:pt>
                <c:pt idx="364">
                  <c:v>1.4563E-2</c:v>
                </c:pt>
                <c:pt idx="365">
                  <c:v>1.46E-2</c:v>
                </c:pt>
                <c:pt idx="366">
                  <c:v>1.4642000000000001E-2</c:v>
                </c:pt>
                <c:pt idx="367">
                  <c:v>1.468E-2</c:v>
                </c:pt>
                <c:pt idx="368">
                  <c:v>1.4722000000000001E-2</c:v>
                </c:pt>
                <c:pt idx="369">
                  <c:v>1.4760000000000001E-2</c:v>
                </c:pt>
                <c:pt idx="370">
                  <c:v>1.4803E-2</c:v>
                </c:pt>
                <c:pt idx="371">
                  <c:v>1.4841999999999999E-2</c:v>
                </c:pt>
                <c:pt idx="372">
                  <c:v>1.4881999999999999E-2</c:v>
                </c:pt>
                <c:pt idx="373">
                  <c:v>1.4919999999999999E-2</c:v>
                </c:pt>
                <c:pt idx="374">
                  <c:v>1.4962E-2</c:v>
                </c:pt>
                <c:pt idx="375">
                  <c:v>1.5001E-2</c:v>
                </c:pt>
                <c:pt idx="376">
                  <c:v>1.5044E-2</c:v>
                </c:pt>
                <c:pt idx="377">
                  <c:v>1.5082E-2</c:v>
                </c:pt>
                <c:pt idx="378">
                  <c:v>1.5122999999999999E-2</c:v>
                </c:pt>
                <c:pt idx="379">
                  <c:v>1.5161000000000001E-2</c:v>
                </c:pt>
                <c:pt idx="380">
                  <c:v>1.5207E-2</c:v>
                </c:pt>
                <c:pt idx="381">
                  <c:v>1.5242E-2</c:v>
                </c:pt>
                <c:pt idx="382">
                  <c:v>1.528E-2</c:v>
                </c:pt>
                <c:pt idx="383">
                  <c:v>1.5329000000000001E-2</c:v>
                </c:pt>
                <c:pt idx="384">
                  <c:v>1.5363999999999999E-2</c:v>
                </c:pt>
                <c:pt idx="385">
                  <c:v>1.5405E-2</c:v>
                </c:pt>
                <c:pt idx="386">
                  <c:v>1.5443E-2</c:v>
                </c:pt>
                <c:pt idx="387">
                  <c:v>1.5488999999999999E-2</c:v>
                </c:pt>
                <c:pt idx="388">
                  <c:v>1.5526999999999999E-2</c:v>
                </c:pt>
                <c:pt idx="389">
                  <c:v>1.5563E-2</c:v>
                </c:pt>
                <c:pt idx="390">
                  <c:v>1.5603000000000001E-2</c:v>
                </c:pt>
                <c:pt idx="391">
                  <c:v>1.5649E-2</c:v>
                </c:pt>
                <c:pt idx="392">
                  <c:v>1.5685000000000001E-2</c:v>
                </c:pt>
                <c:pt idx="393">
                  <c:v>1.5724999999999999E-2</c:v>
                </c:pt>
                <c:pt idx="394">
                  <c:v>1.5761000000000001E-2</c:v>
                </c:pt>
                <c:pt idx="395">
                  <c:v>1.5802E-2</c:v>
                </c:pt>
                <c:pt idx="396">
                  <c:v>1.5845000000000001E-2</c:v>
                </c:pt>
                <c:pt idx="397">
                  <c:v>1.5883000000000001E-2</c:v>
                </c:pt>
                <c:pt idx="398">
                  <c:v>1.5921000000000001E-2</c:v>
                </c:pt>
                <c:pt idx="399">
                  <c:v>1.5963000000000001E-2</c:v>
                </c:pt>
                <c:pt idx="400">
                  <c:v>1.6004999999999998E-2</c:v>
                </c:pt>
                <c:pt idx="401">
                  <c:v>1.6043000000000002E-2</c:v>
                </c:pt>
                <c:pt idx="402">
                  <c:v>1.6081000000000002E-2</c:v>
                </c:pt>
                <c:pt idx="403">
                  <c:v>1.6122999999999998E-2</c:v>
                </c:pt>
                <c:pt idx="404">
                  <c:v>1.6160999999999998E-2</c:v>
                </c:pt>
                <c:pt idx="405">
                  <c:v>1.6202000000000001E-2</c:v>
                </c:pt>
                <c:pt idx="406">
                  <c:v>1.6240000000000001E-2</c:v>
                </c:pt>
                <c:pt idx="407">
                  <c:v>1.6282000000000001E-2</c:v>
                </c:pt>
                <c:pt idx="408">
                  <c:v>1.6320000000000001E-2</c:v>
                </c:pt>
                <c:pt idx="409">
                  <c:v>1.6362000000000002E-2</c:v>
                </c:pt>
                <c:pt idx="410">
                  <c:v>1.6400000000000001E-2</c:v>
                </c:pt>
                <c:pt idx="411">
                  <c:v>1.6444E-2</c:v>
                </c:pt>
                <c:pt idx="412">
                  <c:v>1.6480999999999999E-2</c:v>
                </c:pt>
                <c:pt idx="413">
                  <c:v>1.6521000000000001E-2</c:v>
                </c:pt>
                <c:pt idx="414">
                  <c:v>1.6563999999999999E-2</c:v>
                </c:pt>
                <c:pt idx="415">
                  <c:v>1.66E-2</c:v>
                </c:pt>
                <c:pt idx="416">
                  <c:v>1.6641E-2</c:v>
                </c:pt>
                <c:pt idx="417">
                  <c:v>1.668E-2</c:v>
                </c:pt>
                <c:pt idx="418">
                  <c:v>1.6721E-2</c:v>
                </c:pt>
                <c:pt idx="419">
                  <c:v>1.6760000000000001E-2</c:v>
                </c:pt>
                <c:pt idx="420">
                  <c:v>1.6799999999999999E-2</c:v>
                </c:pt>
                <c:pt idx="421">
                  <c:v>1.6840999999999998E-2</c:v>
                </c:pt>
                <c:pt idx="422">
                  <c:v>1.6879999999999999E-2</c:v>
                </c:pt>
                <c:pt idx="423">
                  <c:v>1.6920999999999999E-2</c:v>
                </c:pt>
                <c:pt idx="424">
                  <c:v>1.6961E-2</c:v>
                </c:pt>
                <c:pt idx="425">
                  <c:v>1.7000999999999999E-2</c:v>
                </c:pt>
                <c:pt idx="426">
                  <c:v>1.7041000000000001E-2</c:v>
                </c:pt>
                <c:pt idx="427">
                  <c:v>1.7080999999999999E-2</c:v>
                </c:pt>
                <c:pt idx="428">
                  <c:v>1.7121000000000001E-2</c:v>
                </c:pt>
                <c:pt idx="429">
                  <c:v>1.7160999999999999E-2</c:v>
                </c:pt>
                <c:pt idx="430">
                  <c:v>1.7201000000000001E-2</c:v>
                </c:pt>
                <c:pt idx="431">
                  <c:v>1.7240999999999999E-2</c:v>
                </c:pt>
                <c:pt idx="432">
                  <c:v>1.7281000000000001E-2</c:v>
                </c:pt>
                <c:pt idx="433">
                  <c:v>1.7322000000000001E-2</c:v>
                </c:pt>
                <c:pt idx="434">
                  <c:v>1.7361000000000001E-2</c:v>
                </c:pt>
                <c:pt idx="435">
                  <c:v>1.7402000000000001E-2</c:v>
                </c:pt>
                <c:pt idx="436">
                  <c:v>1.7441999999999999E-2</c:v>
                </c:pt>
                <c:pt idx="437">
                  <c:v>1.7481E-2</c:v>
                </c:pt>
                <c:pt idx="438">
                  <c:v>1.7520999999999998E-2</c:v>
                </c:pt>
                <c:pt idx="439">
                  <c:v>1.7562000000000001E-2</c:v>
                </c:pt>
                <c:pt idx="440">
                  <c:v>1.7600000000000001E-2</c:v>
                </c:pt>
                <c:pt idx="441">
                  <c:v>1.7642000000000001E-2</c:v>
                </c:pt>
                <c:pt idx="442">
                  <c:v>1.7680000000000001E-2</c:v>
                </c:pt>
                <c:pt idx="443">
                  <c:v>1.7722000000000002E-2</c:v>
                </c:pt>
                <c:pt idx="444">
                  <c:v>1.7760000000000001E-2</c:v>
                </c:pt>
                <c:pt idx="445">
                  <c:v>1.78E-2</c:v>
                </c:pt>
                <c:pt idx="446">
                  <c:v>1.7840000000000002E-2</c:v>
                </c:pt>
                <c:pt idx="447">
                  <c:v>1.788E-2</c:v>
                </c:pt>
                <c:pt idx="448">
                  <c:v>1.7919999999999998E-2</c:v>
                </c:pt>
                <c:pt idx="449">
                  <c:v>1.796E-2</c:v>
                </c:pt>
                <c:pt idx="450">
                  <c:v>1.8002000000000001E-2</c:v>
                </c:pt>
                <c:pt idx="451">
                  <c:v>1.8041000000000001E-2</c:v>
                </c:pt>
                <c:pt idx="452">
                  <c:v>1.8082000000000001E-2</c:v>
                </c:pt>
                <c:pt idx="453">
                  <c:v>1.8121000000000002E-2</c:v>
                </c:pt>
                <c:pt idx="454">
                  <c:v>1.8162000000000001E-2</c:v>
                </c:pt>
                <c:pt idx="455">
                  <c:v>1.8201999999999999E-2</c:v>
                </c:pt>
                <c:pt idx="456">
                  <c:v>1.8242000000000001E-2</c:v>
                </c:pt>
                <c:pt idx="457">
                  <c:v>1.8280999999999999E-2</c:v>
                </c:pt>
                <c:pt idx="458">
                  <c:v>1.8321E-2</c:v>
                </c:pt>
                <c:pt idx="459">
                  <c:v>1.8362E-2</c:v>
                </c:pt>
                <c:pt idx="460">
                  <c:v>1.84E-2</c:v>
                </c:pt>
                <c:pt idx="461">
                  <c:v>1.8442E-2</c:v>
                </c:pt>
                <c:pt idx="462">
                  <c:v>1.848E-2</c:v>
                </c:pt>
                <c:pt idx="463">
                  <c:v>1.8522E-2</c:v>
                </c:pt>
                <c:pt idx="464">
                  <c:v>1.8561999999999999E-2</c:v>
                </c:pt>
                <c:pt idx="465">
                  <c:v>1.8602E-2</c:v>
                </c:pt>
                <c:pt idx="466">
                  <c:v>1.864E-2</c:v>
                </c:pt>
                <c:pt idx="467">
                  <c:v>1.8682000000000001E-2</c:v>
                </c:pt>
                <c:pt idx="468">
                  <c:v>1.8721999999999999E-2</c:v>
                </c:pt>
                <c:pt idx="469">
                  <c:v>1.8762000000000001E-2</c:v>
                </c:pt>
                <c:pt idx="470">
                  <c:v>1.8800999999999998E-2</c:v>
                </c:pt>
                <c:pt idx="471">
                  <c:v>1.8841E-2</c:v>
                </c:pt>
                <c:pt idx="472">
                  <c:v>1.8880999999999998E-2</c:v>
                </c:pt>
                <c:pt idx="473">
                  <c:v>1.8921E-2</c:v>
                </c:pt>
                <c:pt idx="474">
                  <c:v>1.8960999999999999E-2</c:v>
                </c:pt>
                <c:pt idx="475">
                  <c:v>1.9001000000000001E-2</c:v>
                </c:pt>
                <c:pt idx="476">
                  <c:v>1.9040999999999999E-2</c:v>
                </c:pt>
                <c:pt idx="477">
                  <c:v>1.9081000000000001E-2</c:v>
                </c:pt>
                <c:pt idx="478">
                  <c:v>1.9120000000000002E-2</c:v>
                </c:pt>
                <c:pt idx="479">
                  <c:v>1.9161000000000001E-2</c:v>
                </c:pt>
                <c:pt idx="480">
                  <c:v>1.9199999999999998E-2</c:v>
                </c:pt>
                <c:pt idx="481">
                  <c:v>1.9241000000000001E-2</c:v>
                </c:pt>
                <c:pt idx="482">
                  <c:v>1.9281E-2</c:v>
                </c:pt>
                <c:pt idx="483">
                  <c:v>1.9321000000000001E-2</c:v>
                </c:pt>
                <c:pt idx="484">
                  <c:v>1.9361E-2</c:v>
                </c:pt>
                <c:pt idx="485">
                  <c:v>1.9401000000000002E-2</c:v>
                </c:pt>
                <c:pt idx="486">
                  <c:v>1.9441E-2</c:v>
                </c:pt>
                <c:pt idx="487">
                  <c:v>1.9480999999999998E-2</c:v>
                </c:pt>
                <c:pt idx="488">
                  <c:v>1.9521E-2</c:v>
                </c:pt>
                <c:pt idx="489">
                  <c:v>1.9562E-2</c:v>
                </c:pt>
                <c:pt idx="490">
                  <c:v>1.9599999999999999E-2</c:v>
                </c:pt>
                <c:pt idx="491">
                  <c:v>1.9642E-2</c:v>
                </c:pt>
                <c:pt idx="492">
                  <c:v>1.9681000000000001E-2</c:v>
                </c:pt>
                <c:pt idx="493">
                  <c:v>1.9722E-2</c:v>
                </c:pt>
                <c:pt idx="494">
                  <c:v>1.9761999999999998E-2</c:v>
                </c:pt>
                <c:pt idx="495">
                  <c:v>1.9800999999999999E-2</c:v>
                </c:pt>
                <c:pt idx="496">
                  <c:v>1.9841999999999999E-2</c:v>
                </c:pt>
                <c:pt idx="497">
                  <c:v>1.9879999999999998E-2</c:v>
                </c:pt>
                <c:pt idx="498">
                  <c:v>1.9921999999999999E-2</c:v>
                </c:pt>
                <c:pt idx="499">
                  <c:v>1.9959999999999999E-2</c:v>
                </c:pt>
                <c:pt idx="500">
                  <c:v>0.02</c:v>
                </c:pt>
                <c:pt idx="501">
                  <c:v>2.0041E-2</c:v>
                </c:pt>
                <c:pt idx="502">
                  <c:v>2.0083E-2</c:v>
                </c:pt>
                <c:pt idx="503">
                  <c:v>2.0124E-2</c:v>
                </c:pt>
                <c:pt idx="504">
                  <c:v>2.0161999999999999E-2</c:v>
                </c:pt>
                <c:pt idx="505">
                  <c:v>2.0201E-2</c:v>
                </c:pt>
                <c:pt idx="506">
                  <c:v>2.0242E-2</c:v>
                </c:pt>
                <c:pt idx="507">
                  <c:v>2.0282000000000001E-2</c:v>
                </c:pt>
                <c:pt idx="508">
                  <c:v>2.0320999999999999E-2</c:v>
                </c:pt>
                <c:pt idx="509">
                  <c:v>2.036E-2</c:v>
                </c:pt>
                <c:pt idx="510">
                  <c:v>2.0402E-2</c:v>
                </c:pt>
                <c:pt idx="511">
                  <c:v>2.0441000000000001E-2</c:v>
                </c:pt>
                <c:pt idx="512">
                  <c:v>2.0482E-2</c:v>
                </c:pt>
                <c:pt idx="513">
                  <c:v>2.0521000000000001E-2</c:v>
                </c:pt>
                <c:pt idx="514">
                  <c:v>2.0560999999999999E-2</c:v>
                </c:pt>
                <c:pt idx="515">
                  <c:v>2.06E-2</c:v>
                </c:pt>
                <c:pt idx="516">
                  <c:v>2.0639999999999999E-2</c:v>
                </c:pt>
                <c:pt idx="517">
                  <c:v>2.0684000000000001E-2</c:v>
                </c:pt>
                <c:pt idx="518">
                  <c:v>2.0721E-2</c:v>
                </c:pt>
                <c:pt idx="519">
                  <c:v>2.0761000000000002E-2</c:v>
                </c:pt>
                <c:pt idx="520">
                  <c:v>2.0801E-2</c:v>
                </c:pt>
                <c:pt idx="521">
                  <c:v>2.0840999999999998E-2</c:v>
                </c:pt>
                <c:pt idx="522">
                  <c:v>2.0881E-2</c:v>
                </c:pt>
                <c:pt idx="523">
                  <c:v>2.0922E-2</c:v>
                </c:pt>
                <c:pt idx="524">
                  <c:v>2.0959999999999999E-2</c:v>
                </c:pt>
                <c:pt idx="525">
                  <c:v>2.1003000000000001E-2</c:v>
                </c:pt>
                <c:pt idx="526">
                  <c:v>2.1041000000000001E-2</c:v>
                </c:pt>
                <c:pt idx="527">
                  <c:v>2.1080000000000002E-2</c:v>
                </c:pt>
                <c:pt idx="528">
                  <c:v>2.112E-2</c:v>
                </c:pt>
                <c:pt idx="529">
                  <c:v>2.1162E-2</c:v>
                </c:pt>
                <c:pt idx="530">
                  <c:v>2.12E-2</c:v>
                </c:pt>
                <c:pt idx="531">
                  <c:v>2.1243999999999999E-2</c:v>
                </c:pt>
                <c:pt idx="532">
                  <c:v>2.1284000000000001E-2</c:v>
                </c:pt>
                <c:pt idx="533">
                  <c:v>2.1319999999999999E-2</c:v>
                </c:pt>
                <c:pt idx="534">
                  <c:v>2.1361999999999999E-2</c:v>
                </c:pt>
                <c:pt idx="535">
                  <c:v>2.1402000000000001E-2</c:v>
                </c:pt>
                <c:pt idx="536">
                  <c:v>2.1441999999999999E-2</c:v>
                </c:pt>
                <c:pt idx="537">
                  <c:v>2.1481E-2</c:v>
                </c:pt>
                <c:pt idx="538">
                  <c:v>2.1520999999999998E-2</c:v>
                </c:pt>
                <c:pt idx="539">
                  <c:v>2.1561E-2</c:v>
                </c:pt>
                <c:pt idx="540">
                  <c:v>2.1600000000000001E-2</c:v>
                </c:pt>
                <c:pt idx="541">
                  <c:v>2.164E-2</c:v>
                </c:pt>
                <c:pt idx="542">
                  <c:v>2.1683999999999998E-2</c:v>
                </c:pt>
                <c:pt idx="543">
                  <c:v>2.1722000000000002E-2</c:v>
                </c:pt>
                <c:pt idx="544">
                  <c:v>2.1760999999999999E-2</c:v>
                </c:pt>
                <c:pt idx="545">
                  <c:v>2.1804E-2</c:v>
                </c:pt>
                <c:pt idx="546">
                  <c:v>2.1840999999999999E-2</c:v>
                </c:pt>
                <c:pt idx="547">
                  <c:v>2.188E-2</c:v>
                </c:pt>
                <c:pt idx="548">
                  <c:v>2.1919999999999999E-2</c:v>
                </c:pt>
                <c:pt idx="549">
                  <c:v>2.196E-2</c:v>
                </c:pt>
                <c:pt idx="550">
                  <c:v>2.1999999999999999E-2</c:v>
                </c:pt>
                <c:pt idx="551">
                  <c:v>2.2040000000000001E-2</c:v>
                </c:pt>
                <c:pt idx="552">
                  <c:v>2.2079999999999999E-2</c:v>
                </c:pt>
                <c:pt idx="553">
                  <c:v>2.2120000000000001E-2</c:v>
                </c:pt>
                <c:pt idx="554">
                  <c:v>2.2161E-2</c:v>
                </c:pt>
                <c:pt idx="555">
                  <c:v>2.2200999999999999E-2</c:v>
                </c:pt>
                <c:pt idx="556">
                  <c:v>2.2241E-2</c:v>
                </c:pt>
                <c:pt idx="557">
                  <c:v>2.2280999999999999E-2</c:v>
                </c:pt>
                <c:pt idx="558">
                  <c:v>2.2321000000000001E-2</c:v>
                </c:pt>
                <c:pt idx="559">
                  <c:v>2.2360999999999999E-2</c:v>
                </c:pt>
                <c:pt idx="560">
                  <c:v>2.2401000000000001E-2</c:v>
                </c:pt>
                <c:pt idx="561">
                  <c:v>2.2440999999999999E-2</c:v>
                </c:pt>
                <c:pt idx="562">
                  <c:v>2.2481000000000001E-2</c:v>
                </c:pt>
                <c:pt idx="563">
                  <c:v>2.2519999999999998E-2</c:v>
                </c:pt>
                <c:pt idx="564">
                  <c:v>2.256E-2</c:v>
                </c:pt>
                <c:pt idx="565">
                  <c:v>2.2599999999999999E-2</c:v>
                </c:pt>
                <c:pt idx="566">
                  <c:v>2.2641999999999999E-2</c:v>
                </c:pt>
                <c:pt idx="567">
                  <c:v>2.2681E-2</c:v>
                </c:pt>
                <c:pt idx="568">
                  <c:v>2.2721000000000002E-2</c:v>
                </c:pt>
                <c:pt idx="569">
                  <c:v>2.2761E-2</c:v>
                </c:pt>
                <c:pt idx="570">
                  <c:v>2.2801999999999999E-2</c:v>
                </c:pt>
                <c:pt idx="571">
                  <c:v>2.2839999999999999E-2</c:v>
                </c:pt>
                <c:pt idx="572">
                  <c:v>2.2880000000000001E-2</c:v>
                </c:pt>
                <c:pt idx="573">
                  <c:v>2.2921E-2</c:v>
                </c:pt>
                <c:pt idx="574">
                  <c:v>2.2960999999999999E-2</c:v>
                </c:pt>
                <c:pt idx="575">
                  <c:v>2.3E-2</c:v>
                </c:pt>
                <c:pt idx="576">
                  <c:v>2.3042E-2</c:v>
                </c:pt>
                <c:pt idx="577">
                  <c:v>2.3081999999999998E-2</c:v>
                </c:pt>
                <c:pt idx="578">
                  <c:v>2.3120000000000002E-2</c:v>
                </c:pt>
                <c:pt idx="579">
                  <c:v>2.3161999999999999E-2</c:v>
                </c:pt>
                <c:pt idx="580">
                  <c:v>2.3202E-2</c:v>
                </c:pt>
                <c:pt idx="581">
                  <c:v>2.3243E-2</c:v>
                </c:pt>
                <c:pt idx="582">
                  <c:v>2.3279999999999999E-2</c:v>
                </c:pt>
                <c:pt idx="583">
                  <c:v>2.332E-2</c:v>
                </c:pt>
                <c:pt idx="584">
                  <c:v>2.3361E-2</c:v>
                </c:pt>
                <c:pt idx="585">
                  <c:v>2.3400000000000001E-2</c:v>
                </c:pt>
                <c:pt idx="586">
                  <c:v>2.3441E-2</c:v>
                </c:pt>
                <c:pt idx="587">
                  <c:v>2.3480000000000001E-2</c:v>
                </c:pt>
                <c:pt idx="588">
                  <c:v>2.3519999999999999E-2</c:v>
                </c:pt>
                <c:pt idx="589">
                  <c:v>2.3560999999999999E-2</c:v>
                </c:pt>
                <c:pt idx="590">
                  <c:v>2.3599999999999999E-2</c:v>
                </c:pt>
                <c:pt idx="591">
                  <c:v>2.3640000000000001E-2</c:v>
                </c:pt>
                <c:pt idx="592">
                  <c:v>2.3681000000000001E-2</c:v>
                </c:pt>
                <c:pt idx="593">
                  <c:v>2.3720999999999999E-2</c:v>
                </c:pt>
                <c:pt idx="594">
                  <c:v>2.3761000000000001E-2</c:v>
                </c:pt>
                <c:pt idx="595">
                  <c:v>2.3800999999999999E-2</c:v>
                </c:pt>
                <c:pt idx="596">
                  <c:v>2.3841000000000001E-2</c:v>
                </c:pt>
                <c:pt idx="597">
                  <c:v>2.3880999999999999E-2</c:v>
                </c:pt>
                <c:pt idx="598">
                  <c:v>2.3921000000000001E-2</c:v>
                </c:pt>
                <c:pt idx="599">
                  <c:v>2.3962000000000001E-2</c:v>
                </c:pt>
                <c:pt idx="600">
                  <c:v>2.4001000000000001E-2</c:v>
                </c:pt>
                <c:pt idx="601">
                  <c:v>2.4042000000000001E-2</c:v>
                </c:pt>
                <c:pt idx="602">
                  <c:v>2.4081999999999999E-2</c:v>
                </c:pt>
                <c:pt idx="603">
                  <c:v>2.4125000000000001E-2</c:v>
                </c:pt>
                <c:pt idx="604">
                  <c:v>2.4163E-2</c:v>
                </c:pt>
                <c:pt idx="605">
                  <c:v>2.4202000000000001E-2</c:v>
                </c:pt>
                <c:pt idx="606">
                  <c:v>2.4242E-2</c:v>
                </c:pt>
                <c:pt idx="607">
                  <c:v>2.4279999999999999E-2</c:v>
                </c:pt>
                <c:pt idx="608">
                  <c:v>2.4322E-2</c:v>
                </c:pt>
                <c:pt idx="609">
                  <c:v>2.436E-2</c:v>
                </c:pt>
                <c:pt idx="610">
                  <c:v>2.4400000000000002E-2</c:v>
                </c:pt>
                <c:pt idx="611">
                  <c:v>2.4441999999999998E-2</c:v>
                </c:pt>
                <c:pt idx="612">
                  <c:v>2.4480999999999999E-2</c:v>
                </c:pt>
                <c:pt idx="613">
                  <c:v>2.4521000000000001E-2</c:v>
                </c:pt>
                <c:pt idx="614">
                  <c:v>2.4562E-2</c:v>
                </c:pt>
                <c:pt idx="615">
                  <c:v>2.4604999999999998E-2</c:v>
                </c:pt>
                <c:pt idx="616">
                  <c:v>2.4642000000000001E-2</c:v>
                </c:pt>
                <c:pt idx="617">
                  <c:v>2.4681000000000002E-2</c:v>
                </c:pt>
                <c:pt idx="618">
                  <c:v>2.4722999999999998E-2</c:v>
                </c:pt>
                <c:pt idx="619">
                  <c:v>2.4764999999999999E-2</c:v>
                </c:pt>
                <c:pt idx="620">
                  <c:v>2.4802999999999999E-2</c:v>
                </c:pt>
                <c:pt idx="621">
                  <c:v>2.4840999999999998E-2</c:v>
                </c:pt>
                <c:pt idx="622">
                  <c:v>2.4882000000000001E-2</c:v>
                </c:pt>
                <c:pt idx="623">
                  <c:v>2.4920000000000001E-2</c:v>
                </c:pt>
                <c:pt idx="624">
                  <c:v>2.4962999999999999E-2</c:v>
                </c:pt>
                <c:pt idx="625">
                  <c:v>2.5000999999999999E-2</c:v>
                </c:pt>
                <c:pt idx="626">
                  <c:v>2.5041999999999998E-2</c:v>
                </c:pt>
                <c:pt idx="627">
                  <c:v>2.5080000000000002E-2</c:v>
                </c:pt>
                <c:pt idx="628">
                  <c:v>2.5124E-2</c:v>
                </c:pt>
                <c:pt idx="629">
                  <c:v>2.5162E-2</c:v>
                </c:pt>
                <c:pt idx="630">
                  <c:v>2.521E-2</c:v>
                </c:pt>
                <c:pt idx="631">
                  <c:v>2.5248E-2</c:v>
                </c:pt>
                <c:pt idx="632">
                  <c:v>2.5284000000000001E-2</c:v>
                </c:pt>
                <c:pt idx="633">
                  <c:v>2.5322000000000001E-2</c:v>
                </c:pt>
                <c:pt idx="634">
                  <c:v>2.5360000000000001E-2</c:v>
                </c:pt>
                <c:pt idx="635">
                  <c:v>2.5408E-2</c:v>
                </c:pt>
                <c:pt idx="636">
                  <c:v>2.5444000000000001E-2</c:v>
                </c:pt>
                <c:pt idx="637">
                  <c:v>2.5485000000000001E-2</c:v>
                </c:pt>
                <c:pt idx="638">
                  <c:v>2.5520000000000001E-2</c:v>
                </c:pt>
                <c:pt idx="639">
                  <c:v>2.5565999999999998E-2</c:v>
                </c:pt>
                <c:pt idx="640">
                  <c:v>2.5607000000000001E-2</c:v>
                </c:pt>
                <c:pt idx="641">
                  <c:v>2.5658E-2</c:v>
                </c:pt>
                <c:pt idx="642">
                  <c:v>2.5683000000000001E-2</c:v>
                </c:pt>
                <c:pt idx="643">
                  <c:v>2.5721000000000001E-2</c:v>
                </c:pt>
                <c:pt idx="644">
                  <c:v>2.5760999999999999E-2</c:v>
                </c:pt>
                <c:pt idx="645">
                  <c:v>2.5801000000000001E-2</c:v>
                </c:pt>
                <c:pt idx="646">
                  <c:v>2.5843999999999999E-2</c:v>
                </c:pt>
                <c:pt idx="647">
                  <c:v>2.5883E-2</c:v>
                </c:pt>
                <c:pt idx="648">
                  <c:v>2.5921E-2</c:v>
                </c:pt>
                <c:pt idx="649">
                  <c:v>2.5961000000000001E-2</c:v>
                </c:pt>
                <c:pt idx="650">
                  <c:v>2.6005E-2</c:v>
                </c:pt>
                <c:pt idx="651">
                  <c:v>2.6043E-2</c:v>
                </c:pt>
                <c:pt idx="652">
                  <c:v>2.6085000000000001E-2</c:v>
                </c:pt>
                <c:pt idx="653">
                  <c:v>2.6123E-2</c:v>
                </c:pt>
                <c:pt idx="654">
                  <c:v>2.6161E-2</c:v>
                </c:pt>
                <c:pt idx="655">
                  <c:v>2.6202E-2</c:v>
                </c:pt>
                <c:pt idx="656">
                  <c:v>2.6241E-2</c:v>
                </c:pt>
                <c:pt idx="657">
                  <c:v>2.6282E-2</c:v>
                </c:pt>
                <c:pt idx="658">
                  <c:v>2.6321000000000001E-2</c:v>
                </c:pt>
                <c:pt idx="659">
                  <c:v>2.6362E-2</c:v>
                </c:pt>
                <c:pt idx="660">
                  <c:v>2.64E-2</c:v>
                </c:pt>
                <c:pt idx="661">
                  <c:v>2.6443000000000001E-2</c:v>
                </c:pt>
                <c:pt idx="662">
                  <c:v>2.648E-2</c:v>
                </c:pt>
                <c:pt idx="663">
                  <c:v>2.6519999999999998E-2</c:v>
                </c:pt>
                <c:pt idx="664">
                  <c:v>2.6563E-2</c:v>
                </c:pt>
                <c:pt idx="665">
                  <c:v>2.6599999999999999E-2</c:v>
                </c:pt>
                <c:pt idx="666">
                  <c:v>2.6644000000000001E-2</c:v>
                </c:pt>
                <c:pt idx="667">
                  <c:v>2.6679999999999999E-2</c:v>
                </c:pt>
                <c:pt idx="668">
                  <c:v>2.6720000000000001E-2</c:v>
                </c:pt>
                <c:pt idx="669">
                  <c:v>2.6764E-2</c:v>
                </c:pt>
                <c:pt idx="670">
                  <c:v>2.6800999999999998E-2</c:v>
                </c:pt>
                <c:pt idx="671">
                  <c:v>2.6841E-2</c:v>
                </c:pt>
                <c:pt idx="672">
                  <c:v>2.6880000000000001E-2</c:v>
                </c:pt>
                <c:pt idx="673">
                  <c:v>2.6921E-2</c:v>
                </c:pt>
                <c:pt idx="674">
                  <c:v>2.6960999999999999E-2</c:v>
                </c:pt>
                <c:pt idx="675">
                  <c:v>2.7001000000000001E-2</c:v>
                </c:pt>
                <c:pt idx="676">
                  <c:v>2.7040000000000002E-2</c:v>
                </c:pt>
                <c:pt idx="677">
                  <c:v>2.7081000000000001E-2</c:v>
                </c:pt>
                <c:pt idx="678">
                  <c:v>2.7119999999999998E-2</c:v>
                </c:pt>
                <c:pt idx="679">
                  <c:v>2.716E-2</c:v>
                </c:pt>
                <c:pt idx="680">
                  <c:v>2.7200999999999999E-2</c:v>
                </c:pt>
                <c:pt idx="681">
                  <c:v>2.724E-2</c:v>
                </c:pt>
                <c:pt idx="682">
                  <c:v>2.7281E-2</c:v>
                </c:pt>
                <c:pt idx="683">
                  <c:v>2.7321000000000002E-2</c:v>
                </c:pt>
                <c:pt idx="684">
                  <c:v>2.7361E-2</c:v>
                </c:pt>
                <c:pt idx="685">
                  <c:v>2.7400999999999998E-2</c:v>
                </c:pt>
                <c:pt idx="686">
                  <c:v>2.7441E-2</c:v>
                </c:pt>
                <c:pt idx="687">
                  <c:v>2.7480999999999998E-2</c:v>
                </c:pt>
                <c:pt idx="688">
                  <c:v>2.7521E-2</c:v>
                </c:pt>
                <c:pt idx="689">
                  <c:v>2.7562E-2</c:v>
                </c:pt>
                <c:pt idx="690">
                  <c:v>2.7601000000000001E-2</c:v>
                </c:pt>
                <c:pt idx="691">
                  <c:v>2.7642E-2</c:v>
                </c:pt>
                <c:pt idx="692">
                  <c:v>2.7681000000000001E-2</c:v>
                </c:pt>
                <c:pt idx="693">
                  <c:v>2.7720999999999999E-2</c:v>
                </c:pt>
                <c:pt idx="694">
                  <c:v>2.7761999999999998E-2</c:v>
                </c:pt>
                <c:pt idx="695">
                  <c:v>2.7800999999999999E-2</c:v>
                </c:pt>
                <c:pt idx="696">
                  <c:v>2.7841000000000001E-2</c:v>
                </c:pt>
                <c:pt idx="697">
                  <c:v>2.7882000000000001E-2</c:v>
                </c:pt>
                <c:pt idx="698">
                  <c:v>2.7921999999999999E-2</c:v>
                </c:pt>
                <c:pt idx="699">
                  <c:v>2.7962000000000001E-2</c:v>
                </c:pt>
                <c:pt idx="700">
                  <c:v>2.8001999999999999E-2</c:v>
                </c:pt>
                <c:pt idx="701">
                  <c:v>2.8042000000000001E-2</c:v>
                </c:pt>
                <c:pt idx="702">
                  <c:v>2.8080000000000001E-2</c:v>
                </c:pt>
                <c:pt idx="703">
                  <c:v>2.8122000000000001E-2</c:v>
                </c:pt>
                <c:pt idx="704">
                  <c:v>2.8162E-2</c:v>
                </c:pt>
                <c:pt idx="705">
                  <c:v>2.8202000000000001E-2</c:v>
                </c:pt>
                <c:pt idx="706">
                  <c:v>2.8240000000000001E-2</c:v>
                </c:pt>
                <c:pt idx="707">
                  <c:v>2.8282000000000002E-2</c:v>
                </c:pt>
                <c:pt idx="708">
                  <c:v>2.8322E-2</c:v>
                </c:pt>
                <c:pt idx="709">
                  <c:v>2.836E-2</c:v>
                </c:pt>
                <c:pt idx="710">
                  <c:v>2.8400000000000002E-2</c:v>
                </c:pt>
                <c:pt idx="711">
                  <c:v>2.8441000000000001E-2</c:v>
                </c:pt>
                <c:pt idx="712">
                  <c:v>2.8479999999999998E-2</c:v>
                </c:pt>
                <c:pt idx="713">
                  <c:v>2.8521000000000001E-2</c:v>
                </c:pt>
                <c:pt idx="714">
                  <c:v>2.8559999999999999E-2</c:v>
                </c:pt>
                <c:pt idx="715">
                  <c:v>2.8601000000000001E-2</c:v>
                </c:pt>
                <c:pt idx="716">
                  <c:v>2.8639999999999999E-2</c:v>
                </c:pt>
                <c:pt idx="717">
                  <c:v>2.8680000000000001E-2</c:v>
                </c:pt>
                <c:pt idx="718">
                  <c:v>2.8719999999999999E-2</c:v>
                </c:pt>
                <c:pt idx="719">
                  <c:v>2.8760999999999998E-2</c:v>
                </c:pt>
                <c:pt idx="720">
                  <c:v>2.8801E-2</c:v>
                </c:pt>
                <c:pt idx="721">
                  <c:v>2.8840999999999999E-2</c:v>
                </c:pt>
                <c:pt idx="722">
                  <c:v>2.8881E-2</c:v>
                </c:pt>
                <c:pt idx="723">
                  <c:v>2.8920999999999999E-2</c:v>
                </c:pt>
                <c:pt idx="724">
                  <c:v>2.8961000000000001E-2</c:v>
                </c:pt>
                <c:pt idx="725">
                  <c:v>2.9000999999999999E-2</c:v>
                </c:pt>
                <c:pt idx="726">
                  <c:v>2.9041000000000001E-2</c:v>
                </c:pt>
                <c:pt idx="727">
                  <c:v>2.9080999999999999E-2</c:v>
                </c:pt>
                <c:pt idx="728">
                  <c:v>2.9121999999999999E-2</c:v>
                </c:pt>
                <c:pt idx="729">
                  <c:v>2.9162E-2</c:v>
                </c:pt>
                <c:pt idx="730">
                  <c:v>2.9201999999999999E-2</c:v>
                </c:pt>
                <c:pt idx="731">
                  <c:v>2.9242000000000001E-2</c:v>
                </c:pt>
                <c:pt idx="732">
                  <c:v>2.9281000000000001E-2</c:v>
                </c:pt>
                <c:pt idx="733">
                  <c:v>2.9322000000000001E-2</c:v>
                </c:pt>
                <c:pt idx="734">
                  <c:v>2.9361000000000002E-2</c:v>
                </c:pt>
                <c:pt idx="735">
                  <c:v>2.9402000000000001E-2</c:v>
                </c:pt>
                <c:pt idx="736">
                  <c:v>2.9440000000000001E-2</c:v>
                </c:pt>
                <c:pt idx="737">
                  <c:v>2.9479999999999999E-2</c:v>
                </c:pt>
                <c:pt idx="738">
                  <c:v>2.9520999999999999E-2</c:v>
                </c:pt>
                <c:pt idx="739">
                  <c:v>2.9562000000000001E-2</c:v>
                </c:pt>
                <c:pt idx="740">
                  <c:v>2.9600999999999999E-2</c:v>
                </c:pt>
                <c:pt idx="741">
                  <c:v>2.9641000000000001E-2</c:v>
                </c:pt>
                <c:pt idx="742">
                  <c:v>2.9680999999999999E-2</c:v>
                </c:pt>
                <c:pt idx="743">
                  <c:v>2.9721000000000001E-2</c:v>
                </c:pt>
                <c:pt idx="744">
                  <c:v>2.9760999999999999E-2</c:v>
                </c:pt>
                <c:pt idx="745">
                  <c:v>2.9801000000000001E-2</c:v>
                </c:pt>
                <c:pt idx="746">
                  <c:v>2.9840999999999999E-2</c:v>
                </c:pt>
                <c:pt idx="747">
                  <c:v>2.9881000000000001E-2</c:v>
                </c:pt>
                <c:pt idx="748">
                  <c:v>2.9921E-2</c:v>
                </c:pt>
                <c:pt idx="749">
                  <c:v>2.9961000000000002E-2</c:v>
                </c:pt>
                <c:pt idx="750">
                  <c:v>3.0002999999999998E-2</c:v>
                </c:pt>
                <c:pt idx="751">
                  <c:v>3.0041000000000002E-2</c:v>
                </c:pt>
                <c:pt idx="752">
                  <c:v>3.0082000000000001E-2</c:v>
                </c:pt>
                <c:pt idx="753">
                  <c:v>3.0120999999999998E-2</c:v>
                </c:pt>
                <c:pt idx="754">
                  <c:v>3.0162000000000001E-2</c:v>
                </c:pt>
                <c:pt idx="755">
                  <c:v>3.0200999999999999E-2</c:v>
                </c:pt>
                <c:pt idx="756">
                  <c:v>3.0241000000000001E-2</c:v>
                </c:pt>
                <c:pt idx="757">
                  <c:v>3.0280999999999999E-2</c:v>
                </c:pt>
                <c:pt idx="758">
                  <c:v>3.0322000000000002E-2</c:v>
                </c:pt>
                <c:pt idx="759">
                  <c:v>3.0360000000000002E-2</c:v>
                </c:pt>
                <c:pt idx="760">
                  <c:v>3.0401000000000001E-2</c:v>
                </c:pt>
                <c:pt idx="761">
                  <c:v>3.0440999999999999E-2</c:v>
                </c:pt>
                <c:pt idx="762">
                  <c:v>3.0481000000000001E-2</c:v>
                </c:pt>
                <c:pt idx="763">
                  <c:v>3.0521E-2</c:v>
                </c:pt>
                <c:pt idx="764">
                  <c:v>3.0561999999999999E-2</c:v>
                </c:pt>
                <c:pt idx="765">
                  <c:v>3.0601E-2</c:v>
                </c:pt>
                <c:pt idx="766">
                  <c:v>3.0641000000000002E-2</c:v>
                </c:pt>
                <c:pt idx="767">
                  <c:v>3.0682000000000001E-2</c:v>
                </c:pt>
                <c:pt idx="768">
                  <c:v>3.0721999999999999E-2</c:v>
                </c:pt>
                <c:pt idx="769">
                  <c:v>3.0761E-2</c:v>
                </c:pt>
                <c:pt idx="770">
                  <c:v>3.0800999999999999E-2</c:v>
                </c:pt>
                <c:pt idx="771">
                  <c:v>3.0842000000000001E-2</c:v>
                </c:pt>
                <c:pt idx="772">
                  <c:v>3.0882E-2</c:v>
                </c:pt>
                <c:pt idx="773">
                  <c:v>3.0925000000000001E-2</c:v>
                </c:pt>
                <c:pt idx="774">
                  <c:v>3.0962E-2</c:v>
                </c:pt>
                <c:pt idx="775">
                  <c:v>3.1004E-2</c:v>
                </c:pt>
                <c:pt idx="776">
                  <c:v>3.1040000000000002E-2</c:v>
                </c:pt>
                <c:pt idx="777">
                  <c:v>3.1084000000000001E-2</c:v>
                </c:pt>
                <c:pt idx="778">
                  <c:v>3.1120999999999999E-2</c:v>
                </c:pt>
                <c:pt idx="779">
                  <c:v>3.1161999999999999E-2</c:v>
                </c:pt>
                <c:pt idx="780">
                  <c:v>3.1201E-2</c:v>
                </c:pt>
                <c:pt idx="781">
                  <c:v>3.1241999999999999E-2</c:v>
                </c:pt>
                <c:pt idx="782">
                  <c:v>3.1280000000000002E-2</c:v>
                </c:pt>
                <c:pt idx="783">
                  <c:v>3.1320000000000001E-2</c:v>
                </c:pt>
                <c:pt idx="784">
                  <c:v>3.1361E-2</c:v>
                </c:pt>
                <c:pt idx="785">
                  <c:v>3.1401999999999999E-2</c:v>
                </c:pt>
                <c:pt idx="786">
                  <c:v>3.1440000000000003E-2</c:v>
                </c:pt>
                <c:pt idx="787">
                  <c:v>3.1480000000000001E-2</c:v>
                </c:pt>
                <c:pt idx="788">
                  <c:v>3.1519999999999999E-2</c:v>
                </c:pt>
                <c:pt idx="789">
                  <c:v>3.1559999999999998E-2</c:v>
                </c:pt>
                <c:pt idx="790">
                  <c:v>3.1600000000000003E-2</c:v>
                </c:pt>
                <c:pt idx="791">
                  <c:v>3.1640000000000001E-2</c:v>
                </c:pt>
                <c:pt idx="792">
                  <c:v>3.168E-2</c:v>
                </c:pt>
                <c:pt idx="793">
                  <c:v>3.1720999999999999E-2</c:v>
                </c:pt>
                <c:pt idx="794">
                  <c:v>3.1760999999999998E-2</c:v>
                </c:pt>
                <c:pt idx="795">
                  <c:v>3.1801000000000003E-2</c:v>
                </c:pt>
                <c:pt idx="796">
                  <c:v>3.1841000000000001E-2</c:v>
                </c:pt>
                <c:pt idx="797">
                  <c:v>3.1881E-2</c:v>
                </c:pt>
                <c:pt idx="798">
                  <c:v>3.1920999999999998E-2</c:v>
                </c:pt>
                <c:pt idx="799">
                  <c:v>3.1961000000000003E-2</c:v>
                </c:pt>
                <c:pt idx="800">
                  <c:v>3.2001000000000002E-2</c:v>
                </c:pt>
                <c:pt idx="801">
                  <c:v>3.2041E-2</c:v>
                </c:pt>
                <c:pt idx="802">
                  <c:v>3.2080999999999998E-2</c:v>
                </c:pt>
                <c:pt idx="803">
                  <c:v>3.2121999999999998E-2</c:v>
                </c:pt>
                <c:pt idx="804">
                  <c:v>3.2162000000000003E-2</c:v>
                </c:pt>
                <c:pt idx="805">
                  <c:v>3.2201E-2</c:v>
                </c:pt>
                <c:pt idx="806">
                  <c:v>3.2239999999999998E-2</c:v>
                </c:pt>
                <c:pt idx="807">
                  <c:v>3.2280000000000003E-2</c:v>
                </c:pt>
                <c:pt idx="808">
                  <c:v>3.2321000000000003E-2</c:v>
                </c:pt>
                <c:pt idx="809">
                  <c:v>3.236E-2</c:v>
                </c:pt>
                <c:pt idx="810">
                  <c:v>3.2399999999999998E-2</c:v>
                </c:pt>
                <c:pt idx="811">
                  <c:v>3.2440999999999998E-2</c:v>
                </c:pt>
                <c:pt idx="812">
                  <c:v>3.2481000000000003E-2</c:v>
                </c:pt>
                <c:pt idx="813">
                  <c:v>3.2521000000000001E-2</c:v>
                </c:pt>
                <c:pt idx="814">
                  <c:v>3.2561E-2</c:v>
                </c:pt>
                <c:pt idx="815">
                  <c:v>3.2600999999999998E-2</c:v>
                </c:pt>
                <c:pt idx="816">
                  <c:v>3.2640000000000002E-2</c:v>
                </c:pt>
                <c:pt idx="817">
                  <c:v>3.2681000000000002E-2</c:v>
                </c:pt>
                <c:pt idx="818">
                  <c:v>3.2721E-2</c:v>
                </c:pt>
                <c:pt idx="819">
                  <c:v>3.2760999999999998E-2</c:v>
                </c:pt>
                <c:pt idx="820">
                  <c:v>3.2800000000000003E-2</c:v>
                </c:pt>
                <c:pt idx="821">
                  <c:v>3.2840000000000001E-2</c:v>
                </c:pt>
                <c:pt idx="822">
                  <c:v>3.2881000000000001E-2</c:v>
                </c:pt>
                <c:pt idx="823">
                  <c:v>3.2919999999999998E-2</c:v>
                </c:pt>
                <c:pt idx="824">
                  <c:v>3.2960999999999997E-2</c:v>
                </c:pt>
                <c:pt idx="825">
                  <c:v>3.3000000000000002E-2</c:v>
                </c:pt>
                <c:pt idx="826">
                  <c:v>3.3041000000000001E-2</c:v>
                </c:pt>
                <c:pt idx="827">
                  <c:v>3.3079999999999998E-2</c:v>
                </c:pt>
                <c:pt idx="828">
                  <c:v>3.3119999999999997E-2</c:v>
                </c:pt>
                <c:pt idx="829">
                  <c:v>3.3161000000000003E-2</c:v>
                </c:pt>
                <c:pt idx="830">
                  <c:v>3.3201000000000001E-2</c:v>
                </c:pt>
                <c:pt idx="831">
                  <c:v>3.3241E-2</c:v>
                </c:pt>
                <c:pt idx="832">
                  <c:v>3.3280999999999998E-2</c:v>
                </c:pt>
                <c:pt idx="833">
                  <c:v>3.3321000000000003E-2</c:v>
                </c:pt>
                <c:pt idx="834">
                  <c:v>3.3361000000000002E-2</c:v>
                </c:pt>
                <c:pt idx="835">
                  <c:v>3.3401E-2</c:v>
                </c:pt>
                <c:pt idx="836">
                  <c:v>3.3440999999999999E-2</c:v>
                </c:pt>
                <c:pt idx="837">
                  <c:v>3.3481999999999998E-2</c:v>
                </c:pt>
                <c:pt idx="838">
                  <c:v>3.3521000000000002E-2</c:v>
                </c:pt>
                <c:pt idx="839">
                  <c:v>3.356E-2</c:v>
                </c:pt>
                <c:pt idx="840">
                  <c:v>3.3600999999999999E-2</c:v>
                </c:pt>
                <c:pt idx="841">
                  <c:v>3.3640000000000003E-2</c:v>
                </c:pt>
                <c:pt idx="842">
                  <c:v>3.3681000000000003E-2</c:v>
                </c:pt>
                <c:pt idx="843">
                  <c:v>3.3721000000000001E-2</c:v>
                </c:pt>
                <c:pt idx="844">
                  <c:v>3.3760999999999999E-2</c:v>
                </c:pt>
                <c:pt idx="845">
                  <c:v>3.3800999999999998E-2</c:v>
                </c:pt>
                <c:pt idx="846">
                  <c:v>3.3841000000000003E-2</c:v>
                </c:pt>
                <c:pt idx="847">
                  <c:v>3.388E-2</c:v>
                </c:pt>
                <c:pt idx="848">
                  <c:v>3.3921E-2</c:v>
                </c:pt>
                <c:pt idx="849">
                  <c:v>3.3961999999999999E-2</c:v>
                </c:pt>
                <c:pt idx="850">
                  <c:v>3.4001000000000003E-2</c:v>
                </c:pt>
                <c:pt idx="851">
                  <c:v>3.4041000000000002E-2</c:v>
                </c:pt>
                <c:pt idx="852">
                  <c:v>3.4084999999999997E-2</c:v>
                </c:pt>
                <c:pt idx="853">
                  <c:v>3.4123000000000001E-2</c:v>
                </c:pt>
                <c:pt idx="854">
                  <c:v>3.4160999999999997E-2</c:v>
                </c:pt>
                <c:pt idx="855">
                  <c:v>3.4202999999999997E-2</c:v>
                </c:pt>
                <c:pt idx="856">
                  <c:v>3.4242000000000002E-2</c:v>
                </c:pt>
                <c:pt idx="857">
                  <c:v>3.4280999999999999E-2</c:v>
                </c:pt>
                <c:pt idx="858">
                  <c:v>3.4321999999999998E-2</c:v>
                </c:pt>
                <c:pt idx="859">
                  <c:v>3.4361999999999997E-2</c:v>
                </c:pt>
                <c:pt idx="860">
                  <c:v>3.4401000000000001E-2</c:v>
                </c:pt>
                <c:pt idx="861">
                  <c:v>3.4443000000000001E-2</c:v>
                </c:pt>
                <c:pt idx="862">
                  <c:v>3.4480999999999998E-2</c:v>
                </c:pt>
                <c:pt idx="863">
                  <c:v>3.4522999999999998E-2</c:v>
                </c:pt>
                <c:pt idx="864">
                  <c:v>3.4561000000000001E-2</c:v>
                </c:pt>
                <c:pt idx="865">
                  <c:v>3.4602000000000001E-2</c:v>
                </c:pt>
                <c:pt idx="866">
                  <c:v>3.4640999999999998E-2</c:v>
                </c:pt>
                <c:pt idx="867">
                  <c:v>3.4686000000000002E-2</c:v>
                </c:pt>
                <c:pt idx="868">
                  <c:v>3.4720000000000001E-2</c:v>
                </c:pt>
                <c:pt idx="869">
                  <c:v>3.4763000000000002E-2</c:v>
                </c:pt>
                <c:pt idx="870">
                  <c:v>3.4802E-2</c:v>
                </c:pt>
                <c:pt idx="871">
                  <c:v>3.4844E-2</c:v>
                </c:pt>
                <c:pt idx="872">
                  <c:v>3.4882000000000003E-2</c:v>
                </c:pt>
                <c:pt idx="873">
                  <c:v>3.4922000000000002E-2</c:v>
                </c:pt>
                <c:pt idx="874">
                  <c:v>3.4960999999999999E-2</c:v>
                </c:pt>
                <c:pt idx="875">
                  <c:v>3.5009999999999999E-2</c:v>
                </c:pt>
                <c:pt idx="876">
                  <c:v>3.5041000000000003E-2</c:v>
                </c:pt>
                <c:pt idx="877">
                  <c:v>3.5083999999999997E-2</c:v>
                </c:pt>
                <c:pt idx="878">
                  <c:v>3.5125000000000003E-2</c:v>
                </c:pt>
                <c:pt idx="879">
                  <c:v>3.5163E-2</c:v>
                </c:pt>
                <c:pt idx="880">
                  <c:v>3.5201000000000003E-2</c:v>
                </c:pt>
                <c:pt idx="881">
                  <c:v>3.5247000000000001E-2</c:v>
                </c:pt>
                <c:pt idx="882">
                  <c:v>3.5284999999999997E-2</c:v>
                </c:pt>
                <c:pt idx="883">
                  <c:v>3.5319999999999997E-2</c:v>
                </c:pt>
                <c:pt idx="884">
                  <c:v>3.5360999999999997E-2</c:v>
                </c:pt>
                <c:pt idx="885">
                  <c:v>3.5407000000000001E-2</c:v>
                </c:pt>
                <c:pt idx="886">
                  <c:v>3.5442000000000001E-2</c:v>
                </c:pt>
                <c:pt idx="887">
                  <c:v>3.5483000000000001E-2</c:v>
                </c:pt>
                <c:pt idx="888">
                  <c:v>3.5528999999999998E-2</c:v>
                </c:pt>
                <c:pt idx="889">
                  <c:v>3.5563999999999998E-2</c:v>
                </c:pt>
                <c:pt idx="890">
                  <c:v>3.5604999999999998E-2</c:v>
                </c:pt>
                <c:pt idx="891">
                  <c:v>3.5640999999999999E-2</c:v>
                </c:pt>
                <c:pt idx="892">
                  <c:v>3.5680999999999997E-2</c:v>
                </c:pt>
                <c:pt idx="893">
                  <c:v>3.5721000000000003E-2</c:v>
                </c:pt>
                <c:pt idx="894">
                  <c:v>3.5763000000000003E-2</c:v>
                </c:pt>
                <c:pt idx="895">
                  <c:v>3.5804999999999997E-2</c:v>
                </c:pt>
                <c:pt idx="896">
                  <c:v>3.5843E-2</c:v>
                </c:pt>
                <c:pt idx="897">
                  <c:v>3.5885E-2</c:v>
                </c:pt>
                <c:pt idx="898">
                  <c:v>3.5922000000000003E-2</c:v>
                </c:pt>
                <c:pt idx="899">
                  <c:v>3.5961E-2</c:v>
                </c:pt>
                <c:pt idx="900">
                  <c:v>3.6003E-2</c:v>
                </c:pt>
                <c:pt idx="901">
                  <c:v>3.6045000000000001E-2</c:v>
                </c:pt>
                <c:pt idx="902">
                  <c:v>3.6082000000000003E-2</c:v>
                </c:pt>
                <c:pt idx="903">
                  <c:v>3.6119999999999999E-2</c:v>
                </c:pt>
                <c:pt idx="904">
                  <c:v>3.6162E-2</c:v>
                </c:pt>
                <c:pt idx="905">
                  <c:v>3.6200000000000003E-2</c:v>
                </c:pt>
                <c:pt idx="906">
                  <c:v>3.6242999999999997E-2</c:v>
                </c:pt>
                <c:pt idx="907">
                  <c:v>3.628E-2</c:v>
                </c:pt>
                <c:pt idx="908">
                  <c:v>3.6322E-2</c:v>
                </c:pt>
                <c:pt idx="909">
                  <c:v>3.6361999999999998E-2</c:v>
                </c:pt>
                <c:pt idx="910">
                  <c:v>3.6401999999999997E-2</c:v>
                </c:pt>
                <c:pt idx="911">
                  <c:v>3.6441000000000001E-2</c:v>
                </c:pt>
                <c:pt idx="912">
                  <c:v>3.6482000000000001E-2</c:v>
                </c:pt>
                <c:pt idx="913">
                  <c:v>3.6520999999999998E-2</c:v>
                </c:pt>
                <c:pt idx="914">
                  <c:v>3.6563999999999999E-2</c:v>
                </c:pt>
                <c:pt idx="915">
                  <c:v>3.6601000000000002E-2</c:v>
                </c:pt>
                <c:pt idx="916">
                  <c:v>3.6644000000000003E-2</c:v>
                </c:pt>
                <c:pt idx="917">
                  <c:v>3.6680999999999998E-2</c:v>
                </c:pt>
                <c:pt idx="918">
                  <c:v>3.6720999999999997E-2</c:v>
                </c:pt>
                <c:pt idx="919">
                  <c:v>3.6761000000000002E-2</c:v>
                </c:pt>
                <c:pt idx="920">
                  <c:v>3.6801E-2</c:v>
                </c:pt>
                <c:pt idx="921">
                  <c:v>3.6840999999999999E-2</c:v>
                </c:pt>
                <c:pt idx="922">
                  <c:v>3.6880999999999997E-2</c:v>
                </c:pt>
                <c:pt idx="923">
                  <c:v>3.6920000000000001E-2</c:v>
                </c:pt>
                <c:pt idx="924">
                  <c:v>3.6961000000000001E-2</c:v>
                </c:pt>
                <c:pt idx="925">
                  <c:v>3.7000999999999999E-2</c:v>
                </c:pt>
                <c:pt idx="926">
                  <c:v>3.7040999999999998E-2</c:v>
                </c:pt>
                <c:pt idx="927">
                  <c:v>3.7081000000000003E-2</c:v>
                </c:pt>
                <c:pt idx="928">
                  <c:v>3.7121000000000001E-2</c:v>
                </c:pt>
                <c:pt idx="929">
                  <c:v>3.7161E-2</c:v>
                </c:pt>
                <c:pt idx="930">
                  <c:v>3.7200999999999998E-2</c:v>
                </c:pt>
                <c:pt idx="931">
                  <c:v>3.7241000000000003E-2</c:v>
                </c:pt>
                <c:pt idx="932">
                  <c:v>3.7281000000000002E-2</c:v>
                </c:pt>
                <c:pt idx="933">
                  <c:v>3.7322000000000001E-2</c:v>
                </c:pt>
                <c:pt idx="934">
                  <c:v>3.7361999999999999E-2</c:v>
                </c:pt>
                <c:pt idx="935">
                  <c:v>3.7401999999999998E-2</c:v>
                </c:pt>
                <c:pt idx="936">
                  <c:v>3.7442000000000003E-2</c:v>
                </c:pt>
                <c:pt idx="937">
                  <c:v>3.7481E-2</c:v>
                </c:pt>
                <c:pt idx="938">
                  <c:v>3.7520999999999999E-2</c:v>
                </c:pt>
                <c:pt idx="939">
                  <c:v>3.7560000000000003E-2</c:v>
                </c:pt>
                <c:pt idx="940">
                  <c:v>3.7600000000000001E-2</c:v>
                </c:pt>
                <c:pt idx="941">
                  <c:v>3.7642000000000002E-2</c:v>
                </c:pt>
                <c:pt idx="942">
                  <c:v>3.7679999999999998E-2</c:v>
                </c:pt>
                <c:pt idx="943">
                  <c:v>3.7721999999999999E-2</c:v>
                </c:pt>
                <c:pt idx="944">
                  <c:v>3.7761999999999997E-2</c:v>
                </c:pt>
                <c:pt idx="945">
                  <c:v>3.78E-2</c:v>
                </c:pt>
                <c:pt idx="946">
                  <c:v>3.7839999999999999E-2</c:v>
                </c:pt>
                <c:pt idx="947">
                  <c:v>3.7879999999999997E-2</c:v>
                </c:pt>
                <c:pt idx="948">
                  <c:v>3.7920000000000002E-2</c:v>
                </c:pt>
                <c:pt idx="949">
                  <c:v>3.7961000000000002E-2</c:v>
                </c:pt>
                <c:pt idx="950">
                  <c:v>3.8002000000000001E-2</c:v>
                </c:pt>
                <c:pt idx="951">
                  <c:v>3.8043E-2</c:v>
                </c:pt>
                <c:pt idx="952">
                  <c:v>3.8080999999999997E-2</c:v>
                </c:pt>
                <c:pt idx="953">
                  <c:v>3.8120000000000001E-2</c:v>
                </c:pt>
                <c:pt idx="954">
                  <c:v>3.8159999999999999E-2</c:v>
                </c:pt>
                <c:pt idx="955">
                  <c:v>3.8199999999999998E-2</c:v>
                </c:pt>
                <c:pt idx="956">
                  <c:v>3.8240999999999997E-2</c:v>
                </c:pt>
                <c:pt idx="957">
                  <c:v>3.8280000000000002E-2</c:v>
                </c:pt>
                <c:pt idx="958">
                  <c:v>3.832E-2</c:v>
                </c:pt>
                <c:pt idx="959">
                  <c:v>3.8359999999999998E-2</c:v>
                </c:pt>
                <c:pt idx="960">
                  <c:v>3.8399999999999997E-2</c:v>
                </c:pt>
                <c:pt idx="961">
                  <c:v>3.8441000000000003E-2</c:v>
                </c:pt>
                <c:pt idx="962">
                  <c:v>3.8481000000000001E-2</c:v>
                </c:pt>
                <c:pt idx="963">
                  <c:v>3.8521E-2</c:v>
                </c:pt>
                <c:pt idx="964">
                  <c:v>3.8560999999999998E-2</c:v>
                </c:pt>
                <c:pt idx="965">
                  <c:v>3.8601000000000003E-2</c:v>
                </c:pt>
                <c:pt idx="966">
                  <c:v>3.8641000000000002E-2</c:v>
                </c:pt>
                <c:pt idx="967">
                  <c:v>3.8681E-2</c:v>
                </c:pt>
                <c:pt idx="968">
                  <c:v>3.8720999999999998E-2</c:v>
                </c:pt>
                <c:pt idx="969">
                  <c:v>3.8761999999999998E-2</c:v>
                </c:pt>
                <c:pt idx="970">
                  <c:v>3.8802000000000003E-2</c:v>
                </c:pt>
                <c:pt idx="971">
                  <c:v>3.8842000000000002E-2</c:v>
                </c:pt>
                <c:pt idx="972">
                  <c:v>3.8882E-2</c:v>
                </c:pt>
                <c:pt idx="973">
                  <c:v>3.8921999999999998E-2</c:v>
                </c:pt>
                <c:pt idx="974">
                  <c:v>3.8961000000000003E-2</c:v>
                </c:pt>
                <c:pt idx="975">
                  <c:v>3.9001000000000001E-2</c:v>
                </c:pt>
                <c:pt idx="976">
                  <c:v>3.9042E-2</c:v>
                </c:pt>
                <c:pt idx="977">
                  <c:v>3.9079999999999997E-2</c:v>
                </c:pt>
                <c:pt idx="978">
                  <c:v>3.9121999999999997E-2</c:v>
                </c:pt>
                <c:pt idx="979">
                  <c:v>3.9162000000000002E-2</c:v>
                </c:pt>
                <c:pt idx="980">
                  <c:v>3.9202000000000001E-2</c:v>
                </c:pt>
                <c:pt idx="981">
                  <c:v>3.9241999999999999E-2</c:v>
                </c:pt>
                <c:pt idx="982">
                  <c:v>3.9280000000000002E-2</c:v>
                </c:pt>
                <c:pt idx="983">
                  <c:v>3.9322000000000003E-2</c:v>
                </c:pt>
                <c:pt idx="984">
                  <c:v>3.9359999999999999E-2</c:v>
                </c:pt>
                <c:pt idx="985">
                  <c:v>3.9399999999999998E-2</c:v>
                </c:pt>
                <c:pt idx="986">
                  <c:v>3.9440000000000003E-2</c:v>
                </c:pt>
                <c:pt idx="987">
                  <c:v>3.9482000000000003E-2</c:v>
                </c:pt>
                <c:pt idx="988">
                  <c:v>3.9522000000000002E-2</c:v>
                </c:pt>
                <c:pt idx="989">
                  <c:v>3.9562E-2</c:v>
                </c:pt>
                <c:pt idx="990">
                  <c:v>3.9601999999999998E-2</c:v>
                </c:pt>
                <c:pt idx="991">
                  <c:v>3.9641000000000003E-2</c:v>
                </c:pt>
                <c:pt idx="992">
                  <c:v>3.968E-2</c:v>
                </c:pt>
                <c:pt idx="993">
                  <c:v>3.9720999999999999E-2</c:v>
                </c:pt>
                <c:pt idx="994">
                  <c:v>3.9760999999999998E-2</c:v>
                </c:pt>
                <c:pt idx="995">
                  <c:v>3.9801999999999997E-2</c:v>
                </c:pt>
                <c:pt idx="996">
                  <c:v>3.9841000000000001E-2</c:v>
                </c:pt>
                <c:pt idx="997">
                  <c:v>3.9883000000000002E-2</c:v>
                </c:pt>
                <c:pt idx="998">
                  <c:v>3.9919999999999997E-2</c:v>
                </c:pt>
                <c:pt idx="999">
                  <c:v>3.9961999999999998E-2</c:v>
                </c:pt>
                <c:pt idx="1000">
                  <c:v>0.04</c:v>
                </c:pt>
              </c:numCache>
            </c:numRef>
          </c:xVal>
          <c:yVal>
            <c:numRef>
              <c:f>Data!$R$3:$R$1050</c:f>
              <c:numCache>
                <c:formatCode>0.00E+00</c:formatCode>
                <c:ptCount val="1048"/>
                <c:pt idx="0">
                  <c:v>2.8112000000000005E-4</c:v>
                </c:pt>
                <c:pt idx="1">
                  <c:v>0.14511399999999999</c:v>
                </c:pt>
                <c:pt idx="2">
                  <c:v>0.28154000000000001</c:v>
                </c:pt>
                <c:pt idx="3">
                  <c:v>0.42237999999999998</c:v>
                </c:pt>
                <c:pt idx="4">
                  <c:v>0.56318000000000001</c:v>
                </c:pt>
                <c:pt idx="5">
                  <c:v>0.70385999999999993</c:v>
                </c:pt>
                <c:pt idx="6">
                  <c:v>0.85114000000000001</c:v>
                </c:pt>
                <c:pt idx="7">
                  <c:v>0.9849</c:v>
                </c:pt>
                <c:pt idx="8">
                  <c:v>1.1318600000000001</c:v>
                </c:pt>
                <c:pt idx="9">
                  <c:v>1.2653000000000001</c:v>
                </c:pt>
                <c:pt idx="10">
                  <c:v>1.4118799999999998</c:v>
                </c:pt>
                <c:pt idx="11">
                  <c:v>1.5449199999999998</c:v>
                </c:pt>
                <c:pt idx="12">
                  <c:v>1.6910000000000001</c:v>
                </c:pt>
                <c:pt idx="13">
                  <c:v>1.8235400000000002</c:v>
                </c:pt>
                <c:pt idx="14">
                  <c:v>1.9690399999999999</c:v>
                </c:pt>
                <c:pt idx="15">
                  <c:v>2.101</c:v>
                </c:pt>
                <c:pt idx="16">
                  <c:v>2.2370000000000001</c:v>
                </c:pt>
                <c:pt idx="17">
                  <c:v>2.3772000000000002</c:v>
                </c:pt>
                <c:pt idx="18">
                  <c:v>2.5125999999999999</c:v>
                </c:pt>
                <c:pt idx="19">
                  <c:v>2.6518000000000002</c:v>
                </c:pt>
                <c:pt idx="20">
                  <c:v>2.7993999999999999</c:v>
                </c:pt>
                <c:pt idx="21">
                  <c:v>2.9248000000000003</c:v>
                </c:pt>
                <c:pt idx="22">
                  <c:v>3.0583999999999998</c:v>
                </c:pt>
                <c:pt idx="23">
                  <c:v>3.2001999999999997</c:v>
                </c:pt>
                <c:pt idx="24">
                  <c:v>3.3286000000000002</c:v>
                </c:pt>
                <c:pt idx="25">
                  <c:v>3.4649999999999999</c:v>
                </c:pt>
                <c:pt idx="26">
                  <c:v>3.6008</c:v>
                </c:pt>
                <c:pt idx="27">
                  <c:v>3.7401999999999997</c:v>
                </c:pt>
                <c:pt idx="28">
                  <c:v>3.8666000000000005</c:v>
                </c:pt>
                <c:pt idx="29">
                  <c:v>3.9922000000000004</c:v>
                </c:pt>
                <c:pt idx="30">
                  <c:v>4.1298000000000004</c:v>
                </c:pt>
                <c:pt idx="31">
                  <c:v>4.2542</c:v>
                </c:pt>
                <c:pt idx="32">
                  <c:v>4.3904000000000005</c:v>
                </c:pt>
                <c:pt idx="33">
                  <c:v>4.5175999999999998</c:v>
                </c:pt>
                <c:pt idx="34">
                  <c:v>4.6442000000000005</c:v>
                </c:pt>
                <c:pt idx="35">
                  <c:v>4.7700000000000005</c:v>
                </c:pt>
                <c:pt idx="36">
                  <c:v>4.9032</c:v>
                </c:pt>
                <c:pt idx="37">
                  <c:v>5.0275999999999996</c:v>
                </c:pt>
                <c:pt idx="38">
                  <c:v>5.1550000000000002</c:v>
                </c:pt>
                <c:pt idx="39">
                  <c:v>5.2778</c:v>
                </c:pt>
                <c:pt idx="40">
                  <c:v>5.3958000000000004</c:v>
                </c:pt>
                <c:pt idx="41">
                  <c:v>5.5187999999999997</c:v>
                </c:pt>
                <c:pt idx="42">
                  <c:v>5.6429999999999998</c:v>
                </c:pt>
                <c:pt idx="43">
                  <c:v>5.7624000000000004</c:v>
                </c:pt>
                <c:pt idx="44">
                  <c:v>5.8826000000000001</c:v>
                </c:pt>
                <c:pt idx="45">
                  <c:v>6.0022000000000002</c:v>
                </c:pt>
                <c:pt idx="46">
                  <c:v>6.1196000000000002</c:v>
                </c:pt>
                <c:pt idx="47">
                  <c:v>6.2427999999999999</c:v>
                </c:pt>
                <c:pt idx="48">
                  <c:v>6.3594000000000008</c:v>
                </c:pt>
                <c:pt idx="49">
                  <c:v>6.4694000000000003</c:v>
                </c:pt>
                <c:pt idx="50">
                  <c:v>6.5838000000000001</c:v>
                </c:pt>
                <c:pt idx="51">
                  <c:v>6.6974</c:v>
                </c:pt>
                <c:pt idx="52">
                  <c:v>6.8150000000000004</c:v>
                </c:pt>
                <c:pt idx="53">
                  <c:v>6.9210000000000003</c:v>
                </c:pt>
                <c:pt idx="54">
                  <c:v>7.0366</c:v>
                </c:pt>
                <c:pt idx="55">
                  <c:v>7.1456</c:v>
                </c:pt>
                <c:pt idx="56">
                  <c:v>7.2484000000000002</c:v>
                </c:pt>
                <c:pt idx="57">
                  <c:v>7.3553999999999995</c:v>
                </c:pt>
                <c:pt idx="58">
                  <c:v>7.4660000000000002</c:v>
                </c:pt>
                <c:pt idx="59">
                  <c:v>7.5655999999999999</c:v>
                </c:pt>
                <c:pt idx="60">
                  <c:v>7.6672000000000002</c:v>
                </c:pt>
                <c:pt idx="61">
                  <c:v>7.7691999999999997</c:v>
                </c:pt>
                <c:pt idx="62">
                  <c:v>7.8701999999999996</c:v>
                </c:pt>
                <c:pt idx="63">
                  <c:v>7.9714</c:v>
                </c:pt>
                <c:pt idx="64">
                  <c:v>8.0682000000000009</c:v>
                </c:pt>
                <c:pt idx="65">
                  <c:v>8.1668000000000003</c:v>
                </c:pt>
                <c:pt idx="66">
                  <c:v>8.2612000000000005</c:v>
                </c:pt>
                <c:pt idx="67">
                  <c:v>8.355599999999999</c:v>
                </c:pt>
                <c:pt idx="68">
                  <c:v>8.4502000000000006</c:v>
                </c:pt>
                <c:pt idx="69">
                  <c:v>8.5405999999999995</c:v>
                </c:pt>
                <c:pt idx="70">
                  <c:v>8.6311999999999998</c:v>
                </c:pt>
                <c:pt idx="71">
                  <c:v>8.7202000000000002</c:v>
                </c:pt>
                <c:pt idx="72">
                  <c:v>8.8094000000000001</c:v>
                </c:pt>
                <c:pt idx="73">
                  <c:v>8.8956</c:v>
                </c:pt>
                <c:pt idx="74">
                  <c:v>8.980599999999999</c:v>
                </c:pt>
                <c:pt idx="75">
                  <c:v>9.0640000000000001</c:v>
                </c:pt>
                <c:pt idx="76">
                  <c:v>9.1448</c:v>
                </c:pt>
                <c:pt idx="77">
                  <c:v>9.226799999999999</c:v>
                </c:pt>
                <c:pt idx="78">
                  <c:v>9.3046000000000006</c:v>
                </c:pt>
                <c:pt idx="79">
                  <c:v>9.3835999999999995</c:v>
                </c:pt>
                <c:pt idx="80">
                  <c:v>9.4586000000000006</c:v>
                </c:pt>
                <c:pt idx="81">
                  <c:v>9.5344000000000015</c:v>
                </c:pt>
                <c:pt idx="82">
                  <c:v>9.6064000000000007</c:v>
                </c:pt>
                <c:pt idx="83">
                  <c:v>9.6794000000000011</c:v>
                </c:pt>
                <c:pt idx="84">
                  <c:v>9.7462</c:v>
                </c:pt>
                <c:pt idx="85">
                  <c:v>9.8179999999999996</c:v>
                </c:pt>
                <c:pt idx="86">
                  <c:v>9.8820000000000014</c:v>
                </c:pt>
                <c:pt idx="87">
                  <c:v>9.9505999999999997</c:v>
                </c:pt>
                <c:pt idx="88">
                  <c:v>10.0114</c:v>
                </c:pt>
                <c:pt idx="89">
                  <c:v>10.0768</c:v>
                </c:pt>
                <c:pt idx="90">
                  <c:v>10.134600000000001</c:v>
                </c:pt>
                <c:pt idx="91">
                  <c:v>10.1966</c:v>
                </c:pt>
                <c:pt idx="92">
                  <c:v>10.251400000000002</c:v>
                </c:pt>
                <c:pt idx="93">
                  <c:v>10.31</c:v>
                </c:pt>
                <c:pt idx="94">
                  <c:v>10.363199999999999</c:v>
                </c:pt>
                <c:pt idx="95">
                  <c:v>10.4168</c:v>
                </c:pt>
                <c:pt idx="96">
                  <c:v>10.465400000000001</c:v>
                </c:pt>
                <c:pt idx="97">
                  <c:v>10.513800000000002</c:v>
                </c:pt>
                <c:pt idx="98">
                  <c:v>10.5624</c:v>
                </c:pt>
                <c:pt idx="99">
                  <c:v>10.6076</c:v>
                </c:pt>
                <c:pt idx="100">
                  <c:v>10.654200000000001</c:v>
                </c:pt>
                <c:pt idx="101">
                  <c:v>10.694800000000001</c:v>
                </c:pt>
                <c:pt idx="102">
                  <c:v>10.736400000000001</c:v>
                </c:pt>
                <c:pt idx="103">
                  <c:v>10.775</c:v>
                </c:pt>
                <c:pt idx="104">
                  <c:v>10.8132</c:v>
                </c:pt>
                <c:pt idx="105">
                  <c:v>10.848599999999999</c:v>
                </c:pt>
                <c:pt idx="106">
                  <c:v>10.8832</c:v>
                </c:pt>
                <c:pt idx="107">
                  <c:v>10.918199999999999</c:v>
                </c:pt>
                <c:pt idx="108">
                  <c:v>10.946400000000001</c:v>
                </c:pt>
                <c:pt idx="109">
                  <c:v>10.9748</c:v>
                </c:pt>
                <c:pt idx="110">
                  <c:v>11.003399999999999</c:v>
                </c:pt>
                <c:pt idx="111">
                  <c:v>11.03</c:v>
                </c:pt>
                <c:pt idx="112">
                  <c:v>11.0524</c:v>
                </c:pt>
                <c:pt idx="113">
                  <c:v>11.073399999999999</c:v>
                </c:pt>
                <c:pt idx="114">
                  <c:v>11.094000000000001</c:v>
                </c:pt>
                <c:pt idx="115">
                  <c:v>11.113800000000001</c:v>
                </c:pt>
                <c:pt idx="116">
                  <c:v>11.130599999999999</c:v>
                </c:pt>
                <c:pt idx="117">
                  <c:v>11.143800000000001</c:v>
                </c:pt>
                <c:pt idx="118">
                  <c:v>11.159600000000001</c:v>
                </c:pt>
                <c:pt idx="119">
                  <c:v>11.1684</c:v>
                </c:pt>
                <c:pt idx="120">
                  <c:v>11.18</c:v>
                </c:pt>
                <c:pt idx="121">
                  <c:v>11.1866</c:v>
                </c:pt>
                <c:pt idx="122">
                  <c:v>11.192400000000001</c:v>
                </c:pt>
                <c:pt idx="123">
                  <c:v>11.196400000000001</c:v>
                </c:pt>
                <c:pt idx="124">
                  <c:v>11.199200000000001</c:v>
                </c:pt>
                <c:pt idx="125">
                  <c:v>11.200000000000001</c:v>
                </c:pt>
                <c:pt idx="126">
                  <c:v>11.198599999999999</c:v>
                </c:pt>
                <c:pt idx="127">
                  <c:v>11.196400000000001</c:v>
                </c:pt>
                <c:pt idx="128">
                  <c:v>11.191199999999998</c:v>
                </c:pt>
                <c:pt idx="129">
                  <c:v>11.185</c:v>
                </c:pt>
                <c:pt idx="130">
                  <c:v>11.1774</c:v>
                </c:pt>
                <c:pt idx="131">
                  <c:v>11.165999999999999</c:v>
                </c:pt>
                <c:pt idx="132">
                  <c:v>11.1556</c:v>
                </c:pt>
                <c:pt idx="133">
                  <c:v>11.141800000000002</c:v>
                </c:pt>
                <c:pt idx="134">
                  <c:v>11.128399999999999</c:v>
                </c:pt>
                <c:pt idx="135">
                  <c:v>11.111400000000001</c:v>
                </c:pt>
                <c:pt idx="136">
                  <c:v>11.09</c:v>
                </c:pt>
                <c:pt idx="137">
                  <c:v>11.071800000000001</c:v>
                </c:pt>
                <c:pt idx="138">
                  <c:v>11.049200000000001</c:v>
                </c:pt>
                <c:pt idx="139">
                  <c:v>11.018599999999999</c:v>
                </c:pt>
                <c:pt idx="140">
                  <c:v>10.998800000000001</c:v>
                </c:pt>
                <c:pt idx="141">
                  <c:v>10.971</c:v>
                </c:pt>
                <c:pt idx="142">
                  <c:v>10.945</c:v>
                </c:pt>
                <c:pt idx="143">
                  <c:v>10.9108</c:v>
                </c:pt>
                <c:pt idx="144">
                  <c:v>10.879800000000001</c:v>
                </c:pt>
                <c:pt idx="145">
                  <c:v>10.840400000000001</c:v>
                </c:pt>
                <c:pt idx="146">
                  <c:v>10.8058</c:v>
                </c:pt>
                <c:pt idx="147">
                  <c:v>10.7722</c:v>
                </c:pt>
                <c:pt idx="148">
                  <c:v>10.7308</c:v>
                </c:pt>
                <c:pt idx="149">
                  <c:v>10.691600000000001</c:v>
                </c:pt>
                <c:pt idx="150">
                  <c:v>10.646800000000001</c:v>
                </c:pt>
                <c:pt idx="151">
                  <c:v>10.6058</c:v>
                </c:pt>
                <c:pt idx="152">
                  <c:v>10.555999999999999</c:v>
                </c:pt>
                <c:pt idx="153">
                  <c:v>10.510199999999999</c:v>
                </c:pt>
                <c:pt idx="154">
                  <c:v>10.463199999999999</c:v>
                </c:pt>
                <c:pt idx="155">
                  <c:v>10.411199999999999</c:v>
                </c:pt>
                <c:pt idx="156">
                  <c:v>10.3584</c:v>
                </c:pt>
                <c:pt idx="157">
                  <c:v>10.2996</c:v>
                </c:pt>
                <c:pt idx="158">
                  <c:v>10.247999999999999</c:v>
                </c:pt>
                <c:pt idx="159">
                  <c:v>10.193200000000001</c:v>
                </c:pt>
                <c:pt idx="160">
                  <c:v>10.131</c:v>
                </c:pt>
                <c:pt idx="161">
                  <c:v>10.0732</c:v>
                </c:pt>
                <c:pt idx="162">
                  <c:v>10.005800000000001</c:v>
                </c:pt>
                <c:pt idx="163">
                  <c:v>9.9446000000000012</c:v>
                </c:pt>
                <c:pt idx="164">
                  <c:v>9.8780000000000001</c:v>
                </c:pt>
                <c:pt idx="165">
                  <c:v>9.8140000000000001</c:v>
                </c:pt>
                <c:pt idx="166">
                  <c:v>9.7420000000000009</c:v>
                </c:pt>
                <c:pt idx="167">
                  <c:v>9.6696000000000009</c:v>
                </c:pt>
                <c:pt idx="168">
                  <c:v>9.5975999999999999</c:v>
                </c:pt>
                <c:pt idx="169">
                  <c:v>9.5302000000000007</c:v>
                </c:pt>
                <c:pt idx="170">
                  <c:v>9.4494000000000007</c:v>
                </c:pt>
                <c:pt idx="171">
                  <c:v>9.3803999999999998</c:v>
                </c:pt>
                <c:pt idx="172">
                  <c:v>9.3026</c:v>
                </c:pt>
                <c:pt idx="173">
                  <c:v>9.2233999999999998</c:v>
                </c:pt>
                <c:pt idx="174">
                  <c:v>9.1414000000000009</c:v>
                </c:pt>
                <c:pt idx="175">
                  <c:v>9.0592000000000006</c:v>
                </c:pt>
                <c:pt idx="176">
                  <c:v>8.9756</c:v>
                </c:pt>
                <c:pt idx="177">
                  <c:v>8.8920000000000012</c:v>
                </c:pt>
                <c:pt idx="178">
                  <c:v>8.8056000000000001</c:v>
                </c:pt>
                <c:pt idx="179">
                  <c:v>8.7178000000000004</c:v>
                </c:pt>
                <c:pt idx="180">
                  <c:v>8.6288</c:v>
                </c:pt>
                <c:pt idx="181">
                  <c:v>8.5296000000000003</c:v>
                </c:pt>
                <c:pt idx="182">
                  <c:v>8.4464000000000006</c:v>
                </c:pt>
                <c:pt idx="183">
                  <c:v>8.3532000000000011</c:v>
                </c:pt>
                <c:pt idx="184">
                  <c:v>8.2570000000000014</c:v>
                </c:pt>
                <c:pt idx="185">
                  <c:v>8.1612000000000009</c:v>
                </c:pt>
                <c:pt idx="186">
                  <c:v>8.0640000000000001</c:v>
                </c:pt>
                <c:pt idx="187">
                  <c:v>7.9655999999999993</c:v>
                </c:pt>
                <c:pt idx="188">
                  <c:v>7.8676000000000004</c:v>
                </c:pt>
                <c:pt idx="189">
                  <c:v>7.7650000000000006</c:v>
                </c:pt>
                <c:pt idx="190">
                  <c:v>7.6627999999999998</c:v>
                </c:pt>
                <c:pt idx="191">
                  <c:v>7.559400000000001</c:v>
                </c:pt>
                <c:pt idx="192">
                  <c:v>7.4565999999999999</c:v>
                </c:pt>
                <c:pt idx="193">
                  <c:v>7.3508000000000004</c:v>
                </c:pt>
                <c:pt idx="194">
                  <c:v>7.2422000000000004</c:v>
                </c:pt>
                <c:pt idx="195">
                  <c:v>7.1358000000000006</c:v>
                </c:pt>
                <c:pt idx="196">
                  <c:v>7.0266000000000002</c:v>
                </c:pt>
                <c:pt idx="197">
                  <c:v>6.9198000000000004</c:v>
                </c:pt>
                <c:pt idx="198">
                  <c:v>6.8032000000000004</c:v>
                </c:pt>
                <c:pt idx="199">
                  <c:v>6.6962000000000002</c:v>
                </c:pt>
                <c:pt idx="200">
                  <c:v>6.5826000000000002</c:v>
                </c:pt>
                <c:pt idx="201">
                  <c:v>6.4626000000000001</c:v>
                </c:pt>
                <c:pt idx="202">
                  <c:v>6.3470000000000004</c:v>
                </c:pt>
                <c:pt idx="203">
                  <c:v>6.2360000000000007</c:v>
                </c:pt>
                <c:pt idx="204">
                  <c:v>6.1128</c:v>
                </c:pt>
                <c:pt idx="205">
                  <c:v>6</c:v>
                </c:pt>
                <c:pt idx="206">
                  <c:v>5.8803999999999998</c:v>
                </c:pt>
                <c:pt idx="207">
                  <c:v>5.76</c:v>
                </c:pt>
                <c:pt idx="208">
                  <c:v>5.6387999999999998</c:v>
                </c:pt>
                <c:pt idx="209">
                  <c:v>5.5165999999999995</c:v>
                </c:pt>
                <c:pt idx="210">
                  <c:v>5.3934000000000006</c:v>
                </c:pt>
                <c:pt idx="211">
                  <c:v>5.2696000000000005</c:v>
                </c:pt>
                <c:pt idx="212">
                  <c:v>5.1467999999999998</c:v>
                </c:pt>
                <c:pt idx="213">
                  <c:v>5.0212000000000003</c:v>
                </c:pt>
                <c:pt idx="214">
                  <c:v>4.8948</c:v>
                </c:pt>
                <c:pt idx="215">
                  <c:v>4.7678000000000003</c:v>
                </c:pt>
                <c:pt idx="216">
                  <c:v>4.6377999999999995</c:v>
                </c:pt>
                <c:pt idx="217">
                  <c:v>4.5091999999999999</c:v>
                </c:pt>
                <c:pt idx="218">
                  <c:v>4.3818000000000001</c:v>
                </c:pt>
                <c:pt idx="219">
                  <c:v>4.2518000000000002</c:v>
                </c:pt>
                <c:pt idx="220">
                  <c:v>4.1212</c:v>
                </c:pt>
                <c:pt idx="221">
                  <c:v>3.9876</c:v>
                </c:pt>
                <c:pt idx="222">
                  <c:v>3.8577999999999997</c:v>
                </c:pt>
                <c:pt idx="223">
                  <c:v>3.7230000000000003</c:v>
                </c:pt>
                <c:pt idx="224">
                  <c:v>3.5898000000000003</c:v>
                </c:pt>
                <c:pt idx="225">
                  <c:v>3.4582000000000002</c:v>
                </c:pt>
                <c:pt idx="226">
                  <c:v>3.3239999999999998</c:v>
                </c:pt>
                <c:pt idx="227">
                  <c:v>3.1869999999999998</c:v>
                </c:pt>
                <c:pt idx="228">
                  <c:v>3.0537999999999998</c:v>
                </c:pt>
                <c:pt idx="229">
                  <c:v>2.9180000000000001</c:v>
                </c:pt>
                <c:pt idx="230">
                  <c:v>2.7793999999999999</c:v>
                </c:pt>
                <c:pt idx="231">
                  <c:v>2.6427999999999998</c:v>
                </c:pt>
                <c:pt idx="232">
                  <c:v>2.5078</c:v>
                </c:pt>
                <c:pt idx="233">
                  <c:v>2.3680000000000003</c:v>
                </c:pt>
                <c:pt idx="234">
                  <c:v>2.2368000000000001</c:v>
                </c:pt>
                <c:pt idx="235">
                  <c:v>2.0984000000000003</c:v>
                </c:pt>
                <c:pt idx="236">
                  <c:v>1.9598599999999999</c:v>
                </c:pt>
                <c:pt idx="237">
                  <c:v>1.8209600000000001</c:v>
                </c:pt>
                <c:pt idx="238">
                  <c:v>1.6817800000000001</c:v>
                </c:pt>
                <c:pt idx="239">
                  <c:v>1.5412200000000003</c:v>
                </c:pt>
                <c:pt idx="240">
                  <c:v>1.3959600000000001</c:v>
                </c:pt>
                <c:pt idx="241">
                  <c:v>1.2626999999999999</c:v>
                </c:pt>
                <c:pt idx="242">
                  <c:v>1.1129200000000001</c:v>
                </c:pt>
                <c:pt idx="243">
                  <c:v>0.97930000000000006</c:v>
                </c:pt>
                <c:pt idx="244">
                  <c:v>0.83884000000000003</c:v>
                </c:pt>
                <c:pt idx="245">
                  <c:v>0.69602000000000008</c:v>
                </c:pt>
                <c:pt idx="246">
                  <c:v>0.55086000000000002</c:v>
                </c:pt>
                <c:pt idx="247">
                  <c:v>0.42124000000000006</c:v>
                </c:pt>
                <c:pt idx="248">
                  <c:v>0.27704000000000001</c:v>
                </c:pt>
                <c:pt idx="249">
                  <c:v>0.13613400000000001</c:v>
                </c:pt>
                <c:pt idx="250">
                  <c:v>-4.7844000000000003E-3</c:v>
                </c:pt>
                <c:pt idx="251">
                  <c:v>-0.14682000000000001</c:v>
                </c:pt>
                <c:pt idx="252">
                  <c:v>-0.28660000000000002</c:v>
                </c:pt>
                <c:pt idx="253">
                  <c:v>-0.43080000000000002</c:v>
                </c:pt>
                <c:pt idx="254">
                  <c:v>-0.56488000000000005</c:v>
                </c:pt>
                <c:pt idx="255">
                  <c:v>-0.70668000000000009</c:v>
                </c:pt>
                <c:pt idx="256">
                  <c:v>-0.84950000000000003</c:v>
                </c:pt>
                <c:pt idx="257">
                  <c:v>-0.98438000000000003</c:v>
                </c:pt>
                <c:pt idx="258">
                  <c:v>-1.12466</c:v>
                </c:pt>
                <c:pt idx="259">
                  <c:v>-1.2681199999999999</c:v>
                </c:pt>
                <c:pt idx="260">
                  <c:v>-1.4085800000000002</c:v>
                </c:pt>
                <c:pt idx="261">
                  <c:v>-1.5527000000000002</c:v>
                </c:pt>
                <c:pt idx="262">
                  <c:v>-1.6855000000000002</c:v>
                </c:pt>
                <c:pt idx="263">
                  <c:v>-1.8312999999999999</c:v>
                </c:pt>
                <c:pt idx="264">
                  <c:v>-1.9602600000000001</c:v>
                </c:pt>
                <c:pt idx="265">
                  <c:v>-2.101</c:v>
                </c:pt>
                <c:pt idx="266">
                  <c:v>-2.2436000000000003</c:v>
                </c:pt>
                <c:pt idx="267">
                  <c:v>-2.3772000000000002</c:v>
                </c:pt>
                <c:pt idx="268">
                  <c:v>-2.5125999999999999</c:v>
                </c:pt>
                <c:pt idx="269">
                  <c:v>-2.6518000000000002</c:v>
                </c:pt>
                <c:pt idx="270">
                  <c:v>-2.7864</c:v>
                </c:pt>
                <c:pt idx="271">
                  <c:v>-2.9248000000000003</c:v>
                </c:pt>
                <c:pt idx="272">
                  <c:v>-3.0606</c:v>
                </c:pt>
                <c:pt idx="273">
                  <c:v>-3.1960000000000002</c:v>
                </c:pt>
                <c:pt idx="274">
                  <c:v>-3.3275999999999999</c:v>
                </c:pt>
                <c:pt idx="275">
                  <c:v>-3.464</c:v>
                </c:pt>
                <c:pt idx="276">
                  <c:v>-3.5956000000000001</c:v>
                </c:pt>
                <c:pt idx="277">
                  <c:v>-3.7330000000000001</c:v>
                </c:pt>
                <c:pt idx="278">
                  <c:v>-3.8656000000000001</c:v>
                </c:pt>
                <c:pt idx="279">
                  <c:v>-3.9954000000000005</c:v>
                </c:pt>
                <c:pt idx="280">
                  <c:v>-4.1288</c:v>
                </c:pt>
                <c:pt idx="281">
                  <c:v>-4.2574000000000005</c:v>
                </c:pt>
                <c:pt idx="282">
                  <c:v>-4.3854000000000006</c:v>
                </c:pt>
                <c:pt idx="283">
                  <c:v>-4.5187999999999997</c:v>
                </c:pt>
                <c:pt idx="284">
                  <c:v>-4.6494</c:v>
                </c:pt>
                <c:pt idx="285">
                  <c:v>-4.7792000000000003</c:v>
                </c:pt>
                <c:pt idx="286">
                  <c:v>-4.9001999999999999</c:v>
                </c:pt>
                <c:pt idx="287">
                  <c:v>-5.0326000000000004</c:v>
                </c:pt>
                <c:pt idx="288">
                  <c:v>-5.1620000000000008</c:v>
                </c:pt>
                <c:pt idx="289">
                  <c:v>-5.2848000000000006</c:v>
                </c:pt>
                <c:pt idx="290">
                  <c:v>-5.3988000000000005</c:v>
                </c:pt>
                <c:pt idx="291">
                  <c:v>-5.5275999999999996</c:v>
                </c:pt>
                <c:pt idx="292">
                  <c:v>-5.641</c:v>
                </c:pt>
                <c:pt idx="293">
                  <c:v>-5.7624000000000004</c:v>
                </c:pt>
                <c:pt idx="294">
                  <c:v>-5.8827999999999996</c:v>
                </c:pt>
                <c:pt idx="295">
                  <c:v>-6.0032000000000005</c:v>
                </c:pt>
                <c:pt idx="296">
                  <c:v>-6.1215999999999999</c:v>
                </c:pt>
                <c:pt idx="297">
                  <c:v>-6.2410000000000005</c:v>
                </c:pt>
                <c:pt idx="298">
                  <c:v>-6.3574000000000002</c:v>
                </c:pt>
                <c:pt idx="299">
                  <c:v>-6.4712000000000005</c:v>
                </c:pt>
                <c:pt idx="300">
                  <c:v>-6.5855999999999995</c:v>
                </c:pt>
                <c:pt idx="301">
                  <c:v>-6.7010000000000005</c:v>
                </c:pt>
                <c:pt idx="302">
                  <c:v>-6.8115999999999994</c:v>
                </c:pt>
                <c:pt idx="303">
                  <c:v>-6.9246000000000008</c:v>
                </c:pt>
                <c:pt idx="304">
                  <c:v>-7.0329999999999995</c:v>
                </c:pt>
                <c:pt idx="305">
                  <c:v>-7.1422000000000008</c:v>
                </c:pt>
                <c:pt idx="306">
                  <c:v>-7.2501999999999995</c:v>
                </c:pt>
                <c:pt idx="307">
                  <c:v>-7.3570000000000002</c:v>
                </c:pt>
                <c:pt idx="308">
                  <c:v>-7.4594000000000005</c:v>
                </c:pt>
                <c:pt idx="309">
                  <c:v>-7.5688000000000004</c:v>
                </c:pt>
                <c:pt idx="310">
                  <c:v>-7.6672000000000002</c:v>
                </c:pt>
                <c:pt idx="311">
                  <c:v>-7.769400000000001</c:v>
                </c:pt>
                <c:pt idx="312">
                  <c:v>-7.8726000000000003</c:v>
                </c:pt>
                <c:pt idx="313">
                  <c:v>-7.9705999999999992</c:v>
                </c:pt>
                <c:pt idx="314">
                  <c:v>-8.0689999999999991</c:v>
                </c:pt>
                <c:pt idx="315">
                  <c:v>-8.1654</c:v>
                </c:pt>
                <c:pt idx="316">
                  <c:v>-8.2612000000000005</c:v>
                </c:pt>
                <c:pt idx="317">
                  <c:v>-8.355599999999999</c:v>
                </c:pt>
                <c:pt idx="318">
                  <c:v>-8.4532000000000007</c:v>
                </c:pt>
                <c:pt idx="319">
                  <c:v>-8.5405999999999995</c:v>
                </c:pt>
                <c:pt idx="320">
                  <c:v>-8.6311999999999998</c:v>
                </c:pt>
                <c:pt idx="321">
                  <c:v>-8.7187999999999999</c:v>
                </c:pt>
                <c:pt idx="322">
                  <c:v>-8.8079999999999998</c:v>
                </c:pt>
                <c:pt idx="323">
                  <c:v>-8.8963999999999999</c:v>
                </c:pt>
                <c:pt idx="324">
                  <c:v>-8.98</c:v>
                </c:pt>
                <c:pt idx="325">
                  <c:v>-9.0633999999999997</c:v>
                </c:pt>
                <c:pt idx="326">
                  <c:v>-9.1467999999999989</c:v>
                </c:pt>
                <c:pt idx="327">
                  <c:v>-9.2236000000000011</c:v>
                </c:pt>
                <c:pt idx="328">
                  <c:v>-9.3065999999999995</c:v>
                </c:pt>
                <c:pt idx="329">
                  <c:v>-9.3841999999999999</c:v>
                </c:pt>
                <c:pt idx="330">
                  <c:v>-9.4567999999999994</c:v>
                </c:pt>
                <c:pt idx="331">
                  <c:v>-9.5315999999999992</c:v>
                </c:pt>
                <c:pt idx="332">
                  <c:v>-9.6082000000000001</c:v>
                </c:pt>
                <c:pt idx="333">
                  <c:v>-9.6798000000000002</c:v>
                </c:pt>
                <c:pt idx="334">
                  <c:v>-9.75</c:v>
                </c:pt>
                <c:pt idx="335">
                  <c:v>-9.8186</c:v>
                </c:pt>
                <c:pt idx="336">
                  <c:v>-9.8856000000000002</c:v>
                </c:pt>
                <c:pt idx="337">
                  <c:v>-9.9480000000000004</c:v>
                </c:pt>
                <c:pt idx="338">
                  <c:v>-10.012</c:v>
                </c:pt>
                <c:pt idx="339">
                  <c:v>-10.074199999999999</c:v>
                </c:pt>
                <c:pt idx="340">
                  <c:v>-10.1342</c:v>
                </c:pt>
                <c:pt idx="341">
                  <c:v>-10.1934</c:v>
                </c:pt>
                <c:pt idx="342">
                  <c:v>-10.2508</c:v>
                </c:pt>
                <c:pt idx="343">
                  <c:v>-10.306800000000001</c:v>
                </c:pt>
                <c:pt idx="344">
                  <c:v>-10.361199999999998</c:v>
                </c:pt>
                <c:pt idx="345">
                  <c:v>-10.413800000000002</c:v>
                </c:pt>
                <c:pt idx="346">
                  <c:v>-10.4658</c:v>
                </c:pt>
                <c:pt idx="347">
                  <c:v>-10.514200000000001</c:v>
                </c:pt>
                <c:pt idx="348">
                  <c:v>-10.562799999999999</c:v>
                </c:pt>
                <c:pt idx="349">
                  <c:v>-10.608000000000001</c:v>
                </c:pt>
                <c:pt idx="350">
                  <c:v>-10.6532</c:v>
                </c:pt>
                <c:pt idx="351">
                  <c:v>-10.6952</c:v>
                </c:pt>
                <c:pt idx="352">
                  <c:v>-10.738</c:v>
                </c:pt>
                <c:pt idx="353">
                  <c:v>-10.775399999999999</c:v>
                </c:pt>
                <c:pt idx="354">
                  <c:v>-10.816400000000002</c:v>
                </c:pt>
                <c:pt idx="355">
                  <c:v>-10.849400000000001</c:v>
                </c:pt>
                <c:pt idx="356">
                  <c:v>-10.882999999999999</c:v>
                </c:pt>
                <c:pt idx="357">
                  <c:v>-10.917</c:v>
                </c:pt>
                <c:pt idx="358">
                  <c:v>-10.946199999999999</c:v>
                </c:pt>
                <c:pt idx="359">
                  <c:v>-10.976400000000002</c:v>
                </c:pt>
                <c:pt idx="360">
                  <c:v>-11.003599999999999</c:v>
                </c:pt>
                <c:pt idx="361">
                  <c:v>-11.027799999999999</c:v>
                </c:pt>
                <c:pt idx="362">
                  <c:v>-11.0526</c:v>
                </c:pt>
                <c:pt idx="363">
                  <c:v>-11.073599999999999</c:v>
                </c:pt>
                <c:pt idx="364">
                  <c:v>-11.0946</c:v>
                </c:pt>
                <c:pt idx="365">
                  <c:v>-11.111600000000001</c:v>
                </c:pt>
                <c:pt idx="366">
                  <c:v>-11.129200000000001</c:v>
                </c:pt>
                <c:pt idx="367">
                  <c:v>-11.1434</c:v>
                </c:pt>
                <c:pt idx="368">
                  <c:v>-11.157400000000001</c:v>
                </c:pt>
                <c:pt idx="369">
                  <c:v>-11.168199999999999</c:v>
                </c:pt>
                <c:pt idx="370">
                  <c:v>-11.178599999999999</c:v>
                </c:pt>
                <c:pt idx="371">
                  <c:v>-11.186199999999999</c:v>
                </c:pt>
                <c:pt idx="372">
                  <c:v>-11.192400000000001</c:v>
                </c:pt>
                <c:pt idx="373">
                  <c:v>-11.196600000000002</c:v>
                </c:pt>
                <c:pt idx="374">
                  <c:v>-11.199200000000001</c:v>
                </c:pt>
                <c:pt idx="375">
                  <c:v>-11.200000000000001</c:v>
                </c:pt>
                <c:pt idx="376">
                  <c:v>-11.199000000000002</c:v>
                </c:pt>
                <c:pt idx="377">
                  <c:v>-11.196199999999999</c:v>
                </c:pt>
                <c:pt idx="378">
                  <c:v>-11.191600000000001</c:v>
                </c:pt>
                <c:pt idx="379">
                  <c:v>-11.185799999999999</c:v>
                </c:pt>
                <c:pt idx="380">
                  <c:v>-11.176400000000001</c:v>
                </c:pt>
                <c:pt idx="381">
                  <c:v>-11.1676</c:v>
                </c:pt>
                <c:pt idx="382">
                  <c:v>-11.156600000000001</c:v>
                </c:pt>
                <c:pt idx="383">
                  <c:v>-11.1404</c:v>
                </c:pt>
                <c:pt idx="384">
                  <c:v>-11.126800000000001</c:v>
                </c:pt>
                <c:pt idx="385">
                  <c:v>-11.1096</c:v>
                </c:pt>
                <c:pt idx="386">
                  <c:v>-11.091800000000001</c:v>
                </c:pt>
                <c:pt idx="387">
                  <c:v>-11.068199999999999</c:v>
                </c:pt>
                <c:pt idx="388">
                  <c:v>-11.046800000000001</c:v>
                </c:pt>
                <c:pt idx="389">
                  <c:v>-11.025599999999999</c:v>
                </c:pt>
                <c:pt idx="390">
                  <c:v>-10.999400000000001</c:v>
                </c:pt>
                <c:pt idx="391">
                  <c:v>-10.968</c:v>
                </c:pt>
                <c:pt idx="392">
                  <c:v>-10.942</c:v>
                </c:pt>
                <c:pt idx="393">
                  <c:v>-10.910600000000001</c:v>
                </c:pt>
                <c:pt idx="394">
                  <c:v>-10.881600000000001</c:v>
                </c:pt>
                <c:pt idx="395">
                  <c:v>-10.8468</c:v>
                </c:pt>
                <c:pt idx="396">
                  <c:v>-10.8078</c:v>
                </c:pt>
                <c:pt idx="397">
                  <c:v>-10.771800000000001</c:v>
                </c:pt>
                <c:pt idx="398">
                  <c:v>-10.734400000000001</c:v>
                </c:pt>
                <c:pt idx="399">
                  <c:v>-10.691400000000002</c:v>
                </c:pt>
                <c:pt idx="400">
                  <c:v>-10.646400000000002</c:v>
                </c:pt>
                <c:pt idx="401">
                  <c:v>-10.604000000000001</c:v>
                </c:pt>
                <c:pt idx="402">
                  <c:v>-10.56</c:v>
                </c:pt>
                <c:pt idx="403">
                  <c:v>-10.5098</c:v>
                </c:pt>
                <c:pt idx="404">
                  <c:v>-10.4628</c:v>
                </c:pt>
                <c:pt idx="405">
                  <c:v>-10.4108</c:v>
                </c:pt>
                <c:pt idx="406">
                  <c:v>-10.3606</c:v>
                </c:pt>
                <c:pt idx="407">
                  <c:v>-10.303599999999999</c:v>
                </c:pt>
                <c:pt idx="408">
                  <c:v>-10.2502</c:v>
                </c:pt>
                <c:pt idx="409">
                  <c:v>-10.1898</c:v>
                </c:pt>
                <c:pt idx="410">
                  <c:v>-10.1334</c:v>
                </c:pt>
                <c:pt idx="411">
                  <c:v>-10.0678</c:v>
                </c:pt>
                <c:pt idx="412">
                  <c:v>-10.010199999999999</c:v>
                </c:pt>
                <c:pt idx="413">
                  <c:v>-9.946200000000001</c:v>
                </c:pt>
                <c:pt idx="414">
                  <c:v>-9.8753999999999991</c:v>
                </c:pt>
                <c:pt idx="415">
                  <c:v>-9.8146000000000004</c:v>
                </c:pt>
                <c:pt idx="416">
                  <c:v>-9.7447999999999997</c:v>
                </c:pt>
                <c:pt idx="417">
                  <c:v>-9.6758000000000006</c:v>
                </c:pt>
                <c:pt idx="418">
                  <c:v>-9.6028000000000002</c:v>
                </c:pt>
                <c:pt idx="419">
                  <c:v>-9.530800000000001</c:v>
                </c:pt>
                <c:pt idx="420">
                  <c:v>-9.4560000000000013</c:v>
                </c:pt>
                <c:pt idx="421">
                  <c:v>-9.378400000000001</c:v>
                </c:pt>
                <c:pt idx="422">
                  <c:v>-9.3020000000000014</c:v>
                </c:pt>
                <c:pt idx="423">
                  <c:v>-9.2214000000000009</c:v>
                </c:pt>
                <c:pt idx="424">
                  <c:v>-9.1408000000000005</c:v>
                </c:pt>
                <c:pt idx="425">
                  <c:v>-9.0586000000000002</c:v>
                </c:pt>
                <c:pt idx="426">
                  <c:v>-8.9763999999999999</c:v>
                </c:pt>
                <c:pt idx="427">
                  <c:v>-8.8914000000000009</c:v>
                </c:pt>
                <c:pt idx="428">
                  <c:v>-8.8049999999999997</c:v>
                </c:pt>
                <c:pt idx="429">
                  <c:v>-8.7172000000000001</c:v>
                </c:pt>
                <c:pt idx="430">
                  <c:v>-8.6280000000000001</c:v>
                </c:pt>
                <c:pt idx="431">
                  <c:v>-8.5359999999999996</c:v>
                </c:pt>
                <c:pt idx="432">
                  <c:v>-8.4455999999999989</c:v>
                </c:pt>
                <c:pt idx="433">
                  <c:v>-8.3508000000000013</c:v>
                </c:pt>
                <c:pt idx="434">
                  <c:v>-8.2577999999999996</c:v>
                </c:pt>
                <c:pt idx="435">
                  <c:v>-8.1603999999999992</c:v>
                </c:pt>
                <c:pt idx="436">
                  <c:v>-8.0632000000000001</c:v>
                </c:pt>
                <c:pt idx="437">
                  <c:v>-7.9664000000000001</c:v>
                </c:pt>
                <c:pt idx="438">
                  <c:v>-7.8667999999999996</c:v>
                </c:pt>
                <c:pt idx="439">
                  <c:v>-7.7641999999999998</c:v>
                </c:pt>
                <c:pt idx="440">
                  <c:v>-7.6667999999999994</c:v>
                </c:pt>
                <c:pt idx="441">
                  <c:v>-7.5586000000000002</c:v>
                </c:pt>
                <c:pt idx="442">
                  <c:v>-7.4589999999999996</c:v>
                </c:pt>
                <c:pt idx="443">
                  <c:v>-7.3482000000000003</c:v>
                </c:pt>
                <c:pt idx="444">
                  <c:v>-7.2464000000000004</c:v>
                </c:pt>
                <c:pt idx="445">
                  <c:v>-7.1384000000000007</c:v>
                </c:pt>
                <c:pt idx="446">
                  <c:v>-7.0291999999999994</c:v>
                </c:pt>
                <c:pt idx="447">
                  <c:v>-6.9189999999999996</c:v>
                </c:pt>
                <c:pt idx="448">
                  <c:v>-6.8075999999999999</c:v>
                </c:pt>
                <c:pt idx="449">
                  <c:v>-6.6951999999999998</c:v>
                </c:pt>
                <c:pt idx="450">
                  <c:v>-6.5762</c:v>
                </c:pt>
                <c:pt idx="451">
                  <c:v>-6.4662000000000006</c:v>
                </c:pt>
                <c:pt idx="452">
                  <c:v>-6.3487999999999998</c:v>
                </c:pt>
                <c:pt idx="453">
                  <c:v>-6.2341999999999995</c:v>
                </c:pt>
                <c:pt idx="454">
                  <c:v>-6.1146000000000003</c:v>
                </c:pt>
                <c:pt idx="455">
                  <c:v>-5.9962</c:v>
                </c:pt>
                <c:pt idx="456">
                  <c:v>-5.8765999999999998</c:v>
                </c:pt>
                <c:pt idx="457">
                  <c:v>-5.7582000000000004</c:v>
                </c:pt>
                <c:pt idx="458">
                  <c:v>-5.6368</c:v>
                </c:pt>
                <c:pt idx="459">
                  <c:v>-5.5125999999999999</c:v>
                </c:pt>
                <c:pt idx="460">
                  <c:v>-5.3953999999999995</c:v>
                </c:pt>
                <c:pt idx="461">
                  <c:v>-5.2655999999999992</c:v>
                </c:pt>
                <c:pt idx="462">
                  <c:v>-5.1467999999999998</c:v>
                </c:pt>
                <c:pt idx="463">
                  <c:v>-5.0152000000000001</c:v>
                </c:pt>
                <c:pt idx="464">
                  <c:v>-4.8887999999999998</c:v>
                </c:pt>
                <c:pt idx="465">
                  <c:v>-4.7616000000000005</c:v>
                </c:pt>
                <c:pt idx="466">
                  <c:v>-4.6398000000000001</c:v>
                </c:pt>
                <c:pt idx="467">
                  <c:v>-4.5049999999999999</c:v>
                </c:pt>
                <c:pt idx="468">
                  <c:v>-4.3756000000000004</c:v>
                </c:pt>
                <c:pt idx="469">
                  <c:v>-4.2456000000000005</c:v>
                </c:pt>
                <c:pt idx="470">
                  <c:v>-4.1210000000000004</c:v>
                </c:pt>
                <c:pt idx="471">
                  <c:v>-3.9898000000000002</c:v>
                </c:pt>
                <c:pt idx="472">
                  <c:v>-3.8577999999999997</c:v>
                </c:pt>
                <c:pt idx="473">
                  <c:v>-3.7252000000000001</c:v>
                </c:pt>
                <c:pt idx="474">
                  <c:v>-3.5920000000000001</c:v>
                </c:pt>
                <c:pt idx="475">
                  <c:v>-3.4582000000000002</c:v>
                </c:pt>
                <c:pt idx="476">
                  <c:v>-3.3237999999999999</c:v>
                </c:pt>
                <c:pt idx="477">
                  <c:v>-3.1890000000000001</c:v>
                </c:pt>
                <c:pt idx="478">
                  <c:v>-3.0558000000000001</c:v>
                </c:pt>
                <c:pt idx="479">
                  <c:v>-2.9177999999999997</c:v>
                </c:pt>
                <c:pt idx="480">
                  <c:v>-2.7837999999999998</c:v>
                </c:pt>
                <c:pt idx="481">
                  <c:v>-2.6448</c:v>
                </c:pt>
                <c:pt idx="482">
                  <c:v>-2.5078</c:v>
                </c:pt>
                <c:pt idx="483">
                  <c:v>-2.3724000000000003</c:v>
                </c:pt>
                <c:pt idx="484">
                  <c:v>-2.2343999999999999</c:v>
                </c:pt>
                <c:pt idx="485">
                  <c:v>-2.0962000000000001</c:v>
                </c:pt>
                <c:pt idx="486">
                  <c:v>-1.9576200000000001</c:v>
                </c:pt>
                <c:pt idx="487">
                  <c:v>-1.8187200000000001</c:v>
                </c:pt>
                <c:pt idx="488">
                  <c:v>-1.6773199999999999</c:v>
                </c:pt>
                <c:pt idx="489">
                  <c:v>-1.53786</c:v>
                </c:pt>
                <c:pt idx="490">
                  <c:v>-1.4037000000000002</c:v>
                </c:pt>
                <c:pt idx="491">
                  <c:v>-1.2578199999999999</c:v>
                </c:pt>
                <c:pt idx="492">
                  <c:v>-1.11992</c:v>
                </c:pt>
                <c:pt idx="493">
                  <c:v>-0.97738000000000003</c:v>
                </c:pt>
                <c:pt idx="494">
                  <c:v>-0.83692</c:v>
                </c:pt>
                <c:pt idx="495">
                  <c:v>-0.69858000000000009</c:v>
                </c:pt>
                <c:pt idx="496">
                  <c:v>-0.55564000000000002</c:v>
                </c:pt>
                <c:pt idx="497">
                  <c:v>-0.42155999999999999</c:v>
                </c:pt>
                <c:pt idx="498">
                  <c:v>-0.27399999999999997</c:v>
                </c:pt>
                <c:pt idx="499">
                  <c:v>-0.13980800000000002</c:v>
                </c:pt>
                <c:pt idx="500">
                  <c:v>1.1104000000000001E-3</c:v>
                </c:pt>
                <c:pt idx="501">
                  <c:v>0.143146</c:v>
                </c:pt>
                <c:pt idx="502">
                  <c:v>0.29074</c:v>
                </c:pt>
                <c:pt idx="503">
                  <c:v>0.43493999999999999</c:v>
                </c:pt>
                <c:pt idx="504">
                  <c:v>0.56901999999999997</c:v>
                </c:pt>
                <c:pt idx="505">
                  <c:v>0.70526</c:v>
                </c:pt>
                <c:pt idx="506">
                  <c:v>0.85030000000000006</c:v>
                </c:pt>
                <c:pt idx="507">
                  <c:v>0.98962000000000006</c:v>
                </c:pt>
                <c:pt idx="508">
                  <c:v>1.12768</c:v>
                </c:pt>
                <c:pt idx="509">
                  <c:v>1.2644599999999999</c:v>
                </c:pt>
                <c:pt idx="510">
                  <c:v>1.4110400000000001</c:v>
                </c:pt>
                <c:pt idx="511">
                  <c:v>1.5474000000000001</c:v>
                </c:pt>
                <c:pt idx="512">
                  <c:v>1.68906</c:v>
                </c:pt>
                <c:pt idx="513">
                  <c:v>1.82602</c:v>
                </c:pt>
                <c:pt idx="514">
                  <c:v>1.9649000000000001</c:v>
                </c:pt>
                <c:pt idx="515">
                  <c:v>2.0990000000000002</c:v>
                </c:pt>
                <c:pt idx="516">
                  <c:v>2.2374000000000001</c:v>
                </c:pt>
                <c:pt idx="517">
                  <c:v>2.3894000000000002</c:v>
                </c:pt>
                <c:pt idx="518">
                  <c:v>2.5137999999999998</c:v>
                </c:pt>
                <c:pt idx="519">
                  <c:v>2.6510000000000002</c:v>
                </c:pt>
                <c:pt idx="520">
                  <c:v>2.7875999999999999</c:v>
                </c:pt>
                <c:pt idx="521">
                  <c:v>2.9239999999999999</c:v>
                </c:pt>
                <c:pt idx="522">
                  <c:v>3.0619999999999998</c:v>
                </c:pt>
                <c:pt idx="523">
                  <c:v>3.2004000000000001</c:v>
                </c:pt>
                <c:pt idx="524">
                  <c:v>3.3277999999999999</c:v>
                </c:pt>
                <c:pt idx="525">
                  <c:v>3.4725999999999999</c:v>
                </c:pt>
                <c:pt idx="526">
                  <c:v>3.5968</c:v>
                </c:pt>
                <c:pt idx="527">
                  <c:v>3.7277999999999998</c:v>
                </c:pt>
                <c:pt idx="528">
                  <c:v>3.8604000000000003</c:v>
                </c:pt>
                <c:pt idx="529">
                  <c:v>3.9988000000000001</c:v>
                </c:pt>
                <c:pt idx="530">
                  <c:v>4.1238000000000001</c:v>
                </c:pt>
                <c:pt idx="531">
                  <c:v>4.2670000000000003</c:v>
                </c:pt>
                <c:pt idx="532">
                  <c:v>4.3967999999999998</c:v>
                </c:pt>
                <c:pt idx="533">
                  <c:v>4.5137999999999998</c:v>
                </c:pt>
                <c:pt idx="534">
                  <c:v>4.6466000000000003</c:v>
                </c:pt>
                <c:pt idx="535">
                  <c:v>4.7744</c:v>
                </c:pt>
                <c:pt idx="536">
                  <c:v>4.9013999999999998</c:v>
                </c:pt>
                <c:pt idx="537">
                  <c:v>5.0258000000000003</c:v>
                </c:pt>
                <c:pt idx="538">
                  <c:v>5.1494000000000009</c:v>
                </c:pt>
                <c:pt idx="539">
                  <c:v>5.274</c:v>
                </c:pt>
                <c:pt idx="540">
                  <c:v>5.3959999999999999</c:v>
                </c:pt>
                <c:pt idx="541">
                  <c:v>5.5190000000000001</c:v>
                </c:pt>
                <c:pt idx="542">
                  <c:v>5.6528</c:v>
                </c:pt>
                <c:pt idx="543">
                  <c:v>5.7664</c:v>
                </c:pt>
                <c:pt idx="544">
                  <c:v>5.8848000000000003</c:v>
                </c:pt>
                <c:pt idx="545">
                  <c:v>6.0118</c:v>
                </c:pt>
                <c:pt idx="546">
                  <c:v>6.1227999999999998</c:v>
                </c:pt>
                <c:pt idx="547">
                  <c:v>6.2374000000000001</c:v>
                </c:pt>
                <c:pt idx="548">
                  <c:v>6.3540000000000001</c:v>
                </c:pt>
                <c:pt idx="549">
                  <c:v>6.4696000000000007</c:v>
                </c:pt>
                <c:pt idx="550">
                  <c:v>6.5839999999999996</c:v>
                </c:pt>
                <c:pt idx="551">
                  <c:v>6.6976000000000004</c:v>
                </c:pt>
                <c:pt idx="552">
                  <c:v>6.8100000000000005</c:v>
                </c:pt>
                <c:pt idx="553">
                  <c:v>6.9211999999999998</c:v>
                </c:pt>
                <c:pt idx="554">
                  <c:v>7.0316000000000001</c:v>
                </c:pt>
                <c:pt idx="555">
                  <c:v>7.1405999999999992</c:v>
                </c:pt>
                <c:pt idx="556">
                  <c:v>7.2486000000000006</c:v>
                </c:pt>
                <c:pt idx="557">
                  <c:v>7.3555999999999999</c:v>
                </c:pt>
                <c:pt idx="558">
                  <c:v>7.4611999999999998</c:v>
                </c:pt>
                <c:pt idx="559">
                  <c:v>7.5658000000000003</c:v>
                </c:pt>
                <c:pt idx="560">
                  <c:v>7.6689999999999996</c:v>
                </c:pt>
                <c:pt idx="561">
                  <c:v>7.7728000000000002</c:v>
                </c:pt>
                <c:pt idx="562">
                  <c:v>7.8720000000000008</c:v>
                </c:pt>
                <c:pt idx="563">
                  <c:v>7.9691999999999998</c:v>
                </c:pt>
                <c:pt idx="564">
                  <c:v>8.0676000000000005</c:v>
                </c:pt>
                <c:pt idx="565">
                  <c:v>8.1647999999999996</c:v>
                </c:pt>
                <c:pt idx="566">
                  <c:v>8.2644000000000002</c:v>
                </c:pt>
                <c:pt idx="567">
                  <c:v>8.3572000000000006</c:v>
                </c:pt>
                <c:pt idx="568">
                  <c:v>8.4504000000000001</c:v>
                </c:pt>
                <c:pt idx="569">
                  <c:v>8.5422000000000011</c:v>
                </c:pt>
                <c:pt idx="570">
                  <c:v>8.6341999999999999</c:v>
                </c:pt>
                <c:pt idx="571">
                  <c:v>8.7195999999999998</c:v>
                </c:pt>
                <c:pt idx="572">
                  <c:v>8.8073999999999995</c:v>
                </c:pt>
                <c:pt idx="573">
                  <c:v>8.8938000000000006</c:v>
                </c:pt>
                <c:pt idx="574">
                  <c:v>8.9787999999999997</c:v>
                </c:pt>
                <c:pt idx="575">
                  <c:v>9.0616000000000003</c:v>
                </c:pt>
                <c:pt idx="576">
                  <c:v>9.1476000000000006</c:v>
                </c:pt>
                <c:pt idx="577">
                  <c:v>9.2282000000000011</c:v>
                </c:pt>
                <c:pt idx="578">
                  <c:v>9.3036000000000012</c:v>
                </c:pt>
                <c:pt idx="579">
                  <c:v>9.3849999999999998</c:v>
                </c:pt>
                <c:pt idx="580">
                  <c:v>9.4611999999999998</c:v>
                </c:pt>
                <c:pt idx="581">
                  <c:v>9.5358000000000001</c:v>
                </c:pt>
                <c:pt idx="582">
                  <c:v>9.6044</c:v>
                </c:pt>
                <c:pt idx="583">
                  <c:v>9.6760000000000002</c:v>
                </c:pt>
                <c:pt idx="584">
                  <c:v>9.7474000000000007</c:v>
                </c:pt>
                <c:pt idx="585">
                  <c:v>9.8149999999999995</c:v>
                </c:pt>
                <c:pt idx="586">
                  <c:v>9.8829999999999991</c:v>
                </c:pt>
                <c:pt idx="587">
                  <c:v>9.9475999999999996</c:v>
                </c:pt>
                <c:pt idx="588">
                  <c:v>10.0116</c:v>
                </c:pt>
                <c:pt idx="589">
                  <c:v>10.0748</c:v>
                </c:pt>
                <c:pt idx="590">
                  <c:v>10.134600000000001</c:v>
                </c:pt>
                <c:pt idx="591">
                  <c:v>10.1938</c:v>
                </c:pt>
                <c:pt idx="592">
                  <c:v>10.251400000000002</c:v>
                </c:pt>
                <c:pt idx="593">
                  <c:v>10.307399999999999</c:v>
                </c:pt>
                <c:pt idx="594">
                  <c:v>10.361800000000001</c:v>
                </c:pt>
                <c:pt idx="595">
                  <c:v>10.414400000000001</c:v>
                </c:pt>
                <c:pt idx="596">
                  <c:v>10.465400000000001</c:v>
                </c:pt>
                <c:pt idx="597">
                  <c:v>10.515599999999999</c:v>
                </c:pt>
                <c:pt idx="598">
                  <c:v>10.5624</c:v>
                </c:pt>
                <c:pt idx="599">
                  <c:v>10.609200000000001</c:v>
                </c:pt>
                <c:pt idx="600">
                  <c:v>10.652799999999999</c:v>
                </c:pt>
                <c:pt idx="601">
                  <c:v>10.696199999999999</c:v>
                </c:pt>
                <c:pt idx="602">
                  <c:v>10.7372</c:v>
                </c:pt>
                <c:pt idx="603">
                  <c:v>10.779400000000001</c:v>
                </c:pt>
                <c:pt idx="604">
                  <c:v>10.815</c:v>
                </c:pt>
                <c:pt idx="605">
                  <c:v>10.8498</c:v>
                </c:pt>
                <c:pt idx="606">
                  <c:v>10.883800000000001</c:v>
                </c:pt>
                <c:pt idx="607">
                  <c:v>10.9148</c:v>
                </c:pt>
                <c:pt idx="608">
                  <c:v>10.946800000000001</c:v>
                </c:pt>
                <c:pt idx="609">
                  <c:v>10.974400000000001</c:v>
                </c:pt>
                <c:pt idx="610">
                  <c:v>11.001800000000001</c:v>
                </c:pt>
                <c:pt idx="611">
                  <c:v>11.0284</c:v>
                </c:pt>
                <c:pt idx="612">
                  <c:v>11.0518</c:v>
                </c:pt>
                <c:pt idx="613">
                  <c:v>11.073399999999999</c:v>
                </c:pt>
                <c:pt idx="614">
                  <c:v>11.094000000000001</c:v>
                </c:pt>
                <c:pt idx="615">
                  <c:v>11.113800000000001</c:v>
                </c:pt>
                <c:pt idx="616">
                  <c:v>11.129000000000001</c:v>
                </c:pt>
                <c:pt idx="617">
                  <c:v>11.143800000000001</c:v>
                </c:pt>
                <c:pt idx="618">
                  <c:v>11.1576</c:v>
                </c:pt>
                <c:pt idx="619">
                  <c:v>11.169400000000001</c:v>
                </c:pt>
                <c:pt idx="620">
                  <c:v>11.178599999999999</c:v>
                </c:pt>
                <c:pt idx="621">
                  <c:v>11.186</c:v>
                </c:pt>
                <c:pt idx="622">
                  <c:v>11.1922</c:v>
                </c:pt>
                <c:pt idx="623">
                  <c:v>11.196400000000001</c:v>
                </c:pt>
                <c:pt idx="624">
                  <c:v>11.199200000000001</c:v>
                </c:pt>
                <c:pt idx="625">
                  <c:v>11.200000000000001</c:v>
                </c:pt>
                <c:pt idx="626">
                  <c:v>11.199000000000002</c:v>
                </c:pt>
                <c:pt idx="627">
                  <c:v>11.196400000000001</c:v>
                </c:pt>
                <c:pt idx="628">
                  <c:v>11.191600000000001</c:v>
                </c:pt>
                <c:pt idx="629">
                  <c:v>11.185599999999999</c:v>
                </c:pt>
                <c:pt idx="630">
                  <c:v>11.175599999999999</c:v>
                </c:pt>
                <c:pt idx="631">
                  <c:v>11.165999999999999</c:v>
                </c:pt>
                <c:pt idx="632">
                  <c:v>11.1556</c:v>
                </c:pt>
                <c:pt idx="633">
                  <c:v>11.142799999999999</c:v>
                </c:pt>
                <c:pt idx="634">
                  <c:v>11.128399999999999</c:v>
                </c:pt>
                <c:pt idx="635">
                  <c:v>11.108000000000001</c:v>
                </c:pt>
                <c:pt idx="636">
                  <c:v>11.091199999999999</c:v>
                </c:pt>
                <c:pt idx="637">
                  <c:v>11.070399999999999</c:v>
                </c:pt>
                <c:pt idx="638">
                  <c:v>11.050799999999999</c:v>
                </c:pt>
                <c:pt idx="639">
                  <c:v>11.023399999999999</c:v>
                </c:pt>
                <c:pt idx="640">
                  <c:v>10.997200000000001</c:v>
                </c:pt>
                <c:pt idx="641">
                  <c:v>10.9618</c:v>
                </c:pt>
                <c:pt idx="642">
                  <c:v>10.943199999999999</c:v>
                </c:pt>
                <c:pt idx="643">
                  <c:v>10.913800000000002</c:v>
                </c:pt>
                <c:pt idx="644">
                  <c:v>10.8818</c:v>
                </c:pt>
                <c:pt idx="645">
                  <c:v>10.847000000000001</c:v>
                </c:pt>
                <c:pt idx="646">
                  <c:v>10.808199999999999</c:v>
                </c:pt>
                <c:pt idx="647">
                  <c:v>10.7722</c:v>
                </c:pt>
                <c:pt idx="648">
                  <c:v>10.7348</c:v>
                </c:pt>
                <c:pt idx="649">
                  <c:v>10.693</c:v>
                </c:pt>
                <c:pt idx="650">
                  <c:v>10.646800000000001</c:v>
                </c:pt>
                <c:pt idx="651">
                  <c:v>10.6044</c:v>
                </c:pt>
                <c:pt idx="652">
                  <c:v>10.555999999999999</c:v>
                </c:pt>
                <c:pt idx="653">
                  <c:v>10.510400000000001</c:v>
                </c:pt>
                <c:pt idx="654">
                  <c:v>10.463199999999999</c:v>
                </c:pt>
                <c:pt idx="655">
                  <c:v>10.411199999999999</c:v>
                </c:pt>
                <c:pt idx="656">
                  <c:v>10.359400000000001</c:v>
                </c:pt>
                <c:pt idx="657">
                  <c:v>10.304</c:v>
                </c:pt>
                <c:pt idx="658">
                  <c:v>10.249000000000001</c:v>
                </c:pt>
                <c:pt idx="659">
                  <c:v>10.1904</c:v>
                </c:pt>
                <c:pt idx="660">
                  <c:v>10.134</c:v>
                </c:pt>
                <c:pt idx="661">
                  <c:v>10.068200000000001</c:v>
                </c:pt>
                <c:pt idx="662">
                  <c:v>10.010800000000001</c:v>
                </c:pt>
                <c:pt idx="663">
                  <c:v>9.9467999999999996</c:v>
                </c:pt>
                <c:pt idx="664">
                  <c:v>9.8760000000000012</c:v>
                </c:pt>
                <c:pt idx="665">
                  <c:v>9.8141999999999996</c:v>
                </c:pt>
                <c:pt idx="666">
                  <c:v>9.74</c:v>
                </c:pt>
                <c:pt idx="667">
                  <c:v>9.6752000000000002</c:v>
                </c:pt>
                <c:pt idx="668">
                  <c:v>9.6034000000000006</c:v>
                </c:pt>
                <c:pt idx="669">
                  <c:v>9.5244</c:v>
                </c:pt>
                <c:pt idx="670">
                  <c:v>9.4553999999999991</c:v>
                </c:pt>
                <c:pt idx="671">
                  <c:v>9.3791999999999991</c:v>
                </c:pt>
                <c:pt idx="672">
                  <c:v>9.3026</c:v>
                </c:pt>
                <c:pt idx="673">
                  <c:v>9.2222000000000008</c:v>
                </c:pt>
                <c:pt idx="674">
                  <c:v>9.1414000000000009</c:v>
                </c:pt>
                <c:pt idx="675">
                  <c:v>9.0592000000000006</c:v>
                </c:pt>
                <c:pt idx="676">
                  <c:v>8.9770000000000003</c:v>
                </c:pt>
                <c:pt idx="677">
                  <c:v>8.8908000000000005</c:v>
                </c:pt>
                <c:pt idx="678">
                  <c:v>8.8056000000000001</c:v>
                </c:pt>
                <c:pt idx="679">
                  <c:v>8.718</c:v>
                </c:pt>
                <c:pt idx="680">
                  <c:v>8.6273999999999997</c:v>
                </c:pt>
                <c:pt idx="681">
                  <c:v>8.5381999999999998</c:v>
                </c:pt>
                <c:pt idx="682">
                  <c:v>8.4464000000000006</c:v>
                </c:pt>
                <c:pt idx="683">
                  <c:v>8.3515999999999995</c:v>
                </c:pt>
                <c:pt idx="684">
                  <c:v>8.2585999999999995</c:v>
                </c:pt>
                <c:pt idx="685">
                  <c:v>8.1612000000000009</c:v>
                </c:pt>
                <c:pt idx="686">
                  <c:v>8.0640000000000001</c:v>
                </c:pt>
                <c:pt idx="687">
                  <c:v>7.9672000000000001</c:v>
                </c:pt>
                <c:pt idx="688">
                  <c:v>7.8676000000000004</c:v>
                </c:pt>
                <c:pt idx="689">
                  <c:v>7.7650000000000006</c:v>
                </c:pt>
                <c:pt idx="690">
                  <c:v>7.6646000000000001</c:v>
                </c:pt>
                <c:pt idx="691">
                  <c:v>7.559400000000001</c:v>
                </c:pt>
                <c:pt idx="692">
                  <c:v>7.4565999999999999</c:v>
                </c:pt>
                <c:pt idx="693">
                  <c:v>7.3508000000000004</c:v>
                </c:pt>
                <c:pt idx="694">
                  <c:v>7.2422000000000004</c:v>
                </c:pt>
                <c:pt idx="695">
                  <c:v>7.1358000000000006</c:v>
                </c:pt>
                <c:pt idx="696">
                  <c:v>7.0267999999999997</c:v>
                </c:pt>
                <c:pt idx="697">
                  <c:v>6.9146000000000001</c:v>
                </c:pt>
                <c:pt idx="698">
                  <c:v>6.8032000000000004</c:v>
                </c:pt>
                <c:pt idx="699">
                  <c:v>6.6908000000000003</c:v>
                </c:pt>
                <c:pt idx="700">
                  <c:v>6.5772000000000004</c:v>
                </c:pt>
                <c:pt idx="701">
                  <c:v>6.4626000000000001</c:v>
                </c:pt>
                <c:pt idx="702">
                  <c:v>6.3525999999999998</c:v>
                </c:pt>
                <c:pt idx="703">
                  <c:v>6.2303999999999995</c:v>
                </c:pt>
                <c:pt idx="704">
                  <c:v>6.1128</c:v>
                </c:pt>
                <c:pt idx="705">
                  <c:v>5.9944000000000006</c:v>
                </c:pt>
                <c:pt idx="706">
                  <c:v>5.8805999999999994</c:v>
                </c:pt>
                <c:pt idx="707">
                  <c:v>5.7544000000000004</c:v>
                </c:pt>
                <c:pt idx="708">
                  <c:v>5.633</c:v>
                </c:pt>
                <c:pt idx="709">
                  <c:v>5.5186000000000002</c:v>
                </c:pt>
                <c:pt idx="710">
                  <c:v>5.3953999999999995</c:v>
                </c:pt>
                <c:pt idx="711">
                  <c:v>5.2696000000000005</c:v>
                </c:pt>
                <c:pt idx="712">
                  <c:v>5.1467999999999998</c:v>
                </c:pt>
                <c:pt idx="713">
                  <c:v>5.0192000000000005</c:v>
                </c:pt>
                <c:pt idx="714">
                  <c:v>4.8948</c:v>
                </c:pt>
                <c:pt idx="715">
                  <c:v>4.7657999999999996</c:v>
                </c:pt>
                <c:pt idx="716">
                  <c:v>4.6398000000000001</c:v>
                </c:pt>
                <c:pt idx="717">
                  <c:v>4.5112000000000005</c:v>
                </c:pt>
                <c:pt idx="718">
                  <c:v>4.3819999999999997</c:v>
                </c:pt>
                <c:pt idx="719">
                  <c:v>4.2498000000000005</c:v>
                </c:pt>
                <c:pt idx="720">
                  <c:v>4.1189999999999998</c:v>
                </c:pt>
                <c:pt idx="721">
                  <c:v>3.9878</c:v>
                </c:pt>
                <c:pt idx="722">
                  <c:v>3.8557999999999999</c:v>
                </c:pt>
                <c:pt idx="723">
                  <c:v>3.7231999999999998</c:v>
                </c:pt>
                <c:pt idx="724">
                  <c:v>3.59</c:v>
                </c:pt>
                <c:pt idx="725">
                  <c:v>3.4582000000000002</c:v>
                </c:pt>
                <c:pt idx="726">
                  <c:v>3.3218000000000001</c:v>
                </c:pt>
                <c:pt idx="727">
                  <c:v>3.1892</c:v>
                </c:pt>
                <c:pt idx="728">
                  <c:v>3.0516000000000005</c:v>
                </c:pt>
                <c:pt idx="729">
                  <c:v>2.9157999999999999</c:v>
                </c:pt>
                <c:pt idx="730">
                  <c:v>2.7795999999999998</c:v>
                </c:pt>
                <c:pt idx="731">
                  <c:v>2.6427999999999998</c:v>
                </c:pt>
                <c:pt idx="732">
                  <c:v>2.5078</c:v>
                </c:pt>
                <c:pt idx="733">
                  <c:v>2.3681999999999999</c:v>
                </c:pt>
                <c:pt idx="734">
                  <c:v>2.2324000000000002</c:v>
                </c:pt>
                <c:pt idx="735">
                  <c:v>2.0920000000000001</c:v>
                </c:pt>
                <c:pt idx="736">
                  <c:v>1.9599199999999999</c:v>
                </c:pt>
                <c:pt idx="737">
                  <c:v>1.81992</c:v>
                </c:pt>
                <c:pt idx="738">
                  <c:v>1.67852</c:v>
                </c:pt>
                <c:pt idx="739">
                  <c:v>1.5357400000000001</c:v>
                </c:pt>
                <c:pt idx="740">
                  <c:v>1.3993600000000002</c:v>
                </c:pt>
                <c:pt idx="741">
                  <c:v>1.2601200000000001</c:v>
                </c:pt>
                <c:pt idx="742">
                  <c:v>1.12222</c:v>
                </c:pt>
                <c:pt idx="743">
                  <c:v>0.97970000000000002</c:v>
                </c:pt>
                <c:pt idx="744">
                  <c:v>0.8392400000000001</c:v>
                </c:pt>
                <c:pt idx="745">
                  <c:v>0.70087999999999995</c:v>
                </c:pt>
                <c:pt idx="746">
                  <c:v>0.55793999999999999</c:v>
                </c:pt>
                <c:pt idx="747">
                  <c:v>0.4194</c:v>
                </c:pt>
                <c:pt idx="748">
                  <c:v>0.27629999999999999</c:v>
                </c:pt>
                <c:pt idx="749">
                  <c:v>0.13765000000000002</c:v>
                </c:pt>
                <c:pt idx="750">
                  <c:v>-8.8611999999999996E-3</c:v>
                </c:pt>
                <c:pt idx="751">
                  <c:v>-0.143068</c:v>
                </c:pt>
                <c:pt idx="752">
                  <c:v>-0.28844000000000003</c:v>
                </c:pt>
                <c:pt idx="753">
                  <c:v>-0.42481999999999998</c:v>
                </c:pt>
                <c:pt idx="754">
                  <c:v>-0.57006000000000001</c:v>
                </c:pt>
                <c:pt idx="755">
                  <c:v>-0.70628000000000002</c:v>
                </c:pt>
                <c:pt idx="756">
                  <c:v>-0.84798000000000007</c:v>
                </c:pt>
                <c:pt idx="757">
                  <c:v>-0.98843999999999999</c:v>
                </c:pt>
                <c:pt idx="758">
                  <c:v>-1.1309400000000001</c:v>
                </c:pt>
                <c:pt idx="759">
                  <c:v>-1.2655000000000001</c:v>
                </c:pt>
                <c:pt idx="760">
                  <c:v>-1.4076400000000002</c:v>
                </c:pt>
                <c:pt idx="761">
                  <c:v>-1.5450999999999999</c:v>
                </c:pt>
                <c:pt idx="762">
                  <c:v>-1.6867599999999998</c:v>
                </c:pt>
                <c:pt idx="763">
                  <c:v>-1.8237399999999999</c:v>
                </c:pt>
                <c:pt idx="764">
                  <c:v>-1.96814</c:v>
                </c:pt>
                <c:pt idx="765">
                  <c:v>-2.1012</c:v>
                </c:pt>
                <c:pt idx="766">
                  <c:v>-2.2393999999999998</c:v>
                </c:pt>
                <c:pt idx="767">
                  <c:v>-2.3828</c:v>
                </c:pt>
                <c:pt idx="768">
                  <c:v>-2.5169999999999999</c:v>
                </c:pt>
                <c:pt idx="769">
                  <c:v>-2.6520000000000001</c:v>
                </c:pt>
                <c:pt idx="770">
                  <c:v>-2.7886000000000002</c:v>
                </c:pt>
                <c:pt idx="771">
                  <c:v>-2.9272000000000005</c:v>
                </c:pt>
                <c:pt idx="772">
                  <c:v>-3.0630000000000002</c:v>
                </c:pt>
                <c:pt idx="773">
                  <c:v>-3.2089999999999996</c:v>
                </c:pt>
                <c:pt idx="774">
                  <c:v>-3.3339999999999996</c:v>
                </c:pt>
                <c:pt idx="775">
                  <c:v>-3.4748000000000001</c:v>
                </c:pt>
                <c:pt idx="776">
                  <c:v>-3.5956000000000001</c:v>
                </c:pt>
                <c:pt idx="777">
                  <c:v>-3.7416000000000005</c:v>
                </c:pt>
                <c:pt idx="778">
                  <c:v>-3.8636000000000004</c:v>
                </c:pt>
                <c:pt idx="779">
                  <c:v>-3.9986000000000002</c:v>
                </c:pt>
                <c:pt idx="780">
                  <c:v>-4.1277999999999997</c:v>
                </c:pt>
                <c:pt idx="781">
                  <c:v>-4.2606000000000002</c:v>
                </c:pt>
                <c:pt idx="782">
                  <c:v>-4.3844000000000003</c:v>
                </c:pt>
                <c:pt idx="783">
                  <c:v>-4.5137999999999998</c:v>
                </c:pt>
                <c:pt idx="784">
                  <c:v>-4.6454000000000004</c:v>
                </c:pt>
                <c:pt idx="785">
                  <c:v>-4.7754000000000003</c:v>
                </c:pt>
                <c:pt idx="786">
                  <c:v>-4.8963999999999999</c:v>
                </c:pt>
                <c:pt idx="787">
                  <c:v>-5.0228000000000002</c:v>
                </c:pt>
                <c:pt idx="788">
                  <c:v>-5.148200000000001</c:v>
                </c:pt>
                <c:pt idx="789">
                  <c:v>-5.2729999999999997</c:v>
                </c:pt>
                <c:pt idx="790">
                  <c:v>-5.3970000000000002</c:v>
                </c:pt>
                <c:pt idx="791">
                  <c:v>-5.5190000000000001</c:v>
                </c:pt>
                <c:pt idx="792">
                  <c:v>-5.6412000000000004</c:v>
                </c:pt>
                <c:pt idx="793">
                  <c:v>-5.7634000000000007</c:v>
                </c:pt>
                <c:pt idx="794">
                  <c:v>-5.8837999999999999</c:v>
                </c:pt>
                <c:pt idx="795">
                  <c:v>-6.0032000000000005</c:v>
                </c:pt>
                <c:pt idx="796">
                  <c:v>-6.1217999999999995</c:v>
                </c:pt>
                <c:pt idx="797">
                  <c:v>-6.2391999999999994</c:v>
                </c:pt>
                <c:pt idx="798">
                  <c:v>-6.3558000000000003</c:v>
                </c:pt>
                <c:pt idx="799">
                  <c:v>-6.4714</c:v>
                </c:pt>
                <c:pt idx="800">
                  <c:v>-6.5858000000000008</c:v>
                </c:pt>
                <c:pt idx="801">
                  <c:v>-6.6991999999999994</c:v>
                </c:pt>
                <c:pt idx="802">
                  <c:v>-6.8115999999999994</c:v>
                </c:pt>
                <c:pt idx="803">
                  <c:v>-6.9248000000000003</c:v>
                </c:pt>
                <c:pt idx="804">
                  <c:v>-7.0350000000000001</c:v>
                </c:pt>
                <c:pt idx="805">
                  <c:v>-7.1424000000000003</c:v>
                </c:pt>
                <c:pt idx="806">
                  <c:v>-7.2477999999999998</c:v>
                </c:pt>
                <c:pt idx="807">
                  <c:v>-7.3546000000000005</c:v>
                </c:pt>
                <c:pt idx="808">
                  <c:v>-7.4620000000000006</c:v>
                </c:pt>
                <c:pt idx="809">
                  <c:v>-7.5648</c:v>
                </c:pt>
                <c:pt idx="810">
                  <c:v>-7.6682000000000006</c:v>
                </c:pt>
                <c:pt idx="811">
                  <c:v>-7.7717999999999998</c:v>
                </c:pt>
                <c:pt idx="812">
                  <c:v>-7.8712</c:v>
                </c:pt>
                <c:pt idx="813">
                  <c:v>-7.9708000000000006</c:v>
                </c:pt>
                <c:pt idx="814">
                  <c:v>-8.0692000000000004</c:v>
                </c:pt>
                <c:pt idx="815">
                  <c:v>-8.1661999999999999</c:v>
                </c:pt>
                <c:pt idx="816">
                  <c:v>-8.2612000000000005</c:v>
                </c:pt>
                <c:pt idx="817">
                  <c:v>-8.3558000000000003</c:v>
                </c:pt>
                <c:pt idx="818">
                  <c:v>-8.4496000000000002</c:v>
                </c:pt>
                <c:pt idx="819">
                  <c:v>-8.5408000000000008</c:v>
                </c:pt>
                <c:pt idx="820">
                  <c:v>-8.6298000000000012</c:v>
                </c:pt>
                <c:pt idx="821">
                  <c:v>-8.7189999999999994</c:v>
                </c:pt>
                <c:pt idx="822">
                  <c:v>-8.8079999999999998</c:v>
                </c:pt>
                <c:pt idx="823">
                  <c:v>-8.8929999999999989</c:v>
                </c:pt>
                <c:pt idx="824">
                  <c:v>-8.98</c:v>
                </c:pt>
                <c:pt idx="825">
                  <c:v>-9.0616000000000003</c:v>
                </c:pt>
                <c:pt idx="826">
                  <c:v>-9.1449999999999996</c:v>
                </c:pt>
                <c:pt idx="827">
                  <c:v>-9.224400000000001</c:v>
                </c:pt>
                <c:pt idx="828">
                  <c:v>-9.3036000000000012</c:v>
                </c:pt>
                <c:pt idx="829">
                  <c:v>-9.3824000000000005</c:v>
                </c:pt>
                <c:pt idx="830">
                  <c:v>-9.4573999999999998</c:v>
                </c:pt>
                <c:pt idx="831">
                  <c:v>-9.5334000000000003</c:v>
                </c:pt>
                <c:pt idx="832">
                  <c:v>-9.6053999999999995</c:v>
                </c:pt>
                <c:pt idx="833">
                  <c:v>-9.6772000000000009</c:v>
                </c:pt>
                <c:pt idx="834">
                  <c:v>-9.7474000000000007</c:v>
                </c:pt>
                <c:pt idx="835">
                  <c:v>-9.8160000000000007</c:v>
                </c:pt>
                <c:pt idx="836">
                  <c:v>-9.8840000000000003</c:v>
                </c:pt>
                <c:pt idx="837">
                  <c:v>-9.9496000000000002</c:v>
                </c:pt>
                <c:pt idx="838">
                  <c:v>-10.012600000000001</c:v>
                </c:pt>
                <c:pt idx="839">
                  <c:v>-10.073400000000001</c:v>
                </c:pt>
                <c:pt idx="840">
                  <c:v>-10.135199999999999</c:v>
                </c:pt>
                <c:pt idx="841">
                  <c:v>-10.1934</c:v>
                </c:pt>
                <c:pt idx="842">
                  <c:v>-10.251800000000001</c:v>
                </c:pt>
                <c:pt idx="843">
                  <c:v>-10.3078</c:v>
                </c:pt>
                <c:pt idx="844">
                  <c:v>-10.362</c:v>
                </c:pt>
                <c:pt idx="845">
                  <c:v>-10.4148</c:v>
                </c:pt>
                <c:pt idx="846">
                  <c:v>-10.4658</c:v>
                </c:pt>
                <c:pt idx="847">
                  <c:v>-10.5144</c:v>
                </c:pt>
                <c:pt idx="848">
                  <c:v>-10.562799999999999</c:v>
                </c:pt>
                <c:pt idx="849">
                  <c:v>-10.610200000000001</c:v>
                </c:pt>
                <c:pt idx="850">
                  <c:v>-10.6532</c:v>
                </c:pt>
                <c:pt idx="851">
                  <c:v>-10.6958</c:v>
                </c:pt>
                <c:pt idx="852">
                  <c:v>-10.74</c:v>
                </c:pt>
                <c:pt idx="853">
                  <c:v>-10.777200000000001</c:v>
                </c:pt>
                <c:pt idx="854">
                  <c:v>-10.813000000000001</c:v>
                </c:pt>
                <c:pt idx="855">
                  <c:v>-10.8506</c:v>
                </c:pt>
                <c:pt idx="856">
                  <c:v>-10.883599999999999</c:v>
                </c:pt>
                <c:pt idx="857">
                  <c:v>-10.9154</c:v>
                </c:pt>
                <c:pt idx="858">
                  <c:v>-10.946600000000002</c:v>
                </c:pt>
                <c:pt idx="859">
                  <c:v>-10.9756</c:v>
                </c:pt>
                <c:pt idx="860">
                  <c:v>-11.0024</c:v>
                </c:pt>
                <c:pt idx="861">
                  <c:v>-11.029000000000002</c:v>
                </c:pt>
                <c:pt idx="862">
                  <c:v>-11.051600000000001</c:v>
                </c:pt>
                <c:pt idx="863">
                  <c:v>-11.0746</c:v>
                </c:pt>
                <c:pt idx="864">
                  <c:v>-11.093800000000002</c:v>
                </c:pt>
                <c:pt idx="865">
                  <c:v>-11.1126</c:v>
                </c:pt>
                <c:pt idx="866">
                  <c:v>-11.129000000000001</c:v>
                </c:pt>
                <c:pt idx="867">
                  <c:v>-11.1456</c:v>
                </c:pt>
                <c:pt idx="868">
                  <c:v>-11.1568</c:v>
                </c:pt>
                <c:pt idx="869">
                  <c:v>-11.169</c:v>
                </c:pt>
                <c:pt idx="870">
                  <c:v>-11.1782</c:v>
                </c:pt>
                <c:pt idx="871">
                  <c:v>-11.186400000000001</c:v>
                </c:pt>
                <c:pt idx="872">
                  <c:v>-11.1922</c:v>
                </c:pt>
                <c:pt idx="873">
                  <c:v>-11.196600000000002</c:v>
                </c:pt>
                <c:pt idx="874">
                  <c:v>-11.199200000000001</c:v>
                </c:pt>
                <c:pt idx="875">
                  <c:v>-11.200000000000001</c:v>
                </c:pt>
                <c:pt idx="876">
                  <c:v>-11.199000000000002</c:v>
                </c:pt>
                <c:pt idx="877">
                  <c:v>-11.196199999999999</c:v>
                </c:pt>
                <c:pt idx="878">
                  <c:v>-11.191400000000002</c:v>
                </c:pt>
                <c:pt idx="879">
                  <c:v>-11.1854</c:v>
                </c:pt>
                <c:pt idx="880">
                  <c:v>-11.1778</c:v>
                </c:pt>
                <c:pt idx="881">
                  <c:v>-11.166400000000001</c:v>
                </c:pt>
                <c:pt idx="882">
                  <c:v>-11.155200000000001</c:v>
                </c:pt>
                <c:pt idx="883">
                  <c:v>-11.1434</c:v>
                </c:pt>
                <c:pt idx="884">
                  <c:v>-11.128</c:v>
                </c:pt>
                <c:pt idx="885">
                  <c:v>-11.108599999999999</c:v>
                </c:pt>
                <c:pt idx="886">
                  <c:v>-11.092000000000001</c:v>
                </c:pt>
                <c:pt idx="887">
                  <c:v>-11.071199999999999</c:v>
                </c:pt>
                <c:pt idx="888">
                  <c:v>-11.0458</c:v>
                </c:pt>
                <c:pt idx="889">
                  <c:v>-11.0244</c:v>
                </c:pt>
                <c:pt idx="890">
                  <c:v>-10.998199999999999</c:v>
                </c:pt>
                <c:pt idx="891">
                  <c:v>-10.973800000000001</c:v>
                </c:pt>
                <c:pt idx="892">
                  <c:v>-10.9444</c:v>
                </c:pt>
                <c:pt idx="893">
                  <c:v>-10.914000000000001</c:v>
                </c:pt>
                <c:pt idx="894">
                  <c:v>-10.88</c:v>
                </c:pt>
                <c:pt idx="895">
                  <c:v>-10.844000000000001</c:v>
                </c:pt>
                <c:pt idx="896">
                  <c:v>-10.809600000000001</c:v>
                </c:pt>
                <c:pt idx="897">
                  <c:v>-10.77</c:v>
                </c:pt>
                <c:pt idx="898">
                  <c:v>-10.733599999999999</c:v>
                </c:pt>
                <c:pt idx="899">
                  <c:v>-10.693199999999999</c:v>
                </c:pt>
                <c:pt idx="900">
                  <c:v>-10.648399999999999</c:v>
                </c:pt>
                <c:pt idx="901">
                  <c:v>-10.601800000000001</c:v>
                </c:pt>
                <c:pt idx="902">
                  <c:v>-10.559200000000001</c:v>
                </c:pt>
                <c:pt idx="903">
                  <c:v>-10.513800000000002</c:v>
                </c:pt>
                <c:pt idx="904">
                  <c:v>-10.462000000000002</c:v>
                </c:pt>
                <c:pt idx="905">
                  <c:v>-10.4132</c:v>
                </c:pt>
                <c:pt idx="906">
                  <c:v>-10.356199999999999</c:v>
                </c:pt>
                <c:pt idx="907">
                  <c:v>-10.306199999999999</c:v>
                </c:pt>
                <c:pt idx="908">
                  <c:v>-10.247400000000001</c:v>
                </c:pt>
                <c:pt idx="909">
                  <c:v>-10.190800000000001</c:v>
                </c:pt>
                <c:pt idx="910">
                  <c:v>-10.130599999999999</c:v>
                </c:pt>
                <c:pt idx="911">
                  <c:v>-10.0726</c:v>
                </c:pt>
                <c:pt idx="912">
                  <c:v>-10.007200000000001</c:v>
                </c:pt>
                <c:pt idx="913">
                  <c:v>-9.946200000000001</c:v>
                </c:pt>
                <c:pt idx="914">
                  <c:v>-9.8753999999999991</c:v>
                </c:pt>
                <c:pt idx="915">
                  <c:v>-9.8133999999999997</c:v>
                </c:pt>
                <c:pt idx="916">
                  <c:v>-9.7392000000000003</c:v>
                </c:pt>
                <c:pt idx="917">
                  <c:v>-9.6745999999999999</c:v>
                </c:pt>
                <c:pt idx="918">
                  <c:v>-9.6028000000000002</c:v>
                </c:pt>
                <c:pt idx="919">
                  <c:v>-9.5294000000000008</c:v>
                </c:pt>
                <c:pt idx="920">
                  <c:v>-9.454600000000001</c:v>
                </c:pt>
                <c:pt idx="921">
                  <c:v>-9.378400000000001</c:v>
                </c:pt>
                <c:pt idx="922">
                  <c:v>-9.3005999999999993</c:v>
                </c:pt>
                <c:pt idx="923">
                  <c:v>-9.2225999999999999</c:v>
                </c:pt>
                <c:pt idx="924">
                  <c:v>-9.1420000000000012</c:v>
                </c:pt>
                <c:pt idx="925">
                  <c:v>-9.059800000000001</c:v>
                </c:pt>
                <c:pt idx="926">
                  <c:v>-8.9762000000000004</c:v>
                </c:pt>
                <c:pt idx="927">
                  <c:v>-8.8911999999999995</c:v>
                </c:pt>
                <c:pt idx="928">
                  <c:v>-8.8048000000000002</c:v>
                </c:pt>
                <c:pt idx="929">
                  <c:v>-8.7170000000000005</c:v>
                </c:pt>
                <c:pt idx="930">
                  <c:v>-8.6264000000000003</c:v>
                </c:pt>
                <c:pt idx="931">
                  <c:v>-8.5373999999999999</c:v>
                </c:pt>
                <c:pt idx="932">
                  <c:v>-8.4453999999999994</c:v>
                </c:pt>
                <c:pt idx="933">
                  <c:v>-8.3508000000000013</c:v>
                </c:pt>
                <c:pt idx="934">
                  <c:v>-8.2561999999999998</c:v>
                </c:pt>
                <c:pt idx="935">
                  <c:v>-8.1603999999999992</c:v>
                </c:pt>
                <c:pt idx="936">
                  <c:v>-8.0632000000000001</c:v>
                </c:pt>
                <c:pt idx="937">
                  <c:v>-7.9662000000000006</c:v>
                </c:pt>
                <c:pt idx="938">
                  <c:v>-7.8666</c:v>
                </c:pt>
                <c:pt idx="939">
                  <c:v>-7.7687999999999997</c:v>
                </c:pt>
                <c:pt idx="940">
                  <c:v>-7.6667999999999994</c:v>
                </c:pt>
                <c:pt idx="941">
                  <c:v>-7.5584000000000007</c:v>
                </c:pt>
                <c:pt idx="942">
                  <c:v>-7.4588000000000001</c:v>
                </c:pt>
                <c:pt idx="943">
                  <c:v>-7.3482000000000003</c:v>
                </c:pt>
                <c:pt idx="944">
                  <c:v>-7.2412000000000001</c:v>
                </c:pt>
                <c:pt idx="945">
                  <c:v>-7.1382000000000003</c:v>
                </c:pt>
                <c:pt idx="946">
                  <c:v>-7.0291999999999994</c:v>
                </c:pt>
                <c:pt idx="947">
                  <c:v>-6.9188000000000001</c:v>
                </c:pt>
                <c:pt idx="948">
                  <c:v>-6.8075999999999999</c:v>
                </c:pt>
                <c:pt idx="949">
                  <c:v>-6.6950000000000003</c:v>
                </c:pt>
                <c:pt idx="950">
                  <c:v>-6.5762</c:v>
                </c:pt>
                <c:pt idx="951">
                  <c:v>-6.4615999999999998</c:v>
                </c:pt>
                <c:pt idx="952">
                  <c:v>-6.3513999999999999</c:v>
                </c:pt>
                <c:pt idx="953">
                  <c:v>-6.2367999999999997</c:v>
                </c:pt>
                <c:pt idx="954">
                  <c:v>-6.1191999999999993</c:v>
                </c:pt>
                <c:pt idx="955">
                  <c:v>-6.0008000000000008</c:v>
                </c:pt>
                <c:pt idx="956">
                  <c:v>-5.8794000000000004</c:v>
                </c:pt>
                <c:pt idx="957">
                  <c:v>-5.7608000000000006</c:v>
                </c:pt>
                <c:pt idx="958">
                  <c:v>-5.6396000000000006</c:v>
                </c:pt>
                <c:pt idx="959">
                  <c:v>-5.5174000000000003</c:v>
                </c:pt>
                <c:pt idx="960">
                  <c:v>-5.3941999999999997</c:v>
                </c:pt>
                <c:pt idx="961">
                  <c:v>-5.2684000000000006</c:v>
                </c:pt>
                <c:pt idx="962">
                  <c:v>-5.1456</c:v>
                </c:pt>
                <c:pt idx="963">
                  <c:v>-5.0179999999999998</c:v>
                </c:pt>
                <c:pt idx="964">
                  <c:v>-4.8936000000000002</c:v>
                </c:pt>
                <c:pt idx="965">
                  <c:v>-4.7644000000000002</c:v>
                </c:pt>
                <c:pt idx="966">
                  <c:v>-4.6386000000000003</c:v>
                </c:pt>
                <c:pt idx="967">
                  <c:v>-4.508</c:v>
                </c:pt>
                <c:pt idx="968">
                  <c:v>-4.3786000000000005</c:v>
                </c:pt>
                <c:pt idx="969">
                  <c:v>-4.2486000000000006</c:v>
                </c:pt>
                <c:pt idx="970">
                  <c:v>-4.1177999999999999</c:v>
                </c:pt>
                <c:pt idx="971">
                  <c:v>-3.9864000000000002</c:v>
                </c:pt>
                <c:pt idx="972">
                  <c:v>-3.8544</c:v>
                </c:pt>
                <c:pt idx="973">
                  <c:v>-3.7218</c:v>
                </c:pt>
                <c:pt idx="974">
                  <c:v>-3.5907999999999998</c:v>
                </c:pt>
                <c:pt idx="975">
                  <c:v>-3.4569999999999999</c:v>
                </c:pt>
                <c:pt idx="976">
                  <c:v>-3.3206000000000002</c:v>
                </c:pt>
                <c:pt idx="977">
                  <c:v>-3.1922000000000001</c:v>
                </c:pt>
                <c:pt idx="978">
                  <c:v>-3.0504000000000002</c:v>
                </c:pt>
                <c:pt idx="979">
                  <c:v>-2.9144000000000001</c:v>
                </c:pt>
                <c:pt idx="980">
                  <c:v>-2.7782</c:v>
                </c:pt>
                <c:pt idx="981">
                  <c:v>-2.6414</c:v>
                </c:pt>
                <c:pt idx="982">
                  <c:v>-2.5108000000000001</c:v>
                </c:pt>
                <c:pt idx="983">
                  <c:v>-2.3668</c:v>
                </c:pt>
                <c:pt idx="984">
                  <c:v>-2.2353999999999998</c:v>
                </c:pt>
                <c:pt idx="985">
                  <c:v>-2.0972</c:v>
                </c:pt>
                <c:pt idx="986">
                  <c:v>-1.95858</c:v>
                </c:pt>
                <c:pt idx="987">
                  <c:v>-1.81304</c:v>
                </c:pt>
                <c:pt idx="988">
                  <c:v>-1.6771600000000002</c:v>
                </c:pt>
                <c:pt idx="989">
                  <c:v>-1.5377000000000001</c:v>
                </c:pt>
                <c:pt idx="990">
                  <c:v>-1.3980000000000001</c:v>
                </c:pt>
                <c:pt idx="991">
                  <c:v>-1.2614000000000001</c:v>
                </c:pt>
                <c:pt idx="992">
                  <c:v>-1.12392</c:v>
                </c:pt>
                <c:pt idx="993">
                  <c:v>-0.98140000000000005</c:v>
                </c:pt>
                <c:pt idx="994">
                  <c:v>-0.83983999999999992</c:v>
                </c:pt>
                <c:pt idx="995">
                  <c:v>-0.69701999999999997</c:v>
                </c:pt>
                <c:pt idx="996">
                  <c:v>-0.55854000000000004</c:v>
                </c:pt>
                <c:pt idx="997">
                  <c:v>-0.41106000000000004</c:v>
                </c:pt>
                <c:pt idx="998">
                  <c:v>-0.28138000000000002</c:v>
                </c:pt>
                <c:pt idx="999">
                  <c:v>-0.133774</c:v>
                </c:pt>
                <c:pt idx="1000">
                  <c:v>-4.1178E-7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93-471E-BE15-53A76075D152}"/>
            </c:ext>
          </c:extLst>
        </c:ser>
        <c:ser>
          <c:idx val="0"/>
          <c:order val="1"/>
          <c:tx>
            <c:v>E_coil</c:v>
          </c:tx>
          <c:spPr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Data!$A$3:$A$1050</c:f>
              <c:numCache>
                <c:formatCode>General</c:formatCode>
                <c:ptCount val="1048"/>
                <c:pt idx="0">
                  <c:v>0</c:v>
                </c:pt>
                <c:pt idx="1">
                  <c:v>4.1242999999999998E-5</c:v>
                </c:pt>
                <c:pt idx="2">
                  <c:v>8.0022000000000001E-5</c:v>
                </c:pt>
                <c:pt idx="3">
                  <c:v>1.2006999999999999E-4</c:v>
                </c:pt>
                <c:pt idx="4">
                  <c:v>1.6012000000000001E-4</c:v>
                </c:pt>
                <c:pt idx="5">
                  <c:v>2.0017E-4</c:v>
                </c:pt>
                <c:pt idx="6">
                  <c:v>2.4212999999999999E-4</c:v>
                </c:pt>
                <c:pt idx="7">
                  <c:v>2.8027999999999999E-4</c:v>
                </c:pt>
                <c:pt idx="8">
                  <c:v>3.2223000000000001E-4</c:v>
                </c:pt>
                <c:pt idx="9">
                  <c:v>3.6037999999999999E-4</c:v>
                </c:pt>
                <c:pt idx="10">
                  <c:v>4.0233000000000001E-4</c:v>
                </c:pt>
                <c:pt idx="11">
                  <c:v>4.4047999999999998E-4</c:v>
                </c:pt>
                <c:pt idx="12">
                  <c:v>4.8244E-4</c:v>
                </c:pt>
                <c:pt idx="13">
                  <c:v>5.2057999999999998E-4</c:v>
                </c:pt>
                <c:pt idx="14">
                  <c:v>5.6254000000000005E-4</c:v>
                </c:pt>
                <c:pt idx="15">
                  <c:v>6.0068000000000003E-4</c:v>
                </c:pt>
                <c:pt idx="16">
                  <c:v>6.401E-4</c:v>
                </c:pt>
                <c:pt idx="17">
                  <c:v>6.8077999999999997E-4</c:v>
                </c:pt>
                <c:pt idx="18">
                  <c:v>7.2020000000000005E-4</c:v>
                </c:pt>
                <c:pt idx="19">
                  <c:v>7.6088000000000002E-4</c:v>
                </c:pt>
                <c:pt idx="20">
                  <c:v>8.0411000000000002E-4</c:v>
                </c:pt>
                <c:pt idx="21">
                  <c:v>8.4097999999999996E-4</c:v>
                </c:pt>
                <c:pt idx="22">
                  <c:v>8.8040000000000004E-4</c:v>
                </c:pt>
                <c:pt idx="23">
                  <c:v>9.2236E-4</c:v>
                </c:pt>
                <c:pt idx="24">
                  <c:v>9.6049999999999998E-4</c:v>
                </c:pt>
                <c:pt idx="25">
                  <c:v>1.0012E-3</c:v>
                </c:pt>
                <c:pt idx="26">
                  <c:v>1.0418999999999999E-3</c:v>
                </c:pt>
                <c:pt idx="27">
                  <c:v>1.0838E-3</c:v>
                </c:pt>
                <c:pt idx="28">
                  <c:v>1.122E-3</c:v>
                </c:pt>
                <c:pt idx="29">
                  <c:v>1.1601000000000001E-3</c:v>
                </c:pt>
                <c:pt idx="30">
                  <c:v>1.2021E-3</c:v>
                </c:pt>
                <c:pt idx="31">
                  <c:v>1.2401999999999999E-3</c:v>
                </c:pt>
                <c:pt idx="32">
                  <c:v>1.2822E-3</c:v>
                </c:pt>
                <c:pt idx="33">
                  <c:v>1.3216E-3</c:v>
                </c:pt>
                <c:pt idx="34">
                  <c:v>1.361E-3</c:v>
                </c:pt>
                <c:pt idx="35">
                  <c:v>1.4004E-3</c:v>
                </c:pt>
                <c:pt idx="36">
                  <c:v>1.4423999999999999E-3</c:v>
                </c:pt>
                <c:pt idx="37">
                  <c:v>1.4817999999999999E-3</c:v>
                </c:pt>
                <c:pt idx="38">
                  <c:v>1.5225E-3</c:v>
                </c:pt>
                <c:pt idx="39">
                  <c:v>1.5619E-3</c:v>
                </c:pt>
                <c:pt idx="40">
                  <c:v>1.6000000000000001E-3</c:v>
                </c:pt>
                <c:pt idx="41">
                  <c:v>1.6401E-3</c:v>
                </c:pt>
                <c:pt idx="42">
                  <c:v>1.6808000000000001E-3</c:v>
                </c:pt>
                <c:pt idx="43">
                  <c:v>1.7202000000000001E-3</c:v>
                </c:pt>
                <c:pt idx="44">
                  <c:v>1.7602E-3</c:v>
                </c:pt>
                <c:pt idx="45">
                  <c:v>1.8002999999999999E-3</c:v>
                </c:pt>
                <c:pt idx="46">
                  <c:v>1.8400000000000001E-3</c:v>
                </c:pt>
                <c:pt idx="47">
                  <c:v>1.882E-3</c:v>
                </c:pt>
                <c:pt idx="48">
                  <c:v>1.9220000000000001E-3</c:v>
                </c:pt>
                <c:pt idx="49">
                  <c:v>1.9602E-3</c:v>
                </c:pt>
                <c:pt idx="50">
                  <c:v>2.0002000000000002E-3</c:v>
                </c:pt>
                <c:pt idx="51">
                  <c:v>2.0403000000000001E-3</c:v>
                </c:pt>
                <c:pt idx="52">
                  <c:v>2.0822000000000002E-3</c:v>
                </c:pt>
                <c:pt idx="53">
                  <c:v>2.1204000000000001E-3</c:v>
                </c:pt>
                <c:pt idx="54">
                  <c:v>2.1622999999999998E-3</c:v>
                </c:pt>
                <c:pt idx="55">
                  <c:v>2.2024000000000002E-3</c:v>
                </c:pt>
                <c:pt idx="56">
                  <c:v>2.2404999999999999E-3</c:v>
                </c:pt>
                <c:pt idx="57">
                  <c:v>2.2805999999999998E-3</c:v>
                </c:pt>
                <c:pt idx="58">
                  <c:v>2.3224999999999999E-3</c:v>
                </c:pt>
                <c:pt idx="59">
                  <c:v>2.3606999999999999E-3</c:v>
                </c:pt>
                <c:pt idx="60">
                  <c:v>2.4001000000000001E-3</c:v>
                </c:pt>
                <c:pt idx="61">
                  <c:v>2.4402E-3</c:v>
                </c:pt>
                <c:pt idx="62">
                  <c:v>2.4802000000000001E-3</c:v>
                </c:pt>
                <c:pt idx="63">
                  <c:v>2.5209E-3</c:v>
                </c:pt>
                <c:pt idx="64">
                  <c:v>2.5603000000000002E-3</c:v>
                </c:pt>
                <c:pt idx="65">
                  <c:v>2.601E-3</c:v>
                </c:pt>
                <c:pt idx="66">
                  <c:v>2.6404000000000002E-3</c:v>
                </c:pt>
                <c:pt idx="67">
                  <c:v>2.6805000000000002E-3</c:v>
                </c:pt>
                <c:pt idx="68">
                  <c:v>2.7211000000000002E-3</c:v>
                </c:pt>
                <c:pt idx="69">
                  <c:v>2.7606000000000002E-3</c:v>
                </c:pt>
                <c:pt idx="70">
                  <c:v>2.8005999999999999E-3</c:v>
                </c:pt>
                <c:pt idx="71">
                  <c:v>2.8406999999999998E-3</c:v>
                </c:pt>
                <c:pt idx="72">
                  <c:v>2.8812999999999998E-3</c:v>
                </c:pt>
                <c:pt idx="73">
                  <c:v>2.9214000000000002E-3</c:v>
                </c:pt>
                <c:pt idx="74">
                  <c:v>2.9613999999999999E-3</c:v>
                </c:pt>
                <c:pt idx="75">
                  <c:v>3.0014999999999998E-3</c:v>
                </c:pt>
                <c:pt idx="76">
                  <c:v>3.0409E-3</c:v>
                </c:pt>
                <c:pt idx="77">
                  <c:v>3.0815999999999999E-3</c:v>
                </c:pt>
                <c:pt idx="78">
                  <c:v>3.1210000000000001E-3</c:v>
                </c:pt>
                <c:pt idx="79">
                  <c:v>3.1616999999999999E-3</c:v>
                </c:pt>
                <c:pt idx="80">
                  <c:v>3.2011000000000001E-3</c:v>
                </c:pt>
                <c:pt idx="81">
                  <c:v>3.2418E-3</c:v>
                </c:pt>
                <c:pt idx="82">
                  <c:v>3.2812000000000002E-3</c:v>
                </c:pt>
                <c:pt idx="83">
                  <c:v>3.3219E-3</c:v>
                </c:pt>
                <c:pt idx="84">
                  <c:v>3.3600000000000001E-3</c:v>
                </c:pt>
                <c:pt idx="85">
                  <c:v>3.4020000000000001E-3</c:v>
                </c:pt>
                <c:pt idx="86">
                  <c:v>3.4401000000000002E-3</c:v>
                </c:pt>
                <c:pt idx="87">
                  <c:v>3.4821000000000001E-3</c:v>
                </c:pt>
                <c:pt idx="88">
                  <c:v>3.5201999999999998E-3</c:v>
                </c:pt>
                <c:pt idx="89">
                  <c:v>3.5622000000000002E-3</c:v>
                </c:pt>
                <c:pt idx="90">
                  <c:v>3.6002999999999999E-3</c:v>
                </c:pt>
                <c:pt idx="91">
                  <c:v>3.6422999999999998E-3</c:v>
                </c:pt>
                <c:pt idx="92">
                  <c:v>3.6803999999999999E-3</c:v>
                </c:pt>
                <c:pt idx="93">
                  <c:v>3.7223999999999998E-3</c:v>
                </c:pt>
                <c:pt idx="94">
                  <c:v>3.7618E-3</c:v>
                </c:pt>
                <c:pt idx="95">
                  <c:v>3.8024999999999999E-3</c:v>
                </c:pt>
                <c:pt idx="96">
                  <c:v>3.8406999999999998E-3</c:v>
                </c:pt>
                <c:pt idx="97">
                  <c:v>3.8801E-3</c:v>
                </c:pt>
                <c:pt idx="98">
                  <c:v>3.9208000000000003E-3</c:v>
                </c:pt>
                <c:pt idx="99">
                  <c:v>3.9601999999999997E-3</c:v>
                </c:pt>
                <c:pt idx="100">
                  <c:v>4.0020999999999998E-3</c:v>
                </c:pt>
                <c:pt idx="101">
                  <c:v>4.0403000000000001E-3</c:v>
                </c:pt>
                <c:pt idx="102">
                  <c:v>4.0810000000000004E-3</c:v>
                </c:pt>
                <c:pt idx="103">
                  <c:v>4.1203999999999998E-3</c:v>
                </c:pt>
                <c:pt idx="104">
                  <c:v>4.1611E-3</c:v>
                </c:pt>
                <c:pt idx="105">
                  <c:v>4.2005000000000002E-3</c:v>
                </c:pt>
                <c:pt idx="106">
                  <c:v>4.2411999999999997E-3</c:v>
                </c:pt>
                <c:pt idx="107">
                  <c:v>4.2843999999999998E-3</c:v>
                </c:pt>
                <c:pt idx="108">
                  <c:v>4.3213000000000001E-3</c:v>
                </c:pt>
                <c:pt idx="109">
                  <c:v>4.3607000000000003E-3</c:v>
                </c:pt>
                <c:pt idx="110">
                  <c:v>4.4025999999999996E-3</c:v>
                </c:pt>
                <c:pt idx="111">
                  <c:v>4.4445999999999999E-3</c:v>
                </c:pt>
                <c:pt idx="112">
                  <c:v>4.4827000000000001E-3</c:v>
                </c:pt>
                <c:pt idx="113">
                  <c:v>4.5208999999999996E-3</c:v>
                </c:pt>
                <c:pt idx="114">
                  <c:v>4.5615999999999999E-3</c:v>
                </c:pt>
                <c:pt idx="115">
                  <c:v>4.6048E-3</c:v>
                </c:pt>
                <c:pt idx="116">
                  <c:v>4.6455000000000003E-3</c:v>
                </c:pt>
                <c:pt idx="117">
                  <c:v>4.6810999999999997E-3</c:v>
                </c:pt>
                <c:pt idx="118">
                  <c:v>4.7293999999999999E-3</c:v>
                </c:pt>
                <c:pt idx="119">
                  <c:v>4.7612000000000002E-3</c:v>
                </c:pt>
                <c:pt idx="120">
                  <c:v>4.8095000000000004E-3</c:v>
                </c:pt>
                <c:pt idx="121">
                  <c:v>4.8437999999999997E-3</c:v>
                </c:pt>
                <c:pt idx="122">
                  <c:v>4.8820000000000001E-3</c:v>
                </c:pt>
                <c:pt idx="123">
                  <c:v>4.9201000000000002E-3</c:v>
                </c:pt>
                <c:pt idx="124">
                  <c:v>4.9633000000000004E-3</c:v>
                </c:pt>
                <c:pt idx="125">
                  <c:v>5.0014999999999999E-3</c:v>
                </c:pt>
                <c:pt idx="126">
                  <c:v>5.0498000000000001E-3</c:v>
                </c:pt>
                <c:pt idx="127">
                  <c:v>5.0803000000000003E-3</c:v>
                </c:pt>
                <c:pt idx="128">
                  <c:v>5.1260999999999998E-3</c:v>
                </c:pt>
                <c:pt idx="129">
                  <c:v>5.1641999999999999E-3</c:v>
                </c:pt>
                <c:pt idx="130">
                  <c:v>5.2024000000000003E-3</c:v>
                </c:pt>
                <c:pt idx="131">
                  <c:v>5.2481000000000003E-3</c:v>
                </c:pt>
                <c:pt idx="132">
                  <c:v>5.2836999999999997E-3</c:v>
                </c:pt>
                <c:pt idx="133">
                  <c:v>5.3244E-3</c:v>
                </c:pt>
                <c:pt idx="134">
                  <c:v>5.3600000000000002E-3</c:v>
                </c:pt>
                <c:pt idx="135">
                  <c:v>5.4006999999999996E-3</c:v>
                </c:pt>
                <c:pt idx="136">
                  <c:v>5.4465E-3</c:v>
                </c:pt>
                <c:pt idx="137">
                  <c:v>5.4821000000000002E-3</c:v>
                </c:pt>
                <c:pt idx="138">
                  <c:v>5.5227999999999996E-3</c:v>
                </c:pt>
                <c:pt idx="139">
                  <c:v>5.5735999999999997E-3</c:v>
                </c:pt>
                <c:pt idx="140">
                  <c:v>5.6042000000000002E-3</c:v>
                </c:pt>
                <c:pt idx="141">
                  <c:v>5.6448000000000002E-3</c:v>
                </c:pt>
                <c:pt idx="142">
                  <c:v>5.6804000000000004E-3</c:v>
                </c:pt>
                <c:pt idx="143">
                  <c:v>5.7248999999999998E-3</c:v>
                </c:pt>
                <c:pt idx="144">
                  <c:v>5.7631000000000002E-3</c:v>
                </c:pt>
                <c:pt idx="145">
                  <c:v>5.8088999999999997E-3</c:v>
                </c:pt>
                <c:pt idx="146">
                  <c:v>5.8469999999999998E-3</c:v>
                </c:pt>
                <c:pt idx="147">
                  <c:v>5.8826E-3</c:v>
                </c:pt>
                <c:pt idx="148">
                  <c:v>5.9246000000000004E-3</c:v>
                </c:pt>
                <c:pt idx="149">
                  <c:v>5.9626999999999996E-3</c:v>
                </c:pt>
                <c:pt idx="150">
                  <c:v>6.0047E-3</c:v>
                </c:pt>
                <c:pt idx="151">
                  <c:v>6.0415E-3</c:v>
                </c:pt>
                <c:pt idx="152">
                  <c:v>6.0847999999999996E-3</c:v>
                </c:pt>
                <c:pt idx="153">
                  <c:v>6.1228999999999997E-3</c:v>
                </c:pt>
                <c:pt idx="154">
                  <c:v>6.1609999999999998E-3</c:v>
                </c:pt>
                <c:pt idx="155">
                  <c:v>6.2017000000000001E-3</c:v>
                </c:pt>
                <c:pt idx="156">
                  <c:v>6.2417999999999996E-3</c:v>
                </c:pt>
                <c:pt idx="157">
                  <c:v>6.2849999999999998E-3</c:v>
                </c:pt>
                <c:pt idx="158">
                  <c:v>6.3219000000000001E-3</c:v>
                </c:pt>
                <c:pt idx="159">
                  <c:v>6.3600000000000002E-3</c:v>
                </c:pt>
                <c:pt idx="160">
                  <c:v>6.4019999999999997E-3</c:v>
                </c:pt>
                <c:pt idx="161">
                  <c:v>6.4400999999999998E-3</c:v>
                </c:pt>
                <c:pt idx="162">
                  <c:v>6.4834000000000003E-3</c:v>
                </c:pt>
                <c:pt idx="163">
                  <c:v>6.5215000000000004E-3</c:v>
                </c:pt>
                <c:pt idx="164">
                  <c:v>6.5621999999999998E-3</c:v>
                </c:pt>
                <c:pt idx="165">
                  <c:v>6.6002999999999999E-3</c:v>
                </c:pt>
                <c:pt idx="166">
                  <c:v>6.6423000000000003E-3</c:v>
                </c:pt>
                <c:pt idx="167">
                  <c:v>6.6835999999999996E-3</c:v>
                </c:pt>
                <c:pt idx="168">
                  <c:v>6.7237E-3</c:v>
                </c:pt>
                <c:pt idx="169">
                  <c:v>6.7605E-3</c:v>
                </c:pt>
                <c:pt idx="170">
                  <c:v>6.8037999999999996E-3</c:v>
                </c:pt>
                <c:pt idx="171">
                  <c:v>6.8399999999999997E-3</c:v>
                </c:pt>
                <c:pt idx="172">
                  <c:v>6.8801000000000001E-3</c:v>
                </c:pt>
                <c:pt idx="173">
                  <c:v>6.9201000000000002E-3</c:v>
                </c:pt>
                <c:pt idx="174">
                  <c:v>6.9607999999999996E-3</c:v>
                </c:pt>
                <c:pt idx="175">
                  <c:v>7.0007999999999997E-3</c:v>
                </c:pt>
                <c:pt idx="176">
                  <c:v>7.0409000000000001E-3</c:v>
                </c:pt>
                <c:pt idx="177">
                  <c:v>7.0803000000000003E-3</c:v>
                </c:pt>
                <c:pt idx="178">
                  <c:v>7.1203999999999998E-3</c:v>
                </c:pt>
                <c:pt idx="179">
                  <c:v>7.1603999999999999E-3</c:v>
                </c:pt>
                <c:pt idx="180">
                  <c:v>7.2005000000000003E-3</c:v>
                </c:pt>
                <c:pt idx="181">
                  <c:v>7.2443000000000004E-3</c:v>
                </c:pt>
                <c:pt idx="182">
                  <c:v>7.2805999999999999E-3</c:v>
                </c:pt>
                <c:pt idx="183">
                  <c:v>7.3206E-3</c:v>
                </c:pt>
                <c:pt idx="184">
                  <c:v>7.3613000000000003E-3</c:v>
                </c:pt>
                <c:pt idx="185">
                  <c:v>7.4013000000000004E-3</c:v>
                </c:pt>
                <c:pt idx="186">
                  <c:v>7.4413999999999999E-3</c:v>
                </c:pt>
                <c:pt idx="187">
                  <c:v>7.4814E-3</c:v>
                </c:pt>
                <c:pt idx="188">
                  <c:v>7.5208999999999996E-3</c:v>
                </c:pt>
                <c:pt idx="189">
                  <c:v>7.5614999999999996E-3</c:v>
                </c:pt>
                <c:pt idx="190">
                  <c:v>7.6016E-3</c:v>
                </c:pt>
                <c:pt idx="191">
                  <c:v>7.6416000000000001E-3</c:v>
                </c:pt>
                <c:pt idx="192">
                  <c:v>7.6810999999999997E-3</c:v>
                </c:pt>
                <c:pt idx="193">
                  <c:v>7.7210999999999998E-3</c:v>
                </c:pt>
                <c:pt idx="194">
                  <c:v>7.7618000000000001E-3</c:v>
                </c:pt>
                <c:pt idx="195">
                  <c:v>7.8012000000000003E-3</c:v>
                </c:pt>
                <c:pt idx="196">
                  <c:v>7.8413000000000007E-3</c:v>
                </c:pt>
                <c:pt idx="197">
                  <c:v>7.8799999999999999E-3</c:v>
                </c:pt>
                <c:pt idx="198">
                  <c:v>7.9220000000000002E-3</c:v>
                </c:pt>
                <c:pt idx="199">
                  <c:v>7.9600999999999995E-3</c:v>
                </c:pt>
                <c:pt idx="200">
                  <c:v>8.0002000000000007E-3</c:v>
                </c:pt>
                <c:pt idx="201">
                  <c:v>8.0421999999999993E-3</c:v>
                </c:pt>
                <c:pt idx="202">
                  <c:v>8.0821999999999995E-3</c:v>
                </c:pt>
                <c:pt idx="203">
                  <c:v>8.1203999999999998E-3</c:v>
                </c:pt>
                <c:pt idx="204">
                  <c:v>8.1623000000000008E-3</c:v>
                </c:pt>
                <c:pt idx="205">
                  <c:v>8.2004999999999995E-3</c:v>
                </c:pt>
                <c:pt idx="206">
                  <c:v>8.2404999999999996E-3</c:v>
                </c:pt>
                <c:pt idx="207">
                  <c:v>8.2806000000000008E-3</c:v>
                </c:pt>
                <c:pt idx="208">
                  <c:v>8.3205999999999992E-3</c:v>
                </c:pt>
                <c:pt idx="209">
                  <c:v>8.3607000000000004E-3</c:v>
                </c:pt>
                <c:pt idx="210">
                  <c:v>8.4007000000000005E-3</c:v>
                </c:pt>
                <c:pt idx="211">
                  <c:v>8.4408E-3</c:v>
                </c:pt>
                <c:pt idx="212">
                  <c:v>8.4802000000000002E-3</c:v>
                </c:pt>
                <c:pt idx="213">
                  <c:v>8.5202000000000003E-3</c:v>
                </c:pt>
                <c:pt idx="214">
                  <c:v>8.5602999999999999E-3</c:v>
                </c:pt>
                <c:pt idx="215">
                  <c:v>8.6003E-3</c:v>
                </c:pt>
                <c:pt idx="216">
                  <c:v>8.6409999999999994E-3</c:v>
                </c:pt>
                <c:pt idx="217">
                  <c:v>8.6811000000000006E-3</c:v>
                </c:pt>
                <c:pt idx="218">
                  <c:v>8.7205000000000008E-3</c:v>
                </c:pt>
                <c:pt idx="219">
                  <c:v>8.7604999999999992E-3</c:v>
                </c:pt>
                <c:pt idx="220">
                  <c:v>8.8006000000000004E-3</c:v>
                </c:pt>
                <c:pt idx="221">
                  <c:v>8.8412999999999999E-3</c:v>
                </c:pt>
                <c:pt idx="222">
                  <c:v>8.8807000000000001E-3</c:v>
                </c:pt>
                <c:pt idx="223">
                  <c:v>8.9213999999999995E-3</c:v>
                </c:pt>
                <c:pt idx="224">
                  <c:v>8.9613999999999996E-3</c:v>
                </c:pt>
                <c:pt idx="225">
                  <c:v>9.0007999999999998E-3</c:v>
                </c:pt>
                <c:pt idx="226">
                  <c:v>9.0408999999999993E-3</c:v>
                </c:pt>
                <c:pt idx="227">
                  <c:v>9.0816000000000004E-3</c:v>
                </c:pt>
                <c:pt idx="228">
                  <c:v>9.1210000000000006E-3</c:v>
                </c:pt>
                <c:pt idx="229">
                  <c:v>9.1610000000000007E-3</c:v>
                </c:pt>
                <c:pt idx="230">
                  <c:v>9.2017000000000002E-3</c:v>
                </c:pt>
                <c:pt idx="231">
                  <c:v>9.2417999999999997E-3</c:v>
                </c:pt>
                <c:pt idx="232">
                  <c:v>9.2811999999999999E-3</c:v>
                </c:pt>
                <c:pt idx="233">
                  <c:v>9.3218999999999993E-3</c:v>
                </c:pt>
                <c:pt idx="234">
                  <c:v>9.3600000000000003E-3</c:v>
                </c:pt>
                <c:pt idx="235">
                  <c:v>9.4000999999999998E-3</c:v>
                </c:pt>
                <c:pt idx="236">
                  <c:v>9.4400999999999999E-3</c:v>
                </c:pt>
                <c:pt idx="237">
                  <c:v>9.4801999999999994E-3</c:v>
                </c:pt>
                <c:pt idx="238">
                  <c:v>9.5201999999999995E-3</c:v>
                </c:pt>
                <c:pt idx="239">
                  <c:v>9.5606000000000007E-3</c:v>
                </c:pt>
                <c:pt idx="240">
                  <c:v>9.6022E-3</c:v>
                </c:pt>
                <c:pt idx="241">
                  <c:v>9.6404000000000004E-3</c:v>
                </c:pt>
                <c:pt idx="242">
                  <c:v>9.6831999999999994E-3</c:v>
                </c:pt>
                <c:pt idx="243">
                  <c:v>9.7213000000000004E-3</c:v>
                </c:pt>
                <c:pt idx="244">
                  <c:v>9.7613999999999999E-3</c:v>
                </c:pt>
                <c:pt idx="245">
                  <c:v>9.8020999999999994E-3</c:v>
                </c:pt>
                <c:pt idx="246">
                  <c:v>9.8434000000000004E-3</c:v>
                </c:pt>
                <c:pt idx="247">
                  <c:v>9.8802999999999998E-3</c:v>
                </c:pt>
                <c:pt idx="248">
                  <c:v>9.9212999999999992E-3</c:v>
                </c:pt>
                <c:pt idx="249">
                  <c:v>9.9612999999999993E-3</c:v>
                </c:pt>
                <c:pt idx="250">
                  <c:v>1.0000999999999999E-2</c:v>
                </c:pt>
                <c:pt idx="251">
                  <c:v>1.0042000000000001E-2</c:v>
                </c:pt>
                <c:pt idx="252">
                  <c:v>1.0081E-2</c:v>
                </c:pt>
                <c:pt idx="253">
                  <c:v>1.0122000000000001E-2</c:v>
                </c:pt>
                <c:pt idx="254">
                  <c:v>1.0161E-2</c:v>
                </c:pt>
                <c:pt idx="255">
                  <c:v>1.0201E-2</c:v>
                </c:pt>
                <c:pt idx="256">
                  <c:v>1.0241999999999999E-2</c:v>
                </c:pt>
                <c:pt idx="257">
                  <c:v>1.0279999999999999E-2</c:v>
                </c:pt>
                <c:pt idx="258">
                  <c:v>1.0319999999999999E-2</c:v>
                </c:pt>
                <c:pt idx="259">
                  <c:v>1.0361E-2</c:v>
                </c:pt>
                <c:pt idx="260">
                  <c:v>1.0401000000000001E-2</c:v>
                </c:pt>
                <c:pt idx="261">
                  <c:v>1.0442999999999999E-2</c:v>
                </c:pt>
                <c:pt idx="262">
                  <c:v>1.0481000000000001E-2</c:v>
                </c:pt>
                <c:pt idx="263">
                  <c:v>1.0522999999999999E-2</c:v>
                </c:pt>
                <c:pt idx="264">
                  <c:v>1.056E-2</c:v>
                </c:pt>
                <c:pt idx="265">
                  <c:v>1.0600999999999999E-2</c:v>
                </c:pt>
                <c:pt idx="266">
                  <c:v>1.0642E-2</c:v>
                </c:pt>
                <c:pt idx="267">
                  <c:v>1.0681E-2</c:v>
                </c:pt>
                <c:pt idx="268">
                  <c:v>1.072E-2</c:v>
                </c:pt>
                <c:pt idx="269">
                  <c:v>1.0761E-2</c:v>
                </c:pt>
                <c:pt idx="270">
                  <c:v>1.0800000000000001E-2</c:v>
                </c:pt>
                <c:pt idx="271">
                  <c:v>1.0841E-2</c:v>
                </c:pt>
                <c:pt idx="272">
                  <c:v>1.0881E-2</c:v>
                </c:pt>
                <c:pt idx="273">
                  <c:v>1.0921E-2</c:v>
                </c:pt>
                <c:pt idx="274">
                  <c:v>1.0959999999999999E-2</c:v>
                </c:pt>
                <c:pt idx="275">
                  <c:v>1.1001E-2</c:v>
                </c:pt>
                <c:pt idx="276">
                  <c:v>1.1039999999999999E-2</c:v>
                </c:pt>
                <c:pt idx="277">
                  <c:v>1.1082E-2</c:v>
                </c:pt>
                <c:pt idx="278">
                  <c:v>1.1122E-2</c:v>
                </c:pt>
                <c:pt idx="279">
                  <c:v>1.1161000000000001E-2</c:v>
                </c:pt>
                <c:pt idx="280">
                  <c:v>1.1202E-2</c:v>
                </c:pt>
                <c:pt idx="281">
                  <c:v>1.1240999999999999E-2</c:v>
                </c:pt>
                <c:pt idx="282">
                  <c:v>1.1280999999999999E-2</c:v>
                </c:pt>
                <c:pt idx="283">
                  <c:v>1.1322E-2</c:v>
                </c:pt>
                <c:pt idx="284">
                  <c:v>1.1363E-2</c:v>
                </c:pt>
                <c:pt idx="285">
                  <c:v>1.1403E-2</c:v>
                </c:pt>
                <c:pt idx="286">
                  <c:v>1.1441E-2</c:v>
                </c:pt>
                <c:pt idx="287">
                  <c:v>1.1483E-2</c:v>
                </c:pt>
                <c:pt idx="288">
                  <c:v>1.1525000000000001E-2</c:v>
                </c:pt>
                <c:pt idx="289">
                  <c:v>1.1564E-2</c:v>
                </c:pt>
                <c:pt idx="290">
                  <c:v>1.1601E-2</c:v>
                </c:pt>
                <c:pt idx="291">
                  <c:v>1.1643000000000001E-2</c:v>
                </c:pt>
                <c:pt idx="292">
                  <c:v>1.1679999999999999E-2</c:v>
                </c:pt>
                <c:pt idx="293">
                  <c:v>1.172E-2</c:v>
                </c:pt>
                <c:pt idx="294">
                  <c:v>1.176E-2</c:v>
                </c:pt>
                <c:pt idx="295">
                  <c:v>1.1801000000000001E-2</c:v>
                </c:pt>
                <c:pt idx="296">
                  <c:v>1.1841000000000001E-2</c:v>
                </c:pt>
                <c:pt idx="297">
                  <c:v>1.1880999999999999E-2</c:v>
                </c:pt>
                <c:pt idx="298">
                  <c:v>1.1920999999999999E-2</c:v>
                </c:pt>
                <c:pt idx="299">
                  <c:v>1.1960999999999999E-2</c:v>
                </c:pt>
                <c:pt idx="300">
                  <c:v>1.2001E-2</c:v>
                </c:pt>
                <c:pt idx="301">
                  <c:v>1.2042000000000001E-2</c:v>
                </c:pt>
                <c:pt idx="302">
                  <c:v>1.2081E-2</c:v>
                </c:pt>
                <c:pt idx="303">
                  <c:v>1.2122000000000001E-2</c:v>
                </c:pt>
                <c:pt idx="304">
                  <c:v>1.2161E-2</c:v>
                </c:pt>
                <c:pt idx="305">
                  <c:v>1.2201E-2</c:v>
                </c:pt>
                <c:pt idx="306">
                  <c:v>1.2241E-2</c:v>
                </c:pt>
                <c:pt idx="307">
                  <c:v>1.2281E-2</c:v>
                </c:pt>
                <c:pt idx="308">
                  <c:v>1.2319999999999999E-2</c:v>
                </c:pt>
                <c:pt idx="309">
                  <c:v>1.2362E-2</c:v>
                </c:pt>
                <c:pt idx="310">
                  <c:v>1.24E-2</c:v>
                </c:pt>
                <c:pt idx="311">
                  <c:v>1.244E-2</c:v>
                </c:pt>
                <c:pt idx="312">
                  <c:v>1.2481000000000001E-2</c:v>
                </c:pt>
                <c:pt idx="313">
                  <c:v>1.2520999999999999E-2</c:v>
                </c:pt>
                <c:pt idx="314">
                  <c:v>1.2560999999999999E-2</c:v>
                </c:pt>
                <c:pt idx="315">
                  <c:v>1.26E-2</c:v>
                </c:pt>
                <c:pt idx="316">
                  <c:v>1.264E-2</c:v>
                </c:pt>
                <c:pt idx="317">
                  <c:v>1.268E-2</c:v>
                </c:pt>
                <c:pt idx="318">
                  <c:v>1.2722000000000001E-2</c:v>
                </c:pt>
                <c:pt idx="319">
                  <c:v>1.2761E-2</c:v>
                </c:pt>
                <c:pt idx="320">
                  <c:v>1.2801E-2</c:v>
                </c:pt>
                <c:pt idx="321">
                  <c:v>1.2840000000000001E-2</c:v>
                </c:pt>
                <c:pt idx="322">
                  <c:v>1.2881E-2</c:v>
                </c:pt>
                <c:pt idx="323">
                  <c:v>1.2921999999999999E-2</c:v>
                </c:pt>
                <c:pt idx="324">
                  <c:v>1.2961E-2</c:v>
                </c:pt>
                <c:pt idx="325">
                  <c:v>1.3001E-2</c:v>
                </c:pt>
                <c:pt idx="326">
                  <c:v>1.3042E-2</c:v>
                </c:pt>
                <c:pt idx="327">
                  <c:v>1.308E-2</c:v>
                </c:pt>
                <c:pt idx="328">
                  <c:v>1.3122E-2</c:v>
                </c:pt>
                <c:pt idx="329">
                  <c:v>1.3162E-2</c:v>
                </c:pt>
                <c:pt idx="330">
                  <c:v>1.32E-2</c:v>
                </c:pt>
                <c:pt idx="331">
                  <c:v>1.324E-2</c:v>
                </c:pt>
                <c:pt idx="332">
                  <c:v>1.3282E-2</c:v>
                </c:pt>
                <c:pt idx="333">
                  <c:v>1.3322000000000001E-2</c:v>
                </c:pt>
                <c:pt idx="334">
                  <c:v>1.3362000000000001E-2</c:v>
                </c:pt>
                <c:pt idx="335">
                  <c:v>1.3402000000000001E-2</c:v>
                </c:pt>
                <c:pt idx="336">
                  <c:v>1.3442000000000001E-2</c:v>
                </c:pt>
                <c:pt idx="337">
                  <c:v>1.3481E-2</c:v>
                </c:pt>
                <c:pt idx="338">
                  <c:v>1.3521E-2</c:v>
                </c:pt>
                <c:pt idx="339">
                  <c:v>1.3561E-2</c:v>
                </c:pt>
                <c:pt idx="340">
                  <c:v>1.3599999999999999E-2</c:v>
                </c:pt>
                <c:pt idx="341">
                  <c:v>1.3639999999999999E-2</c:v>
                </c:pt>
                <c:pt idx="342">
                  <c:v>1.3679999999999999E-2</c:v>
                </c:pt>
                <c:pt idx="343">
                  <c:v>1.372E-2</c:v>
                </c:pt>
                <c:pt idx="344">
                  <c:v>1.376E-2</c:v>
                </c:pt>
                <c:pt idx="345">
                  <c:v>1.38E-2</c:v>
                </c:pt>
                <c:pt idx="346">
                  <c:v>1.3840999999999999E-2</c:v>
                </c:pt>
                <c:pt idx="347">
                  <c:v>1.388E-2</c:v>
                </c:pt>
                <c:pt idx="348">
                  <c:v>1.3920999999999999E-2</c:v>
                </c:pt>
                <c:pt idx="349">
                  <c:v>1.396E-2</c:v>
                </c:pt>
                <c:pt idx="350">
                  <c:v>1.4001E-2</c:v>
                </c:pt>
                <c:pt idx="351">
                  <c:v>1.4041E-2</c:v>
                </c:pt>
                <c:pt idx="352">
                  <c:v>1.4083E-2</c:v>
                </c:pt>
                <c:pt idx="353">
                  <c:v>1.4121E-2</c:v>
                </c:pt>
                <c:pt idx="354">
                  <c:v>1.4165000000000001E-2</c:v>
                </c:pt>
                <c:pt idx="355">
                  <c:v>1.4201E-2</c:v>
                </c:pt>
                <c:pt idx="356">
                  <c:v>1.4241E-2</c:v>
                </c:pt>
                <c:pt idx="357">
                  <c:v>1.4283000000000001E-2</c:v>
                </c:pt>
                <c:pt idx="358">
                  <c:v>1.4321E-2</c:v>
                </c:pt>
                <c:pt idx="359">
                  <c:v>1.4363000000000001E-2</c:v>
                </c:pt>
                <c:pt idx="360">
                  <c:v>1.4402999999999999E-2</c:v>
                </c:pt>
                <c:pt idx="361">
                  <c:v>1.4441000000000001E-2</c:v>
                </c:pt>
                <c:pt idx="362">
                  <c:v>1.4482999999999999E-2</c:v>
                </c:pt>
                <c:pt idx="363">
                  <c:v>1.4520999999999999E-2</c:v>
                </c:pt>
                <c:pt idx="364">
                  <c:v>1.4563E-2</c:v>
                </c:pt>
                <c:pt idx="365">
                  <c:v>1.46E-2</c:v>
                </c:pt>
                <c:pt idx="366">
                  <c:v>1.4642000000000001E-2</c:v>
                </c:pt>
                <c:pt idx="367">
                  <c:v>1.468E-2</c:v>
                </c:pt>
                <c:pt idx="368">
                  <c:v>1.4722000000000001E-2</c:v>
                </c:pt>
                <c:pt idx="369">
                  <c:v>1.4760000000000001E-2</c:v>
                </c:pt>
                <c:pt idx="370">
                  <c:v>1.4803E-2</c:v>
                </c:pt>
                <c:pt idx="371">
                  <c:v>1.4841999999999999E-2</c:v>
                </c:pt>
                <c:pt idx="372">
                  <c:v>1.4881999999999999E-2</c:v>
                </c:pt>
                <c:pt idx="373">
                  <c:v>1.4919999999999999E-2</c:v>
                </c:pt>
                <c:pt idx="374">
                  <c:v>1.4962E-2</c:v>
                </c:pt>
                <c:pt idx="375">
                  <c:v>1.5001E-2</c:v>
                </c:pt>
                <c:pt idx="376">
                  <c:v>1.5044E-2</c:v>
                </c:pt>
                <c:pt idx="377">
                  <c:v>1.5082E-2</c:v>
                </c:pt>
                <c:pt idx="378">
                  <c:v>1.5122999999999999E-2</c:v>
                </c:pt>
                <c:pt idx="379">
                  <c:v>1.5161000000000001E-2</c:v>
                </c:pt>
                <c:pt idx="380">
                  <c:v>1.5207E-2</c:v>
                </c:pt>
                <c:pt idx="381">
                  <c:v>1.5242E-2</c:v>
                </c:pt>
                <c:pt idx="382">
                  <c:v>1.528E-2</c:v>
                </c:pt>
                <c:pt idx="383">
                  <c:v>1.5329000000000001E-2</c:v>
                </c:pt>
                <c:pt idx="384">
                  <c:v>1.5363999999999999E-2</c:v>
                </c:pt>
                <c:pt idx="385">
                  <c:v>1.5405E-2</c:v>
                </c:pt>
                <c:pt idx="386">
                  <c:v>1.5443E-2</c:v>
                </c:pt>
                <c:pt idx="387">
                  <c:v>1.5488999999999999E-2</c:v>
                </c:pt>
                <c:pt idx="388">
                  <c:v>1.5526999999999999E-2</c:v>
                </c:pt>
                <c:pt idx="389">
                  <c:v>1.5563E-2</c:v>
                </c:pt>
                <c:pt idx="390">
                  <c:v>1.5603000000000001E-2</c:v>
                </c:pt>
                <c:pt idx="391">
                  <c:v>1.5649E-2</c:v>
                </c:pt>
                <c:pt idx="392">
                  <c:v>1.5685000000000001E-2</c:v>
                </c:pt>
                <c:pt idx="393">
                  <c:v>1.5724999999999999E-2</c:v>
                </c:pt>
                <c:pt idx="394">
                  <c:v>1.5761000000000001E-2</c:v>
                </c:pt>
                <c:pt idx="395">
                  <c:v>1.5802E-2</c:v>
                </c:pt>
                <c:pt idx="396">
                  <c:v>1.5845000000000001E-2</c:v>
                </c:pt>
                <c:pt idx="397">
                  <c:v>1.5883000000000001E-2</c:v>
                </c:pt>
                <c:pt idx="398">
                  <c:v>1.5921000000000001E-2</c:v>
                </c:pt>
                <c:pt idx="399">
                  <c:v>1.5963000000000001E-2</c:v>
                </c:pt>
                <c:pt idx="400">
                  <c:v>1.6004999999999998E-2</c:v>
                </c:pt>
                <c:pt idx="401">
                  <c:v>1.6043000000000002E-2</c:v>
                </c:pt>
                <c:pt idx="402">
                  <c:v>1.6081000000000002E-2</c:v>
                </c:pt>
                <c:pt idx="403">
                  <c:v>1.6122999999999998E-2</c:v>
                </c:pt>
                <c:pt idx="404">
                  <c:v>1.6160999999999998E-2</c:v>
                </c:pt>
                <c:pt idx="405">
                  <c:v>1.6202000000000001E-2</c:v>
                </c:pt>
                <c:pt idx="406">
                  <c:v>1.6240000000000001E-2</c:v>
                </c:pt>
                <c:pt idx="407">
                  <c:v>1.6282000000000001E-2</c:v>
                </c:pt>
                <c:pt idx="408">
                  <c:v>1.6320000000000001E-2</c:v>
                </c:pt>
                <c:pt idx="409">
                  <c:v>1.6362000000000002E-2</c:v>
                </c:pt>
                <c:pt idx="410">
                  <c:v>1.6400000000000001E-2</c:v>
                </c:pt>
                <c:pt idx="411">
                  <c:v>1.6444E-2</c:v>
                </c:pt>
                <c:pt idx="412">
                  <c:v>1.6480999999999999E-2</c:v>
                </c:pt>
                <c:pt idx="413">
                  <c:v>1.6521000000000001E-2</c:v>
                </c:pt>
                <c:pt idx="414">
                  <c:v>1.6563999999999999E-2</c:v>
                </c:pt>
                <c:pt idx="415">
                  <c:v>1.66E-2</c:v>
                </c:pt>
                <c:pt idx="416">
                  <c:v>1.6641E-2</c:v>
                </c:pt>
                <c:pt idx="417">
                  <c:v>1.668E-2</c:v>
                </c:pt>
                <c:pt idx="418">
                  <c:v>1.6721E-2</c:v>
                </c:pt>
                <c:pt idx="419">
                  <c:v>1.6760000000000001E-2</c:v>
                </c:pt>
                <c:pt idx="420">
                  <c:v>1.6799999999999999E-2</c:v>
                </c:pt>
                <c:pt idx="421">
                  <c:v>1.6840999999999998E-2</c:v>
                </c:pt>
                <c:pt idx="422">
                  <c:v>1.6879999999999999E-2</c:v>
                </c:pt>
                <c:pt idx="423">
                  <c:v>1.6920999999999999E-2</c:v>
                </c:pt>
                <c:pt idx="424">
                  <c:v>1.6961E-2</c:v>
                </c:pt>
                <c:pt idx="425">
                  <c:v>1.7000999999999999E-2</c:v>
                </c:pt>
                <c:pt idx="426">
                  <c:v>1.7041000000000001E-2</c:v>
                </c:pt>
                <c:pt idx="427">
                  <c:v>1.7080999999999999E-2</c:v>
                </c:pt>
                <c:pt idx="428">
                  <c:v>1.7121000000000001E-2</c:v>
                </c:pt>
                <c:pt idx="429">
                  <c:v>1.7160999999999999E-2</c:v>
                </c:pt>
                <c:pt idx="430">
                  <c:v>1.7201000000000001E-2</c:v>
                </c:pt>
                <c:pt idx="431">
                  <c:v>1.7240999999999999E-2</c:v>
                </c:pt>
                <c:pt idx="432">
                  <c:v>1.7281000000000001E-2</c:v>
                </c:pt>
                <c:pt idx="433">
                  <c:v>1.7322000000000001E-2</c:v>
                </c:pt>
                <c:pt idx="434">
                  <c:v>1.7361000000000001E-2</c:v>
                </c:pt>
                <c:pt idx="435">
                  <c:v>1.7402000000000001E-2</c:v>
                </c:pt>
                <c:pt idx="436">
                  <c:v>1.7441999999999999E-2</c:v>
                </c:pt>
                <c:pt idx="437">
                  <c:v>1.7481E-2</c:v>
                </c:pt>
                <c:pt idx="438">
                  <c:v>1.7520999999999998E-2</c:v>
                </c:pt>
                <c:pt idx="439">
                  <c:v>1.7562000000000001E-2</c:v>
                </c:pt>
                <c:pt idx="440">
                  <c:v>1.7600000000000001E-2</c:v>
                </c:pt>
                <c:pt idx="441">
                  <c:v>1.7642000000000001E-2</c:v>
                </c:pt>
                <c:pt idx="442">
                  <c:v>1.7680000000000001E-2</c:v>
                </c:pt>
                <c:pt idx="443">
                  <c:v>1.7722000000000002E-2</c:v>
                </c:pt>
                <c:pt idx="444">
                  <c:v>1.7760000000000001E-2</c:v>
                </c:pt>
                <c:pt idx="445">
                  <c:v>1.78E-2</c:v>
                </c:pt>
                <c:pt idx="446">
                  <c:v>1.7840000000000002E-2</c:v>
                </c:pt>
                <c:pt idx="447">
                  <c:v>1.788E-2</c:v>
                </c:pt>
                <c:pt idx="448">
                  <c:v>1.7919999999999998E-2</c:v>
                </c:pt>
                <c:pt idx="449">
                  <c:v>1.796E-2</c:v>
                </c:pt>
                <c:pt idx="450">
                  <c:v>1.8002000000000001E-2</c:v>
                </c:pt>
                <c:pt idx="451">
                  <c:v>1.8041000000000001E-2</c:v>
                </c:pt>
                <c:pt idx="452">
                  <c:v>1.8082000000000001E-2</c:v>
                </c:pt>
                <c:pt idx="453">
                  <c:v>1.8121000000000002E-2</c:v>
                </c:pt>
                <c:pt idx="454">
                  <c:v>1.8162000000000001E-2</c:v>
                </c:pt>
                <c:pt idx="455">
                  <c:v>1.8201999999999999E-2</c:v>
                </c:pt>
                <c:pt idx="456">
                  <c:v>1.8242000000000001E-2</c:v>
                </c:pt>
                <c:pt idx="457">
                  <c:v>1.8280999999999999E-2</c:v>
                </c:pt>
                <c:pt idx="458">
                  <c:v>1.8321E-2</c:v>
                </c:pt>
                <c:pt idx="459">
                  <c:v>1.8362E-2</c:v>
                </c:pt>
                <c:pt idx="460">
                  <c:v>1.84E-2</c:v>
                </c:pt>
                <c:pt idx="461">
                  <c:v>1.8442E-2</c:v>
                </c:pt>
                <c:pt idx="462">
                  <c:v>1.848E-2</c:v>
                </c:pt>
                <c:pt idx="463">
                  <c:v>1.8522E-2</c:v>
                </c:pt>
                <c:pt idx="464">
                  <c:v>1.8561999999999999E-2</c:v>
                </c:pt>
                <c:pt idx="465">
                  <c:v>1.8602E-2</c:v>
                </c:pt>
                <c:pt idx="466">
                  <c:v>1.864E-2</c:v>
                </c:pt>
                <c:pt idx="467">
                  <c:v>1.8682000000000001E-2</c:v>
                </c:pt>
                <c:pt idx="468">
                  <c:v>1.8721999999999999E-2</c:v>
                </c:pt>
                <c:pt idx="469">
                  <c:v>1.8762000000000001E-2</c:v>
                </c:pt>
                <c:pt idx="470">
                  <c:v>1.8800999999999998E-2</c:v>
                </c:pt>
                <c:pt idx="471">
                  <c:v>1.8841E-2</c:v>
                </c:pt>
                <c:pt idx="472">
                  <c:v>1.8880999999999998E-2</c:v>
                </c:pt>
                <c:pt idx="473">
                  <c:v>1.8921E-2</c:v>
                </c:pt>
                <c:pt idx="474">
                  <c:v>1.8960999999999999E-2</c:v>
                </c:pt>
                <c:pt idx="475">
                  <c:v>1.9001000000000001E-2</c:v>
                </c:pt>
                <c:pt idx="476">
                  <c:v>1.9040999999999999E-2</c:v>
                </c:pt>
                <c:pt idx="477">
                  <c:v>1.9081000000000001E-2</c:v>
                </c:pt>
                <c:pt idx="478">
                  <c:v>1.9120000000000002E-2</c:v>
                </c:pt>
                <c:pt idx="479">
                  <c:v>1.9161000000000001E-2</c:v>
                </c:pt>
                <c:pt idx="480">
                  <c:v>1.9199999999999998E-2</c:v>
                </c:pt>
                <c:pt idx="481">
                  <c:v>1.9241000000000001E-2</c:v>
                </c:pt>
                <c:pt idx="482">
                  <c:v>1.9281E-2</c:v>
                </c:pt>
                <c:pt idx="483">
                  <c:v>1.9321000000000001E-2</c:v>
                </c:pt>
                <c:pt idx="484">
                  <c:v>1.9361E-2</c:v>
                </c:pt>
                <c:pt idx="485">
                  <c:v>1.9401000000000002E-2</c:v>
                </c:pt>
                <c:pt idx="486">
                  <c:v>1.9441E-2</c:v>
                </c:pt>
                <c:pt idx="487">
                  <c:v>1.9480999999999998E-2</c:v>
                </c:pt>
                <c:pt idx="488">
                  <c:v>1.9521E-2</c:v>
                </c:pt>
                <c:pt idx="489">
                  <c:v>1.9562E-2</c:v>
                </c:pt>
                <c:pt idx="490">
                  <c:v>1.9599999999999999E-2</c:v>
                </c:pt>
                <c:pt idx="491">
                  <c:v>1.9642E-2</c:v>
                </c:pt>
                <c:pt idx="492">
                  <c:v>1.9681000000000001E-2</c:v>
                </c:pt>
                <c:pt idx="493">
                  <c:v>1.9722E-2</c:v>
                </c:pt>
                <c:pt idx="494">
                  <c:v>1.9761999999999998E-2</c:v>
                </c:pt>
                <c:pt idx="495">
                  <c:v>1.9800999999999999E-2</c:v>
                </c:pt>
                <c:pt idx="496">
                  <c:v>1.9841999999999999E-2</c:v>
                </c:pt>
                <c:pt idx="497">
                  <c:v>1.9879999999999998E-2</c:v>
                </c:pt>
                <c:pt idx="498">
                  <c:v>1.9921999999999999E-2</c:v>
                </c:pt>
                <c:pt idx="499">
                  <c:v>1.9959999999999999E-2</c:v>
                </c:pt>
                <c:pt idx="500">
                  <c:v>0.02</c:v>
                </c:pt>
                <c:pt idx="501">
                  <c:v>2.0041E-2</c:v>
                </c:pt>
                <c:pt idx="502">
                  <c:v>2.0083E-2</c:v>
                </c:pt>
                <c:pt idx="503">
                  <c:v>2.0124E-2</c:v>
                </c:pt>
                <c:pt idx="504">
                  <c:v>2.0161999999999999E-2</c:v>
                </c:pt>
                <c:pt idx="505">
                  <c:v>2.0201E-2</c:v>
                </c:pt>
                <c:pt idx="506">
                  <c:v>2.0242E-2</c:v>
                </c:pt>
                <c:pt idx="507">
                  <c:v>2.0282000000000001E-2</c:v>
                </c:pt>
                <c:pt idx="508">
                  <c:v>2.0320999999999999E-2</c:v>
                </c:pt>
                <c:pt idx="509">
                  <c:v>2.036E-2</c:v>
                </c:pt>
                <c:pt idx="510">
                  <c:v>2.0402E-2</c:v>
                </c:pt>
                <c:pt idx="511">
                  <c:v>2.0441000000000001E-2</c:v>
                </c:pt>
                <c:pt idx="512">
                  <c:v>2.0482E-2</c:v>
                </c:pt>
                <c:pt idx="513">
                  <c:v>2.0521000000000001E-2</c:v>
                </c:pt>
                <c:pt idx="514">
                  <c:v>2.0560999999999999E-2</c:v>
                </c:pt>
                <c:pt idx="515">
                  <c:v>2.06E-2</c:v>
                </c:pt>
                <c:pt idx="516">
                  <c:v>2.0639999999999999E-2</c:v>
                </c:pt>
                <c:pt idx="517">
                  <c:v>2.0684000000000001E-2</c:v>
                </c:pt>
                <c:pt idx="518">
                  <c:v>2.0721E-2</c:v>
                </c:pt>
                <c:pt idx="519">
                  <c:v>2.0761000000000002E-2</c:v>
                </c:pt>
                <c:pt idx="520">
                  <c:v>2.0801E-2</c:v>
                </c:pt>
                <c:pt idx="521">
                  <c:v>2.0840999999999998E-2</c:v>
                </c:pt>
                <c:pt idx="522">
                  <c:v>2.0881E-2</c:v>
                </c:pt>
                <c:pt idx="523">
                  <c:v>2.0922E-2</c:v>
                </c:pt>
                <c:pt idx="524">
                  <c:v>2.0959999999999999E-2</c:v>
                </c:pt>
                <c:pt idx="525">
                  <c:v>2.1003000000000001E-2</c:v>
                </c:pt>
                <c:pt idx="526">
                  <c:v>2.1041000000000001E-2</c:v>
                </c:pt>
                <c:pt idx="527">
                  <c:v>2.1080000000000002E-2</c:v>
                </c:pt>
                <c:pt idx="528">
                  <c:v>2.112E-2</c:v>
                </c:pt>
                <c:pt idx="529">
                  <c:v>2.1162E-2</c:v>
                </c:pt>
                <c:pt idx="530">
                  <c:v>2.12E-2</c:v>
                </c:pt>
                <c:pt idx="531">
                  <c:v>2.1243999999999999E-2</c:v>
                </c:pt>
                <c:pt idx="532">
                  <c:v>2.1284000000000001E-2</c:v>
                </c:pt>
                <c:pt idx="533">
                  <c:v>2.1319999999999999E-2</c:v>
                </c:pt>
                <c:pt idx="534">
                  <c:v>2.1361999999999999E-2</c:v>
                </c:pt>
                <c:pt idx="535">
                  <c:v>2.1402000000000001E-2</c:v>
                </c:pt>
                <c:pt idx="536">
                  <c:v>2.1441999999999999E-2</c:v>
                </c:pt>
                <c:pt idx="537">
                  <c:v>2.1481E-2</c:v>
                </c:pt>
                <c:pt idx="538">
                  <c:v>2.1520999999999998E-2</c:v>
                </c:pt>
                <c:pt idx="539">
                  <c:v>2.1561E-2</c:v>
                </c:pt>
                <c:pt idx="540">
                  <c:v>2.1600000000000001E-2</c:v>
                </c:pt>
                <c:pt idx="541">
                  <c:v>2.164E-2</c:v>
                </c:pt>
                <c:pt idx="542">
                  <c:v>2.1683999999999998E-2</c:v>
                </c:pt>
                <c:pt idx="543">
                  <c:v>2.1722000000000002E-2</c:v>
                </c:pt>
                <c:pt idx="544">
                  <c:v>2.1760999999999999E-2</c:v>
                </c:pt>
                <c:pt idx="545">
                  <c:v>2.1804E-2</c:v>
                </c:pt>
                <c:pt idx="546">
                  <c:v>2.1840999999999999E-2</c:v>
                </c:pt>
                <c:pt idx="547">
                  <c:v>2.188E-2</c:v>
                </c:pt>
                <c:pt idx="548">
                  <c:v>2.1919999999999999E-2</c:v>
                </c:pt>
                <c:pt idx="549">
                  <c:v>2.196E-2</c:v>
                </c:pt>
                <c:pt idx="550">
                  <c:v>2.1999999999999999E-2</c:v>
                </c:pt>
                <c:pt idx="551">
                  <c:v>2.2040000000000001E-2</c:v>
                </c:pt>
                <c:pt idx="552">
                  <c:v>2.2079999999999999E-2</c:v>
                </c:pt>
                <c:pt idx="553">
                  <c:v>2.2120000000000001E-2</c:v>
                </c:pt>
                <c:pt idx="554">
                  <c:v>2.2161E-2</c:v>
                </c:pt>
                <c:pt idx="555">
                  <c:v>2.2200999999999999E-2</c:v>
                </c:pt>
                <c:pt idx="556">
                  <c:v>2.2241E-2</c:v>
                </c:pt>
                <c:pt idx="557">
                  <c:v>2.2280999999999999E-2</c:v>
                </c:pt>
                <c:pt idx="558">
                  <c:v>2.2321000000000001E-2</c:v>
                </c:pt>
                <c:pt idx="559">
                  <c:v>2.2360999999999999E-2</c:v>
                </c:pt>
                <c:pt idx="560">
                  <c:v>2.2401000000000001E-2</c:v>
                </c:pt>
                <c:pt idx="561">
                  <c:v>2.2440999999999999E-2</c:v>
                </c:pt>
                <c:pt idx="562">
                  <c:v>2.2481000000000001E-2</c:v>
                </c:pt>
                <c:pt idx="563">
                  <c:v>2.2519999999999998E-2</c:v>
                </c:pt>
                <c:pt idx="564">
                  <c:v>2.256E-2</c:v>
                </c:pt>
                <c:pt idx="565">
                  <c:v>2.2599999999999999E-2</c:v>
                </c:pt>
                <c:pt idx="566">
                  <c:v>2.2641999999999999E-2</c:v>
                </c:pt>
                <c:pt idx="567">
                  <c:v>2.2681E-2</c:v>
                </c:pt>
                <c:pt idx="568">
                  <c:v>2.2721000000000002E-2</c:v>
                </c:pt>
                <c:pt idx="569">
                  <c:v>2.2761E-2</c:v>
                </c:pt>
                <c:pt idx="570">
                  <c:v>2.2801999999999999E-2</c:v>
                </c:pt>
                <c:pt idx="571">
                  <c:v>2.2839999999999999E-2</c:v>
                </c:pt>
                <c:pt idx="572">
                  <c:v>2.2880000000000001E-2</c:v>
                </c:pt>
                <c:pt idx="573">
                  <c:v>2.2921E-2</c:v>
                </c:pt>
                <c:pt idx="574">
                  <c:v>2.2960999999999999E-2</c:v>
                </c:pt>
                <c:pt idx="575">
                  <c:v>2.3E-2</c:v>
                </c:pt>
                <c:pt idx="576">
                  <c:v>2.3042E-2</c:v>
                </c:pt>
                <c:pt idx="577">
                  <c:v>2.3081999999999998E-2</c:v>
                </c:pt>
                <c:pt idx="578">
                  <c:v>2.3120000000000002E-2</c:v>
                </c:pt>
                <c:pt idx="579">
                  <c:v>2.3161999999999999E-2</c:v>
                </c:pt>
                <c:pt idx="580">
                  <c:v>2.3202E-2</c:v>
                </c:pt>
                <c:pt idx="581">
                  <c:v>2.3243E-2</c:v>
                </c:pt>
                <c:pt idx="582">
                  <c:v>2.3279999999999999E-2</c:v>
                </c:pt>
                <c:pt idx="583">
                  <c:v>2.332E-2</c:v>
                </c:pt>
                <c:pt idx="584">
                  <c:v>2.3361E-2</c:v>
                </c:pt>
                <c:pt idx="585">
                  <c:v>2.3400000000000001E-2</c:v>
                </c:pt>
                <c:pt idx="586">
                  <c:v>2.3441E-2</c:v>
                </c:pt>
                <c:pt idx="587">
                  <c:v>2.3480000000000001E-2</c:v>
                </c:pt>
                <c:pt idx="588">
                  <c:v>2.3519999999999999E-2</c:v>
                </c:pt>
                <c:pt idx="589">
                  <c:v>2.3560999999999999E-2</c:v>
                </c:pt>
                <c:pt idx="590">
                  <c:v>2.3599999999999999E-2</c:v>
                </c:pt>
                <c:pt idx="591">
                  <c:v>2.3640000000000001E-2</c:v>
                </c:pt>
                <c:pt idx="592">
                  <c:v>2.3681000000000001E-2</c:v>
                </c:pt>
                <c:pt idx="593">
                  <c:v>2.3720999999999999E-2</c:v>
                </c:pt>
                <c:pt idx="594">
                  <c:v>2.3761000000000001E-2</c:v>
                </c:pt>
                <c:pt idx="595">
                  <c:v>2.3800999999999999E-2</c:v>
                </c:pt>
                <c:pt idx="596">
                  <c:v>2.3841000000000001E-2</c:v>
                </c:pt>
                <c:pt idx="597">
                  <c:v>2.3880999999999999E-2</c:v>
                </c:pt>
                <c:pt idx="598">
                  <c:v>2.3921000000000001E-2</c:v>
                </c:pt>
                <c:pt idx="599">
                  <c:v>2.3962000000000001E-2</c:v>
                </c:pt>
                <c:pt idx="600">
                  <c:v>2.4001000000000001E-2</c:v>
                </c:pt>
                <c:pt idx="601">
                  <c:v>2.4042000000000001E-2</c:v>
                </c:pt>
                <c:pt idx="602">
                  <c:v>2.4081999999999999E-2</c:v>
                </c:pt>
                <c:pt idx="603">
                  <c:v>2.4125000000000001E-2</c:v>
                </c:pt>
                <c:pt idx="604">
                  <c:v>2.4163E-2</c:v>
                </c:pt>
                <c:pt idx="605">
                  <c:v>2.4202000000000001E-2</c:v>
                </c:pt>
                <c:pt idx="606">
                  <c:v>2.4242E-2</c:v>
                </c:pt>
                <c:pt idx="607">
                  <c:v>2.4279999999999999E-2</c:v>
                </c:pt>
                <c:pt idx="608">
                  <c:v>2.4322E-2</c:v>
                </c:pt>
                <c:pt idx="609">
                  <c:v>2.436E-2</c:v>
                </c:pt>
                <c:pt idx="610">
                  <c:v>2.4400000000000002E-2</c:v>
                </c:pt>
                <c:pt idx="611">
                  <c:v>2.4441999999999998E-2</c:v>
                </c:pt>
                <c:pt idx="612">
                  <c:v>2.4480999999999999E-2</c:v>
                </c:pt>
                <c:pt idx="613">
                  <c:v>2.4521000000000001E-2</c:v>
                </c:pt>
                <c:pt idx="614">
                  <c:v>2.4562E-2</c:v>
                </c:pt>
                <c:pt idx="615">
                  <c:v>2.4604999999999998E-2</c:v>
                </c:pt>
                <c:pt idx="616">
                  <c:v>2.4642000000000001E-2</c:v>
                </c:pt>
                <c:pt idx="617">
                  <c:v>2.4681000000000002E-2</c:v>
                </c:pt>
                <c:pt idx="618">
                  <c:v>2.4722999999999998E-2</c:v>
                </c:pt>
                <c:pt idx="619">
                  <c:v>2.4764999999999999E-2</c:v>
                </c:pt>
                <c:pt idx="620">
                  <c:v>2.4802999999999999E-2</c:v>
                </c:pt>
                <c:pt idx="621">
                  <c:v>2.4840999999999998E-2</c:v>
                </c:pt>
                <c:pt idx="622">
                  <c:v>2.4882000000000001E-2</c:v>
                </c:pt>
                <c:pt idx="623">
                  <c:v>2.4920000000000001E-2</c:v>
                </c:pt>
                <c:pt idx="624">
                  <c:v>2.4962999999999999E-2</c:v>
                </c:pt>
                <c:pt idx="625">
                  <c:v>2.5000999999999999E-2</c:v>
                </c:pt>
                <c:pt idx="626">
                  <c:v>2.5041999999999998E-2</c:v>
                </c:pt>
                <c:pt idx="627">
                  <c:v>2.5080000000000002E-2</c:v>
                </c:pt>
                <c:pt idx="628">
                  <c:v>2.5124E-2</c:v>
                </c:pt>
                <c:pt idx="629">
                  <c:v>2.5162E-2</c:v>
                </c:pt>
                <c:pt idx="630">
                  <c:v>2.521E-2</c:v>
                </c:pt>
                <c:pt idx="631">
                  <c:v>2.5248E-2</c:v>
                </c:pt>
                <c:pt idx="632">
                  <c:v>2.5284000000000001E-2</c:v>
                </c:pt>
                <c:pt idx="633">
                  <c:v>2.5322000000000001E-2</c:v>
                </c:pt>
                <c:pt idx="634">
                  <c:v>2.5360000000000001E-2</c:v>
                </c:pt>
                <c:pt idx="635">
                  <c:v>2.5408E-2</c:v>
                </c:pt>
                <c:pt idx="636">
                  <c:v>2.5444000000000001E-2</c:v>
                </c:pt>
                <c:pt idx="637">
                  <c:v>2.5485000000000001E-2</c:v>
                </c:pt>
                <c:pt idx="638">
                  <c:v>2.5520000000000001E-2</c:v>
                </c:pt>
                <c:pt idx="639">
                  <c:v>2.5565999999999998E-2</c:v>
                </c:pt>
                <c:pt idx="640">
                  <c:v>2.5607000000000001E-2</c:v>
                </c:pt>
                <c:pt idx="641">
                  <c:v>2.5658E-2</c:v>
                </c:pt>
                <c:pt idx="642">
                  <c:v>2.5683000000000001E-2</c:v>
                </c:pt>
                <c:pt idx="643">
                  <c:v>2.5721000000000001E-2</c:v>
                </c:pt>
                <c:pt idx="644">
                  <c:v>2.5760999999999999E-2</c:v>
                </c:pt>
                <c:pt idx="645">
                  <c:v>2.5801000000000001E-2</c:v>
                </c:pt>
                <c:pt idx="646">
                  <c:v>2.5843999999999999E-2</c:v>
                </c:pt>
                <c:pt idx="647">
                  <c:v>2.5883E-2</c:v>
                </c:pt>
                <c:pt idx="648">
                  <c:v>2.5921E-2</c:v>
                </c:pt>
                <c:pt idx="649">
                  <c:v>2.5961000000000001E-2</c:v>
                </c:pt>
                <c:pt idx="650">
                  <c:v>2.6005E-2</c:v>
                </c:pt>
                <c:pt idx="651">
                  <c:v>2.6043E-2</c:v>
                </c:pt>
                <c:pt idx="652">
                  <c:v>2.6085000000000001E-2</c:v>
                </c:pt>
                <c:pt idx="653">
                  <c:v>2.6123E-2</c:v>
                </c:pt>
                <c:pt idx="654">
                  <c:v>2.6161E-2</c:v>
                </c:pt>
                <c:pt idx="655">
                  <c:v>2.6202E-2</c:v>
                </c:pt>
                <c:pt idx="656">
                  <c:v>2.6241E-2</c:v>
                </c:pt>
                <c:pt idx="657">
                  <c:v>2.6282E-2</c:v>
                </c:pt>
                <c:pt idx="658">
                  <c:v>2.6321000000000001E-2</c:v>
                </c:pt>
                <c:pt idx="659">
                  <c:v>2.6362E-2</c:v>
                </c:pt>
                <c:pt idx="660">
                  <c:v>2.64E-2</c:v>
                </c:pt>
                <c:pt idx="661">
                  <c:v>2.6443000000000001E-2</c:v>
                </c:pt>
                <c:pt idx="662">
                  <c:v>2.648E-2</c:v>
                </c:pt>
                <c:pt idx="663">
                  <c:v>2.6519999999999998E-2</c:v>
                </c:pt>
                <c:pt idx="664">
                  <c:v>2.6563E-2</c:v>
                </c:pt>
                <c:pt idx="665">
                  <c:v>2.6599999999999999E-2</c:v>
                </c:pt>
                <c:pt idx="666">
                  <c:v>2.6644000000000001E-2</c:v>
                </c:pt>
                <c:pt idx="667">
                  <c:v>2.6679999999999999E-2</c:v>
                </c:pt>
                <c:pt idx="668">
                  <c:v>2.6720000000000001E-2</c:v>
                </c:pt>
                <c:pt idx="669">
                  <c:v>2.6764E-2</c:v>
                </c:pt>
                <c:pt idx="670">
                  <c:v>2.6800999999999998E-2</c:v>
                </c:pt>
                <c:pt idx="671">
                  <c:v>2.6841E-2</c:v>
                </c:pt>
                <c:pt idx="672">
                  <c:v>2.6880000000000001E-2</c:v>
                </c:pt>
                <c:pt idx="673">
                  <c:v>2.6921E-2</c:v>
                </c:pt>
                <c:pt idx="674">
                  <c:v>2.6960999999999999E-2</c:v>
                </c:pt>
                <c:pt idx="675">
                  <c:v>2.7001000000000001E-2</c:v>
                </c:pt>
                <c:pt idx="676">
                  <c:v>2.7040000000000002E-2</c:v>
                </c:pt>
                <c:pt idx="677">
                  <c:v>2.7081000000000001E-2</c:v>
                </c:pt>
                <c:pt idx="678">
                  <c:v>2.7119999999999998E-2</c:v>
                </c:pt>
                <c:pt idx="679">
                  <c:v>2.716E-2</c:v>
                </c:pt>
                <c:pt idx="680">
                  <c:v>2.7200999999999999E-2</c:v>
                </c:pt>
                <c:pt idx="681">
                  <c:v>2.724E-2</c:v>
                </c:pt>
                <c:pt idx="682">
                  <c:v>2.7281E-2</c:v>
                </c:pt>
                <c:pt idx="683">
                  <c:v>2.7321000000000002E-2</c:v>
                </c:pt>
                <c:pt idx="684">
                  <c:v>2.7361E-2</c:v>
                </c:pt>
                <c:pt idx="685">
                  <c:v>2.7400999999999998E-2</c:v>
                </c:pt>
                <c:pt idx="686">
                  <c:v>2.7441E-2</c:v>
                </c:pt>
                <c:pt idx="687">
                  <c:v>2.7480999999999998E-2</c:v>
                </c:pt>
                <c:pt idx="688">
                  <c:v>2.7521E-2</c:v>
                </c:pt>
                <c:pt idx="689">
                  <c:v>2.7562E-2</c:v>
                </c:pt>
                <c:pt idx="690">
                  <c:v>2.7601000000000001E-2</c:v>
                </c:pt>
                <c:pt idx="691">
                  <c:v>2.7642E-2</c:v>
                </c:pt>
                <c:pt idx="692">
                  <c:v>2.7681000000000001E-2</c:v>
                </c:pt>
                <c:pt idx="693">
                  <c:v>2.7720999999999999E-2</c:v>
                </c:pt>
                <c:pt idx="694">
                  <c:v>2.7761999999999998E-2</c:v>
                </c:pt>
                <c:pt idx="695">
                  <c:v>2.7800999999999999E-2</c:v>
                </c:pt>
                <c:pt idx="696">
                  <c:v>2.7841000000000001E-2</c:v>
                </c:pt>
                <c:pt idx="697">
                  <c:v>2.7882000000000001E-2</c:v>
                </c:pt>
                <c:pt idx="698">
                  <c:v>2.7921999999999999E-2</c:v>
                </c:pt>
                <c:pt idx="699">
                  <c:v>2.7962000000000001E-2</c:v>
                </c:pt>
                <c:pt idx="700">
                  <c:v>2.8001999999999999E-2</c:v>
                </c:pt>
                <c:pt idx="701">
                  <c:v>2.8042000000000001E-2</c:v>
                </c:pt>
                <c:pt idx="702">
                  <c:v>2.8080000000000001E-2</c:v>
                </c:pt>
                <c:pt idx="703">
                  <c:v>2.8122000000000001E-2</c:v>
                </c:pt>
                <c:pt idx="704">
                  <c:v>2.8162E-2</c:v>
                </c:pt>
                <c:pt idx="705">
                  <c:v>2.8202000000000001E-2</c:v>
                </c:pt>
                <c:pt idx="706">
                  <c:v>2.8240000000000001E-2</c:v>
                </c:pt>
                <c:pt idx="707">
                  <c:v>2.8282000000000002E-2</c:v>
                </c:pt>
                <c:pt idx="708">
                  <c:v>2.8322E-2</c:v>
                </c:pt>
                <c:pt idx="709">
                  <c:v>2.836E-2</c:v>
                </c:pt>
                <c:pt idx="710">
                  <c:v>2.8400000000000002E-2</c:v>
                </c:pt>
                <c:pt idx="711">
                  <c:v>2.8441000000000001E-2</c:v>
                </c:pt>
                <c:pt idx="712">
                  <c:v>2.8479999999999998E-2</c:v>
                </c:pt>
                <c:pt idx="713">
                  <c:v>2.8521000000000001E-2</c:v>
                </c:pt>
                <c:pt idx="714">
                  <c:v>2.8559999999999999E-2</c:v>
                </c:pt>
                <c:pt idx="715">
                  <c:v>2.8601000000000001E-2</c:v>
                </c:pt>
                <c:pt idx="716">
                  <c:v>2.8639999999999999E-2</c:v>
                </c:pt>
                <c:pt idx="717">
                  <c:v>2.8680000000000001E-2</c:v>
                </c:pt>
                <c:pt idx="718">
                  <c:v>2.8719999999999999E-2</c:v>
                </c:pt>
                <c:pt idx="719">
                  <c:v>2.8760999999999998E-2</c:v>
                </c:pt>
                <c:pt idx="720">
                  <c:v>2.8801E-2</c:v>
                </c:pt>
                <c:pt idx="721">
                  <c:v>2.8840999999999999E-2</c:v>
                </c:pt>
                <c:pt idx="722">
                  <c:v>2.8881E-2</c:v>
                </c:pt>
                <c:pt idx="723">
                  <c:v>2.8920999999999999E-2</c:v>
                </c:pt>
                <c:pt idx="724">
                  <c:v>2.8961000000000001E-2</c:v>
                </c:pt>
                <c:pt idx="725">
                  <c:v>2.9000999999999999E-2</c:v>
                </c:pt>
                <c:pt idx="726">
                  <c:v>2.9041000000000001E-2</c:v>
                </c:pt>
                <c:pt idx="727">
                  <c:v>2.9080999999999999E-2</c:v>
                </c:pt>
                <c:pt idx="728">
                  <c:v>2.9121999999999999E-2</c:v>
                </c:pt>
                <c:pt idx="729">
                  <c:v>2.9162E-2</c:v>
                </c:pt>
                <c:pt idx="730">
                  <c:v>2.9201999999999999E-2</c:v>
                </c:pt>
                <c:pt idx="731">
                  <c:v>2.9242000000000001E-2</c:v>
                </c:pt>
                <c:pt idx="732">
                  <c:v>2.9281000000000001E-2</c:v>
                </c:pt>
                <c:pt idx="733">
                  <c:v>2.9322000000000001E-2</c:v>
                </c:pt>
                <c:pt idx="734">
                  <c:v>2.9361000000000002E-2</c:v>
                </c:pt>
                <c:pt idx="735">
                  <c:v>2.9402000000000001E-2</c:v>
                </c:pt>
                <c:pt idx="736">
                  <c:v>2.9440000000000001E-2</c:v>
                </c:pt>
                <c:pt idx="737">
                  <c:v>2.9479999999999999E-2</c:v>
                </c:pt>
                <c:pt idx="738">
                  <c:v>2.9520999999999999E-2</c:v>
                </c:pt>
                <c:pt idx="739">
                  <c:v>2.9562000000000001E-2</c:v>
                </c:pt>
                <c:pt idx="740">
                  <c:v>2.9600999999999999E-2</c:v>
                </c:pt>
                <c:pt idx="741">
                  <c:v>2.9641000000000001E-2</c:v>
                </c:pt>
                <c:pt idx="742">
                  <c:v>2.9680999999999999E-2</c:v>
                </c:pt>
                <c:pt idx="743">
                  <c:v>2.9721000000000001E-2</c:v>
                </c:pt>
                <c:pt idx="744">
                  <c:v>2.9760999999999999E-2</c:v>
                </c:pt>
                <c:pt idx="745">
                  <c:v>2.9801000000000001E-2</c:v>
                </c:pt>
                <c:pt idx="746">
                  <c:v>2.9840999999999999E-2</c:v>
                </c:pt>
                <c:pt idx="747">
                  <c:v>2.9881000000000001E-2</c:v>
                </c:pt>
                <c:pt idx="748">
                  <c:v>2.9921E-2</c:v>
                </c:pt>
                <c:pt idx="749">
                  <c:v>2.9961000000000002E-2</c:v>
                </c:pt>
                <c:pt idx="750">
                  <c:v>3.0002999999999998E-2</c:v>
                </c:pt>
                <c:pt idx="751">
                  <c:v>3.0041000000000002E-2</c:v>
                </c:pt>
                <c:pt idx="752">
                  <c:v>3.0082000000000001E-2</c:v>
                </c:pt>
                <c:pt idx="753">
                  <c:v>3.0120999999999998E-2</c:v>
                </c:pt>
                <c:pt idx="754">
                  <c:v>3.0162000000000001E-2</c:v>
                </c:pt>
                <c:pt idx="755">
                  <c:v>3.0200999999999999E-2</c:v>
                </c:pt>
                <c:pt idx="756">
                  <c:v>3.0241000000000001E-2</c:v>
                </c:pt>
                <c:pt idx="757">
                  <c:v>3.0280999999999999E-2</c:v>
                </c:pt>
                <c:pt idx="758">
                  <c:v>3.0322000000000002E-2</c:v>
                </c:pt>
                <c:pt idx="759">
                  <c:v>3.0360000000000002E-2</c:v>
                </c:pt>
                <c:pt idx="760">
                  <c:v>3.0401000000000001E-2</c:v>
                </c:pt>
                <c:pt idx="761">
                  <c:v>3.0440999999999999E-2</c:v>
                </c:pt>
                <c:pt idx="762">
                  <c:v>3.0481000000000001E-2</c:v>
                </c:pt>
                <c:pt idx="763">
                  <c:v>3.0521E-2</c:v>
                </c:pt>
                <c:pt idx="764">
                  <c:v>3.0561999999999999E-2</c:v>
                </c:pt>
                <c:pt idx="765">
                  <c:v>3.0601E-2</c:v>
                </c:pt>
                <c:pt idx="766">
                  <c:v>3.0641000000000002E-2</c:v>
                </c:pt>
                <c:pt idx="767">
                  <c:v>3.0682000000000001E-2</c:v>
                </c:pt>
                <c:pt idx="768">
                  <c:v>3.0721999999999999E-2</c:v>
                </c:pt>
                <c:pt idx="769">
                  <c:v>3.0761E-2</c:v>
                </c:pt>
                <c:pt idx="770">
                  <c:v>3.0800999999999999E-2</c:v>
                </c:pt>
                <c:pt idx="771">
                  <c:v>3.0842000000000001E-2</c:v>
                </c:pt>
                <c:pt idx="772">
                  <c:v>3.0882E-2</c:v>
                </c:pt>
                <c:pt idx="773">
                  <c:v>3.0925000000000001E-2</c:v>
                </c:pt>
                <c:pt idx="774">
                  <c:v>3.0962E-2</c:v>
                </c:pt>
                <c:pt idx="775">
                  <c:v>3.1004E-2</c:v>
                </c:pt>
                <c:pt idx="776">
                  <c:v>3.1040000000000002E-2</c:v>
                </c:pt>
                <c:pt idx="777">
                  <c:v>3.1084000000000001E-2</c:v>
                </c:pt>
                <c:pt idx="778">
                  <c:v>3.1120999999999999E-2</c:v>
                </c:pt>
                <c:pt idx="779">
                  <c:v>3.1161999999999999E-2</c:v>
                </c:pt>
                <c:pt idx="780">
                  <c:v>3.1201E-2</c:v>
                </c:pt>
                <c:pt idx="781">
                  <c:v>3.1241999999999999E-2</c:v>
                </c:pt>
                <c:pt idx="782">
                  <c:v>3.1280000000000002E-2</c:v>
                </c:pt>
                <c:pt idx="783">
                  <c:v>3.1320000000000001E-2</c:v>
                </c:pt>
                <c:pt idx="784">
                  <c:v>3.1361E-2</c:v>
                </c:pt>
                <c:pt idx="785">
                  <c:v>3.1401999999999999E-2</c:v>
                </c:pt>
                <c:pt idx="786">
                  <c:v>3.1440000000000003E-2</c:v>
                </c:pt>
                <c:pt idx="787">
                  <c:v>3.1480000000000001E-2</c:v>
                </c:pt>
                <c:pt idx="788">
                  <c:v>3.1519999999999999E-2</c:v>
                </c:pt>
                <c:pt idx="789">
                  <c:v>3.1559999999999998E-2</c:v>
                </c:pt>
                <c:pt idx="790">
                  <c:v>3.1600000000000003E-2</c:v>
                </c:pt>
                <c:pt idx="791">
                  <c:v>3.1640000000000001E-2</c:v>
                </c:pt>
                <c:pt idx="792">
                  <c:v>3.168E-2</c:v>
                </c:pt>
                <c:pt idx="793">
                  <c:v>3.1720999999999999E-2</c:v>
                </c:pt>
                <c:pt idx="794">
                  <c:v>3.1760999999999998E-2</c:v>
                </c:pt>
                <c:pt idx="795">
                  <c:v>3.1801000000000003E-2</c:v>
                </c:pt>
                <c:pt idx="796">
                  <c:v>3.1841000000000001E-2</c:v>
                </c:pt>
                <c:pt idx="797">
                  <c:v>3.1881E-2</c:v>
                </c:pt>
                <c:pt idx="798">
                  <c:v>3.1920999999999998E-2</c:v>
                </c:pt>
                <c:pt idx="799">
                  <c:v>3.1961000000000003E-2</c:v>
                </c:pt>
                <c:pt idx="800">
                  <c:v>3.2001000000000002E-2</c:v>
                </c:pt>
                <c:pt idx="801">
                  <c:v>3.2041E-2</c:v>
                </c:pt>
                <c:pt idx="802">
                  <c:v>3.2080999999999998E-2</c:v>
                </c:pt>
                <c:pt idx="803">
                  <c:v>3.2121999999999998E-2</c:v>
                </c:pt>
                <c:pt idx="804">
                  <c:v>3.2162000000000003E-2</c:v>
                </c:pt>
                <c:pt idx="805">
                  <c:v>3.2201E-2</c:v>
                </c:pt>
                <c:pt idx="806">
                  <c:v>3.2239999999999998E-2</c:v>
                </c:pt>
                <c:pt idx="807">
                  <c:v>3.2280000000000003E-2</c:v>
                </c:pt>
                <c:pt idx="808">
                  <c:v>3.2321000000000003E-2</c:v>
                </c:pt>
                <c:pt idx="809">
                  <c:v>3.236E-2</c:v>
                </c:pt>
                <c:pt idx="810">
                  <c:v>3.2399999999999998E-2</c:v>
                </c:pt>
                <c:pt idx="811">
                  <c:v>3.2440999999999998E-2</c:v>
                </c:pt>
                <c:pt idx="812">
                  <c:v>3.2481000000000003E-2</c:v>
                </c:pt>
                <c:pt idx="813">
                  <c:v>3.2521000000000001E-2</c:v>
                </c:pt>
                <c:pt idx="814">
                  <c:v>3.2561E-2</c:v>
                </c:pt>
                <c:pt idx="815">
                  <c:v>3.2600999999999998E-2</c:v>
                </c:pt>
                <c:pt idx="816">
                  <c:v>3.2640000000000002E-2</c:v>
                </c:pt>
                <c:pt idx="817">
                  <c:v>3.2681000000000002E-2</c:v>
                </c:pt>
                <c:pt idx="818">
                  <c:v>3.2721E-2</c:v>
                </c:pt>
                <c:pt idx="819">
                  <c:v>3.2760999999999998E-2</c:v>
                </c:pt>
                <c:pt idx="820">
                  <c:v>3.2800000000000003E-2</c:v>
                </c:pt>
                <c:pt idx="821">
                  <c:v>3.2840000000000001E-2</c:v>
                </c:pt>
                <c:pt idx="822">
                  <c:v>3.2881000000000001E-2</c:v>
                </c:pt>
                <c:pt idx="823">
                  <c:v>3.2919999999999998E-2</c:v>
                </c:pt>
                <c:pt idx="824">
                  <c:v>3.2960999999999997E-2</c:v>
                </c:pt>
                <c:pt idx="825">
                  <c:v>3.3000000000000002E-2</c:v>
                </c:pt>
                <c:pt idx="826">
                  <c:v>3.3041000000000001E-2</c:v>
                </c:pt>
                <c:pt idx="827">
                  <c:v>3.3079999999999998E-2</c:v>
                </c:pt>
                <c:pt idx="828">
                  <c:v>3.3119999999999997E-2</c:v>
                </c:pt>
                <c:pt idx="829">
                  <c:v>3.3161000000000003E-2</c:v>
                </c:pt>
                <c:pt idx="830">
                  <c:v>3.3201000000000001E-2</c:v>
                </c:pt>
                <c:pt idx="831">
                  <c:v>3.3241E-2</c:v>
                </c:pt>
                <c:pt idx="832">
                  <c:v>3.3280999999999998E-2</c:v>
                </c:pt>
                <c:pt idx="833">
                  <c:v>3.3321000000000003E-2</c:v>
                </c:pt>
                <c:pt idx="834">
                  <c:v>3.3361000000000002E-2</c:v>
                </c:pt>
                <c:pt idx="835">
                  <c:v>3.3401E-2</c:v>
                </c:pt>
                <c:pt idx="836">
                  <c:v>3.3440999999999999E-2</c:v>
                </c:pt>
                <c:pt idx="837">
                  <c:v>3.3481999999999998E-2</c:v>
                </c:pt>
                <c:pt idx="838">
                  <c:v>3.3521000000000002E-2</c:v>
                </c:pt>
                <c:pt idx="839">
                  <c:v>3.356E-2</c:v>
                </c:pt>
                <c:pt idx="840">
                  <c:v>3.3600999999999999E-2</c:v>
                </c:pt>
                <c:pt idx="841">
                  <c:v>3.3640000000000003E-2</c:v>
                </c:pt>
                <c:pt idx="842">
                  <c:v>3.3681000000000003E-2</c:v>
                </c:pt>
                <c:pt idx="843">
                  <c:v>3.3721000000000001E-2</c:v>
                </c:pt>
                <c:pt idx="844">
                  <c:v>3.3760999999999999E-2</c:v>
                </c:pt>
                <c:pt idx="845">
                  <c:v>3.3800999999999998E-2</c:v>
                </c:pt>
                <c:pt idx="846">
                  <c:v>3.3841000000000003E-2</c:v>
                </c:pt>
                <c:pt idx="847">
                  <c:v>3.388E-2</c:v>
                </c:pt>
                <c:pt idx="848">
                  <c:v>3.3921E-2</c:v>
                </c:pt>
                <c:pt idx="849">
                  <c:v>3.3961999999999999E-2</c:v>
                </c:pt>
                <c:pt idx="850">
                  <c:v>3.4001000000000003E-2</c:v>
                </c:pt>
                <c:pt idx="851">
                  <c:v>3.4041000000000002E-2</c:v>
                </c:pt>
                <c:pt idx="852">
                  <c:v>3.4084999999999997E-2</c:v>
                </c:pt>
                <c:pt idx="853">
                  <c:v>3.4123000000000001E-2</c:v>
                </c:pt>
                <c:pt idx="854">
                  <c:v>3.4160999999999997E-2</c:v>
                </c:pt>
                <c:pt idx="855">
                  <c:v>3.4202999999999997E-2</c:v>
                </c:pt>
                <c:pt idx="856">
                  <c:v>3.4242000000000002E-2</c:v>
                </c:pt>
                <c:pt idx="857">
                  <c:v>3.4280999999999999E-2</c:v>
                </c:pt>
                <c:pt idx="858">
                  <c:v>3.4321999999999998E-2</c:v>
                </c:pt>
                <c:pt idx="859">
                  <c:v>3.4361999999999997E-2</c:v>
                </c:pt>
                <c:pt idx="860">
                  <c:v>3.4401000000000001E-2</c:v>
                </c:pt>
                <c:pt idx="861">
                  <c:v>3.4443000000000001E-2</c:v>
                </c:pt>
                <c:pt idx="862">
                  <c:v>3.4480999999999998E-2</c:v>
                </c:pt>
                <c:pt idx="863">
                  <c:v>3.4522999999999998E-2</c:v>
                </c:pt>
                <c:pt idx="864">
                  <c:v>3.4561000000000001E-2</c:v>
                </c:pt>
                <c:pt idx="865">
                  <c:v>3.4602000000000001E-2</c:v>
                </c:pt>
                <c:pt idx="866">
                  <c:v>3.4640999999999998E-2</c:v>
                </c:pt>
                <c:pt idx="867">
                  <c:v>3.4686000000000002E-2</c:v>
                </c:pt>
                <c:pt idx="868">
                  <c:v>3.4720000000000001E-2</c:v>
                </c:pt>
                <c:pt idx="869">
                  <c:v>3.4763000000000002E-2</c:v>
                </c:pt>
                <c:pt idx="870">
                  <c:v>3.4802E-2</c:v>
                </c:pt>
                <c:pt idx="871">
                  <c:v>3.4844E-2</c:v>
                </c:pt>
                <c:pt idx="872">
                  <c:v>3.4882000000000003E-2</c:v>
                </c:pt>
                <c:pt idx="873">
                  <c:v>3.4922000000000002E-2</c:v>
                </c:pt>
                <c:pt idx="874">
                  <c:v>3.4960999999999999E-2</c:v>
                </c:pt>
                <c:pt idx="875">
                  <c:v>3.5009999999999999E-2</c:v>
                </c:pt>
                <c:pt idx="876">
                  <c:v>3.5041000000000003E-2</c:v>
                </c:pt>
                <c:pt idx="877">
                  <c:v>3.5083999999999997E-2</c:v>
                </c:pt>
                <c:pt idx="878">
                  <c:v>3.5125000000000003E-2</c:v>
                </c:pt>
                <c:pt idx="879">
                  <c:v>3.5163E-2</c:v>
                </c:pt>
                <c:pt idx="880">
                  <c:v>3.5201000000000003E-2</c:v>
                </c:pt>
                <c:pt idx="881">
                  <c:v>3.5247000000000001E-2</c:v>
                </c:pt>
                <c:pt idx="882">
                  <c:v>3.5284999999999997E-2</c:v>
                </c:pt>
                <c:pt idx="883">
                  <c:v>3.5319999999999997E-2</c:v>
                </c:pt>
                <c:pt idx="884">
                  <c:v>3.5360999999999997E-2</c:v>
                </c:pt>
                <c:pt idx="885">
                  <c:v>3.5407000000000001E-2</c:v>
                </c:pt>
                <c:pt idx="886">
                  <c:v>3.5442000000000001E-2</c:v>
                </c:pt>
                <c:pt idx="887">
                  <c:v>3.5483000000000001E-2</c:v>
                </c:pt>
                <c:pt idx="888">
                  <c:v>3.5528999999999998E-2</c:v>
                </c:pt>
                <c:pt idx="889">
                  <c:v>3.5563999999999998E-2</c:v>
                </c:pt>
                <c:pt idx="890">
                  <c:v>3.5604999999999998E-2</c:v>
                </c:pt>
                <c:pt idx="891">
                  <c:v>3.5640999999999999E-2</c:v>
                </c:pt>
                <c:pt idx="892">
                  <c:v>3.5680999999999997E-2</c:v>
                </c:pt>
                <c:pt idx="893">
                  <c:v>3.5721000000000003E-2</c:v>
                </c:pt>
                <c:pt idx="894">
                  <c:v>3.5763000000000003E-2</c:v>
                </c:pt>
                <c:pt idx="895">
                  <c:v>3.5804999999999997E-2</c:v>
                </c:pt>
                <c:pt idx="896">
                  <c:v>3.5843E-2</c:v>
                </c:pt>
                <c:pt idx="897">
                  <c:v>3.5885E-2</c:v>
                </c:pt>
                <c:pt idx="898">
                  <c:v>3.5922000000000003E-2</c:v>
                </c:pt>
                <c:pt idx="899">
                  <c:v>3.5961E-2</c:v>
                </c:pt>
                <c:pt idx="900">
                  <c:v>3.6003E-2</c:v>
                </c:pt>
                <c:pt idx="901">
                  <c:v>3.6045000000000001E-2</c:v>
                </c:pt>
                <c:pt idx="902">
                  <c:v>3.6082000000000003E-2</c:v>
                </c:pt>
                <c:pt idx="903">
                  <c:v>3.6119999999999999E-2</c:v>
                </c:pt>
                <c:pt idx="904">
                  <c:v>3.6162E-2</c:v>
                </c:pt>
                <c:pt idx="905">
                  <c:v>3.6200000000000003E-2</c:v>
                </c:pt>
                <c:pt idx="906">
                  <c:v>3.6242999999999997E-2</c:v>
                </c:pt>
                <c:pt idx="907">
                  <c:v>3.628E-2</c:v>
                </c:pt>
                <c:pt idx="908">
                  <c:v>3.6322E-2</c:v>
                </c:pt>
                <c:pt idx="909">
                  <c:v>3.6361999999999998E-2</c:v>
                </c:pt>
                <c:pt idx="910">
                  <c:v>3.6401999999999997E-2</c:v>
                </c:pt>
                <c:pt idx="911">
                  <c:v>3.6441000000000001E-2</c:v>
                </c:pt>
                <c:pt idx="912">
                  <c:v>3.6482000000000001E-2</c:v>
                </c:pt>
                <c:pt idx="913">
                  <c:v>3.6520999999999998E-2</c:v>
                </c:pt>
                <c:pt idx="914">
                  <c:v>3.6563999999999999E-2</c:v>
                </c:pt>
                <c:pt idx="915">
                  <c:v>3.6601000000000002E-2</c:v>
                </c:pt>
                <c:pt idx="916">
                  <c:v>3.6644000000000003E-2</c:v>
                </c:pt>
                <c:pt idx="917">
                  <c:v>3.6680999999999998E-2</c:v>
                </c:pt>
                <c:pt idx="918">
                  <c:v>3.6720999999999997E-2</c:v>
                </c:pt>
                <c:pt idx="919">
                  <c:v>3.6761000000000002E-2</c:v>
                </c:pt>
                <c:pt idx="920">
                  <c:v>3.6801E-2</c:v>
                </c:pt>
                <c:pt idx="921">
                  <c:v>3.6840999999999999E-2</c:v>
                </c:pt>
                <c:pt idx="922">
                  <c:v>3.6880999999999997E-2</c:v>
                </c:pt>
                <c:pt idx="923">
                  <c:v>3.6920000000000001E-2</c:v>
                </c:pt>
                <c:pt idx="924">
                  <c:v>3.6961000000000001E-2</c:v>
                </c:pt>
                <c:pt idx="925">
                  <c:v>3.7000999999999999E-2</c:v>
                </c:pt>
                <c:pt idx="926">
                  <c:v>3.7040999999999998E-2</c:v>
                </c:pt>
                <c:pt idx="927">
                  <c:v>3.7081000000000003E-2</c:v>
                </c:pt>
                <c:pt idx="928">
                  <c:v>3.7121000000000001E-2</c:v>
                </c:pt>
                <c:pt idx="929">
                  <c:v>3.7161E-2</c:v>
                </c:pt>
                <c:pt idx="930">
                  <c:v>3.7200999999999998E-2</c:v>
                </c:pt>
                <c:pt idx="931">
                  <c:v>3.7241000000000003E-2</c:v>
                </c:pt>
                <c:pt idx="932">
                  <c:v>3.7281000000000002E-2</c:v>
                </c:pt>
                <c:pt idx="933">
                  <c:v>3.7322000000000001E-2</c:v>
                </c:pt>
                <c:pt idx="934">
                  <c:v>3.7361999999999999E-2</c:v>
                </c:pt>
                <c:pt idx="935">
                  <c:v>3.7401999999999998E-2</c:v>
                </c:pt>
                <c:pt idx="936">
                  <c:v>3.7442000000000003E-2</c:v>
                </c:pt>
                <c:pt idx="937">
                  <c:v>3.7481E-2</c:v>
                </c:pt>
                <c:pt idx="938">
                  <c:v>3.7520999999999999E-2</c:v>
                </c:pt>
                <c:pt idx="939">
                  <c:v>3.7560000000000003E-2</c:v>
                </c:pt>
                <c:pt idx="940">
                  <c:v>3.7600000000000001E-2</c:v>
                </c:pt>
                <c:pt idx="941">
                  <c:v>3.7642000000000002E-2</c:v>
                </c:pt>
                <c:pt idx="942">
                  <c:v>3.7679999999999998E-2</c:v>
                </c:pt>
                <c:pt idx="943">
                  <c:v>3.7721999999999999E-2</c:v>
                </c:pt>
                <c:pt idx="944">
                  <c:v>3.7761999999999997E-2</c:v>
                </c:pt>
                <c:pt idx="945">
                  <c:v>3.78E-2</c:v>
                </c:pt>
                <c:pt idx="946">
                  <c:v>3.7839999999999999E-2</c:v>
                </c:pt>
                <c:pt idx="947">
                  <c:v>3.7879999999999997E-2</c:v>
                </c:pt>
                <c:pt idx="948">
                  <c:v>3.7920000000000002E-2</c:v>
                </c:pt>
                <c:pt idx="949">
                  <c:v>3.7961000000000002E-2</c:v>
                </c:pt>
                <c:pt idx="950">
                  <c:v>3.8002000000000001E-2</c:v>
                </c:pt>
                <c:pt idx="951">
                  <c:v>3.8043E-2</c:v>
                </c:pt>
                <c:pt idx="952">
                  <c:v>3.8080999999999997E-2</c:v>
                </c:pt>
                <c:pt idx="953">
                  <c:v>3.8120000000000001E-2</c:v>
                </c:pt>
                <c:pt idx="954">
                  <c:v>3.8159999999999999E-2</c:v>
                </c:pt>
                <c:pt idx="955">
                  <c:v>3.8199999999999998E-2</c:v>
                </c:pt>
                <c:pt idx="956">
                  <c:v>3.8240999999999997E-2</c:v>
                </c:pt>
                <c:pt idx="957">
                  <c:v>3.8280000000000002E-2</c:v>
                </c:pt>
                <c:pt idx="958">
                  <c:v>3.832E-2</c:v>
                </c:pt>
                <c:pt idx="959">
                  <c:v>3.8359999999999998E-2</c:v>
                </c:pt>
                <c:pt idx="960">
                  <c:v>3.8399999999999997E-2</c:v>
                </c:pt>
                <c:pt idx="961">
                  <c:v>3.8441000000000003E-2</c:v>
                </c:pt>
                <c:pt idx="962">
                  <c:v>3.8481000000000001E-2</c:v>
                </c:pt>
                <c:pt idx="963">
                  <c:v>3.8521E-2</c:v>
                </c:pt>
                <c:pt idx="964">
                  <c:v>3.8560999999999998E-2</c:v>
                </c:pt>
                <c:pt idx="965">
                  <c:v>3.8601000000000003E-2</c:v>
                </c:pt>
                <c:pt idx="966">
                  <c:v>3.8641000000000002E-2</c:v>
                </c:pt>
                <c:pt idx="967">
                  <c:v>3.8681E-2</c:v>
                </c:pt>
                <c:pt idx="968">
                  <c:v>3.8720999999999998E-2</c:v>
                </c:pt>
                <c:pt idx="969">
                  <c:v>3.8761999999999998E-2</c:v>
                </c:pt>
                <c:pt idx="970">
                  <c:v>3.8802000000000003E-2</c:v>
                </c:pt>
                <c:pt idx="971">
                  <c:v>3.8842000000000002E-2</c:v>
                </c:pt>
                <c:pt idx="972">
                  <c:v>3.8882E-2</c:v>
                </c:pt>
                <c:pt idx="973">
                  <c:v>3.8921999999999998E-2</c:v>
                </c:pt>
                <c:pt idx="974">
                  <c:v>3.8961000000000003E-2</c:v>
                </c:pt>
                <c:pt idx="975">
                  <c:v>3.9001000000000001E-2</c:v>
                </c:pt>
                <c:pt idx="976">
                  <c:v>3.9042E-2</c:v>
                </c:pt>
                <c:pt idx="977">
                  <c:v>3.9079999999999997E-2</c:v>
                </c:pt>
                <c:pt idx="978">
                  <c:v>3.9121999999999997E-2</c:v>
                </c:pt>
                <c:pt idx="979">
                  <c:v>3.9162000000000002E-2</c:v>
                </c:pt>
                <c:pt idx="980">
                  <c:v>3.9202000000000001E-2</c:v>
                </c:pt>
                <c:pt idx="981">
                  <c:v>3.9241999999999999E-2</c:v>
                </c:pt>
                <c:pt idx="982">
                  <c:v>3.9280000000000002E-2</c:v>
                </c:pt>
                <c:pt idx="983">
                  <c:v>3.9322000000000003E-2</c:v>
                </c:pt>
                <c:pt idx="984">
                  <c:v>3.9359999999999999E-2</c:v>
                </c:pt>
                <c:pt idx="985">
                  <c:v>3.9399999999999998E-2</c:v>
                </c:pt>
                <c:pt idx="986">
                  <c:v>3.9440000000000003E-2</c:v>
                </c:pt>
                <c:pt idx="987">
                  <c:v>3.9482000000000003E-2</c:v>
                </c:pt>
                <c:pt idx="988">
                  <c:v>3.9522000000000002E-2</c:v>
                </c:pt>
                <c:pt idx="989">
                  <c:v>3.9562E-2</c:v>
                </c:pt>
                <c:pt idx="990">
                  <c:v>3.9601999999999998E-2</c:v>
                </c:pt>
                <c:pt idx="991">
                  <c:v>3.9641000000000003E-2</c:v>
                </c:pt>
                <c:pt idx="992">
                  <c:v>3.968E-2</c:v>
                </c:pt>
                <c:pt idx="993">
                  <c:v>3.9720999999999999E-2</c:v>
                </c:pt>
                <c:pt idx="994">
                  <c:v>3.9760999999999998E-2</c:v>
                </c:pt>
                <c:pt idx="995">
                  <c:v>3.9801999999999997E-2</c:v>
                </c:pt>
                <c:pt idx="996">
                  <c:v>3.9841000000000001E-2</c:v>
                </c:pt>
                <c:pt idx="997">
                  <c:v>3.9883000000000002E-2</c:v>
                </c:pt>
                <c:pt idx="998">
                  <c:v>3.9919999999999997E-2</c:v>
                </c:pt>
                <c:pt idx="999">
                  <c:v>3.9961999999999998E-2</c:v>
                </c:pt>
                <c:pt idx="1000">
                  <c:v>0.04</c:v>
                </c:pt>
              </c:numCache>
            </c:numRef>
          </c:xVal>
          <c:yVal>
            <c:numRef>
              <c:f>Data!$D$3:$D$1050</c:f>
              <c:numCache>
                <c:formatCode>0.00E+00</c:formatCode>
                <c:ptCount val="1048"/>
                <c:pt idx="0">
                  <c:v>15.231999999999999</c:v>
                </c:pt>
                <c:pt idx="1">
                  <c:v>16.809000000000001</c:v>
                </c:pt>
                <c:pt idx="2">
                  <c:v>16.815000000000001</c:v>
                </c:pt>
                <c:pt idx="3">
                  <c:v>16.818000000000001</c:v>
                </c:pt>
                <c:pt idx="4">
                  <c:v>16.818000000000001</c:v>
                </c:pt>
                <c:pt idx="5">
                  <c:v>16.815999999999999</c:v>
                </c:pt>
                <c:pt idx="6">
                  <c:v>16.809999999999999</c:v>
                </c:pt>
                <c:pt idx="7">
                  <c:v>16.803000000000001</c:v>
                </c:pt>
                <c:pt idx="8">
                  <c:v>16.792000000000002</c:v>
                </c:pt>
                <c:pt idx="9">
                  <c:v>16.779</c:v>
                </c:pt>
                <c:pt idx="10">
                  <c:v>16.762</c:v>
                </c:pt>
                <c:pt idx="11">
                  <c:v>16.745000000000001</c:v>
                </c:pt>
                <c:pt idx="12">
                  <c:v>16.722999999999999</c:v>
                </c:pt>
                <c:pt idx="13">
                  <c:v>16.7</c:v>
                </c:pt>
                <c:pt idx="14">
                  <c:v>16.672999999999998</c:v>
                </c:pt>
                <c:pt idx="15">
                  <c:v>16.645</c:v>
                </c:pt>
                <c:pt idx="16">
                  <c:v>16.613</c:v>
                </c:pt>
                <c:pt idx="17">
                  <c:v>16.579000000000001</c:v>
                </c:pt>
                <c:pt idx="18">
                  <c:v>16.542000000000002</c:v>
                </c:pt>
                <c:pt idx="19">
                  <c:v>16.503</c:v>
                </c:pt>
                <c:pt idx="20">
                  <c:v>16.459</c:v>
                </c:pt>
                <c:pt idx="21">
                  <c:v>16.416</c:v>
                </c:pt>
                <c:pt idx="22">
                  <c:v>16.369</c:v>
                </c:pt>
                <c:pt idx="23">
                  <c:v>16.318999999999999</c:v>
                </c:pt>
                <c:pt idx="24">
                  <c:v>16.266999999999999</c:v>
                </c:pt>
                <c:pt idx="25">
                  <c:v>16.212</c:v>
                </c:pt>
                <c:pt idx="26">
                  <c:v>16.155999999999999</c:v>
                </c:pt>
                <c:pt idx="27">
                  <c:v>16.091999999999999</c:v>
                </c:pt>
                <c:pt idx="28">
                  <c:v>16.033000000000001</c:v>
                </c:pt>
                <c:pt idx="29">
                  <c:v>15.967000000000001</c:v>
                </c:pt>
                <c:pt idx="30">
                  <c:v>15.897</c:v>
                </c:pt>
                <c:pt idx="31">
                  <c:v>15.83</c:v>
                </c:pt>
                <c:pt idx="32">
                  <c:v>15.754</c:v>
                </c:pt>
                <c:pt idx="33">
                  <c:v>15.683</c:v>
                </c:pt>
                <c:pt idx="34">
                  <c:v>15.603</c:v>
                </c:pt>
                <c:pt idx="35">
                  <c:v>15.523999999999999</c:v>
                </c:pt>
                <c:pt idx="36">
                  <c:v>15.436999999999999</c:v>
                </c:pt>
                <c:pt idx="37">
                  <c:v>15.353</c:v>
                </c:pt>
                <c:pt idx="38">
                  <c:v>15.266999999999999</c:v>
                </c:pt>
                <c:pt idx="39">
                  <c:v>15.175000000000001</c:v>
                </c:pt>
                <c:pt idx="40">
                  <c:v>15.083</c:v>
                </c:pt>
                <c:pt idx="41">
                  <c:v>14.988</c:v>
                </c:pt>
                <c:pt idx="42">
                  <c:v>14.888999999999999</c:v>
                </c:pt>
                <c:pt idx="43">
                  <c:v>14.79</c:v>
                </c:pt>
                <c:pt idx="44">
                  <c:v>14.688000000000001</c:v>
                </c:pt>
                <c:pt idx="45">
                  <c:v>14.583</c:v>
                </c:pt>
                <c:pt idx="46">
                  <c:v>14.476000000000001</c:v>
                </c:pt>
                <c:pt idx="47">
                  <c:v>14.361000000000001</c:v>
                </c:pt>
                <c:pt idx="48">
                  <c:v>14.249000000000001</c:v>
                </c:pt>
                <c:pt idx="49">
                  <c:v>14.14</c:v>
                </c:pt>
                <c:pt idx="50">
                  <c:v>14.023</c:v>
                </c:pt>
                <c:pt idx="51">
                  <c:v>13.903</c:v>
                </c:pt>
                <c:pt idx="52">
                  <c:v>13.776</c:v>
                </c:pt>
                <c:pt idx="53">
                  <c:v>13.657999999999999</c:v>
                </c:pt>
                <c:pt idx="54">
                  <c:v>13.526</c:v>
                </c:pt>
                <c:pt idx="55">
                  <c:v>13.397</c:v>
                </c:pt>
                <c:pt idx="56">
                  <c:v>13.272</c:v>
                </c:pt>
                <c:pt idx="57">
                  <c:v>13.138999999999999</c:v>
                </c:pt>
                <c:pt idx="58">
                  <c:v>12.997999999999999</c:v>
                </c:pt>
                <c:pt idx="59">
                  <c:v>12.867000000000001</c:v>
                </c:pt>
                <c:pt idx="60">
                  <c:v>12.728999999999999</c:v>
                </c:pt>
                <c:pt idx="61">
                  <c:v>12.587999999999999</c:v>
                </c:pt>
                <c:pt idx="62">
                  <c:v>12.444000000000001</c:v>
                </c:pt>
                <c:pt idx="63">
                  <c:v>12.295</c:v>
                </c:pt>
                <c:pt idx="64">
                  <c:v>12.148999999999999</c:v>
                </c:pt>
                <c:pt idx="65">
                  <c:v>11.996</c:v>
                </c:pt>
                <c:pt idx="66">
                  <c:v>11.846</c:v>
                </c:pt>
                <c:pt idx="67">
                  <c:v>11.692</c:v>
                </c:pt>
                <c:pt idx="68">
                  <c:v>11.532999999999999</c:v>
                </c:pt>
                <c:pt idx="69">
                  <c:v>11.377000000000001</c:v>
                </c:pt>
                <c:pt idx="70">
                  <c:v>11.215999999999999</c:v>
                </c:pt>
                <c:pt idx="71">
                  <c:v>11.053000000000001</c:v>
                </c:pt>
                <c:pt idx="72">
                  <c:v>10.885999999999999</c:v>
                </c:pt>
                <c:pt idx="73">
                  <c:v>10.72</c:v>
                </c:pt>
                <c:pt idx="74">
                  <c:v>10.551</c:v>
                </c:pt>
                <c:pt idx="75">
                  <c:v>10.381</c:v>
                </c:pt>
                <c:pt idx="76">
                  <c:v>10.211</c:v>
                </c:pt>
                <c:pt idx="77">
                  <c:v>10.034000000000001</c:v>
                </c:pt>
                <c:pt idx="78">
                  <c:v>9.8612000000000002</c:v>
                </c:pt>
                <c:pt idx="79">
                  <c:v>9.6806999999999999</c:v>
                </c:pt>
                <c:pt idx="80">
                  <c:v>9.5039999999999996</c:v>
                </c:pt>
                <c:pt idx="81">
                  <c:v>9.3199000000000005</c:v>
                </c:pt>
                <c:pt idx="82">
                  <c:v>9.1399000000000008</c:v>
                </c:pt>
                <c:pt idx="83">
                  <c:v>8.9522999999999993</c:v>
                </c:pt>
                <c:pt idx="84">
                  <c:v>8.7750000000000004</c:v>
                </c:pt>
                <c:pt idx="85">
                  <c:v>8.5780999999999992</c:v>
                </c:pt>
                <c:pt idx="86">
                  <c:v>8.3977000000000004</c:v>
                </c:pt>
                <c:pt idx="87">
                  <c:v>8.1974999999999998</c:v>
                </c:pt>
                <c:pt idx="88">
                  <c:v>8.0140999999999991</c:v>
                </c:pt>
                <c:pt idx="89">
                  <c:v>7.8106999999999998</c:v>
                </c:pt>
                <c:pt idx="90">
                  <c:v>7.6245000000000003</c:v>
                </c:pt>
                <c:pt idx="91">
                  <c:v>7.4180999999999999</c:v>
                </c:pt>
                <c:pt idx="92">
                  <c:v>7.2290999999999999</c:v>
                </c:pt>
                <c:pt idx="93">
                  <c:v>7.0198</c:v>
                </c:pt>
                <c:pt idx="94">
                  <c:v>6.8217999999999996</c:v>
                </c:pt>
                <c:pt idx="95">
                  <c:v>6.6162000000000001</c:v>
                </c:pt>
                <c:pt idx="96">
                  <c:v>6.4221000000000004</c:v>
                </c:pt>
                <c:pt idx="97">
                  <c:v>6.2205000000000004</c:v>
                </c:pt>
                <c:pt idx="98">
                  <c:v>6.0110999999999999</c:v>
                </c:pt>
                <c:pt idx="99">
                  <c:v>5.8071999999999999</c:v>
                </c:pt>
                <c:pt idx="100">
                  <c:v>5.5888</c:v>
                </c:pt>
                <c:pt idx="101">
                  <c:v>5.3894000000000002</c:v>
                </c:pt>
                <c:pt idx="102">
                  <c:v>5.1755000000000004</c:v>
                </c:pt>
                <c:pt idx="103">
                  <c:v>4.9673999999999996</c:v>
                </c:pt>
                <c:pt idx="104">
                  <c:v>4.7515999999999998</c:v>
                </c:pt>
                <c:pt idx="105">
                  <c:v>4.5415999999999999</c:v>
                </c:pt>
                <c:pt idx="106">
                  <c:v>4.3239999999999998</c:v>
                </c:pt>
                <c:pt idx="107">
                  <c:v>4.0918000000000001</c:v>
                </c:pt>
                <c:pt idx="108">
                  <c:v>3.8929999999999998</c:v>
                </c:pt>
                <c:pt idx="109">
                  <c:v>3.6798999999999999</c:v>
                </c:pt>
                <c:pt idx="110">
                  <c:v>3.4523000000000001</c:v>
                </c:pt>
                <c:pt idx="111">
                  <c:v>3.2239</c:v>
                </c:pt>
                <c:pt idx="112">
                  <c:v>3.0156999999999998</c:v>
                </c:pt>
                <c:pt idx="113">
                  <c:v>2.8071000000000002</c:v>
                </c:pt>
                <c:pt idx="114">
                  <c:v>2.5840000000000001</c:v>
                </c:pt>
                <c:pt idx="115">
                  <c:v>2.3464999999999998</c:v>
                </c:pt>
                <c:pt idx="116">
                  <c:v>2.1225000000000001</c:v>
                </c:pt>
                <c:pt idx="117">
                  <c:v>1.9261999999999999</c:v>
                </c:pt>
                <c:pt idx="118">
                  <c:v>1.6594</c:v>
                </c:pt>
                <c:pt idx="119">
                  <c:v>1.4837</c:v>
                </c:pt>
                <c:pt idx="120">
                  <c:v>1.2162999999999999</c:v>
                </c:pt>
                <c:pt idx="121">
                  <c:v>1.0263</c:v>
                </c:pt>
                <c:pt idx="122">
                  <c:v>0.81496999999999997</c:v>
                </c:pt>
                <c:pt idx="123">
                  <c:v>0.60365000000000002</c:v>
                </c:pt>
                <c:pt idx="124">
                  <c:v>0.36416999999999999</c:v>
                </c:pt>
                <c:pt idx="125">
                  <c:v>0.15292</c:v>
                </c:pt>
                <c:pt idx="126">
                  <c:v>-0.1145</c:v>
                </c:pt>
                <c:pt idx="127">
                  <c:v>-0.28326000000000001</c:v>
                </c:pt>
                <c:pt idx="128">
                  <c:v>-0.53613999999999995</c:v>
                </c:pt>
                <c:pt idx="129">
                  <c:v>-0.74658000000000002</c:v>
                </c:pt>
                <c:pt idx="130">
                  <c:v>-0.95669999999999999</c:v>
                </c:pt>
                <c:pt idx="131">
                  <c:v>-1.2082999999999999</c:v>
                </c:pt>
                <c:pt idx="132">
                  <c:v>-1.4036</c:v>
                </c:pt>
                <c:pt idx="133">
                  <c:v>-1.6263000000000001</c:v>
                </c:pt>
                <c:pt idx="134">
                  <c:v>-1.8207</c:v>
                </c:pt>
                <c:pt idx="135">
                  <c:v>-2.0421</c:v>
                </c:pt>
                <c:pt idx="136">
                  <c:v>-2.2904</c:v>
                </c:pt>
                <c:pt idx="137">
                  <c:v>-2.4826999999999999</c:v>
                </c:pt>
                <c:pt idx="138">
                  <c:v>-2.7017000000000002</c:v>
                </c:pt>
                <c:pt idx="139">
                  <c:v>-2.9741</c:v>
                </c:pt>
                <c:pt idx="140">
                  <c:v>-3.1366999999999998</c:v>
                </c:pt>
                <c:pt idx="141">
                  <c:v>-3.3523999999999998</c:v>
                </c:pt>
                <c:pt idx="142">
                  <c:v>-3.54</c:v>
                </c:pt>
                <c:pt idx="143">
                  <c:v>-3.7730000000000001</c:v>
                </c:pt>
                <c:pt idx="144">
                  <c:v>-3.9714999999999998</c:v>
                </c:pt>
                <c:pt idx="145">
                  <c:v>-4.2080000000000002</c:v>
                </c:pt>
                <c:pt idx="146">
                  <c:v>-4.4039999999999999</c:v>
                </c:pt>
                <c:pt idx="147">
                  <c:v>-4.5861000000000001</c:v>
                </c:pt>
                <c:pt idx="148">
                  <c:v>-4.7999000000000001</c:v>
                </c:pt>
                <c:pt idx="149">
                  <c:v>-4.9935999999999998</c:v>
                </c:pt>
                <c:pt idx="150">
                  <c:v>-5.2057000000000002</c:v>
                </c:pt>
                <c:pt idx="151">
                  <c:v>-5.3916000000000004</c:v>
                </c:pt>
                <c:pt idx="152">
                  <c:v>-5.6086999999999998</c:v>
                </c:pt>
                <c:pt idx="153">
                  <c:v>-5.7994000000000003</c:v>
                </c:pt>
                <c:pt idx="154">
                  <c:v>-5.9889000000000001</c:v>
                </c:pt>
                <c:pt idx="155">
                  <c:v>-6.1902999999999997</c:v>
                </c:pt>
                <c:pt idx="156">
                  <c:v>-6.3879000000000001</c:v>
                </c:pt>
                <c:pt idx="157">
                  <c:v>-6.6</c:v>
                </c:pt>
                <c:pt idx="158">
                  <c:v>-6.7796000000000003</c:v>
                </c:pt>
                <c:pt idx="159">
                  <c:v>-6.9649000000000001</c:v>
                </c:pt>
                <c:pt idx="160">
                  <c:v>-7.1670999999999996</c:v>
                </c:pt>
                <c:pt idx="161">
                  <c:v>-7.3502999999999998</c:v>
                </c:pt>
                <c:pt idx="162">
                  <c:v>-7.5568</c:v>
                </c:pt>
                <c:pt idx="163">
                  <c:v>-7.7373000000000003</c:v>
                </c:pt>
                <c:pt idx="164">
                  <c:v>-7.9291999999999998</c:v>
                </c:pt>
                <c:pt idx="165">
                  <c:v>-8.1081000000000003</c:v>
                </c:pt>
                <c:pt idx="166">
                  <c:v>-8.3027999999999995</c:v>
                </c:pt>
                <c:pt idx="167">
                  <c:v>-8.4943000000000008</c:v>
                </c:pt>
                <c:pt idx="168">
                  <c:v>-8.6778999999999993</c:v>
                </c:pt>
                <c:pt idx="169">
                  <c:v>-8.8455999999999992</c:v>
                </c:pt>
                <c:pt idx="170">
                  <c:v>-9.0417000000000005</c:v>
                </c:pt>
                <c:pt idx="171">
                  <c:v>-9.2041000000000004</c:v>
                </c:pt>
                <c:pt idx="172">
                  <c:v>-9.3827999999999996</c:v>
                </c:pt>
                <c:pt idx="173">
                  <c:v>-9.5599000000000007</c:v>
                </c:pt>
                <c:pt idx="174">
                  <c:v>-9.7383000000000006</c:v>
                </c:pt>
                <c:pt idx="175">
                  <c:v>-9.9124999999999996</c:v>
                </c:pt>
                <c:pt idx="176">
                  <c:v>-10.086</c:v>
                </c:pt>
                <c:pt idx="177">
                  <c:v>-10.254</c:v>
                </c:pt>
                <c:pt idx="178">
                  <c:v>-10.423999999999999</c:v>
                </c:pt>
                <c:pt idx="179">
                  <c:v>-10.590999999999999</c:v>
                </c:pt>
                <c:pt idx="180">
                  <c:v>-10.757999999999999</c:v>
                </c:pt>
                <c:pt idx="181">
                  <c:v>-10.939</c:v>
                </c:pt>
                <c:pt idx="182">
                  <c:v>-11.087</c:v>
                </c:pt>
                <c:pt idx="183">
                  <c:v>-11.247999999999999</c:v>
                </c:pt>
                <c:pt idx="184">
                  <c:v>-11.411</c:v>
                </c:pt>
                <c:pt idx="185">
                  <c:v>-11.569000000000001</c:v>
                </c:pt>
                <c:pt idx="186">
                  <c:v>-11.725</c:v>
                </c:pt>
                <c:pt idx="187">
                  <c:v>-11.88</c:v>
                </c:pt>
                <c:pt idx="188">
                  <c:v>-12.031000000000001</c:v>
                </c:pt>
                <c:pt idx="189">
                  <c:v>-12.183999999999999</c:v>
                </c:pt>
                <c:pt idx="190">
                  <c:v>-12.334</c:v>
                </c:pt>
                <c:pt idx="191">
                  <c:v>-12.481</c:v>
                </c:pt>
                <c:pt idx="192">
                  <c:v>-12.624000000000001</c:v>
                </c:pt>
                <c:pt idx="193">
                  <c:v>-12.768000000000001</c:v>
                </c:pt>
                <c:pt idx="194">
                  <c:v>-12.912000000000001</c:v>
                </c:pt>
                <c:pt idx="195">
                  <c:v>-13.05</c:v>
                </c:pt>
                <c:pt idx="196">
                  <c:v>-13.188000000000001</c:v>
                </c:pt>
                <c:pt idx="197">
                  <c:v>-13.32</c:v>
                </c:pt>
                <c:pt idx="198">
                  <c:v>-13.46</c:v>
                </c:pt>
                <c:pt idx="199">
                  <c:v>-13.586</c:v>
                </c:pt>
                <c:pt idx="200">
                  <c:v>-13.715</c:v>
                </c:pt>
                <c:pt idx="201">
                  <c:v>-13.849</c:v>
                </c:pt>
                <c:pt idx="202">
                  <c:v>-13.975</c:v>
                </c:pt>
                <c:pt idx="203">
                  <c:v>-14.093</c:v>
                </c:pt>
                <c:pt idx="204">
                  <c:v>-14.22</c:v>
                </c:pt>
                <c:pt idx="205">
                  <c:v>-14.334</c:v>
                </c:pt>
                <c:pt idx="206">
                  <c:v>-14.451000000000001</c:v>
                </c:pt>
                <c:pt idx="207">
                  <c:v>-14.566000000000001</c:v>
                </c:pt>
                <c:pt idx="208">
                  <c:v>-14.679</c:v>
                </c:pt>
                <c:pt idx="209">
                  <c:v>-14.79</c:v>
                </c:pt>
                <c:pt idx="210">
                  <c:v>-14.898</c:v>
                </c:pt>
                <c:pt idx="211">
                  <c:v>-15.005000000000001</c:v>
                </c:pt>
                <c:pt idx="212">
                  <c:v>-15.106999999999999</c:v>
                </c:pt>
                <c:pt idx="213">
                  <c:v>-15.208</c:v>
                </c:pt>
                <c:pt idx="214">
                  <c:v>-15.308</c:v>
                </c:pt>
                <c:pt idx="215">
                  <c:v>-15.404999999999999</c:v>
                </c:pt>
                <c:pt idx="216">
                  <c:v>-15.500999999999999</c:v>
                </c:pt>
                <c:pt idx="217">
                  <c:v>-15.593999999999999</c:v>
                </c:pt>
                <c:pt idx="218">
                  <c:v>-15.682</c:v>
                </c:pt>
                <c:pt idx="219">
                  <c:v>-15.77</c:v>
                </c:pt>
                <c:pt idx="220">
                  <c:v>-15.855</c:v>
                </c:pt>
                <c:pt idx="221">
                  <c:v>-15.939</c:v>
                </c:pt>
                <c:pt idx="222">
                  <c:v>-16.018999999999998</c:v>
                </c:pt>
                <c:pt idx="223">
                  <c:v>-16.097999999999999</c:v>
                </c:pt>
                <c:pt idx="224">
                  <c:v>-16.172999999999998</c:v>
                </c:pt>
                <c:pt idx="225">
                  <c:v>-16.245000000000001</c:v>
                </c:pt>
                <c:pt idx="226">
                  <c:v>-16.315999999999999</c:v>
                </c:pt>
                <c:pt idx="227">
                  <c:v>-16.385000000000002</c:v>
                </c:pt>
                <c:pt idx="228">
                  <c:v>-16.45</c:v>
                </c:pt>
                <c:pt idx="229">
                  <c:v>-16.513000000000002</c:v>
                </c:pt>
                <c:pt idx="230">
                  <c:v>-16.574999999999999</c:v>
                </c:pt>
                <c:pt idx="231">
                  <c:v>-16.632999999999999</c:v>
                </c:pt>
                <c:pt idx="232">
                  <c:v>-16.687999999999999</c:v>
                </c:pt>
                <c:pt idx="233">
                  <c:v>-16.742000000000001</c:v>
                </c:pt>
                <c:pt idx="234">
                  <c:v>-16.79</c:v>
                </c:pt>
                <c:pt idx="235">
                  <c:v>-16.838000000000001</c:v>
                </c:pt>
                <c:pt idx="236">
                  <c:v>-16.882999999999999</c:v>
                </c:pt>
                <c:pt idx="237">
                  <c:v>-16.925999999999998</c:v>
                </c:pt>
                <c:pt idx="238">
                  <c:v>-16.966000000000001</c:v>
                </c:pt>
                <c:pt idx="239">
                  <c:v>-17.004000000000001</c:v>
                </c:pt>
                <c:pt idx="240">
                  <c:v>-17.041</c:v>
                </c:pt>
                <c:pt idx="241">
                  <c:v>-16.923999999999999</c:v>
                </c:pt>
                <c:pt idx="242">
                  <c:v>-17.102</c:v>
                </c:pt>
                <c:pt idx="243">
                  <c:v>-17.128</c:v>
                </c:pt>
                <c:pt idx="244">
                  <c:v>-17.152000000000001</c:v>
                </c:pt>
                <c:pt idx="245">
                  <c:v>-17.175000000000001</c:v>
                </c:pt>
                <c:pt idx="246">
                  <c:v>-17.195</c:v>
                </c:pt>
                <c:pt idx="247">
                  <c:v>-17.21</c:v>
                </c:pt>
                <c:pt idx="248">
                  <c:v>-17.225000000000001</c:v>
                </c:pt>
                <c:pt idx="249">
                  <c:v>-17.236000000000001</c:v>
                </c:pt>
                <c:pt idx="250">
                  <c:v>-17.245000000000001</c:v>
                </c:pt>
                <c:pt idx="251">
                  <c:v>-17.251000000000001</c:v>
                </c:pt>
                <c:pt idx="252">
                  <c:v>-17.254000000000001</c:v>
                </c:pt>
                <c:pt idx="253">
                  <c:v>-17.254999999999999</c:v>
                </c:pt>
                <c:pt idx="254">
                  <c:v>-17.253</c:v>
                </c:pt>
                <c:pt idx="255">
                  <c:v>-17.248000000000001</c:v>
                </c:pt>
                <c:pt idx="256">
                  <c:v>-17.241</c:v>
                </c:pt>
                <c:pt idx="257">
                  <c:v>-17.231000000000002</c:v>
                </c:pt>
                <c:pt idx="258">
                  <c:v>-17.219000000000001</c:v>
                </c:pt>
                <c:pt idx="259">
                  <c:v>-17.202999999999999</c:v>
                </c:pt>
                <c:pt idx="260">
                  <c:v>-17.184000000000001</c:v>
                </c:pt>
                <c:pt idx="261">
                  <c:v>-17.164000000000001</c:v>
                </c:pt>
                <c:pt idx="262">
                  <c:v>-17.141999999999999</c:v>
                </c:pt>
                <c:pt idx="263">
                  <c:v>-17.114000000000001</c:v>
                </c:pt>
                <c:pt idx="264">
                  <c:v>-17.085999999999999</c:v>
                </c:pt>
                <c:pt idx="265">
                  <c:v>-17.053999999999998</c:v>
                </c:pt>
                <c:pt idx="266">
                  <c:v>-17.021000000000001</c:v>
                </c:pt>
                <c:pt idx="267">
                  <c:v>-16.983000000000001</c:v>
                </c:pt>
                <c:pt idx="268">
                  <c:v>-16.946000000000002</c:v>
                </c:pt>
                <c:pt idx="269">
                  <c:v>-16.902000000000001</c:v>
                </c:pt>
                <c:pt idx="270">
                  <c:v>-16.859000000000002</c:v>
                </c:pt>
                <c:pt idx="271">
                  <c:v>-16.809000000000001</c:v>
                </c:pt>
                <c:pt idx="272">
                  <c:v>-16.759</c:v>
                </c:pt>
                <c:pt idx="273">
                  <c:v>-16.706</c:v>
                </c:pt>
                <c:pt idx="274">
                  <c:v>-16.651</c:v>
                </c:pt>
                <c:pt idx="275">
                  <c:v>-16.593</c:v>
                </c:pt>
                <c:pt idx="276">
                  <c:v>-16.536000000000001</c:v>
                </c:pt>
                <c:pt idx="277">
                  <c:v>-16.468</c:v>
                </c:pt>
                <c:pt idx="278">
                  <c:v>-16.402000000000001</c:v>
                </c:pt>
                <c:pt idx="279">
                  <c:v>-16.334</c:v>
                </c:pt>
                <c:pt idx="280">
                  <c:v>-16.262</c:v>
                </c:pt>
                <c:pt idx="281">
                  <c:v>-16.189</c:v>
                </c:pt>
                <c:pt idx="282">
                  <c:v>-16.113</c:v>
                </c:pt>
                <c:pt idx="283">
                  <c:v>-16.032</c:v>
                </c:pt>
                <c:pt idx="284">
                  <c:v>-15.952</c:v>
                </c:pt>
                <c:pt idx="285">
                  <c:v>-15.867000000000001</c:v>
                </c:pt>
                <c:pt idx="286">
                  <c:v>-15.784000000000001</c:v>
                </c:pt>
                <c:pt idx="287">
                  <c:v>-15.69</c:v>
                </c:pt>
                <c:pt idx="288">
                  <c:v>-15.595000000000001</c:v>
                </c:pt>
                <c:pt idx="289">
                  <c:v>-15.502000000000001</c:v>
                </c:pt>
                <c:pt idx="290">
                  <c:v>-15.407999999999999</c:v>
                </c:pt>
                <c:pt idx="291">
                  <c:v>-15.308999999999999</c:v>
                </c:pt>
                <c:pt idx="292">
                  <c:v>-15.207000000000001</c:v>
                </c:pt>
                <c:pt idx="293">
                  <c:v>-15.103</c:v>
                </c:pt>
                <c:pt idx="294">
                  <c:v>-14.996</c:v>
                </c:pt>
                <c:pt idx="295">
                  <c:v>-14.885999999999999</c:v>
                </c:pt>
                <c:pt idx="296">
                  <c:v>-14.773999999999999</c:v>
                </c:pt>
                <c:pt idx="297">
                  <c:v>-14.657999999999999</c:v>
                </c:pt>
                <c:pt idx="298">
                  <c:v>-14.541</c:v>
                </c:pt>
                <c:pt idx="299">
                  <c:v>-14.423999999999999</c:v>
                </c:pt>
                <c:pt idx="300">
                  <c:v>-14.302</c:v>
                </c:pt>
                <c:pt idx="301">
                  <c:v>-14.177</c:v>
                </c:pt>
                <c:pt idx="302">
                  <c:v>-14.052</c:v>
                </c:pt>
                <c:pt idx="303">
                  <c:v>-13.922000000000001</c:v>
                </c:pt>
                <c:pt idx="304">
                  <c:v>-13.792999999999999</c:v>
                </c:pt>
                <c:pt idx="305">
                  <c:v>-13.66</c:v>
                </c:pt>
                <c:pt idx="306">
                  <c:v>-13.523999999999999</c:v>
                </c:pt>
                <c:pt idx="307">
                  <c:v>-13.385999999999999</c:v>
                </c:pt>
                <c:pt idx="308">
                  <c:v>-13.250999999999999</c:v>
                </c:pt>
                <c:pt idx="309">
                  <c:v>-13.102</c:v>
                </c:pt>
                <c:pt idx="310">
                  <c:v>-12.964</c:v>
                </c:pt>
                <c:pt idx="311">
                  <c:v>-12.818</c:v>
                </c:pt>
                <c:pt idx="312">
                  <c:v>-12.664999999999999</c:v>
                </c:pt>
                <c:pt idx="313">
                  <c:v>-12.516999999999999</c:v>
                </c:pt>
                <c:pt idx="314">
                  <c:v>-12.364000000000001</c:v>
                </c:pt>
                <c:pt idx="315">
                  <c:v>-12.21</c:v>
                </c:pt>
                <c:pt idx="316">
                  <c:v>-12.052</c:v>
                </c:pt>
                <c:pt idx="317">
                  <c:v>-11.893000000000001</c:v>
                </c:pt>
                <c:pt idx="318">
                  <c:v>-11.724</c:v>
                </c:pt>
                <c:pt idx="319">
                  <c:v>-11.568</c:v>
                </c:pt>
                <c:pt idx="320">
                  <c:v>-11.403</c:v>
                </c:pt>
                <c:pt idx="321">
                  <c:v>-11.238</c:v>
                </c:pt>
                <c:pt idx="322">
                  <c:v>-11.066000000000001</c:v>
                </c:pt>
                <c:pt idx="323">
                  <c:v>-10.891</c:v>
                </c:pt>
                <c:pt idx="324">
                  <c:v>-10.721</c:v>
                </c:pt>
                <c:pt idx="325">
                  <c:v>-10.545999999999999</c:v>
                </c:pt>
                <c:pt idx="326">
                  <c:v>-10.366</c:v>
                </c:pt>
                <c:pt idx="327">
                  <c:v>-10.196</c:v>
                </c:pt>
                <c:pt idx="328">
                  <c:v>-10.007</c:v>
                </c:pt>
                <c:pt idx="329">
                  <c:v>-9.8247</c:v>
                </c:pt>
                <c:pt idx="330">
                  <c:v>-9.6495999999999995</c:v>
                </c:pt>
                <c:pt idx="331">
                  <c:v>-9.4641000000000002</c:v>
                </c:pt>
                <c:pt idx="332">
                  <c:v>-9.2680000000000007</c:v>
                </c:pt>
                <c:pt idx="333">
                  <c:v>-9.0791000000000004</c:v>
                </c:pt>
                <c:pt idx="334">
                  <c:v>-8.8886000000000003</c:v>
                </c:pt>
                <c:pt idx="335">
                  <c:v>-8.6966000000000001</c:v>
                </c:pt>
                <c:pt idx="336">
                  <c:v>-8.5030000000000001</c:v>
                </c:pt>
                <c:pt idx="337">
                  <c:v>-8.3171999999999997</c:v>
                </c:pt>
                <c:pt idx="338">
                  <c:v>-8.1206999999999994</c:v>
                </c:pt>
                <c:pt idx="339">
                  <c:v>-7.9227999999999996</c:v>
                </c:pt>
                <c:pt idx="340">
                  <c:v>-7.7266000000000004</c:v>
                </c:pt>
                <c:pt idx="341">
                  <c:v>-7.5259</c:v>
                </c:pt>
                <c:pt idx="342">
                  <c:v>-7.3238000000000003</c:v>
                </c:pt>
                <c:pt idx="343">
                  <c:v>-7.1204999999999998</c:v>
                </c:pt>
                <c:pt idx="344">
                  <c:v>-6.9158999999999997</c:v>
                </c:pt>
                <c:pt idx="345">
                  <c:v>-6.7100999999999997</c:v>
                </c:pt>
                <c:pt idx="346">
                  <c:v>-6.4997999999999996</c:v>
                </c:pt>
                <c:pt idx="347">
                  <c:v>-6.2949000000000002</c:v>
                </c:pt>
                <c:pt idx="348">
                  <c:v>-6.0823</c:v>
                </c:pt>
                <c:pt idx="349">
                  <c:v>-5.8752000000000004</c:v>
                </c:pt>
                <c:pt idx="350">
                  <c:v>-5.6604999999999999</c:v>
                </c:pt>
                <c:pt idx="351">
                  <c:v>-5.4513999999999996</c:v>
                </c:pt>
                <c:pt idx="352">
                  <c:v>-5.2279</c:v>
                </c:pt>
                <c:pt idx="353">
                  <c:v>-5.0237999999999996</c:v>
                </c:pt>
                <c:pt idx="354">
                  <c:v>-4.7881</c:v>
                </c:pt>
                <c:pt idx="355">
                  <c:v>-4.5892999999999997</c:v>
                </c:pt>
                <c:pt idx="356">
                  <c:v>-4.3758999999999997</c:v>
                </c:pt>
                <c:pt idx="357">
                  <c:v>-4.1479999999999997</c:v>
                </c:pt>
                <c:pt idx="358">
                  <c:v>-3.9401999999999999</c:v>
                </c:pt>
                <c:pt idx="359">
                  <c:v>-3.7109000000000001</c:v>
                </c:pt>
                <c:pt idx="360">
                  <c:v>-3.4914000000000001</c:v>
                </c:pt>
                <c:pt idx="361">
                  <c:v>-3.2818000000000001</c:v>
                </c:pt>
                <c:pt idx="362">
                  <c:v>-3.0507</c:v>
                </c:pt>
                <c:pt idx="363">
                  <c:v>-2.8401000000000001</c:v>
                </c:pt>
                <c:pt idx="364">
                  <c:v>-2.6080999999999999</c:v>
                </c:pt>
                <c:pt idx="365">
                  <c:v>-2.4037999999999999</c:v>
                </c:pt>
                <c:pt idx="366">
                  <c:v>-2.1709999999999998</c:v>
                </c:pt>
                <c:pt idx="367">
                  <c:v>-1.9591000000000001</c:v>
                </c:pt>
                <c:pt idx="368">
                  <c:v>-1.7258</c:v>
                </c:pt>
                <c:pt idx="369">
                  <c:v>-1.5135000000000001</c:v>
                </c:pt>
                <c:pt idx="370">
                  <c:v>-1.2726999999999999</c:v>
                </c:pt>
                <c:pt idx="371">
                  <c:v>-1.0602</c:v>
                </c:pt>
                <c:pt idx="372">
                  <c:v>-0.83343999999999996</c:v>
                </c:pt>
                <c:pt idx="373">
                  <c:v>-0.62089000000000005</c:v>
                </c:pt>
                <c:pt idx="374">
                  <c:v>-0.38717000000000001</c:v>
                </c:pt>
                <c:pt idx="375">
                  <c:v>-0.17480000000000001</c:v>
                </c:pt>
                <c:pt idx="376">
                  <c:v>6.5689999999999998E-2</c:v>
                </c:pt>
                <c:pt idx="377">
                  <c:v>0.27766000000000002</c:v>
                </c:pt>
                <c:pt idx="378">
                  <c:v>0.50348000000000004</c:v>
                </c:pt>
                <c:pt idx="379">
                  <c:v>0.71487000000000001</c:v>
                </c:pt>
                <c:pt idx="380">
                  <c:v>0.96806000000000003</c:v>
                </c:pt>
                <c:pt idx="381">
                  <c:v>1.1646000000000001</c:v>
                </c:pt>
                <c:pt idx="382">
                  <c:v>1.3747</c:v>
                </c:pt>
                <c:pt idx="383">
                  <c:v>1.6400999999999999</c:v>
                </c:pt>
                <c:pt idx="384">
                  <c:v>1.835</c:v>
                </c:pt>
                <c:pt idx="385">
                  <c:v>2.0571000000000002</c:v>
                </c:pt>
                <c:pt idx="386">
                  <c:v>2.2646999999999999</c:v>
                </c:pt>
                <c:pt idx="387">
                  <c:v>2.5127000000000002</c:v>
                </c:pt>
                <c:pt idx="388">
                  <c:v>2.7185000000000001</c:v>
                </c:pt>
                <c:pt idx="389">
                  <c:v>2.9097</c:v>
                </c:pt>
                <c:pt idx="390">
                  <c:v>3.1273</c:v>
                </c:pt>
                <c:pt idx="391">
                  <c:v>3.3706</c:v>
                </c:pt>
                <c:pt idx="392">
                  <c:v>3.5586000000000002</c:v>
                </c:pt>
                <c:pt idx="393">
                  <c:v>3.7721</c:v>
                </c:pt>
                <c:pt idx="394">
                  <c:v>3.9578000000000002</c:v>
                </c:pt>
                <c:pt idx="395">
                  <c:v>4.1687000000000003</c:v>
                </c:pt>
                <c:pt idx="396">
                  <c:v>4.3912000000000004</c:v>
                </c:pt>
                <c:pt idx="397">
                  <c:v>4.5865</c:v>
                </c:pt>
                <c:pt idx="398">
                  <c:v>4.7811000000000003</c:v>
                </c:pt>
                <c:pt idx="399">
                  <c:v>4.9942000000000002</c:v>
                </c:pt>
                <c:pt idx="400">
                  <c:v>5.2064000000000004</c:v>
                </c:pt>
                <c:pt idx="401">
                  <c:v>5.3986000000000001</c:v>
                </c:pt>
                <c:pt idx="402">
                  <c:v>5.5903999999999998</c:v>
                </c:pt>
                <c:pt idx="403">
                  <c:v>5.8002000000000002</c:v>
                </c:pt>
                <c:pt idx="404">
                  <c:v>5.9897999999999998</c:v>
                </c:pt>
                <c:pt idx="405">
                  <c:v>6.1910999999999996</c:v>
                </c:pt>
                <c:pt idx="406">
                  <c:v>6.3795000000000002</c:v>
                </c:pt>
                <c:pt idx="407">
                  <c:v>6.5852000000000004</c:v>
                </c:pt>
                <c:pt idx="408">
                  <c:v>6.7713999999999999</c:v>
                </c:pt>
                <c:pt idx="409">
                  <c:v>6.9751000000000003</c:v>
                </c:pt>
                <c:pt idx="410">
                  <c:v>7.1589999999999998</c:v>
                </c:pt>
                <c:pt idx="411">
                  <c:v>7.3663999999999996</c:v>
                </c:pt>
                <c:pt idx="412">
                  <c:v>7.5427</c:v>
                </c:pt>
                <c:pt idx="413">
                  <c:v>7.7324000000000002</c:v>
                </c:pt>
                <c:pt idx="414">
                  <c:v>7.9359999999999999</c:v>
                </c:pt>
                <c:pt idx="415">
                  <c:v>8.1062999999999992</c:v>
                </c:pt>
                <c:pt idx="416">
                  <c:v>8.2951999999999995</c:v>
                </c:pt>
                <c:pt idx="417">
                  <c:v>8.4772999999999996</c:v>
                </c:pt>
                <c:pt idx="418">
                  <c:v>8.6645000000000003</c:v>
                </c:pt>
                <c:pt idx="419">
                  <c:v>8.8437999999999999</c:v>
                </c:pt>
                <c:pt idx="420">
                  <c:v>9.0253999999999994</c:v>
                </c:pt>
                <c:pt idx="421">
                  <c:v>9.2080000000000002</c:v>
                </c:pt>
                <c:pt idx="422">
                  <c:v>9.3838000000000008</c:v>
                </c:pt>
                <c:pt idx="423">
                  <c:v>9.5637000000000008</c:v>
                </c:pt>
                <c:pt idx="424">
                  <c:v>9.7393000000000001</c:v>
                </c:pt>
                <c:pt idx="425">
                  <c:v>9.9133999999999993</c:v>
                </c:pt>
                <c:pt idx="426">
                  <c:v>10.084</c:v>
                </c:pt>
                <c:pt idx="427">
                  <c:v>10.255000000000001</c:v>
                </c:pt>
                <c:pt idx="428">
                  <c:v>10.425000000000001</c:v>
                </c:pt>
                <c:pt idx="429">
                  <c:v>10.592000000000001</c:v>
                </c:pt>
                <c:pt idx="430">
                  <c:v>10.759</c:v>
                </c:pt>
                <c:pt idx="431">
                  <c:v>10.926</c:v>
                </c:pt>
                <c:pt idx="432">
                  <c:v>11.087</c:v>
                </c:pt>
                <c:pt idx="433">
                  <c:v>11.250999999999999</c:v>
                </c:pt>
                <c:pt idx="434">
                  <c:v>11.409000000000001</c:v>
                </c:pt>
                <c:pt idx="435">
                  <c:v>11.57</c:v>
                </c:pt>
                <c:pt idx="436">
                  <c:v>11.726000000000001</c:v>
                </c:pt>
                <c:pt idx="437">
                  <c:v>11.878</c:v>
                </c:pt>
                <c:pt idx="438">
                  <c:v>12.031000000000001</c:v>
                </c:pt>
                <c:pt idx="439">
                  <c:v>12.185</c:v>
                </c:pt>
                <c:pt idx="440">
                  <c:v>12.327</c:v>
                </c:pt>
                <c:pt idx="441">
                  <c:v>12.481</c:v>
                </c:pt>
                <c:pt idx="442">
                  <c:v>12.62</c:v>
                </c:pt>
                <c:pt idx="443">
                  <c:v>12.771000000000001</c:v>
                </c:pt>
                <c:pt idx="444">
                  <c:v>12.906000000000001</c:v>
                </c:pt>
                <c:pt idx="445">
                  <c:v>13.045999999999999</c:v>
                </c:pt>
                <c:pt idx="446">
                  <c:v>13.183999999999999</c:v>
                </c:pt>
                <c:pt idx="447">
                  <c:v>13.32</c:v>
                </c:pt>
                <c:pt idx="448">
                  <c:v>13.454000000000001</c:v>
                </c:pt>
                <c:pt idx="449">
                  <c:v>13.586</c:v>
                </c:pt>
                <c:pt idx="450">
                  <c:v>13.722</c:v>
                </c:pt>
                <c:pt idx="451">
                  <c:v>13.845000000000001</c:v>
                </c:pt>
                <c:pt idx="452">
                  <c:v>13.973000000000001</c:v>
                </c:pt>
                <c:pt idx="453">
                  <c:v>14.093999999999999</c:v>
                </c:pt>
                <c:pt idx="454">
                  <c:v>14.218</c:v>
                </c:pt>
                <c:pt idx="455">
                  <c:v>14.337</c:v>
                </c:pt>
                <c:pt idx="456">
                  <c:v>14.454000000000001</c:v>
                </c:pt>
                <c:pt idx="457">
                  <c:v>14.567</c:v>
                </c:pt>
                <c:pt idx="458">
                  <c:v>14.68</c:v>
                </c:pt>
                <c:pt idx="459">
                  <c:v>14.792999999999999</c:v>
                </c:pt>
                <c:pt idx="460">
                  <c:v>14.896000000000001</c:v>
                </c:pt>
                <c:pt idx="461">
                  <c:v>15.007</c:v>
                </c:pt>
                <c:pt idx="462">
                  <c:v>15.106</c:v>
                </c:pt>
                <c:pt idx="463">
                  <c:v>15.212999999999999</c:v>
                </c:pt>
                <c:pt idx="464">
                  <c:v>15.311999999999999</c:v>
                </c:pt>
                <c:pt idx="465">
                  <c:v>15.409000000000001</c:v>
                </c:pt>
                <c:pt idx="466">
                  <c:v>15.499000000000001</c:v>
                </c:pt>
                <c:pt idx="467">
                  <c:v>15.596</c:v>
                </c:pt>
                <c:pt idx="468">
                  <c:v>15.686</c:v>
                </c:pt>
                <c:pt idx="469">
                  <c:v>15.773</c:v>
                </c:pt>
                <c:pt idx="470">
                  <c:v>15.853999999999999</c:v>
                </c:pt>
                <c:pt idx="471">
                  <c:v>15.936999999999999</c:v>
                </c:pt>
                <c:pt idx="472">
                  <c:v>16.018000000000001</c:v>
                </c:pt>
                <c:pt idx="473">
                  <c:v>16.096</c:v>
                </c:pt>
                <c:pt idx="474">
                  <c:v>16.170999999999999</c:v>
                </c:pt>
                <c:pt idx="475">
                  <c:v>16.245000000000001</c:v>
                </c:pt>
                <c:pt idx="476">
                  <c:v>16.315000000000001</c:v>
                </c:pt>
                <c:pt idx="477">
                  <c:v>16.382999999999999</c:v>
                </c:pt>
                <c:pt idx="478">
                  <c:v>16.448</c:v>
                </c:pt>
                <c:pt idx="479">
                  <c:v>16.512</c:v>
                </c:pt>
                <c:pt idx="480">
                  <c:v>16.571999999999999</c:v>
                </c:pt>
                <c:pt idx="481">
                  <c:v>16.631</c:v>
                </c:pt>
                <c:pt idx="482">
                  <c:v>16.687000000000001</c:v>
                </c:pt>
                <c:pt idx="483">
                  <c:v>16.739000000000001</c:v>
                </c:pt>
                <c:pt idx="484">
                  <c:v>16.789000000000001</c:v>
                </c:pt>
                <c:pt idx="485">
                  <c:v>16.837</c:v>
                </c:pt>
                <c:pt idx="486">
                  <c:v>16.882999999999999</c:v>
                </c:pt>
                <c:pt idx="487">
                  <c:v>16.925999999999998</c:v>
                </c:pt>
                <c:pt idx="488">
                  <c:v>16.966000000000001</c:v>
                </c:pt>
                <c:pt idx="489">
                  <c:v>17.004000000000001</c:v>
                </c:pt>
                <c:pt idx="490">
                  <c:v>17.038</c:v>
                </c:pt>
                <c:pt idx="491">
                  <c:v>17.071000000000002</c:v>
                </c:pt>
                <c:pt idx="492">
                  <c:v>17.099</c:v>
                </c:pt>
                <c:pt idx="493">
                  <c:v>17.126999999999999</c:v>
                </c:pt>
                <c:pt idx="494">
                  <c:v>17.152000000000001</c:v>
                </c:pt>
                <c:pt idx="495">
                  <c:v>17.172999999999998</c:v>
                </c:pt>
                <c:pt idx="496">
                  <c:v>17.193000000000001</c:v>
                </c:pt>
                <c:pt idx="497">
                  <c:v>17.209</c:v>
                </c:pt>
                <c:pt idx="498">
                  <c:v>17.224</c:v>
                </c:pt>
                <c:pt idx="499">
                  <c:v>17.234000000000002</c:v>
                </c:pt>
                <c:pt idx="500">
                  <c:v>17.242999999999999</c:v>
                </c:pt>
                <c:pt idx="501">
                  <c:v>17.248999999999999</c:v>
                </c:pt>
                <c:pt idx="502">
                  <c:v>17.253</c:v>
                </c:pt>
                <c:pt idx="503">
                  <c:v>17.253</c:v>
                </c:pt>
                <c:pt idx="504">
                  <c:v>17.251999999999999</c:v>
                </c:pt>
                <c:pt idx="505">
                  <c:v>17.247</c:v>
                </c:pt>
                <c:pt idx="506">
                  <c:v>17.239999999999998</c:v>
                </c:pt>
                <c:pt idx="507">
                  <c:v>17.228999999999999</c:v>
                </c:pt>
                <c:pt idx="508">
                  <c:v>17.216000000000001</c:v>
                </c:pt>
                <c:pt idx="509">
                  <c:v>17.201000000000001</c:v>
                </c:pt>
                <c:pt idx="510">
                  <c:v>17.183</c:v>
                </c:pt>
                <c:pt idx="511">
                  <c:v>17.161999999999999</c:v>
                </c:pt>
                <c:pt idx="512">
                  <c:v>17.138000000000002</c:v>
                </c:pt>
                <c:pt idx="513">
                  <c:v>17.114000000000001</c:v>
                </c:pt>
                <c:pt idx="514">
                  <c:v>17.085000000000001</c:v>
                </c:pt>
                <c:pt idx="515">
                  <c:v>17.053000000000001</c:v>
                </c:pt>
                <c:pt idx="516">
                  <c:v>17.018999999999998</c:v>
                </c:pt>
                <c:pt idx="517">
                  <c:v>16.98</c:v>
                </c:pt>
                <c:pt idx="518">
                  <c:v>16.942</c:v>
                </c:pt>
                <c:pt idx="519">
                  <c:v>16.899999999999999</c:v>
                </c:pt>
                <c:pt idx="520">
                  <c:v>16.855</c:v>
                </c:pt>
                <c:pt idx="521">
                  <c:v>16.806999999999999</c:v>
                </c:pt>
                <c:pt idx="522">
                  <c:v>16.757000000000001</c:v>
                </c:pt>
                <c:pt idx="523">
                  <c:v>16.702999999999999</c:v>
                </c:pt>
                <c:pt idx="524">
                  <c:v>16.649999999999999</c:v>
                </c:pt>
                <c:pt idx="525">
                  <c:v>16.59</c:v>
                </c:pt>
                <c:pt idx="526">
                  <c:v>16.53</c:v>
                </c:pt>
                <c:pt idx="527">
                  <c:v>16.469000000000001</c:v>
                </c:pt>
                <c:pt idx="528">
                  <c:v>16.405000000000001</c:v>
                </c:pt>
                <c:pt idx="529">
                  <c:v>16.332999999999998</c:v>
                </c:pt>
                <c:pt idx="530">
                  <c:v>16.260999999999999</c:v>
                </c:pt>
                <c:pt idx="531">
                  <c:v>16.184999999999999</c:v>
                </c:pt>
                <c:pt idx="532">
                  <c:v>16.108000000000001</c:v>
                </c:pt>
                <c:pt idx="533">
                  <c:v>16.032</c:v>
                </c:pt>
                <c:pt idx="534">
                  <c:v>15.949</c:v>
                </c:pt>
                <c:pt idx="535">
                  <c:v>15.865</c:v>
                </c:pt>
                <c:pt idx="536">
                  <c:v>15.781000000000001</c:v>
                </c:pt>
                <c:pt idx="537">
                  <c:v>15.689</c:v>
                </c:pt>
                <c:pt idx="538">
                  <c:v>15.603</c:v>
                </c:pt>
                <c:pt idx="539">
                  <c:v>15.504</c:v>
                </c:pt>
                <c:pt idx="540">
                  <c:v>15.413</c:v>
                </c:pt>
                <c:pt idx="541">
                  <c:v>15.311</c:v>
                </c:pt>
                <c:pt idx="542">
                  <c:v>15.202</c:v>
                </c:pt>
                <c:pt idx="543">
                  <c:v>15.103999999999999</c:v>
                </c:pt>
                <c:pt idx="544">
                  <c:v>14.994</c:v>
                </c:pt>
                <c:pt idx="545">
                  <c:v>14.882999999999999</c:v>
                </c:pt>
                <c:pt idx="546">
                  <c:v>14.775</c:v>
                </c:pt>
                <c:pt idx="547">
                  <c:v>14.659000000000001</c:v>
                </c:pt>
                <c:pt idx="548">
                  <c:v>14.542999999999999</c:v>
                </c:pt>
                <c:pt idx="549">
                  <c:v>14.423999999999999</c:v>
                </c:pt>
                <c:pt idx="550">
                  <c:v>14.302</c:v>
                </c:pt>
                <c:pt idx="551">
                  <c:v>14.178000000000001</c:v>
                </c:pt>
                <c:pt idx="552">
                  <c:v>14.052</c:v>
                </c:pt>
                <c:pt idx="553">
                  <c:v>13.923</c:v>
                </c:pt>
                <c:pt idx="554">
                  <c:v>13.792999999999999</c:v>
                </c:pt>
                <c:pt idx="555">
                  <c:v>13.659000000000001</c:v>
                </c:pt>
                <c:pt idx="556">
                  <c:v>13.523999999999999</c:v>
                </c:pt>
                <c:pt idx="557">
                  <c:v>13.385999999999999</c:v>
                </c:pt>
                <c:pt idx="558">
                  <c:v>13.246</c:v>
                </c:pt>
                <c:pt idx="559">
                  <c:v>13.103999999999999</c:v>
                </c:pt>
                <c:pt idx="560">
                  <c:v>12.959</c:v>
                </c:pt>
                <c:pt idx="561">
                  <c:v>12.81</c:v>
                </c:pt>
                <c:pt idx="562">
                  <c:v>12.664</c:v>
                </c:pt>
                <c:pt idx="563">
                  <c:v>12.516999999999999</c:v>
                </c:pt>
                <c:pt idx="564">
                  <c:v>12.364000000000001</c:v>
                </c:pt>
                <c:pt idx="565">
                  <c:v>12.208</c:v>
                </c:pt>
                <c:pt idx="566">
                  <c:v>12.045</c:v>
                </c:pt>
                <c:pt idx="567">
                  <c:v>11.888</c:v>
                </c:pt>
                <c:pt idx="568">
                  <c:v>11.727</c:v>
                </c:pt>
                <c:pt idx="569">
                  <c:v>11.563000000000001</c:v>
                </c:pt>
                <c:pt idx="570">
                  <c:v>11.395</c:v>
                </c:pt>
                <c:pt idx="571">
                  <c:v>11.234</c:v>
                </c:pt>
                <c:pt idx="572">
                  <c:v>11.065</c:v>
                </c:pt>
                <c:pt idx="573">
                  <c:v>10.894</c:v>
                </c:pt>
                <c:pt idx="574">
                  <c:v>10.721</c:v>
                </c:pt>
                <c:pt idx="575">
                  <c:v>10.547000000000001</c:v>
                </c:pt>
                <c:pt idx="576">
                  <c:v>10.362</c:v>
                </c:pt>
                <c:pt idx="577">
                  <c:v>10.183999999999999</c:v>
                </c:pt>
                <c:pt idx="578">
                  <c:v>10.012</c:v>
                </c:pt>
                <c:pt idx="579">
                  <c:v>9.8209</c:v>
                </c:pt>
                <c:pt idx="580">
                  <c:v>9.6370000000000005</c:v>
                </c:pt>
                <c:pt idx="581">
                  <c:v>9.4513999999999996</c:v>
                </c:pt>
                <c:pt idx="582">
                  <c:v>9.2760999999999996</c:v>
                </c:pt>
                <c:pt idx="583">
                  <c:v>9.0873000000000008</c:v>
                </c:pt>
                <c:pt idx="584">
                  <c:v>8.8939000000000004</c:v>
                </c:pt>
                <c:pt idx="585">
                  <c:v>8.7049000000000003</c:v>
                </c:pt>
                <c:pt idx="586">
                  <c:v>8.5084</c:v>
                </c:pt>
                <c:pt idx="587">
                  <c:v>8.3163999999999998</c:v>
                </c:pt>
                <c:pt idx="588">
                  <c:v>8.1199999999999992</c:v>
                </c:pt>
                <c:pt idx="589">
                  <c:v>7.9188999999999998</c:v>
                </c:pt>
                <c:pt idx="590">
                  <c:v>7.7226999999999997</c:v>
                </c:pt>
                <c:pt idx="591">
                  <c:v>7.5220000000000002</c:v>
                </c:pt>
                <c:pt idx="592">
                  <c:v>7.32</c:v>
                </c:pt>
                <c:pt idx="593">
                  <c:v>7.1166999999999998</c:v>
                </c:pt>
                <c:pt idx="594">
                  <c:v>6.9120999999999997</c:v>
                </c:pt>
                <c:pt idx="595">
                  <c:v>6.7061999999999999</c:v>
                </c:pt>
                <c:pt idx="596">
                  <c:v>6.4992000000000001</c:v>
                </c:pt>
                <c:pt idx="597">
                  <c:v>6.2877999999999998</c:v>
                </c:pt>
                <c:pt idx="598">
                  <c:v>6.0818000000000003</c:v>
                </c:pt>
                <c:pt idx="599">
                  <c:v>5.8681000000000001</c:v>
                </c:pt>
                <c:pt idx="600">
                  <c:v>5.6600999999999999</c:v>
                </c:pt>
                <c:pt idx="601">
                  <c:v>5.4443000000000001</c:v>
                </c:pt>
                <c:pt idx="602">
                  <c:v>5.2309999999999999</c:v>
                </c:pt>
                <c:pt idx="603">
                  <c:v>4.9996</c:v>
                </c:pt>
                <c:pt idx="604">
                  <c:v>4.7946999999999997</c:v>
                </c:pt>
                <c:pt idx="605">
                  <c:v>4.5856000000000003</c:v>
                </c:pt>
                <c:pt idx="606">
                  <c:v>4.3688000000000002</c:v>
                </c:pt>
                <c:pt idx="607">
                  <c:v>4.1616999999999997</c:v>
                </c:pt>
                <c:pt idx="608">
                  <c:v>3.9331</c:v>
                </c:pt>
                <c:pt idx="609">
                  <c:v>3.7302</c:v>
                </c:pt>
                <c:pt idx="610">
                  <c:v>3.5184000000000002</c:v>
                </c:pt>
                <c:pt idx="611">
                  <c:v>3.2886000000000002</c:v>
                </c:pt>
                <c:pt idx="612">
                  <c:v>3.0583</c:v>
                </c:pt>
                <c:pt idx="613">
                  <c:v>2.8408000000000002</c:v>
                </c:pt>
                <c:pt idx="614">
                  <c:v>2.6158000000000001</c:v>
                </c:pt>
                <c:pt idx="615">
                  <c:v>2.3763000000000001</c:v>
                </c:pt>
                <c:pt idx="616">
                  <c:v>2.1717</c:v>
                </c:pt>
                <c:pt idx="617">
                  <c:v>1.9528000000000001</c:v>
                </c:pt>
                <c:pt idx="618">
                  <c:v>1.7195</c:v>
                </c:pt>
                <c:pt idx="619">
                  <c:v>1.486</c:v>
                </c:pt>
                <c:pt idx="620">
                  <c:v>1.2736000000000001</c:v>
                </c:pt>
                <c:pt idx="621">
                  <c:v>1.0610999999999999</c:v>
                </c:pt>
                <c:pt idx="622">
                  <c:v>0.83436999999999995</c:v>
                </c:pt>
                <c:pt idx="623">
                  <c:v>0.62185999999999997</c:v>
                </c:pt>
                <c:pt idx="624">
                  <c:v>0.38108999999999998</c:v>
                </c:pt>
                <c:pt idx="625">
                  <c:v>0.16875999999999999</c:v>
                </c:pt>
                <c:pt idx="626">
                  <c:v>-5.7546E-2</c:v>
                </c:pt>
                <c:pt idx="627">
                  <c:v>-0.26950000000000002</c:v>
                </c:pt>
                <c:pt idx="628">
                  <c:v>-0.50939000000000001</c:v>
                </c:pt>
                <c:pt idx="629">
                  <c:v>-0.72074000000000005</c:v>
                </c:pt>
                <c:pt idx="630">
                  <c:v>-0.98792000000000002</c:v>
                </c:pt>
                <c:pt idx="631">
                  <c:v>-1.1983999999999999</c:v>
                </c:pt>
                <c:pt idx="632">
                  <c:v>-1.3944000000000001</c:v>
                </c:pt>
                <c:pt idx="633">
                  <c:v>-1.6039000000000001</c:v>
                </c:pt>
                <c:pt idx="634">
                  <c:v>-1.8128</c:v>
                </c:pt>
                <c:pt idx="635">
                  <c:v>-2.0764999999999998</c:v>
                </c:pt>
                <c:pt idx="636">
                  <c:v>-2.2702</c:v>
                </c:pt>
                <c:pt idx="637">
                  <c:v>-2.4906000000000001</c:v>
                </c:pt>
                <c:pt idx="638">
                  <c:v>-2.6827999999999999</c:v>
                </c:pt>
                <c:pt idx="639">
                  <c:v>-2.9287999999999998</c:v>
                </c:pt>
                <c:pt idx="640">
                  <c:v>-3.1461999999999999</c:v>
                </c:pt>
                <c:pt idx="641">
                  <c:v>-3.4161999999999999</c:v>
                </c:pt>
                <c:pt idx="642">
                  <c:v>-3.5503999999999998</c:v>
                </c:pt>
                <c:pt idx="643">
                  <c:v>-3.7505999999999999</c:v>
                </c:pt>
                <c:pt idx="644">
                  <c:v>-3.9561999999999999</c:v>
                </c:pt>
                <c:pt idx="645">
                  <c:v>-4.1670999999999996</c:v>
                </c:pt>
                <c:pt idx="646">
                  <c:v>-4.3895999999999997</c:v>
                </c:pt>
                <c:pt idx="647">
                  <c:v>-4.5849000000000002</c:v>
                </c:pt>
                <c:pt idx="648">
                  <c:v>-4.7793999999999999</c:v>
                </c:pt>
                <c:pt idx="649">
                  <c:v>-4.9861000000000004</c:v>
                </c:pt>
                <c:pt idx="650">
                  <c:v>-5.2047999999999996</c:v>
                </c:pt>
                <c:pt idx="651">
                  <c:v>-5.3970000000000002</c:v>
                </c:pt>
                <c:pt idx="652">
                  <c:v>-5.6078000000000001</c:v>
                </c:pt>
                <c:pt idx="653">
                  <c:v>-5.7986000000000004</c:v>
                </c:pt>
                <c:pt idx="654">
                  <c:v>-5.9882</c:v>
                </c:pt>
                <c:pt idx="655">
                  <c:v>-6.1894999999999998</c:v>
                </c:pt>
                <c:pt idx="656">
                  <c:v>-6.3841000000000001</c:v>
                </c:pt>
                <c:pt idx="657">
                  <c:v>-6.5834999999999999</c:v>
                </c:pt>
                <c:pt idx="658">
                  <c:v>-6.7759</c:v>
                </c:pt>
                <c:pt idx="659">
                  <c:v>-6.9734999999999996</c:v>
                </c:pt>
                <c:pt idx="660">
                  <c:v>-7.1574</c:v>
                </c:pt>
                <c:pt idx="661">
                  <c:v>-7.3647999999999998</c:v>
                </c:pt>
                <c:pt idx="662">
                  <c:v>-7.5411000000000001</c:v>
                </c:pt>
                <c:pt idx="663">
                  <c:v>-7.7309000000000001</c:v>
                </c:pt>
                <c:pt idx="664">
                  <c:v>-7.9344000000000001</c:v>
                </c:pt>
                <c:pt idx="665">
                  <c:v>-8.1076999999999995</c:v>
                </c:pt>
                <c:pt idx="666">
                  <c:v>-8.3082999999999991</c:v>
                </c:pt>
                <c:pt idx="667">
                  <c:v>-8.4786999999999999</c:v>
                </c:pt>
                <c:pt idx="668">
                  <c:v>-8.6630000000000003</c:v>
                </c:pt>
                <c:pt idx="669">
                  <c:v>-8.8595000000000006</c:v>
                </c:pt>
                <c:pt idx="670">
                  <c:v>-9.0267999999999997</c:v>
                </c:pt>
                <c:pt idx="671">
                  <c:v>-9.2065000000000001</c:v>
                </c:pt>
                <c:pt idx="672">
                  <c:v>-9.3823000000000008</c:v>
                </c:pt>
                <c:pt idx="673">
                  <c:v>-9.5622000000000007</c:v>
                </c:pt>
                <c:pt idx="674">
                  <c:v>-9.7378</c:v>
                </c:pt>
                <c:pt idx="675">
                  <c:v>-9.9118999999999993</c:v>
                </c:pt>
                <c:pt idx="676">
                  <c:v>-10.082000000000001</c:v>
                </c:pt>
                <c:pt idx="677">
                  <c:v>-10.256</c:v>
                </c:pt>
                <c:pt idx="678">
                  <c:v>-10.423</c:v>
                </c:pt>
                <c:pt idx="679">
                  <c:v>-10.590999999999999</c:v>
                </c:pt>
                <c:pt idx="680">
                  <c:v>-10.760999999999999</c:v>
                </c:pt>
                <c:pt idx="681">
                  <c:v>-10.922000000000001</c:v>
                </c:pt>
                <c:pt idx="682">
                  <c:v>-11.086</c:v>
                </c:pt>
                <c:pt idx="683">
                  <c:v>-11.25</c:v>
                </c:pt>
                <c:pt idx="684">
                  <c:v>-11.407999999999999</c:v>
                </c:pt>
                <c:pt idx="685">
                  <c:v>-11.568</c:v>
                </c:pt>
                <c:pt idx="686">
                  <c:v>-11.725</c:v>
                </c:pt>
                <c:pt idx="687">
                  <c:v>-11.877000000000001</c:v>
                </c:pt>
                <c:pt idx="688">
                  <c:v>-12.03</c:v>
                </c:pt>
                <c:pt idx="689">
                  <c:v>-12.183999999999999</c:v>
                </c:pt>
                <c:pt idx="690">
                  <c:v>-12.331</c:v>
                </c:pt>
                <c:pt idx="691">
                  <c:v>-12.48</c:v>
                </c:pt>
                <c:pt idx="692">
                  <c:v>-12.624000000000001</c:v>
                </c:pt>
                <c:pt idx="693">
                  <c:v>-12.768000000000001</c:v>
                </c:pt>
                <c:pt idx="694">
                  <c:v>-12.912000000000001</c:v>
                </c:pt>
                <c:pt idx="695">
                  <c:v>-13.048999999999999</c:v>
                </c:pt>
                <c:pt idx="696">
                  <c:v>-13.186999999999999</c:v>
                </c:pt>
                <c:pt idx="697">
                  <c:v>-13.324999999999999</c:v>
                </c:pt>
                <c:pt idx="698">
                  <c:v>-13.459</c:v>
                </c:pt>
                <c:pt idx="699">
                  <c:v>-13.590999999999999</c:v>
                </c:pt>
                <c:pt idx="700">
                  <c:v>-13.721</c:v>
                </c:pt>
                <c:pt idx="701">
                  <c:v>-13.849</c:v>
                </c:pt>
                <c:pt idx="702">
                  <c:v>-13.968999999999999</c:v>
                </c:pt>
                <c:pt idx="703">
                  <c:v>-14.098000000000001</c:v>
                </c:pt>
                <c:pt idx="704">
                  <c:v>-14.218999999999999</c:v>
                </c:pt>
                <c:pt idx="705">
                  <c:v>-14.339</c:v>
                </c:pt>
                <c:pt idx="706">
                  <c:v>-14.45</c:v>
                </c:pt>
                <c:pt idx="707">
                  <c:v>-14.571</c:v>
                </c:pt>
                <c:pt idx="708">
                  <c:v>-14.683999999999999</c:v>
                </c:pt>
                <c:pt idx="709">
                  <c:v>-14.787000000000001</c:v>
                </c:pt>
                <c:pt idx="710">
                  <c:v>-14.896000000000001</c:v>
                </c:pt>
                <c:pt idx="711">
                  <c:v>-15.004</c:v>
                </c:pt>
                <c:pt idx="712">
                  <c:v>-15.106</c:v>
                </c:pt>
                <c:pt idx="713">
                  <c:v>-15.209</c:v>
                </c:pt>
                <c:pt idx="714">
                  <c:v>-15.307</c:v>
                </c:pt>
                <c:pt idx="715">
                  <c:v>-15.406000000000001</c:v>
                </c:pt>
                <c:pt idx="716">
                  <c:v>-15.499000000000001</c:v>
                </c:pt>
                <c:pt idx="717">
                  <c:v>-15.590999999999999</c:v>
                </c:pt>
                <c:pt idx="718">
                  <c:v>-15.680999999999999</c:v>
                </c:pt>
                <c:pt idx="719">
                  <c:v>-15.771000000000001</c:v>
                </c:pt>
                <c:pt idx="720">
                  <c:v>-15.856</c:v>
                </c:pt>
                <c:pt idx="721">
                  <c:v>-15.939</c:v>
                </c:pt>
                <c:pt idx="722">
                  <c:v>-16.018999999999998</c:v>
                </c:pt>
                <c:pt idx="723">
                  <c:v>-16.097000000000001</c:v>
                </c:pt>
                <c:pt idx="724">
                  <c:v>-16.172999999999998</c:v>
                </c:pt>
                <c:pt idx="725">
                  <c:v>-16.245000000000001</c:v>
                </c:pt>
                <c:pt idx="726">
                  <c:v>-16.315999999999999</c:v>
                </c:pt>
                <c:pt idx="727">
                  <c:v>-16.382999999999999</c:v>
                </c:pt>
                <c:pt idx="728">
                  <c:v>-16.45</c:v>
                </c:pt>
                <c:pt idx="729">
                  <c:v>-16.513000000000002</c:v>
                </c:pt>
                <c:pt idx="730">
                  <c:v>-16.574000000000002</c:v>
                </c:pt>
                <c:pt idx="731">
                  <c:v>-16.632000000000001</c:v>
                </c:pt>
                <c:pt idx="732">
                  <c:v>-16.687000000000001</c:v>
                </c:pt>
                <c:pt idx="733">
                  <c:v>-16.741</c:v>
                </c:pt>
                <c:pt idx="734">
                  <c:v>-16.79</c:v>
                </c:pt>
                <c:pt idx="735">
                  <c:v>-16.838999999999999</c:v>
                </c:pt>
                <c:pt idx="736">
                  <c:v>-16.882000000000001</c:v>
                </c:pt>
                <c:pt idx="737">
                  <c:v>-16.925000000000001</c:v>
                </c:pt>
                <c:pt idx="738">
                  <c:v>-16.966000000000001</c:v>
                </c:pt>
                <c:pt idx="739">
                  <c:v>-17.004999999999999</c:v>
                </c:pt>
                <c:pt idx="740">
                  <c:v>-17.039000000000001</c:v>
                </c:pt>
                <c:pt idx="741">
                  <c:v>-17.07</c:v>
                </c:pt>
                <c:pt idx="742">
                  <c:v>-17.099</c:v>
                </c:pt>
                <c:pt idx="743">
                  <c:v>-17.126999999999999</c:v>
                </c:pt>
                <c:pt idx="744">
                  <c:v>-17.152000000000001</c:v>
                </c:pt>
                <c:pt idx="745">
                  <c:v>-17.172999999999998</c:v>
                </c:pt>
                <c:pt idx="746">
                  <c:v>-17.193000000000001</c:v>
                </c:pt>
                <c:pt idx="747">
                  <c:v>-17.209</c:v>
                </c:pt>
                <c:pt idx="748">
                  <c:v>-17.222999999999999</c:v>
                </c:pt>
                <c:pt idx="749">
                  <c:v>-17.234999999999999</c:v>
                </c:pt>
                <c:pt idx="750">
                  <c:v>-17.244</c:v>
                </c:pt>
                <c:pt idx="751">
                  <c:v>-17.248999999999999</c:v>
                </c:pt>
                <c:pt idx="752">
                  <c:v>-17.253</c:v>
                </c:pt>
                <c:pt idx="753">
                  <c:v>-17.253</c:v>
                </c:pt>
                <c:pt idx="754">
                  <c:v>-17.251999999999999</c:v>
                </c:pt>
                <c:pt idx="755">
                  <c:v>-17.247</c:v>
                </c:pt>
                <c:pt idx="756">
                  <c:v>-17.239999999999998</c:v>
                </c:pt>
                <c:pt idx="757">
                  <c:v>-17.23</c:v>
                </c:pt>
                <c:pt idx="758">
                  <c:v>-17.216000000000001</c:v>
                </c:pt>
                <c:pt idx="759">
                  <c:v>-17.201000000000001</c:v>
                </c:pt>
                <c:pt idx="760">
                  <c:v>-17.183</c:v>
                </c:pt>
                <c:pt idx="761">
                  <c:v>-17.161999999999999</c:v>
                </c:pt>
                <c:pt idx="762">
                  <c:v>-17.138999999999999</c:v>
                </c:pt>
                <c:pt idx="763">
                  <c:v>-17.114000000000001</c:v>
                </c:pt>
                <c:pt idx="764">
                  <c:v>-17.082999999999998</c:v>
                </c:pt>
                <c:pt idx="765">
                  <c:v>-17.052</c:v>
                </c:pt>
                <c:pt idx="766">
                  <c:v>-17.018000000000001</c:v>
                </c:pt>
                <c:pt idx="767">
                  <c:v>-16.98</c:v>
                </c:pt>
                <c:pt idx="768">
                  <c:v>-16.942</c:v>
                </c:pt>
                <c:pt idx="769">
                  <c:v>-16.899999999999999</c:v>
                </c:pt>
                <c:pt idx="770">
                  <c:v>-16.855</c:v>
                </c:pt>
                <c:pt idx="771">
                  <c:v>-16.806999999999999</c:v>
                </c:pt>
                <c:pt idx="772">
                  <c:v>-16.757000000000001</c:v>
                </c:pt>
                <c:pt idx="773">
                  <c:v>-16.702000000000002</c:v>
                </c:pt>
                <c:pt idx="774">
                  <c:v>-16.648</c:v>
                </c:pt>
                <c:pt idx="775">
                  <c:v>-16.588999999999999</c:v>
                </c:pt>
                <c:pt idx="776">
                  <c:v>-16.53</c:v>
                </c:pt>
                <c:pt idx="777">
                  <c:v>-16.465</c:v>
                </c:pt>
                <c:pt idx="778">
                  <c:v>-16.399999999999999</c:v>
                </c:pt>
                <c:pt idx="779">
                  <c:v>-16.332999999999998</c:v>
                </c:pt>
                <c:pt idx="780">
                  <c:v>-16.260999999999999</c:v>
                </c:pt>
                <c:pt idx="781">
                  <c:v>-16.186</c:v>
                </c:pt>
                <c:pt idx="782">
                  <c:v>-16.113</c:v>
                </c:pt>
                <c:pt idx="783">
                  <c:v>-16.032</c:v>
                </c:pt>
                <c:pt idx="784">
                  <c:v>-15.95</c:v>
                </c:pt>
                <c:pt idx="785">
                  <c:v>-15.867000000000001</c:v>
                </c:pt>
                <c:pt idx="786">
                  <c:v>-15.779</c:v>
                </c:pt>
                <c:pt idx="787">
                  <c:v>-15.69</c:v>
                </c:pt>
                <c:pt idx="788">
                  <c:v>-15.598000000000001</c:v>
                </c:pt>
                <c:pt idx="789">
                  <c:v>-15.503</c:v>
                </c:pt>
                <c:pt idx="790">
                  <c:v>-15.406000000000001</c:v>
                </c:pt>
                <c:pt idx="791">
                  <c:v>-15.308</c:v>
                </c:pt>
                <c:pt idx="792">
                  <c:v>-15.206</c:v>
                </c:pt>
                <c:pt idx="793">
                  <c:v>-15.1</c:v>
                </c:pt>
                <c:pt idx="794">
                  <c:v>-14.993</c:v>
                </c:pt>
                <c:pt idx="795">
                  <c:v>-14.884</c:v>
                </c:pt>
                <c:pt idx="796">
                  <c:v>-14.772</c:v>
                </c:pt>
                <c:pt idx="797">
                  <c:v>-14.657999999999999</c:v>
                </c:pt>
                <c:pt idx="798">
                  <c:v>-14.541</c:v>
                </c:pt>
                <c:pt idx="799">
                  <c:v>-14.422000000000001</c:v>
                </c:pt>
                <c:pt idx="800">
                  <c:v>-14.3</c:v>
                </c:pt>
                <c:pt idx="801">
                  <c:v>-14.177</c:v>
                </c:pt>
                <c:pt idx="802">
                  <c:v>-14.05</c:v>
                </c:pt>
                <c:pt idx="803">
                  <c:v>-13.92</c:v>
                </c:pt>
                <c:pt idx="804">
                  <c:v>-13.789</c:v>
                </c:pt>
                <c:pt idx="805">
                  <c:v>-13.657999999999999</c:v>
                </c:pt>
                <c:pt idx="806">
                  <c:v>-13.525</c:v>
                </c:pt>
                <c:pt idx="807">
                  <c:v>-13.388</c:v>
                </c:pt>
                <c:pt idx="808">
                  <c:v>-13.244999999999999</c:v>
                </c:pt>
                <c:pt idx="809">
                  <c:v>-13.105</c:v>
                </c:pt>
                <c:pt idx="810">
                  <c:v>-12.961</c:v>
                </c:pt>
                <c:pt idx="811">
                  <c:v>-12.811999999999999</c:v>
                </c:pt>
                <c:pt idx="812">
                  <c:v>-12.664999999999999</c:v>
                </c:pt>
                <c:pt idx="813">
                  <c:v>-12.515000000000001</c:v>
                </c:pt>
                <c:pt idx="814">
                  <c:v>-12.361000000000001</c:v>
                </c:pt>
                <c:pt idx="815">
                  <c:v>-12.206</c:v>
                </c:pt>
                <c:pt idx="816">
                  <c:v>-12.05</c:v>
                </c:pt>
                <c:pt idx="817">
                  <c:v>-11.891</c:v>
                </c:pt>
                <c:pt idx="818">
                  <c:v>-11.728</c:v>
                </c:pt>
                <c:pt idx="819">
                  <c:v>-11.566000000000001</c:v>
                </c:pt>
                <c:pt idx="820">
                  <c:v>-11.403</c:v>
                </c:pt>
                <c:pt idx="821">
                  <c:v>-11.236000000000001</c:v>
                </c:pt>
                <c:pt idx="822">
                  <c:v>-11.064</c:v>
                </c:pt>
                <c:pt idx="823">
                  <c:v>-10.896000000000001</c:v>
                </c:pt>
                <c:pt idx="824">
                  <c:v>-10.718</c:v>
                </c:pt>
                <c:pt idx="825">
                  <c:v>-10.548</c:v>
                </c:pt>
                <c:pt idx="826">
                  <c:v>-10.368</c:v>
                </c:pt>
                <c:pt idx="827">
                  <c:v>-10.192</c:v>
                </c:pt>
                <c:pt idx="828">
                  <c:v>-10.012</c:v>
                </c:pt>
                <c:pt idx="829">
                  <c:v>-9.827</c:v>
                </c:pt>
                <c:pt idx="830">
                  <c:v>-9.6461000000000006</c:v>
                </c:pt>
                <c:pt idx="831">
                  <c:v>-9.4575999999999993</c:v>
                </c:pt>
                <c:pt idx="832">
                  <c:v>-9.2734000000000005</c:v>
                </c:pt>
                <c:pt idx="833">
                  <c:v>-9.0846</c:v>
                </c:pt>
                <c:pt idx="834">
                  <c:v>-8.8941999999999997</c:v>
                </c:pt>
                <c:pt idx="835">
                  <c:v>-8.7021999999999995</c:v>
                </c:pt>
                <c:pt idx="836">
                  <c:v>-8.5055999999999994</c:v>
                </c:pt>
                <c:pt idx="837">
                  <c:v>-8.3104999999999993</c:v>
                </c:pt>
                <c:pt idx="838">
                  <c:v>-8.1171000000000006</c:v>
                </c:pt>
                <c:pt idx="839">
                  <c:v>-7.9238999999999997</c:v>
                </c:pt>
                <c:pt idx="840">
                  <c:v>-7.7214</c:v>
                </c:pt>
                <c:pt idx="841">
                  <c:v>-7.5239000000000003</c:v>
                </c:pt>
                <c:pt idx="842">
                  <c:v>-7.3186999999999998</c:v>
                </c:pt>
                <c:pt idx="843">
                  <c:v>-7.1154000000000002</c:v>
                </c:pt>
                <c:pt idx="844">
                  <c:v>-6.9108000000000001</c:v>
                </c:pt>
                <c:pt idx="845">
                  <c:v>-6.7049000000000003</c:v>
                </c:pt>
                <c:pt idx="846">
                  <c:v>-6.4978999999999996</c:v>
                </c:pt>
                <c:pt idx="847">
                  <c:v>-6.2930000000000001</c:v>
                </c:pt>
                <c:pt idx="848">
                  <c:v>-6.0804999999999998</c:v>
                </c:pt>
                <c:pt idx="849">
                  <c:v>-5.8634000000000004</c:v>
                </c:pt>
                <c:pt idx="850">
                  <c:v>-5.6586999999999996</c:v>
                </c:pt>
                <c:pt idx="851">
                  <c:v>-5.4462999999999999</c:v>
                </c:pt>
                <c:pt idx="852">
                  <c:v>-5.2160000000000002</c:v>
                </c:pt>
                <c:pt idx="853">
                  <c:v>-5.0118999999999998</c:v>
                </c:pt>
                <c:pt idx="854">
                  <c:v>-4.8070000000000004</c:v>
                </c:pt>
                <c:pt idx="855">
                  <c:v>-4.5807000000000002</c:v>
                </c:pt>
                <c:pt idx="856">
                  <c:v>-4.3708999999999998</c:v>
                </c:pt>
                <c:pt idx="857">
                  <c:v>-4.1567999999999996</c:v>
                </c:pt>
                <c:pt idx="858">
                  <c:v>-3.9352</c:v>
                </c:pt>
                <c:pt idx="859">
                  <c:v>-3.7162999999999999</c:v>
                </c:pt>
                <c:pt idx="860">
                  <c:v>-3.5003000000000002</c:v>
                </c:pt>
                <c:pt idx="861">
                  <c:v>-3.2698</c:v>
                </c:pt>
                <c:pt idx="862">
                  <c:v>-3.0596999999999999</c:v>
                </c:pt>
                <c:pt idx="863">
                  <c:v>-2.8281999999999998</c:v>
                </c:pt>
                <c:pt idx="864">
                  <c:v>-2.6172</c:v>
                </c:pt>
                <c:pt idx="865">
                  <c:v>-2.3919000000000001</c:v>
                </c:pt>
                <c:pt idx="866">
                  <c:v>-2.1732</c:v>
                </c:pt>
                <c:pt idx="867">
                  <c:v>-1.9259999999999999</c:v>
                </c:pt>
                <c:pt idx="868">
                  <c:v>-1.7351000000000001</c:v>
                </c:pt>
                <c:pt idx="869">
                  <c:v>-1.4944999999999999</c:v>
                </c:pt>
                <c:pt idx="870">
                  <c:v>-1.2821</c:v>
                </c:pt>
                <c:pt idx="871">
                  <c:v>-1.0484</c:v>
                </c:pt>
                <c:pt idx="872">
                  <c:v>-0.83586000000000005</c:v>
                </c:pt>
                <c:pt idx="873">
                  <c:v>-0.60918000000000005</c:v>
                </c:pt>
                <c:pt idx="874">
                  <c:v>-0.39673000000000003</c:v>
                </c:pt>
                <c:pt idx="875">
                  <c:v>-0.12071999999999999</c:v>
                </c:pt>
                <c:pt idx="876">
                  <c:v>4.9003999999999999E-2</c:v>
                </c:pt>
                <c:pt idx="877">
                  <c:v>0.28921000000000002</c:v>
                </c:pt>
                <c:pt idx="878">
                  <c:v>0.51497999999999999</c:v>
                </c:pt>
                <c:pt idx="879">
                  <c:v>0.72631999999999997</c:v>
                </c:pt>
                <c:pt idx="880">
                  <c:v>0.93730000000000002</c:v>
                </c:pt>
                <c:pt idx="881">
                  <c:v>1.1899</c:v>
                </c:pt>
                <c:pt idx="882">
                  <c:v>1.3998999999999999</c:v>
                </c:pt>
                <c:pt idx="883">
                  <c:v>1.5954999999999999</c:v>
                </c:pt>
                <c:pt idx="884">
                  <c:v>1.8183</c:v>
                </c:pt>
                <c:pt idx="885">
                  <c:v>2.0682</c:v>
                </c:pt>
                <c:pt idx="886">
                  <c:v>2.2618999999999998</c:v>
                </c:pt>
                <c:pt idx="887">
                  <c:v>2.4824000000000002</c:v>
                </c:pt>
                <c:pt idx="888">
                  <c:v>2.7292999999999998</c:v>
                </c:pt>
                <c:pt idx="889">
                  <c:v>2.9205000000000001</c:v>
                </c:pt>
                <c:pt idx="890">
                  <c:v>3.1379999999999999</c:v>
                </c:pt>
                <c:pt idx="891">
                  <c:v>3.3273000000000001</c:v>
                </c:pt>
                <c:pt idx="892">
                  <c:v>3.5423</c:v>
                </c:pt>
                <c:pt idx="893">
                  <c:v>3.7492999999999999</c:v>
                </c:pt>
                <c:pt idx="894">
                  <c:v>3.9681000000000002</c:v>
                </c:pt>
                <c:pt idx="895">
                  <c:v>4.1855000000000002</c:v>
                </c:pt>
                <c:pt idx="896">
                  <c:v>4.3818000000000001</c:v>
                </c:pt>
                <c:pt idx="897">
                  <c:v>4.5965999999999996</c:v>
                </c:pt>
                <c:pt idx="898">
                  <c:v>4.7846000000000002</c:v>
                </c:pt>
                <c:pt idx="899">
                  <c:v>4.9847999999999999</c:v>
                </c:pt>
                <c:pt idx="900">
                  <c:v>5.1970999999999998</c:v>
                </c:pt>
                <c:pt idx="901">
                  <c:v>5.4085000000000001</c:v>
                </c:pt>
                <c:pt idx="902">
                  <c:v>5.5938999999999997</c:v>
                </c:pt>
                <c:pt idx="903">
                  <c:v>5.7847</c:v>
                </c:pt>
                <c:pt idx="904">
                  <c:v>5.9931999999999999</c:v>
                </c:pt>
                <c:pt idx="905">
                  <c:v>6.1820000000000004</c:v>
                </c:pt>
                <c:pt idx="906">
                  <c:v>6.3954000000000004</c:v>
                </c:pt>
                <c:pt idx="907">
                  <c:v>6.5761000000000003</c:v>
                </c:pt>
                <c:pt idx="908">
                  <c:v>6.7808999999999999</c:v>
                </c:pt>
                <c:pt idx="909">
                  <c:v>6.9722999999999997</c:v>
                </c:pt>
                <c:pt idx="910">
                  <c:v>7.1684000000000001</c:v>
                </c:pt>
                <c:pt idx="911">
                  <c:v>7.3513999999999999</c:v>
                </c:pt>
                <c:pt idx="912">
                  <c:v>7.5519999999999996</c:v>
                </c:pt>
                <c:pt idx="913">
                  <c:v>7.7327000000000004</c:v>
                </c:pt>
                <c:pt idx="914">
                  <c:v>7.9362000000000004</c:v>
                </c:pt>
                <c:pt idx="915">
                  <c:v>8.1095000000000006</c:v>
                </c:pt>
                <c:pt idx="916">
                  <c:v>8.3101000000000003</c:v>
                </c:pt>
                <c:pt idx="917">
                  <c:v>8.4804999999999993</c:v>
                </c:pt>
                <c:pt idx="918">
                  <c:v>8.6647999999999996</c:v>
                </c:pt>
                <c:pt idx="919">
                  <c:v>8.8468999999999998</c:v>
                </c:pt>
                <c:pt idx="920">
                  <c:v>9.0284999999999993</c:v>
                </c:pt>
                <c:pt idx="921">
                  <c:v>9.2081999999999997</c:v>
                </c:pt>
                <c:pt idx="922">
                  <c:v>9.3869000000000007</c:v>
                </c:pt>
                <c:pt idx="923">
                  <c:v>9.5611999999999995</c:v>
                </c:pt>
                <c:pt idx="924">
                  <c:v>9.7367000000000008</c:v>
                </c:pt>
                <c:pt idx="925">
                  <c:v>9.9108000000000001</c:v>
                </c:pt>
                <c:pt idx="926">
                  <c:v>10.084</c:v>
                </c:pt>
                <c:pt idx="927">
                  <c:v>10.255000000000001</c:v>
                </c:pt>
                <c:pt idx="928">
                  <c:v>10.425000000000001</c:v>
                </c:pt>
                <c:pt idx="929">
                  <c:v>10.592000000000001</c:v>
                </c:pt>
                <c:pt idx="930">
                  <c:v>10.762</c:v>
                </c:pt>
                <c:pt idx="931">
                  <c:v>10.923999999999999</c:v>
                </c:pt>
                <c:pt idx="932">
                  <c:v>11.087999999999999</c:v>
                </c:pt>
                <c:pt idx="933">
                  <c:v>11.252000000000001</c:v>
                </c:pt>
                <c:pt idx="934">
                  <c:v>11.412000000000001</c:v>
                </c:pt>
                <c:pt idx="935">
                  <c:v>11.57</c:v>
                </c:pt>
                <c:pt idx="936">
                  <c:v>11.726000000000001</c:v>
                </c:pt>
                <c:pt idx="937">
                  <c:v>11.879</c:v>
                </c:pt>
                <c:pt idx="938">
                  <c:v>12.032</c:v>
                </c:pt>
                <c:pt idx="939">
                  <c:v>12.178000000000001</c:v>
                </c:pt>
                <c:pt idx="940">
                  <c:v>12.327999999999999</c:v>
                </c:pt>
                <c:pt idx="941">
                  <c:v>12.481999999999999</c:v>
                </c:pt>
                <c:pt idx="942">
                  <c:v>12.621</c:v>
                </c:pt>
                <c:pt idx="943">
                  <c:v>12.771000000000001</c:v>
                </c:pt>
                <c:pt idx="944">
                  <c:v>12.913</c:v>
                </c:pt>
                <c:pt idx="945">
                  <c:v>13.045999999999999</c:v>
                </c:pt>
                <c:pt idx="946">
                  <c:v>13.183999999999999</c:v>
                </c:pt>
                <c:pt idx="947">
                  <c:v>13.32</c:v>
                </c:pt>
                <c:pt idx="948">
                  <c:v>13.454000000000001</c:v>
                </c:pt>
                <c:pt idx="949">
                  <c:v>13.586</c:v>
                </c:pt>
                <c:pt idx="950">
                  <c:v>13.722</c:v>
                </c:pt>
                <c:pt idx="951">
                  <c:v>13.85</c:v>
                </c:pt>
                <c:pt idx="952">
                  <c:v>13.97</c:v>
                </c:pt>
                <c:pt idx="953">
                  <c:v>14.090999999999999</c:v>
                </c:pt>
                <c:pt idx="954">
                  <c:v>14.212999999999999</c:v>
                </c:pt>
                <c:pt idx="955">
                  <c:v>14.332000000000001</c:v>
                </c:pt>
                <c:pt idx="956">
                  <c:v>14.452</c:v>
                </c:pt>
                <c:pt idx="957">
                  <c:v>14.565</c:v>
                </c:pt>
                <c:pt idx="958">
                  <c:v>14.678000000000001</c:v>
                </c:pt>
                <c:pt idx="959">
                  <c:v>14.788</c:v>
                </c:pt>
                <c:pt idx="960">
                  <c:v>14.897</c:v>
                </c:pt>
                <c:pt idx="961">
                  <c:v>15.005000000000001</c:v>
                </c:pt>
                <c:pt idx="962">
                  <c:v>15.106999999999999</c:v>
                </c:pt>
                <c:pt idx="963">
                  <c:v>15.21</c:v>
                </c:pt>
                <c:pt idx="964">
                  <c:v>15.308</c:v>
                </c:pt>
                <c:pt idx="965">
                  <c:v>15.407</c:v>
                </c:pt>
                <c:pt idx="966">
                  <c:v>15.5</c:v>
                </c:pt>
                <c:pt idx="967">
                  <c:v>15.593999999999999</c:v>
                </c:pt>
                <c:pt idx="968">
                  <c:v>15.683999999999999</c:v>
                </c:pt>
                <c:pt idx="969">
                  <c:v>15.771000000000001</c:v>
                </c:pt>
                <c:pt idx="970">
                  <c:v>15.856999999999999</c:v>
                </c:pt>
                <c:pt idx="971">
                  <c:v>15.939</c:v>
                </c:pt>
                <c:pt idx="972">
                  <c:v>16.02</c:v>
                </c:pt>
                <c:pt idx="973">
                  <c:v>16.097999999999999</c:v>
                </c:pt>
                <c:pt idx="974">
                  <c:v>16.172000000000001</c:v>
                </c:pt>
                <c:pt idx="975">
                  <c:v>16.245000000000001</c:v>
                </c:pt>
                <c:pt idx="976">
                  <c:v>16.317</c:v>
                </c:pt>
                <c:pt idx="977">
                  <c:v>16.382000000000001</c:v>
                </c:pt>
                <c:pt idx="978">
                  <c:v>16.451000000000001</c:v>
                </c:pt>
                <c:pt idx="979">
                  <c:v>16.513999999999999</c:v>
                </c:pt>
                <c:pt idx="980">
                  <c:v>16.574000000000002</c:v>
                </c:pt>
                <c:pt idx="981">
                  <c:v>16.632000000000001</c:v>
                </c:pt>
                <c:pt idx="982">
                  <c:v>16.684999999999999</c:v>
                </c:pt>
                <c:pt idx="983">
                  <c:v>16.741</c:v>
                </c:pt>
                <c:pt idx="984">
                  <c:v>16.789000000000001</c:v>
                </c:pt>
                <c:pt idx="985">
                  <c:v>16.837</c:v>
                </c:pt>
                <c:pt idx="986">
                  <c:v>16.882999999999999</c:v>
                </c:pt>
                <c:pt idx="987">
                  <c:v>16.927</c:v>
                </c:pt>
                <c:pt idx="988">
                  <c:v>16.966000000000001</c:v>
                </c:pt>
                <c:pt idx="989">
                  <c:v>17.004000000000001</c:v>
                </c:pt>
                <c:pt idx="990">
                  <c:v>17.039000000000001</c:v>
                </c:pt>
                <c:pt idx="991">
                  <c:v>17.071000000000002</c:v>
                </c:pt>
                <c:pt idx="992">
                  <c:v>17.100000000000001</c:v>
                </c:pt>
                <c:pt idx="993">
                  <c:v>17.126999999999999</c:v>
                </c:pt>
                <c:pt idx="994">
                  <c:v>17.152000000000001</c:v>
                </c:pt>
                <c:pt idx="995">
                  <c:v>17.173999999999999</c:v>
                </c:pt>
                <c:pt idx="996">
                  <c:v>17.193000000000001</c:v>
                </c:pt>
                <c:pt idx="997">
                  <c:v>17.21</c:v>
                </c:pt>
                <c:pt idx="998">
                  <c:v>17.222999999999999</c:v>
                </c:pt>
                <c:pt idx="999">
                  <c:v>17.234999999999999</c:v>
                </c:pt>
                <c:pt idx="1000">
                  <c:v>17.242999999999999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278848"/>
        <c:axId val="289277672"/>
      </c:scatterChart>
      <c:scatterChart>
        <c:scatterStyle val="smoothMarker"/>
        <c:varyColors val="0"/>
        <c:ser>
          <c:idx val="2"/>
          <c:order val="2"/>
          <c:tx>
            <c:v>E_coil_comp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Data!$A$3:$A$1050</c:f>
              <c:numCache>
                <c:formatCode>General</c:formatCode>
                <c:ptCount val="1048"/>
                <c:pt idx="0">
                  <c:v>0</c:v>
                </c:pt>
                <c:pt idx="1">
                  <c:v>4.1242999999999998E-5</c:v>
                </c:pt>
                <c:pt idx="2">
                  <c:v>8.0022000000000001E-5</c:v>
                </c:pt>
                <c:pt idx="3">
                  <c:v>1.2006999999999999E-4</c:v>
                </c:pt>
                <c:pt idx="4">
                  <c:v>1.6012000000000001E-4</c:v>
                </c:pt>
                <c:pt idx="5">
                  <c:v>2.0017E-4</c:v>
                </c:pt>
                <c:pt idx="6">
                  <c:v>2.4212999999999999E-4</c:v>
                </c:pt>
                <c:pt idx="7">
                  <c:v>2.8027999999999999E-4</c:v>
                </c:pt>
                <c:pt idx="8">
                  <c:v>3.2223000000000001E-4</c:v>
                </c:pt>
                <c:pt idx="9">
                  <c:v>3.6037999999999999E-4</c:v>
                </c:pt>
                <c:pt idx="10">
                  <c:v>4.0233000000000001E-4</c:v>
                </c:pt>
                <c:pt idx="11">
                  <c:v>4.4047999999999998E-4</c:v>
                </c:pt>
                <c:pt idx="12">
                  <c:v>4.8244E-4</c:v>
                </c:pt>
                <c:pt idx="13">
                  <c:v>5.2057999999999998E-4</c:v>
                </c:pt>
                <c:pt idx="14">
                  <c:v>5.6254000000000005E-4</c:v>
                </c:pt>
                <c:pt idx="15">
                  <c:v>6.0068000000000003E-4</c:v>
                </c:pt>
                <c:pt idx="16">
                  <c:v>6.401E-4</c:v>
                </c:pt>
                <c:pt idx="17">
                  <c:v>6.8077999999999997E-4</c:v>
                </c:pt>
                <c:pt idx="18">
                  <c:v>7.2020000000000005E-4</c:v>
                </c:pt>
                <c:pt idx="19">
                  <c:v>7.6088000000000002E-4</c:v>
                </c:pt>
                <c:pt idx="20">
                  <c:v>8.0411000000000002E-4</c:v>
                </c:pt>
                <c:pt idx="21">
                  <c:v>8.4097999999999996E-4</c:v>
                </c:pt>
                <c:pt idx="22">
                  <c:v>8.8040000000000004E-4</c:v>
                </c:pt>
                <c:pt idx="23">
                  <c:v>9.2236E-4</c:v>
                </c:pt>
                <c:pt idx="24">
                  <c:v>9.6049999999999998E-4</c:v>
                </c:pt>
                <c:pt idx="25">
                  <c:v>1.0012E-3</c:v>
                </c:pt>
                <c:pt idx="26">
                  <c:v>1.0418999999999999E-3</c:v>
                </c:pt>
                <c:pt idx="27">
                  <c:v>1.0838E-3</c:v>
                </c:pt>
                <c:pt idx="28">
                  <c:v>1.122E-3</c:v>
                </c:pt>
                <c:pt idx="29">
                  <c:v>1.1601000000000001E-3</c:v>
                </c:pt>
                <c:pt idx="30">
                  <c:v>1.2021E-3</c:v>
                </c:pt>
                <c:pt idx="31">
                  <c:v>1.2401999999999999E-3</c:v>
                </c:pt>
                <c:pt idx="32">
                  <c:v>1.2822E-3</c:v>
                </c:pt>
                <c:pt idx="33">
                  <c:v>1.3216E-3</c:v>
                </c:pt>
                <c:pt idx="34">
                  <c:v>1.361E-3</c:v>
                </c:pt>
                <c:pt idx="35">
                  <c:v>1.4004E-3</c:v>
                </c:pt>
                <c:pt idx="36">
                  <c:v>1.4423999999999999E-3</c:v>
                </c:pt>
                <c:pt idx="37">
                  <c:v>1.4817999999999999E-3</c:v>
                </c:pt>
                <c:pt idx="38">
                  <c:v>1.5225E-3</c:v>
                </c:pt>
                <c:pt idx="39">
                  <c:v>1.5619E-3</c:v>
                </c:pt>
                <c:pt idx="40">
                  <c:v>1.6000000000000001E-3</c:v>
                </c:pt>
                <c:pt idx="41">
                  <c:v>1.6401E-3</c:v>
                </c:pt>
                <c:pt idx="42">
                  <c:v>1.6808000000000001E-3</c:v>
                </c:pt>
                <c:pt idx="43">
                  <c:v>1.7202000000000001E-3</c:v>
                </c:pt>
                <c:pt idx="44">
                  <c:v>1.7602E-3</c:v>
                </c:pt>
                <c:pt idx="45">
                  <c:v>1.8002999999999999E-3</c:v>
                </c:pt>
                <c:pt idx="46">
                  <c:v>1.8400000000000001E-3</c:v>
                </c:pt>
                <c:pt idx="47">
                  <c:v>1.882E-3</c:v>
                </c:pt>
                <c:pt idx="48">
                  <c:v>1.9220000000000001E-3</c:v>
                </c:pt>
                <c:pt idx="49">
                  <c:v>1.9602E-3</c:v>
                </c:pt>
                <c:pt idx="50">
                  <c:v>2.0002000000000002E-3</c:v>
                </c:pt>
                <c:pt idx="51">
                  <c:v>2.0403000000000001E-3</c:v>
                </c:pt>
                <c:pt idx="52">
                  <c:v>2.0822000000000002E-3</c:v>
                </c:pt>
                <c:pt idx="53">
                  <c:v>2.1204000000000001E-3</c:v>
                </c:pt>
                <c:pt idx="54">
                  <c:v>2.1622999999999998E-3</c:v>
                </c:pt>
                <c:pt idx="55">
                  <c:v>2.2024000000000002E-3</c:v>
                </c:pt>
                <c:pt idx="56">
                  <c:v>2.2404999999999999E-3</c:v>
                </c:pt>
                <c:pt idx="57">
                  <c:v>2.2805999999999998E-3</c:v>
                </c:pt>
                <c:pt idx="58">
                  <c:v>2.3224999999999999E-3</c:v>
                </c:pt>
                <c:pt idx="59">
                  <c:v>2.3606999999999999E-3</c:v>
                </c:pt>
                <c:pt idx="60">
                  <c:v>2.4001000000000001E-3</c:v>
                </c:pt>
                <c:pt idx="61">
                  <c:v>2.4402E-3</c:v>
                </c:pt>
                <c:pt idx="62">
                  <c:v>2.4802000000000001E-3</c:v>
                </c:pt>
                <c:pt idx="63">
                  <c:v>2.5209E-3</c:v>
                </c:pt>
                <c:pt idx="64">
                  <c:v>2.5603000000000002E-3</c:v>
                </c:pt>
                <c:pt idx="65">
                  <c:v>2.601E-3</c:v>
                </c:pt>
                <c:pt idx="66">
                  <c:v>2.6404000000000002E-3</c:v>
                </c:pt>
                <c:pt idx="67">
                  <c:v>2.6805000000000002E-3</c:v>
                </c:pt>
                <c:pt idx="68">
                  <c:v>2.7211000000000002E-3</c:v>
                </c:pt>
                <c:pt idx="69">
                  <c:v>2.7606000000000002E-3</c:v>
                </c:pt>
                <c:pt idx="70">
                  <c:v>2.8005999999999999E-3</c:v>
                </c:pt>
                <c:pt idx="71">
                  <c:v>2.8406999999999998E-3</c:v>
                </c:pt>
                <c:pt idx="72">
                  <c:v>2.8812999999999998E-3</c:v>
                </c:pt>
                <c:pt idx="73">
                  <c:v>2.9214000000000002E-3</c:v>
                </c:pt>
                <c:pt idx="74">
                  <c:v>2.9613999999999999E-3</c:v>
                </c:pt>
                <c:pt idx="75">
                  <c:v>3.0014999999999998E-3</c:v>
                </c:pt>
                <c:pt idx="76">
                  <c:v>3.0409E-3</c:v>
                </c:pt>
                <c:pt idx="77">
                  <c:v>3.0815999999999999E-3</c:v>
                </c:pt>
                <c:pt idx="78">
                  <c:v>3.1210000000000001E-3</c:v>
                </c:pt>
                <c:pt idx="79">
                  <c:v>3.1616999999999999E-3</c:v>
                </c:pt>
                <c:pt idx="80">
                  <c:v>3.2011000000000001E-3</c:v>
                </c:pt>
                <c:pt idx="81">
                  <c:v>3.2418E-3</c:v>
                </c:pt>
                <c:pt idx="82">
                  <c:v>3.2812000000000002E-3</c:v>
                </c:pt>
                <c:pt idx="83">
                  <c:v>3.3219E-3</c:v>
                </c:pt>
                <c:pt idx="84">
                  <c:v>3.3600000000000001E-3</c:v>
                </c:pt>
                <c:pt idx="85">
                  <c:v>3.4020000000000001E-3</c:v>
                </c:pt>
                <c:pt idx="86">
                  <c:v>3.4401000000000002E-3</c:v>
                </c:pt>
                <c:pt idx="87">
                  <c:v>3.4821000000000001E-3</c:v>
                </c:pt>
                <c:pt idx="88">
                  <c:v>3.5201999999999998E-3</c:v>
                </c:pt>
                <c:pt idx="89">
                  <c:v>3.5622000000000002E-3</c:v>
                </c:pt>
                <c:pt idx="90">
                  <c:v>3.6002999999999999E-3</c:v>
                </c:pt>
                <c:pt idx="91">
                  <c:v>3.6422999999999998E-3</c:v>
                </c:pt>
                <c:pt idx="92">
                  <c:v>3.6803999999999999E-3</c:v>
                </c:pt>
                <c:pt idx="93">
                  <c:v>3.7223999999999998E-3</c:v>
                </c:pt>
                <c:pt idx="94">
                  <c:v>3.7618E-3</c:v>
                </c:pt>
                <c:pt idx="95">
                  <c:v>3.8024999999999999E-3</c:v>
                </c:pt>
                <c:pt idx="96">
                  <c:v>3.8406999999999998E-3</c:v>
                </c:pt>
                <c:pt idx="97">
                  <c:v>3.8801E-3</c:v>
                </c:pt>
                <c:pt idx="98">
                  <c:v>3.9208000000000003E-3</c:v>
                </c:pt>
                <c:pt idx="99">
                  <c:v>3.9601999999999997E-3</c:v>
                </c:pt>
                <c:pt idx="100">
                  <c:v>4.0020999999999998E-3</c:v>
                </c:pt>
                <c:pt idx="101">
                  <c:v>4.0403000000000001E-3</c:v>
                </c:pt>
                <c:pt idx="102">
                  <c:v>4.0810000000000004E-3</c:v>
                </c:pt>
                <c:pt idx="103">
                  <c:v>4.1203999999999998E-3</c:v>
                </c:pt>
                <c:pt idx="104">
                  <c:v>4.1611E-3</c:v>
                </c:pt>
                <c:pt idx="105">
                  <c:v>4.2005000000000002E-3</c:v>
                </c:pt>
                <c:pt idx="106">
                  <c:v>4.2411999999999997E-3</c:v>
                </c:pt>
                <c:pt idx="107">
                  <c:v>4.2843999999999998E-3</c:v>
                </c:pt>
                <c:pt idx="108">
                  <c:v>4.3213000000000001E-3</c:v>
                </c:pt>
                <c:pt idx="109">
                  <c:v>4.3607000000000003E-3</c:v>
                </c:pt>
                <c:pt idx="110">
                  <c:v>4.4025999999999996E-3</c:v>
                </c:pt>
                <c:pt idx="111">
                  <c:v>4.4445999999999999E-3</c:v>
                </c:pt>
                <c:pt idx="112">
                  <c:v>4.4827000000000001E-3</c:v>
                </c:pt>
                <c:pt idx="113">
                  <c:v>4.5208999999999996E-3</c:v>
                </c:pt>
                <c:pt idx="114">
                  <c:v>4.5615999999999999E-3</c:v>
                </c:pt>
                <c:pt idx="115">
                  <c:v>4.6048E-3</c:v>
                </c:pt>
                <c:pt idx="116">
                  <c:v>4.6455000000000003E-3</c:v>
                </c:pt>
                <c:pt idx="117">
                  <c:v>4.6810999999999997E-3</c:v>
                </c:pt>
                <c:pt idx="118">
                  <c:v>4.7293999999999999E-3</c:v>
                </c:pt>
                <c:pt idx="119">
                  <c:v>4.7612000000000002E-3</c:v>
                </c:pt>
                <c:pt idx="120">
                  <c:v>4.8095000000000004E-3</c:v>
                </c:pt>
                <c:pt idx="121">
                  <c:v>4.8437999999999997E-3</c:v>
                </c:pt>
                <c:pt idx="122">
                  <c:v>4.8820000000000001E-3</c:v>
                </c:pt>
                <c:pt idx="123">
                  <c:v>4.9201000000000002E-3</c:v>
                </c:pt>
                <c:pt idx="124">
                  <c:v>4.9633000000000004E-3</c:v>
                </c:pt>
                <c:pt idx="125">
                  <c:v>5.0014999999999999E-3</c:v>
                </c:pt>
                <c:pt idx="126">
                  <c:v>5.0498000000000001E-3</c:v>
                </c:pt>
                <c:pt idx="127">
                  <c:v>5.0803000000000003E-3</c:v>
                </c:pt>
                <c:pt idx="128">
                  <c:v>5.1260999999999998E-3</c:v>
                </c:pt>
                <c:pt idx="129">
                  <c:v>5.1641999999999999E-3</c:v>
                </c:pt>
                <c:pt idx="130">
                  <c:v>5.2024000000000003E-3</c:v>
                </c:pt>
                <c:pt idx="131">
                  <c:v>5.2481000000000003E-3</c:v>
                </c:pt>
                <c:pt idx="132">
                  <c:v>5.2836999999999997E-3</c:v>
                </c:pt>
                <c:pt idx="133">
                  <c:v>5.3244E-3</c:v>
                </c:pt>
                <c:pt idx="134">
                  <c:v>5.3600000000000002E-3</c:v>
                </c:pt>
                <c:pt idx="135">
                  <c:v>5.4006999999999996E-3</c:v>
                </c:pt>
                <c:pt idx="136">
                  <c:v>5.4465E-3</c:v>
                </c:pt>
                <c:pt idx="137">
                  <c:v>5.4821000000000002E-3</c:v>
                </c:pt>
                <c:pt idx="138">
                  <c:v>5.5227999999999996E-3</c:v>
                </c:pt>
                <c:pt idx="139">
                  <c:v>5.5735999999999997E-3</c:v>
                </c:pt>
                <c:pt idx="140">
                  <c:v>5.6042000000000002E-3</c:v>
                </c:pt>
                <c:pt idx="141">
                  <c:v>5.6448000000000002E-3</c:v>
                </c:pt>
                <c:pt idx="142">
                  <c:v>5.6804000000000004E-3</c:v>
                </c:pt>
                <c:pt idx="143">
                  <c:v>5.7248999999999998E-3</c:v>
                </c:pt>
                <c:pt idx="144">
                  <c:v>5.7631000000000002E-3</c:v>
                </c:pt>
                <c:pt idx="145">
                  <c:v>5.8088999999999997E-3</c:v>
                </c:pt>
                <c:pt idx="146">
                  <c:v>5.8469999999999998E-3</c:v>
                </c:pt>
                <c:pt idx="147">
                  <c:v>5.8826E-3</c:v>
                </c:pt>
                <c:pt idx="148">
                  <c:v>5.9246000000000004E-3</c:v>
                </c:pt>
                <c:pt idx="149">
                  <c:v>5.9626999999999996E-3</c:v>
                </c:pt>
                <c:pt idx="150">
                  <c:v>6.0047E-3</c:v>
                </c:pt>
                <c:pt idx="151">
                  <c:v>6.0415E-3</c:v>
                </c:pt>
                <c:pt idx="152">
                  <c:v>6.0847999999999996E-3</c:v>
                </c:pt>
                <c:pt idx="153">
                  <c:v>6.1228999999999997E-3</c:v>
                </c:pt>
                <c:pt idx="154">
                  <c:v>6.1609999999999998E-3</c:v>
                </c:pt>
                <c:pt idx="155">
                  <c:v>6.2017000000000001E-3</c:v>
                </c:pt>
                <c:pt idx="156">
                  <c:v>6.2417999999999996E-3</c:v>
                </c:pt>
                <c:pt idx="157">
                  <c:v>6.2849999999999998E-3</c:v>
                </c:pt>
                <c:pt idx="158">
                  <c:v>6.3219000000000001E-3</c:v>
                </c:pt>
                <c:pt idx="159">
                  <c:v>6.3600000000000002E-3</c:v>
                </c:pt>
                <c:pt idx="160">
                  <c:v>6.4019999999999997E-3</c:v>
                </c:pt>
                <c:pt idx="161">
                  <c:v>6.4400999999999998E-3</c:v>
                </c:pt>
                <c:pt idx="162">
                  <c:v>6.4834000000000003E-3</c:v>
                </c:pt>
                <c:pt idx="163">
                  <c:v>6.5215000000000004E-3</c:v>
                </c:pt>
                <c:pt idx="164">
                  <c:v>6.5621999999999998E-3</c:v>
                </c:pt>
                <c:pt idx="165">
                  <c:v>6.6002999999999999E-3</c:v>
                </c:pt>
                <c:pt idx="166">
                  <c:v>6.6423000000000003E-3</c:v>
                </c:pt>
                <c:pt idx="167">
                  <c:v>6.6835999999999996E-3</c:v>
                </c:pt>
                <c:pt idx="168">
                  <c:v>6.7237E-3</c:v>
                </c:pt>
                <c:pt idx="169">
                  <c:v>6.7605E-3</c:v>
                </c:pt>
                <c:pt idx="170">
                  <c:v>6.8037999999999996E-3</c:v>
                </c:pt>
                <c:pt idx="171">
                  <c:v>6.8399999999999997E-3</c:v>
                </c:pt>
                <c:pt idx="172">
                  <c:v>6.8801000000000001E-3</c:v>
                </c:pt>
                <c:pt idx="173">
                  <c:v>6.9201000000000002E-3</c:v>
                </c:pt>
                <c:pt idx="174">
                  <c:v>6.9607999999999996E-3</c:v>
                </c:pt>
                <c:pt idx="175">
                  <c:v>7.0007999999999997E-3</c:v>
                </c:pt>
                <c:pt idx="176">
                  <c:v>7.0409000000000001E-3</c:v>
                </c:pt>
                <c:pt idx="177">
                  <c:v>7.0803000000000003E-3</c:v>
                </c:pt>
                <c:pt idx="178">
                  <c:v>7.1203999999999998E-3</c:v>
                </c:pt>
                <c:pt idx="179">
                  <c:v>7.1603999999999999E-3</c:v>
                </c:pt>
                <c:pt idx="180">
                  <c:v>7.2005000000000003E-3</c:v>
                </c:pt>
                <c:pt idx="181">
                  <c:v>7.2443000000000004E-3</c:v>
                </c:pt>
                <c:pt idx="182">
                  <c:v>7.2805999999999999E-3</c:v>
                </c:pt>
                <c:pt idx="183">
                  <c:v>7.3206E-3</c:v>
                </c:pt>
                <c:pt idx="184">
                  <c:v>7.3613000000000003E-3</c:v>
                </c:pt>
                <c:pt idx="185">
                  <c:v>7.4013000000000004E-3</c:v>
                </c:pt>
                <c:pt idx="186">
                  <c:v>7.4413999999999999E-3</c:v>
                </c:pt>
                <c:pt idx="187">
                  <c:v>7.4814E-3</c:v>
                </c:pt>
                <c:pt idx="188">
                  <c:v>7.5208999999999996E-3</c:v>
                </c:pt>
                <c:pt idx="189">
                  <c:v>7.5614999999999996E-3</c:v>
                </c:pt>
                <c:pt idx="190">
                  <c:v>7.6016E-3</c:v>
                </c:pt>
                <c:pt idx="191">
                  <c:v>7.6416000000000001E-3</c:v>
                </c:pt>
                <c:pt idx="192">
                  <c:v>7.6810999999999997E-3</c:v>
                </c:pt>
                <c:pt idx="193">
                  <c:v>7.7210999999999998E-3</c:v>
                </c:pt>
                <c:pt idx="194">
                  <c:v>7.7618000000000001E-3</c:v>
                </c:pt>
                <c:pt idx="195">
                  <c:v>7.8012000000000003E-3</c:v>
                </c:pt>
                <c:pt idx="196">
                  <c:v>7.8413000000000007E-3</c:v>
                </c:pt>
                <c:pt idx="197">
                  <c:v>7.8799999999999999E-3</c:v>
                </c:pt>
                <c:pt idx="198">
                  <c:v>7.9220000000000002E-3</c:v>
                </c:pt>
                <c:pt idx="199">
                  <c:v>7.9600999999999995E-3</c:v>
                </c:pt>
                <c:pt idx="200">
                  <c:v>8.0002000000000007E-3</c:v>
                </c:pt>
                <c:pt idx="201">
                  <c:v>8.0421999999999993E-3</c:v>
                </c:pt>
                <c:pt idx="202">
                  <c:v>8.0821999999999995E-3</c:v>
                </c:pt>
                <c:pt idx="203">
                  <c:v>8.1203999999999998E-3</c:v>
                </c:pt>
                <c:pt idx="204">
                  <c:v>8.1623000000000008E-3</c:v>
                </c:pt>
                <c:pt idx="205">
                  <c:v>8.2004999999999995E-3</c:v>
                </c:pt>
                <c:pt idx="206">
                  <c:v>8.2404999999999996E-3</c:v>
                </c:pt>
                <c:pt idx="207">
                  <c:v>8.2806000000000008E-3</c:v>
                </c:pt>
                <c:pt idx="208">
                  <c:v>8.3205999999999992E-3</c:v>
                </c:pt>
                <c:pt idx="209">
                  <c:v>8.3607000000000004E-3</c:v>
                </c:pt>
                <c:pt idx="210">
                  <c:v>8.4007000000000005E-3</c:v>
                </c:pt>
                <c:pt idx="211">
                  <c:v>8.4408E-3</c:v>
                </c:pt>
                <c:pt idx="212">
                  <c:v>8.4802000000000002E-3</c:v>
                </c:pt>
                <c:pt idx="213">
                  <c:v>8.5202000000000003E-3</c:v>
                </c:pt>
                <c:pt idx="214">
                  <c:v>8.5602999999999999E-3</c:v>
                </c:pt>
                <c:pt idx="215">
                  <c:v>8.6003E-3</c:v>
                </c:pt>
                <c:pt idx="216">
                  <c:v>8.6409999999999994E-3</c:v>
                </c:pt>
                <c:pt idx="217">
                  <c:v>8.6811000000000006E-3</c:v>
                </c:pt>
                <c:pt idx="218">
                  <c:v>8.7205000000000008E-3</c:v>
                </c:pt>
                <c:pt idx="219">
                  <c:v>8.7604999999999992E-3</c:v>
                </c:pt>
                <c:pt idx="220">
                  <c:v>8.8006000000000004E-3</c:v>
                </c:pt>
                <c:pt idx="221">
                  <c:v>8.8412999999999999E-3</c:v>
                </c:pt>
                <c:pt idx="222">
                  <c:v>8.8807000000000001E-3</c:v>
                </c:pt>
                <c:pt idx="223">
                  <c:v>8.9213999999999995E-3</c:v>
                </c:pt>
                <c:pt idx="224">
                  <c:v>8.9613999999999996E-3</c:v>
                </c:pt>
                <c:pt idx="225">
                  <c:v>9.0007999999999998E-3</c:v>
                </c:pt>
                <c:pt idx="226">
                  <c:v>9.0408999999999993E-3</c:v>
                </c:pt>
                <c:pt idx="227">
                  <c:v>9.0816000000000004E-3</c:v>
                </c:pt>
                <c:pt idx="228">
                  <c:v>9.1210000000000006E-3</c:v>
                </c:pt>
                <c:pt idx="229">
                  <c:v>9.1610000000000007E-3</c:v>
                </c:pt>
                <c:pt idx="230">
                  <c:v>9.2017000000000002E-3</c:v>
                </c:pt>
                <c:pt idx="231">
                  <c:v>9.2417999999999997E-3</c:v>
                </c:pt>
                <c:pt idx="232">
                  <c:v>9.2811999999999999E-3</c:v>
                </c:pt>
                <c:pt idx="233">
                  <c:v>9.3218999999999993E-3</c:v>
                </c:pt>
                <c:pt idx="234">
                  <c:v>9.3600000000000003E-3</c:v>
                </c:pt>
                <c:pt idx="235">
                  <c:v>9.4000999999999998E-3</c:v>
                </c:pt>
                <c:pt idx="236">
                  <c:v>9.4400999999999999E-3</c:v>
                </c:pt>
                <c:pt idx="237">
                  <c:v>9.4801999999999994E-3</c:v>
                </c:pt>
                <c:pt idx="238">
                  <c:v>9.5201999999999995E-3</c:v>
                </c:pt>
                <c:pt idx="239">
                  <c:v>9.5606000000000007E-3</c:v>
                </c:pt>
                <c:pt idx="240">
                  <c:v>9.6022E-3</c:v>
                </c:pt>
                <c:pt idx="241">
                  <c:v>9.6404000000000004E-3</c:v>
                </c:pt>
                <c:pt idx="242">
                  <c:v>9.6831999999999994E-3</c:v>
                </c:pt>
                <c:pt idx="243">
                  <c:v>9.7213000000000004E-3</c:v>
                </c:pt>
                <c:pt idx="244">
                  <c:v>9.7613999999999999E-3</c:v>
                </c:pt>
                <c:pt idx="245">
                  <c:v>9.8020999999999994E-3</c:v>
                </c:pt>
                <c:pt idx="246">
                  <c:v>9.8434000000000004E-3</c:v>
                </c:pt>
                <c:pt idx="247">
                  <c:v>9.8802999999999998E-3</c:v>
                </c:pt>
                <c:pt idx="248">
                  <c:v>9.9212999999999992E-3</c:v>
                </c:pt>
                <c:pt idx="249">
                  <c:v>9.9612999999999993E-3</c:v>
                </c:pt>
                <c:pt idx="250">
                  <c:v>1.0000999999999999E-2</c:v>
                </c:pt>
                <c:pt idx="251">
                  <c:v>1.0042000000000001E-2</c:v>
                </c:pt>
                <c:pt idx="252">
                  <c:v>1.0081E-2</c:v>
                </c:pt>
                <c:pt idx="253">
                  <c:v>1.0122000000000001E-2</c:v>
                </c:pt>
                <c:pt idx="254">
                  <c:v>1.0161E-2</c:v>
                </c:pt>
                <c:pt idx="255">
                  <c:v>1.0201E-2</c:v>
                </c:pt>
                <c:pt idx="256">
                  <c:v>1.0241999999999999E-2</c:v>
                </c:pt>
                <c:pt idx="257">
                  <c:v>1.0279999999999999E-2</c:v>
                </c:pt>
                <c:pt idx="258">
                  <c:v>1.0319999999999999E-2</c:v>
                </c:pt>
                <c:pt idx="259">
                  <c:v>1.0361E-2</c:v>
                </c:pt>
                <c:pt idx="260">
                  <c:v>1.0401000000000001E-2</c:v>
                </c:pt>
                <c:pt idx="261">
                  <c:v>1.0442999999999999E-2</c:v>
                </c:pt>
                <c:pt idx="262">
                  <c:v>1.0481000000000001E-2</c:v>
                </c:pt>
                <c:pt idx="263">
                  <c:v>1.0522999999999999E-2</c:v>
                </c:pt>
                <c:pt idx="264">
                  <c:v>1.056E-2</c:v>
                </c:pt>
                <c:pt idx="265">
                  <c:v>1.0600999999999999E-2</c:v>
                </c:pt>
                <c:pt idx="266">
                  <c:v>1.0642E-2</c:v>
                </c:pt>
                <c:pt idx="267">
                  <c:v>1.0681E-2</c:v>
                </c:pt>
                <c:pt idx="268">
                  <c:v>1.072E-2</c:v>
                </c:pt>
                <c:pt idx="269">
                  <c:v>1.0761E-2</c:v>
                </c:pt>
                <c:pt idx="270">
                  <c:v>1.0800000000000001E-2</c:v>
                </c:pt>
                <c:pt idx="271">
                  <c:v>1.0841E-2</c:v>
                </c:pt>
                <c:pt idx="272">
                  <c:v>1.0881E-2</c:v>
                </c:pt>
                <c:pt idx="273">
                  <c:v>1.0921E-2</c:v>
                </c:pt>
                <c:pt idx="274">
                  <c:v>1.0959999999999999E-2</c:v>
                </c:pt>
                <c:pt idx="275">
                  <c:v>1.1001E-2</c:v>
                </c:pt>
                <c:pt idx="276">
                  <c:v>1.1039999999999999E-2</c:v>
                </c:pt>
                <c:pt idx="277">
                  <c:v>1.1082E-2</c:v>
                </c:pt>
                <c:pt idx="278">
                  <c:v>1.1122E-2</c:v>
                </c:pt>
                <c:pt idx="279">
                  <c:v>1.1161000000000001E-2</c:v>
                </c:pt>
                <c:pt idx="280">
                  <c:v>1.1202E-2</c:v>
                </c:pt>
                <c:pt idx="281">
                  <c:v>1.1240999999999999E-2</c:v>
                </c:pt>
                <c:pt idx="282">
                  <c:v>1.1280999999999999E-2</c:v>
                </c:pt>
                <c:pt idx="283">
                  <c:v>1.1322E-2</c:v>
                </c:pt>
                <c:pt idx="284">
                  <c:v>1.1363E-2</c:v>
                </c:pt>
                <c:pt idx="285">
                  <c:v>1.1403E-2</c:v>
                </c:pt>
                <c:pt idx="286">
                  <c:v>1.1441E-2</c:v>
                </c:pt>
                <c:pt idx="287">
                  <c:v>1.1483E-2</c:v>
                </c:pt>
                <c:pt idx="288">
                  <c:v>1.1525000000000001E-2</c:v>
                </c:pt>
                <c:pt idx="289">
                  <c:v>1.1564E-2</c:v>
                </c:pt>
                <c:pt idx="290">
                  <c:v>1.1601E-2</c:v>
                </c:pt>
                <c:pt idx="291">
                  <c:v>1.1643000000000001E-2</c:v>
                </c:pt>
                <c:pt idx="292">
                  <c:v>1.1679999999999999E-2</c:v>
                </c:pt>
                <c:pt idx="293">
                  <c:v>1.172E-2</c:v>
                </c:pt>
                <c:pt idx="294">
                  <c:v>1.176E-2</c:v>
                </c:pt>
                <c:pt idx="295">
                  <c:v>1.1801000000000001E-2</c:v>
                </c:pt>
                <c:pt idx="296">
                  <c:v>1.1841000000000001E-2</c:v>
                </c:pt>
                <c:pt idx="297">
                  <c:v>1.1880999999999999E-2</c:v>
                </c:pt>
                <c:pt idx="298">
                  <c:v>1.1920999999999999E-2</c:v>
                </c:pt>
                <c:pt idx="299">
                  <c:v>1.1960999999999999E-2</c:v>
                </c:pt>
                <c:pt idx="300">
                  <c:v>1.2001E-2</c:v>
                </c:pt>
                <c:pt idx="301">
                  <c:v>1.2042000000000001E-2</c:v>
                </c:pt>
                <c:pt idx="302">
                  <c:v>1.2081E-2</c:v>
                </c:pt>
                <c:pt idx="303">
                  <c:v>1.2122000000000001E-2</c:v>
                </c:pt>
                <c:pt idx="304">
                  <c:v>1.2161E-2</c:v>
                </c:pt>
                <c:pt idx="305">
                  <c:v>1.2201E-2</c:v>
                </c:pt>
                <c:pt idx="306">
                  <c:v>1.2241E-2</c:v>
                </c:pt>
                <c:pt idx="307">
                  <c:v>1.2281E-2</c:v>
                </c:pt>
                <c:pt idx="308">
                  <c:v>1.2319999999999999E-2</c:v>
                </c:pt>
                <c:pt idx="309">
                  <c:v>1.2362E-2</c:v>
                </c:pt>
                <c:pt idx="310">
                  <c:v>1.24E-2</c:v>
                </c:pt>
                <c:pt idx="311">
                  <c:v>1.244E-2</c:v>
                </c:pt>
                <c:pt idx="312">
                  <c:v>1.2481000000000001E-2</c:v>
                </c:pt>
                <c:pt idx="313">
                  <c:v>1.2520999999999999E-2</c:v>
                </c:pt>
                <c:pt idx="314">
                  <c:v>1.2560999999999999E-2</c:v>
                </c:pt>
                <c:pt idx="315">
                  <c:v>1.26E-2</c:v>
                </c:pt>
                <c:pt idx="316">
                  <c:v>1.264E-2</c:v>
                </c:pt>
                <c:pt idx="317">
                  <c:v>1.268E-2</c:v>
                </c:pt>
                <c:pt idx="318">
                  <c:v>1.2722000000000001E-2</c:v>
                </c:pt>
                <c:pt idx="319">
                  <c:v>1.2761E-2</c:v>
                </c:pt>
                <c:pt idx="320">
                  <c:v>1.2801E-2</c:v>
                </c:pt>
                <c:pt idx="321">
                  <c:v>1.2840000000000001E-2</c:v>
                </c:pt>
                <c:pt idx="322">
                  <c:v>1.2881E-2</c:v>
                </c:pt>
                <c:pt idx="323">
                  <c:v>1.2921999999999999E-2</c:v>
                </c:pt>
                <c:pt idx="324">
                  <c:v>1.2961E-2</c:v>
                </c:pt>
                <c:pt idx="325">
                  <c:v>1.3001E-2</c:v>
                </c:pt>
                <c:pt idx="326">
                  <c:v>1.3042E-2</c:v>
                </c:pt>
                <c:pt idx="327">
                  <c:v>1.308E-2</c:v>
                </c:pt>
                <c:pt idx="328">
                  <c:v>1.3122E-2</c:v>
                </c:pt>
                <c:pt idx="329">
                  <c:v>1.3162E-2</c:v>
                </c:pt>
                <c:pt idx="330">
                  <c:v>1.32E-2</c:v>
                </c:pt>
                <c:pt idx="331">
                  <c:v>1.324E-2</c:v>
                </c:pt>
                <c:pt idx="332">
                  <c:v>1.3282E-2</c:v>
                </c:pt>
                <c:pt idx="333">
                  <c:v>1.3322000000000001E-2</c:v>
                </c:pt>
                <c:pt idx="334">
                  <c:v>1.3362000000000001E-2</c:v>
                </c:pt>
                <c:pt idx="335">
                  <c:v>1.3402000000000001E-2</c:v>
                </c:pt>
                <c:pt idx="336">
                  <c:v>1.3442000000000001E-2</c:v>
                </c:pt>
                <c:pt idx="337">
                  <c:v>1.3481E-2</c:v>
                </c:pt>
                <c:pt idx="338">
                  <c:v>1.3521E-2</c:v>
                </c:pt>
                <c:pt idx="339">
                  <c:v>1.3561E-2</c:v>
                </c:pt>
                <c:pt idx="340">
                  <c:v>1.3599999999999999E-2</c:v>
                </c:pt>
                <c:pt idx="341">
                  <c:v>1.3639999999999999E-2</c:v>
                </c:pt>
                <c:pt idx="342">
                  <c:v>1.3679999999999999E-2</c:v>
                </c:pt>
                <c:pt idx="343">
                  <c:v>1.372E-2</c:v>
                </c:pt>
                <c:pt idx="344">
                  <c:v>1.376E-2</c:v>
                </c:pt>
                <c:pt idx="345">
                  <c:v>1.38E-2</c:v>
                </c:pt>
                <c:pt idx="346">
                  <c:v>1.3840999999999999E-2</c:v>
                </c:pt>
                <c:pt idx="347">
                  <c:v>1.388E-2</c:v>
                </c:pt>
                <c:pt idx="348">
                  <c:v>1.3920999999999999E-2</c:v>
                </c:pt>
                <c:pt idx="349">
                  <c:v>1.396E-2</c:v>
                </c:pt>
                <c:pt idx="350">
                  <c:v>1.4001E-2</c:v>
                </c:pt>
                <c:pt idx="351">
                  <c:v>1.4041E-2</c:v>
                </c:pt>
                <c:pt idx="352">
                  <c:v>1.4083E-2</c:v>
                </c:pt>
                <c:pt idx="353">
                  <c:v>1.4121E-2</c:v>
                </c:pt>
                <c:pt idx="354">
                  <c:v>1.4165000000000001E-2</c:v>
                </c:pt>
                <c:pt idx="355">
                  <c:v>1.4201E-2</c:v>
                </c:pt>
                <c:pt idx="356">
                  <c:v>1.4241E-2</c:v>
                </c:pt>
                <c:pt idx="357">
                  <c:v>1.4283000000000001E-2</c:v>
                </c:pt>
                <c:pt idx="358">
                  <c:v>1.4321E-2</c:v>
                </c:pt>
                <c:pt idx="359">
                  <c:v>1.4363000000000001E-2</c:v>
                </c:pt>
                <c:pt idx="360">
                  <c:v>1.4402999999999999E-2</c:v>
                </c:pt>
                <c:pt idx="361">
                  <c:v>1.4441000000000001E-2</c:v>
                </c:pt>
                <c:pt idx="362">
                  <c:v>1.4482999999999999E-2</c:v>
                </c:pt>
                <c:pt idx="363">
                  <c:v>1.4520999999999999E-2</c:v>
                </c:pt>
                <c:pt idx="364">
                  <c:v>1.4563E-2</c:v>
                </c:pt>
                <c:pt idx="365">
                  <c:v>1.46E-2</c:v>
                </c:pt>
                <c:pt idx="366">
                  <c:v>1.4642000000000001E-2</c:v>
                </c:pt>
                <c:pt idx="367">
                  <c:v>1.468E-2</c:v>
                </c:pt>
                <c:pt idx="368">
                  <c:v>1.4722000000000001E-2</c:v>
                </c:pt>
                <c:pt idx="369">
                  <c:v>1.4760000000000001E-2</c:v>
                </c:pt>
                <c:pt idx="370">
                  <c:v>1.4803E-2</c:v>
                </c:pt>
                <c:pt idx="371">
                  <c:v>1.4841999999999999E-2</c:v>
                </c:pt>
                <c:pt idx="372">
                  <c:v>1.4881999999999999E-2</c:v>
                </c:pt>
                <c:pt idx="373">
                  <c:v>1.4919999999999999E-2</c:v>
                </c:pt>
                <c:pt idx="374">
                  <c:v>1.4962E-2</c:v>
                </c:pt>
                <c:pt idx="375">
                  <c:v>1.5001E-2</c:v>
                </c:pt>
                <c:pt idx="376">
                  <c:v>1.5044E-2</c:v>
                </c:pt>
                <c:pt idx="377">
                  <c:v>1.5082E-2</c:v>
                </c:pt>
                <c:pt idx="378">
                  <c:v>1.5122999999999999E-2</c:v>
                </c:pt>
                <c:pt idx="379">
                  <c:v>1.5161000000000001E-2</c:v>
                </c:pt>
                <c:pt idx="380">
                  <c:v>1.5207E-2</c:v>
                </c:pt>
                <c:pt idx="381">
                  <c:v>1.5242E-2</c:v>
                </c:pt>
                <c:pt idx="382">
                  <c:v>1.528E-2</c:v>
                </c:pt>
                <c:pt idx="383">
                  <c:v>1.5329000000000001E-2</c:v>
                </c:pt>
                <c:pt idx="384">
                  <c:v>1.5363999999999999E-2</c:v>
                </c:pt>
                <c:pt idx="385">
                  <c:v>1.5405E-2</c:v>
                </c:pt>
                <c:pt idx="386">
                  <c:v>1.5443E-2</c:v>
                </c:pt>
                <c:pt idx="387">
                  <c:v>1.5488999999999999E-2</c:v>
                </c:pt>
                <c:pt idx="388">
                  <c:v>1.5526999999999999E-2</c:v>
                </c:pt>
                <c:pt idx="389">
                  <c:v>1.5563E-2</c:v>
                </c:pt>
                <c:pt idx="390">
                  <c:v>1.5603000000000001E-2</c:v>
                </c:pt>
                <c:pt idx="391">
                  <c:v>1.5649E-2</c:v>
                </c:pt>
                <c:pt idx="392">
                  <c:v>1.5685000000000001E-2</c:v>
                </c:pt>
                <c:pt idx="393">
                  <c:v>1.5724999999999999E-2</c:v>
                </c:pt>
                <c:pt idx="394">
                  <c:v>1.5761000000000001E-2</c:v>
                </c:pt>
                <c:pt idx="395">
                  <c:v>1.5802E-2</c:v>
                </c:pt>
                <c:pt idx="396">
                  <c:v>1.5845000000000001E-2</c:v>
                </c:pt>
                <c:pt idx="397">
                  <c:v>1.5883000000000001E-2</c:v>
                </c:pt>
                <c:pt idx="398">
                  <c:v>1.5921000000000001E-2</c:v>
                </c:pt>
                <c:pt idx="399">
                  <c:v>1.5963000000000001E-2</c:v>
                </c:pt>
                <c:pt idx="400">
                  <c:v>1.6004999999999998E-2</c:v>
                </c:pt>
                <c:pt idx="401">
                  <c:v>1.6043000000000002E-2</c:v>
                </c:pt>
                <c:pt idx="402">
                  <c:v>1.6081000000000002E-2</c:v>
                </c:pt>
                <c:pt idx="403">
                  <c:v>1.6122999999999998E-2</c:v>
                </c:pt>
                <c:pt idx="404">
                  <c:v>1.6160999999999998E-2</c:v>
                </c:pt>
                <c:pt idx="405">
                  <c:v>1.6202000000000001E-2</c:v>
                </c:pt>
                <c:pt idx="406">
                  <c:v>1.6240000000000001E-2</c:v>
                </c:pt>
                <c:pt idx="407">
                  <c:v>1.6282000000000001E-2</c:v>
                </c:pt>
                <c:pt idx="408">
                  <c:v>1.6320000000000001E-2</c:v>
                </c:pt>
                <c:pt idx="409">
                  <c:v>1.6362000000000002E-2</c:v>
                </c:pt>
                <c:pt idx="410">
                  <c:v>1.6400000000000001E-2</c:v>
                </c:pt>
                <c:pt idx="411">
                  <c:v>1.6444E-2</c:v>
                </c:pt>
                <c:pt idx="412">
                  <c:v>1.6480999999999999E-2</c:v>
                </c:pt>
                <c:pt idx="413">
                  <c:v>1.6521000000000001E-2</c:v>
                </c:pt>
                <c:pt idx="414">
                  <c:v>1.6563999999999999E-2</c:v>
                </c:pt>
                <c:pt idx="415">
                  <c:v>1.66E-2</c:v>
                </c:pt>
                <c:pt idx="416">
                  <c:v>1.6641E-2</c:v>
                </c:pt>
                <c:pt idx="417">
                  <c:v>1.668E-2</c:v>
                </c:pt>
                <c:pt idx="418">
                  <c:v>1.6721E-2</c:v>
                </c:pt>
                <c:pt idx="419">
                  <c:v>1.6760000000000001E-2</c:v>
                </c:pt>
                <c:pt idx="420">
                  <c:v>1.6799999999999999E-2</c:v>
                </c:pt>
                <c:pt idx="421">
                  <c:v>1.6840999999999998E-2</c:v>
                </c:pt>
                <c:pt idx="422">
                  <c:v>1.6879999999999999E-2</c:v>
                </c:pt>
                <c:pt idx="423">
                  <c:v>1.6920999999999999E-2</c:v>
                </c:pt>
                <c:pt idx="424">
                  <c:v>1.6961E-2</c:v>
                </c:pt>
                <c:pt idx="425">
                  <c:v>1.7000999999999999E-2</c:v>
                </c:pt>
                <c:pt idx="426">
                  <c:v>1.7041000000000001E-2</c:v>
                </c:pt>
                <c:pt idx="427">
                  <c:v>1.7080999999999999E-2</c:v>
                </c:pt>
                <c:pt idx="428">
                  <c:v>1.7121000000000001E-2</c:v>
                </c:pt>
                <c:pt idx="429">
                  <c:v>1.7160999999999999E-2</c:v>
                </c:pt>
                <c:pt idx="430">
                  <c:v>1.7201000000000001E-2</c:v>
                </c:pt>
                <c:pt idx="431">
                  <c:v>1.7240999999999999E-2</c:v>
                </c:pt>
                <c:pt idx="432">
                  <c:v>1.7281000000000001E-2</c:v>
                </c:pt>
                <c:pt idx="433">
                  <c:v>1.7322000000000001E-2</c:v>
                </c:pt>
                <c:pt idx="434">
                  <c:v>1.7361000000000001E-2</c:v>
                </c:pt>
                <c:pt idx="435">
                  <c:v>1.7402000000000001E-2</c:v>
                </c:pt>
                <c:pt idx="436">
                  <c:v>1.7441999999999999E-2</c:v>
                </c:pt>
                <c:pt idx="437">
                  <c:v>1.7481E-2</c:v>
                </c:pt>
                <c:pt idx="438">
                  <c:v>1.7520999999999998E-2</c:v>
                </c:pt>
                <c:pt idx="439">
                  <c:v>1.7562000000000001E-2</c:v>
                </c:pt>
                <c:pt idx="440">
                  <c:v>1.7600000000000001E-2</c:v>
                </c:pt>
                <c:pt idx="441">
                  <c:v>1.7642000000000001E-2</c:v>
                </c:pt>
                <c:pt idx="442">
                  <c:v>1.7680000000000001E-2</c:v>
                </c:pt>
                <c:pt idx="443">
                  <c:v>1.7722000000000002E-2</c:v>
                </c:pt>
                <c:pt idx="444">
                  <c:v>1.7760000000000001E-2</c:v>
                </c:pt>
                <c:pt idx="445">
                  <c:v>1.78E-2</c:v>
                </c:pt>
                <c:pt idx="446">
                  <c:v>1.7840000000000002E-2</c:v>
                </c:pt>
                <c:pt idx="447">
                  <c:v>1.788E-2</c:v>
                </c:pt>
                <c:pt idx="448">
                  <c:v>1.7919999999999998E-2</c:v>
                </c:pt>
                <c:pt idx="449">
                  <c:v>1.796E-2</c:v>
                </c:pt>
                <c:pt idx="450">
                  <c:v>1.8002000000000001E-2</c:v>
                </c:pt>
                <c:pt idx="451">
                  <c:v>1.8041000000000001E-2</c:v>
                </c:pt>
                <c:pt idx="452">
                  <c:v>1.8082000000000001E-2</c:v>
                </c:pt>
                <c:pt idx="453">
                  <c:v>1.8121000000000002E-2</c:v>
                </c:pt>
                <c:pt idx="454">
                  <c:v>1.8162000000000001E-2</c:v>
                </c:pt>
                <c:pt idx="455">
                  <c:v>1.8201999999999999E-2</c:v>
                </c:pt>
                <c:pt idx="456">
                  <c:v>1.8242000000000001E-2</c:v>
                </c:pt>
                <c:pt idx="457">
                  <c:v>1.8280999999999999E-2</c:v>
                </c:pt>
                <c:pt idx="458">
                  <c:v>1.8321E-2</c:v>
                </c:pt>
                <c:pt idx="459">
                  <c:v>1.8362E-2</c:v>
                </c:pt>
                <c:pt idx="460">
                  <c:v>1.84E-2</c:v>
                </c:pt>
                <c:pt idx="461">
                  <c:v>1.8442E-2</c:v>
                </c:pt>
                <c:pt idx="462">
                  <c:v>1.848E-2</c:v>
                </c:pt>
                <c:pt idx="463">
                  <c:v>1.8522E-2</c:v>
                </c:pt>
                <c:pt idx="464">
                  <c:v>1.8561999999999999E-2</c:v>
                </c:pt>
                <c:pt idx="465">
                  <c:v>1.8602E-2</c:v>
                </c:pt>
                <c:pt idx="466">
                  <c:v>1.864E-2</c:v>
                </c:pt>
                <c:pt idx="467">
                  <c:v>1.8682000000000001E-2</c:v>
                </c:pt>
                <c:pt idx="468">
                  <c:v>1.8721999999999999E-2</c:v>
                </c:pt>
                <c:pt idx="469">
                  <c:v>1.8762000000000001E-2</c:v>
                </c:pt>
                <c:pt idx="470">
                  <c:v>1.8800999999999998E-2</c:v>
                </c:pt>
                <c:pt idx="471">
                  <c:v>1.8841E-2</c:v>
                </c:pt>
                <c:pt idx="472">
                  <c:v>1.8880999999999998E-2</c:v>
                </c:pt>
                <c:pt idx="473">
                  <c:v>1.8921E-2</c:v>
                </c:pt>
                <c:pt idx="474">
                  <c:v>1.8960999999999999E-2</c:v>
                </c:pt>
                <c:pt idx="475">
                  <c:v>1.9001000000000001E-2</c:v>
                </c:pt>
                <c:pt idx="476">
                  <c:v>1.9040999999999999E-2</c:v>
                </c:pt>
                <c:pt idx="477">
                  <c:v>1.9081000000000001E-2</c:v>
                </c:pt>
                <c:pt idx="478">
                  <c:v>1.9120000000000002E-2</c:v>
                </c:pt>
                <c:pt idx="479">
                  <c:v>1.9161000000000001E-2</c:v>
                </c:pt>
                <c:pt idx="480">
                  <c:v>1.9199999999999998E-2</c:v>
                </c:pt>
                <c:pt idx="481">
                  <c:v>1.9241000000000001E-2</c:v>
                </c:pt>
                <c:pt idx="482">
                  <c:v>1.9281E-2</c:v>
                </c:pt>
                <c:pt idx="483">
                  <c:v>1.9321000000000001E-2</c:v>
                </c:pt>
                <c:pt idx="484">
                  <c:v>1.9361E-2</c:v>
                </c:pt>
                <c:pt idx="485">
                  <c:v>1.9401000000000002E-2</c:v>
                </c:pt>
                <c:pt idx="486">
                  <c:v>1.9441E-2</c:v>
                </c:pt>
                <c:pt idx="487">
                  <c:v>1.9480999999999998E-2</c:v>
                </c:pt>
                <c:pt idx="488">
                  <c:v>1.9521E-2</c:v>
                </c:pt>
                <c:pt idx="489">
                  <c:v>1.9562E-2</c:v>
                </c:pt>
                <c:pt idx="490">
                  <c:v>1.9599999999999999E-2</c:v>
                </c:pt>
                <c:pt idx="491">
                  <c:v>1.9642E-2</c:v>
                </c:pt>
                <c:pt idx="492">
                  <c:v>1.9681000000000001E-2</c:v>
                </c:pt>
                <c:pt idx="493">
                  <c:v>1.9722E-2</c:v>
                </c:pt>
                <c:pt idx="494">
                  <c:v>1.9761999999999998E-2</c:v>
                </c:pt>
                <c:pt idx="495">
                  <c:v>1.9800999999999999E-2</c:v>
                </c:pt>
                <c:pt idx="496">
                  <c:v>1.9841999999999999E-2</c:v>
                </c:pt>
                <c:pt idx="497">
                  <c:v>1.9879999999999998E-2</c:v>
                </c:pt>
                <c:pt idx="498">
                  <c:v>1.9921999999999999E-2</c:v>
                </c:pt>
                <c:pt idx="499">
                  <c:v>1.9959999999999999E-2</c:v>
                </c:pt>
                <c:pt idx="500">
                  <c:v>0.02</c:v>
                </c:pt>
                <c:pt idx="501">
                  <c:v>2.0041E-2</c:v>
                </c:pt>
                <c:pt idx="502">
                  <c:v>2.0083E-2</c:v>
                </c:pt>
                <c:pt idx="503">
                  <c:v>2.0124E-2</c:v>
                </c:pt>
                <c:pt idx="504">
                  <c:v>2.0161999999999999E-2</c:v>
                </c:pt>
                <c:pt idx="505">
                  <c:v>2.0201E-2</c:v>
                </c:pt>
                <c:pt idx="506">
                  <c:v>2.0242E-2</c:v>
                </c:pt>
                <c:pt idx="507">
                  <c:v>2.0282000000000001E-2</c:v>
                </c:pt>
                <c:pt idx="508">
                  <c:v>2.0320999999999999E-2</c:v>
                </c:pt>
                <c:pt idx="509">
                  <c:v>2.036E-2</c:v>
                </c:pt>
                <c:pt idx="510">
                  <c:v>2.0402E-2</c:v>
                </c:pt>
                <c:pt idx="511">
                  <c:v>2.0441000000000001E-2</c:v>
                </c:pt>
                <c:pt idx="512">
                  <c:v>2.0482E-2</c:v>
                </c:pt>
                <c:pt idx="513">
                  <c:v>2.0521000000000001E-2</c:v>
                </c:pt>
                <c:pt idx="514">
                  <c:v>2.0560999999999999E-2</c:v>
                </c:pt>
                <c:pt idx="515">
                  <c:v>2.06E-2</c:v>
                </c:pt>
                <c:pt idx="516">
                  <c:v>2.0639999999999999E-2</c:v>
                </c:pt>
                <c:pt idx="517">
                  <c:v>2.0684000000000001E-2</c:v>
                </c:pt>
                <c:pt idx="518">
                  <c:v>2.0721E-2</c:v>
                </c:pt>
                <c:pt idx="519">
                  <c:v>2.0761000000000002E-2</c:v>
                </c:pt>
                <c:pt idx="520">
                  <c:v>2.0801E-2</c:v>
                </c:pt>
                <c:pt idx="521">
                  <c:v>2.0840999999999998E-2</c:v>
                </c:pt>
                <c:pt idx="522">
                  <c:v>2.0881E-2</c:v>
                </c:pt>
                <c:pt idx="523">
                  <c:v>2.0922E-2</c:v>
                </c:pt>
                <c:pt idx="524">
                  <c:v>2.0959999999999999E-2</c:v>
                </c:pt>
                <c:pt idx="525">
                  <c:v>2.1003000000000001E-2</c:v>
                </c:pt>
                <c:pt idx="526">
                  <c:v>2.1041000000000001E-2</c:v>
                </c:pt>
                <c:pt idx="527">
                  <c:v>2.1080000000000002E-2</c:v>
                </c:pt>
                <c:pt idx="528">
                  <c:v>2.112E-2</c:v>
                </c:pt>
                <c:pt idx="529">
                  <c:v>2.1162E-2</c:v>
                </c:pt>
                <c:pt idx="530">
                  <c:v>2.12E-2</c:v>
                </c:pt>
                <c:pt idx="531">
                  <c:v>2.1243999999999999E-2</c:v>
                </c:pt>
                <c:pt idx="532">
                  <c:v>2.1284000000000001E-2</c:v>
                </c:pt>
                <c:pt idx="533">
                  <c:v>2.1319999999999999E-2</c:v>
                </c:pt>
                <c:pt idx="534">
                  <c:v>2.1361999999999999E-2</c:v>
                </c:pt>
                <c:pt idx="535">
                  <c:v>2.1402000000000001E-2</c:v>
                </c:pt>
                <c:pt idx="536">
                  <c:v>2.1441999999999999E-2</c:v>
                </c:pt>
                <c:pt idx="537">
                  <c:v>2.1481E-2</c:v>
                </c:pt>
                <c:pt idx="538">
                  <c:v>2.1520999999999998E-2</c:v>
                </c:pt>
                <c:pt idx="539">
                  <c:v>2.1561E-2</c:v>
                </c:pt>
                <c:pt idx="540">
                  <c:v>2.1600000000000001E-2</c:v>
                </c:pt>
                <c:pt idx="541">
                  <c:v>2.164E-2</c:v>
                </c:pt>
                <c:pt idx="542">
                  <c:v>2.1683999999999998E-2</c:v>
                </c:pt>
                <c:pt idx="543">
                  <c:v>2.1722000000000002E-2</c:v>
                </c:pt>
                <c:pt idx="544">
                  <c:v>2.1760999999999999E-2</c:v>
                </c:pt>
                <c:pt idx="545">
                  <c:v>2.1804E-2</c:v>
                </c:pt>
                <c:pt idx="546">
                  <c:v>2.1840999999999999E-2</c:v>
                </c:pt>
                <c:pt idx="547">
                  <c:v>2.188E-2</c:v>
                </c:pt>
                <c:pt idx="548">
                  <c:v>2.1919999999999999E-2</c:v>
                </c:pt>
                <c:pt idx="549">
                  <c:v>2.196E-2</c:v>
                </c:pt>
                <c:pt idx="550">
                  <c:v>2.1999999999999999E-2</c:v>
                </c:pt>
                <c:pt idx="551">
                  <c:v>2.2040000000000001E-2</c:v>
                </c:pt>
                <c:pt idx="552">
                  <c:v>2.2079999999999999E-2</c:v>
                </c:pt>
                <c:pt idx="553">
                  <c:v>2.2120000000000001E-2</c:v>
                </c:pt>
                <c:pt idx="554">
                  <c:v>2.2161E-2</c:v>
                </c:pt>
                <c:pt idx="555">
                  <c:v>2.2200999999999999E-2</c:v>
                </c:pt>
                <c:pt idx="556">
                  <c:v>2.2241E-2</c:v>
                </c:pt>
                <c:pt idx="557">
                  <c:v>2.2280999999999999E-2</c:v>
                </c:pt>
                <c:pt idx="558">
                  <c:v>2.2321000000000001E-2</c:v>
                </c:pt>
                <c:pt idx="559">
                  <c:v>2.2360999999999999E-2</c:v>
                </c:pt>
                <c:pt idx="560">
                  <c:v>2.2401000000000001E-2</c:v>
                </c:pt>
                <c:pt idx="561">
                  <c:v>2.2440999999999999E-2</c:v>
                </c:pt>
                <c:pt idx="562">
                  <c:v>2.2481000000000001E-2</c:v>
                </c:pt>
                <c:pt idx="563">
                  <c:v>2.2519999999999998E-2</c:v>
                </c:pt>
                <c:pt idx="564">
                  <c:v>2.256E-2</c:v>
                </c:pt>
                <c:pt idx="565">
                  <c:v>2.2599999999999999E-2</c:v>
                </c:pt>
                <c:pt idx="566">
                  <c:v>2.2641999999999999E-2</c:v>
                </c:pt>
                <c:pt idx="567">
                  <c:v>2.2681E-2</c:v>
                </c:pt>
                <c:pt idx="568">
                  <c:v>2.2721000000000002E-2</c:v>
                </c:pt>
                <c:pt idx="569">
                  <c:v>2.2761E-2</c:v>
                </c:pt>
                <c:pt idx="570">
                  <c:v>2.2801999999999999E-2</c:v>
                </c:pt>
                <c:pt idx="571">
                  <c:v>2.2839999999999999E-2</c:v>
                </c:pt>
                <c:pt idx="572">
                  <c:v>2.2880000000000001E-2</c:v>
                </c:pt>
                <c:pt idx="573">
                  <c:v>2.2921E-2</c:v>
                </c:pt>
                <c:pt idx="574">
                  <c:v>2.2960999999999999E-2</c:v>
                </c:pt>
                <c:pt idx="575">
                  <c:v>2.3E-2</c:v>
                </c:pt>
                <c:pt idx="576">
                  <c:v>2.3042E-2</c:v>
                </c:pt>
                <c:pt idx="577">
                  <c:v>2.3081999999999998E-2</c:v>
                </c:pt>
                <c:pt idx="578">
                  <c:v>2.3120000000000002E-2</c:v>
                </c:pt>
                <c:pt idx="579">
                  <c:v>2.3161999999999999E-2</c:v>
                </c:pt>
                <c:pt idx="580">
                  <c:v>2.3202E-2</c:v>
                </c:pt>
                <c:pt idx="581">
                  <c:v>2.3243E-2</c:v>
                </c:pt>
                <c:pt idx="582">
                  <c:v>2.3279999999999999E-2</c:v>
                </c:pt>
                <c:pt idx="583">
                  <c:v>2.332E-2</c:v>
                </c:pt>
                <c:pt idx="584">
                  <c:v>2.3361E-2</c:v>
                </c:pt>
                <c:pt idx="585">
                  <c:v>2.3400000000000001E-2</c:v>
                </c:pt>
                <c:pt idx="586">
                  <c:v>2.3441E-2</c:v>
                </c:pt>
                <c:pt idx="587">
                  <c:v>2.3480000000000001E-2</c:v>
                </c:pt>
                <c:pt idx="588">
                  <c:v>2.3519999999999999E-2</c:v>
                </c:pt>
                <c:pt idx="589">
                  <c:v>2.3560999999999999E-2</c:v>
                </c:pt>
                <c:pt idx="590">
                  <c:v>2.3599999999999999E-2</c:v>
                </c:pt>
                <c:pt idx="591">
                  <c:v>2.3640000000000001E-2</c:v>
                </c:pt>
                <c:pt idx="592">
                  <c:v>2.3681000000000001E-2</c:v>
                </c:pt>
                <c:pt idx="593">
                  <c:v>2.3720999999999999E-2</c:v>
                </c:pt>
                <c:pt idx="594">
                  <c:v>2.3761000000000001E-2</c:v>
                </c:pt>
                <c:pt idx="595">
                  <c:v>2.3800999999999999E-2</c:v>
                </c:pt>
                <c:pt idx="596">
                  <c:v>2.3841000000000001E-2</c:v>
                </c:pt>
                <c:pt idx="597">
                  <c:v>2.3880999999999999E-2</c:v>
                </c:pt>
                <c:pt idx="598">
                  <c:v>2.3921000000000001E-2</c:v>
                </c:pt>
                <c:pt idx="599">
                  <c:v>2.3962000000000001E-2</c:v>
                </c:pt>
                <c:pt idx="600">
                  <c:v>2.4001000000000001E-2</c:v>
                </c:pt>
                <c:pt idx="601">
                  <c:v>2.4042000000000001E-2</c:v>
                </c:pt>
                <c:pt idx="602">
                  <c:v>2.4081999999999999E-2</c:v>
                </c:pt>
                <c:pt idx="603">
                  <c:v>2.4125000000000001E-2</c:v>
                </c:pt>
                <c:pt idx="604">
                  <c:v>2.4163E-2</c:v>
                </c:pt>
                <c:pt idx="605">
                  <c:v>2.4202000000000001E-2</c:v>
                </c:pt>
                <c:pt idx="606">
                  <c:v>2.4242E-2</c:v>
                </c:pt>
                <c:pt idx="607">
                  <c:v>2.4279999999999999E-2</c:v>
                </c:pt>
                <c:pt idx="608">
                  <c:v>2.4322E-2</c:v>
                </c:pt>
                <c:pt idx="609">
                  <c:v>2.436E-2</c:v>
                </c:pt>
                <c:pt idx="610">
                  <c:v>2.4400000000000002E-2</c:v>
                </c:pt>
                <c:pt idx="611">
                  <c:v>2.4441999999999998E-2</c:v>
                </c:pt>
                <c:pt idx="612">
                  <c:v>2.4480999999999999E-2</c:v>
                </c:pt>
                <c:pt idx="613">
                  <c:v>2.4521000000000001E-2</c:v>
                </c:pt>
                <c:pt idx="614">
                  <c:v>2.4562E-2</c:v>
                </c:pt>
                <c:pt idx="615">
                  <c:v>2.4604999999999998E-2</c:v>
                </c:pt>
                <c:pt idx="616">
                  <c:v>2.4642000000000001E-2</c:v>
                </c:pt>
                <c:pt idx="617">
                  <c:v>2.4681000000000002E-2</c:v>
                </c:pt>
                <c:pt idx="618">
                  <c:v>2.4722999999999998E-2</c:v>
                </c:pt>
                <c:pt idx="619">
                  <c:v>2.4764999999999999E-2</c:v>
                </c:pt>
                <c:pt idx="620">
                  <c:v>2.4802999999999999E-2</c:v>
                </c:pt>
                <c:pt idx="621">
                  <c:v>2.4840999999999998E-2</c:v>
                </c:pt>
                <c:pt idx="622">
                  <c:v>2.4882000000000001E-2</c:v>
                </c:pt>
                <c:pt idx="623">
                  <c:v>2.4920000000000001E-2</c:v>
                </c:pt>
                <c:pt idx="624">
                  <c:v>2.4962999999999999E-2</c:v>
                </c:pt>
                <c:pt idx="625">
                  <c:v>2.5000999999999999E-2</c:v>
                </c:pt>
                <c:pt idx="626">
                  <c:v>2.5041999999999998E-2</c:v>
                </c:pt>
                <c:pt idx="627">
                  <c:v>2.5080000000000002E-2</c:v>
                </c:pt>
                <c:pt idx="628">
                  <c:v>2.5124E-2</c:v>
                </c:pt>
                <c:pt idx="629">
                  <c:v>2.5162E-2</c:v>
                </c:pt>
                <c:pt idx="630">
                  <c:v>2.521E-2</c:v>
                </c:pt>
                <c:pt idx="631">
                  <c:v>2.5248E-2</c:v>
                </c:pt>
                <c:pt idx="632">
                  <c:v>2.5284000000000001E-2</c:v>
                </c:pt>
                <c:pt idx="633">
                  <c:v>2.5322000000000001E-2</c:v>
                </c:pt>
                <c:pt idx="634">
                  <c:v>2.5360000000000001E-2</c:v>
                </c:pt>
                <c:pt idx="635">
                  <c:v>2.5408E-2</c:v>
                </c:pt>
                <c:pt idx="636">
                  <c:v>2.5444000000000001E-2</c:v>
                </c:pt>
                <c:pt idx="637">
                  <c:v>2.5485000000000001E-2</c:v>
                </c:pt>
                <c:pt idx="638">
                  <c:v>2.5520000000000001E-2</c:v>
                </c:pt>
                <c:pt idx="639">
                  <c:v>2.5565999999999998E-2</c:v>
                </c:pt>
                <c:pt idx="640">
                  <c:v>2.5607000000000001E-2</c:v>
                </c:pt>
                <c:pt idx="641">
                  <c:v>2.5658E-2</c:v>
                </c:pt>
                <c:pt idx="642">
                  <c:v>2.5683000000000001E-2</c:v>
                </c:pt>
                <c:pt idx="643">
                  <c:v>2.5721000000000001E-2</c:v>
                </c:pt>
                <c:pt idx="644">
                  <c:v>2.5760999999999999E-2</c:v>
                </c:pt>
                <c:pt idx="645">
                  <c:v>2.5801000000000001E-2</c:v>
                </c:pt>
                <c:pt idx="646">
                  <c:v>2.5843999999999999E-2</c:v>
                </c:pt>
                <c:pt idx="647">
                  <c:v>2.5883E-2</c:v>
                </c:pt>
                <c:pt idx="648">
                  <c:v>2.5921E-2</c:v>
                </c:pt>
                <c:pt idx="649">
                  <c:v>2.5961000000000001E-2</c:v>
                </c:pt>
                <c:pt idx="650">
                  <c:v>2.6005E-2</c:v>
                </c:pt>
                <c:pt idx="651">
                  <c:v>2.6043E-2</c:v>
                </c:pt>
                <c:pt idx="652">
                  <c:v>2.6085000000000001E-2</c:v>
                </c:pt>
                <c:pt idx="653">
                  <c:v>2.6123E-2</c:v>
                </c:pt>
                <c:pt idx="654">
                  <c:v>2.6161E-2</c:v>
                </c:pt>
                <c:pt idx="655">
                  <c:v>2.6202E-2</c:v>
                </c:pt>
                <c:pt idx="656">
                  <c:v>2.6241E-2</c:v>
                </c:pt>
                <c:pt idx="657">
                  <c:v>2.6282E-2</c:v>
                </c:pt>
                <c:pt idx="658">
                  <c:v>2.6321000000000001E-2</c:v>
                </c:pt>
                <c:pt idx="659">
                  <c:v>2.6362E-2</c:v>
                </c:pt>
                <c:pt idx="660">
                  <c:v>2.64E-2</c:v>
                </c:pt>
                <c:pt idx="661">
                  <c:v>2.6443000000000001E-2</c:v>
                </c:pt>
                <c:pt idx="662">
                  <c:v>2.648E-2</c:v>
                </c:pt>
                <c:pt idx="663">
                  <c:v>2.6519999999999998E-2</c:v>
                </c:pt>
                <c:pt idx="664">
                  <c:v>2.6563E-2</c:v>
                </c:pt>
                <c:pt idx="665">
                  <c:v>2.6599999999999999E-2</c:v>
                </c:pt>
                <c:pt idx="666">
                  <c:v>2.6644000000000001E-2</c:v>
                </c:pt>
                <c:pt idx="667">
                  <c:v>2.6679999999999999E-2</c:v>
                </c:pt>
                <c:pt idx="668">
                  <c:v>2.6720000000000001E-2</c:v>
                </c:pt>
                <c:pt idx="669">
                  <c:v>2.6764E-2</c:v>
                </c:pt>
                <c:pt idx="670">
                  <c:v>2.6800999999999998E-2</c:v>
                </c:pt>
                <c:pt idx="671">
                  <c:v>2.6841E-2</c:v>
                </c:pt>
                <c:pt idx="672">
                  <c:v>2.6880000000000001E-2</c:v>
                </c:pt>
                <c:pt idx="673">
                  <c:v>2.6921E-2</c:v>
                </c:pt>
                <c:pt idx="674">
                  <c:v>2.6960999999999999E-2</c:v>
                </c:pt>
                <c:pt idx="675">
                  <c:v>2.7001000000000001E-2</c:v>
                </c:pt>
                <c:pt idx="676">
                  <c:v>2.7040000000000002E-2</c:v>
                </c:pt>
                <c:pt idx="677">
                  <c:v>2.7081000000000001E-2</c:v>
                </c:pt>
                <c:pt idx="678">
                  <c:v>2.7119999999999998E-2</c:v>
                </c:pt>
                <c:pt idx="679">
                  <c:v>2.716E-2</c:v>
                </c:pt>
                <c:pt idx="680">
                  <c:v>2.7200999999999999E-2</c:v>
                </c:pt>
                <c:pt idx="681">
                  <c:v>2.724E-2</c:v>
                </c:pt>
                <c:pt idx="682">
                  <c:v>2.7281E-2</c:v>
                </c:pt>
                <c:pt idx="683">
                  <c:v>2.7321000000000002E-2</c:v>
                </c:pt>
                <c:pt idx="684">
                  <c:v>2.7361E-2</c:v>
                </c:pt>
                <c:pt idx="685">
                  <c:v>2.7400999999999998E-2</c:v>
                </c:pt>
                <c:pt idx="686">
                  <c:v>2.7441E-2</c:v>
                </c:pt>
                <c:pt idx="687">
                  <c:v>2.7480999999999998E-2</c:v>
                </c:pt>
                <c:pt idx="688">
                  <c:v>2.7521E-2</c:v>
                </c:pt>
                <c:pt idx="689">
                  <c:v>2.7562E-2</c:v>
                </c:pt>
                <c:pt idx="690">
                  <c:v>2.7601000000000001E-2</c:v>
                </c:pt>
                <c:pt idx="691">
                  <c:v>2.7642E-2</c:v>
                </c:pt>
                <c:pt idx="692">
                  <c:v>2.7681000000000001E-2</c:v>
                </c:pt>
                <c:pt idx="693">
                  <c:v>2.7720999999999999E-2</c:v>
                </c:pt>
                <c:pt idx="694">
                  <c:v>2.7761999999999998E-2</c:v>
                </c:pt>
                <c:pt idx="695">
                  <c:v>2.7800999999999999E-2</c:v>
                </c:pt>
                <c:pt idx="696">
                  <c:v>2.7841000000000001E-2</c:v>
                </c:pt>
                <c:pt idx="697">
                  <c:v>2.7882000000000001E-2</c:v>
                </c:pt>
                <c:pt idx="698">
                  <c:v>2.7921999999999999E-2</c:v>
                </c:pt>
                <c:pt idx="699">
                  <c:v>2.7962000000000001E-2</c:v>
                </c:pt>
                <c:pt idx="700">
                  <c:v>2.8001999999999999E-2</c:v>
                </c:pt>
                <c:pt idx="701">
                  <c:v>2.8042000000000001E-2</c:v>
                </c:pt>
                <c:pt idx="702">
                  <c:v>2.8080000000000001E-2</c:v>
                </c:pt>
                <c:pt idx="703">
                  <c:v>2.8122000000000001E-2</c:v>
                </c:pt>
                <c:pt idx="704">
                  <c:v>2.8162E-2</c:v>
                </c:pt>
                <c:pt idx="705">
                  <c:v>2.8202000000000001E-2</c:v>
                </c:pt>
                <c:pt idx="706">
                  <c:v>2.8240000000000001E-2</c:v>
                </c:pt>
                <c:pt idx="707">
                  <c:v>2.8282000000000002E-2</c:v>
                </c:pt>
                <c:pt idx="708">
                  <c:v>2.8322E-2</c:v>
                </c:pt>
                <c:pt idx="709">
                  <c:v>2.836E-2</c:v>
                </c:pt>
                <c:pt idx="710">
                  <c:v>2.8400000000000002E-2</c:v>
                </c:pt>
                <c:pt idx="711">
                  <c:v>2.8441000000000001E-2</c:v>
                </c:pt>
                <c:pt idx="712">
                  <c:v>2.8479999999999998E-2</c:v>
                </c:pt>
                <c:pt idx="713">
                  <c:v>2.8521000000000001E-2</c:v>
                </c:pt>
                <c:pt idx="714">
                  <c:v>2.8559999999999999E-2</c:v>
                </c:pt>
                <c:pt idx="715">
                  <c:v>2.8601000000000001E-2</c:v>
                </c:pt>
                <c:pt idx="716">
                  <c:v>2.8639999999999999E-2</c:v>
                </c:pt>
                <c:pt idx="717">
                  <c:v>2.8680000000000001E-2</c:v>
                </c:pt>
                <c:pt idx="718">
                  <c:v>2.8719999999999999E-2</c:v>
                </c:pt>
                <c:pt idx="719">
                  <c:v>2.8760999999999998E-2</c:v>
                </c:pt>
                <c:pt idx="720">
                  <c:v>2.8801E-2</c:v>
                </c:pt>
                <c:pt idx="721">
                  <c:v>2.8840999999999999E-2</c:v>
                </c:pt>
                <c:pt idx="722">
                  <c:v>2.8881E-2</c:v>
                </c:pt>
                <c:pt idx="723">
                  <c:v>2.8920999999999999E-2</c:v>
                </c:pt>
                <c:pt idx="724">
                  <c:v>2.8961000000000001E-2</c:v>
                </c:pt>
                <c:pt idx="725">
                  <c:v>2.9000999999999999E-2</c:v>
                </c:pt>
                <c:pt idx="726">
                  <c:v>2.9041000000000001E-2</c:v>
                </c:pt>
                <c:pt idx="727">
                  <c:v>2.9080999999999999E-2</c:v>
                </c:pt>
                <c:pt idx="728">
                  <c:v>2.9121999999999999E-2</c:v>
                </c:pt>
                <c:pt idx="729">
                  <c:v>2.9162E-2</c:v>
                </c:pt>
                <c:pt idx="730">
                  <c:v>2.9201999999999999E-2</c:v>
                </c:pt>
                <c:pt idx="731">
                  <c:v>2.9242000000000001E-2</c:v>
                </c:pt>
                <c:pt idx="732">
                  <c:v>2.9281000000000001E-2</c:v>
                </c:pt>
                <c:pt idx="733">
                  <c:v>2.9322000000000001E-2</c:v>
                </c:pt>
                <c:pt idx="734">
                  <c:v>2.9361000000000002E-2</c:v>
                </c:pt>
                <c:pt idx="735">
                  <c:v>2.9402000000000001E-2</c:v>
                </c:pt>
                <c:pt idx="736">
                  <c:v>2.9440000000000001E-2</c:v>
                </c:pt>
                <c:pt idx="737">
                  <c:v>2.9479999999999999E-2</c:v>
                </c:pt>
                <c:pt idx="738">
                  <c:v>2.9520999999999999E-2</c:v>
                </c:pt>
                <c:pt idx="739">
                  <c:v>2.9562000000000001E-2</c:v>
                </c:pt>
                <c:pt idx="740">
                  <c:v>2.9600999999999999E-2</c:v>
                </c:pt>
                <c:pt idx="741">
                  <c:v>2.9641000000000001E-2</c:v>
                </c:pt>
                <c:pt idx="742">
                  <c:v>2.9680999999999999E-2</c:v>
                </c:pt>
                <c:pt idx="743">
                  <c:v>2.9721000000000001E-2</c:v>
                </c:pt>
                <c:pt idx="744">
                  <c:v>2.9760999999999999E-2</c:v>
                </c:pt>
                <c:pt idx="745">
                  <c:v>2.9801000000000001E-2</c:v>
                </c:pt>
                <c:pt idx="746">
                  <c:v>2.9840999999999999E-2</c:v>
                </c:pt>
                <c:pt idx="747">
                  <c:v>2.9881000000000001E-2</c:v>
                </c:pt>
                <c:pt idx="748">
                  <c:v>2.9921E-2</c:v>
                </c:pt>
                <c:pt idx="749">
                  <c:v>2.9961000000000002E-2</c:v>
                </c:pt>
                <c:pt idx="750">
                  <c:v>3.0002999999999998E-2</c:v>
                </c:pt>
                <c:pt idx="751">
                  <c:v>3.0041000000000002E-2</c:v>
                </c:pt>
                <c:pt idx="752">
                  <c:v>3.0082000000000001E-2</c:v>
                </c:pt>
                <c:pt idx="753">
                  <c:v>3.0120999999999998E-2</c:v>
                </c:pt>
                <c:pt idx="754">
                  <c:v>3.0162000000000001E-2</c:v>
                </c:pt>
                <c:pt idx="755">
                  <c:v>3.0200999999999999E-2</c:v>
                </c:pt>
                <c:pt idx="756">
                  <c:v>3.0241000000000001E-2</c:v>
                </c:pt>
                <c:pt idx="757">
                  <c:v>3.0280999999999999E-2</c:v>
                </c:pt>
                <c:pt idx="758">
                  <c:v>3.0322000000000002E-2</c:v>
                </c:pt>
                <c:pt idx="759">
                  <c:v>3.0360000000000002E-2</c:v>
                </c:pt>
                <c:pt idx="760">
                  <c:v>3.0401000000000001E-2</c:v>
                </c:pt>
                <c:pt idx="761">
                  <c:v>3.0440999999999999E-2</c:v>
                </c:pt>
                <c:pt idx="762">
                  <c:v>3.0481000000000001E-2</c:v>
                </c:pt>
                <c:pt idx="763">
                  <c:v>3.0521E-2</c:v>
                </c:pt>
                <c:pt idx="764">
                  <c:v>3.0561999999999999E-2</c:v>
                </c:pt>
                <c:pt idx="765">
                  <c:v>3.0601E-2</c:v>
                </c:pt>
                <c:pt idx="766">
                  <c:v>3.0641000000000002E-2</c:v>
                </c:pt>
                <c:pt idx="767">
                  <c:v>3.0682000000000001E-2</c:v>
                </c:pt>
                <c:pt idx="768">
                  <c:v>3.0721999999999999E-2</c:v>
                </c:pt>
                <c:pt idx="769">
                  <c:v>3.0761E-2</c:v>
                </c:pt>
                <c:pt idx="770">
                  <c:v>3.0800999999999999E-2</c:v>
                </c:pt>
                <c:pt idx="771">
                  <c:v>3.0842000000000001E-2</c:v>
                </c:pt>
                <c:pt idx="772">
                  <c:v>3.0882E-2</c:v>
                </c:pt>
                <c:pt idx="773">
                  <c:v>3.0925000000000001E-2</c:v>
                </c:pt>
                <c:pt idx="774">
                  <c:v>3.0962E-2</c:v>
                </c:pt>
                <c:pt idx="775">
                  <c:v>3.1004E-2</c:v>
                </c:pt>
                <c:pt idx="776">
                  <c:v>3.1040000000000002E-2</c:v>
                </c:pt>
                <c:pt idx="777">
                  <c:v>3.1084000000000001E-2</c:v>
                </c:pt>
                <c:pt idx="778">
                  <c:v>3.1120999999999999E-2</c:v>
                </c:pt>
                <c:pt idx="779">
                  <c:v>3.1161999999999999E-2</c:v>
                </c:pt>
                <c:pt idx="780">
                  <c:v>3.1201E-2</c:v>
                </c:pt>
                <c:pt idx="781">
                  <c:v>3.1241999999999999E-2</c:v>
                </c:pt>
                <c:pt idx="782">
                  <c:v>3.1280000000000002E-2</c:v>
                </c:pt>
                <c:pt idx="783">
                  <c:v>3.1320000000000001E-2</c:v>
                </c:pt>
                <c:pt idx="784">
                  <c:v>3.1361E-2</c:v>
                </c:pt>
                <c:pt idx="785">
                  <c:v>3.1401999999999999E-2</c:v>
                </c:pt>
                <c:pt idx="786">
                  <c:v>3.1440000000000003E-2</c:v>
                </c:pt>
                <c:pt idx="787">
                  <c:v>3.1480000000000001E-2</c:v>
                </c:pt>
                <c:pt idx="788">
                  <c:v>3.1519999999999999E-2</c:v>
                </c:pt>
                <c:pt idx="789">
                  <c:v>3.1559999999999998E-2</c:v>
                </c:pt>
                <c:pt idx="790">
                  <c:v>3.1600000000000003E-2</c:v>
                </c:pt>
                <c:pt idx="791">
                  <c:v>3.1640000000000001E-2</c:v>
                </c:pt>
                <c:pt idx="792">
                  <c:v>3.168E-2</c:v>
                </c:pt>
                <c:pt idx="793">
                  <c:v>3.1720999999999999E-2</c:v>
                </c:pt>
                <c:pt idx="794">
                  <c:v>3.1760999999999998E-2</c:v>
                </c:pt>
                <c:pt idx="795">
                  <c:v>3.1801000000000003E-2</c:v>
                </c:pt>
                <c:pt idx="796">
                  <c:v>3.1841000000000001E-2</c:v>
                </c:pt>
                <c:pt idx="797">
                  <c:v>3.1881E-2</c:v>
                </c:pt>
                <c:pt idx="798">
                  <c:v>3.1920999999999998E-2</c:v>
                </c:pt>
                <c:pt idx="799">
                  <c:v>3.1961000000000003E-2</c:v>
                </c:pt>
                <c:pt idx="800">
                  <c:v>3.2001000000000002E-2</c:v>
                </c:pt>
                <c:pt idx="801">
                  <c:v>3.2041E-2</c:v>
                </c:pt>
                <c:pt idx="802">
                  <c:v>3.2080999999999998E-2</c:v>
                </c:pt>
                <c:pt idx="803">
                  <c:v>3.2121999999999998E-2</c:v>
                </c:pt>
                <c:pt idx="804">
                  <c:v>3.2162000000000003E-2</c:v>
                </c:pt>
                <c:pt idx="805">
                  <c:v>3.2201E-2</c:v>
                </c:pt>
                <c:pt idx="806">
                  <c:v>3.2239999999999998E-2</c:v>
                </c:pt>
                <c:pt idx="807">
                  <c:v>3.2280000000000003E-2</c:v>
                </c:pt>
                <c:pt idx="808">
                  <c:v>3.2321000000000003E-2</c:v>
                </c:pt>
                <c:pt idx="809">
                  <c:v>3.236E-2</c:v>
                </c:pt>
                <c:pt idx="810">
                  <c:v>3.2399999999999998E-2</c:v>
                </c:pt>
                <c:pt idx="811">
                  <c:v>3.2440999999999998E-2</c:v>
                </c:pt>
                <c:pt idx="812">
                  <c:v>3.2481000000000003E-2</c:v>
                </c:pt>
                <c:pt idx="813">
                  <c:v>3.2521000000000001E-2</c:v>
                </c:pt>
                <c:pt idx="814">
                  <c:v>3.2561E-2</c:v>
                </c:pt>
                <c:pt idx="815">
                  <c:v>3.2600999999999998E-2</c:v>
                </c:pt>
                <c:pt idx="816">
                  <c:v>3.2640000000000002E-2</c:v>
                </c:pt>
                <c:pt idx="817">
                  <c:v>3.2681000000000002E-2</c:v>
                </c:pt>
                <c:pt idx="818">
                  <c:v>3.2721E-2</c:v>
                </c:pt>
                <c:pt idx="819">
                  <c:v>3.2760999999999998E-2</c:v>
                </c:pt>
                <c:pt idx="820">
                  <c:v>3.2800000000000003E-2</c:v>
                </c:pt>
                <c:pt idx="821">
                  <c:v>3.2840000000000001E-2</c:v>
                </c:pt>
                <c:pt idx="822">
                  <c:v>3.2881000000000001E-2</c:v>
                </c:pt>
                <c:pt idx="823">
                  <c:v>3.2919999999999998E-2</c:v>
                </c:pt>
                <c:pt idx="824">
                  <c:v>3.2960999999999997E-2</c:v>
                </c:pt>
                <c:pt idx="825">
                  <c:v>3.3000000000000002E-2</c:v>
                </c:pt>
                <c:pt idx="826">
                  <c:v>3.3041000000000001E-2</c:v>
                </c:pt>
                <c:pt idx="827">
                  <c:v>3.3079999999999998E-2</c:v>
                </c:pt>
                <c:pt idx="828">
                  <c:v>3.3119999999999997E-2</c:v>
                </c:pt>
                <c:pt idx="829">
                  <c:v>3.3161000000000003E-2</c:v>
                </c:pt>
                <c:pt idx="830">
                  <c:v>3.3201000000000001E-2</c:v>
                </c:pt>
                <c:pt idx="831">
                  <c:v>3.3241E-2</c:v>
                </c:pt>
                <c:pt idx="832">
                  <c:v>3.3280999999999998E-2</c:v>
                </c:pt>
                <c:pt idx="833">
                  <c:v>3.3321000000000003E-2</c:v>
                </c:pt>
                <c:pt idx="834">
                  <c:v>3.3361000000000002E-2</c:v>
                </c:pt>
                <c:pt idx="835">
                  <c:v>3.3401E-2</c:v>
                </c:pt>
                <c:pt idx="836">
                  <c:v>3.3440999999999999E-2</c:v>
                </c:pt>
                <c:pt idx="837">
                  <c:v>3.3481999999999998E-2</c:v>
                </c:pt>
                <c:pt idx="838">
                  <c:v>3.3521000000000002E-2</c:v>
                </c:pt>
                <c:pt idx="839">
                  <c:v>3.356E-2</c:v>
                </c:pt>
                <c:pt idx="840">
                  <c:v>3.3600999999999999E-2</c:v>
                </c:pt>
                <c:pt idx="841">
                  <c:v>3.3640000000000003E-2</c:v>
                </c:pt>
                <c:pt idx="842">
                  <c:v>3.3681000000000003E-2</c:v>
                </c:pt>
                <c:pt idx="843">
                  <c:v>3.3721000000000001E-2</c:v>
                </c:pt>
                <c:pt idx="844">
                  <c:v>3.3760999999999999E-2</c:v>
                </c:pt>
                <c:pt idx="845">
                  <c:v>3.3800999999999998E-2</c:v>
                </c:pt>
                <c:pt idx="846">
                  <c:v>3.3841000000000003E-2</c:v>
                </c:pt>
                <c:pt idx="847">
                  <c:v>3.388E-2</c:v>
                </c:pt>
                <c:pt idx="848">
                  <c:v>3.3921E-2</c:v>
                </c:pt>
                <c:pt idx="849">
                  <c:v>3.3961999999999999E-2</c:v>
                </c:pt>
                <c:pt idx="850">
                  <c:v>3.4001000000000003E-2</c:v>
                </c:pt>
                <c:pt idx="851">
                  <c:v>3.4041000000000002E-2</c:v>
                </c:pt>
                <c:pt idx="852">
                  <c:v>3.4084999999999997E-2</c:v>
                </c:pt>
                <c:pt idx="853">
                  <c:v>3.4123000000000001E-2</c:v>
                </c:pt>
                <c:pt idx="854">
                  <c:v>3.4160999999999997E-2</c:v>
                </c:pt>
                <c:pt idx="855">
                  <c:v>3.4202999999999997E-2</c:v>
                </c:pt>
                <c:pt idx="856">
                  <c:v>3.4242000000000002E-2</c:v>
                </c:pt>
                <c:pt idx="857">
                  <c:v>3.4280999999999999E-2</c:v>
                </c:pt>
                <c:pt idx="858">
                  <c:v>3.4321999999999998E-2</c:v>
                </c:pt>
                <c:pt idx="859">
                  <c:v>3.4361999999999997E-2</c:v>
                </c:pt>
                <c:pt idx="860">
                  <c:v>3.4401000000000001E-2</c:v>
                </c:pt>
                <c:pt idx="861">
                  <c:v>3.4443000000000001E-2</c:v>
                </c:pt>
                <c:pt idx="862">
                  <c:v>3.4480999999999998E-2</c:v>
                </c:pt>
                <c:pt idx="863">
                  <c:v>3.4522999999999998E-2</c:v>
                </c:pt>
                <c:pt idx="864">
                  <c:v>3.4561000000000001E-2</c:v>
                </c:pt>
                <c:pt idx="865">
                  <c:v>3.4602000000000001E-2</c:v>
                </c:pt>
                <c:pt idx="866">
                  <c:v>3.4640999999999998E-2</c:v>
                </c:pt>
                <c:pt idx="867">
                  <c:v>3.4686000000000002E-2</c:v>
                </c:pt>
                <c:pt idx="868">
                  <c:v>3.4720000000000001E-2</c:v>
                </c:pt>
                <c:pt idx="869">
                  <c:v>3.4763000000000002E-2</c:v>
                </c:pt>
                <c:pt idx="870">
                  <c:v>3.4802E-2</c:v>
                </c:pt>
                <c:pt idx="871">
                  <c:v>3.4844E-2</c:v>
                </c:pt>
                <c:pt idx="872">
                  <c:v>3.4882000000000003E-2</c:v>
                </c:pt>
                <c:pt idx="873">
                  <c:v>3.4922000000000002E-2</c:v>
                </c:pt>
                <c:pt idx="874">
                  <c:v>3.4960999999999999E-2</c:v>
                </c:pt>
                <c:pt idx="875">
                  <c:v>3.5009999999999999E-2</c:v>
                </c:pt>
                <c:pt idx="876">
                  <c:v>3.5041000000000003E-2</c:v>
                </c:pt>
                <c:pt idx="877">
                  <c:v>3.5083999999999997E-2</c:v>
                </c:pt>
                <c:pt idx="878">
                  <c:v>3.5125000000000003E-2</c:v>
                </c:pt>
                <c:pt idx="879">
                  <c:v>3.5163E-2</c:v>
                </c:pt>
                <c:pt idx="880">
                  <c:v>3.5201000000000003E-2</c:v>
                </c:pt>
                <c:pt idx="881">
                  <c:v>3.5247000000000001E-2</c:v>
                </c:pt>
                <c:pt idx="882">
                  <c:v>3.5284999999999997E-2</c:v>
                </c:pt>
                <c:pt idx="883">
                  <c:v>3.5319999999999997E-2</c:v>
                </c:pt>
                <c:pt idx="884">
                  <c:v>3.5360999999999997E-2</c:v>
                </c:pt>
                <c:pt idx="885">
                  <c:v>3.5407000000000001E-2</c:v>
                </c:pt>
                <c:pt idx="886">
                  <c:v>3.5442000000000001E-2</c:v>
                </c:pt>
                <c:pt idx="887">
                  <c:v>3.5483000000000001E-2</c:v>
                </c:pt>
                <c:pt idx="888">
                  <c:v>3.5528999999999998E-2</c:v>
                </c:pt>
                <c:pt idx="889">
                  <c:v>3.5563999999999998E-2</c:v>
                </c:pt>
                <c:pt idx="890">
                  <c:v>3.5604999999999998E-2</c:v>
                </c:pt>
                <c:pt idx="891">
                  <c:v>3.5640999999999999E-2</c:v>
                </c:pt>
                <c:pt idx="892">
                  <c:v>3.5680999999999997E-2</c:v>
                </c:pt>
                <c:pt idx="893">
                  <c:v>3.5721000000000003E-2</c:v>
                </c:pt>
                <c:pt idx="894">
                  <c:v>3.5763000000000003E-2</c:v>
                </c:pt>
                <c:pt idx="895">
                  <c:v>3.5804999999999997E-2</c:v>
                </c:pt>
                <c:pt idx="896">
                  <c:v>3.5843E-2</c:v>
                </c:pt>
                <c:pt idx="897">
                  <c:v>3.5885E-2</c:v>
                </c:pt>
                <c:pt idx="898">
                  <c:v>3.5922000000000003E-2</c:v>
                </c:pt>
                <c:pt idx="899">
                  <c:v>3.5961E-2</c:v>
                </c:pt>
                <c:pt idx="900">
                  <c:v>3.6003E-2</c:v>
                </c:pt>
                <c:pt idx="901">
                  <c:v>3.6045000000000001E-2</c:v>
                </c:pt>
                <c:pt idx="902">
                  <c:v>3.6082000000000003E-2</c:v>
                </c:pt>
                <c:pt idx="903">
                  <c:v>3.6119999999999999E-2</c:v>
                </c:pt>
                <c:pt idx="904">
                  <c:v>3.6162E-2</c:v>
                </c:pt>
                <c:pt idx="905">
                  <c:v>3.6200000000000003E-2</c:v>
                </c:pt>
                <c:pt idx="906">
                  <c:v>3.6242999999999997E-2</c:v>
                </c:pt>
                <c:pt idx="907">
                  <c:v>3.628E-2</c:v>
                </c:pt>
                <c:pt idx="908">
                  <c:v>3.6322E-2</c:v>
                </c:pt>
                <c:pt idx="909">
                  <c:v>3.6361999999999998E-2</c:v>
                </c:pt>
                <c:pt idx="910">
                  <c:v>3.6401999999999997E-2</c:v>
                </c:pt>
                <c:pt idx="911">
                  <c:v>3.6441000000000001E-2</c:v>
                </c:pt>
                <c:pt idx="912">
                  <c:v>3.6482000000000001E-2</c:v>
                </c:pt>
                <c:pt idx="913">
                  <c:v>3.6520999999999998E-2</c:v>
                </c:pt>
                <c:pt idx="914">
                  <c:v>3.6563999999999999E-2</c:v>
                </c:pt>
                <c:pt idx="915">
                  <c:v>3.6601000000000002E-2</c:v>
                </c:pt>
                <c:pt idx="916">
                  <c:v>3.6644000000000003E-2</c:v>
                </c:pt>
                <c:pt idx="917">
                  <c:v>3.6680999999999998E-2</c:v>
                </c:pt>
                <c:pt idx="918">
                  <c:v>3.6720999999999997E-2</c:v>
                </c:pt>
                <c:pt idx="919">
                  <c:v>3.6761000000000002E-2</c:v>
                </c:pt>
                <c:pt idx="920">
                  <c:v>3.6801E-2</c:v>
                </c:pt>
                <c:pt idx="921">
                  <c:v>3.6840999999999999E-2</c:v>
                </c:pt>
                <c:pt idx="922">
                  <c:v>3.6880999999999997E-2</c:v>
                </c:pt>
                <c:pt idx="923">
                  <c:v>3.6920000000000001E-2</c:v>
                </c:pt>
                <c:pt idx="924">
                  <c:v>3.6961000000000001E-2</c:v>
                </c:pt>
                <c:pt idx="925">
                  <c:v>3.7000999999999999E-2</c:v>
                </c:pt>
                <c:pt idx="926">
                  <c:v>3.7040999999999998E-2</c:v>
                </c:pt>
                <c:pt idx="927">
                  <c:v>3.7081000000000003E-2</c:v>
                </c:pt>
                <c:pt idx="928">
                  <c:v>3.7121000000000001E-2</c:v>
                </c:pt>
                <c:pt idx="929">
                  <c:v>3.7161E-2</c:v>
                </c:pt>
                <c:pt idx="930">
                  <c:v>3.7200999999999998E-2</c:v>
                </c:pt>
                <c:pt idx="931">
                  <c:v>3.7241000000000003E-2</c:v>
                </c:pt>
                <c:pt idx="932">
                  <c:v>3.7281000000000002E-2</c:v>
                </c:pt>
                <c:pt idx="933">
                  <c:v>3.7322000000000001E-2</c:v>
                </c:pt>
                <c:pt idx="934">
                  <c:v>3.7361999999999999E-2</c:v>
                </c:pt>
                <c:pt idx="935">
                  <c:v>3.7401999999999998E-2</c:v>
                </c:pt>
                <c:pt idx="936">
                  <c:v>3.7442000000000003E-2</c:v>
                </c:pt>
                <c:pt idx="937">
                  <c:v>3.7481E-2</c:v>
                </c:pt>
                <c:pt idx="938">
                  <c:v>3.7520999999999999E-2</c:v>
                </c:pt>
                <c:pt idx="939">
                  <c:v>3.7560000000000003E-2</c:v>
                </c:pt>
                <c:pt idx="940">
                  <c:v>3.7600000000000001E-2</c:v>
                </c:pt>
                <c:pt idx="941">
                  <c:v>3.7642000000000002E-2</c:v>
                </c:pt>
                <c:pt idx="942">
                  <c:v>3.7679999999999998E-2</c:v>
                </c:pt>
                <c:pt idx="943">
                  <c:v>3.7721999999999999E-2</c:v>
                </c:pt>
                <c:pt idx="944">
                  <c:v>3.7761999999999997E-2</c:v>
                </c:pt>
                <c:pt idx="945">
                  <c:v>3.78E-2</c:v>
                </c:pt>
                <c:pt idx="946">
                  <c:v>3.7839999999999999E-2</c:v>
                </c:pt>
                <c:pt idx="947">
                  <c:v>3.7879999999999997E-2</c:v>
                </c:pt>
                <c:pt idx="948">
                  <c:v>3.7920000000000002E-2</c:v>
                </c:pt>
                <c:pt idx="949">
                  <c:v>3.7961000000000002E-2</c:v>
                </c:pt>
                <c:pt idx="950">
                  <c:v>3.8002000000000001E-2</c:v>
                </c:pt>
                <c:pt idx="951">
                  <c:v>3.8043E-2</c:v>
                </c:pt>
                <c:pt idx="952">
                  <c:v>3.8080999999999997E-2</c:v>
                </c:pt>
                <c:pt idx="953">
                  <c:v>3.8120000000000001E-2</c:v>
                </c:pt>
                <c:pt idx="954">
                  <c:v>3.8159999999999999E-2</c:v>
                </c:pt>
                <c:pt idx="955">
                  <c:v>3.8199999999999998E-2</c:v>
                </c:pt>
                <c:pt idx="956">
                  <c:v>3.8240999999999997E-2</c:v>
                </c:pt>
                <c:pt idx="957">
                  <c:v>3.8280000000000002E-2</c:v>
                </c:pt>
                <c:pt idx="958">
                  <c:v>3.832E-2</c:v>
                </c:pt>
                <c:pt idx="959">
                  <c:v>3.8359999999999998E-2</c:v>
                </c:pt>
                <c:pt idx="960">
                  <c:v>3.8399999999999997E-2</c:v>
                </c:pt>
                <c:pt idx="961">
                  <c:v>3.8441000000000003E-2</c:v>
                </c:pt>
                <c:pt idx="962">
                  <c:v>3.8481000000000001E-2</c:v>
                </c:pt>
                <c:pt idx="963">
                  <c:v>3.8521E-2</c:v>
                </c:pt>
                <c:pt idx="964">
                  <c:v>3.8560999999999998E-2</c:v>
                </c:pt>
                <c:pt idx="965">
                  <c:v>3.8601000000000003E-2</c:v>
                </c:pt>
                <c:pt idx="966">
                  <c:v>3.8641000000000002E-2</c:v>
                </c:pt>
                <c:pt idx="967">
                  <c:v>3.8681E-2</c:v>
                </c:pt>
                <c:pt idx="968">
                  <c:v>3.8720999999999998E-2</c:v>
                </c:pt>
                <c:pt idx="969">
                  <c:v>3.8761999999999998E-2</c:v>
                </c:pt>
                <c:pt idx="970">
                  <c:v>3.8802000000000003E-2</c:v>
                </c:pt>
                <c:pt idx="971">
                  <c:v>3.8842000000000002E-2</c:v>
                </c:pt>
                <c:pt idx="972">
                  <c:v>3.8882E-2</c:v>
                </c:pt>
                <c:pt idx="973">
                  <c:v>3.8921999999999998E-2</c:v>
                </c:pt>
                <c:pt idx="974">
                  <c:v>3.8961000000000003E-2</c:v>
                </c:pt>
                <c:pt idx="975">
                  <c:v>3.9001000000000001E-2</c:v>
                </c:pt>
                <c:pt idx="976">
                  <c:v>3.9042E-2</c:v>
                </c:pt>
                <c:pt idx="977">
                  <c:v>3.9079999999999997E-2</c:v>
                </c:pt>
                <c:pt idx="978">
                  <c:v>3.9121999999999997E-2</c:v>
                </c:pt>
                <c:pt idx="979">
                  <c:v>3.9162000000000002E-2</c:v>
                </c:pt>
                <c:pt idx="980">
                  <c:v>3.9202000000000001E-2</c:v>
                </c:pt>
                <c:pt idx="981">
                  <c:v>3.9241999999999999E-2</c:v>
                </c:pt>
                <c:pt idx="982">
                  <c:v>3.9280000000000002E-2</c:v>
                </c:pt>
                <c:pt idx="983">
                  <c:v>3.9322000000000003E-2</c:v>
                </c:pt>
                <c:pt idx="984">
                  <c:v>3.9359999999999999E-2</c:v>
                </c:pt>
                <c:pt idx="985">
                  <c:v>3.9399999999999998E-2</c:v>
                </c:pt>
                <c:pt idx="986">
                  <c:v>3.9440000000000003E-2</c:v>
                </c:pt>
                <c:pt idx="987">
                  <c:v>3.9482000000000003E-2</c:v>
                </c:pt>
                <c:pt idx="988">
                  <c:v>3.9522000000000002E-2</c:v>
                </c:pt>
                <c:pt idx="989">
                  <c:v>3.9562E-2</c:v>
                </c:pt>
                <c:pt idx="990">
                  <c:v>3.9601999999999998E-2</c:v>
                </c:pt>
                <c:pt idx="991">
                  <c:v>3.9641000000000003E-2</c:v>
                </c:pt>
                <c:pt idx="992">
                  <c:v>3.968E-2</c:v>
                </c:pt>
                <c:pt idx="993">
                  <c:v>3.9720999999999999E-2</c:v>
                </c:pt>
                <c:pt idx="994">
                  <c:v>3.9760999999999998E-2</c:v>
                </c:pt>
                <c:pt idx="995">
                  <c:v>3.9801999999999997E-2</c:v>
                </c:pt>
                <c:pt idx="996">
                  <c:v>3.9841000000000001E-2</c:v>
                </c:pt>
                <c:pt idx="997">
                  <c:v>3.9883000000000002E-2</c:v>
                </c:pt>
                <c:pt idx="998">
                  <c:v>3.9919999999999997E-2</c:v>
                </c:pt>
                <c:pt idx="999">
                  <c:v>3.9961999999999998E-2</c:v>
                </c:pt>
                <c:pt idx="1000">
                  <c:v>0.04</c:v>
                </c:pt>
              </c:numCache>
            </c:numRef>
          </c:xVal>
          <c:yVal>
            <c:numRef>
              <c:f>Data!$O$3:$O$1050</c:f>
              <c:numCache>
                <c:formatCode>0.00E+00</c:formatCode>
                <c:ptCount val="1048"/>
                <c:pt idx="0">
                  <c:v>-1.7680000000000007</c:v>
                </c:pt>
                <c:pt idx="1">
                  <c:v>-0.18957303575376372</c:v>
                </c:pt>
                <c:pt idx="2">
                  <c:v>-0.17962826473542037</c:v>
                </c:pt>
                <c:pt idx="3">
                  <c:v>-0.16990694032532971</c:v>
                </c:pt>
                <c:pt idx="4">
                  <c:v>-0.16049604941226647</c:v>
                </c:pt>
                <c:pt idx="5">
                  <c:v>-0.15039735029792567</c:v>
                </c:pt>
                <c:pt idx="6">
                  <c:v>-0.14084061355945465</c:v>
                </c:pt>
                <c:pt idx="7">
                  <c:v>-0.13113991740467412</c:v>
                </c:pt>
                <c:pt idx="8">
                  <c:v>-0.12096785227793205</c:v>
                </c:pt>
                <c:pt idx="9">
                  <c:v>-0.11216311995698547</c:v>
                </c:pt>
                <c:pt idx="10">
                  <c:v>-0.10238577623465162</c:v>
                </c:pt>
                <c:pt idx="11">
                  <c:v>-9.2490814534354371E-2</c:v>
                </c:pt>
                <c:pt idx="12">
                  <c:v>-8.2117084169144761E-2</c:v>
                </c:pt>
                <c:pt idx="13">
                  <c:v>-7.3156986515208189E-2</c:v>
                </c:pt>
                <c:pt idx="14">
                  <c:v>-6.2214101146292222E-2</c:v>
                </c:pt>
                <c:pt idx="15">
                  <c:v>-5.3202372168904333E-2</c:v>
                </c:pt>
                <c:pt idx="16">
                  <c:v>-4.442922305275232E-2</c:v>
                </c:pt>
                <c:pt idx="17">
                  <c:v>-3.3674432861474202E-2</c:v>
                </c:pt>
                <c:pt idx="18">
                  <c:v>-2.4717251762602643E-2</c:v>
                </c:pt>
                <c:pt idx="19">
                  <c:v>-1.3627325003017887E-2</c:v>
                </c:pt>
                <c:pt idx="20">
                  <c:v>-1.4411952684660889E-3</c:v>
                </c:pt>
                <c:pt idx="21">
                  <c:v>5.8781342442166817E-3</c:v>
                </c:pt>
                <c:pt idx="22">
                  <c:v>1.5112814745602776E-2</c:v>
                </c:pt>
                <c:pt idx="23">
                  <c:v>2.7726467657419818E-2</c:v>
                </c:pt>
                <c:pt idx="24">
                  <c:v>3.5096145669601952E-2</c:v>
                </c:pt>
                <c:pt idx="25">
                  <c:v>4.6020815108878566E-2</c:v>
                </c:pt>
                <c:pt idx="26">
                  <c:v>5.858840847214708E-2</c:v>
                </c:pt>
                <c:pt idx="27">
                  <c:v>6.7926780554920185E-2</c:v>
                </c:pt>
                <c:pt idx="28">
                  <c:v>7.8208843815529505E-2</c:v>
                </c:pt>
                <c:pt idx="29">
                  <c:v>8.3598335235572918E-2</c:v>
                </c:pt>
                <c:pt idx="30">
                  <c:v>9.4931875104348862E-2</c:v>
                </c:pt>
                <c:pt idx="31">
                  <c:v>0.10409317267004603</c:v>
                </c:pt>
                <c:pt idx="32">
                  <c:v>0.11466079790283779</c:v>
                </c:pt>
                <c:pt idx="33">
                  <c:v>0.12734491957902172</c:v>
                </c:pt>
                <c:pt idx="34">
                  <c:v>0.13341232059929276</c:v>
                </c:pt>
                <c:pt idx="35">
                  <c:v>0.14284981459136326</c:v>
                </c:pt>
                <c:pt idx="36">
                  <c:v>0.15271788680881038</c:v>
                </c:pt>
                <c:pt idx="37">
                  <c:v>0.16200864923735736</c:v>
                </c:pt>
                <c:pt idx="38">
                  <c:v>0.17482123027389029</c:v>
                </c:pt>
                <c:pt idx="39">
                  <c:v>0.18082821718001263</c:v>
                </c:pt>
                <c:pt idx="40">
                  <c:v>0.18578643925431848</c:v>
                </c:pt>
                <c:pt idx="41">
                  <c:v>0.19513932917952559</c:v>
                </c:pt>
                <c:pt idx="42">
                  <c:v>0.2044541349178175</c:v>
                </c:pt>
                <c:pt idx="43">
                  <c:v>0.2125963676996907</c:v>
                </c:pt>
                <c:pt idx="44">
                  <c:v>0.22165479886457184</c:v>
                </c:pt>
                <c:pt idx="45">
                  <c:v>0.23028383846989797</c:v>
                </c:pt>
                <c:pt idx="46">
                  <c:v>0.23802331928359166</c:v>
                </c:pt>
                <c:pt idx="47">
                  <c:v>0.24682072005717259</c:v>
                </c:pt>
                <c:pt idx="48">
                  <c:v>0.25500783849271791</c:v>
                </c:pt>
                <c:pt idx="49">
                  <c:v>0.26284969457615581</c:v>
                </c:pt>
                <c:pt idx="50">
                  <c:v>0.27033896059575113</c:v>
                </c:pt>
                <c:pt idx="51">
                  <c:v>0.27731928840415421</c:v>
                </c:pt>
                <c:pt idx="52">
                  <c:v>0.28530935769674848</c:v>
                </c:pt>
                <c:pt idx="53">
                  <c:v>0.29241668220541861</c:v>
                </c:pt>
                <c:pt idx="54">
                  <c:v>0.29985465412833001</c:v>
                </c:pt>
                <c:pt idx="55">
                  <c:v>0.30644890349479681</c:v>
                </c:pt>
                <c:pt idx="56">
                  <c:v>0.31220534102168607</c:v>
                </c:pt>
                <c:pt idx="57">
                  <c:v>0.31883073475161261</c:v>
                </c:pt>
                <c:pt idx="58">
                  <c:v>0.32589687447071469</c:v>
                </c:pt>
                <c:pt idx="59">
                  <c:v>0.33180203656006846</c:v>
                </c:pt>
                <c:pt idx="60">
                  <c:v>0.33689893653841274</c:v>
                </c:pt>
                <c:pt idx="61">
                  <c:v>0.34348752096034652</c:v>
                </c:pt>
                <c:pt idx="62">
                  <c:v>0.3486440409126903</c:v>
                </c:pt>
                <c:pt idx="63">
                  <c:v>0.35337108438240783</c:v>
                </c:pt>
                <c:pt idx="64">
                  <c:v>0.35804794149900765</c:v>
                </c:pt>
                <c:pt idx="65">
                  <c:v>0.36259298164985054</c:v>
                </c:pt>
                <c:pt idx="66">
                  <c:v>0.36691788932424352</c:v>
                </c:pt>
                <c:pt idx="67">
                  <c:v>0.37179032003070134</c:v>
                </c:pt>
                <c:pt idx="68">
                  <c:v>0.37547387822018763</c:v>
                </c:pt>
                <c:pt idx="69">
                  <c:v>0.37949203818948796</c:v>
                </c:pt>
                <c:pt idx="70">
                  <c:v>0.38226141828386062</c:v>
                </c:pt>
                <c:pt idx="71">
                  <c:v>0.38515739368187063</c:v>
                </c:pt>
                <c:pt idx="72">
                  <c:v>0.38784659079057171</c:v>
                </c:pt>
                <c:pt idx="73">
                  <c:v>0.39112259728566912</c:v>
                </c:pt>
                <c:pt idx="74">
                  <c:v>0.39260957969325538</c:v>
                </c:pt>
                <c:pt idx="75">
                  <c:v>0.39513290497678</c:v>
                </c:pt>
                <c:pt idx="76">
                  <c:v>0.39618828049380106</c:v>
                </c:pt>
                <c:pt idx="77">
                  <c:v>0.39746627759794073</c:v>
                </c:pt>
                <c:pt idx="78">
                  <c:v>0.39875095655743209</c:v>
                </c:pt>
                <c:pt idx="79">
                  <c:v>0.39960151677184719</c:v>
                </c:pt>
                <c:pt idx="80">
                  <c:v>0.3999052685130291</c:v>
                </c:pt>
                <c:pt idx="81">
                  <c:v>0.40011356041083168</c:v>
                </c:pt>
                <c:pt idx="82">
                  <c:v>0.39992430591196815</c:v>
                </c:pt>
                <c:pt idx="83">
                  <c:v>0.39947362522643992</c:v>
                </c:pt>
                <c:pt idx="84">
                  <c:v>0.3986351936790431</c:v>
                </c:pt>
                <c:pt idx="85">
                  <c:v>0.39764935159537274</c:v>
                </c:pt>
                <c:pt idx="86">
                  <c:v>0.39620436307608387</c:v>
                </c:pt>
                <c:pt idx="87">
                  <c:v>0.39460495068989676</c:v>
                </c:pt>
                <c:pt idx="88">
                  <c:v>0.39254009063659989</c:v>
                </c:pt>
                <c:pt idx="89">
                  <c:v>0.39030135377967401</c:v>
                </c:pt>
                <c:pt idx="90">
                  <c:v>0.38770180052961312</c:v>
                </c:pt>
                <c:pt idx="91">
                  <c:v>0.38489636361039725</c:v>
                </c:pt>
                <c:pt idx="92">
                  <c:v>0.38164586110539123</c:v>
                </c:pt>
                <c:pt idx="93">
                  <c:v>0.37824480776344593</c:v>
                </c:pt>
                <c:pt idx="94">
                  <c:v>0.37444942814519599</c:v>
                </c:pt>
                <c:pt idx="95">
                  <c:v>0.37049869389938639</c:v>
                </c:pt>
                <c:pt idx="96">
                  <c:v>0.36659119267703932</c:v>
                </c:pt>
                <c:pt idx="97">
                  <c:v>0.3620716592208435</c:v>
                </c:pt>
                <c:pt idx="98">
                  <c:v>0.35719691107013496</c:v>
                </c:pt>
                <c:pt idx="99">
                  <c:v>0.35217027905281206</c:v>
                </c:pt>
                <c:pt idx="100">
                  <c:v>0.34617879892603565</c:v>
                </c:pt>
                <c:pt idx="101">
                  <c:v>0.34122303128937848</c:v>
                </c:pt>
                <c:pt idx="102">
                  <c:v>0.33529196155168428</c:v>
                </c:pt>
                <c:pt idx="103">
                  <c:v>0.3292722962020882</c:v>
                </c:pt>
                <c:pt idx="104">
                  <c:v>0.32296606080271761</c:v>
                </c:pt>
                <c:pt idx="105">
                  <c:v>0.31645843002622165</c:v>
                </c:pt>
                <c:pt idx="106">
                  <c:v>0.30974437722212489</c:v>
                </c:pt>
                <c:pt idx="107">
                  <c:v>0.30210121619566266</c:v>
                </c:pt>
                <c:pt idx="108">
                  <c:v>0.29566452588375691</c:v>
                </c:pt>
                <c:pt idx="109">
                  <c:v>0.28849359678678388</c:v>
                </c:pt>
                <c:pt idx="110">
                  <c:v>0.28045859631419701</c:v>
                </c:pt>
                <c:pt idx="111">
                  <c:v>0.2726991385456321</c:v>
                </c:pt>
                <c:pt idx="112">
                  <c:v>0.26509710741092762</c:v>
                </c:pt>
                <c:pt idx="113">
                  <c:v>0.25801717678452896</c:v>
                </c:pt>
                <c:pt idx="114">
                  <c:v>0.25002897756781906</c:v>
                </c:pt>
                <c:pt idx="115">
                  <c:v>0.24127069558594583</c:v>
                </c:pt>
                <c:pt idx="116">
                  <c:v>0.2331305372492527</c:v>
                </c:pt>
                <c:pt idx="117">
                  <c:v>0.22589606589558375</c:v>
                </c:pt>
                <c:pt idx="118">
                  <c:v>0.21594464559710436</c:v>
                </c:pt>
                <c:pt idx="119">
                  <c:v>0.20953503770559134</c:v>
                </c:pt>
                <c:pt idx="120">
                  <c:v>0.19950245085958396</c:v>
                </c:pt>
                <c:pt idx="121">
                  <c:v>0.19241625025653941</c:v>
                </c:pt>
                <c:pt idx="122">
                  <c:v>0.18491084596903906</c:v>
                </c:pt>
                <c:pt idx="123">
                  <c:v>0.17697227975983987</c:v>
                </c:pt>
                <c:pt idx="124">
                  <c:v>0.16817037687020922</c:v>
                </c:pt>
                <c:pt idx="125">
                  <c:v>0.16093106097015342</c:v>
                </c:pt>
                <c:pt idx="126">
                  <c:v>0.15145638404631673</c:v>
                </c:pt>
                <c:pt idx="127">
                  <c:v>0.14555332689451222</c:v>
                </c:pt>
                <c:pt idx="128">
                  <c:v>0.13714707695620421</c:v>
                </c:pt>
                <c:pt idx="129">
                  <c:v>0.12997529927211104</c:v>
                </c:pt>
                <c:pt idx="130">
                  <c:v>0.12353093260006676</c:v>
                </c:pt>
                <c:pt idx="131">
                  <c:v>0.11538832696643575</c:v>
                </c:pt>
                <c:pt idx="132">
                  <c:v>0.10955354349879243</c:v>
                </c:pt>
                <c:pt idx="133">
                  <c:v>0.10322798143443612</c:v>
                </c:pt>
                <c:pt idx="134">
                  <c:v>9.7858542849184937E-2</c:v>
                </c:pt>
                <c:pt idx="135">
                  <c:v>9.2273935148691422E-2</c:v>
                </c:pt>
                <c:pt idx="136">
                  <c:v>8.6413504917519202E-2</c:v>
                </c:pt>
                <c:pt idx="137">
                  <c:v>8.2222668048628211E-2</c:v>
                </c:pt>
                <c:pt idx="138">
                  <c:v>7.7885619621969493E-2</c:v>
                </c:pt>
                <c:pt idx="139">
                  <c:v>7.2777101281017664E-2</c:v>
                </c:pt>
                <c:pt idx="140">
                  <c:v>7.0813225976462668E-2</c:v>
                </c:pt>
                <c:pt idx="141">
                  <c:v>6.7784771447460646E-2</c:v>
                </c:pt>
                <c:pt idx="142">
                  <c:v>6.6208561495595397E-2</c:v>
                </c:pt>
                <c:pt idx="143">
                  <c:v>6.5101257368072041E-2</c:v>
                </c:pt>
                <c:pt idx="144">
                  <c:v>6.5067562980262394E-2</c:v>
                </c:pt>
                <c:pt idx="145">
                  <c:v>6.5750478580488547E-2</c:v>
                </c:pt>
                <c:pt idx="146">
                  <c:v>6.6385602243655306E-2</c:v>
                </c:pt>
                <c:pt idx="147">
                  <c:v>6.7439916248334342E-2</c:v>
                </c:pt>
                <c:pt idx="148">
                  <c:v>6.8970643066596615E-2</c:v>
                </c:pt>
                <c:pt idx="149">
                  <c:v>6.9874129606041002E-2</c:v>
                </c:pt>
                <c:pt idx="150">
                  <c:v>7.145594809816469E-2</c:v>
                </c:pt>
                <c:pt idx="151">
                  <c:v>7.2028023187703738E-2</c:v>
                </c:pt>
                <c:pt idx="152">
                  <c:v>7.3399750645445572E-2</c:v>
                </c:pt>
                <c:pt idx="153">
                  <c:v>7.4066418998032013E-2</c:v>
                </c:pt>
                <c:pt idx="154">
                  <c:v>7.5091616644240133E-2</c:v>
                </c:pt>
                <c:pt idx="155">
                  <c:v>7.625813197703657E-2</c:v>
                </c:pt>
                <c:pt idx="156">
                  <c:v>7.7236611339683847E-2</c:v>
                </c:pt>
                <c:pt idx="157">
                  <c:v>7.7917563580177429E-2</c:v>
                </c:pt>
                <c:pt idx="158">
                  <c:v>7.9095453653117431E-2</c:v>
                </c:pt>
                <c:pt idx="159">
                  <c:v>7.9484876885830502E-2</c:v>
                </c:pt>
                <c:pt idx="160">
                  <c:v>8.0811360468189264E-2</c:v>
                </c:pt>
                <c:pt idx="161">
                  <c:v>8.1148375436995046E-2</c:v>
                </c:pt>
                <c:pt idx="162">
                  <c:v>8.1941057147182583E-2</c:v>
                </c:pt>
                <c:pt idx="163">
                  <c:v>8.2671678321169395E-2</c:v>
                </c:pt>
                <c:pt idx="164">
                  <c:v>8.3131465396219184E-2</c:v>
                </c:pt>
                <c:pt idx="165">
                  <c:v>8.3116452653925421E-2</c:v>
                </c:pt>
                <c:pt idx="166">
                  <c:v>8.425163163579974E-2</c:v>
                </c:pt>
                <c:pt idx="167">
                  <c:v>8.389921291622926E-2</c:v>
                </c:pt>
                <c:pt idx="168">
                  <c:v>8.4511418751816336E-2</c:v>
                </c:pt>
                <c:pt idx="169">
                  <c:v>8.4641055498691387E-2</c:v>
                </c:pt>
                <c:pt idx="170">
                  <c:v>8.448439186879142E-2</c:v>
                </c:pt>
                <c:pt idx="171">
                  <c:v>8.4603894482572883E-2</c:v>
                </c:pt>
                <c:pt idx="172">
                  <c:v>8.4529072603155342E-2</c:v>
                </c:pt>
                <c:pt idx="173">
                  <c:v>8.4111955068854272E-2</c:v>
                </c:pt>
                <c:pt idx="174">
                  <c:v>8.3923511373630078E-2</c:v>
                </c:pt>
                <c:pt idx="175">
                  <c:v>8.330555186071642E-2</c:v>
                </c:pt>
                <c:pt idx="176">
                  <c:v>8.2237146971820607E-2</c:v>
                </c:pt>
                <c:pt idx="177">
                  <c:v>8.2087156051910526E-2</c:v>
                </c:pt>
                <c:pt idx="178">
                  <c:v>8.1293074212215544E-2</c:v>
                </c:pt>
                <c:pt idx="179">
                  <c:v>8.1416073469075201E-2</c:v>
                </c:pt>
                <c:pt idx="180">
                  <c:v>8.0265234964453924E-2</c:v>
                </c:pt>
                <c:pt idx="181">
                  <c:v>7.8450829021759816E-2</c:v>
                </c:pt>
                <c:pt idx="182">
                  <c:v>7.7374591099165002E-2</c:v>
                </c:pt>
                <c:pt idx="183">
                  <c:v>7.6591857312873657E-2</c:v>
                </c:pt>
                <c:pt idx="184">
                  <c:v>7.4777274848418784E-2</c:v>
                </c:pt>
                <c:pt idx="185">
                  <c:v>7.3361000808555232E-2</c:v>
                </c:pt>
                <c:pt idx="186">
                  <c:v>7.2490801833859919E-2</c:v>
                </c:pt>
                <c:pt idx="187">
                  <c:v>7.0368476568345883E-2</c:v>
                </c:pt>
                <c:pt idx="188">
                  <c:v>6.8483412182759551E-2</c:v>
                </c:pt>
                <c:pt idx="189">
                  <c:v>6.6808962391629478E-2</c:v>
                </c:pt>
                <c:pt idx="190">
                  <c:v>6.4314645758322797E-2</c:v>
                </c:pt>
                <c:pt idx="191">
                  <c:v>6.2492218945015665E-2</c:v>
                </c:pt>
                <c:pt idx="192">
                  <c:v>6.0911386977892334E-2</c:v>
                </c:pt>
                <c:pt idx="193">
                  <c:v>5.8130002530035085E-2</c:v>
                </c:pt>
                <c:pt idx="194">
                  <c:v>5.5740940417807749E-2</c:v>
                </c:pt>
                <c:pt idx="195">
                  <c:v>5.2809350388933751E-2</c:v>
                </c:pt>
                <c:pt idx="196">
                  <c:v>5.0216033597068943E-2</c:v>
                </c:pt>
                <c:pt idx="197">
                  <c:v>4.6903346322521244E-2</c:v>
                </c:pt>
                <c:pt idx="198">
                  <c:v>4.4327668034089385E-2</c:v>
                </c:pt>
                <c:pt idx="199">
                  <c:v>4.0958059643763534E-2</c:v>
                </c:pt>
                <c:pt idx="200">
                  <c:v>3.8916715048156192E-2</c:v>
                </c:pt>
                <c:pt idx="201">
                  <c:v>3.55501701504366E-2</c:v>
                </c:pt>
                <c:pt idx="202">
                  <c:v>3.1715973900160677E-2</c:v>
                </c:pt>
                <c:pt idx="203">
                  <c:v>2.8319818752692072E-2</c:v>
                </c:pt>
                <c:pt idx="204">
                  <c:v>2.4684667794714343E-2</c:v>
                </c:pt>
                <c:pt idx="205">
                  <c:v>2.1005403542536882E-2</c:v>
                </c:pt>
                <c:pt idx="206">
                  <c:v>1.7308414071129263E-2</c:v>
                </c:pt>
                <c:pt idx="207">
                  <c:v>1.3601378950035325E-2</c:v>
                </c:pt>
                <c:pt idx="208">
                  <c:v>9.3116538846640395E-3</c:v>
                </c:pt>
                <c:pt idx="209">
                  <c:v>4.9655304912583631E-3</c:v>
                </c:pt>
                <c:pt idx="210">
                  <c:v>1.014234334679287E-3</c:v>
                </c:pt>
                <c:pt idx="211">
                  <c:v>-4.0385107140235021E-3</c:v>
                </c:pt>
                <c:pt idx="212">
                  <c:v>-8.1895036502395158E-3</c:v>
                </c:pt>
                <c:pt idx="213">
                  <c:v>-1.2216882701153509E-2</c:v>
                </c:pt>
                <c:pt idx="214">
                  <c:v>-1.7410439042601311E-2</c:v>
                </c:pt>
                <c:pt idx="215">
                  <c:v>-2.2257987597198436E-2</c:v>
                </c:pt>
                <c:pt idx="216">
                  <c:v>-2.6986203116445395E-2</c:v>
                </c:pt>
                <c:pt idx="217">
                  <c:v>-3.2534008572342898E-2</c:v>
                </c:pt>
                <c:pt idx="218">
                  <c:v>-3.7013681642832807E-2</c:v>
                </c:pt>
                <c:pt idx="219">
                  <c:v>-4.2673533299984356E-2</c:v>
                </c:pt>
                <c:pt idx="220">
                  <c:v>-4.762039337028412E-2</c:v>
                </c:pt>
                <c:pt idx="221">
                  <c:v>-5.2934763891673953E-2</c:v>
                </c:pt>
                <c:pt idx="222">
                  <c:v>-5.9236359845019848E-2</c:v>
                </c:pt>
                <c:pt idx="223">
                  <c:v>-6.467395186051661E-2</c:v>
                </c:pt>
                <c:pt idx="224">
                  <c:v>-6.9930680131239598E-2</c:v>
                </c:pt>
                <c:pt idx="225">
                  <c:v>-7.5719438118358795E-2</c:v>
                </c:pt>
                <c:pt idx="226">
                  <c:v>-8.1875617192551431E-2</c:v>
                </c:pt>
                <c:pt idx="227">
                  <c:v>-8.7696118127954747E-2</c:v>
                </c:pt>
                <c:pt idx="228">
                  <c:v>-9.4072633669092909E-2</c:v>
                </c:pt>
                <c:pt idx="229">
                  <c:v>-0.10011987153986723</c:v>
                </c:pt>
                <c:pt idx="230">
                  <c:v>-0.10683070330760813</c:v>
                </c:pt>
                <c:pt idx="231">
                  <c:v>-0.11298965200762723</c:v>
                </c:pt>
                <c:pt idx="232">
                  <c:v>-0.1196070224842245</c:v>
                </c:pt>
                <c:pt idx="233">
                  <c:v>-0.12629354998097142</c:v>
                </c:pt>
                <c:pt idx="234">
                  <c:v>-0.13246410946780429</c:v>
                </c:pt>
                <c:pt idx="235">
                  <c:v>-0.13901667097345438</c:v>
                </c:pt>
                <c:pt idx="236">
                  <c:v>-0.14531284656662535</c:v>
                </c:pt>
                <c:pt idx="237">
                  <c:v>-0.15216526207028735</c:v>
                </c:pt>
                <c:pt idx="238">
                  <c:v>-0.15875991044497795</c:v>
                </c:pt>
                <c:pt idx="239">
                  <c:v>-0.16571452370444462</c:v>
                </c:pt>
                <c:pt idx="240">
                  <c:v>-0.17358149619694174</c:v>
                </c:pt>
                <c:pt idx="241">
                  <c:v>-3.2366761352630391E-2</c:v>
                </c:pt>
                <c:pt idx="242">
                  <c:v>-0.18612605053058928</c:v>
                </c:pt>
                <c:pt idx="243">
                  <c:v>-0.19312011306116972</c:v>
                </c:pt>
                <c:pt idx="244">
                  <c:v>-0.19973711738173705</c:v>
                </c:pt>
                <c:pt idx="245">
                  <c:v>-0.20784508291270853</c:v>
                </c:pt>
                <c:pt idx="246">
                  <c:v>-0.21556906678924292</c:v>
                </c:pt>
                <c:pt idx="247">
                  <c:v>-0.22201865288639411</c:v>
                </c:pt>
                <c:pt idx="248">
                  <c:v>-0.23019572327332227</c:v>
                </c:pt>
                <c:pt idx="249">
                  <c:v>-0.23725642118759893</c:v>
                </c:pt>
                <c:pt idx="250">
                  <c:v>-0.24500083891636848</c:v>
                </c:pt>
                <c:pt idx="251">
                  <c:v>-0.25247982701391081</c:v>
                </c:pt>
                <c:pt idx="252">
                  <c:v>-0.2595038333226114</c:v>
                </c:pt>
                <c:pt idx="253">
                  <c:v>-0.26748490284794713</c:v>
                </c:pt>
                <c:pt idx="254">
                  <c:v>-0.27474091575756177</c:v>
                </c:pt>
                <c:pt idx="255">
                  <c:v>-0.28188179977410144</c:v>
                </c:pt>
                <c:pt idx="256">
                  <c:v>-0.290106638520367</c:v>
                </c:pt>
                <c:pt idx="257">
                  <c:v>-0.29672864456606973</c:v>
                </c:pt>
                <c:pt idx="258">
                  <c:v>-0.30483271131789991</c:v>
                </c:pt>
                <c:pt idx="259">
                  <c:v>-0.31221128764910233</c:v>
                </c:pt>
                <c:pt idx="260">
                  <c:v>-0.31872027808601544</c:v>
                </c:pt>
                <c:pt idx="261">
                  <c:v>-0.32837093397956352</c:v>
                </c:pt>
                <c:pt idx="262">
                  <c:v>-0.33572347977057149</c:v>
                </c:pt>
                <c:pt idx="263">
                  <c:v>-0.34295219039209357</c:v>
                </c:pt>
                <c:pt idx="264">
                  <c:v>-0.34840631300350822</c:v>
                </c:pt>
                <c:pt idx="265">
                  <c:v>-0.35611831044692721</c:v>
                </c:pt>
                <c:pt idx="266">
                  <c:v>-0.36560058257907713</c:v>
                </c:pt>
                <c:pt idx="267">
                  <c:v>-0.37057498713267734</c:v>
                </c:pt>
                <c:pt idx="268">
                  <c:v>-0.37904316262818938</c:v>
                </c:pt>
                <c:pt idx="269">
                  <c:v>-0.38552442751730354</c:v>
                </c:pt>
                <c:pt idx="270">
                  <c:v>-0.39308626081326992</c:v>
                </c:pt>
                <c:pt idx="271">
                  <c:v>-0.39890602787773588</c:v>
                </c:pt>
                <c:pt idx="272">
                  <c:v>-0.4059881465255053</c:v>
                </c:pt>
                <c:pt idx="273">
                  <c:v>-0.4126525953150697</c:v>
                </c:pt>
                <c:pt idx="274">
                  <c:v>-0.41830273930706952</c:v>
                </c:pt>
                <c:pt idx="275">
                  <c:v>-0.4266903901950343</c:v>
                </c:pt>
                <c:pt idx="276">
                  <c:v>-0.43532881508934551</c:v>
                </c:pt>
                <c:pt idx="277">
                  <c:v>-0.44071903763064668</c:v>
                </c:pt>
                <c:pt idx="278">
                  <c:v>-0.44720884381552928</c:v>
                </c:pt>
                <c:pt idx="279">
                  <c:v>-0.4523122536278148</c:v>
                </c:pt>
                <c:pt idx="280">
                  <c:v>-0.45973495078686533</c:v>
                </c:pt>
                <c:pt idx="281">
                  <c:v>-0.46471654891126946</c:v>
                </c:pt>
                <c:pt idx="282">
                  <c:v>-0.47114957902550358</c:v>
                </c:pt>
                <c:pt idx="283">
                  <c:v>-0.47720674725933243</c:v>
                </c:pt>
                <c:pt idx="284">
                  <c:v>-0.48684454523036358</c:v>
                </c:pt>
                <c:pt idx="285">
                  <c:v>-0.4917688267168927</c:v>
                </c:pt>
                <c:pt idx="286">
                  <c:v>-0.49644598531724782</c:v>
                </c:pt>
                <c:pt idx="287">
                  <c:v>-0.50188658791839202</c:v>
                </c:pt>
                <c:pt idx="288">
                  <c:v>-0.50897139999218766</c:v>
                </c:pt>
                <c:pt idx="289">
                  <c:v>-0.51311655875870166</c:v>
                </c:pt>
                <c:pt idx="290">
                  <c:v>-0.5133600798257909</c:v>
                </c:pt>
                <c:pt idx="291">
                  <c:v>-0.52377727739323454</c:v>
                </c:pt>
                <c:pt idx="292">
                  <c:v>-0.52030190772179452</c:v>
                </c:pt>
                <c:pt idx="293">
                  <c:v>-0.52504684470790686</c:v>
                </c:pt>
                <c:pt idx="294">
                  <c:v>-0.52909380949023621</c:v>
                </c:pt>
                <c:pt idx="295">
                  <c:v>-0.53528766892777924</c:v>
                </c:pt>
                <c:pt idx="296">
                  <c:v>-0.53894215424319647</c:v>
                </c:pt>
                <c:pt idx="297">
                  <c:v>-0.54084452021048257</c:v>
                </c:pt>
                <c:pt idx="298">
                  <c:v>-0.54397614867928823</c:v>
                </c:pt>
                <c:pt idx="299">
                  <c:v>-0.54931806947286432</c:v>
                </c:pt>
                <c:pt idx="300">
                  <c:v>-0.55185096338368567</c:v>
                </c:pt>
                <c:pt idx="301">
                  <c:v>-0.55675041783335466</c:v>
                </c:pt>
                <c:pt idx="302">
                  <c:v>-0.55741066693205354</c:v>
                </c:pt>
                <c:pt idx="303">
                  <c:v>-0.56169890671699285</c:v>
                </c:pt>
                <c:pt idx="304">
                  <c:v>-0.56249384233812094</c:v>
                </c:pt>
                <c:pt idx="305">
                  <c:v>-0.56467981424156477</c:v>
                </c:pt>
                <c:pt idx="306">
                  <c:v>-0.56593368900810148</c:v>
                </c:pt>
                <c:pt idx="307">
                  <c:v>-0.56723379265980611</c:v>
                </c:pt>
                <c:pt idx="308">
                  <c:v>-0.57000052778889554</c:v>
                </c:pt>
                <c:pt idx="309">
                  <c:v>-0.57149298928530712</c:v>
                </c:pt>
                <c:pt idx="310">
                  <c:v>-0.57153333383599936</c:v>
                </c:pt>
                <c:pt idx="311">
                  <c:v>-0.57274657690558328</c:v>
                </c:pt>
                <c:pt idx="312">
                  <c:v>-0.57264673227072826</c:v>
                </c:pt>
                <c:pt idx="313">
                  <c:v>-0.57575120675729785</c:v>
                </c:pt>
                <c:pt idx="314">
                  <c:v>-0.57574134285567702</c:v>
                </c:pt>
                <c:pt idx="315">
                  <c:v>-0.5726991992122894</c:v>
                </c:pt>
                <c:pt idx="316">
                  <c:v>-0.57134226194258098</c:v>
                </c:pt>
                <c:pt idx="317">
                  <c:v>-0.5707982536177223</c:v>
                </c:pt>
                <c:pt idx="318">
                  <c:v>-0.57010082698045039</c:v>
                </c:pt>
                <c:pt idx="319">
                  <c:v>-0.5721211785236413</c:v>
                </c:pt>
                <c:pt idx="320">
                  <c:v>-0.57090779481309717</c:v>
                </c:pt>
                <c:pt idx="321">
                  <c:v>-0.56724685805808406</c:v>
                </c:pt>
                <c:pt idx="322">
                  <c:v>-0.56658643226318794</c:v>
                </c:pt>
                <c:pt idx="323">
                  <c:v>-0.56466791961594254</c:v>
                </c:pt>
                <c:pt idx="324">
                  <c:v>-0.56089672436077898</c:v>
                </c:pt>
                <c:pt idx="325">
                  <c:v>-0.55797192719801281</c:v>
                </c:pt>
                <c:pt idx="326">
                  <c:v>-0.55598563772426424</c:v>
                </c:pt>
                <c:pt idx="327">
                  <c:v>-0.55242786484514106</c:v>
                </c:pt>
                <c:pt idx="328">
                  <c:v>-0.54898832732032865</c:v>
                </c:pt>
                <c:pt idx="329">
                  <c:v>-0.54494392303381645</c:v>
                </c:pt>
                <c:pt idx="330">
                  <c:v>-0.54054448535704935</c:v>
                </c:pt>
                <c:pt idx="331">
                  <c:v>-0.53613129065796805</c:v>
                </c:pt>
                <c:pt idx="332">
                  <c:v>-0.53168924950605678</c:v>
                </c:pt>
                <c:pt idx="333">
                  <c:v>-0.5267351861422771</c:v>
                </c:pt>
                <c:pt idx="334">
                  <c:v>-0.52153164032476163</c:v>
                </c:pt>
                <c:pt idx="335">
                  <c:v>-0.51614935159537367</c:v>
                </c:pt>
                <c:pt idx="336">
                  <c:v>-0.51045885085416298</c:v>
                </c:pt>
                <c:pt idx="337">
                  <c:v>-0.50908603190880974</c:v>
                </c:pt>
                <c:pt idx="338">
                  <c:v>-0.50295944815463045</c:v>
                </c:pt>
                <c:pt idx="339">
                  <c:v>-0.4966357939412509</c:v>
                </c:pt>
                <c:pt idx="340">
                  <c:v>-0.48835204339376048</c:v>
                </c:pt>
                <c:pt idx="341">
                  <c:v>-0.48151512311416589</c:v>
                </c:pt>
                <c:pt idx="342">
                  <c:v>-0.47439059286773233</c:v>
                </c:pt>
                <c:pt idx="343">
                  <c:v>-0.46714766376754469</c:v>
                </c:pt>
                <c:pt idx="344">
                  <c:v>-0.45965537612936824</c:v>
                </c:pt>
                <c:pt idx="345">
                  <c:v>-0.451982604360464</c:v>
                </c:pt>
                <c:pt idx="346">
                  <c:v>-0.44578833839321774</c:v>
                </c:pt>
                <c:pt idx="347">
                  <c:v>-0.43597030603320253</c:v>
                </c:pt>
                <c:pt idx="348">
                  <c:v>-0.42940425887207745</c:v>
                </c:pt>
                <c:pt idx="349">
                  <c:v>-0.41915863327743441</c:v>
                </c:pt>
                <c:pt idx="350">
                  <c:v>-0.41229066946180826</c:v>
                </c:pt>
                <c:pt idx="351">
                  <c:v>-0.40679301454577121</c:v>
                </c:pt>
                <c:pt idx="352">
                  <c:v>-0.39793224125706583</c:v>
                </c:pt>
                <c:pt idx="353">
                  <c:v>-0.3887552335163269</c:v>
                </c:pt>
                <c:pt idx="354">
                  <c:v>-0.37957895792265361</c:v>
                </c:pt>
                <c:pt idx="355">
                  <c:v>-0.36674504610616054</c:v>
                </c:pt>
                <c:pt idx="356">
                  <c:v>-0.36060644980820467</c:v>
                </c:pt>
                <c:pt idx="357">
                  <c:v>-0.3510127438163515</c:v>
                </c:pt>
                <c:pt idx="358">
                  <c:v>-0.34129861230335834</c:v>
                </c:pt>
                <c:pt idx="359">
                  <c:v>-0.33153119450470259</c:v>
                </c:pt>
                <c:pt idx="360">
                  <c:v>-0.32165739118195047</c:v>
                </c:pt>
                <c:pt idx="361">
                  <c:v>-0.31166641430010023</c:v>
                </c:pt>
                <c:pt idx="362">
                  <c:v>-0.30167822039729275</c:v>
                </c:pt>
                <c:pt idx="363">
                  <c:v>-0.29154521068595196</c:v>
                </c:pt>
                <c:pt idx="364">
                  <c:v>-0.28153539068951527</c:v>
                </c:pt>
                <c:pt idx="365">
                  <c:v>-0.27313502940682177</c:v>
                </c:pt>
                <c:pt idx="366">
                  <c:v>-0.26305500993917619</c:v>
                </c:pt>
                <c:pt idx="367">
                  <c:v>-0.25295084752934449</c:v>
                </c:pt>
                <c:pt idx="368">
                  <c:v>-0.24297006923332098</c:v>
                </c:pt>
                <c:pt idx="369">
                  <c:v>-0.23294430602514504</c:v>
                </c:pt>
                <c:pt idx="370">
                  <c:v>-0.22125214625268574</c:v>
                </c:pt>
                <c:pt idx="371">
                  <c:v>-0.21671468277663075</c:v>
                </c:pt>
                <c:pt idx="372">
                  <c:v>-0.20338084596903327</c:v>
                </c:pt>
                <c:pt idx="373">
                  <c:v>-0.19367837746325617</c:v>
                </c:pt>
                <c:pt idx="374">
                  <c:v>-0.18422793511025259</c:v>
                </c:pt>
                <c:pt idx="375">
                  <c:v>-0.18014070742324204</c:v>
                </c:pt>
                <c:pt idx="376">
                  <c:v>-0.16929364705044264</c:v>
                </c:pt>
                <c:pt idx="377">
                  <c:v>-0.16022957922283332</c:v>
                </c:pt>
                <c:pt idx="378">
                  <c:v>-0.15326355682530157</c:v>
                </c:pt>
                <c:pt idx="379">
                  <c:v>-0.14461732878332068</c:v>
                </c:pt>
                <c:pt idx="380">
                  <c:v>-0.13668740271572666</c:v>
                </c:pt>
                <c:pt idx="381">
                  <c:v>-0.12660650855925448</c:v>
                </c:pt>
                <c:pt idx="382">
                  <c:v>-0.11877034136262843</c:v>
                </c:pt>
                <c:pt idx="383">
                  <c:v>-0.11386595027929292</c:v>
                </c:pt>
                <c:pt idx="384">
                  <c:v>-0.10478337198657584</c:v>
                </c:pt>
                <c:pt idx="385">
                  <c:v>-0.1000553032822955</c:v>
                </c:pt>
                <c:pt idx="386">
                  <c:v>-9.3603193265814344E-2</c:v>
                </c:pt>
                <c:pt idx="387">
                  <c:v>-8.8645641770654482E-2</c:v>
                </c:pt>
                <c:pt idx="388">
                  <c:v>-8.3212300307219156E-2</c:v>
                </c:pt>
                <c:pt idx="389">
                  <c:v>-8.1465489186773432E-2</c:v>
                </c:pt>
                <c:pt idx="390">
                  <c:v>-7.3919257546251949E-2</c:v>
                </c:pt>
                <c:pt idx="391">
                  <c:v>-7.1554108405424532E-2</c:v>
                </c:pt>
                <c:pt idx="392">
                  <c:v>-7.1612927577703545E-2</c:v>
                </c:pt>
                <c:pt idx="393">
                  <c:v>-6.6521536774760026E-2</c:v>
                </c:pt>
                <c:pt idx="394">
                  <c:v>-6.7871951809078457E-2</c:v>
                </c:pt>
                <c:pt idx="395">
                  <c:v>-6.9373085329281103E-2</c:v>
                </c:pt>
                <c:pt idx="396">
                  <c:v>-6.8879230570865424E-2</c:v>
                </c:pt>
                <c:pt idx="397">
                  <c:v>-6.9094565892726223E-2</c:v>
                </c:pt>
                <c:pt idx="398">
                  <c:v>-6.9346407316224656E-2</c:v>
                </c:pt>
                <c:pt idx="399">
                  <c:v>-7.0803598546068436E-2</c:v>
                </c:pt>
                <c:pt idx="400">
                  <c:v>-7.2278986346390184E-2</c:v>
                </c:pt>
                <c:pt idx="401">
                  <c:v>-7.2613466366321155E-2</c:v>
                </c:pt>
                <c:pt idx="402">
                  <c:v>-7.2568214238117434E-2</c:v>
                </c:pt>
                <c:pt idx="403">
                  <c:v>-7.3767598494480779E-2</c:v>
                </c:pt>
                <c:pt idx="404">
                  <c:v>-7.4191616644224467E-2</c:v>
                </c:pt>
                <c:pt idx="405">
                  <c:v>-7.694748820691899E-2</c:v>
                </c:pt>
                <c:pt idx="406">
                  <c:v>-7.6744623870625084E-2</c:v>
                </c:pt>
                <c:pt idx="407">
                  <c:v>-7.7980400544989337E-2</c:v>
                </c:pt>
                <c:pt idx="408">
                  <c:v>-7.8009407132275221E-2</c:v>
                </c:pt>
                <c:pt idx="409">
                  <c:v>-7.9004705327479385E-2</c:v>
                </c:pt>
                <c:pt idx="410">
                  <c:v>-7.9247956606234737E-2</c:v>
                </c:pt>
                <c:pt idx="411">
                  <c:v>-8.3776002282822226E-2</c:v>
                </c:pt>
                <c:pt idx="412">
                  <c:v>-8.4588042903701144E-2</c:v>
                </c:pt>
                <c:pt idx="413">
                  <c:v>-8.5200521941263041E-2</c:v>
                </c:pt>
                <c:pt idx="414">
                  <c:v>-8.4808761271053967E-2</c:v>
                </c:pt>
                <c:pt idx="415">
                  <c:v>-8.3512459729154997E-2</c:v>
                </c:pt>
                <c:pt idx="416">
                  <c:v>-8.5811789802072269E-2</c:v>
                </c:pt>
                <c:pt idx="417">
                  <c:v>-8.4294427807932948E-2</c:v>
                </c:pt>
                <c:pt idx="418">
                  <c:v>-8.5551441692228281E-2</c:v>
                </c:pt>
                <c:pt idx="419">
                  <c:v>-8.4168709342026915E-2</c:v>
                </c:pt>
                <c:pt idx="420">
                  <c:v>-8.3655514642932971E-2</c:v>
                </c:pt>
                <c:pt idx="421">
                  <c:v>-8.5176428324047038E-2</c:v>
                </c:pt>
                <c:pt idx="422">
                  <c:v>-8.3085480299189385E-2</c:v>
                </c:pt>
                <c:pt idx="423">
                  <c:v>-8.4269905921086519E-2</c:v>
                </c:pt>
                <c:pt idx="424">
                  <c:v>-8.37953027395546E-2</c:v>
                </c:pt>
                <c:pt idx="425">
                  <c:v>-8.3269518936763376E-2</c:v>
                </c:pt>
                <c:pt idx="426">
                  <c:v>-8.4665145131882724E-2</c:v>
                </c:pt>
                <c:pt idx="427">
                  <c:v>-8.4055021221658421E-2</c:v>
                </c:pt>
                <c:pt idx="428">
                  <c:v>-8.281224066946713E-2</c:v>
                </c:pt>
                <c:pt idx="429">
                  <c:v>-8.2910154754038956E-2</c:v>
                </c:pt>
                <c:pt idx="430">
                  <c:v>-8.1322376777711369E-2</c:v>
                </c:pt>
                <c:pt idx="431">
                  <c:v>-7.802278623306691E-2</c:v>
                </c:pt>
                <c:pt idx="432">
                  <c:v>-7.8985532927820401E-2</c:v>
                </c:pt>
                <c:pt idx="433">
                  <c:v>-7.9167217901465747E-2</c:v>
                </c:pt>
                <c:pt idx="434">
                  <c:v>-7.5596013290281761E-2</c:v>
                </c:pt>
                <c:pt idx="435">
                  <c:v>-7.508491961200825E-2</c:v>
                </c:pt>
                <c:pt idx="436">
                  <c:v>-7.3797790282114306E-2</c:v>
                </c:pt>
                <c:pt idx="437">
                  <c:v>-7.0849000989053224E-2</c:v>
                </c:pt>
                <c:pt idx="438">
                  <c:v>-6.8858563548566565E-2</c:v>
                </c:pt>
                <c:pt idx="439">
                  <c:v>-6.7660204331755125E-2</c:v>
                </c:pt>
                <c:pt idx="440">
                  <c:v>-6.5466666163990439E-2</c:v>
                </c:pt>
                <c:pt idx="441">
                  <c:v>-6.3934029768736522E-2</c:v>
                </c:pt>
                <c:pt idx="442">
                  <c:v>-6.099947221109403E-2</c:v>
                </c:pt>
                <c:pt idx="443">
                  <c:v>-5.8284205991926186E-2</c:v>
                </c:pt>
                <c:pt idx="444">
                  <c:v>-5.5522687194613951E-2</c:v>
                </c:pt>
                <c:pt idx="445">
                  <c:v>-5.2725127188420373E-2</c:v>
                </c:pt>
                <c:pt idx="446">
                  <c:v>-4.9859126639400841E-2</c:v>
                </c:pt>
                <c:pt idx="447">
                  <c:v>-4.6903346322515915E-2</c:v>
                </c:pt>
                <c:pt idx="448">
                  <c:v>-4.3836777013195771E-2</c:v>
                </c:pt>
                <c:pt idx="449">
                  <c:v>-4.0638742804897987E-2</c:v>
                </c:pt>
                <c:pt idx="450">
                  <c:v>-3.7564567394348103E-2</c:v>
                </c:pt>
                <c:pt idx="451">
                  <c:v>-3.5851224176406404E-2</c:v>
                </c:pt>
                <c:pt idx="452">
                  <c:v>-3.3110630859585655E-2</c:v>
                </c:pt>
                <c:pt idx="453">
                  <c:v>-2.9103699267134076E-2</c:v>
                </c:pt>
                <c:pt idx="454">
                  <c:v>-2.581013465179538E-2</c:v>
                </c:pt>
                <c:pt idx="455">
                  <c:v>-2.2295288252863088E-2</c:v>
                </c:pt>
                <c:pt idx="456">
                  <c:v>-1.8512942669683952E-2</c:v>
                </c:pt>
                <c:pt idx="457">
                  <c:v>-1.3699906935816131E-2</c:v>
                </c:pt>
                <c:pt idx="458">
                  <c:v>-9.3870716901989226E-3</c:v>
                </c:pt>
                <c:pt idx="459">
                  <c:v>-5.3839342180026506E-3</c:v>
                </c:pt>
                <c:pt idx="460">
                  <c:v>-1.2135607456809083E-3</c:v>
                </c:pt>
                <c:pt idx="461">
                  <c:v>3.0243275587018559E-3</c:v>
                </c:pt>
                <c:pt idx="462">
                  <c:v>7.6803701697425453E-3</c:v>
                </c:pt>
                <c:pt idx="463">
                  <c:v>1.2909421956326383E-2</c:v>
                </c:pt>
                <c:pt idx="464">
                  <c:v>1.7444726865631921E-2</c:v>
                </c:pt>
                <c:pt idx="465">
                  <c:v>2.2395219352665308E-2</c:v>
                </c:pt>
                <c:pt idx="466">
                  <c:v>2.7198498355076595E-2</c:v>
                </c:pt>
                <c:pt idx="467">
                  <c:v>3.2599526115715705E-2</c:v>
                </c:pt>
                <c:pt idx="468">
                  <c:v>3.7881258481171187E-2</c:v>
                </c:pt>
                <c:pt idx="469">
                  <c:v>4.2634010194658956E-2</c:v>
                </c:pt>
                <c:pt idx="470">
                  <c:v>4.5834474373240397E-2</c:v>
                </c:pt>
                <c:pt idx="471">
                  <c:v>5.1505270495059818E-2</c:v>
                </c:pt>
                <c:pt idx="472">
                  <c:v>5.7684570385175604E-2</c:v>
                </c:pt>
                <c:pt idx="473">
                  <c:v>6.3384189099465971E-2</c:v>
                </c:pt>
                <c:pt idx="474">
                  <c:v>6.8615543706275872E-2</c:v>
                </c:pt>
                <c:pt idx="475">
                  <c:v>7.5389651483501297E-2</c:v>
                </c:pt>
                <c:pt idx="476">
                  <c:v>8.0717128178825703E-2</c:v>
                </c:pt>
                <c:pt idx="477">
                  <c:v>8.6608186333386072E-2</c:v>
                </c:pt>
                <c:pt idx="478">
                  <c:v>9.3529583036538355E-2</c:v>
                </c:pt>
                <c:pt idx="479">
                  <c:v>9.9119871539866011E-2</c:v>
                </c:pt>
                <c:pt idx="480">
                  <c:v>0.10608626081327799</c:v>
                </c:pt>
                <c:pt idx="481">
                  <c:v>0.11199828361931097</c:v>
                </c:pt>
                <c:pt idx="482">
                  <c:v>0.11884621565691589</c:v>
                </c:pt>
                <c:pt idx="483">
                  <c:v>0.12431045124119322</c:v>
                </c:pt>
                <c:pt idx="484">
                  <c:v>0.1303983389088188</c:v>
                </c:pt>
                <c:pt idx="485">
                  <c:v>0.13711681289135669</c:v>
                </c:pt>
                <c:pt idx="486">
                  <c:v>0.14447239202033302</c:v>
                </c:pt>
                <c:pt idx="487">
                  <c:v>0.15147117869777915</c:v>
                </c:pt>
                <c:pt idx="488">
                  <c:v>0.15811885793261737</c:v>
                </c:pt>
                <c:pt idx="489">
                  <c:v>0.16468729163005946</c:v>
                </c:pt>
                <c:pt idx="490">
                  <c:v>0.17205007765387847</c:v>
                </c:pt>
                <c:pt idx="491">
                  <c:v>0.17840558958151931</c:v>
                </c:pt>
                <c:pt idx="492">
                  <c:v>0.1842975434430727</c:v>
                </c:pt>
                <c:pt idx="493">
                  <c:v>0.19179361222832725</c:v>
                </c:pt>
                <c:pt idx="494">
                  <c:v>0.19949744488197041</c:v>
                </c:pt>
                <c:pt idx="495">
                  <c:v>0.20621110818657939</c:v>
                </c:pt>
                <c:pt idx="496">
                  <c:v>0.21393840874506509</c:v>
                </c:pt>
                <c:pt idx="497">
                  <c:v>0.2210789651099816</c:v>
                </c:pt>
                <c:pt idx="498">
                  <c:v>0.22910371182821621</c:v>
                </c:pt>
                <c:pt idx="499">
                  <c:v>0.23534224853512953</c:v>
                </c:pt>
                <c:pt idx="500">
                  <c:v>0.24299999999999855</c:v>
                </c:pt>
                <c:pt idx="501">
                  <c:v>0.25041019892773875</c:v>
                </c:pt>
                <c:pt idx="502">
                  <c:v>0.25877896745511819</c:v>
                </c:pt>
                <c:pt idx="503">
                  <c:v>0.26589754698784063</c:v>
                </c:pt>
                <c:pt idx="504">
                  <c:v>0.27401176950441197</c:v>
                </c:pt>
                <c:pt idx="505">
                  <c:v>0.28088179977410022</c:v>
                </c:pt>
                <c:pt idx="506">
                  <c:v>0.28910663852036578</c:v>
                </c:pt>
                <c:pt idx="507">
                  <c:v>0.29567036228595356</c:v>
                </c:pt>
                <c:pt idx="508">
                  <c:v>0.30236954855410403</c:v>
                </c:pt>
                <c:pt idx="509">
                  <c:v>0.30960772115985691</c:v>
                </c:pt>
                <c:pt idx="510">
                  <c:v>0.31839214305452757</c:v>
                </c:pt>
                <c:pt idx="511">
                  <c:v>0.32489249169953993</c:v>
                </c:pt>
                <c:pt idx="512">
                  <c:v>0.33252827879867297</c:v>
                </c:pt>
                <c:pt idx="513">
                  <c:v>0.34120837372868351</c:v>
                </c:pt>
                <c:pt idx="514">
                  <c:v>0.34834188592094861</c:v>
                </c:pt>
                <c:pt idx="515">
                  <c:v>0.35411673761229423</c:v>
                </c:pt>
                <c:pt idx="516">
                  <c:v>0.36146410946779994</c:v>
                </c:pt>
                <c:pt idx="517">
                  <c:v>0.37098408754414081</c:v>
                </c:pt>
                <c:pt idx="518">
                  <c:v>0.37624174469254967</c:v>
                </c:pt>
                <c:pt idx="519">
                  <c:v>0.38352442751730109</c:v>
                </c:pt>
                <c:pt idx="520">
                  <c:v>0.39041525330000937</c:v>
                </c:pt>
                <c:pt idx="521">
                  <c:v>0.39690602787773344</c:v>
                </c:pt>
                <c:pt idx="522">
                  <c:v>0.40398814652550641</c:v>
                </c:pt>
                <c:pt idx="523">
                  <c:v>0.41117721201444724</c:v>
                </c:pt>
                <c:pt idx="524">
                  <c:v>0.41730273930706829</c:v>
                </c:pt>
                <c:pt idx="525">
                  <c:v>0.42699751110958317</c:v>
                </c:pt>
                <c:pt idx="526">
                  <c:v>0.43104367554495937</c:v>
                </c:pt>
                <c:pt idx="527">
                  <c:v>0.43816088982130452</c:v>
                </c:pt>
                <c:pt idx="528">
                  <c:v>0.44652441988414182</c:v>
                </c:pt>
                <c:pt idx="529">
                  <c:v>0.453218096477773</c:v>
                </c:pt>
                <c:pt idx="530">
                  <c:v>0.45479973989972677</c:v>
                </c:pt>
                <c:pt idx="531">
                  <c:v>0.46681305494798941</c:v>
                </c:pt>
                <c:pt idx="532">
                  <c:v>0.47243179366762256</c:v>
                </c:pt>
                <c:pt idx="533">
                  <c:v>0.47290006544439933</c:v>
                </c:pt>
                <c:pt idx="534">
                  <c:v>0.48162766963059944</c:v>
                </c:pt>
                <c:pt idx="535">
                  <c:v>0.48749106939631481</c:v>
                </c:pt>
                <c:pt idx="536">
                  <c:v>0.4957827560838961</c:v>
                </c:pt>
                <c:pt idx="537">
                  <c:v>0.49609122285734131</c:v>
                </c:pt>
                <c:pt idx="538">
                  <c:v>0.50713559681512876</c:v>
                </c:pt>
                <c:pt idx="539">
                  <c:v>0.50756378275900538</c:v>
                </c:pt>
                <c:pt idx="540">
                  <c:v>0.515786439254315</c:v>
                </c:pt>
                <c:pt idx="541">
                  <c:v>0.51787617061806124</c:v>
                </c:pt>
                <c:pt idx="542">
                  <c:v>0.52607231790363507</c:v>
                </c:pt>
                <c:pt idx="543">
                  <c:v>0.53154466408302703</c:v>
                </c:pt>
                <c:pt idx="544">
                  <c:v>0.52989932744817025</c:v>
                </c:pt>
                <c:pt idx="545">
                  <c:v>0.54088337333430125</c:v>
                </c:pt>
                <c:pt idx="546">
                  <c:v>0.53994215424319769</c:v>
                </c:pt>
                <c:pt idx="547">
                  <c:v>0.53886971367118974</c:v>
                </c:pt>
                <c:pt idx="548">
                  <c:v>0.54294584031672954</c:v>
                </c:pt>
                <c:pt idx="549">
                  <c:v>0.54623273780785908</c:v>
                </c:pt>
                <c:pt idx="550">
                  <c:v>0.54871109562588138</c:v>
                </c:pt>
                <c:pt idx="551">
                  <c:v>0.55136125719508833</c:v>
                </c:pt>
                <c:pt idx="552">
                  <c:v>0.55416322298678899</c:v>
                </c:pt>
                <c:pt idx="553">
                  <c:v>0.55609665367747851</c:v>
                </c:pt>
                <c:pt idx="554">
                  <c:v>0.56249384233811206</c:v>
                </c:pt>
                <c:pt idx="555">
                  <c:v>0.56367981424155289</c:v>
                </c:pt>
                <c:pt idx="556">
                  <c:v>0.56593368900808905</c:v>
                </c:pt>
                <c:pt idx="557">
                  <c:v>0.56723379265980611</c:v>
                </c:pt>
                <c:pt idx="558">
                  <c:v>0.56855812809551232</c:v>
                </c:pt>
                <c:pt idx="559">
                  <c:v>0.56988437856435858</c:v>
                </c:pt>
                <c:pt idx="560">
                  <c:v>0.57018991118992091</c:v>
                </c:pt>
                <c:pt idx="561">
                  <c:v>0.56845178054412671</c:v>
                </c:pt>
                <c:pt idx="562">
                  <c:v>0.57164673227073415</c:v>
                </c:pt>
                <c:pt idx="563">
                  <c:v>0.57195051341955505</c:v>
                </c:pt>
                <c:pt idx="564">
                  <c:v>0.57189380118230915</c:v>
                </c:pt>
                <c:pt idx="565">
                  <c:v>0.5706991992122763</c:v>
                </c:pt>
                <c:pt idx="566">
                  <c:v>0.57222221130600204</c:v>
                </c:pt>
                <c:pt idx="567">
                  <c:v>0.56978266575863401</c:v>
                </c:pt>
                <c:pt idx="568">
                  <c:v>0.56907093896836614</c:v>
                </c:pt>
                <c:pt idx="569">
                  <c:v>0.56712117852362987</c:v>
                </c:pt>
                <c:pt idx="570">
                  <c:v>0.56702448443854259</c:v>
                </c:pt>
                <c:pt idx="571">
                  <c:v>0.56324685805808272</c:v>
                </c:pt>
                <c:pt idx="572">
                  <c:v>0.56138657746432052</c:v>
                </c:pt>
                <c:pt idx="573">
                  <c:v>0.56342591961043276</c:v>
                </c:pt>
                <c:pt idx="574">
                  <c:v>0.5608967243607772</c:v>
                </c:pt>
                <c:pt idx="575">
                  <c:v>0.55465071102795349</c:v>
                </c:pt>
                <c:pt idx="576">
                  <c:v>0.5519856377242629</c:v>
                </c:pt>
                <c:pt idx="577">
                  <c:v>0.54922626129070196</c:v>
                </c:pt>
                <c:pt idx="578">
                  <c:v>0.5451145197007925</c:v>
                </c:pt>
                <c:pt idx="579">
                  <c:v>0.54114392303381642</c:v>
                </c:pt>
                <c:pt idx="580">
                  <c:v>0.53696489980621465</c:v>
                </c:pt>
                <c:pt idx="581">
                  <c:v>0.53706999169997616</c:v>
                </c:pt>
                <c:pt idx="582">
                  <c:v>0.53062792571437178</c:v>
                </c:pt>
                <c:pt idx="583">
                  <c:v>0.52570557219206115</c:v>
                </c:pt>
                <c:pt idx="584">
                  <c:v>0.52218300387422367</c:v>
                </c:pt>
                <c:pt idx="585">
                  <c:v>0.51508754027083903</c:v>
                </c:pt>
                <c:pt idx="586">
                  <c:v>0.51114560737306469</c:v>
                </c:pt>
                <c:pt idx="587">
                  <c:v>0.50354236943470809</c:v>
                </c:pt>
                <c:pt idx="588">
                  <c:v>0.49748532646944099</c:v>
                </c:pt>
                <c:pt idx="589">
                  <c:v>0.49273579394124845</c:v>
                </c:pt>
                <c:pt idx="590">
                  <c:v>0.48445204339375803</c:v>
                </c:pt>
                <c:pt idx="591">
                  <c:v>0.47761512311417853</c:v>
                </c:pt>
                <c:pt idx="592">
                  <c:v>0.4754789661972243</c:v>
                </c:pt>
                <c:pt idx="593">
                  <c:v>0.46826268115566538</c:v>
                </c:pt>
                <c:pt idx="594">
                  <c:v>0.46079626143790975</c:v>
                </c:pt>
                <c:pt idx="595">
                  <c:v>0.45304857736633064</c:v>
                </c:pt>
                <c:pt idx="596">
                  <c:v>0.44518833839321559</c:v>
                </c:pt>
                <c:pt idx="597">
                  <c:v>0.43388409804181283</c:v>
                </c:pt>
                <c:pt idx="598">
                  <c:v>0.42890425887207595</c:v>
                </c:pt>
                <c:pt idx="599">
                  <c:v>0.42217605965362903</c:v>
                </c:pt>
                <c:pt idx="600">
                  <c:v>0.41189066946182162</c:v>
                </c:pt>
                <c:pt idx="601">
                  <c:v>0.404793413783886</c:v>
                </c:pt>
                <c:pt idx="602">
                  <c:v>0.39591186280232904</c:v>
                </c:pt>
                <c:pt idx="603">
                  <c:v>0.38511235229373675</c:v>
                </c:pt>
                <c:pt idx="604">
                  <c:v>0.37586382310841149</c:v>
                </c:pt>
                <c:pt idx="605">
                  <c:v>0.36821859076431274</c:v>
                </c:pt>
                <c:pt idx="606">
                  <c:v>0.35869624531330668</c:v>
                </c:pt>
                <c:pt idx="607">
                  <c:v>0.34909706386051242</c:v>
                </c:pt>
                <c:pt idx="608">
                  <c:v>0.33941844847895908</c:v>
                </c:pt>
                <c:pt idx="609">
                  <c:v>0.33513033125506198</c:v>
                </c:pt>
                <c:pt idx="610">
                  <c:v>0.33291765204267953</c:v>
                </c:pt>
                <c:pt idx="611">
                  <c:v>0.32372512432032252</c:v>
                </c:pt>
                <c:pt idx="612">
                  <c:v>0.29873792907260244</c:v>
                </c:pt>
                <c:pt idx="613">
                  <c:v>0.29224521068596543</c:v>
                </c:pt>
                <c:pt idx="614">
                  <c:v>0.28394504959448552</c:v>
                </c:pt>
                <c:pt idx="615">
                  <c:v>0.27213061929993998</c:v>
                </c:pt>
                <c:pt idx="616">
                  <c:v>0.26375500993915924</c:v>
                </c:pt>
                <c:pt idx="617">
                  <c:v>0.25196467400660016</c:v>
                </c:pt>
                <c:pt idx="618">
                  <c:v>0.24199049431800468</c:v>
                </c:pt>
                <c:pt idx="619">
                  <c:v>0.23207354503879984</c:v>
                </c:pt>
                <c:pt idx="620">
                  <c:v>0.22215214625266877</c:v>
                </c:pt>
                <c:pt idx="621">
                  <c:v>0.21228059497270091</c:v>
                </c:pt>
                <c:pt idx="622">
                  <c:v>0.20431084596904625</c:v>
                </c:pt>
                <c:pt idx="623">
                  <c:v>0.19464837746325403</c:v>
                </c:pt>
                <c:pt idx="624">
                  <c:v>0.18348827198177114</c:v>
                </c:pt>
                <c:pt idx="625">
                  <c:v>0.17410070742323994</c:v>
                </c:pt>
                <c:pt idx="626">
                  <c:v>0.1667572068093775</c:v>
                </c:pt>
                <c:pt idx="627">
                  <c:v>0.15771162253673554</c:v>
                </c:pt>
                <c:pt idx="628">
                  <c:v>0.15269024503707485</c:v>
                </c:pt>
                <c:pt idx="629">
                  <c:v>0.14408116368256929</c:v>
                </c:pt>
                <c:pt idx="630">
                  <c:v>0.13281516517340897</c:v>
                </c:pt>
                <c:pt idx="631">
                  <c:v>0.12475587700710089</c:v>
                </c:pt>
                <c:pt idx="632">
                  <c:v>0.12034938955880325</c:v>
                </c:pt>
                <c:pt idx="633">
                  <c:v>0.11287629973019886</c:v>
                </c:pt>
                <c:pt idx="634">
                  <c:v>0.10575854284918451</c:v>
                </c:pt>
                <c:pt idx="635">
                  <c:v>9.6546952246593598E-2</c:v>
                </c:pt>
                <c:pt idx="636">
                  <c:v>9.3392145660444292E-2</c:v>
                </c:pt>
                <c:pt idx="637">
                  <c:v>8.9632352524018355E-2</c:v>
                </c:pt>
                <c:pt idx="638">
                  <c:v>8.2031808312994503E-2</c:v>
                </c:pt>
                <c:pt idx="639">
                  <c:v>7.8136318848249786E-2</c:v>
                </c:pt>
                <c:pt idx="640">
                  <c:v>7.5997377982033765E-2</c:v>
                </c:pt>
                <c:pt idx="641">
                  <c:v>7.3011030197801752E-2</c:v>
                </c:pt>
                <c:pt idx="642">
                  <c:v>6.9377175274575098E-2</c:v>
                </c:pt>
                <c:pt idx="643">
                  <c:v>6.7207410898693976E-2</c:v>
                </c:pt>
                <c:pt idx="644">
                  <c:v>6.9471951809076948E-2</c:v>
                </c:pt>
                <c:pt idx="645">
                  <c:v>6.5800792451170764E-2</c:v>
                </c:pt>
                <c:pt idx="646">
                  <c:v>6.5325384191890379E-2</c:v>
                </c:pt>
                <c:pt idx="647">
                  <c:v>7.069456589272427E-2</c:v>
                </c:pt>
                <c:pt idx="648">
                  <c:v>7.1046407316223359E-2</c:v>
                </c:pt>
                <c:pt idx="649">
                  <c:v>6.8706289778863727E-2</c:v>
                </c:pt>
                <c:pt idx="650">
                  <c:v>7.3878986346417541E-2</c:v>
                </c:pt>
                <c:pt idx="651">
                  <c:v>7.4213466366289893E-2</c:v>
                </c:pt>
                <c:pt idx="652">
                  <c:v>7.5306449532444475E-2</c:v>
                </c:pt>
                <c:pt idx="653">
                  <c:v>7.5367598494478827E-2</c:v>
                </c:pt>
                <c:pt idx="654">
                  <c:v>7.5791616644250048E-2</c:v>
                </c:pt>
                <c:pt idx="655">
                  <c:v>7.8547488206917038E-2</c:v>
                </c:pt>
                <c:pt idx="656">
                  <c:v>7.7084871973354119E-2</c:v>
                </c:pt>
                <c:pt idx="657">
                  <c:v>7.968040054500225E-2</c:v>
                </c:pt>
                <c:pt idx="658">
                  <c:v>7.8397104452132105E-2</c:v>
                </c:pt>
                <c:pt idx="659">
                  <c:v>8.0604705327491644E-2</c:v>
                </c:pt>
                <c:pt idx="660">
                  <c:v>8.0847956606219462E-2</c:v>
                </c:pt>
                <c:pt idx="661">
                  <c:v>8.0575111748259154E-2</c:v>
                </c:pt>
                <c:pt idx="662">
                  <c:v>8.1414673530535886E-2</c:v>
                </c:pt>
                <c:pt idx="663">
                  <c:v>8.195763056526939E-2</c:v>
                </c:pt>
                <c:pt idx="664">
                  <c:v>8.169946892700608E-2</c:v>
                </c:pt>
                <c:pt idx="665">
                  <c:v>8.211245972913872E-2</c:v>
                </c:pt>
                <c:pt idx="666">
                  <c:v>8.664777537509849E-2</c:v>
                </c:pt>
                <c:pt idx="667">
                  <c:v>8.2894427807916671E-2</c:v>
                </c:pt>
                <c:pt idx="668">
                  <c:v>8.2472074285606212E-2</c:v>
                </c:pt>
                <c:pt idx="669">
                  <c:v>8.6641305800021939E-2</c:v>
                </c:pt>
                <c:pt idx="670">
                  <c:v>8.676437354844424E-2</c:v>
                </c:pt>
                <c:pt idx="671">
                  <c:v>8.6676428324045318E-2</c:v>
                </c:pt>
                <c:pt idx="672">
                  <c:v>8.4585480299198323E-2</c:v>
                </c:pt>
                <c:pt idx="673">
                  <c:v>8.5769905921097234E-2</c:v>
                </c:pt>
                <c:pt idx="674">
                  <c:v>8.5295302739540446E-2</c:v>
                </c:pt>
                <c:pt idx="675">
                  <c:v>8.4769518936772315E-2</c:v>
                </c:pt>
                <c:pt idx="676">
                  <c:v>8.2384711977828928E-2</c:v>
                </c:pt>
                <c:pt idx="677">
                  <c:v>8.3055021221667857E-2</c:v>
                </c:pt>
                <c:pt idx="678">
                  <c:v>8.061342253567183E-2</c:v>
                </c:pt>
                <c:pt idx="679">
                  <c:v>7.9753141941910854E-2</c:v>
                </c:pt>
                <c:pt idx="680">
                  <c:v>7.9322376777710701E-2</c:v>
                </c:pt>
                <c:pt idx="681">
                  <c:v>7.795134668055681E-2</c:v>
                </c:pt>
                <c:pt idx="682">
                  <c:v>7.998553292781807E-2</c:v>
                </c:pt>
                <c:pt idx="683">
                  <c:v>7.6185041066709758E-2</c:v>
                </c:pt>
                <c:pt idx="684">
                  <c:v>7.6596013290291864E-2</c:v>
                </c:pt>
                <c:pt idx="685">
                  <c:v>7.319343466971695E-2</c:v>
                </c:pt>
                <c:pt idx="686">
                  <c:v>7.095257665683441E-2</c:v>
                </c:pt>
                <c:pt idx="687">
                  <c:v>7.1849000989050893E-2</c:v>
                </c:pt>
                <c:pt idx="688">
                  <c:v>6.9858563548566011E-2</c:v>
                </c:pt>
                <c:pt idx="689">
                  <c:v>6.8660204331767005E-2</c:v>
                </c:pt>
                <c:pt idx="690">
                  <c:v>6.5122020430472105E-2</c:v>
                </c:pt>
                <c:pt idx="691">
                  <c:v>6.493402976872531E-2</c:v>
                </c:pt>
                <c:pt idx="692">
                  <c:v>6.0555820953231532E-2</c:v>
                </c:pt>
                <c:pt idx="693">
                  <c:v>5.7779472179671387E-2</c:v>
                </c:pt>
                <c:pt idx="694">
                  <c:v>5.6431601506009343E-2</c:v>
                </c:pt>
                <c:pt idx="695">
                  <c:v>5.3128775826042585E-2</c:v>
                </c:pt>
                <c:pt idx="696">
                  <c:v>5.0210789487387331E-2</c:v>
                </c:pt>
                <c:pt idx="697">
                  <c:v>4.8500322320281342E-2</c:v>
                </c:pt>
                <c:pt idx="698">
                  <c:v>4.5327668034079949E-2</c:v>
                </c:pt>
                <c:pt idx="699">
                  <c:v>4.2022523861982464E-2</c:v>
                </c:pt>
                <c:pt idx="700">
                  <c:v>3.8564567394336891E-2</c:v>
                </c:pt>
                <c:pt idx="701">
                  <c:v>3.4933816175588106E-2</c:v>
                </c:pt>
                <c:pt idx="702">
                  <c:v>3.105415968326497E-2</c:v>
                </c:pt>
                <c:pt idx="703">
                  <c:v>2.8075718310986986E-2</c:v>
                </c:pt>
                <c:pt idx="704">
                  <c:v>2.4810134651794158E-2</c:v>
                </c:pt>
                <c:pt idx="705">
                  <c:v>2.0295288252853538E-2</c:v>
                </c:pt>
                <c:pt idx="706">
                  <c:v>1.690619050976494E-2</c:v>
                </c:pt>
                <c:pt idx="707">
                  <c:v>1.2445219522158268E-2</c:v>
                </c:pt>
                <c:pt idx="708">
                  <c:v>8.074601317824559E-3</c:v>
                </c:pt>
                <c:pt idx="709">
                  <c:v>6.1238293819343426E-3</c:v>
                </c:pt>
                <c:pt idx="710">
                  <c:v>1.2135607456862374E-3</c:v>
                </c:pt>
                <c:pt idx="711">
                  <c:v>-2.5359987896713676E-3</c:v>
                </c:pt>
                <c:pt idx="712">
                  <c:v>-7.6803701697496507E-3</c:v>
                </c:pt>
                <c:pt idx="713">
                  <c:v>-1.1301855716077114E-2</c:v>
                </c:pt>
                <c:pt idx="714">
                  <c:v>-1.7110723371697389E-2</c:v>
                </c:pt>
                <c:pt idx="715">
                  <c:v>-2.1666904528757414E-2</c:v>
                </c:pt>
                <c:pt idx="716">
                  <c:v>-2.7198498355089029E-2</c:v>
                </c:pt>
                <c:pt idx="717">
                  <c:v>-3.1900065444409265E-2</c:v>
                </c:pt>
                <c:pt idx="718">
                  <c:v>-3.7058594780216225E-2</c:v>
                </c:pt>
                <c:pt idx="719">
                  <c:v>-4.2659970841990358E-2</c:v>
                </c:pt>
                <c:pt idx="720">
                  <c:v>-4.7834474373241065E-2</c:v>
                </c:pt>
                <c:pt idx="721">
                  <c:v>-5.3505270495071144E-2</c:v>
                </c:pt>
                <c:pt idx="722">
                  <c:v>-5.8684570385173274E-2</c:v>
                </c:pt>
                <c:pt idx="723">
                  <c:v>-6.4384189099474298E-2</c:v>
                </c:pt>
                <c:pt idx="724">
                  <c:v>-7.0615543706278316E-2</c:v>
                </c:pt>
                <c:pt idx="725">
                  <c:v>-7.5389651483508402E-2</c:v>
                </c:pt>
                <c:pt idx="726">
                  <c:v>-8.1717128178823373E-2</c:v>
                </c:pt>
                <c:pt idx="727">
                  <c:v>-8.6608186333389625E-2</c:v>
                </c:pt>
                <c:pt idx="728">
                  <c:v>-9.2617298566963768E-2</c:v>
                </c:pt>
                <c:pt idx="729">
                  <c:v>-9.8729223131719834E-2</c:v>
                </c:pt>
                <c:pt idx="730">
                  <c:v>-0.10543315133241649</c:v>
                </c:pt>
                <c:pt idx="731">
                  <c:v>-0.11173765714818984</c:v>
                </c:pt>
                <c:pt idx="732">
                  <c:v>-0.11884621565691234</c:v>
                </c:pt>
                <c:pt idx="733">
                  <c:v>-0.12518064294578934</c:v>
                </c:pt>
                <c:pt idx="734">
                  <c:v>-0.13139833890881292</c:v>
                </c:pt>
                <c:pt idx="735">
                  <c:v>-0.1381185363828159</c:v>
                </c:pt>
                <c:pt idx="736">
                  <c:v>-0.14440631300351114</c:v>
                </c:pt>
                <c:pt idx="737">
                  <c:v>-0.15133894846624685</c:v>
                </c:pt>
                <c:pt idx="738">
                  <c:v>-0.15811885793261737</c:v>
                </c:pt>
                <c:pt idx="739">
                  <c:v>-0.16568729163005713</c:v>
                </c:pt>
                <c:pt idx="740">
                  <c:v>-0.17238154182426513</c:v>
                </c:pt>
                <c:pt idx="741">
                  <c:v>-0.17800582178419333</c:v>
                </c:pt>
                <c:pt idx="742">
                  <c:v>-0.1842975434430727</c:v>
                </c:pt>
                <c:pt idx="743">
                  <c:v>-0.1922602927012953</c:v>
                </c:pt>
                <c:pt idx="744">
                  <c:v>-0.19989723367303469</c:v>
                </c:pt>
                <c:pt idx="745">
                  <c:v>-0.20621110818657939</c:v>
                </c:pt>
                <c:pt idx="746">
                  <c:v>-0.21420423535140287</c:v>
                </c:pt>
                <c:pt idx="747">
                  <c:v>-0.22087851119190915</c:v>
                </c:pt>
                <c:pt idx="748">
                  <c:v>-0.22823540834804845</c:v>
                </c:pt>
                <c:pt idx="749">
                  <c:v>-0.23627597584276927</c:v>
                </c:pt>
                <c:pt idx="750">
                  <c:v>-0.2440075502468062</c:v>
                </c:pt>
                <c:pt idx="751">
                  <c:v>-0.25041019892773875</c:v>
                </c:pt>
                <c:pt idx="752">
                  <c:v>-0.25864056175084826</c:v>
                </c:pt>
                <c:pt idx="753">
                  <c:v>-0.26528109566864799</c:v>
                </c:pt>
                <c:pt idx="754">
                  <c:v>-0.27401176950440842</c:v>
                </c:pt>
                <c:pt idx="755">
                  <c:v>-0.28088179977410022</c:v>
                </c:pt>
                <c:pt idx="756">
                  <c:v>-0.28870183053193443</c:v>
                </c:pt>
                <c:pt idx="757">
                  <c:v>-0.2961986677764159</c:v>
                </c:pt>
                <c:pt idx="758">
                  <c:v>-0.30290805509871532</c:v>
                </c:pt>
                <c:pt idx="759">
                  <c:v>-0.30960772115985691</c:v>
                </c:pt>
                <c:pt idx="760">
                  <c:v>-0.31772027808601777</c:v>
                </c:pt>
                <c:pt idx="761">
                  <c:v>-0.32489249169954348</c:v>
                </c:pt>
                <c:pt idx="762">
                  <c:v>-0.33272347977056782</c:v>
                </c:pt>
                <c:pt idx="763">
                  <c:v>-0.34120837372867996</c:v>
                </c:pt>
                <c:pt idx="764">
                  <c:v>-0.34727911068032924</c:v>
                </c:pt>
                <c:pt idx="765">
                  <c:v>-0.35411831044692832</c:v>
                </c:pt>
                <c:pt idx="766">
                  <c:v>-0.36153152405967504</c:v>
                </c:pt>
                <c:pt idx="767">
                  <c:v>-0.36870971450526113</c:v>
                </c:pt>
                <c:pt idx="768">
                  <c:v>-0.37744196173170508</c:v>
                </c:pt>
                <c:pt idx="769">
                  <c:v>-0.38352442751729754</c:v>
                </c:pt>
                <c:pt idx="770">
                  <c:v>-0.39041525330000226</c:v>
                </c:pt>
                <c:pt idx="771">
                  <c:v>-0.39830153553247172</c:v>
                </c:pt>
                <c:pt idx="772">
                  <c:v>-0.40544832399203656</c:v>
                </c:pt>
                <c:pt idx="773">
                  <c:v>-0.41476070914056606</c:v>
                </c:pt>
                <c:pt idx="774">
                  <c:v>-0.41847876771588233</c:v>
                </c:pt>
                <c:pt idx="775">
                  <c:v>-0.42765346448508268</c:v>
                </c:pt>
                <c:pt idx="776">
                  <c:v>-0.42932881508934173</c:v>
                </c:pt>
                <c:pt idx="777">
                  <c:v>-0.44128351275669075</c:v>
                </c:pt>
                <c:pt idx="778">
                  <c:v>-0.44336584442149274</c:v>
                </c:pt>
                <c:pt idx="779">
                  <c:v>-0.45321809647777123</c:v>
                </c:pt>
                <c:pt idx="780">
                  <c:v>-0.45676656543562899</c:v>
                </c:pt>
                <c:pt idx="781">
                  <c:v>-0.46374716593287602</c:v>
                </c:pt>
                <c:pt idx="782">
                  <c:v>-0.46905859478021306</c:v>
                </c:pt>
                <c:pt idx="783">
                  <c:v>-0.47290006544440466</c:v>
                </c:pt>
                <c:pt idx="784">
                  <c:v>-0.48041232059929406</c:v>
                </c:pt>
                <c:pt idx="785">
                  <c:v>-0.48949106939630127</c:v>
                </c:pt>
                <c:pt idx="786">
                  <c:v>-0.48911072337170403</c:v>
                </c:pt>
                <c:pt idx="787">
                  <c:v>-0.49469578942852266</c:v>
                </c:pt>
                <c:pt idx="788">
                  <c:v>-0.4996803701697452</c:v>
                </c:pt>
                <c:pt idx="789">
                  <c:v>-0.50404915060578936</c:v>
                </c:pt>
                <c:pt idx="790">
                  <c:v>-0.50878643925432065</c:v>
                </c:pt>
                <c:pt idx="791">
                  <c:v>-0.51487617061805935</c:v>
                </c:pt>
                <c:pt idx="792">
                  <c:v>-0.51930190772178797</c:v>
                </c:pt>
                <c:pt idx="793">
                  <c:v>-0.52479503513792736</c:v>
                </c:pt>
                <c:pt idx="794">
                  <c:v>-0.52889932744815482</c:v>
                </c:pt>
                <c:pt idx="795">
                  <c:v>-0.53328766892778567</c:v>
                </c:pt>
                <c:pt idx="796">
                  <c:v>-0.5369421542431958</c:v>
                </c:pt>
                <c:pt idx="797">
                  <c:v>-0.54084452021047369</c:v>
                </c:pt>
                <c:pt idx="798">
                  <c:v>-0.54397614867927224</c:v>
                </c:pt>
                <c:pt idx="799">
                  <c:v>-0.54731806947287609</c:v>
                </c:pt>
                <c:pt idx="800">
                  <c:v>-0.54985096338368855</c:v>
                </c:pt>
                <c:pt idx="801">
                  <c:v>-0.55355516522416792</c:v>
                </c:pt>
                <c:pt idx="802">
                  <c:v>-0.55541066693204399</c:v>
                </c:pt>
                <c:pt idx="803">
                  <c:v>-0.5596989067169762</c:v>
                </c:pt>
                <c:pt idx="804">
                  <c:v>-0.56184811711426441</c:v>
                </c:pt>
                <c:pt idx="805">
                  <c:v>-0.56267981424155877</c:v>
                </c:pt>
                <c:pt idx="806">
                  <c:v>-0.56347731280536983</c:v>
                </c:pt>
                <c:pt idx="807">
                  <c:v>-0.56572652748622865</c:v>
                </c:pt>
                <c:pt idx="808">
                  <c:v>-0.56755812809550932</c:v>
                </c:pt>
                <c:pt idx="809">
                  <c:v>-0.56727700491103938</c:v>
                </c:pt>
                <c:pt idx="810">
                  <c:v>-0.56853333383599036</c:v>
                </c:pt>
                <c:pt idx="811">
                  <c:v>-0.57045178054411316</c:v>
                </c:pt>
                <c:pt idx="812">
                  <c:v>-0.57264673227072116</c:v>
                </c:pt>
                <c:pt idx="813">
                  <c:v>-0.57375120675731139</c:v>
                </c:pt>
                <c:pt idx="814">
                  <c:v>-0.57274134285568046</c:v>
                </c:pt>
                <c:pt idx="815">
                  <c:v>-0.57259298164983718</c:v>
                </c:pt>
                <c:pt idx="816">
                  <c:v>-0.56934226194260162</c:v>
                </c:pt>
                <c:pt idx="817">
                  <c:v>-0.57278266575866787</c:v>
                </c:pt>
                <c:pt idx="818">
                  <c:v>-0.57007093896837624</c:v>
                </c:pt>
                <c:pt idx="819">
                  <c:v>-0.57012117852363886</c:v>
                </c:pt>
                <c:pt idx="820">
                  <c:v>-0.56679217427227435</c:v>
                </c:pt>
                <c:pt idx="821">
                  <c:v>-0.56524685805808161</c:v>
                </c:pt>
                <c:pt idx="822">
                  <c:v>-0.56458643226317307</c:v>
                </c:pt>
                <c:pt idx="823">
                  <c:v>-0.56118493919167634</c:v>
                </c:pt>
                <c:pt idx="824">
                  <c:v>-0.55789672436077531</c:v>
                </c:pt>
                <c:pt idx="825">
                  <c:v>-0.55565071102795116</c:v>
                </c:pt>
                <c:pt idx="826">
                  <c:v>-0.55362435545283262</c:v>
                </c:pt>
                <c:pt idx="827">
                  <c:v>-0.54842786484511308</c:v>
                </c:pt>
                <c:pt idx="828">
                  <c:v>-0.54511451970079072</c:v>
                </c:pt>
                <c:pt idx="829">
                  <c:v>-0.54276955611722855</c:v>
                </c:pt>
                <c:pt idx="830">
                  <c:v>-0.54155424329031021</c:v>
                </c:pt>
                <c:pt idx="831">
                  <c:v>-0.53417664378161689</c:v>
                </c:pt>
                <c:pt idx="832">
                  <c:v>-0.53250815626447867</c:v>
                </c:pt>
                <c:pt idx="833">
                  <c:v>-0.52761995689714958</c:v>
                </c:pt>
                <c:pt idx="834">
                  <c:v>-0.52248300387423363</c:v>
                </c:pt>
                <c:pt idx="835">
                  <c:v>-0.51706804201302781</c:v>
                </c:pt>
                <c:pt idx="836">
                  <c:v>-0.50834560737304813</c:v>
                </c:pt>
                <c:pt idx="837">
                  <c:v>-0.50713046501284609</c:v>
                </c:pt>
                <c:pt idx="838">
                  <c:v>-0.49935944815462729</c:v>
                </c:pt>
                <c:pt idx="839">
                  <c:v>-0.49293196693412966</c:v>
                </c:pt>
                <c:pt idx="840">
                  <c:v>-0.48798481714283071</c:v>
                </c:pt>
                <c:pt idx="841">
                  <c:v>-0.4795151231141892</c:v>
                </c:pt>
                <c:pt idx="842">
                  <c:v>-0.47417896619723532</c:v>
                </c:pt>
                <c:pt idx="843">
                  <c:v>-0.46696268115567641</c:v>
                </c:pt>
                <c:pt idx="844">
                  <c:v>-0.45949626143789324</c:v>
                </c:pt>
                <c:pt idx="845">
                  <c:v>-0.45174857736631502</c:v>
                </c:pt>
                <c:pt idx="846">
                  <c:v>-0.44388833839325592</c:v>
                </c:pt>
                <c:pt idx="847">
                  <c:v>-0.43407030603321317</c:v>
                </c:pt>
                <c:pt idx="848">
                  <c:v>-0.42760425887208697</c:v>
                </c:pt>
                <c:pt idx="849">
                  <c:v>-0.41747605965364176</c:v>
                </c:pt>
                <c:pt idx="850">
                  <c:v>-0.41049066946181778</c:v>
                </c:pt>
                <c:pt idx="851">
                  <c:v>-0.401693014545768</c:v>
                </c:pt>
                <c:pt idx="852">
                  <c:v>-0.39627442775718702</c:v>
                </c:pt>
                <c:pt idx="853">
                  <c:v>-0.38713288001263457</c:v>
                </c:pt>
                <c:pt idx="854">
                  <c:v>-0.37785043278072816</c:v>
                </c:pt>
                <c:pt idx="855">
                  <c:v>-0.36849255166132089</c:v>
                </c:pt>
                <c:pt idx="856">
                  <c:v>-0.36079624531330445</c:v>
                </c:pt>
                <c:pt idx="857">
                  <c:v>-0.34940191490855055</c:v>
                </c:pt>
                <c:pt idx="858">
                  <c:v>-0.34151844847892754</c:v>
                </c:pt>
                <c:pt idx="859">
                  <c:v>-0.33169723920237137</c:v>
                </c:pt>
                <c:pt idx="860">
                  <c:v>-0.32006391805165491</c:v>
                </c:pt>
                <c:pt idx="861">
                  <c:v>-0.31018412696197784</c:v>
                </c:pt>
                <c:pt idx="862">
                  <c:v>-0.30013792907257075</c:v>
                </c:pt>
                <c:pt idx="863">
                  <c:v>-0.29020641623926924</c:v>
                </c:pt>
                <c:pt idx="864">
                  <c:v>-0.28005493864434206</c:v>
                </c:pt>
                <c:pt idx="865">
                  <c:v>-0.27183263816031777</c:v>
                </c:pt>
                <c:pt idx="866">
                  <c:v>-0.25994813912980108</c:v>
                </c:pt>
                <c:pt idx="867">
                  <c:v>-0.25173631388894124</c:v>
                </c:pt>
                <c:pt idx="868">
                  <c:v>-0.24162965863736141</c:v>
                </c:pt>
                <c:pt idx="869">
                  <c:v>-0.22992147448103784</c:v>
                </c:pt>
                <c:pt idx="870">
                  <c:v>-0.22532171569380566</c:v>
                </c:pt>
                <c:pt idx="871">
                  <c:v>-0.21558310760399524</c:v>
                </c:pt>
                <c:pt idx="872">
                  <c:v>-0.20580084596902914</c:v>
                </c:pt>
                <c:pt idx="873">
                  <c:v>-0.19264650280574569</c:v>
                </c:pt>
                <c:pt idx="874">
                  <c:v>-0.18844761826829148</c:v>
                </c:pt>
                <c:pt idx="875">
                  <c:v>-0.17412698725994197</c:v>
                </c:pt>
                <c:pt idx="876">
                  <c:v>-0.16995895321860088</c:v>
                </c:pt>
                <c:pt idx="877">
                  <c:v>-0.15935736303702364</c:v>
                </c:pt>
                <c:pt idx="878">
                  <c:v>-0.15243686790416289</c:v>
                </c:pt>
                <c:pt idx="879">
                  <c:v>-0.14383491322737607</c:v>
                </c:pt>
                <c:pt idx="880">
                  <c:v>-0.13546894807944865</c:v>
                </c:pt>
                <c:pt idx="881">
                  <c:v>-0.12793130567584843</c:v>
                </c:pt>
                <c:pt idx="882">
                  <c:v>-0.12016877917093827</c:v>
                </c:pt>
                <c:pt idx="883">
                  <c:v>-0.11064915247063012</c:v>
                </c:pt>
                <c:pt idx="884">
                  <c:v>-0.10556503547401364</c:v>
                </c:pt>
                <c:pt idx="885">
                  <c:v>-9.9549949699219376E-2</c:v>
                </c:pt>
                <c:pt idx="886">
                  <c:v>-9.1114008115969369E-2</c:v>
                </c:pt>
                <c:pt idx="887">
                  <c:v>-8.7274177864502533E-2</c:v>
                </c:pt>
                <c:pt idx="888">
                  <c:v>-8.294710287213114E-2</c:v>
                </c:pt>
                <c:pt idx="889">
                  <c:v>-7.5922728315285237E-2</c:v>
                </c:pt>
                <c:pt idx="890">
                  <c:v>-7.3708951730047545E-2</c:v>
                </c:pt>
                <c:pt idx="891">
                  <c:v>-7.3002620356897641E-2</c:v>
                </c:pt>
                <c:pt idx="892">
                  <c:v>-6.7039993940729126E-2</c:v>
                </c:pt>
                <c:pt idx="893">
                  <c:v>-6.8507410898721588E-2</c:v>
                </c:pt>
                <c:pt idx="894">
                  <c:v>-6.7948764154847741E-2</c:v>
                </c:pt>
                <c:pt idx="895">
                  <c:v>-6.8087452235573664E-2</c:v>
                </c:pt>
                <c:pt idx="896">
                  <c:v>-6.7971098129405938E-2</c:v>
                </c:pt>
                <c:pt idx="897">
                  <c:v>-6.9266710692734712E-2</c:v>
                </c:pt>
                <c:pt idx="898">
                  <c:v>-7.096487392296158E-2</c:v>
                </c:pt>
                <c:pt idx="899">
                  <c:v>-7.0006289778861586E-2</c:v>
                </c:pt>
                <c:pt idx="900">
                  <c:v>-7.1424513003814916E-2</c:v>
                </c:pt>
                <c:pt idx="901">
                  <c:v>-7.2825500358438156E-2</c:v>
                </c:pt>
                <c:pt idx="902">
                  <c:v>-7.4103612672901775E-2</c:v>
                </c:pt>
                <c:pt idx="903">
                  <c:v>-7.4229693966773702E-2</c:v>
                </c:pt>
                <c:pt idx="904">
                  <c:v>-7.578069667122822E-2</c:v>
                </c:pt>
                <c:pt idx="905">
                  <c:v>-7.6117395639540675E-2</c:v>
                </c:pt>
                <c:pt idx="906">
                  <c:v>-7.566345461109325E-2</c:v>
                </c:pt>
                <c:pt idx="907">
                  <c:v>-7.7252336232431773E-2</c:v>
                </c:pt>
                <c:pt idx="908">
                  <c:v>-7.8284125280013939E-2</c:v>
                </c:pt>
                <c:pt idx="909">
                  <c:v>-8.1804705327462202E-2</c:v>
                </c:pt>
                <c:pt idx="910">
                  <c:v>-7.9511360468162984E-2</c:v>
                </c:pt>
                <c:pt idx="911">
                  <c:v>-8.4371126665818252E-2</c:v>
                </c:pt>
                <c:pt idx="912">
                  <c:v>-8.0060659493710773E-2</c:v>
                </c:pt>
                <c:pt idx="913">
                  <c:v>-8.4900521941245977E-2</c:v>
                </c:pt>
                <c:pt idx="914">
                  <c:v>-8.4608761271048216E-2</c:v>
                </c:pt>
                <c:pt idx="915">
                  <c:v>-8.4992153169256568E-2</c:v>
                </c:pt>
                <c:pt idx="916">
                  <c:v>-8.4847775375122225E-2</c:v>
                </c:pt>
                <c:pt idx="917">
                  <c:v>-8.5707967517500094E-2</c:v>
                </c:pt>
                <c:pt idx="918">
                  <c:v>-8.5251441692211216E-2</c:v>
                </c:pt>
                <c:pt idx="919">
                  <c:v>-8.5613181310492337E-2</c:v>
                </c:pt>
                <c:pt idx="920">
                  <c:v>-8.5064373548442873E-2</c:v>
                </c:pt>
                <c:pt idx="921">
                  <c:v>-8.4976428324043951E-2</c:v>
                </c:pt>
                <c:pt idx="922">
                  <c:v>-8.442098281166821E-2</c:v>
                </c:pt>
                <c:pt idx="923">
                  <c:v>-8.2372135154852089E-2</c:v>
                </c:pt>
                <c:pt idx="924">
                  <c:v>-8.6395302739562752E-2</c:v>
                </c:pt>
                <c:pt idx="925">
                  <c:v>-8.5869518936769751E-2</c:v>
                </c:pt>
                <c:pt idx="926">
                  <c:v>-8.4665145131868513E-2</c:v>
                </c:pt>
                <c:pt idx="927">
                  <c:v>-8.4055021221667303E-2</c:v>
                </c:pt>
                <c:pt idx="928">
                  <c:v>-8.2812240669463577E-2</c:v>
                </c:pt>
                <c:pt idx="929">
                  <c:v>-8.2910154754035403E-2</c:v>
                </c:pt>
                <c:pt idx="930">
                  <c:v>-7.8322376777686387E-2</c:v>
                </c:pt>
                <c:pt idx="931">
                  <c:v>-8.0022786233087118E-2</c:v>
                </c:pt>
                <c:pt idx="932">
                  <c:v>-7.7985532927817403E-2</c:v>
                </c:pt>
                <c:pt idx="933">
                  <c:v>-7.8167217901462749E-2</c:v>
                </c:pt>
                <c:pt idx="934">
                  <c:v>-7.6533155038964296E-2</c:v>
                </c:pt>
                <c:pt idx="935">
                  <c:v>-7.5084919611985157E-2</c:v>
                </c:pt>
                <c:pt idx="936">
                  <c:v>-7.3797790282133846E-2</c:v>
                </c:pt>
                <c:pt idx="937">
                  <c:v>-6.9849000989052001E-2</c:v>
                </c:pt>
                <c:pt idx="938">
                  <c:v>-6.7858563548563566E-2</c:v>
                </c:pt>
                <c:pt idx="939">
                  <c:v>-6.7253423094408404E-2</c:v>
                </c:pt>
                <c:pt idx="940">
                  <c:v>-6.4466666163978559E-2</c:v>
                </c:pt>
                <c:pt idx="941">
                  <c:v>-6.2934029768745958E-2</c:v>
                </c:pt>
                <c:pt idx="942">
                  <c:v>-5.9999472211080374E-2</c:v>
                </c:pt>
                <c:pt idx="943">
                  <c:v>-5.8284205991913751E-2</c:v>
                </c:pt>
                <c:pt idx="944">
                  <c:v>-5.5431601506008121E-2</c:v>
                </c:pt>
                <c:pt idx="945">
                  <c:v>-5.272512718841682E-2</c:v>
                </c:pt>
                <c:pt idx="946">
                  <c:v>-4.9859126639390183E-2</c:v>
                </c:pt>
                <c:pt idx="947">
                  <c:v>-4.6903346322501704E-2</c:v>
                </c:pt>
                <c:pt idx="948">
                  <c:v>-4.3836777013211758E-2</c:v>
                </c:pt>
                <c:pt idx="949">
                  <c:v>-4.3831305938644149E-2</c:v>
                </c:pt>
                <c:pt idx="950">
                  <c:v>-3.7564567394335668E-2</c:v>
                </c:pt>
                <c:pt idx="951">
                  <c:v>-3.7015037885426594E-2</c:v>
                </c:pt>
                <c:pt idx="952">
                  <c:v>-3.3083086295858877E-2</c:v>
                </c:pt>
                <c:pt idx="953">
                  <c:v>-2.9130286328806321E-2</c:v>
                </c:pt>
                <c:pt idx="954">
                  <c:v>-2.4976680716408239E-2</c:v>
                </c:pt>
                <c:pt idx="955">
                  <c:v>-2.157473353424777E-2</c:v>
                </c:pt>
                <c:pt idx="956">
                  <c:v>-1.7710280641290765E-2</c:v>
                </c:pt>
                <c:pt idx="957">
                  <c:v>-1.2953155292084517E-2</c:v>
                </c:pt>
                <c:pt idx="958">
                  <c:v>-8.6980922781876302E-3</c:v>
                </c:pt>
                <c:pt idx="959">
                  <c:v>-5.1238293819171332E-3</c:v>
                </c:pt>
                <c:pt idx="960">
                  <c:v>-2.1356074565659355E-4</c:v>
                </c:pt>
                <c:pt idx="961">
                  <c:v>3.5359987896743661E-3</c:v>
                </c:pt>
                <c:pt idx="962">
                  <c:v>6.2266336687510915E-3</c:v>
                </c:pt>
                <c:pt idx="963">
                  <c:v>1.2301855716092547E-2</c:v>
                </c:pt>
                <c:pt idx="964">
                  <c:v>1.5776970477720198E-2</c:v>
                </c:pt>
                <c:pt idx="965">
                  <c:v>2.2666904528758636E-2</c:v>
                </c:pt>
                <c:pt idx="966">
                  <c:v>2.5986203116442397E-2</c:v>
                </c:pt>
                <c:pt idx="967">
                  <c:v>3.2749027863113511E-2</c:v>
                </c:pt>
                <c:pt idx="968">
                  <c:v>3.7969154530030025E-2</c:v>
                </c:pt>
                <c:pt idx="969">
                  <c:v>4.0634010194674275E-2</c:v>
                </c:pt>
                <c:pt idx="970">
                  <c:v>4.6870769050123329E-2</c:v>
                </c:pt>
                <c:pt idx="971">
                  <c:v>5.1604130587994845E-2</c:v>
                </c:pt>
                <c:pt idx="972">
                  <c:v>5.7846296106182749E-2</c:v>
                </c:pt>
                <c:pt idx="973">
                  <c:v>6.3609070733370743E-2</c:v>
                </c:pt>
                <c:pt idx="974">
                  <c:v>6.9615543706280647E-2</c:v>
                </c:pt>
                <c:pt idx="975">
                  <c:v>7.5389651483497744E-2</c:v>
                </c:pt>
                <c:pt idx="976">
                  <c:v>8.1133119310070612E-2</c:v>
                </c:pt>
                <c:pt idx="977">
                  <c:v>8.712958670462001E-2</c:v>
                </c:pt>
                <c:pt idx="978">
                  <c:v>9.361729856696499E-2</c:v>
                </c:pt>
                <c:pt idx="979">
                  <c:v>9.9729223131721056E-2</c:v>
                </c:pt>
                <c:pt idx="980">
                  <c:v>0.10543315133240583</c:v>
                </c:pt>
                <c:pt idx="981">
                  <c:v>0.11173765714818984</c:v>
                </c:pt>
                <c:pt idx="982">
                  <c:v>0.11804316262819015</c:v>
                </c:pt>
                <c:pt idx="983">
                  <c:v>0.1251806429457929</c:v>
                </c:pt>
                <c:pt idx="984">
                  <c:v>0.13146410946780662</c:v>
                </c:pt>
                <c:pt idx="985">
                  <c:v>0.1381167376122967</c:v>
                </c:pt>
                <c:pt idx="986">
                  <c:v>0.14540631300350881</c:v>
                </c:pt>
                <c:pt idx="987">
                  <c:v>0.15160506450892797</c:v>
                </c:pt>
                <c:pt idx="988">
                  <c:v>0.15731903528112312</c:v>
                </c:pt>
                <c:pt idx="989">
                  <c:v>0.16468729163005946</c:v>
                </c:pt>
                <c:pt idx="990">
                  <c:v>0.17171467066315316</c:v>
                </c:pt>
                <c:pt idx="991">
                  <c:v>0.17900582178419455</c:v>
                </c:pt>
                <c:pt idx="992">
                  <c:v>0.18583271131790013</c:v>
                </c:pt>
                <c:pt idx="993">
                  <c:v>0.19226029270129885</c:v>
                </c:pt>
                <c:pt idx="994">
                  <c:v>0.19989723367303824</c:v>
                </c:pt>
                <c:pt idx="995">
                  <c:v>0.20687827420870875</c:v>
                </c:pt>
                <c:pt idx="996">
                  <c:v>0.21420423535140642</c:v>
                </c:pt>
                <c:pt idx="997">
                  <c:v>0.22148263335649432</c:v>
                </c:pt>
                <c:pt idx="998">
                  <c:v>0.22836878218389955</c:v>
                </c:pt>
                <c:pt idx="999">
                  <c:v>0.23621138085721682</c:v>
                </c:pt>
                <c:pt idx="1000">
                  <c:v>0.24299999999999855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275320"/>
        <c:axId val="289274144"/>
      </c:scatterChart>
      <c:valAx>
        <c:axId val="289278848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7672"/>
        <c:crossesAt val="-0.8"/>
        <c:crossBetween val="midCat"/>
      </c:valAx>
      <c:valAx>
        <c:axId val="289277672"/>
        <c:scaling>
          <c:orientation val="minMax"/>
          <c:max val="0.5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8848"/>
        <c:crossesAt val="0"/>
        <c:crossBetween val="midCat"/>
      </c:valAx>
      <c:valAx>
        <c:axId val="289274144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5320"/>
        <c:crosses val="max"/>
        <c:crossBetween val="midCat"/>
      </c:valAx>
      <c:valAx>
        <c:axId val="2892753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9274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3187101056978857"/>
          <c:y val="0.71363598175411547"/>
          <c:w val="0.1968751509136237"/>
          <c:h val="0.1752573549397816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I_coil</c:v>
          </c:tx>
          <c:spPr>
            <a:ln w="317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TA_10turns_10mm_JcBean_n25!$R$3:$R$1050</c:f>
              <c:numCache>
                <c:formatCode>0.00E+00</c:formatCode>
                <c:ptCount val="1048"/>
                <c:pt idx="0">
                  <c:v>1.12552E-5</c:v>
                </c:pt>
                <c:pt idx="1">
                  <c:v>5.6404000000000003E-3</c:v>
                </c:pt>
                <c:pt idx="2">
                  <c:v>1.12856E-2</c:v>
                </c:pt>
                <c:pt idx="3">
                  <c:v>1.70184E-2</c:v>
                </c:pt>
                <c:pt idx="4">
                  <c:v>2.2607200000000001E-2</c:v>
                </c:pt>
                <c:pt idx="5">
                  <c:v>2.8202400000000002E-2</c:v>
                </c:pt>
                <c:pt idx="6">
                  <c:v>3.3880800000000003E-2</c:v>
                </c:pt>
                <c:pt idx="7">
                  <c:v>3.952E-2</c:v>
                </c:pt>
                <c:pt idx="8">
                  <c:v>4.4970400000000001E-2</c:v>
                </c:pt>
                <c:pt idx="9">
                  <c:v>5.0694400000000008E-2</c:v>
                </c:pt>
                <c:pt idx="10">
                  <c:v>5.6303200000000005E-2</c:v>
                </c:pt>
                <c:pt idx="11">
                  <c:v>6.1748000000000004E-2</c:v>
                </c:pt>
                <c:pt idx="12">
                  <c:v>6.7339200000000002E-2</c:v>
                </c:pt>
                <c:pt idx="13">
                  <c:v>7.2913599999999995E-2</c:v>
                </c:pt>
                <c:pt idx="14">
                  <c:v>7.8481600000000012E-2</c:v>
                </c:pt>
                <c:pt idx="15">
                  <c:v>8.3968000000000001E-2</c:v>
                </c:pt>
                <c:pt idx="16">
                  <c:v>8.9512000000000008E-2</c:v>
                </c:pt>
                <c:pt idx="17">
                  <c:v>9.5024000000000011E-2</c:v>
                </c:pt>
                <c:pt idx="18">
                  <c:v>0.10048800000000001</c:v>
                </c:pt>
                <c:pt idx="19">
                  <c:v>0.10612000000000001</c:v>
                </c:pt>
                <c:pt idx="20">
                  <c:v>0.11150400000000001</c:v>
                </c:pt>
                <c:pt idx="21">
                  <c:v>0.11691199999999999</c:v>
                </c:pt>
                <c:pt idx="22">
                  <c:v>0.12232000000000001</c:v>
                </c:pt>
                <c:pt idx="23">
                  <c:v>0.12774400000000002</c:v>
                </c:pt>
                <c:pt idx="24">
                  <c:v>0.13328800000000002</c:v>
                </c:pt>
                <c:pt idx="25">
                  <c:v>0.138456</c:v>
                </c:pt>
                <c:pt idx="26">
                  <c:v>0.143848</c:v>
                </c:pt>
                <c:pt idx="27">
                  <c:v>0.14915200000000001</c:v>
                </c:pt>
                <c:pt idx="28">
                  <c:v>0.15444000000000002</c:v>
                </c:pt>
                <c:pt idx="29">
                  <c:v>0.15972800000000001</c:v>
                </c:pt>
                <c:pt idx="30">
                  <c:v>0.165024</c:v>
                </c:pt>
                <c:pt idx="31">
                  <c:v>0.17022400000000001</c:v>
                </c:pt>
                <c:pt idx="32">
                  <c:v>0.17538400000000001</c:v>
                </c:pt>
                <c:pt idx="33">
                  <c:v>0.18057600000000001</c:v>
                </c:pt>
                <c:pt idx="34">
                  <c:v>0.185672</c:v>
                </c:pt>
                <c:pt idx="35">
                  <c:v>0.19092000000000001</c:v>
                </c:pt>
                <c:pt idx="36">
                  <c:v>0.19584800000000002</c:v>
                </c:pt>
                <c:pt idx="37">
                  <c:v>0.20101600000000003</c:v>
                </c:pt>
                <c:pt idx="38">
                  <c:v>0.205904</c:v>
                </c:pt>
                <c:pt idx="39">
                  <c:v>0.21104000000000001</c:v>
                </c:pt>
                <c:pt idx="40">
                  <c:v>0.21584800000000001</c:v>
                </c:pt>
                <c:pt idx="41">
                  <c:v>0.22079200000000002</c:v>
                </c:pt>
                <c:pt idx="42">
                  <c:v>0.22580800000000001</c:v>
                </c:pt>
                <c:pt idx="43">
                  <c:v>0.23051199999999999</c:v>
                </c:pt>
                <c:pt idx="44">
                  <c:v>0.23533600000000002</c:v>
                </c:pt>
                <c:pt idx="45">
                  <c:v>0.24018400000000004</c:v>
                </c:pt>
                <c:pt idx="46">
                  <c:v>0.24483200000000002</c:v>
                </c:pt>
                <c:pt idx="47">
                  <c:v>0.24949600000000002</c:v>
                </c:pt>
                <c:pt idx="48">
                  <c:v>0.25414400000000004</c:v>
                </c:pt>
                <c:pt idx="49">
                  <c:v>0.25880000000000003</c:v>
                </c:pt>
                <c:pt idx="50">
                  <c:v>0.26342399999999999</c:v>
                </c:pt>
                <c:pt idx="51">
                  <c:v>0.267872</c:v>
                </c:pt>
                <c:pt idx="52">
                  <c:v>0.272368</c:v>
                </c:pt>
                <c:pt idx="53">
                  <c:v>0.27681600000000001</c:v>
                </c:pt>
                <c:pt idx="54">
                  <c:v>0.28136800000000001</c:v>
                </c:pt>
                <c:pt idx="55">
                  <c:v>0.28567199999999998</c:v>
                </c:pt>
                <c:pt idx="56">
                  <c:v>0.290016</c:v>
                </c:pt>
                <c:pt idx="57">
                  <c:v>0.29419200000000001</c:v>
                </c:pt>
                <c:pt idx="58">
                  <c:v>0.29848800000000003</c:v>
                </c:pt>
                <c:pt idx="59">
                  <c:v>0.302672</c:v>
                </c:pt>
                <c:pt idx="60">
                  <c:v>0.30671999999999999</c:v>
                </c:pt>
                <c:pt idx="61">
                  <c:v>0.31089600000000001</c:v>
                </c:pt>
                <c:pt idx="62">
                  <c:v>0.31496800000000003</c:v>
                </c:pt>
                <c:pt idx="63">
                  <c:v>0.31884800000000002</c:v>
                </c:pt>
                <c:pt idx="64">
                  <c:v>0.322712</c:v>
                </c:pt>
                <c:pt idx="65">
                  <c:v>0.32666400000000001</c:v>
                </c:pt>
                <c:pt idx="66">
                  <c:v>0.33044800000000002</c:v>
                </c:pt>
                <c:pt idx="67">
                  <c:v>0.33435200000000004</c:v>
                </c:pt>
                <c:pt idx="68">
                  <c:v>0.33795999999999998</c:v>
                </c:pt>
                <c:pt idx="69">
                  <c:v>0.34166400000000002</c:v>
                </c:pt>
                <c:pt idx="70">
                  <c:v>0.34529600000000005</c:v>
                </c:pt>
                <c:pt idx="71">
                  <c:v>0.34878400000000004</c:v>
                </c:pt>
                <c:pt idx="72">
                  <c:v>0.35239999999999999</c:v>
                </c:pt>
                <c:pt idx="73">
                  <c:v>0.35575200000000001</c:v>
                </c:pt>
                <c:pt idx="74">
                  <c:v>0.35911999999999999</c:v>
                </c:pt>
                <c:pt idx="75">
                  <c:v>0.36253600000000002</c:v>
                </c:pt>
                <c:pt idx="76">
                  <c:v>0.36579200000000001</c:v>
                </c:pt>
                <c:pt idx="77">
                  <c:v>0.36899200000000004</c:v>
                </c:pt>
                <c:pt idx="78">
                  <c:v>0.372168</c:v>
                </c:pt>
                <c:pt idx="79">
                  <c:v>0.37526399999999999</c:v>
                </c:pt>
                <c:pt idx="80">
                  <c:v>0.37832800000000005</c:v>
                </c:pt>
                <c:pt idx="81">
                  <c:v>0.38131199999999998</c:v>
                </c:pt>
                <c:pt idx="82">
                  <c:v>0.38432800000000006</c:v>
                </c:pt>
                <c:pt idx="83">
                  <c:v>0.387048</c:v>
                </c:pt>
                <c:pt idx="84">
                  <c:v>0.389936</c:v>
                </c:pt>
                <c:pt idx="85">
                  <c:v>0.39277600000000001</c:v>
                </c:pt>
                <c:pt idx="86">
                  <c:v>0.39538400000000001</c:v>
                </c:pt>
                <c:pt idx="87">
                  <c:v>0.39804</c:v>
                </c:pt>
                <c:pt idx="88">
                  <c:v>0.40064000000000005</c:v>
                </c:pt>
                <c:pt idx="89">
                  <c:v>0.40298400000000001</c:v>
                </c:pt>
                <c:pt idx="90">
                  <c:v>0.40549600000000002</c:v>
                </c:pt>
                <c:pt idx="91">
                  <c:v>0.407752</c:v>
                </c:pt>
                <c:pt idx="92">
                  <c:v>0.41003999999999996</c:v>
                </c:pt>
                <c:pt idx="93">
                  <c:v>0.41231200000000001</c:v>
                </c:pt>
                <c:pt idx="94">
                  <c:v>0.41452800000000001</c:v>
                </c:pt>
                <c:pt idx="95">
                  <c:v>0.41664000000000001</c:v>
                </c:pt>
                <c:pt idx="96">
                  <c:v>0.41861599999999999</c:v>
                </c:pt>
                <c:pt idx="97">
                  <c:v>0.42060800000000004</c:v>
                </c:pt>
                <c:pt idx="98">
                  <c:v>0.422512</c:v>
                </c:pt>
                <c:pt idx="99">
                  <c:v>0.42445600000000006</c:v>
                </c:pt>
                <c:pt idx="100">
                  <c:v>0.42610400000000004</c:v>
                </c:pt>
                <c:pt idx="101">
                  <c:v>0.42778400000000005</c:v>
                </c:pt>
                <c:pt idx="102">
                  <c:v>0.42946400000000007</c:v>
                </c:pt>
                <c:pt idx="103">
                  <c:v>0.43108000000000002</c:v>
                </c:pt>
                <c:pt idx="104">
                  <c:v>0.43251200000000001</c:v>
                </c:pt>
                <c:pt idx="105">
                  <c:v>0.43408000000000002</c:v>
                </c:pt>
                <c:pt idx="106">
                  <c:v>0.435336</c:v>
                </c:pt>
                <c:pt idx="107">
                  <c:v>0.43669600000000003</c:v>
                </c:pt>
                <c:pt idx="108">
                  <c:v>0.43792799999999998</c:v>
                </c:pt>
                <c:pt idx="109">
                  <c:v>0.43909600000000004</c:v>
                </c:pt>
                <c:pt idx="110">
                  <c:v>0.44018400000000002</c:v>
                </c:pt>
                <c:pt idx="111">
                  <c:v>0.44109600000000004</c:v>
                </c:pt>
                <c:pt idx="112">
                  <c:v>0.44212000000000001</c:v>
                </c:pt>
                <c:pt idx="113">
                  <c:v>0.44296000000000008</c:v>
                </c:pt>
                <c:pt idx="114">
                  <c:v>0.44376000000000004</c:v>
                </c:pt>
                <c:pt idx="115">
                  <c:v>0.44452799999999998</c:v>
                </c:pt>
                <c:pt idx="116">
                  <c:v>0.44516000000000006</c:v>
                </c:pt>
                <c:pt idx="117">
                  <c:v>0.44583999999999996</c:v>
                </c:pt>
                <c:pt idx="118">
                  <c:v>0.44627200000000006</c:v>
                </c:pt>
                <c:pt idx="119">
                  <c:v>0.44678400000000001</c:v>
                </c:pt>
                <c:pt idx="120">
                  <c:v>0.44716800000000007</c:v>
                </c:pt>
                <c:pt idx="121">
                  <c:v>0.44744</c:v>
                </c:pt>
                <c:pt idx="122">
                  <c:v>0.44770399999999999</c:v>
                </c:pt>
                <c:pt idx="123">
                  <c:v>0.44786400000000004</c:v>
                </c:pt>
                <c:pt idx="124">
                  <c:v>0.44796800000000003</c:v>
                </c:pt>
                <c:pt idx="125">
                  <c:v>0.44800000000000001</c:v>
                </c:pt>
                <c:pt idx="126">
                  <c:v>0.44796000000000008</c:v>
                </c:pt>
                <c:pt idx="127">
                  <c:v>0.447824</c:v>
                </c:pt>
                <c:pt idx="128">
                  <c:v>0.44767200000000007</c:v>
                </c:pt>
                <c:pt idx="129">
                  <c:v>0.44740800000000003</c:v>
                </c:pt>
                <c:pt idx="130">
                  <c:v>0.447104</c:v>
                </c:pt>
                <c:pt idx="131">
                  <c:v>0.446712</c:v>
                </c:pt>
                <c:pt idx="132">
                  <c:v>0.44622400000000001</c:v>
                </c:pt>
                <c:pt idx="133">
                  <c:v>0.44558400000000004</c:v>
                </c:pt>
                <c:pt idx="134">
                  <c:v>0.44513599999999998</c:v>
                </c:pt>
                <c:pt idx="135">
                  <c:v>0.44443199999999999</c:v>
                </c:pt>
                <c:pt idx="136">
                  <c:v>0.44368800000000003</c:v>
                </c:pt>
                <c:pt idx="137">
                  <c:v>0.44273599999999996</c:v>
                </c:pt>
                <c:pt idx="138">
                  <c:v>0.44191200000000003</c:v>
                </c:pt>
                <c:pt idx="139">
                  <c:v>0.44088000000000005</c:v>
                </c:pt>
                <c:pt idx="140">
                  <c:v>0.44</c:v>
                </c:pt>
                <c:pt idx="141">
                  <c:v>0.43874399999999997</c:v>
                </c:pt>
                <c:pt idx="142">
                  <c:v>0.43777600000000005</c:v>
                </c:pt>
                <c:pt idx="143">
                  <c:v>0.43636800000000003</c:v>
                </c:pt>
                <c:pt idx="144">
                  <c:v>0.43521599999999999</c:v>
                </c:pt>
                <c:pt idx="145">
                  <c:v>0.43391200000000002</c:v>
                </c:pt>
                <c:pt idx="146">
                  <c:v>0.43227200000000005</c:v>
                </c:pt>
                <c:pt idx="147">
                  <c:v>0.43090400000000001</c:v>
                </c:pt>
                <c:pt idx="148">
                  <c:v>0.42939200000000005</c:v>
                </c:pt>
                <c:pt idx="149">
                  <c:v>0.42763200000000001</c:v>
                </c:pt>
                <c:pt idx="150">
                  <c:v>0.42605600000000005</c:v>
                </c:pt>
                <c:pt idx="151">
                  <c:v>0.42393599999999998</c:v>
                </c:pt>
                <c:pt idx="152">
                  <c:v>0.4224</c:v>
                </c:pt>
                <c:pt idx="153">
                  <c:v>0.42052</c:v>
                </c:pt>
                <c:pt idx="154">
                  <c:v>0.41850400000000004</c:v>
                </c:pt>
                <c:pt idx="155">
                  <c:v>0.41641600000000001</c:v>
                </c:pt>
                <c:pt idx="156">
                  <c:v>0.41442400000000001</c:v>
                </c:pt>
                <c:pt idx="157">
                  <c:v>0.412248</c:v>
                </c:pt>
                <c:pt idx="158">
                  <c:v>0.40982400000000002</c:v>
                </c:pt>
                <c:pt idx="159">
                  <c:v>0.40738400000000002</c:v>
                </c:pt>
                <c:pt idx="160">
                  <c:v>0.40533600000000003</c:v>
                </c:pt>
                <c:pt idx="161">
                  <c:v>0.40278400000000003</c:v>
                </c:pt>
                <c:pt idx="162">
                  <c:v>0.400368</c:v>
                </c:pt>
                <c:pt idx="163">
                  <c:v>0.39780799999999999</c:v>
                </c:pt>
                <c:pt idx="164">
                  <c:v>0.39519200000000004</c:v>
                </c:pt>
                <c:pt idx="165">
                  <c:v>0.39237600000000006</c:v>
                </c:pt>
                <c:pt idx="166">
                  <c:v>0.38964799999999999</c:v>
                </c:pt>
                <c:pt idx="167">
                  <c:v>0.38703200000000004</c:v>
                </c:pt>
                <c:pt idx="168">
                  <c:v>0.38380800000000004</c:v>
                </c:pt>
                <c:pt idx="169">
                  <c:v>0.38078400000000001</c:v>
                </c:pt>
                <c:pt idx="170">
                  <c:v>0.37808800000000004</c:v>
                </c:pt>
                <c:pt idx="171">
                  <c:v>0.37510399999999999</c:v>
                </c:pt>
                <c:pt idx="172">
                  <c:v>0.37198400000000004</c:v>
                </c:pt>
                <c:pt idx="173">
                  <c:v>0.36857600000000001</c:v>
                </c:pt>
                <c:pt idx="174">
                  <c:v>0.36571199999999998</c:v>
                </c:pt>
                <c:pt idx="175">
                  <c:v>0.36231999999999998</c:v>
                </c:pt>
                <c:pt idx="176">
                  <c:v>0.35880800000000002</c:v>
                </c:pt>
                <c:pt idx="177">
                  <c:v>0.35560800000000004</c:v>
                </c:pt>
                <c:pt idx="178">
                  <c:v>0.352136</c:v>
                </c:pt>
                <c:pt idx="179">
                  <c:v>0.34872800000000004</c:v>
                </c:pt>
                <c:pt idx="180">
                  <c:v>0.34517600000000004</c:v>
                </c:pt>
                <c:pt idx="181">
                  <c:v>0.34128000000000003</c:v>
                </c:pt>
                <c:pt idx="182">
                  <c:v>0.33767199999999997</c:v>
                </c:pt>
                <c:pt idx="183">
                  <c:v>0.33375199999999999</c:v>
                </c:pt>
                <c:pt idx="184">
                  <c:v>0.33004</c:v>
                </c:pt>
                <c:pt idx="185">
                  <c:v>0.32649600000000001</c:v>
                </c:pt>
                <c:pt idx="186">
                  <c:v>0.322496</c:v>
                </c:pt>
                <c:pt idx="187">
                  <c:v>0.31863200000000003</c:v>
                </c:pt>
                <c:pt idx="188">
                  <c:v>0.31459999999999999</c:v>
                </c:pt>
                <c:pt idx="189">
                  <c:v>0.31046400000000002</c:v>
                </c:pt>
                <c:pt idx="190">
                  <c:v>0.306392</c:v>
                </c:pt>
                <c:pt idx="191">
                  <c:v>0.30239199999999999</c:v>
                </c:pt>
                <c:pt idx="192">
                  <c:v>0.29826400000000003</c:v>
                </c:pt>
                <c:pt idx="193">
                  <c:v>0.29388000000000003</c:v>
                </c:pt>
                <c:pt idx="194">
                  <c:v>0.28978400000000004</c:v>
                </c:pt>
                <c:pt idx="195">
                  <c:v>0.28555200000000003</c:v>
                </c:pt>
                <c:pt idx="196">
                  <c:v>0.28101599999999999</c:v>
                </c:pt>
                <c:pt idx="197">
                  <c:v>0.27654400000000001</c:v>
                </c:pt>
                <c:pt idx="198">
                  <c:v>0.272144</c:v>
                </c:pt>
                <c:pt idx="199">
                  <c:v>0.267424</c:v>
                </c:pt>
                <c:pt idx="200">
                  <c:v>0.26301599999999997</c:v>
                </c:pt>
                <c:pt idx="201">
                  <c:v>0.25862399999999997</c:v>
                </c:pt>
                <c:pt idx="202">
                  <c:v>0.25397600000000004</c:v>
                </c:pt>
                <c:pt idx="203">
                  <c:v>0.24948000000000004</c:v>
                </c:pt>
                <c:pt idx="204">
                  <c:v>0.244704</c:v>
                </c:pt>
                <c:pt idx="205">
                  <c:v>0.23983200000000002</c:v>
                </c:pt>
                <c:pt idx="206">
                  <c:v>0.23521600000000001</c:v>
                </c:pt>
                <c:pt idx="207">
                  <c:v>0.23028000000000004</c:v>
                </c:pt>
                <c:pt idx="208">
                  <c:v>0.22561599999999998</c:v>
                </c:pt>
                <c:pt idx="209">
                  <c:v>0.22070400000000001</c:v>
                </c:pt>
                <c:pt idx="210">
                  <c:v>0.215752</c:v>
                </c:pt>
                <c:pt idx="211">
                  <c:v>0.21082399999999998</c:v>
                </c:pt>
                <c:pt idx="212">
                  <c:v>0.20564000000000002</c:v>
                </c:pt>
                <c:pt idx="213">
                  <c:v>0.200848</c:v>
                </c:pt>
                <c:pt idx="214">
                  <c:v>0.195824</c:v>
                </c:pt>
                <c:pt idx="215">
                  <c:v>0.19066400000000003</c:v>
                </c:pt>
                <c:pt idx="216">
                  <c:v>0.185616</c:v>
                </c:pt>
                <c:pt idx="217">
                  <c:v>0.18045600000000001</c:v>
                </c:pt>
                <c:pt idx="218">
                  <c:v>0.17488800000000002</c:v>
                </c:pt>
                <c:pt idx="219">
                  <c:v>0.170072</c:v>
                </c:pt>
                <c:pt idx="220">
                  <c:v>0.16473599999999999</c:v>
                </c:pt>
                <c:pt idx="221">
                  <c:v>0.159496</c:v>
                </c:pt>
                <c:pt idx="222">
                  <c:v>0.15428</c:v>
                </c:pt>
                <c:pt idx="223">
                  <c:v>0.14896800000000002</c:v>
                </c:pt>
                <c:pt idx="224">
                  <c:v>0.14355999999999999</c:v>
                </c:pt>
                <c:pt idx="225">
                  <c:v>0.13836800000000002</c:v>
                </c:pt>
                <c:pt idx="226">
                  <c:v>0.13275200000000001</c:v>
                </c:pt>
                <c:pt idx="227">
                  <c:v>0.12760000000000002</c:v>
                </c:pt>
                <c:pt idx="228">
                  <c:v>0.12221600000000002</c:v>
                </c:pt>
                <c:pt idx="229">
                  <c:v>0.116784</c:v>
                </c:pt>
                <c:pt idx="230">
                  <c:v>0.111384</c:v>
                </c:pt>
                <c:pt idx="231">
                  <c:v>0.105824</c:v>
                </c:pt>
                <c:pt idx="232">
                  <c:v>0.100392</c:v>
                </c:pt>
                <c:pt idx="233">
                  <c:v>9.4904000000000002E-2</c:v>
                </c:pt>
                <c:pt idx="234">
                  <c:v>8.9303999999999994E-2</c:v>
                </c:pt>
                <c:pt idx="235">
                  <c:v>8.3799999999999999E-2</c:v>
                </c:pt>
                <c:pt idx="236">
                  <c:v>7.8332000000000013E-2</c:v>
                </c:pt>
                <c:pt idx="237">
                  <c:v>7.2825600000000004E-2</c:v>
                </c:pt>
                <c:pt idx="238">
                  <c:v>6.6891200000000012E-2</c:v>
                </c:pt>
                <c:pt idx="239">
                  <c:v>6.1715200000000005E-2</c:v>
                </c:pt>
                <c:pt idx="240">
                  <c:v>5.59184E-2</c:v>
                </c:pt>
                <c:pt idx="241">
                  <c:v>5.04176E-2</c:v>
                </c:pt>
                <c:pt idx="242">
                  <c:v>4.4848000000000006E-2</c:v>
                </c:pt>
                <c:pt idx="243">
                  <c:v>3.9031200000000002E-2</c:v>
                </c:pt>
                <c:pt idx="244">
                  <c:v>3.3647200000000002E-2</c:v>
                </c:pt>
                <c:pt idx="245">
                  <c:v>2.81176E-2</c:v>
                </c:pt>
                <c:pt idx="246">
                  <c:v>2.2469599999999999E-2</c:v>
                </c:pt>
                <c:pt idx="247">
                  <c:v>1.6728800000000002E-2</c:v>
                </c:pt>
                <c:pt idx="248">
                  <c:v>1.0931999999999999E-2</c:v>
                </c:pt>
                <c:pt idx="249">
                  <c:v>5.4447200000000001E-3</c:v>
                </c:pt>
                <c:pt idx="250">
                  <c:v>-1.06328E-4</c:v>
                </c:pt>
                <c:pt idx="251">
                  <c:v>-5.7341600000000003E-3</c:v>
                </c:pt>
                <c:pt idx="252">
                  <c:v>-1.1404000000000001E-2</c:v>
                </c:pt>
                <c:pt idx="253">
                  <c:v>-1.69664E-2</c:v>
                </c:pt>
                <c:pt idx="254">
                  <c:v>-2.2617599999999998E-2</c:v>
                </c:pt>
                <c:pt idx="255">
                  <c:v>-2.8334399999999999E-2</c:v>
                </c:pt>
                <c:pt idx="256">
                  <c:v>-3.3838400000000005E-2</c:v>
                </c:pt>
                <c:pt idx="257">
                  <c:v>-3.9469600000000007E-2</c:v>
                </c:pt>
                <c:pt idx="258">
                  <c:v>-4.5032799999999998E-2</c:v>
                </c:pt>
                <c:pt idx="259">
                  <c:v>-5.08464E-2</c:v>
                </c:pt>
                <c:pt idx="260">
                  <c:v>-5.6193600000000003E-2</c:v>
                </c:pt>
                <c:pt idx="261">
                  <c:v>-6.1826400000000004E-2</c:v>
                </c:pt>
                <c:pt idx="262">
                  <c:v>-6.7721600000000007E-2</c:v>
                </c:pt>
                <c:pt idx="263">
                  <c:v>-7.2883200000000009E-2</c:v>
                </c:pt>
                <c:pt idx="264">
                  <c:v>-7.8597600000000004E-2</c:v>
                </c:pt>
                <c:pt idx="265">
                  <c:v>-8.4272000000000014E-2</c:v>
                </c:pt>
                <c:pt idx="266">
                  <c:v>-8.9808000000000013E-2</c:v>
                </c:pt>
                <c:pt idx="267">
                  <c:v>-9.5144000000000006E-2</c:v>
                </c:pt>
                <c:pt idx="268">
                  <c:v>-0.10047200000000001</c:v>
                </c:pt>
                <c:pt idx="269">
                  <c:v>-0.10624000000000001</c:v>
                </c:pt>
                <c:pt idx="270">
                  <c:v>-0.111704</c:v>
                </c:pt>
                <c:pt idx="271">
                  <c:v>-0.116952</c:v>
                </c:pt>
                <c:pt idx="272">
                  <c:v>-0.122456</c:v>
                </c:pt>
                <c:pt idx="273">
                  <c:v>-0.12774400000000002</c:v>
                </c:pt>
                <c:pt idx="274">
                  <c:v>-0.13340000000000002</c:v>
                </c:pt>
                <c:pt idx="275">
                  <c:v>-0.13844800000000002</c:v>
                </c:pt>
                <c:pt idx="276">
                  <c:v>-0.14402400000000001</c:v>
                </c:pt>
                <c:pt idx="277">
                  <c:v>-0.14924000000000001</c:v>
                </c:pt>
                <c:pt idx="278">
                  <c:v>-0.15464800000000001</c:v>
                </c:pt>
                <c:pt idx="279">
                  <c:v>-0.159776</c:v>
                </c:pt>
                <c:pt idx="280">
                  <c:v>-0.16514400000000001</c:v>
                </c:pt>
                <c:pt idx="281">
                  <c:v>-0.17022400000000001</c:v>
                </c:pt>
                <c:pt idx="282">
                  <c:v>-0.17547200000000002</c:v>
                </c:pt>
                <c:pt idx="283">
                  <c:v>-0.18055200000000002</c:v>
                </c:pt>
                <c:pt idx="284">
                  <c:v>-0.18588800000000003</c:v>
                </c:pt>
                <c:pt idx="285">
                  <c:v>-0.19090400000000002</c:v>
                </c:pt>
                <c:pt idx="286">
                  <c:v>-0.196104</c:v>
                </c:pt>
                <c:pt idx="287">
                  <c:v>-0.20103200000000002</c:v>
                </c:pt>
                <c:pt idx="288">
                  <c:v>-0.206152</c:v>
                </c:pt>
                <c:pt idx="289">
                  <c:v>-0.21091199999999999</c:v>
                </c:pt>
                <c:pt idx="290">
                  <c:v>-0.216</c:v>
                </c:pt>
                <c:pt idx="291">
                  <c:v>-0.22078400000000004</c:v>
                </c:pt>
                <c:pt idx="292">
                  <c:v>-0.22583200000000003</c:v>
                </c:pt>
                <c:pt idx="293">
                  <c:v>-0.23073600000000002</c:v>
                </c:pt>
                <c:pt idx="294">
                  <c:v>-0.23557600000000004</c:v>
                </c:pt>
                <c:pt idx="295">
                  <c:v>-0.24010400000000001</c:v>
                </c:pt>
                <c:pt idx="296">
                  <c:v>-0.24484000000000003</c:v>
                </c:pt>
                <c:pt idx="297">
                  <c:v>-0.24977600000000003</c:v>
                </c:pt>
                <c:pt idx="298">
                  <c:v>-0.25428800000000001</c:v>
                </c:pt>
                <c:pt idx="299">
                  <c:v>-0.25889600000000002</c:v>
                </c:pt>
                <c:pt idx="300">
                  <c:v>-0.26338400000000001</c:v>
                </c:pt>
                <c:pt idx="301">
                  <c:v>-0.26789600000000002</c:v>
                </c:pt>
                <c:pt idx="302">
                  <c:v>-0.272368</c:v>
                </c:pt>
                <c:pt idx="303">
                  <c:v>-0.27699200000000002</c:v>
                </c:pt>
                <c:pt idx="304">
                  <c:v>-0.28129599999999999</c:v>
                </c:pt>
                <c:pt idx="305">
                  <c:v>-0.28565600000000002</c:v>
                </c:pt>
                <c:pt idx="306">
                  <c:v>-0.289904</c:v>
                </c:pt>
                <c:pt idx="307">
                  <c:v>-0.29420000000000002</c:v>
                </c:pt>
                <c:pt idx="308">
                  <c:v>-0.298456</c:v>
                </c:pt>
                <c:pt idx="309">
                  <c:v>-0.30271999999999999</c:v>
                </c:pt>
                <c:pt idx="310">
                  <c:v>-0.30676000000000003</c:v>
                </c:pt>
                <c:pt idx="311">
                  <c:v>-0.31080000000000002</c:v>
                </c:pt>
                <c:pt idx="312">
                  <c:v>-0.31485600000000002</c:v>
                </c:pt>
                <c:pt idx="313">
                  <c:v>-0.31879200000000002</c:v>
                </c:pt>
                <c:pt idx="314">
                  <c:v>-0.32297600000000004</c:v>
                </c:pt>
                <c:pt idx="315">
                  <c:v>-0.32678400000000002</c:v>
                </c:pt>
                <c:pt idx="316">
                  <c:v>-0.33044000000000001</c:v>
                </c:pt>
                <c:pt idx="317">
                  <c:v>-0.33419200000000004</c:v>
                </c:pt>
                <c:pt idx="318">
                  <c:v>-0.33793600000000001</c:v>
                </c:pt>
                <c:pt idx="319">
                  <c:v>-0.34164800000000001</c:v>
                </c:pt>
                <c:pt idx="320">
                  <c:v>-0.34520000000000001</c:v>
                </c:pt>
                <c:pt idx="321">
                  <c:v>-0.34878400000000004</c:v>
                </c:pt>
                <c:pt idx="322">
                  <c:v>-0.35232800000000003</c:v>
                </c:pt>
                <c:pt idx="323">
                  <c:v>-0.355744</c:v>
                </c:pt>
                <c:pt idx="324">
                  <c:v>-0.35924800000000001</c:v>
                </c:pt>
                <c:pt idx="325">
                  <c:v>-0.36264000000000002</c:v>
                </c:pt>
                <c:pt idx="326">
                  <c:v>-0.36580000000000001</c:v>
                </c:pt>
                <c:pt idx="327">
                  <c:v>-0.36896800000000002</c:v>
                </c:pt>
                <c:pt idx="328">
                  <c:v>-0.37226399999999998</c:v>
                </c:pt>
                <c:pt idx="329">
                  <c:v>-0.37528800000000001</c:v>
                </c:pt>
                <c:pt idx="330">
                  <c:v>-0.37840000000000001</c:v>
                </c:pt>
                <c:pt idx="331">
                  <c:v>-0.38136799999999998</c:v>
                </c:pt>
                <c:pt idx="332">
                  <c:v>-0.38420000000000004</c:v>
                </c:pt>
                <c:pt idx="333">
                  <c:v>-0.38706400000000002</c:v>
                </c:pt>
                <c:pt idx="334">
                  <c:v>-0.38991199999999998</c:v>
                </c:pt>
                <c:pt idx="335">
                  <c:v>-0.39276800000000001</c:v>
                </c:pt>
                <c:pt idx="336">
                  <c:v>-0.39537600000000006</c:v>
                </c:pt>
                <c:pt idx="337">
                  <c:v>-0.39801599999999998</c:v>
                </c:pt>
                <c:pt idx="338">
                  <c:v>-0.40048000000000006</c:v>
                </c:pt>
                <c:pt idx="339">
                  <c:v>-0.40295200000000003</c:v>
                </c:pt>
                <c:pt idx="340">
                  <c:v>-0.40549600000000002</c:v>
                </c:pt>
                <c:pt idx="341">
                  <c:v>-0.40776000000000001</c:v>
                </c:pt>
                <c:pt idx="342">
                  <c:v>-0.41004799999999997</c:v>
                </c:pt>
                <c:pt idx="343">
                  <c:v>-0.412296</c:v>
                </c:pt>
                <c:pt idx="344">
                  <c:v>-0.41453599999999996</c:v>
                </c:pt>
                <c:pt idx="345">
                  <c:v>-0.41656000000000004</c:v>
                </c:pt>
                <c:pt idx="346">
                  <c:v>-0.41858400000000001</c:v>
                </c:pt>
                <c:pt idx="347">
                  <c:v>-0.42056000000000004</c:v>
                </c:pt>
                <c:pt idx="348">
                  <c:v>-0.42267200000000005</c:v>
                </c:pt>
                <c:pt idx="349">
                  <c:v>-0.42431999999999997</c:v>
                </c:pt>
                <c:pt idx="350">
                  <c:v>-0.42614399999999997</c:v>
                </c:pt>
                <c:pt idx="351">
                  <c:v>-0.42784</c:v>
                </c:pt>
                <c:pt idx="352">
                  <c:v>-0.42943199999999998</c:v>
                </c:pt>
                <c:pt idx="353">
                  <c:v>-0.43103199999999997</c:v>
                </c:pt>
                <c:pt idx="354">
                  <c:v>-0.43256800000000006</c:v>
                </c:pt>
                <c:pt idx="355">
                  <c:v>-0.434</c:v>
                </c:pt>
                <c:pt idx="356">
                  <c:v>-0.43529600000000002</c:v>
                </c:pt>
                <c:pt idx="357">
                  <c:v>-0.436616</c:v>
                </c:pt>
                <c:pt idx="358">
                  <c:v>-0.437832</c:v>
                </c:pt>
                <c:pt idx="359">
                  <c:v>-0.43902400000000003</c:v>
                </c:pt>
                <c:pt idx="360">
                  <c:v>-0.44012000000000001</c:v>
                </c:pt>
                <c:pt idx="361">
                  <c:v>-0.44118400000000002</c:v>
                </c:pt>
                <c:pt idx="362">
                  <c:v>-0.44207200000000002</c:v>
                </c:pt>
                <c:pt idx="363">
                  <c:v>-0.443</c:v>
                </c:pt>
                <c:pt idx="364">
                  <c:v>-0.44374399999999997</c:v>
                </c:pt>
                <c:pt idx="365">
                  <c:v>-0.44447200000000003</c:v>
                </c:pt>
                <c:pt idx="366">
                  <c:v>-0.44514399999999998</c:v>
                </c:pt>
                <c:pt idx="367">
                  <c:v>-0.44576000000000005</c:v>
                </c:pt>
                <c:pt idx="368">
                  <c:v>-0.44630400000000003</c:v>
                </c:pt>
                <c:pt idx="369">
                  <c:v>-0.44678400000000001</c:v>
                </c:pt>
                <c:pt idx="370">
                  <c:v>-0.44715200000000005</c:v>
                </c:pt>
                <c:pt idx="371">
                  <c:v>-0.44746400000000003</c:v>
                </c:pt>
                <c:pt idx="372">
                  <c:v>-0.44770399999999999</c:v>
                </c:pt>
                <c:pt idx="373">
                  <c:v>-0.44788000000000006</c:v>
                </c:pt>
                <c:pt idx="374">
                  <c:v>-0.44796800000000003</c:v>
                </c:pt>
                <c:pt idx="375">
                  <c:v>-0.44800000000000001</c:v>
                </c:pt>
                <c:pt idx="376">
                  <c:v>-0.44795200000000007</c:v>
                </c:pt>
                <c:pt idx="377">
                  <c:v>-0.44785600000000009</c:v>
                </c:pt>
                <c:pt idx="378">
                  <c:v>-0.44767200000000007</c:v>
                </c:pt>
                <c:pt idx="379">
                  <c:v>-0.44738400000000006</c:v>
                </c:pt>
                <c:pt idx="380">
                  <c:v>-0.44702399999999998</c:v>
                </c:pt>
                <c:pt idx="381">
                  <c:v>-0.44663999999999998</c:v>
                </c:pt>
                <c:pt idx="382">
                  <c:v>-0.44619200000000003</c:v>
                </c:pt>
                <c:pt idx="383">
                  <c:v>-0.44565600000000005</c:v>
                </c:pt>
                <c:pt idx="384">
                  <c:v>-0.44509600000000005</c:v>
                </c:pt>
                <c:pt idx="385">
                  <c:v>-0.44430400000000003</c:v>
                </c:pt>
                <c:pt idx="386">
                  <c:v>-0.44353599999999999</c:v>
                </c:pt>
                <c:pt idx="387">
                  <c:v>-0.44270400000000004</c:v>
                </c:pt>
                <c:pt idx="388">
                  <c:v>-0.44188000000000005</c:v>
                </c:pt>
                <c:pt idx="389">
                  <c:v>-0.44098400000000004</c:v>
                </c:pt>
                <c:pt idx="390">
                  <c:v>-0.44002400000000003</c:v>
                </c:pt>
                <c:pt idx="391">
                  <c:v>-0.43864799999999998</c:v>
                </c:pt>
                <c:pt idx="392">
                  <c:v>-0.43774399999999997</c:v>
                </c:pt>
                <c:pt idx="393">
                  <c:v>-0.43654399999999999</c:v>
                </c:pt>
                <c:pt idx="394">
                  <c:v>-0.43526400000000004</c:v>
                </c:pt>
                <c:pt idx="395">
                  <c:v>-0.43387200000000004</c:v>
                </c:pt>
                <c:pt idx="396">
                  <c:v>-0.43227200000000005</c:v>
                </c:pt>
                <c:pt idx="397">
                  <c:v>-0.43094399999999999</c:v>
                </c:pt>
                <c:pt idx="398">
                  <c:v>-0.42926400000000003</c:v>
                </c:pt>
                <c:pt idx="399">
                  <c:v>-0.42773600000000001</c:v>
                </c:pt>
                <c:pt idx="400">
                  <c:v>-0.42602400000000001</c:v>
                </c:pt>
                <c:pt idx="401">
                  <c:v>-0.42427200000000004</c:v>
                </c:pt>
                <c:pt idx="402">
                  <c:v>-0.42242400000000002</c:v>
                </c:pt>
                <c:pt idx="403">
                  <c:v>-0.42055200000000004</c:v>
                </c:pt>
                <c:pt idx="404">
                  <c:v>-0.41843199999999997</c:v>
                </c:pt>
                <c:pt idx="405">
                  <c:v>-0.41649600000000003</c:v>
                </c:pt>
                <c:pt idx="406">
                  <c:v>-0.414408</c:v>
                </c:pt>
                <c:pt idx="407">
                  <c:v>-0.41221600000000003</c:v>
                </c:pt>
                <c:pt idx="408">
                  <c:v>-0.40999200000000002</c:v>
                </c:pt>
                <c:pt idx="409">
                  <c:v>-0.40743200000000002</c:v>
                </c:pt>
                <c:pt idx="410">
                  <c:v>-0.40511200000000003</c:v>
                </c:pt>
                <c:pt idx="411">
                  <c:v>-0.40288000000000002</c:v>
                </c:pt>
                <c:pt idx="412">
                  <c:v>-0.40021600000000002</c:v>
                </c:pt>
                <c:pt idx="413">
                  <c:v>-0.39788800000000002</c:v>
                </c:pt>
                <c:pt idx="414">
                  <c:v>-0.39491999999999999</c:v>
                </c:pt>
                <c:pt idx="415">
                  <c:v>-0.39223200000000003</c:v>
                </c:pt>
                <c:pt idx="416">
                  <c:v>-0.38984000000000002</c:v>
                </c:pt>
                <c:pt idx="417">
                  <c:v>-0.38688800000000001</c:v>
                </c:pt>
                <c:pt idx="418">
                  <c:v>-0.38400800000000002</c:v>
                </c:pt>
                <c:pt idx="419">
                  <c:v>-0.38108800000000004</c:v>
                </c:pt>
                <c:pt idx="420">
                  <c:v>-0.37804000000000004</c:v>
                </c:pt>
                <c:pt idx="421">
                  <c:v>-0.37501600000000002</c:v>
                </c:pt>
                <c:pt idx="422">
                  <c:v>-0.372056</c:v>
                </c:pt>
                <c:pt idx="423">
                  <c:v>-0.36877600000000005</c:v>
                </c:pt>
                <c:pt idx="424">
                  <c:v>-0.36548000000000003</c:v>
                </c:pt>
                <c:pt idx="425">
                  <c:v>-0.36236000000000002</c:v>
                </c:pt>
                <c:pt idx="426">
                  <c:v>-0.35897600000000002</c:v>
                </c:pt>
                <c:pt idx="427">
                  <c:v>-0.35558400000000001</c:v>
                </c:pt>
                <c:pt idx="428">
                  <c:v>-0.35220800000000002</c:v>
                </c:pt>
                <c:pt idx="429">
                  <c:v>-0.34869600000000001</c:v>
                </c:pt>
                <c:pt idx="430">
                  <c:v>-0.34509600000000001</c:v>
                </c:pt>
                <c:pt idx="431">
                  <c:v>-0.341472</c:v>
                </c:pt>
                <c:pt idx="432">
                  <c:v>-0.33782400000000001</c:v>
                </c:pt>
                <c:pt idx="433">
                  <c:v>-0.33410400000000001</c:v>
                </c:pt>
                <c:pt idx="434">
                  <c:v>-0.33028000000000002</c:v>
                </c:pt>
                <c:pt idx="435">
                  <c:v>-0.32617600000000002</c:v>
                </c:pt>
                <c:pt idx="436">
                  <c:v>-0.322656</c:v>
                </c:pt>
                <c:pt idx="437">
                  <c:v>-0.318608</c:v>
                </c:pt>
                <c:pt idx="438">
                  <c:v>-0.31476799999999999</c:v>
                </c:pt>
                <c:pt idx="439">
                  <c:v>-0.310608</c:v>
                </c:pt>
                <c:pt idx="440">
                  <c:v>-0.30657600000000002</c:v>
                </c:pt>
                <c:pt idx="441">
                  <c:v>-0.30253600000000003</c:v>
                </c:pt>
                <c:pt idx="442">
                  <c:v>-0.29831999999999997</c:v>
                </c:pt>
                <c:pt idx="443">
                  <c:v>-0.29388000000000003</c:v>
                </c:pt>
                <c:pt idx="444">
                  <c:v>-0.289856</c:v>
                </c:pt>
                <c:pt idx="445">
                  <c:v>-0.28543200000000002</c:v>
                </c:pt>
                <c:pt idx="446">
                  <c:v>-0.281024</c:v>
                </c:pt>
                <c:pt idx="447">
                  <c:v>-0.27673600000000004</c:v>
                </c:pt>
                <c:pt idx="448">
                  <c:v>-0.27200000000000002</c:v>
                </c:pt>
                <c:pt idx="449">
                  <c:v>-0.26777600000000001</c:v>
                </c:pt>
                <c:pt idx="450">
                  <c:v>-0.26304</c:v>
                </c:pt>
                <c:pt idx="451">
                  <c:v>-0.25861600000000001</c:v>
                </c:pt>
                <c:pt idx="452">
                  <c:v>-0.25389600000000001</c:v>
                </c:pt>
                <c:pt idx="453">
                  <c:v>-0.24946399999999999</c:v>
                </c:pt>
                <c:pt idx="454">
                  <c:v>-0.24477600000000002</c:v>
                </c:pt>
                <c:pt idx="455">
                  <c:v>-0.23944800000000002</c:v>
                </c:pt>
                <c:pt idx="456">
                  <c:v>-0.23523200000000002</c:v>
                </c:pt>
                <c:pt idx="457">
                  <c:v>-0.23019200000000001</c:v>
                </c:pt>
                <c:pt idx="458">
                  <c:v>-0.22556799999999999</c:v>
                </c:pt>
                <c:pt idx="459">
                  <c:v>-0.22067199999999998</c:v>
                </c:pt>
                <c:pt idx="460">
                  <c:v>-0.21545600000000001</c:v>
                </c:pt>
                <c:pt idx="461">
                  <c:v>-0.210704</c:v>
                </c:pt>
                <c:pt idx="462">
                  <c:v>-0.20576</c:v>
                </c:pt>
                <c:pt idx="463">
                  <c:v>-0.20080800000000001</c:v>
                </c:pt>
                <c:pt idx="464">
                  <c:v>-0.19570400000000002</c:v>
                </c:pt>
                <c:pt idx="465">
                  <c:v>-0.19068000000000002</c:v>
                </c:pt>
                <c:pt idx="466">
                  <c:v>-0.18552000000000002</c:v>
                </c:pt>
                <c:pt idx="467">
                  <c:v>-0.18044000000000002</c:v>
                </c:pt>
                <c:pt idx="468">
                  <c:v>-0.17527200000000001</c:v>
                </c:pt>
                <c:pt idx="469">
                  <c:v>-0.17009600000000002</c:v>
                </c:pt>
                <c:pt idx="470">
                  <c:v>-0.16448800000000002</c:v>
                </c:pt>
                <c:pt idx="471">
                  <c:v>-0.15959200000000001</c:v>
                </c:pt>
                <c:pt idx="472">
                  <c:v>-0.15417600000000001</c:v>
                </c:pt>
                <c:pt idx="473">
                  <c:v>-0.14891199999999999</c:v>
                </c:pt>
                <c:pt idx="474">
                  <c:v>-0.14357600000000001</c:v>
                </c:pt>
                <c:pt idx="475">
                  <c:v>-0.138432</c:v>
                </c:pt>
                <c:pt idx="476">
                  <c:v>-0.13292799999999999</c:v>
                </c:pt>
                <c:pt idx="477">
                  <c:v>-0.127608</c:v>
                </c:pt>
                <c:pt idx="478">
                  <c:v>-0.122208</c:v>
                </c:pt>
                <c:pt idx="479">
                  <c:v>-0.11656</c:v>
                </c:pt>
                <c:pt idx="480">
                  <c:v>-0.111136</c:v>
                </c:pt>
                <c:pt idx="481">
                  <c:v>-0.10592800000000001</c:v>
                </c:pt>
                <c:pt idx="482">
                  <c:v>-0.10012800000000001</c:v>
                </c:pt>
                <c:pt idx="483">
                  <c:v>-9.4967999999999997E-2</c:v>
                </c:pt>
                <c:pt idx="484">
                  <c:v>-8.947200000000001E-2</c:v>
                </c:pt>
                <c:pt idx="485">
                  <c:v>-8.3912E-2</c:v>
                </c:pt>
                <c:pt idx="486">
                  <c:v>-7.8230400000000005E-2</c:v>
                </c:pt>
                <c:pt idx="487">
                  <c:v>-7.2636800000000015E-2</c:v>
                </c:pt>
                <c:pt idx="488">
                  <c:v>-6.7090400000000008E-2</c:v>
                </c:pt>
                <c:pt idx="489">
                  <c:v>-6.1573599999999999E-2</c:v>
                </c:pt>
                <c:pt idx="490">
                  <c:v>-5.6134400000000008E-2</c:v>
                </c:pt>
                <c:pt idx="491">
                  <c:v>-5.03592E-2</c:v>
                </c:pt>
                <c:pt idx="492">
                  <c:v>-4.4662400000000005E-2</c:v>
                </c:pt>
                <c:pt idx="493">
                  <c:v>-3.9348000000000001E-2</c:v>
                </c:pt>
                <c:pt idx="494">
                  <c:v>-3.3573600000000002E-2</c:v>
                </c:pt>
                <c:pt idx="495">
                  <c:v>-2.7952000000000001E-2</c:v>
                </c:pt>
                <c:pt idx="496">
                  <c:v>-2.2428E-2</c:v>
                </c:pt>
                <c:pt idx="497">
                  <c:v>-1.6651200000000001E-2</c:v>
                </c:pt>
                <c:pt idx="498">
                  <c:v>-1.10416E-2</c:v>
                </c:pt>
                <c:pt idx="499">
                  <c:v>-5.5196000000000004E-3</c:v>
                </c:pt>
                <c:pt idx="500">
                  <c:v>8.6296000000000002E-5</c:v>
                </c:pt>
                <c:pt idx="501">
                  <c:v>5.6839200000000003E-3</c:v>
                </c:pt>
                <c:pt idx="502">
                  <c:v>1.13104E-2</c:v>
                </c:pt>
                <c:pt idx="503">
                  <c:v>1.7048000000000001E-2</c:v>
                </c:pt>
                <c:pt idx="504">
                  <c:v>2.2583200000000001E-2</c:v>
                </c:pt>
                <c:pt idx="505">
                  <c:v>2.8320800000000004E-2</c:v>
                </c:pt>
                <c:pt idx="506">
                  <c:v>3.3975999999999999E-2</c:v>
                </c:pt>
                <c:pt idx="507">
                  <c:v>3.9444E-2</c:v>
                </c:pt>
                <c:pt idx="508">
                  <c:v>4.5088799999999998E-2</c:v>
                </c:pt>
                <c:pt idx="509">
                  <c:v>5.0813600000000007E-2</c:v>
                </c:pt>
                <c:pt idx="510">
                  <c:v>5.63448E-2</c:v>
                </c:pt>
                <c:pt idx="511">
                  <c:v>6.1742400000000003E-2</c:v>
                </c:pt>
                <c:pt idx="512">
                  <c:v>6.7677600000000004E-2</c:v>
                </c:pt>
                <c:pt idx="513">
                  <c:v>7.2970400000000005E-2</c:v>
                </c:pt>
                <c:pt idx="514">
                  <c:v>7.8580800000000006E-2</c:v>
                </c:pt>
                <c:pt idx="515">
                  <c:v>8.3991999999999997E-2</c:v>
                </c:pt>
                <c:pt idx="516">
                  <c:v>8.9487999999999998E-2</c:v>
                </c:pt>
                <c:pt idx="517">
                  <c:v>9.5160000000000008E-2</c:v>
                </c:pt>
                <c:pt idx="518">
                  <c:v>0.100688</c:v>
                </c:pt>
                <c:pt idx="519">
                  <c:v>0.10609600000000001</c:v>
                </c:pt>
                <c:pt idx="520">
                  <c:v>0.11141600000000002</c:v>
                </c:pt>
                <c:pt idx="521">
                  <c:v>0.11691199999999999</c:v>
                </c:pt>
                <c:pt idx="522">
                  <c:v>0.12244000000000002</c:v>
                </c:pt>
                <c:pt idx="523">
                  <c:v>0.12793599999999999</c:v>
                </c:pt>
                <c:pt idx="524">
                  <c:v>0.13324000000000003</c:v>
                </c:pt>
                <c:pt idx="525">
                  <c:v>0.13863200000000001</c:v>
                </c:pt>
                <c:pt idx="526">
                  <c:v>0.14385600000000001</c:v>
                </c:pt>
                <c:pt idx="527">
                  <c:v>0.14910400000000001</c:v>
                </c:pt>
                <c:pt idx="528">
                  <c:v>0.15440000000000001</c:v>
                </c:pt>
                <c:pt idx="529">
                  <c:v>0.159696</c:v>
                </c:pt>
                <c:pt idx="530">
                  <c:v>0.16496</c:v>
                </c:pt>
                <c:pt idx="531">
                  <c:v>0.17023199999999999</c:v>
                </c:pt>
                <c:pt idx="532">
                  <c:v>0.17558399999999999</c:v>
                </c:pt>
                <c:pt idx="533">
                  <c:v>0.180536</c:v>
                </c:pt>
                <c:pt idx="534">
                  <c:v>0.18570400000000001</c:v>
                </c:pt>
                <c:pt idx="535">
                  <c:v>0.19098399999999999</c:v>
                </c:pt>
                <c:pt idx="536">
                  <c:v>0.19583200000000001</c:v>
                </c:pt>
                <c:pt idx="537">
                  <c:v>0.20096800000000001</c:v>
                </c:pt>
                <c:pt idx="538">
                  <c:v>0.20613600000000001</c:v>
                </c:pt>
                <c:pt idx="539">
                  <c:v>0.21107199999999998</c:v>
                </c:pt>
                <c:pt idx="540">
                  <c:v>0.21608800000000003</c:v>
                </c:pt>
                <c:pt idx="541">
                  <c:v>0.22082399999999999</c:v>
                </c:pt>
                <c:pt idx="542">
                  <c:v>0.225664</c:v>
                </c:pt>
                <c:pt idx="543">
                  <c:v>0.23050400000000001</c:v>
                </c:pt>
                <c:pt idx="544">
                  <c:v>0.23528800000000002</c:v>
                </c:pt>
                <c:pt idx="545">
                  <c:v>0.24005600000000002</c:v>
                </c:pt>
                <c:pt idx="546">
                  <c:v>0.244952</c:v>
                </c:pt>
                <c:pt idx="547">
                  <c:v>0.24958400000000003</c:v>
                </c:pt>
                <c:pt idx="548">
                  <c:v>0.25413600000000003</c:v>
                </c:pt>
                <c:pt idx="549">
                  <c:v>0.25881599999999999</c:v>
                </c:pt>
                <c:pt idx="550">
                  <c:v>0.26352800000000004</c:v>
                </c:pt>
                <c:pt idx="551">
                  <c:v>0.26791999999999999</c:v>
                </c:pt>
                <c:pt idx="552">
                  <c:v>0.27239200000000002</c:v>
                </c:pt>
                <c:pt idx="553">
                  <c:v>0.276864</c:v>
                </c:pt>
                <c:pt idx="554">
                  <c:v>0.28129599999999999</c:v>
                </c:pt>
                <c:pt idx="555">
                  <c:v>0.28559200000000001</c:v>
                </c:pt>
                <c:pt idx="556">
                  <c:v>0.29000799999999999</c:v>
                </c:pt>
                <c:pt idx="557">
                  <c:v>0.29423200000000005</c:v>
                </c:pt>
                <c:pt idx="558">
                  <c:v>0.29859200000000002</c:v>
                </c:pt>
                <c:pt idx="559">
                  <c:v>0.30276000000000003</c:v>
                </c:pt>
                <c:pt idx="560">
                  <c:v>0.30680800000000003</c:v>
                </c:pt>
                <c:pt idx="561">
                  <c:v>0.31076799999999999</c:v>
                </c:pt>
                <c:pt idx="562">
                  <c:v>0.31501600000000002</c:v>
                </c:pt>
                <c:pt idx="563">
                  <c:v>0.318768</c:v>
                </c:pt>
                <c:pt idx="564">
                  <c:v>0.32274400000000003</c:v>
                </c:pt>
                <c:pt idx="565">
                  <c:v>0.32663200000000003</c:v>
                </c:pt>
                <c:pt idx="566">
                  <c:v>0.33062399999999997</c:v>
                </c:pt>
                <c:pt idx="567">
                  <c:v>0.33427200000000001</c:v>
                </c:pt>
                <c:pt idx="568">
                  <c:v>0.33804000000000001</c:v>
                </c:pt>
                <c:pt idx="569">
                  <c:v>0.34172800000000003</c:v>
                </c:pt>
                <c:pt idx="570">
                  <c:v>0.34523200000000004</c:v>
                </c:pt>
                <c:pt idx="571">
                  <c:v>0.34884000000000004</c:v>
                </c:pt>
                <c:pt idx="572">
                  <c:v>0.35227199999999997</c:v>
                </c:pt>
                <c:pt idx="573">
                  <c:v>0.355792</c:v>
                </c:pt>
                <c:pt idx="574">
                  <c:v>0.35921599999999998</c:v>
                </c:pt>
                <c:pt idx="575">
                  <c:v>0.36261599999999999</c:v>
                </c:pt>
                <c:pt idx="576">
                  <c:v>0.36580000000000001</c:v>
                </c:pt>
                <c:pt idx="577">
                  <c:v>0.36904000000000003</c:v>
                </c:pt>
                <c:pt idx="578">
                  <c:v>0.37212000000000001</c:v>
                </c:pt>
                <c:pt idx="579">
                  <c:v>0.37525600000000003</c:v>
                </c:pt>
                <c:pt idx="580">
                  <c:v>0.37838400000000005</c:v>
                </c:pt>
                <c:pt idx="581">
                  <c:v>0.38137600000000005</c:v>
                </c:pt>
                <c:pt idx="582">
                  <c:v>0.384272</c:v>
                </c:pt>
                <c:pt idx="583">
                  <c:v>0.38707199999999997</c:v>
                </c:pt>
                <c:pt idx="584">
                  <c:v>0.38984000000000002</c:v>
                </c:pt>
                <c:pt idx="585">
                  <c:v>0.39260800000000001</c:v>
                </c:pt>
                <c:pt idx="586">
                  <c:v>0.39537600000000006</c:v>
                </c:pt>
                <c:pt idx="587">
                  <c:v>0.39793600000000001</c:v>
                </c:pt>
                <c:pt idx="588">
                  <c:v>0.40056000000000003</c:v>
                </c:pt>
                <c:pt idx="589">
                  <c:v>0.40295200000000003</c:v>
                </c:pt>
                <c:pt idx="590">
                  <c:v>0.40539200000000003</c:v>
                </c:pt>
                <c:pt idx="591">
                  <c:v>0.40776000000000001</c:v>
                </c:pt>
                <c:pt idx="592">
                  <c:v>0.410136</c:v>
                </c:pt>
                <c:pt idx="593">
                  <c:v>0.41227200000000003</c:v>
                </c:pt>
                <c:pt idx="594">
                  <c:v>0.41444799999999998</c:v>
                </c:pt>
                <c:pt idx="595">
                  <c:v>0.41665600000000008</c:v>
                </c:pt>
                <c:pt idx="596">
                  <c:v>0.41869600000000001</c:v>
                </c:pt>
                <c:pt idx="597">
                  <c:v>0.42061599999999999</c:v>
                </c:pt>
                <c:pt idx="598">
                  <c:v>0.42256000000000005</c:v>
                </c:pt>
                <c:pt idx="599">
                  <c:v>0.4244</c:v>
                </c:pt>
                <c:pt idx="600">
                  <c:v>0.42613600000000001</c:v>
                </c:pt>
                <c:pt idx="601">
                  <c:v>0.42786400000000008</c:v>
                </c:pt>
                <c:pt idx="602">
                  <c:v>0.42952000000000001</c:v>
                </c:pt>
                <c:pt idx="603">
                  <c:v>0.43103199999999997</c:v>
                </c:pt>
                <c:pt idx="604">
                  <c:v>0.432504</c:v>
                </c:pt>
                <c:pt idx="605">
                  <c:v>0.43404799999999999</c:v>
                </c:pt>
                <c:pt idx="606">
                  <c:v>0.43535200000000007</c:v>
                </c:pt>
                <c:pt idx="607">
                  <c:v>0.43667200000000006</c:v>
                </c:pt>
                <c:pt idx="608">
                  <c:v>0.43787200000000004</c:v>
                </c:pt>
                <c:pt idx="609">
                  <c:v>0.43899200000000005</c:v>
                </c:pt>
                <c:pt idx="610">
                  <c:v>0.44008000000000003</c:v>
                </c:pt>
                <c:pt idx="611">
                  <c:v>0.44117600000000007</c:v>
                </c:pt>
                <c:pt idx="612">
                  <c:v>0.44205600000000006</c:v>
                </c:pt>
                <c:pt idx="613">
                  <c:v>0.44295200000000007</c:v>
                </c:pt>
                <c:pt idx="614">
                  <c:v>0.44373599999999996</c:v>
                </c:pt>
                <c:pt idx="615">
                  <c:v>0.44447200000000003</c:v>
                </c:pt>
                <c:pt idx="616">
                  <c:v>0.44514399999999998</c:v>
                </c:pt>
                <c:pt idx="617">
                  <c:v>0.44575200000000009</c:v>
                </c:pt>
                <c:pt idx="618">
                  <c:v>0.44629600000000003</c:v>
                </c:pt>
                <c:pt idx="619">
                  <c:v>0.44679200000000002</c:v>
                </c:pt>
                <c:pt idx="620">
                  <c:v>0.44714399999999999</c:v>
                </c:pt>
                <c:pt idx="621">
                  <c:v>0.44745600000000008</c:v>
                </c:pt>
                <c:pt idx="622">
                  <c:v>0.44768000000000002</c:v>
                </c:pt>
                <c:pt idx="623">
                  <c:v>0.44788000000000006</c:v>
                </c:pt>
                <c:pt idx="624">
                  <c:v>0.44797600000000004</c:v>
                </c:pt>
                <c:pt idx="625">
                  <c:v>0.44800000000000001</c:v>
                </c:pt>
                <c:pt idx="626">
                  <c:v>0.44795200000000007</c:v>
                </c:pt>
                <c:pt idx="627">
                  <c:v>0.44785600000000009</c:v>
                </c:pt>
                <c:pt idx="628">
                  <c:v>0.44766400000000006</c:v>
                </c:pt>
                <c:pt idx="629">
                  <c:v>0.44738400000000006</c:v>
                </c:pt>
                <c:pt idx="630">
                  <c:v>0.44706400000000007</c:v>
                </c:pt>
                <c:pt idx="631">
                  <c:v>0.44668000000000002</c:v>
                </c:pt>
                <c:pt idx="632">
                  <c:v>0.44617600000000002</c:v>
                </c:pt>
                <c:pt idx="633">
                  <c:v>0.44570400000000004</c:v>
                </c:pt>
                <c:pt idx="634">
                  <c:v>0.44503199999999998</c:v>
                </c:pt>
                <c:pt idx="635">
                  <c:v>0.44428000000000006</c:v>
                </c:pt>
                <c:pt idx="636">
                  <c:v>0.44361600000000001</c:v>
                </c:pt>
                <c:pt idx="637">
                  <c:v>0.44291200000000003</c:v>
                </c:pt>
                <c:pt idx="638">
                  <c:v>0.44188000000000005</c:v>
                </c:pt>
                <c:pt idx="639">
                  <c:v>0.44086400000000003</c:v>
                </c:pt>
                <c:pt idx="640">
                  <c:v>0.43975200000000009</c:v>
                </c:pt>
                <c:pt idx="641">
                  <c:v>0.43896800000000002</c:v>
                </c:pt>
                <c:pt idx="642">
                  <c:v>0.43772</c:v>
                </c:pt>
                <c:pt idx="643">
                  <c:v>0.43656800000000007</c:v>
                </c:pt>
                <c:pt idx="644">
                  <c:v>0.43526400000000004</c:v>
                </c:pt>
                <c:pt idx="645">
                  <c:v>0.43368000000000007</c:v>
                </c:pt>
                <c:pt idx="646">
                  <c:v>0.43237600000000004</c:v>
                </c:pt>
                <c:pt idx="647">
                  <c:v>0.43096800000000007</c:v>
                </c:pt>
                <c:pt idx="648">
                  <c:v>0.42937600000000004</c:v>
                </c:pt>
                <c:pt idx="649">
                  <c:v>0.42774399999999996</c:v>
                </c:pt>
                <c:pt idx="650">
                  <c:v>0.42586400000000008</c:v>
                </c:pt>
                <c:pt idx="651">
                  <c:v>0.42420800000000003</c:v>
                </c:pt>
                <c:pt idx="652">
                  <c:v>0.42243199999999997</c:v>
                </c:pt>
                <c:pt idx="653">
                  <c:v>0.42053599999999997</c:v>
                </c:pt>
                <c:pt idx="654">
                  <c:v>0.41848000000000002</c:v>
                </c:pt>
                <c:pt idx="655">
                  <c:v>0.41649600000000003</c:v>
                </c:pt>
                <c:pt idx="656">
                  <c:v>0.41440000000000005</c:v>
                </c:pt>
                <c:pt idx="657">
                  <c:v>0.41211999999999999</c:v>
                </c:pt>
                <c:pt idx="658">
                  <c:v>0.40977600000000003</c:v>
                </c:pt>
                <c:pt idx="659">
                  <c:v>0.407696</c:v>
                </c:pt>
                <c:pt idx="660">
                  <c:v>0.40495999999999999</c:v>
                </c:pt>
                <c:pt idx="661">
                  <c:v>0.40288000000000002</c:v>
                </c:pt>
                <c:pt idx="662">
                  <c:v>0.40043200000000001</c:v>
                </c:pt>
                <c:pt idx="663">
                  <c:v>0.397704</c:v>
                </c:pt>
                <c:pt idx="664">
                  <c:v>0.395208</c:v>
                </c:pt>
                <c:pt idx="665">
                  <c:v>0.39243200000000006</c:v>
                </c:pt>
                <c:pt idx="666">
                  <c:v>0.38979200000000003</c:v>
                </c:pt>
                <c:pt idx="667">
                  <c:v>0.386712</c:v>
                </c:pt>
                <c:pt idx="668">
                  <c:v>0.38403200000000004</c:v>
                </c:pt>
                <c:pt idx="669">
                  <c:v>0.38115199999999999</c:v>
                </c:pt>
                <c:pt idx="670">
                  <c:v>0.37801600000000002</c:v>
                </c:pt>
                <c:pt idx="671">
                  <c:v>0.37510399999999999</c:v>
                </c:pt>
                <c:pt idx="672">
                  <c:v>0.372056</c:v>
                </c:pt>
                <c:pt idx="673">
                  <c:v>0.36888800000000005</c:v>
                </c:pt>
                <c:pt idx="674">
                  <c:v>0.36566399999999999</c:v>
                </c:pt>
                <c:pt idx="675">
                  <c:v>0.36230400000000001</c:v>
                </c:pt>
                <c:pt idx="676">
                  <c:v>0.358848</c:v>
                </c:pt>
                <c:pt idx="677">
                  <c:v>0.35570400000000002</c:v>
                </c:pt>
                <c:pt idx="678">
                  <c:v>0.35223200000000005</c:v>
                </c:pt>
                <c:pt idx="679">
                  <c:v>0.348464</c:v>
                </c:pt>
                <c:pt idx="680">
                  <c:v>0.34500800000000004</c:v>
                </c:pt>
                <c:pt idx="681">
                  <c:v>0.34124000000000004</c:v>
                </c:pt>
                <c:pt idx="682">
                  <c:v>0.33784000000000003</c:v>
                </c:pt>
                <c:pt idx="683">
                  <c:v>0.33416800000000002</c:v>
                </c:pt>
                <c:pt idx="684">
                  <c:v>0.33016800000000002</c:v>
                </c:pt>
                <c:pt idx="685">
                  <c:v>0.32637600000000005</c:v>
                </c:pt>
                <c:pt idx="686">
                  <c:v>0.32261600000000001</c:v>
                </c:pt>
                <c:pt idx="687">
                  <c:v>0.318712</c:v>
                </c:pt>
                <c:pt idx="688">
                  <c:v>0.31477600000000006</c:v>
                </c:pt>
                <c:pt idx="689">
                  <c:v>0.31062400000000001</c:v>
                </c:pt>
                <c:pt idx="690">
                  <c:v>0.30662400000000001</c:v>
                </c:pt>
                <c:pt idx="691">
                  <c:v>0.30248800000000003</c:v>
                </c:pt>
                <c:pt idx="692">
                  <c:v>0.29815999999999998</c:v>
                </c:pt>
                <c:pt idx="693">
                  <c:v>0.29413600000000001</c:v>
                </c:pt>
                <c:pt idx="694">
                  <c:v>0.28988000000000003</c:v>
                </c:pt>
                <c:pt idx="695">
                  <c:v>0.28539999999999999</c:v>
                </c:pt>
                <c:pt idx="696">
                  <c:v>0.28092800000000001</c:v>
                </c:pt>
                <c:pt idx="697">
                  <c:v>0.27656000000000003</c:v>
                </c:pt>
                <c:pt idx="698">
                  <c:v>0.272144</c:v>
                </c:pt>
                <c:pt idx="699">
                  <c:v>0.26775199999999999</c:v>
                </c:pt>
                <c:pt idx="700">
                  <c:v>0.26328800000000002</c:v>
                </c:pt>
                <c:pt idx="701">
                  <c:v>0.25846400000000003</c:v>
                </c:pt>
                <c:pt idx="702">
                  <c:v>0.25401600000000002</c:v>
                </c:pt>
                <c:pt idx="703">
                  <c:v>0.24931999999999999</c:v>
                </c:pt>
                <c:pt idx="704">
                  <c:v>0.244368</c:v>
                </c:pt>
                <c:pt idx="705">
                  <c:v>0.24004000000000003</c:v>
                </c:pt>
                <c:pt idx="706">
                  <c:v>0.23510400000000001</c:v>
                </c:pt>
                <c:pt idx="707">
                  <c:v>0.23018400000000003</c:v>
                </c:pt>
                <c:pt idx="708">
                  <c:v>0.225552</c:v>
                </c:pt>
                <c:pt idx="709">
                  <c:v>0.22058400000000003</c:v>
                </c:pt>
                <c:pt idx="710">
                  <c:v>0.215752</c:v>
                </c:pt>
                <c:pt idx="711">
                  <c:v>0.21084800000000001</c:v>
                </c:pt>
                <c:pt idx="712">
                  <c:v>0.20588800000000002</c:v>
                </c:pt>
                <c:pt idx="713">
                  <c:v>0.20087200000000002</c:v>
                </c:pt>
                <c:pt idx="714">
                  <c:v>0.19572800000000001</c:v>
                </c:pt>
                <c:pt idx="715">
                  <c:v>0.19067200000000001</c:v>
                </c:pt>
                <c:pt idx="716">
                  <c:v>0.185608</c:v>
                </c:pt>
                <c:pt idx="717">
                  <c:v>0.18028</c:v>
                </c:pt>
                <c:pt idx="718">
                  <c:v>0.17507200000000001</c:v>
                </c:pt>
                <c:pt idx="719">
                  <c:v>0.169984</c:v>
                </c:pt>
                <c:pt idx="720">
                  <c:v>0.164712</c:v>
                </c:pt>
                <c:pt idx="721">
                  <c:v>0.159608</c:v>
                </c:pt>
                <c:pt idx="722">
                  <c:v>0.15436</c:v>
                </c:pt>
                <c:pt idx="723">
                  <c:v>0.14905599999999999</c:v>
                </c:pt>
                <c:pt idx="724">
                  <c:v>0.14350399999999999</c:v>
                </c:pt>
                <c:pt idx="725">
                  <c:v>0.13806400000000002</c:v>
                </c:pt>
                <c:pt idx="726">
                  <c:v>0.13295200000000001</c:v>
                </c:pt>
                <c:pt idx="727">
                  <c:v>0.12734400000000001</c:v>
                </c:pt>
                <c:pt idx="728">
                  <c:v>0.12216800000000001</c:v>
                </c:pt>
                <c:pt idx="729">
                  <c:v>0.1168</c:v>
                </c:pt>
                <c:pt idx="730">
                  <c:v>0.111384</c:v>
                </c:pt>
                <c:pt idx="731">
                  <c:v>0.10576800000000001</c:v>
                </c:pt>
                <c:pt idx="732">
                  <c:v>0.10034400000000002</c:v>
                </c:pt>
                <c:pt idx="733">
                  <c:v>9.4888E-2</c:v>
                </c:pt>
                <c:pt idx="734">
                  <c:v>8.9272000000000004E-2</c:v>
                </c:pt>
                <c:pt idx="735">
                  <c:v>8.3864000000000008E-2</c:v>
                </c:pt>
                <c:pt idx="736">
                  <c:v>7.8259200000000001E-2</c:v>
                </c:pt>
                <c:pt idx="737">
                  <c:v>7.2519200000000006E-2</c:v>
                </c:pt>
                <c:pt idx="738">
                  <c:v>6.7247200000000007E-2</c:v>
                </c:pt>
                <c:pt idx="739">
                  <c:v>6.1370399999999999E-2</c:v>
                </c:pt>
                <c:pt idx="740">
                  <c:v>5.604E-2</c:v>
                </c:pt>
                <c:pt idx="741">
                  <c:v>5.0461600000000002E-2</c:v>
                </c:pt>
                <c:pt idx="742">
                  <c:v>4.49168E-2</c:v>
                </c:pt>
                <c:pt idx="743">
                  <c:v>3.9024799999999998E-2</c:v>
                </c:pt>
                <c:pt idx="744">
                  <c:v>3.3660000000000002E-2</c:v>
                </c:pt>
                <c:pt idx="745">
                  <c:v>2.80608E-2</c:v>
                </c:pt>
                <c:pt idx="746">
                  <c:v>2.2340000000000002E-2</c:v>
                </c:pt>
                <c:pt idx="747">
                  <c:v>1.6760800000000003E-2</c:v>
                </c:pt>
                <c:pt idx="748">
                  <c:v>1.1156000000000001E-2</c:v>
                </c:pt>
                <c:pt idx="749">
                  <c:v>5.5235200000000005E-3</c:v>
                </c:pt>
                <c:pt idx="750">
                  <c:v>-3.5600800000000005E-4</c:v>
                </c:pt>
                <c:pt idx="751">
                  <c:v>-5.6795200000000004E-3</c:v>
                </c:pt>
                <c:pt idx="752">
                  <c:v>-1.1328000000000001E-2</c:v>
                </c:pt>
                <c:pt idx="753">
                  <c:v>-1.6977600000000002E-2</c:v>
                </c:pt>
                <c:pt idx="754">
                  <c:v>-2.2676000000000002E-2</c:v>
                </c:pt>
                <c:pt idx="755">
                  <c:v>-2.8264800000000003E-2</c:v>
                </c:pt>
                <c:pt idx="756">
                  <c:v>-3.3843200000000004E-2</c:v>
                </c:pt>
                <c:pt idx="757">
                  <c:v>-3.9404800000000004E-2</c:v>
                </c:pt>
                <c:pt idx="758">
                  <c:v>-4.5035199999999997E-2</c:v>
                </c:pt>
                <c:pt idx="759">
                  <c:v>-5.0649600000000003E-2</c:v>
                </c:pt>
                <c:pt idx="760">
                  <c:v>-5.6189599999999999E-2</c:v>
                </c:pt>
                <c:pt idx="761">
                  <c:v>-6.1780000000000002E-2</c:v>
                </c:pt>
                <c:pt idx="762">
                  <c:v>-6.7366400000000007E-2</c:v>
                </c:pt>
                <c:pt idx="763">
                  <c:v>-7.2972800000000004E-2</c:v>
                </c:pt>
                <c:pt idx="764">
                  <c:v>-7.8753599999999993E-2</c:v>
                </c:pt>
                <c:pt idx="765">
                  <c:v>-8.4040000000000004E-2</c:v>
                </c:pt>
                <c:pt idx="766">
                  <c:v>-8.9656E-2</c:v>
                </c:pt>
                <c:pt idx="767">
                  <c:v>-9.5264000000000001E-2</c:v>
                </c:pt>
                <c:pt idx="768">
                  <c:v>-0.10047200000000001</c:v>
                </c:pt>
                <c:pt idx="769">
                  <c:v>-0.10617600000000001</c:v>
                </c:pt>
                <c:pt idx="770">
                  <c:v>-0.11149600000000001</c:v>
                </c:pt>
                <c:pt idx="771">
                  <c:v>-0.11688800000000002</c:v>
                </c:pt>
                <c:pt idx="772">
                  <c:v>-0.12253599999999999</c:v>
                </c:pt>
                <c:pt idx="773">
                  <c:v>-0.12795999999999999</c:v>
                </c:pt>
                <c:pt idx="774">
                  <c:v>-0.13308</c:v>
                </c:pt>
                <c:pt idx="775">
                  <c:v>-0.13874400000000001</c:v>
                </c:pt>
                <c:pt idx="776">
                  <c:v>-0.14396800000000001</c:v>
                </c:pt>
                <c:pt idx="777">
                  <c:v>-0.149232</c:v>
                </c:pt>
                <c:pt idx="778">
                  <c:v>-0.15452000000000002</c:v>
                </c:pt>
                <c:pt idx="779">
                  <c:v>-0.15971199999999999</c:v>
                </c:pt>
                <c:pt idx="780">
                  <c:v>-0.16512000000000002</c:v>
                </c:pt>
                <c:pt idx="781">
                  <c:v>-0.170408</c:v>
                </c:pt>
                <c:pt idx="782">
                  <c:v>-0.17560000000000001</c:v>
                </c:pt>
                <c:pt idx="783">
                  <c:v>-0.180592</c:v>
                </c:pt>
                <c:pt idx="784">
                  <c:v>-0.18572000000000002</c:v>
                </c:pt>
                <c:pt idx="785">
                  <c:v>-0.191024</c:v>
                </c:pt>
                <c:pt idx="786">
                  <c:v>-0.19584000000000001</c:v>
                </c:pt>
                <c:pt idx="787">
                  <c:v>-0.201072</c:v>
                </c:pt>
                <c:pt idx="788">
                  <c:v>-0.20597600000000002</c:v>
                </c:pt>
                <c:pt idx="789">
                  <c:v>-0.21103200000000003</c:v>
                </c:pt>
                <c:pt idx="790">
                  <c:v>-0.21606400000000001</c:v>
                </c:pt>
                <c:pt idx="791">
                  <c:v>-0.22095999999999999</c:v>
                </c:pt>
                <c:pt idx="792">
                  <c:v>-0.22584800000000002</c:v>
                </c:pt>
                <c:pt idx="793">
                  <c:v>-0.23048800000000003</c:v>
                </c:pt>
                <c:pt idx="794">
                  <c:v>-0.2356</c:v>
                </c:pt>
                <c:pt idx="795">
                  <c:v>-0.240152</c:v>
                </c:pt>
                <c:pt idx="796">
                  <c:v>-0.24478400000000003</c:v>
                </c:pt>
                <c:pt idx="797">
                  <c:v>-0.249608</c:v>
                </c:pt>
                <c:pt idx="798">
                  <c:v>-0.25419200000000003</c:v>
                </c:pt>
                <c:pt idx="799">
                  <c:v>-0.258824</c:v>
                </c:pt>
                <c:pt idx="800">
                  <c:v>-0.26335200000000003</c:v>
                </c:pt>
                <c:pt idx="801">
                  <c:v>-0.26795200000000002</c:v>
                </c:pt>
                <c:pt idx="802">
                  <c:v>-0.27257600000000004</c:v>
                </c:pt>
                <c:pt idx="803">
                  <c:v>-0.27704000000000001</c:v>
                </c:pt>
                <c:pt idx="804">
                  <c:v>-0.28144800000000003</c:v>
                </c:pt>
                <c:pt idx="805">
                  <c:v>-0.2858</c:v>
                </c:pt>
                <c:pt idx="806">
                  <c:v>-0.28988800000000003</c:v>
                </c:pt>
                <c:pt idx="807">
                  <c:v>-0.29415200000000002</c:v>
                </c:pt>
                <c:pt idx="808">
                  <c:v>-0.29852800000000002</c:v>
                </c:pt>
                <c:pt idx="809">
                  <c:v>-0.30257600000000001</c:v>
                </c:pt>
                <c:pt idx="810">
                  <c:v>-0.30684800000000001</c:v>
                </c:pt>
                <c:pt idx="811">
                  <c:v>-0.31081599999999998</c:v>
                </c:pt>
                <c:pt idx="812">
                  <c:v>-0.31482399999999999</c:v>
                </c:pt>
                <c:pt idx="813">
                  <c:v>-0.31900000000000001</c:v>
                </c:pt>
                <c:pt idx="814">
                  <c:v>-0.32272800000000001</c:v>
                </c:pt>
                <c:pt idx="815">
                  <c:v>-0.326712</c:v>
                </c:pt>
                <c:pt idx="816">
                  <c:v>-0.33045600000000003</c:v>
                </c:pt>
                <c:pt idx="817">
                  <c:v>-0.3342</c:v>
                </c:pt>
                <c:pt idx="818">
                  <c:v>-0.33792800000000006</c:v>
                </c:pt>
                <c:pt idx="819">
                  <c:v>-0.341752</c:v>
                </c:pt>
                <c:pt idx="820">
                  <c:v>-0.34526400000000002</c:v>
                </c:pt>
                <c:pt idx="821">
                  <c:v>-0.34889600000000004</c:v>
                </c:pt>
                <c:pt idx="822">
                  <c:v>-0.35227199999999997</c:v>
                </c:pt>
                <c:pt idx="823">
                  <c:v>-0.355792</c:v>
                </c:pt>
                <c:pt idx="824">
                  <c:v>-0.35914400000000002</c:v>
                </c:pt>
                <c:pt idx="825">
                  <c:v>-0.36255200000000004</c:v>
                </c:pt>
                <c:pt idx="826">
                  <c:v>-0.36580000000000001</c:v>
                </c:pt>
                <c:pt idx="827">
                  <c:v>-0.36897600000000003</c:v>
                </c:pt>
                <c:pt idx="828">
                  <c:v>-0.37215200000000004</c:v>
                </c:pt>
                <c:pt idx="829">
                  <c:v>-0.37542399999999998</c:v>
                </c:pt>
                <c:pt idx="830">
                  <c:v>-0.37840800000000002</c:v>
                </c:pt>
                <c:pt idx="831">
                  <c:v>-0.38138400000000006</c:v>
                </c:pt>
                <c:pt idx="832">
                  <c:v>-0.38424000000000003</c:v>
                </c:pt>
                <c:pt idx="833">
                  <c:v>-0.38718400000000003</c:v>
                </c:pt>
                <c:pt idx="834">
                  <c:v>-0.38985600000000004</c:v>
                </c:pt>
                <c:pt idx="835">
                  <c:v>-0.39273600000000003</c:v>
                </c:pt>
                <c:pt idx="836">
                  <c:v>-0.39534400000000003</c:v>
                </c:pt>
                <c:pt idx="837">
                  <c:v>-0.39795200000000003</c:v>
                </c:pt>
                <c:pt idx="838">
                  <c:v>-0.40055200000000002</c:v>
                </c:pt>
                <c:pt idx="839">
                  <c:v>-0.40297600000000006</c:v>
                </c:pt>
                <c:pt idx="840">
                  <c:v>-0.40538400000000002</c:v>
                </c:pt>
                <c:pt idx="841">
                  <c:v>-0.40779200000000004</c:v>
                </c:pt>
                <c:pt idx="842">
                  <c:v>-0.41004799999999997</c:v>
                </c:pt>
                <c:pt idx="843">
                  <c:v>-0.41236000000000006</c:v>
                </c:pt>
                <c:pt idx="844">
                  <c:v>-0.41450400000000004</c:v>
                </c:pt>
                <c:pt idx="845">
                  <c:v>-0.41664000000000001</c:v>
                </c:pt>
                <c:pt idx="846">
                  <c:v>-0.41867200000000004</c:v>
                </c:pt>
                <c:pt idx="847">
                  <c:v>-0.42071200000000003</c:v>
                </c:pt>
                <c:pt idx="848">
                  <c:v>-0.42246400000000006</c:v>
                </c:pt>
                <c:pt idx="849">
                  <c:v>-0.42431999999999997</c:v>
                </c:pt>
                <c:pt idx="850">
                  <c:v>-0.42608800000000002</c:v>
                </c:pt>
                <c:pt idx="851">
                  <c:v>-0.42780800000000002</c:v>
                </c:pt>
                <c:pt idx="852">
                  <c:v>-0.42954399999999998</c:v>
                </c:pt>
                <c:pt idx="853">
                  <c:v>-0.43099200000000004</c:v>
                </c:pt>
                <c:pt idx="854">
                  <c:v>-0.43252000000000002</c:v>
                </c:pt>
                <c:pt idx="855">
                  <c:v>-0.43395200000000006</c:v>
                </c:pt>
                <c:pt idx="856">
                  <c:v>-0.43532799999999999</c:v>
                </c:pt>
                <c:pt idx="857">
                  <c:v>-0.43662400000000001</c:v>
                </c:pt>
                <c:pt idx="858">
                  <c:v>-0.437832</c:v>
                </c:pt>
                <c:pt idx="859">
                  <c:v>-0.43898400000000004</c:v>
                </c:pt>
                <c:pt idx="860">
                  <c:v>-0.44014399999999998</c:v>
                </c:pt>
                <c:pt idx="861">
                  <c:v>-0.44118400000000002</c:v>
                </c:pt>
                <c:pt idx="862">
                  <c:v>-0.442104</c:v>
                </c:pt>
                <c:pt idx="863">
                  <c:v>-0.44292799999999999</c:v>
                </c:pt>
                <c:pt idx="864">
                  <c:v>-0.44374399999999997</c:v>
                </c:pt>
                <c:pt idx="865">
                  <c:v>-0.44447200000000003</c:v>
                </c:pt>
                <c:pt idx="866">
                  <c:v>-0.44522400000000001</c:v>
                </c:pt>
                <c:pt idx="867">
                  <c:v>-0.44574399999999997</c:v>
                </c:pt>
                <c:pt idx="868">
                  <c:v>-0.44627200000000006</c:v>
                </c:pt>
                <c:pt idx="869">
                  <c:v>-0.44673599999999997</c:v>
                </c:pt>
                <c:pt idx="870">
                  <c:v>-0.44712799999999997</c:v>
                </c:pt>
                <c:pt idx="871">
                  <c:v>-0.447432</c:v>
                </c:pt>
                <c:pt idx="872">
                  <c:v>-0.447712</c:v>
                </c:pt>
                <c:pt idx="873">
                  <c:v>-0.44787200000000005</c:v>
                </c:pt>
                <c:pt idx="874">
                  <c:v>-0.44796800000000003</c:v>
                </c:pt>
                <c:pt idx="875">
                  <c:v>-0.44800000000000001</c:v>
                </c:pt>
                <c:pt idx="876">
                  <c:v>-0.44796000000000008</c:v>
                </c:pt>
                <c:pt idx="877">
                  <c:v>-0.44784799999999997</c:v>
                </c:pt>
                <c:pt idx="878">
                  <c:v>-0.44768000000000002</c:v>
                </c:pt>
                <c:pt idx="879">
                  <c:v>-0.44742399999999999</c:v>
                </c:pt>
                <c:pt idx="880">
                  <c:v>-0.44708800000000004</c:v>
                </c:pt>
                <c:pt idx="881">
                  <c:v>-0.44672000000000001</c:v>
                </c:pt>
                <c:pt idx="882">
                  <c:v>-0.44616000000000006</c:v>
                </c:pt>
                <c:pt idx="883">
                  <c:v>-0.445608</c:v>
                </c:pt>
                <c:pt idx="884">
                  <c:v>-0.44500000000000001</c:v>
                </c:pt>
                <c:pt idx="885">
                  <c:v>-0.44431999999999999</c:v>
                </c:pt>
                <c:pt idx="886">
                  <c:v>-0.44364799999999999</c:v>
                </c:pt>
                <c:pt idx="887">
                  <c:v>-0.44290400000000002</c:v>
                </c:pt>
                <c:pt idx="888">
                  <c:v>-0.44181599999999999</c:v>
                </c:pt>
                <c:pt idx="889">
                  <c:v>-0.44093599999999999</c:v>
                </c:pt>
                <c:pt idx="890">
                  <c:v>-0.43991200000000003</c:v>
                </c:pt>
                <c:pt idx="891">
                  <c:v>-0.43886400000000003</c:v>
                </c:pt>
                <c:pt idx="892">
                  <c:v>-0.43775200000000009</c:v>
                </c:pt>
                <c:pt idx="893">
                  <c:v>-0.43646400000000007</c:v>
                </c:pt>
                <c:pt idx="894">
                  <c:v>-0.43526400000000004</c:v>
                </c:pt>
                <c:pt idx="895">
                  <c:v>-0.43382399999999999</c:v>
                </c:pt>
                <c:pt idx="896">
                  <c:v>-0.43212800000000001</c:v>
                </c:pt>
                <c:pt idx="897">
                  <c:v>-0.430896</c:v>
                </c:pt>
                <c:pt idx="898">
                  <c:v>-0.42925600000000008</c:v>
                </c:pt>
                <c:pt idx="899">
                  <c:v>-0.42774399999999996</c:v>
                </c:pt>
                <c:pt idx="900">
                  <c:v>-0.42606400000000005</c:v>
                </c:pt>
                <c:pt idx="901">
                  <c:v>-0.42414399999999997</c:v>
                </c:pt>
                <c:pt idx="902">
                  <c:v>-0.42239200000000005</c:v>
                </c:pt>
                <c:pt idx="903">
                  <c:v>-0.42043999999999998</c:v>
                </c:pt>
                <c:pt idx="904">
                  <c:v>-0.41843199999999997</c:v>
                </c:pt>
                <c:pt idx="905">
                  <c:v>-0.41652</c:v>
                </c:pt>
                <c:pt idx="906">
                  <c:v>-0.41434399999999999</c:v>
                </c:pt>
                <c:pt idx="907">
                  <c:v>-0.41206400000000004</c:v>
                </c:pt>
                <c:pt idx="908">
                  <c:v>-0.40996000000000005</c:v>
                </c:pt>
                <c:pt idx="909">
                  <c:v>-0.40771200000000002</c:v>
                </c:pt>
                <c:pt idx="910">
                  <c:v>-0.40518400000000004</c:v>
                </c:pt>
                <c:pt idx="911">
                  <c:v>-0.40279200000000004</c:v>
                </c:pt>
                <c:pt idx="912">
                  <c:v>-0.40037600000000007</c:v>
                </c:pt>
                <c:pt idx="913">
                  <c:v>-0.39780000000000004</c:v>
                </c:pt>
                <c:pt idx="914">
                  <c:v>-0.39504</c:v>
                </c:pt>
                <c:pt idx="915">
                  <c:v>-0.39256800000000003</c:v>
                </c:pt>
                <c:pt idx="916">
                  <c:v>-0.38980000000000004</c:v>
                </c:pt>
                <c:pt idx="917">
                  <c:v>-0.38703200000000004</c:v>
                </c:pt>
                <c:pt idx="918">
                  <c:v>-0.384104</c:v>
                </c:pt>
                <c:pt idx="919">
                  <c:v>-0.381048</c:v>
                </c:pt>
                <c:pt idx="920">
                  <c:v>-0.37808800000000004</c:v>
                </c:pt>
                <c:pt idx="921">
                  <c:v>-0.37515200000000004</c:v>
                </c:pt>
                <c:pt idx="922">
                  <c:v>-0.37190400000000001</c:v>
                </c:pt>
                <c:pt idx="923">
                  <c:v>-0.36880800000000002</c:v>
                </c:pt>
                <c:pt idx="924">
                  <c:v>-0.36565600000000004</c:v>
                </c:pt>
                <c:pt idx="925">
                  <c:v>-0.36219200000000001</c:v>
                </c:pt>
                <c:pt idx="926">
                  <c:v>-0.35910400000000003</c:v>
                </c:pt>
                <c:pt idx="927">
                  <c:v>-0.35568000000000005</c:v>
                </c:pt>
                <c:pt idx="928">
                  <c:v>-0.35200799999999999</c:v>
                </c:pt>
                <c:pt idx="929">
                  <c:v>-0.34862399999999999</c:v>
                </c:pt>
                <c:pt idx="930">
                  <c:v>-0.344696</c:v>
                </c:pt>
                <c:pt idx="931">
                  <c:v>-0.34150400000000003</c:v>
                </c:pt>
                <c:pt idx="932">
                  <c:v>-0.33788000000000001</c:v>
                </c:pt>
                <c:pt idx="933">
                  <c:v>-0.33376</c:v>
                </c:pt>
                <c:pt idx="934">
                  <c:v>-0.33038400000000001</c:v>
                </c:pt>
                <c:pt idx="935">
                  <c:v>-0.32652800000000004</c:v>
                </c:pt>
                <c:pt idx="936">
                  <c:v>-0.32267200000000001</c:v>
                </c:pt>
                <c:pt idx="937">
                  <c:v>-0.31868800000000003</c:v>
                </c:pt>
                <c:pt idx="938">
                  <c:v>-0.31475999999999998</c:v>
                </c:pt>
                <c:pt idx="939">
                  <c:v>-0.31074400000000002</c:v>
                </c:pt>
                <c:pt idx="940">
                  <c:v>-0.30660000000000004</c:v>
                </c:pt>
                <c:pt idx="941">
                  <c:v>-0.30253600000000003</c:v>
                </c:pt>
                <c:pt idx="942">
                  <c:v>-0.29799999999999999</c:v>
                </c:pt>
                <c:pt idx="943">
                  <c:v>-0.294072</c:v>
                </c:pt>
                <c:pt idx="944">
                  <c:v>-0.28984000000000004</c:v>
                </c:pt>
                <c:pt idx="945">
                  <c:v>-0.28532000000000002</c:v>
                </c:pt>
                <c:pt idx="946">
                  <c:v>-0.281088</c:v>
                </c:pt>
                <c:pt idx="947">
                  <c:v>-0.276416</c:v>
                </c:pt>
                <c:pt idx="948">
                  <c:v>-0.27232800000000001</c:v>
                </c:pt>
                <c:pt idx="949">
                  <c:v>-0.26763200000000004</c:v>
                </c:pt>
                <c:pt idx="950">
                  <c:v>-0.26290400000000003</c:v>
                </c:pt>
                <c:pt idx="951">
                  <c:v>-0.25859200000000004</c:v>
                </c:pt>
                <c:pt idx="952">
                  <c:v>-0.25404000000000004</c:v>
                </c:pt>
                <c:pt idx="953">
                  <c:v>-0.24943200000000001</c:v>
                </c:pt>
                <c:pt idx="954">
                  <c:v>-0.24474400000000002</c:v>
                </c:pt>
                <c:pt idx="955">
                  <c:v>-0.23993600000000001</c:v>
                </c:pt>
                <c:pt idx="956">
                  <c:v>-0.23522399999999999</c:v>
                </c:pt>
                <c:pt idx="957">
                  <c:v>-0.23036799999999999</c:v>
                </c:pt>
                <c:pt idx="958">
                  <c:v>-0.22553600000000001</c:v>
                </c:pt>
                <c:pt idx="959">
                  <c:v>-0.22053600000000001</c:v>
                </c:pt>
                <c:pt idx="960">
                  <c:v>-0.21576000000000001</c:v>
                </c:pt>
                <c:pt idx="961">
                  <c:v>-0.210504</c:v>
                </c:pt>
                <c:pt idx="962">
                  <c:v>-0.205816</c:v>
                </c:pt>
                <c:pt idx="963">
                  <c:v>-0.20070399999999999</c:v>
                </c:pt>
                <c:pt idx="964">
                  <c:v>-0.19578400000000001</c:v>
                </c:pt>
                <c:pt idx="965">
                  <c:v>-0.190696</c:v>
                </c:pt>
                <c:pt idx="966">
                  <c:v>-0.18556800000000001</c:v>
                </c:pt>
                <c:pt idx="967">
                  <c:v>-0.180312</c:v>
                </c:pt>
                <c:pt idx="968">
                  <c:v>-0.17508000000000001</c:v>
                </c:pt>
                <c:pt idx="969">
                  <c:v>-0.16997600000000002</c:v>
                </c:pt>
                <c:pt idx="970">
                  <c:v>-0.164912</c:v>
                </c:pt>
                <c:pt idx="971">
                  <c:v>-0.15944000000000003</c:v>
                </c:pt>
                <c:pt idx="972">
                  <c:v>-0.15436800000000001</c:v>
                </c:pt>
                <c:pt idx="973">
                  <c:v>-0.14891199999999999</c:v>
                </c:pt>
                <c:pt idx="974">
                  <c:v>-0.14376</c:v>
                </c:pt>
                <c:pt idx="975">
                  <c:v>-0.13819200000000001</c:v>
                </c:pt>
                <c:pt idx="976">
                  <c:v>-0.13303200000000001</c:v>
                </c:pt>
                <c:pt idx="977">
                  <c:v>-0.12756800000000001</c:v>
                </c:pt>
                <c:pt idx="978">
                  <c:v>-0.122256</c:v>
                </c:pt>
                <c:pt idx="979">
                  <c:v>-0.11684000000000001</c:v>
                </c:pt>
                <c:pt idx="980">
                  <c:v>-0.111128</c:v>
                </c:pt>
                <c:pt idx="981">
                  <c:v>-0.10584800000000001</c:v>
                </c:pt>
                <c:pt idx="982">
                  <c:v>-0.10034400000000002</c:v>
                </c:pt>
                <c:pt idx="983">
                  <c:v>-9.4904000000000002E-2</c:v>
                </c:pt>
                <c:pt idx="984">
                  <c:v>-8.9312000000000002E-2</c:v>
                </c:pt>
                <c:pt idx="985">
                  <c:v>-8.3912E-2</c:v>
                </c:pt>
                <c:pt idx="986">
                  <c:v>-7.8214400000000003E-2</c:v>
                </c:pt>
                <c:pt idx="987">
                  <c:v>-7.2696800000000006E-2</c:v>
                </c:pt>
                <c:pt idx="988">
                  <c:v>-6.7077600000000001E-2</c:v>
                </c:pt>
                <c:pt idx="989">
                  <c:v>-6.1688E-2</c:v>
                </c:pt>
                <c:pt idx="990">
                  <c:v>-5.6139200000000007E-2</c:v>
                </c:pt>
                <c:pt idx="991">
                  <c:v>-5.0337600000000003E-2</c:v>
                </c:pt>
                <c:pt idx="992">
                  <c:v>-4.4864800000000003E-2</c:v>
                </c:pt>
                <c:pt idx="993">
                  <c:v>-3.9278399999999998E-2</c:v>
                </c:pt>
                <c:pt idx="994">
                  <c:v>-3.3724000000000004E-2</c:v>
                </c:pt>
                <c:pt idx="995">
                  <c:v>-2.7985599999999999E-2</c:v>
                </c:pt>
                <c:pt idx="996">
                  <c:v>-2.2496000000000002E-2</c:v>
                </c:pt>
                <c:pt idx="997">
                  <c:v>-1.6635200000000003E-2</c:v>
                </c:pt>
                <c:pt idx="998">
                  <c:v>-1.12312E-2</c:v>
                </c:pt>
                <c:pt idx="999">
                  <c:v>-5.5936000000000007E-3</c:v>
                </c:pt>
                <c:pt idx="1000">
                  <c:v>-4.5620000000000006E-9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93-471E-BE15-53A76075D152}"/>
            </c:ext>
          </c:extLst>
        </c:ser>
        <c:ser>
          <c:idx val="0"/>
          <c:order val="1"/>
          <c:tx>
            <c:v>E_coil</c:v>
          </c:tx>
          <c:spPr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TA_10turns_10mm_JcBean_n25!$D$3:$D$1050</c:f>
              <c:numCache>
                <c:formatCode>0.00E+00</c:formatCode>
                <c:ptCount val="1048"/>
                <c:pt idx="0">
                  <c:v>0.44974999999999998</c:v>
                </c:pt>
                <c:pt idx="1">
                  <c:v>0.45041999999999999</c:v>
                </c:pt>
                <c:pt idx="2">
                  <c:v>0.45100000000000001</c:v>
                </c:pt>
                <c:pt idx="3">
                  <c:v>0.45151999999999998</c:v>
                </c:pt>
                <c:pt idx="4">
                  <c:v>0.45189000000000001</c:v>
                </c:pt>
                <c:pt idx="5">
                  <c:v>0.45228000000000002</c:v>
                </c:pt>
                <c:pt idx="6">
                  <c:v>0.45249</c:v>
                </c:pt>
                <c:pt idx="7">
                  <c:v>0.45273000000000002</c:v>
                </c:pt>
                <c:pt idx="8">
                  <c:v>0.45279999999999998</c:v>
                </c:pt>
                <c:pt idx="9">
                  <c:v>0.45288</c:v>
                </c:pt>
                <c:pt idx="10">
                  <c:v>0.45282</c:v>
                </c:pt>
                <c:pt idx="11">
                  <c:v>0.45277000000000001</c:v>
                </c:pt>
                <c:pt idx="12">
                  <c:v>0.45256999999999997</c:v>
                </c:pt>
                <c:pt idx="13">
                  <c:v>0.45236999999999999</c:v>
                </c:pt>
                <c:pt idx="14">
                  <c:v>0.45202999999999999</c:v>
                </c:pt>
                <c:pt idx="15">
                  <c:v>0.45168999999999998</c:v>
                </c:pt>
                <c:pt idx="16">
                  <c:v>0.45121</c:v>
                </c:pt>
                <c:pt idx="17">
                  <c:v>0.45071</c:v>
                </c:pt>
                <c:pt idx="18">
                  <c:v>0.45008999999999999</c:v>
                </c:pt>
                <c:pt idx="19">
                  <c:v>0.44943</c:v>
                </c:pt>
                <c:pt idx="20">
                  <c:v>0.44868000000000002</c:v>
                </c:pt>
                <c:pt idx="21">
                  <c:v>0.44789000000000001</c:v>
                </c:pt>
                <c:pt idx="22">
                  <c:v>0.44700000000000001</c:v>
                </c:pt>
                <c:pt idx="23">
                  <c:v>0.44606000000000001</c:v>
                </c:pt>
                <c:pt idx="24">
                  <c:v>0.44499</c:v>
                </c:pt>
                <c:pt idx="25">
                  <c:v>0.44394</c:v>
                </c:pt>
                <c:pt idx="26">
                  <c:v>0.44274999999999998</c:v>
                </c:pt>
                <c:pt idx="27">
                  <c:v>0.44151000000000001</c:v>
                </c:pt>
                <c:pt idx="28">
                  <c:v>0.44019000000000003</c:v>
                </c:pt>
                <c:pt idx="29">
                  <c:v>0.43880000000000002</c:v>
                </c:pt>
                <c:pt idx="30">
                  <c:v>0.43730999999999998</c:v>
                </c:pt>
                <c:pt idx="31">
                  <c:v>0.43579000000000001</c:v>
                </c:pt>
                <c:pt idx="32">
                  <c:v>0.43418000000000001</c:v>
                </c:pt>
                <c:pt idx="33">
                  <c:v>0.4325</c:v>
                </c:pt>
                <c:pt idx="34">
                  <c:v>0.43075000000000002</c:v>
                </c:pt>
                <c:pt idx="35">
                  <c:v>0.42887999999999998</c:v>
                </c:pt>
                <c:pt idx="36">
                  <c:v>0.42702000000000001</c:v>
                </c:pt>
                <c:pt idx="37">
                  <c:v>0.42499999999999999</c:v>
                </c:pt>
                <c:pt idx="38">
                  <c:v>0.42299999999999999</c:v>
                </c:pt>
                <c:pt idx="39">
                  <c:v>0.42082000000000003</c:v>
                </c:pt>
                <c:pt idx="40">
                  <c:v>0.41868</c:v>
                </c:pt>
                <c:pt idx="41">
                  <c:v>0.41639999999999999</c:v>
                </c:pt>
                <c:pt idx="42">
                  <c:v>0.41399000000000002</c:v>
                </c:pt>
                <c:pt idx="43">
                  <c:v>0.41165000000000002</c:v>
                </c:pt>
                <c:pt idx="44">
                  <c:v>0.40915000000000001</c:v>
                </c:pt>
                <c:pt idx="45">
                  <c:v>0.40655000000000002</c:v>
                </c:pt>
                <c:pt idx="46">
                  <c:v>0.40395999999999999</c:v>
                </c:pt>
                <c:pt idx="47">
                  <c:v>0.40127000000000002</c:v>
                </c:pt>
                <c:pt idx="48" formatCode="General">
                  <c:v>0.39850000000000002</c:v>
                </c:pt>
                <c:pt idx="49" formatCode="General">
                  <c:v>0.39562000000000003</c:v>
                </c:pt>
                <c:pt idx="50" formatCode="General">
                  <c:v>0.39267000000000002</c:v>
                </c:pt>
                <c:pt idx="51" formatCode="General">
                  <c:v>0.38973000000000002</c:v>
                </c:pt>
                <c:pt idx="52" formatCode="General">
                  <c:v>0.38666</c:v>
                </c:pt>
                <c:pt idx="53" formatCode="General">
                  <c:v>0.38352000000000003</c:v>
                </c:pt>
                <c:pt idx="54" formatCode="General">
                  <c:v>0.38019999999999998</c:v>
                </c:pt>
                <c:pt idx="55" formatCode="General">
                  <c:v>0.37696000000000002</c:v>
                </c:pt>
                <c:pt idx="56" formatCode="General">
                  <c:v>0.37358000000000002</c:v>
                </c:pt>
                <c:pt idx="57" formatCode="General">
                  <c:v>0.37023</c:v>
                </c:pt>
                <c:pt idx="58" formatCode="General">
                  <c:v>0.36667</c:v>
                </c:pt>
                <c:pt idx="59" formatCode="General">
                  <c:v>0.36309999999999998</c:v>
                </c:pt>
                <c:pt idx="60" formatCode="General">
                  <c:v>0.35954000000000003</c:v>
                </c:pt>
                <c:pt idx="61" formatCode="General">
                  <c:v>0.35574</c:v>
                </c:pt>
                <c:pt idx="62" formatCode="General">
                  <c:v>0.35193000000000002</c:v>
                </c:pt>
                <c:pt idx="63" formatCode="General">
                  <c:v>0.34817999999999999</c:v>
                </c:pt>
                <c:pt idx="64" formatCode="General">
                  <c:v>0.34433999999999998</c:v>
                </c:pt>
                <c:pt idx="65" formatCode="General">
                  <c:v>0.34028999999999998</c:v>
                </c:pt>
                <c:pt idx="66" formatCode="General">
                  <c:v>0.33628000000000002</c:v>
                </c:pt>
                <c:pt idx="67" formatCode="General">
                  <c:v>0.33202999999999999</c:v>
                </c:pt>
                <c:pt idx="68" formatCode="General">
                  <c:v>0.32797999999999999</c:v>
                </c:pt>
                <c:pt idx="69" formatCode="General">
                  <c:v>0.32368999999999998</c:v>
                </c:pt>
                <c:pt idx="70" formatCode="General">
                  <c:v>0.31936999999999999</c:v>
                </c:pt>
                <c:pt idx="71" formatCode="General">
                  <c:v>0.31508000000000003</c:v>
                </c:pt>
                <c:pt idx="72" formatCode="General">
                  <c:v>0.3105</c:v>
                </c:pt>
                <c:pt idx="73" formatCode="General">
                  <c:v>0.30612</c:v>
                </c:pt>
                <c:pt idx="74" formatCode="General">
                  <c:v>0.30159999999999998</c:v>
                </c:pt>
                <c:pt idx="75" formatCode="General">
                  <c:v>0.29685</c:v>
                </c:pt>
                <c:pt idx="76" formatCode="General">
                  <c:v>0.29220000000000002</c:v>
                </c:pt>
                <c:pt idx="77" formatCode="General">
                  <c:v>0.28748000000000001</c:v>
                </c:pt>
                <c:pt idx="78" formatCode="General">
                  <c:v>0.28264</c:v>
                </c:pt>
                <c:pt idx="79" formatCode="General">
                  <c:v>0.27779999999999999</c:v>
                </c:pt>
                <c:pt idx="80" formatCode="General">
                  <c:v>0.27283000000000002</c:v>
                </c:pt>
                <c:pt idx="81" formatCode="General">
                  <c:v>0.26784999999999998</c:v>
                </c:pt>
                <c:pt idx="82" formatCode="General">
                  <c:v>0.26263999999999998</c:v>
                </c:pt>
                <c:pt idx="83" formatCode="General">
                  <c:v>0.25779000000000002</c:v>
                </c:pt>
                <c:pt idx="84" formatCode="General">
                  <c:v>0.25247999999999998</c:v>
                </c:pt>
                <c:pt idx="85" formatCode="General">
                  <c:v>0.24709</c:v>
                </c:pt>
                <c:pt idx="86" formatCode="General">
                  <c:v>0.24195</c:v>
                </c:pt>
                <c:pt idx="87" formatCode="General">
                  <c:v>0.23655000000000001</c:v>
                </c:pt>
                <c:pt idx="88" formatCode="General">
                  <c:v>0.23108000000000001</c:v>
                </c:pt>
                <c:pt idx="89" formatCode="General">
                  <c:v>0.22597999999999999</c:v>
                </c:pt>
                <c:pt idx="90" formatCode="General">
                  <c:v>0.22031000000000001</c:v>
                </c:pt>
                <c:pt idx="91" formatCode="General">
                  <c:v>0.21504999999999999</c:v>
                </c:pt>
                <c:pt idx="92" formatCode="General">
                  <c:v>0.20949999999999999</c:v>
                </c:pt>
                <c:pt idx="93" formatCode="General">
                  <c:v>0.20380999999999999</c:v>
                </c:pt>
                <c:pt idx="94" formatCode="General">
                  <c:v>0.19800999999999999</c:v>
                </c:pt>
                <c:pt idx="95" formatCode="General">
                  <c:v>0.19228999999999999</c:v>
                </c:pt>
                <c:pt idx="96" formatCode="General">
                  <c:v>0.18673000000000001</c:v>
                </c:pt>
                <c:pt idx="97" formatCode="General">
                  <c:v>0.18088000000000001</c:v>
                </c:pt>
                <c:pt idx="98" formatCode="General">
                  <c:v>0.17505000000000001</c:v>
                </c:pt>
                <c:pt idx="99" formatCode="General">
                  <c:v>0.16886000000000001</c:v>
                </c:pt>
                <c:pt idx="100" formatCode="General">
                  <c:v>0.16336999999999999</c:v>
                </c:pt>
                <c:pt idx="101" formatCode="General">
                  <c:v>0.15751999999999999</c:v>
                </c:pt>
                <c:pt idx="102" formatCode="General">
                  <c:v>0.15140000000000001</c:v>
                </c:pt>
                <c:pt idx="103" formatCode="General">
                  <c:v>0.1452</c:v>
                </c:pt>
                <c:pt idx="104" formatCode="General">
                  <c:v>0.13943</c:v>
                </c:pt>
                <c:pt idx="105" formatCode="General">
                  <c:v>0.13278000000000001</c:v>
                </c:pt>
                <c:pt idx="106" formatCode="General">
                  <c:v>0.12716</c:v>
                </c:pt>
                <c:pt idx="107" formatCode="General">
                  <c:v>0.12073</c:v>
                </c:pt>
                <c:pt idx="108" formatCode="General">
                  <c:v>0.11452</c:v>
                </c:pt>
                <c:pt idx="109" formatCode="General">
                  <c:v>0.10827000000000001</c:v>
                </c:pt>
                <c:pt idx="110" formatCode="General">
                  <c:v>0.10204000000000001</c:v>
                </c:pt>
                <c:pt idx="111" formatCode="General">
                  <c:v>9.6451999999999996E-2</c:v>
                </c:pt>
                <c:pt idx="112" formatCode="General">
                  <c:v>8.9738999999999999E-2</c:v>
                </c:pt>
                <c:pt idx="113" formatCode="General">
                  <c:v>8.3690000000000001E-2</c:v>
                </c:pt>
                <c:pt idx="114" formatCode="General">
                  <c:v>7.7515000000000001E-2</c:v>
                </c:pt>
                <c:pt idx="115" formatCode="General">
                  <c:v>7.0983000000000004E-2</c:v>
                </c:pt>
                <c:pt idx="116" formatCode="General">
                  <c:v>6.5000000000000002E-2</c:v>
                </c:pt>
                <c:pt idx="117" formatCode="General">
                  <c:v>5.7751999999999998E-2</c:v>
                </c:pt>
                <c:pt idx="118" formatCode="General">
                  <c:v>5.2564E-2</c:v>
                </c:pt>
                <c:pt idx="119" formatCode="General">
                  <c:v>4.5430999999999999E-2</c:v>
                </c:pt>
                <c:pt idx="120" formatCode="General">
                  <c:v>3.9105000000000001E-2</c:v>
                </c:pt>
                <c:pt idx="121" formatCode="General">
                  <c:v>3.3592999999999998E-2</c:v>
                </c:pt>
                <c:pt idx="122" formatCode="General">
                  <c:v>2.6668000000000001E-2</c:v>
                </c:pt>
                <c:pt idx="123" formatCode="General">
                  <c:v>2.0986000000000001E-2</c:v>
                </c:pt>
                <c:pt idx="124" formatCode="General">
                  <c:v>1.4253999999999999E-2</c:v>
                </c:pt>
                <c:pt idx="125" formatCode="General">
                  <c:v>8.3034000000000007E-3</c:v>
                </c:pt>
                <c:pt idx="126" formatCode="General">
                  <c:v>2.1009000000000002E-3</c:v>
                </c:pt>
                <c:pt idx="127" formatCode="General">
                  <c:v>-5.4152999999999996E-3</c:v>
                </c:pt>
                <c:pt idx="128" formatCode="General">
                  <c:v>-1.065E-2</c:v>
                </c:pt>
                <c:pt idx="129" formatCode="General">
                  <c:v>-1.7183E-2</c:v>
                </c:pt>
                <c:pt idx="130" formatCode="General">
                  <c:v>-2.3050999999999999E-2</c:v>
                </c:pt>
                <c:pt idx="131" formatCode="General">
                  <c:v>-2.9214E-2</c:v>
                </c:pt>
                <c:pt idx="132" formatCode="General">
                  <c:v>-3.5709999999999999E-2</c:v>
                </c:pt>
                <c:pt idx="133" formatCode="General">
                  <c:v>-4.2967999999999999E-2</c:v>
                </c:pt>
                <c:pt idx="134" formatCode="General">
                  <c:v>-4.7454000000000003E-2</c:v>
                </c:pt>
                <c:pt idx="135" formatCode="General">
                  <c:v>-5.3843000000000002E-2</c:v>
                </c:pt>
                <c:pt idx="136" formatCode="General">
                  <c:v>-5.9872000000000002E-2</c:v>
                </c:pt>
                <c:pt idx="137" formatCode="General">
                  <c:v>-6.6813999999999998E-2</c:v>
                </c:pt>
                <c:pt idx="138" formatCode="General">
                  <c:v>-7.2323999999999999E-2</c:v>
                </c:pt>
                <c:pt idx="139" formatCode="General">
                  <c:v>-7.8627000000000002E-2</c:v>
                </c:pt>
                <c:pt idx="140" formatCode="General">
                  <c:v>-8.3627000000000007E-2</c:v>
                </c:pt>
                <c:pt idx="141" formatCode="General">
                  <c:v>-9.0218999999999994E-2</c:v>
                </c:pt>
                <c:pt idx="142" formatCode="General">
                  <c:v>-9.4978999999999994E-2</c:v>
                </c:pt>
                <c:pt idx="143" formatCode="General">
                  <c:v>-0.1014</c:v>
                </c:pt>
                <c:pt idx="144" formatCode="General">
                  <c:v>-0.10630000000000001</c:v>
                </c:pt>
                <c:pt idx="145" formatCode="General">
                  <c:v>-0.11157</c:v>
                </c:pt>
                <c:pt idx="146" formatCode="General">
                  <c:v>-0.11781</c:v>
                </c:pt>
                <c:pt idx="147" formatCode="General">
                  <c:v>-0.12278</c:v>
                </c:pt>
                <c:pt idx="148" formatCode="General">
                  <c:v>-0.12803</c:v>
                </c:pt>
                <c:pt idx="149" formatCode="General">
                  <c:v>-0.13385</c:v>
                </c:pt>
                <c:pt idx="150" formatCode="General">
                  <c:v>-0.13883999999999999</c:v>
                </c:pt>
                <c:pt idx="151">
                  <c:v>-0.14524999999999999</c:v>
                </c:pt>
                <c:pt idx="152">
                  <c:v>-0.14974000000000001</c:v>
                </c:pt>
                <c:pt idx="153">
                  <c:v>-0.15512000000000001</c:v>
                </c:pt>
                <c:pt idx="154">
                  <c:v>-0.16059000000000001</c:v>
                </c:pt>
                <c:pt idx="155">
                  <c:v>-0.16599</c:v>
                </c:pt>
                <c:pt idx="156">
                  <c:v>-0.17097999999999999</c:v>
                </c:pt>
                <c:pt idx="157">
                  <c:v>-0.17623</c:v>
                </c:pt>
                <c:pt idx="158">
                  <c:v>-0.18201999999999999</c:v>
                </c:pt>
                <c:pt idx="159">
                  <c:v>-0.18761</c:v>
                </c:pt>
                <c:pt idx="160">
                  <c:v>-0.19209000000000001</c:v>
                </c:pt>
                <c:pt idx="161">
                  <c:v>-0.19747999999999999</c:v>
                </c:pt>
                <c:pt idx="162">
                  <c:v>-0.20244000000000001</c:v>
                </c:pt>
                <c:pt idx="163">
                  <c:v>-0.20763999999999999</c:v>
                </c:pt>
                <c:pt idx="164">
                  <c:v>-0.21274000000000001</c:v>
                </c:pt>
                <c:pt idx="165">
                  <c:v>-0.21803</c:v>
                </c:pt>
                <c:pt idx="166">
                  <c:v>-0.22298000000000001</c:v>
                </c:pt>
                <c:pt idx="167">
                  <c:v>-0.22775000000000001</c:v>
                </c:pt>
                <c:pt idx="168">
                  <c:v>-0.2334</c:v>
                </c:pt>
                <c:pt idx="169">
                  <c:v>-0.23845</c:v>
                </c:pt>
                <c:pt idx="170">
                  <c:v>-0.24285000000000001</c:v>
                </c:pt>
                <c:pt idx="171">
                  <c:v>-0.24768999999999999</c:v>
                </c:pt>
                <c:pt idx="172">
                  <c:v>-0.25256000000000001</c:v>
                </c:pt>
                <c:pt idx="173">
                  <c:v>-0.25767000000000001</c:v>
                </c:pt>
                <c:pt idx="174">
                  <c:v>-0.26199</c:v>
                </c:pt>
                <c:pt idx="175">
                  <c:v>-0.26694000000000001</c:v>
                </c:pt>
                <c:pt idx="176">
                  <c:v>-0.27187</c:v>
                </c:pt>
                <c:pt idx="177">
                  <c:v>-0.27628000000000003</c:v>
                </c:pt>
                <c:pt idx="178">
                  <c:v>-0.28098000000000001</c:v>
                </c:pt>
                <c:pt idx="179">
                  <c:v>-0.28542000000000001</c:v>
                </c:pt>
                <c:pt idx="180">
                  <c:v>-0.28997000000000001</c:v>
                </c:pt>
                <c:pt idx="181">
                  <c:v>-0.29491000000000001</c:v>
                </c:pt>
                <c:pt idx="182">
                  <c:v>-0.29930000000000001</c:v>
                </c:pt>
                <c:pt idx="183">
                  <c:v>-0.30397999999999997</c:v>
                </c:pt>
                <c:pt idx="184">
                  <c:v>-0.30830000000000002</c:v>
                </c:pt>
                <c:pt idx="185">
                  <c:v>-0.31230000000000002</c:v>
                </c:pt>
                <c:pt idx="186">
                  <c:v>-0.31681999999999999</c:v>
                </c:pt>
                <c:pt idx="187">
                  <c:v>-0.32102999999999998</c:v>
                </c:pt>
                <c:pt idx="188">
                  <c:v>-0.32530999999999999</c:v>
                </c:pt>
                <c:pt idx="189">
                  <c:v>-0.32962999999999998</c:v>
                </c:pt>
                <c:pt idx="190">
                  <c:v>-0.33372000000000002</c:v>
                </c:pt>
                <c:pt idx="191">
                  <c:v>-0.33773999999999998</c:v>
                </c:pt>
                <c:pt idx="192">
                  <c:v>-0.34176000000000001</c:v>
                </c:pt>
                <c:pt idx="193">
                  <c:v>-0.34589999999999999</c:v>
                </c:pt>
                <c:pt idx="194">
                  <c:v>-0.34972999999999999</c:v>
                </c:pt>
                <c:pt idx="195">
                  <c:v>-0.35350999999999999</c:v>
                </c:pt>
                <c:pt idx="196">
                  <c:v>-0.35759999999999997</c:v>
                </c:pt>
                <c:pt idx="197">
                  <c:v>-0.36147000000000001</c:v>
                </c:pt>
                <c:pt idx="198">
                  <c:v>-0.36520999999999998</c:v>
                </c:pt>
                <c:pt idx="199">
                  <c:v>-0.36910999999999999</c:v>
                </c:pt>
                <c:pt idx="200">
                  <c:v>-0.37263000000000002</c:v>
                </c:pt>
                <c:pt idx="201">
                  <c:v>-0.37615999999999999</c:v>
                </c:pt>
                <c:pt idx="202">
                  <c:v>-0.37972</c:v>
                </c:pt>
                <c:pt idx="203">
                  <c:v>-0.38314999999999999</c:v>
                </c:pt>
                <c:pt idx="204">
                  <c:v>-0.38662999999999997</c:v>
                </c:pt>
                <c:pt idx="205" formatCode="General">
                  <c:v>-0.39017000000000002</c:v>
                </c:pt>
                <c:pt idx="206" formatCode="General">
                  <c:v>-0.39340999999999998</c:v>
                </c:pt>
                <c:pt idx="207" formatCode="General">
                  <c:v>-0.39681</c:v>
                </c:pt>
                <c:pt idx="208" formatCode="General">
                  <c:v>-0.39990999999999999</c:v>
                </c:pt>
                <c:pt idx="209" formatCode="General">
                  <c:v>-0.40311999999999998</c:v>
                </c:pt>
                <c:pt idx="210" formatCode="General">
                  <c:v>-0.40628999999999998</c:v>
                </c:pt>
                <c:pt idx="211" formatCode="General">
                  <c:v>-0.40934999999999999</c:v>
                </c:pt>
                <c:pt idx="212" formatCode="General">
                  <c:v>-0.41249000000000002</c:v>
                </c:pt>
                <c:pt idx="213" formatCode="General">
                  <c:v>-0.4153</c:v>
                </c:pt>
                <c:pt idx="214" formatCode="General">
                  <c:v>-0.41821999999999998</c:v>
                </c:pt>
                <c:pt idx="215" formatCode="General">
                  <c:v>-0.42109000000000002</c:v>
                </c:pt>
                <c:pt idx="216" formatCode="General">
                  <c:v>-0.42385</c:v>
                </c:pt>
                <c:pt idx="217" formatCode="General">
                  <c:v>-0.42655999999999999</c:v>
                </c:pt>
                <c:pt idx="218" formatCode="General">
                  <c:v>-0.42945</c:v>
                </c:pt>
                <c:pt idx="219" formatCode="General">
                  <c:v>-0.43185000000000001</c:v>
                </c:pt>
                <c:pt idx="220" formatCode="General">
                  <c:v>-0.43445</c:v>
                </c:pt>
                <c:pt idx="221" formatCode="General">
                  <c:v>-0.43691999999999998</c:v>
                </c:pt>
                <c:pt idx="222" formatCode="General">
                  <c:v>-0.43931999999999999</c:v>
                </c:pt>
                <c:pt idx="223" formatCode="General">
                  <c:v>-0.44167000000000001</c:v>
                </c:pt>
                <c:pt idx="224" formatCode="General">
                  <c:v>-0.44397999999999999</c:v>
                </c:pt>
                <c:pt idx="225" formatCode="General">
                  <c:v>-0.44616</c:v>
                </c:pt>
                <c:pt idx="226" formatCode="General">
                  <c:v>-0.44840999999999998</c:v>
                </c:pt>
                <c:pt idx="227" formatCode="General">
                  <c:v>-0.45041999999999999</c:v>
                </c:pt>
                <c:pt idx="228" formatCode="General">
                  <c:v>-0.45243</c:v>
                </c:pt>
                <c:pt idx="229" formatCode="General">
                  <c:v>-0.45440999999999998</c:v>
                </c:pt>
                <c:pt idx="230" formatCode="General">
                  <c:v>-0.45628999999999997</c:v>
                </c:pt>
                <c:pt idx="231" formatCode="General">
                  <c:v>-0.45815</c:v>
                </c:pt>
                <c:pt idx="232" formatCode="General">
                  <c:v>-0.45990999999999999</c:v>
                </c:pt>
                <c:pt idx="233" formatCode="General">
                  <c:v>-0.46160000000000001</c:v>
                </c:pt>
                <c:pt idx="234" formatCode="General">
                  <c:v>-0.46326000000000001</c:v>
                </c:pt>
                <c:pt idx="235" formatCode="General">
                  <c:v>-0.46479999999999999</c:v>
                </c:pt>
                <c:pt idx="236" formatCode="General">
                  <c:v>-0.46629999999999999</c:v>
                </c:pt>
                <c:pt idx="237" formatCode="General">
                  <c:v>-0.4677</c:v>
                </c:pt>
                <c:pt idx="238" formatCode="General">
                  <c:v>-0.46915000000000001</c:v>
                </c:pt>
                <c:pt idx="239" formatCode="General">
                  <c:v>-0.47033999999999998</c:v>
                </c:pt>
                <c:pt idx="240" formatCode="General">
                  <c:v>-0.47160999999999997</c:v>
                </c:pt>
                <c:pt idx="241" formatCode="General">
                  <c:v>-0.47273999999999999</c:v>
                </c:pt>
                <c:pt idx="242" formatCode="General">
                  <c:v>-0.4738</c:v>
                </c:pt>
                <c:pt idx="243" formatCode="General">
                  <c:v>-0.47486</c:v>
                </c:pt>
                <c:pt idx="244" formatCode="General">
                  <c:v>-0.47575000000000001</c:v>
                </c:pt>
                <c:pt idx="245" formatCode="General">
                  <c:v>-0.47659000000000001</c:v>
                </c:pt>
                <c:pt idx="246" formatCode="General">
                  <c:v>-0.47739999999999999</c:v>
                </c:pt>
                <c:pt idx="247" formatCode="General">
                  <c:v>-0.47813</c:v>
                </c:pt>
                <c:pt idx="248" formatCode="General">
                  <c:v>-0.4788</c:v>
                </c:pt>
                <c:pt idx="249" formatCode="General">
                  <c:v>-0.47935</c:v>
                </c:pt>
                <c:pt idx="250">
                  <c:v>-0.47985</c:v>
                </c:pt>
                <c:pt idx="251" formatCode="General">
                  <c:v>-0.48027999999999998</c:v>
                </c:pt>
                <c:pt idx="252" formatCode="General">
                  <c:v>-0.48063</c:v>
                </c:pt>
                <c:pt idx="253" formatCode="General">
                  <c:v>-0.48092000000000001</c:v>
                </c:pt>
                <c:pt idx="254" formatCode="General">
                  <c:v>-0.48113</c:v>
                </c:pt>
                <c:pt idx="255" formatCode="General">
                  <c:v>-0.48126000000000002</c:v>
                </c:pt>
                <c:pt idx="256" formatCode="General">
                  <c:v>-0.48132999999999998</c:v>
                </c:pt>
                <c:pt idx="257" formatCode="General">
                  <c:v>-0.48132000000000003</c:v>
                </c:pt>
                <c:pt idx="258" formatCode="General">
                  <c:v>-0.48122999999999999</c:v>
                </c:pt>
                <c:pt idx="259" formatCode="General">
                  <c:v>-0.48105999999999999</c:v>
                </c:pt>
                <c:pt idx="260" formatCode="General">
                  <c:v>-0.48082999999999998</c:v>
                </c:pt>
                <c:pt idx="261" formatCode="General">
                  <c:v>-0.48052</c:v>
                </c:pt>
                <c:pt idx="262" formatCode="General">
                  <c:v>-0.48010000000000003</c:v>
                </c:pt>
                <c:pt idx="263" formatCode="General">
                  <c:v>-0.47966999999999999</c:v>
                </c:pt>
                <c:pt idx="264" formatCode="General">
                  <c:v>-0.47911999999999999</c:v>
                </c:pt>
                <c:pt idx="265" formatCode="General">
                  <c:v>-0.47848000000000002</c:v>
                </c:pt>
                <c:pt idx="266" formatCode="General">
                  <c:v>-0.47778999999999999</c:v>
                </c:pt>
                <c:pt idx="267" formatCode="General">
                  <c:v>-0.47704999999999997</c:v>
                </c:pt>
                <c:pt idx="268" formatCode="General">
                  <c:v>-0.47621999999999998</c:v>
                </c:pt>
                <c:pt idx="269" formatCode="General">
                  <c:v>-0.47526000000000002</c:v>
                </c:pt>
                <c:pt idx="270" formatCode="General">
                  <c:v>-0.47427000000000002</c:v>
                </c:pt>
                <c:pt idx="271" formatCode="General">
                  <c:v>-0.47322999999999998</c:v>
                </c:pt>
                <c:pt idx="272" formatCode="General">
                  <c:v>-0.47206999999999999</c:v>
                </c:pt>
                <c:pt idx="273" formatCode="General">
                  <c:v>-0.47087000000000001</c:v>
                </c:pt>
                <c:pt idx="274" formatCode="General">
                  <c:v>-0.46949999999999997</c:v>
                </c:pt>
                <c:pt idx="275" formatCode="General">
                  <c:v>-0.46821000000000002</c:v>
                </c:pt>
                <c:pt idx="276" formatCode="General">
                  <c:v>-0.46668999999999999</c:v>
                </c:pt>
                <c:pt idx="277" formatCode="General">
                  <c:v>-0.46518999999999999</c:v>
                </c:pt>
                <c:pt idx="278" formatCode="General">
                  <c:v>-0.46355000000000002</c:v>
                </c:pt>
                <c:pt idx="279" formatCode="General">
                  <c:v>-0.46190999999999999</c:v>
                </c:pt>
                <c:pt idx="280" formatCode="General">
                  <c:v>-0.46011999999999997</c:v>
                </c:pt>
                <c:pt idx="281" formatCode="General">
                  <c:v>-0.45833000000000002</c:v>
                </c:pt>
                <c:pt idx="282" formatCode="General">
                  <c:v>-0.45639999999999997</c:v>
                </c:pt>
                <c:pt idx="283" formatCode="General">
                  <c:v>-0.45445000000000002</c:v>
                </c:pt>
                <c:pt idx="284" formatCode="General">
                  <c:v>-0.45229999999999998</c:v>
                </c:pt>
                <c:pt idx="285" formatCode="General">
                  <c:v>-0.45021</c:v>
                </c:pt>
                <c:pt idx="286" formatCode="General">
                  <c:v>-0.44794</c:v>
                </c:pt>
                <c:pt idx="287" formatCode="General">
                  <c:v>-0.44569999999999999</c:v>
                </c:pt>
                <c:pt idx="288" formatCode="General">
                  <c:v>-0.44329000000000002</c:v>
                </c:pt>
                <c:pt idx="289" formatCode="General">
                  <c:v>-0.44095000000000001</c:v>
                </c:pt>
                <c:pt idx="290" formatCode="General">
                  <c:v>-0.43836999999999998</c:v>
                </c:pt>
                <c:pt idx="291" formatCode="General">
                  <c:v>-0.43585000000000002</c:v>
                </c:pt>
                <c:pt idx="292" formatCode="General">
                  <c:v>-0.43308999999999997</c:v>
                </c:pt>
                <c:pt idx="293" formatCode="General">
                  <c:v>-0.43031999999999998</c:v>
                </c:pt>
                <c:pt idx="294" formatCode="General">
                  <c:v>-0.42748000000000003</c:v>
                </c:pt>
                <c:pt idx="295" formatCode="General">
                  <c:v>-0.42474000000000001</c:v>
                </c:pt>
                <c:pt idx="296" formatCode="General">
                  <c:v>-0.42176999999999998</c:v>
                </c:pt>
                <c:pt idx="297" formatCode="General">
                  <c:v>-0.41858000000000001</c:v>
                </c:pt>
                <c:pt idx="298" formatCode="General">
                  <c:v>-0.41556999999999999</c:v>
                </c:pt>
                <c:pt idx="299" formatCode="General">
                  <c:v>-0.41238999999999998</c:v>
                </c:pt>
                <c:pt idx="300" formatCode="General">
                  <c:v>-0.40920000000000001</c:v>
                </c:pt>
                <c:pt idx="301" formatCode="General">
                  <c:v>-0.40588999999999997</c:v>
                </c:pt>
                <c:pt idx="302" formatCode="General">
                  <c:v>-0.40250999999999998</c:v>
                </c:pt>
                <c:pt idx="303" formatCode="General">
                  <c:v>-0.39889999999999998</c:v>
                </c:pt>
                <c:pt idx="304" formatCode="General">
                  <c:v>-0.39544000000000001</c:v>
                </c:pt>
                <c:pt idx="305" formatCode="General">
                  <c:v>-0.39183000000000001</c:v>
                </c:pt>
                <c:pt idx="306" formatCode="General">
                  <c:v>-0.38821</c:v>
                </c:pt>
                <c:pt idx="307" formatCode="General">
                  <c:v>-0.38444</c:v>
                </c:pt>
                <c:pt idx="308" formatCode="General">
                  <c:v>-0.38057999999999997</c:v>
                </c:pt>
                <c:pt idx="309" formatCode="General">
                  <c:v>-0.37661</c:v>
                </c:pt>
                <c:pt idx="310" formatCode="General">
                  <c:v>-0.37274000000000002</c:v>
                </c:pt>
                <c:pt idx="311" formatCode="General">
                  <c:v>-0.36875000000000002</c:v>
                </c:pt>
                <c:pt idx="312" formatCode="General">
                  <c:v>-0.36464000000000002</c:v>
                </c:pt>
                <c:pt idx="313" formatCode="General">
                  <c:v>-0.36052000000000001</c:v>
                </c:pt>
                <c:pt idx="314" formatCode="General">
                  <c:v>-0.35602</c:v>
                </c:pt>
                <c:pt idx="315" formatCode="General">
                  <c:v>-0.3518</c:v>
                </c:pt>
                <c:pt idx="316" formatCode="General">
                  <c:v>-0.34764</c:v>
                </c:pt>
                <c:pt idx="317" formatCode="General">
                  <c:v>-0.34325</c:v>
                </c:pt>
                <c:pt idx="318" formatCode="General">
                  <c:v>-0.33873999999999999</c:v>
                </c:pt>
                <c:pt idx="319" formatCode="General">
                  <c:v>-0.33413999999999999</c:v>
                </c:pt>
                <c:pt idx="320" formatCode="General">
                  <c:v>-0.32961000000000001</c:v>
                </c:pt>
                <c:pt idx="321" formatCode="General">
                  <c:v>-0.32490999999999998</c:v>
                </c:pt>
                <c:pt idx="322" formatCode="General">
                  <c:v>-0.32013000000000003</c:v>
                </c:pt>
                <c:pt idx="323" formatCode="General">
                  <c:v>-0.31539</c:v>
                </c:pt>
                <c:pt idx="324" formatCode="General">
                  <c:v>-0.31037999999999999</c:v>
                </c:pt>
                <c:pt idx="325" formatCode="General">
                  <c:v>-0.30537999999999998</c:v>
                </c:pt>
                <c:pt idx="326" formatCode="General">
                  <c:v>-0.30059999999999998</c:v>
                </c:pt>
                <c:pt idx="327" formatCode="General">
                  <c:v>-0.29565000000000002</c:v>
                </c:pt>
                <c:pt idx="328" formatCode="General">
                  <c:v>-0.29035</c:v>
                </c:pt>
                <c:pt idx="329" formatCode="General">
                  <c:v>-0.28534999999999999</c:v>
                </c:pt>
                <c:pt idx="330" formatCode="General">
                  <c:v>-0.28005000000000002</c:v>
                </c:pt>
                <c:pt idx="331" formatCode="General">
                  <c:v>-0.27483000000000002</c:v>
                </c:pt>
                <c:pt idx="332" formatCode="General">
                  <c:v>-0.2697</c:v>
                </c:pt>
                <c:pt idx="333" formatCode="General">
                  <c:v>-0.26435999999999998</c:v>
                </c:pt>
                <c:pt idx="334" formatCode="General">
                  <c:v>-0.25888</c:v>
                </c:pt>
                <c:pt idx="335" formatCode="General">
                  <c:v>-0.25319999999999998</c:v>
                </c:pt>
                <c:pt idx="336" formatCode="General">
                  <c:v>-0.24784</c:v>
                </c:pt>
                <c:pt idx="337" formatCode="General">
                  <c:v>-0.24224000000000001</c:v>
                </c:pt>
                <c:pt idx="338" formatCode="General">
                  <c:v>-0.23685999999999999</c:v>
                </c:pt>
                <c:pt idx="339" formatCode="General">
                  <c:v>-0.23125999999999999</c:v>
                </c:pt>
                <c:pt idx="340" formatCode="General">
                  <c:v>-0.22528999999999999</c:v>
                </c:pt>
                <c:pt idx="341" formatCode="General">
                  <c:v>-0.21981000000000001</c:v>
                </c:pt>
                <c:pt idx="342" formatCode="General">
                  <c:v>-0.21407000000000001</c:v>
                </c:pt>
                <c:pt idx="343" formatCode="General">
                  <c:v>-0.20823</c:v>
                </c:pt>
                <c:pt idx="344" formatCode="General">
                  <c:v>-0.20221</c:v>
                </c:pt>
                <c:pt idx="345" formatCode="General">
                  <c:v>-0.19653999999999999</c:v>
                </c:pt>
                <c:pt idx="346" formatCode="General">
                  <c:v>-0.19067000000000001</c:v>
                </c:pt>
                <c:pt idx="347" formatCode="General">
                  <c:v>-0.1847</c:v>
                </c:pt>
                <c:pt idx="348" formatCode="General">
                  <c:v>-0.17802999999999999</c:v>
                </c:pt>
                <c:pt idx="349" formatCode="General">
                  <c:v>-0.17263000000000001</c:v>
                </c:pt>
                <c:pt idx="350" formatCode="General">
                  <c:v>-0.16638</c:v>
                </c:pt>
                <c:pt idx="351" formatCode="General">
                  <c:v>-0.16031999999999999</c:v>
                </c:pt>
                <c:pt idx="352" formatCode="General">
                  <c:v>-0.15437999999999999</c:v>
                </c:pt>
                <c:pt idx="353" formatCode="General">
                  <c:v>-0.14809</c:v>
                </c:pt>
                <c:pt idx="354" formatCode="General">
                  <c:v>-0.14179</c:v>
                </c:pt>
                <c:pt idx="355" formatCode="General">
                  <c:v>-0.13557</c:v>
                </c:pt>
                <c:pt idx="356" formatCode="General">
                  <c:v>-0.12966</c:v>
                </c:pt>
                <c:pt idx="357" formatCode="General">
                  <c:v>-0.12330000000000001</c:v>
                </c:pt>
                <c:pt idx="358" formatCode="General">
                  <c:v>-0.11709</c:v>
                </c:pt>
                <c:pt idx="359" formatCode="General">
                  <c:v>-0.11063000000000001</c:v>
                </c:pt>
                <c:pt idx="360" formatCode="General">
                  <c:v>-0.10428</c:v>
                </c:pt>
                <c:pt idx="361" formatCode="General">
                  <c:v>-9.7639000000000004E-2</c:v>
                </c:pt>
                <c:pt idx="362" formatCode="General">
                  <c:v>-9.1680999999999999E-2</c:v>
                </c:pt>
                <c:pt idx="363" formatCode="General">
                  <c:v>-8.4992999999999999E-2</c:v>
                </c:pt>
                <c:pt idx="364" formatCode="General">
                  <c:v>-7.9131000000000007E-2</c:v>
                </c:pt>
                <c:pt idx="365" formatCode="General">
                  <c:v>-7.2857000000000005E-2</c:v>
                </c:pt>
                <c:pt idx="366" formatCode="General">
                  <c:v>-6.6484000000000001E-2</c:v>
                </c:pt>
                <c:pt idx="367" formatCode="General">
                  <c:v>-5.9894999999999997E-2</c:v>
                </c:pt>
                <c:pt idx="368" formatCode="General">
                  <c:v>-5.3265E-2</c:v>
                </c:pt>
                <c:pt idx="369" formatCode="General">
                  <c:v>-4.6516000000000002E-2</c:v>
                </c:pt>
                <c:pt idx="370" formatCode="General">
                  <c:v>-4.0266999999999997E-2</c:v>
                </c:pt>
                <c:pt idx="371" formatCode="General">
                  <c:v>-3.3939999999999998E-2</c:v>
                </c:pt>
                <c:pt idx="372" formatCode="General">
                  <c:v>-2.7511000000000001E-2</c:v>
                </c:pt>
                <c:pt idx="373" formatCode="General">
                  <c:v>-2.0806999999999999E-2</c:v>
                </c:pt>
                <c:pt idx="374" formatCode="General">
                  <c:v>-1.5266E-2</c:v>
                </c:pt>
                <c:pt idx="375" formatCode="General">
                  <c:v>-8.8938999999999997E-3</c:v>
                </c:pt>
                <c:pt idx="376" formatCode="General">
                  <c:v>-1.8152999999999999E-3</c:v>
                </c:pt>
                <c:pt idx="377" formatCode="General">
                  <c:v>3.7612000000000001E-3</c:v>
                </c:pt>
                <c:pt idx="378" formatCode="General">
                  <c:v>1.0005E-2</c:v>
                </c:pt>
                <c:pt idx="379" formatCode="General">
                  <c:v>1.7239000000000001E-2</c:v>
                </c:pt>
                <c:pt idx="380" formatCode="General">
                  <c:v>2.3983000000000001E-2</c:v>
                </c:pt>
                <c:pt idx="381" formatCode="General">
                  <c:v>2.9876E-2</c:v>
                </c:pt>
                <c:pt idx="382" formatCode="General">
                  <c:v>3.5743999999999998E-2</c:v>
                </c:pt>
                <c:pt idx="383" formatCode="General">
                  <c:v>4.1875999999999997E-2</c:v>
                </c:pt>
                <c:pt idx="384" formatCode="General">
                  <c:v>4.7511999999999999E-2</c:v>
                </c:pt>
                <c:pt idx="385" formatCode="General">
                  <c:v>5.4607999999999997E-2</c:v>
                </c:pt>
                <c:pt idx="386" formatCode="General">
                  <c:v>6.0753000000000001E-2</c:v>
                </c:pt>
                <c:pt idx="387" formatCode="General">
                  <c:v>6.6853999999999997E-2</c:v>
                </c:pt>
                <c:pt idx="388" formatCode="General">
                  <c:v>7.2327000000000002E-2</c:v>
                </c:pt>
                <c:pt idx="389" formatCode="General">
                  <c:v>7.7876000000000001E-2</c:v>
                </c:pt>
                <c:pt idx="390" formatCode="General">
                  <c:v>8.3375000000000005E-2</c:v>
                </c:pt>
                <c:pt idx="391" formatCode="General">
                  <c:v>9.0618000000000004E-2</c:v>
                </c:pt>
                <c:pt idx="392" formatCode="General">
                  <c:v>9.5020999999999994E-2</c:v>
                </c:pt>
                <c:pt idx="393" formatCode="General">
                  <c:v>0.10055</c:v>
                </c:pt>
                <c:pt idx="394" formatCode="General">
                  <c:v>0.10605000000000001</c:v>
                </c:pt>
                <c:pt idx="395" formatCode="General">
                  <c:v>0.11169</c:v>
                </c:pt>
                <c:pt idx="396" formatCode="General">
                  <c:v>0.11778</c:v>
                </c:pt>
                <c:pt idx="397" formatCode="General">
                  <c:v>0.12261</c:v>
                </c:pt>
                <c:pt idx="398" formatCode="General">
                  <c:v>0.12845000000000001</c:v>
                </c:pt>
                <c:pt idx="399" formatCode="General">
                  <c:v>0.13350000000000001</c:v>
                </c:pt>
                <c:pt idx="400" formatCode="General">
                  <c:v>0.13891000000000001</c:v>
                </c:pt>
                <c:pt idx="401" formatCode="General">
                  <c:v>0.14424000000000001</c:v>
                </c:pt>
                <c:pt idx="402">
                  <c:v>0.14964</c:v>
                </c:pt>
                <c:pt idx="403">
                  <c:v>0.15501000000000001</c:v>
                </c:pt>
                <c:pt idx="404">
                  <c:v>0.16075</c:v>
                </c:pt>
                <c:pt idx="405">
                  <c:v>0.16578000000000001</c:v>
                </c:pt>
                <c:pt idx="406">
                  <c:v>0.17100000000000001</c:v>
                </c:pt>
                <c:pt idx="407">
                  <c:v>0.17630000000000001</c:v>
                </c:pt>
                <c:pt idx="408">
                  <c:v>0.18154000000000001</c:v>
                </c:pt>
                <c:pt idx="409">
                  <c:v>0.18748000000000001</c:v>
                </c:pt>
                <c:pt idx="410">
                  <c:v>0.19256999999999999</c:v>
                </c:pt>
                <c:pt idx="411">
                  <c:v>0.19728000000000001</c:v>
                </c:pt>
                <c:pt idx="412">
                  <c:v>0.20272999999999999</c:v>
                </c:pt>
                <c:pt idx="413">
                  <c:v>0.20746000000000001</c:v>
                </c:pt>
                <c:pt idx="414">
                  <c:v>0.21326000000000001</c:v>
                </c:pt>
                <c:pt idx="415">
                  <c:v>0.21829000000000001</c:v>
                </c:pt>
                <c:pt idx="416">
                  <c:v>0.22262999999999999</c:v>
                </c:pt>
                <c:pt idx="417">
                  <c:v>0.22796</c:v>
                </c:pt>
                <c:pt idx="418">
                  <c:v>0.23302999999999999</c:v>
                </c:pt>
                <c:pt idx="419">
                  <c:v>0.23794000000000001</c:v>
                </c:pt>
                <c:pt idx="420">
                  <c:v>0.24290999999999999</c:v>
                </c:pt>
                <c:pt idx="421">
                  <c:v>0.24781</c:v>
                </c:pt>
                <c:pt idx="422">
                  <c:v>0.25242999999999999</c:v>
                </c:pt>
                <c:pt idx="423">
                  <c:v>0.25735999999999998</c:v>
                </c:pt>
                <c:pt idx="424">
                  <c:v>0.26229999999999998</c:v>
                </c:pt>
                <c:pt idx="425">
                  <c:v>0.26685999999999999</c:v>
                </c:pt>
                <c:pt idx="426">
                  <c:v>0.27161999999999997</c:v>
                </c:pt>
                <c:pt idx="427">
                  <c:v>0.27627000000000002</c:v>
                </c:pt>
                <c:pt idx="428">
                  <c:v>0.28086</c:v>
                </c:pt>
                <c:pt idx="429">
                  <c:v>0.28544000000000003</c:v>
                </c:pt>
                <c:pt idx="430">
                  <c:v>0.29003000000000001</c:v>
                </c:pt>
                <c:pt idx="431">
                  <c:v>0.29464000000000001</c:v>
                </c:pt>
                <c:pt idx="432">
                  <c:v>0.29909999999999998</c:v>
                </c:pt>
                <c:pt idx="433">
                  <c:v>0.30352000000000001</c:v>
                </c:pt>
                <c:pt idx="434">
                  <c:v>0.308</c:v>
                </c:pt>
                <c:pt idx="435">
                  <c:v>0.31263999999999997</c:v>
                </c:pt>
                <c:pt idx="436">
                  <c:v>0.31659999999999999</c:v>
                </c:pt>
                <c:pt idx="437">
                  <c:v>0.32102000000000003</c:v>
                </c:pt>
                <c:pt idx="438">
                  <c:v>0.32508999999999999</c:v>
                </c:pt>
                <c:pt idx="439">
                  <c:v>0.32945000000000002</c:v>
                </c:pt>
                <c:pt idx="440">
                  <c:v>0.33350999999999997</c:v>
                </c:pt>
                <c:pt idx="441">
                  <c:v>0.33755000000000002</c:v>
                </c:pt>
                <c:pt idx="442">
                  <c:v>0.34167999999999998</c:v>
                </c:pt>
                <c:pt idx="443">
                  <c:v>0.34586</c:v>
                </c:pt>
                <c:pt idx="444">
                  <c:v>0.34964000000000001</c:v>
                </c:pt>
                <c:pt idx="445">
                  <c:v>0.35360000000000003</c:v>
                </c:pt>
                <c:pt idx="446">
                  <c:v>0.35754999999999998</c:v>
                </c:pt>
                <c:pt idx="447">
                  <c:v>0.36127999999999999</c:v>
                </c:pt>
                <c:pt idx="448">
                  <c:v>0.36527999999999999</c:v>
                </c:pt>
                <c:pt idx="449">
                  <c:v>0.36880000000000002</c:v>
                </c:pt>
                <c:pt idx="450">
                  <c:v>0.37257000000000001</c:v>
                </c:pt>
                <c:pt idx="451">
                  <c:v>0.37613000000000002</c:v>
                </c:pt>
                <c:pt idx="452">
                  <c:v>0.37974999999999998</c:v>
                </c:pt>
                <c:pt idx="453">
                  <c:v>0.38313000000000003</c:v>
                </c:pt>
                <c:pt idx="454">
                  <c:v>0.38655</c:v>
                </c:pt>
                <c:pt idx="455" formatCode="General">
                  <c:v>0.39040000000000002</c:v>
                </c:pt>
                <c:pt idx="456" formatCode="General">
                  <c:v>0.39337</c:v>
                </c:pt>
                <c:pt idx="457" formatCode="General">
                  <c:v>0.39682000000000001</c:v>
                </c:pt>
                <c:pt idx="458" formatCode="General">
                  <c:v>0.39990999999999999</c:v>
                </c:pt>
                <c:pt idx="459" formatCode="General">
                  <c:v>0.40309</c:v>
                </c:pt>
                <c:pt idx="460" formatCode="General">
                  <c:v>0.40644000000000002</c:v>
                </c:pt>
                <c:pt idx="461" formatCode="General">
                  <c:v>0.40938000000000002</c:v>
                </c:pt>
                <c:pt idx="462" formatCode="General">
                  <c:v>0.41238999999999998</c:v>
                </c:pt>
                <c:pt idx="463" formatCode="General">
                  <c:v>0.41526999999999997</c:v>
                </c:pt>
                <c:pt idx="464" formatCode="General">
                  <c:v>0.41825000000000001</c:v>
                </c:pt>
                <c:pt idx="465" formatCode="General">
                  <c:v>0.42103000000000002</c:v>
                </c:pt>
                <c:pt idx="466" formatCode="General">
                  <c:v>0.42387000000000002</c:v>
                </c:pt>
                <c:pt idx="467" formatCode="General">
                  <c:v>0.42652000000000001</c:v>
                </c:pt>
                <c:pt idx="468" formatCode="General">
                  <c:v>0.42921999999999999</c:v>
                </c:pt>
                <c:pt idx="469" formatCode="General">
                  <c:v>0.43179000000000001</c:v>
                </c:pt>
                <c:pt idx="470" formatCode="General">
                  <c:v>0.43453000000000003</c:v>
                </c:pt>
                <c:pt idx="471" formatCode="General">
                  <c:v>0.43681999999999999</c:v>
                </c:pt>
                <c:pt idx="472" formatCode="General">
                  <c:v>0.43931999999999999</c:v>
                </c:pt>
                <c:pt idx="473" formatCode="General">
                  <c:v>0.44164999999999999</c:v>
                </c:pt>
                <c:pt idx="474" formatCode="General">
                  <c:v>0.44394</c:v>
                </c:pt>
                <c:pt idx="475" formatCode="General">
                  <c:v>0.44607999999999998</c:v>
                </c:pt>
                <c:pt idx="476" formatCode="General">
                  <c:v>0.44829999999999998</c:v>
                </c:pt>
                <c:pt idx="477" formatCode="General">
                  <c:v>0.45036999999999999</c:v>
                </c:pt>
                <c:pt idx="478" formatCode="General">
                  <c:v>0.45238</c:v>
                </c:pt>
                <c:pt idx="479" formatCode="General">
                  <c:v>0.45445000000000002</c:v>
                </c:pt>
                <c:pt idx="480" formatCode="General">
                  <c:v>0.45632</c:v>
                </c:pt>
                <c:pt idx="481" formatCode="General">
                  <c:v>0.45806999999999998</c:v>
                </c:pt>
                <c:pt idx="482" formatCode="General">
                  <c:v>0.45993000000000001</c:v>
                </c:pt>
                <c:pt idx="483" formatCode="General">
                  <c:v>0.46154000000000001</c:v>
                </c:pt>
                <c:pt idx="484" formatCode="General">
                  <c:v>0.46316000000000002</c:v>
                </c:pt>
                <c:pt idx="485" formatCode="General">
                  <c:v>0.46472000000000002</c:v>
                </c:pt>
                <c:pt idx="486" formatCode="General">
                  <c:v>0.46627000000000002</c:v>
                </c:pt>
                <c:pt idx="487" formatCode="General">
                  <c:v>0.4677</c:v>
                </c:pt>
                <c:pt idx="488" formatCode="General">
                  <c:v>0.46905000000000002</c:v>
                </c:pt>
                <c:pt idx="489" formatCode="General">
                  <c:v>0.47032000000000002</c:v>
                </c:pt>
                <c:pt idx="490" formatCode="General">
                  <c:v>0.47150999999999998</c:v>
                </c:pt>
                <c:pt idx="491" formatCode="General">
                  <c:v>0.47270000000000001</c:v>
                </c:pt>
                <c:pt idx="492" formatCode="General">
                  <c:v>0.47377999999999998</c:v>
                </c:pt>
                <c:pt idx="493" formatCode="General">
                  <c:v>0.47474</c:v>
                </c:pt>
                <c:pt idx="494" formatCode="General">
                  <c:v>0.47570000000000001</c:v>
                </c:pt>
                <c:pt idx="495" formatCode="General">
                  <c:v>0.47655999999999998</c:v>
                </c:pt>
                <c:pt idx="496" formatCode="General">
                  <c:v>0.47733999999999999</c:v>
                </c:pt>
                <c:pt idx="497" formatCode="General">
                  <c:v>0.47808</c:v>
                </c:pt>
                <c:pt idx="498" formatCode="General">
                  <c:v>0.47872999999999999</c:v>
                </c:pt>
                <c:pt idx="499" formatCode="General">
                  <c:v>0.47927999999999998</c:v>
                </c:pt>
                <c:pt idx="500">
                  <c:v>0.47978999999999999</c:v>
                </c:pt>
                <c:pt idx="501" formatCode="General">
                  <c:v>0.48021999999999998</c:v>
                </c:pt>
                <c:pt idx="502" formatCode="General">
                  <c:v>0.48057</c:v>
                </c:pt>
                <c:pt idx="503" formatCode="General">
                  <c:v>0.48086000000000001</c:v>
                </c:pt>
                <c:pt idx="504" formatCode="General">
                  <c:v>0.48107</c:v>
                </c:pt>
                <c:pt idx="505" formatCode="General">
                  <c:v>0.48120000000000002</c:v>
                </c:pt>
                <c:pt idx="506" formatCode="General">
                  <c:v>0.48126000000000002</c:v>
                </c:pt>
                <c:pt idx="507" formatCode="General">
                  <c:v>0.48125000000000001</c:v>
                </c:pt>
                <c:pt idx="508" formatCode="General">
                  <c:v>0.48115999999999998</c:v>
                </c:pt>
                <c:pt idx="509" formatCode="General">
                  <c:v>0.48098999999999997</c:v>
                </c:pt>
                <c:pt idx="510" formatCode="General">
                  <c:v>0.48076000000000002</c:v>
                </c:pt>
                <c:pt idx="511" formatCode="General">
                  <c:v>0.48046</c:v>
                </c:pt>
                <c:pt idx="512" formatCode="General">
                  <c:v>0.48004000000000002</c:v>
                </c:pt>
                <c:pt idx="513" formatCode="General">
                  <c:v>0.47960000000000003</c:v>
                </c:pt>
                <c:pt idx="514" formatCode="General">
                  <c:v>0.47904999999999998</c:v>
                </c:pt>
                <c:pt idx="515" formatCode="General">
                  <c:v>0.47844999999999999</c:v>
                </c:pt>
                <c:pt idx="516" formatCode="General">
                  <c:v>0.47776000000000002</c:v>
                </c:pt>
                <c:pt idx="517" formatCode="General">
                  <c:v>0.47698000000000002</c:v>
                </c:pt>
                <c:pt idx="518" formatCode="General">
                  <c:v>0.47611999999999999</c:v>
                </c:pt>
                <c:pt idx="519" formatCode="General">
                  <c:v>0.47521999999999998</c:v>
                </c:pt>
                <c:pt idx="520" formatCode="General">
                  <c:v>0.47425</c:v>
                </c:pt>
                <c:pt idx="521" formatCode="General">
                  <c:v>0.47316999999999998</c:v>
                </c:pt>
                <c:pt idx="522" formatCode="General">
                  <c:v>0.47199999999999998</c:v>
                </c:pt>
                <c:pt idx="523" formatCode="General">
                  <c:v>0.47075</c:v>
                </c:pt>
                <c:pt idx="524" formatCode="General">
                  <c:v>0.46947</c:v>
                </c:pt>
                <c:pt idx="525" formatCode="General">
                  <c:v>0.46809000000000001</c:v>
                </c:pt>
                <c:pt idx="526" formatCode="General">
                  <c:v>0.46666000000000002</c:v>
                </c:pt>
                <c:pt idx="527" formatCode="General">
                  <c:v>0.46516000000000002</c:v>
                </c:pt>
                <c:pt idx="528" formatCode="General">
                  <c:v>0.46355000000000002</c:v>
                </c:pt>
                <c:pt idx="529" formatCode="General">
                  <c:v>0.46187</c:v>
                </c:pt>
                <c:pt idx="530" formatCode="General">
                  <c:v>0.46010000000000001</c:v>
                </c:pt>
                <c:pt idx="531" formatCode="General">
                  <c:v>0.45824999999999999</c:v>
                </c:pt>
                <c:pt idx="532" formatCode="General">
                  <c:v>0.45628000000000002</c:v>
                </c:pt>
                <c:pt idx="533" formatCode="General">
                  <c:v>0.45438000000000001</c:v>
                </c:pt>
                <c:pt idx="534" formatCode="General">
                  <c:v>0.45229999999999998</c:v>
                </c:pt>
                <c:pt idx="535" formatCode="General">
                  <c:v>0.4501</c:v>
                </c:pt>
                <c:pt idx="536" formatCode="General">
                  <c:v>0.44797999999999999</c:v>
                </c:pt>
                <c:pt idx="537" formatCode="General">
                  <c:v>0.44564999999999999</c:v>
                </c:pt>
                <c:pt idx="538" formatCode="General">
                  <c:v>0.44320999999999999</c:v>
                </c:pt>
                <c:pt idx="539" formatCode="General">
                  <c:v>0.44079000000000002</c:v>
                </c:pt>
                <c:pt idx="540" formatCode="General">
                  <c:v>0.43824000000000002</c:v>
                </c:pt>
                <c:pt idx="541" formatCode="General">
                  <c:v>0.43574000000000002</c:v>
                </c:pt>
                <c:pt idx="542" formatCode="General">
                  <c:v>0.43309999999999998</c:v>
                </c:pt>
                <c:pt idx="543" formatCode="General">
                  <c:v>0.43036999999999997</c:v>
                </c:pt>
                <c:pt idx="544" formatCode="General">
                  <c:v>0.42757000000000001</c:v>
                </c:pt>
                <c:pt idx="545" formatCode="General">
                  <c:v>0.42469000000000001</c:v>
                </c:pt>
                <c:pt idx="546" formatCode="General">
                  <c:v>0.42161999999999999</c:v>
                </c:pt>
                <c:pt idx="547" formatCode="General">
                  <c:v>0.41861999999999999</c:v>
                </c:pt>
                <c:pt idx="548" formatCode="General">
                  <c:v>0.41559000000000001</c:v>
                </c:pt>
                <c:pt idx="549" formatCode="General">
                  <c:v>0.41236</c:v>
                </c:pt>
                <c:pt idx="550" formatCode="General">
                  <c:v>0.40900999999999998</c:v>
                </c:pt>
                <c:pt idx="551" formatCode="General">
                  <c:v>0.40578999999999998</c:v>
                </c:pt>
                <c:pt idx="552" formatCode="General">
                  <c:v>0.40240999999999999</c:v>
                </c:pt>
                <c:pt idx="553" formatCode="General">
                  <c:v>0.39892</c:v>
                </c:pt>
                <c:pt idx="554" formatCode="General">
                  <c:v>0.39535999999999999</c:v>
                </c:pt>
                <c:pt idx="555" formatCode="General">
                  <c:v>0.39179999999999998</c:v>
                </c:pt>
                <c:pt idx="556" formatCode="General">
                  <c:v>0.38802999999999999</c:v>
                </c:pt>
                <c:pt idx="557" formatCode="General">
                  <c:v>0.38433</c:v>
                </c:pt>
                <c:pt idx="558" formatCode="General">
                  <c:v>0.38038</c:v>
                </c:pt>
                <c:pt idx="559" formatCode="General">
                  <c:v>0.3765</c:v>
                </c:pt>
                <c:pt idx="560" formatCode="General">
                  <c:v>0.37261</c:v>
                </c:pt>
                <c:pt idx="561" formatCode="General">
                  <c:v>0.36870000000000003</c:v>
                </c:pt>
                <c:pt idx="562" formatCode="General">
                  <c:v>0.36437999999999998</c:v>
                </c:pt>
                <c:pt idx="563" formatCode="General">
                  <c:v>0.36046</c:v>
                </c:pt>
                <c:pt idx="564" formatCode="General">
                  <c:v>0.35619000000000001</c:v>
                </c:pt>
                <c:pt idx="565" formatCode="General">
                  <c:v>0.35188999999999998</c:v>
                </c:pt>
                <c:pt idx="566" formatCode="General">
                  <c:v>0.34734999999999999</c:v>
                </c:pt>
                <c:pt idx="567" formatCode="General">
                  <c:v>0.34308</c:v>
                </c:pt>
                <c:pt idx="568" formatCode="General">
                  <c:v>0.33853</c:v>
                </c:pt>
                <c:pt idx="569" formatCode="General">
                  <c:v>0.33395999999999998</c:v>
                </c:pt>
                <c:pt idx="570" formatCode="General">
                  <c:v>0.32949000000000001</c:v>
                </c:pt>
                <c:pt idx="571" formatCode="General">
                  <c:v>0.32475999999999999</c:v>
                </c:pt>
                <c:pt idx="572" formatCode="General">
                  <c:v>0.32013000000000003</c:v>
                </c:pt>
                <c:pt idx="573" formatCode="General">
                  <c:v>0.31524999999999997</c:v>
                </c:pt>
                <c:pt idx="574" formatCode="General">
                  <c:v>0.31035000000000001</c:v>
                </c:pt>
                <c:pt idx="575" formatCode="General">
                  <c:v>0.30534</c:v>
                </c:pt>
                <c:pt idx="576" formatCode="General">
                  <c:v>0.30052000000000001</c:v>
                </c:pt>
                <c:pt idx="577" formatCode="General">
                  <c:v>0.29546</c:v>
                </c:pt>
                <c:pt idx="578" formatCode="General">
                  <c:v>0.29050999999999999</c:v>
                </c:pt>
                <c:pt idx="579" formatCode="General">
                  <c:v>0.28532999999999997</c:v>
                </c:pt>
                <c:pt idx="580" formatCode="General">
                  <c:v>0.28000000000000003</c:v>
                </c:pt>
                <c:pt idx="581" formatCode="General">
                  <c:v>0.27473999999999998</c:v>
                </c:pt>
                <c:pt idx="582" formatCode="General">
                  <c:v>0.26950000000000002</c:v>
                </c:pt>
                <c:pt idx="583" formatCode="General">
                  <c:v>0.26427</c:v>
                </c:pt>
                <c:pt idx="584" formatCode="General">
                  <c:v>0.25894</c:v>
                </c:pt>
                <c:pt idx="585" formatCode="General">
                  <c:v>0.25344</c:v>
                </c:pt>
                <c:pt idx="586" formatCode="General">
                  <c:v>0.24776999999999999</c:v>
                </c:pt>
                <c:pt idx="587" formatCode="General">
                  <c:v>0.24234</c:v>
                </c:pt>
                <c:pt idx="588" formatCode="General">
                  <c:v>0.23660999999999999</c:v>
                </c:pt>
                <c:pt idx="589" formatCode="General">
                  <c:v>0.23119000000000001</c:v>
                </c:pt>
                <c:pt idx="590" formatCode="General">
                  <c:v>0.22549</c:v>
                </c:pt>
                <c:pt idx="591" formatCode="General">
                  <c:v>0.21975</c:v>
                </c:pt>
                <c:pt idx="592" formatCode="General">
                  <c:v>0.21379000000000001</c:v>
                </c:pt>
                <c:pt idx="593" formatCode="General">
                  <c:v>0.20824000000000001</c:v>
                </c:pt>
                <c:pt idx="594" formatCode="General">
                  <c:v>0.20238999999999999</c:v>
                </c:pt>
                <c:pt idx="595" formatCode="General">
                  <c:v>0.19621</c:v>
                </c:pt>
                <c:pt idx="596" formatCode="General">
                  <c:v>0.19026000000000001</c:v>
                </c:pt>
                <c:pt idx="597" formatCode="General">
                  <c:v>0.18446000000000001</c:v>
                </c:pt>
                <c:pt idx="598" formatCode="General">
                  <c:v>0.17832999999999999</c:v>
                </c:pt>
                <c:pt idx="599" formatCode="General">
                  <c:v>0.17229</c:v>
                </c:pt>
                <c:pt idx="600" formatCode="General">
                  <c:v>0.16636999999999999</c:v>
                </c:pt>
                <c:pt idx="601" formatCode="General">
                  <c:v>0.16017000000000001</c:v>
                </c:pt>
                <c:pt idx="602" formatCode="General">
                  <c:v>0.15398999999999999</c:v>
                </c:pt>
                <c:pt idx="603" formatCode="General">
                  <c:v>0.14806</c:v>
                </c:pt>
                <c:pt idx="604" formatCode="General">
                  <c:v>0.14199999999999999</c:v>
                </c:pt>
                <c:pt idx="605" formatCode="General">
                  <c:v>0.1353</c:v>
                </c:pt>
                <c:pt idx="606" formatCode="General">
                  <c:v>0.12934999999999999</c:v>
                </c:pt>
                <c:pt idx="607" formatCode="General">
                  <c:v>0.12297</c:v>
                </c:pt>
                <c:pt idx="608" formatCode="General">
                  <c:v>0.11684</c:v>
                </c:pt>
                <c:pt idx="609" formatCode="General">
                  <c:v>0.11076999999999999</c:v>
                </c:pt>
                <c:pt idx="610" formatCode="General">
                  <c:v>0.10443</c:v>
                </c:pt>
                <c:pt idx="611" formatCode="General">
                  <c:v>9.7651000000000002E-2</c:v>
                </c:pt>
                <c:pt idx="612" formatCode="General">
                  <c:v>9.1730000000000006E-2</c:v>
                </c:pt>
                <c:pt idx="613" formatCode="General">
                  <c:v>8.5278999999999994E-2</c:v>
                </c:pt>
                <c:pt idx="614" formatCode="General">
                  <c:v>7.9134999999999997E-2</c:v>
                </c:pt>
                <c:pt idx="615" formatCode="General">
                  <c:v>7.2791999999999996E-2</c:v>
                </c:pt>
                <c:pt idx="616" formatCode="General">
                  <c:v>6.6429000000000002E-2</c:v>
                </c:pt>
                <c:pt idx="617" formatCode="General">
                  <c:v>5.9930999999999998E-2</c:v>
                </c:pt>
                <c:pt idx="618" formatCode="General">
                  <c:v>5.3365000000000003E-2</c:v>
                </c:pt>
                <c:pt idx="619" formatCode="General">
                  <c:v>4.6363000000000001E-2</c:v>
                </c:pt>
                <c:pt idx="620" formatCode="General">
                  <c:v>4.0514000000000001E-2</c:v>
                </c:pt>
                <c:pt idx="621" formatCode="General">
                  <c:v>3.4072999999999999E-2</c:v>
                </c:pt>
                <c:pt idx="622" formatCode="General">
                  <c:v>2.8142E-2</c:v>
                </c:pt>
                <c:pt idx="623" formatCode="General">
                  <c:v>2.0979000000000001E-2</c:v>
                </c:pt>
                <c:pt idx="624" formatCode="General">
                  <c:v>1.4259000000000001E-2</c:v>
                </c:pt>
                <c:pt idx="625" formatCode="General">
                  <c:v>8.9458999999999997E-3</c:v>
                </c:pt>
                <c:pt idx="626" formatCode="General">
                  <c:v>1.9811999999999998E-3</c:v>
                </c:pt>
                <c:pt idx="627" formatCode="General">
                  <c:v>-3.6754000000000001E-3</c:v>
                </c:pt>
                <c:pt idx="628" formatCode="General">
                  <c:v>-1.0286E-2</c:v>
                </c:pt>
                <c:pt idx="629" formatCode="General">
                  <c:v>-1.7191000000000001E-2</c:v>
                </c:pt>
                <c:pt idx="630" formatCode="General">
                  <c:v>-2.3304999999999999E-2</c:v>
                </c:pt>
                <c:pt idx="631" formatCode="General">
                  <c:v>-2.9267000000000001E-2</c:v>
                </c:pt>
                <c:pt idx="632" formatCode="General">
                  <c:v>-3.5933E-2</c:v>
                </c:pt>
                <c:pt idx="633" formatCode="General">
                  <c:v>-4.1341999999999997E-2</c:v>
                </c:pt>
                <c:pt idx="634" formatCode="General">
                  <c:v>-4.8174000000000002E-2</c:v>
                </c:pt>
                <c:pt idx="635" formatCode="General">
                  <c:v>-5.4877000000000002E-2</c:v>
                </c:pt>
                <c:pt idx="636" formatCode="General">
                  <c:v>-6.0158000000000003E-2</c:v>
                </c:pt>
                <c:pt idx="637" formatCode="General">
                  <c:v>-6.5406000000000006E-2</c:v>
                </c:pt>
                <c:pt idx="638" formatCode="General">
                  <c:v>-7.2348999999999997E-2</c:v>
                </c:pt>
                <c:pt idx="639" formatCode="General">
                  <c:v>-7.8564999999999996E-2</c:v>
                </c:pt>
                <c:pt idx="640" formatCode="General">
                  <c:v>-8.4851999999999997E-2</c:v>
                </c:pt>
                <c:pt idx="641" formatCode="General">
                  <c:v>-8.9000999999999997E-2</c:v>
                </c:pt>
                <c:pt idx="642" formatCode="General">
                  <c:v>-9.5158999999999994E-2</c:v>
                </c:pt>
                <c:pt idx="643" formatCode="General">
                  <c:v>-0.10045</c:v>
                </c:pt>
                <c:pt idx="644" formatCode="General">
                  <c:v>-0.10606</c:v>
                </c:pt>
                <c:pt idx="645" formatCode="General">
                  <c:v>-0.11244</c:v>
                </c:pt>
                <c:pt idx="646" formatCode="General">
                  <c:v>-0.1174</c:v>
                </c:pt>
                <c:pt idx="647" formatCode="General">
                  <c:v>-0.12254</c:v>
                </c:pt>
                <c:pt idx="648" formatCode="General">
                  <c:v>-0.12805</c:v>
                </c:pt>
                <c:pt idx="649" formatCode="General">
                  <c:v>-0.13346</c:v>
                </c:pt>
                <c:pt idx="650" formatCode="General">
                  <c:v>-0.1394</c:v>
                </c:pt>
                <c:pt idx="651" formatCode="General">
                  <c:v>-0.14444000000000001</c:v>
                </c:pt>
                <c:pt idx="652">
                  <c:v>-0.14962</c:v>
                </c:pt>
                <c:pt idx="653">
                  <c:v>-0.15504999999999999</c:v>
                </c:pt>
                <c:pt idx="654">
                  <c:v>-0.16063</c:v>
                </c:pt>
                <c:pt idx="655">
                  <c:v>-0.16575999999999999</c:v>
                </c:pt>
                <c:pt idx="656">
                  <c:v>-0.17102000000000001</c:v>
                </c:pt>
                <c:pt idx="657">
                  <c:v>-0.17652999999999999</c:v>
                </c:pt>
                <c:pt idx="658">
                  <c:v>-0.18207999999999999</c:v>
                </c:pt>
                <c:pt idx="659">
                  <c:v>-0.18689</c:v>
                </c:pt>
                <c:pt idx="660">
                  <c:v>-0.19289999999999999</c:v>
                </c:pt>
                <c:pt idx="661">
                  <c:v>-0.19728999999999999</c:v>
                </c:pt>
                <c:pt idx="662">
                  <c:v>-0.20229</c:v>
                </c:pt>
                <c:pt idx="663">
                  <c:v>-0.20782</c:v>
                </c:pt>
                <c:pt idx="664">
                  <c:v>-0.2127</c:v>
                </c:pt>
                <c:pt idx="665">
                  <c:v>-0.21790999999999999</c:v>
                </c:pt>
                <c:pt idx="666">
                  <c:v>-0.22272</c:v>
                </c:pt>
                <c:pt idx="667">
                  <c:v>-0.22828000000000001</c:v>
                </c:pt>
                <c:pt idx="668">
                  <c:v>-0.23299</c:v>
                </c:pt>
                <c:pt idx="669">
                  <c:v>-0.23783000000000001</c:v>
                </c:pt>
                <c:pt idx="670">
                  <c:v>-0.24293999999999999</c:v>
                </c:pt>
                <c:pt idx="671">
                  <c:v>-0.24767</c:v>
                </c:pt>
                <c:pt idx="672">
                  <c:v>-0.25242999999999999</c:v>
                </c:pt>
                <c:pt idx="673">
                  <c:v>-0.25719999999999998</c:v>
                </c:pt>
                <c:pt idx="674">
                  <c:v>-0.26201000000000002</c:v>
                </c:pt>
                <c:pt idx="675">
                  <c:v>-0.26695000000000002</c:v>
                </c:pt>
                <c:pt idx="676">
                  <c:v>-0.27179999999999999</c:v>
                </c:pt>
                <c:pt idx="677">
                  <c:v>-0.27610000000000001</c:v>
                </c:pt>
                <c:pt idx="678">
                  <c:v>-0.28083000000000002</c:v>
                </c:pt>
                <c:pt idx="679">
                  <c:v>-0.28573999999999999</c:v>
                </c:pt>
                <c:pt idx="680">
                  <c:v>-0.29014000000000001</c:v>
                </c:pt>
                <c:pt idx="681">
                  <c:v>-0.29493000000000003</c:v>
                </c:pt>
                <c:pt idx="682">
                  <c:v>-0.29908000000000001</c:v>
                </c:pt>
                <c:pt idx="683">
                  <c:v>-0.30345</c:v>
                </c:pt>
                <c:pt idx="684">
                  <c:v>-0.30813000000000001</c:v>
                </c:pt>
                <c:pt idx="685">
                  <c:v>-0.31241999999999998</c:v>
                </c:pt>
                <c:pt idx="686">
                  <c:v>-0.31663999999999998</c:v>
                </c:pt>
                <c:pt idx="687">
                  <c:v>-0.32091999999999998</c:v>
                </c:pt>
                <c:pt idx="688">
                  <c:v>-0.32508999999999999</c:v>
                </c:pt>
                <c:pt idx="689">
                  <c:v>-0.32943</c:v>
                </c:pt>
                <c:pt idx="690">
                  <c:v>-0.33345999999999998</c:v>
                </c:pt>
                <c:pt idx="691">
                  <c:v>-0.33760000000000001</c:v>
                </c:pt>
                <c:pt idx="692">
                  <c:v>-0.34183000000000002</c:v>
                </c:pt>
                <c:pt idx="693">
                  <c:v>-0.34561999999999998</c:v>
                </c:pt>
                <c:pt idx="694">
                  <c:v>-0.34961999999999999</c:v>
                </c:pt>
                <c:pt idx="695">
                  <c:v>-0.35363</c:v>
                </c:pt>
                <c:pt idx="696">
                  <c:v>-0.35764000000000001</c:v>
                </c:pt>
                <c:pt idx="697">
                  <c:v>-0.36142999999999997</c:v>
                </c:pt>
                <c:pt idx="698">
                  <c:v>-0.36515999999999998</c:v>
                </c:pt>
                <c:pt idx="699">
                  <c:v>-0.36881999999999998</c:v>
                </c:pt>
                <c:pt idx="700">
                  <c:v>-0.37236999999999998</c:v>
                </c:pt>
                <c:pt idx="701">
                  <c:v>-0.37624999999999997</c:v>
                </c:pt>
                <c:pt idx="702">
                  <c:v>-0.37966</c:v>
                </c:pt>
                <c:pt idx="703">
                  <c:v>-0.38323000000000002</c:v>
                </c:pt>
                <c:pt idx="704">
                  <c:v>-0.38684000000000002</c:v>
                </c:pt>
                <c:pt idx="705" formatCode="General">
                  <c:v>-0.38996999999999998</c:v>
                </c:pt>
                <c:pt idx="706" formatCode="General">
                  <c:v>-0.39345999999999998</c:v>
                </c:pt>
                <c:pt idx="707" formatCode="General">
                  <c:v>-0.39683000000000002</c:v>
                </c:pt>
                <c:pt idx="708" formatCode="General">
                  <c:v>-0.39993000000000001</c:v>
                </c:pt>
                <c:pt idx="709" formatCode="General">
                  <c:v>-0.40315000000000001</c:v>
                </c:pt>
                <c:pt idx="710" formatCode="General">
                  <c:v>-0.40626000000000001</c:v>
                </c:pt>
                <c:pt idx="711" formatCode="General">
                  <c:v>-0.40928999999999999</c:v>
                </c:pt>
                <c:pt idx="712" formatCode="General">
                  <c:v>-0.41231000000000001</c:v>
                </c:pt>
                <c:pt idx="713" formatCode="General">
                  <c:v>-0.41522999999999999</c:v>
                </c:pt>
                <c:pt idx="714" formatCode="General">
                  <c:v>-0.41824</c:v>
                </c:pt>
                <c:pt idx="715" formatCode="General">
                  <c:v>-0.42104000000000003</c:v>
                </c:pt>
                <c:pt idx="716" formatCode="General">
                  <c:v>-0.42381999999999997</c:v>
                </c:pt>
                <c:pt idx="717" formatCode="General">
                  <c:v>-0.42660999999999999</c:v>
                </c:pt>
                <c:pt idx="718" formatCode="General">
                  <c:v>-0.42931999999999998</c:v>
                </c:pt>
                <c:pt idx="719" formatCode="General">
                  <c:v>-0.43185000000000001</c:v>
                </c:pt>
                <c:pt idx="720" formatCode="General">
                  <c:v>-0.43442999999999998</c:v>
                </c:pt>
                <c:pt idx="721" formatCode="General">
                  <c:v>-0.43681999999999999</c:v>
                </c:pt>
                <c:pt idx="722" formatCode="General">
                  <c:v>-0.43924000000000002</c:v>
                </c:pt>
                <c:pt idx="723" formatCode="General">
                  <c:v>-0.44158999999999998</c:v>
                </c:pt>
                <c:pt idx="724" formatCode="General">
                  <c:v>-0.44396999999999998</c:v>
                </c:pt>
                <c:pt idx="725" formatCode="General">
                  <c:v>-0.44624000000000003</c:v>
                </c:pt>
                <c:pt idx="726" formatCode="General">
                  <c:v>-0.44829000000000002</c:v>
                </c:pt>
                <c:pt idx="727" formatCode="General">
                  <c:v>-0.45046999999999998</c:v>
                </c:pt>
                <c:pt idx="728" formatCode="General">
                  <c:v>-0.45240000000000002</c:v>
                </c:pt>
                <c:pt idx="729" formatCode="General">
                  <c:v>-0.45435999999999999</c:v>
                </c:pt>
                <c:pt idx="730" formatCode="General">
                  <c:v>-0.45623999999999998</c:v>
                </c:pt>
                <c:pt idx="731" formatCode="General">
                  <c:v>-0.45812000000000003</c:v>
                </c:pt>
                <c:pt idx="732" formatCode="General">
                  <c:v>-0.45987</c:v>
                </c:pt>
                <c:pt idx="733" formatCode="General">
                  <c:v>-0.46156000000000003</c:v>
                </c:pt>
                <c:pt idx="734" formatCode="General">
                  <c:v>-0.46322000000000002</c:v>
                </c:pt>
                <c:pt idx="735" formatCode="General">
                  <c:v>-0.46473999999999999</c:v>
                </c:pt>
                <c:pt idx="736" formatCode="General">
                  <c:v>-0.46627000000000002</c:v>
                </c:pt>
                <c:pt idx="737" formatCode="General">
                  <c:v>-0.46772999999999998</c:v>
                </c:pt>
                <c:pt idx="738" formatCode="General">
                  <c:v>-0.46901999999999999</c:v>
                </c:pt>
                <c:pt idx="739" formatCode="General">
                  <c:v>-0.47037000000000001</c:v>
                </c:pt>
                <c:pt idx="740" formatCode="General">
                  <c:v>-0.47154000000000001</c:v>
                </c:pt>
                <c:pt idx="741" formatCode="General">
                  <c:v>-0.47267999999999999</c:v>
                </c:pt>
                <c:pt idx="742" formatCode="General">
                  <c:v>-0.47372999999999998</c:v>
                </c:pt>
                <c:pt idx="743" formatCode="General">
                  <c:v>-0.4748</c:v>
                </c:pt>
                <c:pt idx="744" formatCode="General">
                  <c:v>-0.47569</c:v>
                </c:pt>
                <c:pt idx="745" formatCode="General">
                  <c:v>-0.47654999999999997</c:v>
                </c:pt>
                <c:pt idx="746" formatCode="General">
                  <c:v>-0.47736000000000001</c:v>
                </c:pt>
                <c:pt idx="747" formatCode="General">
                  <c:v>-0.47806999999999999</c:v>
                </c:pt>
                <c:pt idx="748" formatCode="General">
                  <c:v>-0.47871999999999998</c:v>
                </c:pt>
                <c:pt idx="749" formatCode="General">
                  <c:v>-0.47928999999999999</c:v>
                </c:pt>
                <c:pt idx="750">
                  <c:v>-0.47982000000000002</c:v>
                </c:pt>
                <c:pt idx="751" formatCode="General">
                  <c:v>-0.48021999999999998</c:v>
                </c:pt>
                <c:pt idx="752" formatCode="General">
                  <c:v>-0.48057</c:v>
                </c:pt>
                <c:pt idx="753" formatCode="General">
                  <c:v>-0.48086000000000001</c:v>
                </c:pt>
                <c:pt idx="754" formatCode="General">
                  <c:v>-0.48108000000000001</c:v>
                </c:pt>
                <c:pt idx="755" formatCode="General">
                  <c:v>-0.48120000000000002</c:v>
                </c:pt>
                <c:pt idx="756" formatCode="General">
                  <c:v>-0.48126999999999998</c:v>
                </c:pt>
                <c:pt idx="757" formatCode="General">
                  <c:v>-0.48126000000000002</c:v>
                </c:pt>
                <c:pt idx="758" formatCode="General">
                  <c:v>-0.48116999999999999</c:v>
                </c:pt>
                <c:pt idx="759" formatCode="General">
                  <c:v>-0.48099999999999998</c:v>
                </c:pt>
                <c:pt idx="760" formatCode="General">
                  <c:v>-0.48076999999999998</c:v>
                </c:pt>
                <c:pt idx="761" formatCode="General">
                  <c:v>-0.48046</c:v>
                </c:pt>
                <c:pt idx="762" formatCode="General">
                  <c:v>-0.48005999999999999</c:v>
                </c:pt>
                <c:pt idx="763" formatCode="General">
                  <c:v>-0.47960000000000003</c:v>
                </c:pt>
                <c:pt idx="764" formatCode="General">
                  <c:v>-0.47904000000000002</c:v>
                </c:pt>
                <c:pt idx="765" formatCode="General">
                  <c:v>-0.47843999999999998</c:v>
                </c:pt>
                <c:pt idx="766" formatCode="General">
                  <c:v>-0.47775000000000001</c:v>
                </c:pt>
                <c:pt idx="767" formatCode="General">
                  <c:v>-0.47697000000000001</c:v>
                </c:pt>
                <c:pt idx="768" formatCode="General">
                  <c:v>-0.47616000000000003</c:v>
                </c:pt>
                <c:pt idx="769" formatCode="General">
                  <c:v>-0.47521000000000002</c:v>
                </c:pt>
                <c:pt idx="770" formatCode="General">
                  <c:v>-0.47423999999999999</c:v>
                </c:pt>
                <c:pt idx="771" formatCode="General">
                  <c:v>-0.47317999999999999</c:v>
                </c:pt>
                <c:pt idx="772" formatCode="General">
                  <c:v>-0.47198000000000001</c:v>
                </c:pt>
                <c:pt idx="773" formatCode="General">
                  <c:v>-0.47075</c:v>
                </c:pt>
                <c:pt idx="774" formatCode="General">
                  <c:v>-0.46951999999999999</c:v>
                </c:pt>
                <c:pt idx="775" formatCode="General">
                  <c:v>-0.46805999999999998</c:v>
                </c:pt>
                <c:pt idx="776" formatCode="General">
                  <c:v>-0.46664</c:v>
                </c:pt>
                <c:pt idx="777" formatCode="General">
                  <c:v>-0.46512999999999999</c:v>
                </c:pt>
                <c:pt idx="778" formatCode="General">
                  <c:v>-0.46351999999999999</c:v>
                </c:pt>
                <c:pt idx="779" formatCode="General">
                  <c:v>-0.46187</c:v>
                </c:pt>
                <c:pt idx="780" formatCode="General">
                  <c:v>-0.46005000000000001</c:v>
                </c:pt>
                <c:pt idx="781" formatCode="General">
                  <c:v>-0.45818999999999999</c:v>
                </c:pt>
                <c:pt idx="782" formatCode="General">
                  <c:v>-0.45628000000000002</c:v>
                </c:pt>
                <c:pt idx="783" formatCode="General">
                  <c:v>-0.45435999999999999</c:v>
                </c:pt>
                <c:pt idx="784" formatCode="General">
                  <c:v>-0.45229999999999998</c:v>
                </c:pt>
                <c:pt idx="785" formatCode="General">
                  <c:v>-0.45007999999999998</c:v>
                </c:pt>
                <c:pt idx="786" formatCode="General">
                  <c:v>-0.44797999999999999</c:v>
                </c:pt>
                <c:pt idx="787" formatCode="General">
                  <c:v>-0.44561000000000001</c:v>
                </c:pt>
                <c:pt idx="788" formatCode="General">
                  <c:v>-0.44329000000000002</c:v>
                </c:pt>
                <c:pt idx="789" formatCode="General">
                  <c:v>-0.44081999999999999</c:v>
                </c:pt>
                <c:pt idx="790" formatCode="General">
                  <c:v>-0.43825999999999998</c:v>
                </c:pt>
                <c:pt idx="791" formatCode="General">
                  <c:v>-0.43568000000000001</c:v>
                </c:pt>
                <c:pt idx="792" formatCode="General">
                  <c:v>-0.43301000000000001</c:v>
                </c:pt>
                <c:pt idx="793" formatCode="General">
                  <c:v>-0.43037999999999998</c:v>
                </c:pt>
                <c:pt idx="794" formatCode="General">
                  <c:v>-0.42738999999999999</c:v>
                </c:pt>
                <c:pt idx="795" formatCode="General">
                  <c:v>-0.42463000000000001</c:v>
                </c:pt>
                <c:pt idx="796" formatCode="General">
                  <c:v>-0.42172999999999999</c:v>
                </c:pt>
                <c:pt idx="797" formatCode="General">
                  <c:v>-0.41860999999999998</c:v>
                </c:pt>
                <c:pt idx="798" formatCode="General">
                  <c:v>-0.41555999999999998</c:v>
                </c:pt>
                <c:pt idx="799" formatCode="General">
                  <c:v>-0.41237000000000001</c:v>
                </c:pt>
                <c:pt idx="800" formatCode="General">
                  <c:v>-0.40914</c:v>
                </c:pt>
                <c:pt idx="801" formatCode="General">
                  <c:v>-0.40577000000000002</c:v>
                </c:pt>
                <c:pt idx="802" formatCode="General">
                  <c:v>-0.40227000000000002</c:v>
                </c:pt>
                <c:pt idx="803" formatCode="General">
                  <c:v>-0.39878999999999998</c:v>
                </c:pt>
                <c:pt idx="804" formatCode="General">
                  <c:v>-0.39523999999999998</c:v>
                </c:pt>
                <c:pt idx="805" formatCode="General">
                  <c:v>-0.39163999999999999</c:v>
                </c:pt>
                <c:pt idx="806" formatCode="General">
                  <c:v>-0.38813999999999999</c:v>
                </c:pt>
                <c:pt idx="807" formatCode="General">
                  <c:v>-0.38440000000000002</c:v>
                </c:pt>
                <c:pt idx="808" formatCode="General">
                  <c:v>-0.38045000000000001</c:v>
                </c:pt>
                <c:pt idx="809" formatCode="General">
                  <c:v>-0.37668000000000001</c:v>
                </c:pt>
                <c:pt idx="810" formatCode="General">
                  <c:v>-0.37258000000000002</c:v>
                </c:pt>
                <c:pt idx="811" formatCode="General">
                  <c:v>-0.36865999999999999</c:v>
                </c:pt>
                <c:pt idx="812" formatCode="General">
                  <c:v>-0.36459000000000003</c:v>
                </c:pt>
                <c:pt idx="813" formatCode="General">
                  <c:v>-0.36022999999999999</c:v>
                </c:pt>
                <c:pt idx="814" formatCode="General">
                  <c:v>-0.35621999999999998</c:v>
                </c:pt>
                <c:pt idx="815" formatCode="General">
                  <c:v>-0.35181000000000001</c:v>
                </c:pt>
                <c:pt idx="816" formatCode="General">
                  <c:v>-0.34755000000000003</c:v>
                </c:pt>
                <c:pt idx="817" formatCode="General">
                  <c:v>-0.34316999999999998</c:v>
                </c:pt>
                <c:pt idx="818" formatCode="General">
                  <c:v>-0.33867999999999998</c:v>
                </c:pt>
                <c:pt idx="819" formatCode="General">
                  <c:v>-0.33394000000000001</c:v>
                </c:pt>
                <c:pt idx="820" formatCode="General">
                  <c:v>-0.32945999999999998</c:v>
                </c:pt>
                <c:pt idx="821" formatCode="General">
                  <c:v>-0.32469999999999999</c:v>
                </c:pt>
                <c:pt idx="822" formatCode="General">
                  <c:v>-0.32013999999999998</c:v>
                </c:pt>
                <c:pt idx="823" formatCode="General">
                  <c:v>-0.31524999999999997</c:v>
                </c:pt>
                <c:pt idx="824" formatCode="General">
                  <c:v>-0.31046000000000001</c:v>
                </c:pt>
                <c:pt idx="825" formatCode="General">
                  <c:v>-0.30545</c:v>
                </c:pt>
                <c:pt idx="826" formatCode="General">
                  <c:v>-0.30052000000000001</c:v>
                </c:pt>
                <c:pt idx="827" formatCode="General">
                  <c:v>-0.29557</c:v>
                </c:pt>
                <c:pt idx="828" formatCode="General">
                  <c:v>-0.29047000000000001</c:v>
                </c:pt>
                <c:pt idx="829" formatCode="General">
                  <c:v>-0.28505000000000003</c:v>
                </c:pt>
                <c:pt idx="830" formatCode="General">
                  <c:v>-0.27995999999999999</c:v>
                </c:pt>
                <c:pt idx="831" formatCode="General">
                  <c:v>-0.27472999999999997</c:v>
                </c:pt>
                <c:pt idx="832" formatCode="General">
                  <c:v>-0.26956000000000002</c:v>
                </c:pt>
                <c:pt idx="833" formatCode="General">
                  <c:v>-0.26407000000000003</c:v>
                </c:pt>
                <c:pt idx="834" formatCode="General">
                  <c:v>-0.25891999999999998</c:v>
                </c:pt>
                <c:pt idx="835" formatCode="General">
                  <c:v>-0.25319999999999998</c:v>
                </c:pt>
                <c:pt idx="836" formatCode="General">
                  <c:v>-0.24784</c:v>
                </c:pt>
                <c:pt idx="837" formatCode="General">
                  <c:v>-0.24232000000000001</c:v>
                </c:pt>
                <c:pt idx="838" formatCode="General">
                  <c:v>-0.23663000000000001</c:v>
                </c:pt>
                <c:pt idx="839" formatCode="General">
                  <c:v>-0.23114000000000001</c:v>
                </c:pt>
                <c:pt idx="840" formatCode="General">
                  <c:v>-0.22550000000000001</c:v>
                </c:pt>
                <c:pt idx="841" formatCode="General">
                  <c:v>-0.21967999999999999</c:v>
                </c:pt>
                <c:pt idx="842" formatCode="General">
                  <c:v>-0.21401000000000001</c:v>
                </c:pt>
                <c:pt idx="843" formatCode="General">
                  <c:v>-0.20801</c:v>
                </c:pt>
                <c:pt idx="844" formatCode="General">
                  <c:v>-0.20222000000000001</c:v>
                </c:pt>
                <c:pt idx="845" formatCode="General">
                  <c:v>-0.19625000000000001</c:v>
                </c:pt>
                <c:pt idx="846" formatCode="General">
                  <c:v>-0.19034999999999999</c:v>
                </c:pt>
                <c:pt idx="847" formatCode="General">
                  <c:v>-0.18417</c:v>
                </c:pt>
                <c:pt idx="848" formatCode="General">
                  <c:v>-0.17866000000000001</c:v>
                </c:pt>
                <c:pt idx="849" formatCode="General">
                  <c:v>-0.17255999999999999</c:v>
                </c:pt>
                <c:pt idx="850" formatCode="General">
                  <c:v>-0.16653000000000001</c:v>
                </c:pt>
                <c:pt idx="851" formatCode="General">
                  <c:v>-0.16037999999999999</c:v>
                </c:pt>
                <c:pt idx="852" formatCode="General">
                  <c:v>-0.15387999999999999</c:v>
                </c:pt>
                <c:pt idx="853" formatCode="General">
                  <c:v>-0.14821999999999999</c:v>
                </c:pt>
                <c:pt idx="854" formatCode="General">
                  <c:v>-0.14193</c:v>
                </c:pt>
                <c:pt idx="855" formatCode="General">
                  <c:v>-0.13574</c:v>
                </c:pt>
                <c:pt idx="856" formatCode="General">
                  <c:v>-0.12948000000000001</c:v>
                </c:pt>
                <c:pt idx="857" formatCode="General">
                  <c:v>-0.12324</c:v>
                </c:pt>
                <c:pt idx="858" formatCode="General">
                  <c:v>-0.11706999999999999</c:v>
                </c:pt>
                <c:pt idx="859" formatCode="General">
                  <c:v>-0.11081000000000001</c:v>
                </c:pt>
                <c:pt idx="860" formatCode="General">
                  <c:v>-0.10406</c:v>
                </c:pt>
                <c:pt idx="861" formatCode="General">
                  <c:v>-9.7605999999999998E-2</c:v>
                </c:pt>
                <c:pt idx="862" formatCode="General">
                  <c:v>-9.1409000000000004E-2</c:v>
                </c:pt>
                <c:pt idx="863" formatCode="General">
                  <c:v>-8.5450999999999999E-2</c:v>
                </c:pt>
                <c:pt idx="864" formatCode="General">
                  <c:v>-7.9067999999999999E-2</c:v>
                </c:pt>
                <c:pt idx="865" formatCode="General">
                  <c:v>-7.2819999999999996E-2</c:v>
                </c:pt>
                <c:pt idx="866" formatCode="General">
                  <c:v>-6.5582000000000001E-2</c:v>
                </c:pt>
                <c:pt idx="867" formatCode="General">
                  <c:v>-6.0013999999999998E-2</c:v>
                </c:pt>
                <c:pt idx="868" formatCode="General">
                  <c:v>-5.3644999999999998E-2</c:v>
                </c:pt>
                <c:pt idx="869" formatCode="General">
                  <c:v>-4.718E-2</c:v>
                </c:pt>
                <c:pt idx="870" formatCode="General">
                  <c:v>-4.0779999999999997E-2</c:v>
                </c:pt>
                <c:pt idx="871" formatCode="General">
                  <c:v>-3.4558999999999999E-2</c:v>
                </c:pt>
                <c:pt idx="872" formatCode="General">
                  <c:v>-2.7400000000000001E-2</c:v>
                </c:pt>
                <c:pt idx="873" formatCode="General">
                  <c:v>-2.1104000000000001E-2</c:v>
                </c:pt>
                <c:pt idx="874" formatCode="General">
                  <c:v>-1.5334E-2</c:v>
                </c:pt>
                <c:pt idx="875" formatCode="General">
                  <c:v>-7.8545000000000004E-3</c:v>
                </c:pt>
                <c:pt idx="876" formatCode="General">
                  <c:v>-2.4835E-3</c:v>
                </c:pt>
                <c:pt idx="877" formatCode="General">
                  <c:v>3.9310999999999999E-3</c:v>
                </c:pt>
                <c:pt idx="878" formatCode="General">
                  <c:v>9.8592999999999997E-3</c:v>
                </c:pt>
                <c:pt idx="879" formatCode="General">
                  <c:v>1.6390999999999999E-2</c:v>
                </c:pt>
                <c:pt idx="880" formatCode="General">
                  <c:v>2.2837E-2</c:v>
                </c:pt>
                <c:pt idx="881" formatCode="General">
                  <c:v>2.8753999999999998E-2</c:v>
                </c:pt>
                <c:pt idx="882" formatCode="General">
                  <c:v>3.6114E-2</c:v>
                </c:pt>
                <c:pt idx="883" formatCode="General">
                  <c:v>4.2391999999999999E-2</c:v>
                </c:pt>
                <c:pt idx="884" formatCode="General">
                  <c:v>4.8473000000000002E-2</c:v>
                </c:pt>
                <c:pt idx="885" formatCode="General">
                  <c:v>5.4517999999999997E-2</c:v>
                </c:pt>
                <c:pt idx="886" formatCode="General">
                  <c:v>5.9949000000000002E-2</c:v>
                </c:pt>
                <c:pt idx="887" formatCode="General">
                  <c:v>6.5464999999999995E-2</c:v>
                </c:pt>
                <c:pt idx="888" formatCode="General">
                  <c:v>7.2758000000000003E-2</c:v>
                </c:pt>
                <c:pt idx="889" formatCode="General">
                  <c:v>7.8176999999999996E-2</c:v>
                </c:pt>
                <c:pt idx="890" formatCode="General">
                  <c:v>8.3983000000000002E-2</c:v>
                </c:pt>
                <c:pt idx="891" formatCode="General">
                  <c:v>8.9526999999999995E-2</c:v>
                </c:pt>
                <c:pt idx="892" formatCode="General">
                  <c:v>9.5007999999999995E-2</c:v>
                </c:pt>
                <c:pt idx="893" formatCode="General">
                  <c:v>0.10092</c:v>
                </c:pt>
                <c:pt idx="894" formatCode="General">
                  <c:v>0.10607</c:v>
                </c:pt>
                <c:pt idx="895" formatCode="General">
                  <c:v>0.11187999999999999</c:v>
                </c:pt>
                <c:pt idx="896" formatCode="General">
                  <c:v>0.11834</c:v>
                </c:pt>
                <c:pt idx="897" formatCode="General">
                  <c:v>0.12278</c:v>
                </c:pt>
                <c:pt idx="898" formatCode="General">
                  <c:v>0.12845000000000001</c:v>
                </c:pt>
                <c:pt idx="899" formatCode="General">
                  <c:v>0.13346</c:v>
                </c:pt>
                <c:pt idx="900" formatCode="General">
                  <c:v>0.13879</c:v>
                </c:pt>
                <c:pt idx="901" formatCode="General">
                  <c:v>0.14462</c:v>
                </c:pt>
                <c:pt idx="902">
                  <c:v>0.14974000000000001</c:v>
                </c:pt>
                <c:pt idx="903">
                  <c:v>0.15532000000000001</c:v>
                </c:pt>
                <c:pt idx="904">
                  <c:v>0.16075</c:v>
                </c:pt>
                <c:pt idx="905">
                  <c:v>0.16572000000000001</c:v>
                </c:pt>
                <c:pt idx="906">
                  <c:v>0.17116999999999999</c:v>
                </c:pt>
                <c:pt idx="907">
                  <c:v>0.17665</c:v>
                </c:pt>
                <c:pt idx="908">
                  <c:v>0.18163000000000001</c:v>
                </c:pt>
                <c:pt idx="909">
                  <c:v>0.18686</c:v>
                </c:pt>
                <c:pt idx="910">
                  <c:v>0.19242000000000001</c:v>
                </c:pt>
                <c:pt idx="911">
                  <c:v>0.19746</c:v>
                </c:pt>
                <c:pt idx="912">
                  <c:v>0.2024</c:v>
                </c:pt>
                <c:pt idx="913">
                  <c:v>0.20762</c:v>
                </c:pt>
                <c:pt idx="914">
                  <c:v>0.21303</c:v>
                </c:pt>
                <c:pt idx="915">
                  <c:v>0.21767</c:v>
                </c:pt>
                <c:pt idx="916">
                  <c:v>0.22270000000000001</c:v>
                </c:pt>
                <c:pt idx="917">
                  <c:v>0.22770000000000001</c:v>
                </c:pt>
                <c:pt idx="918">
                  <c:v>0.23286999999999999</c:v>
                </c:pt>
                <c:pt idx="919">
                  <c:v>0.23801</c:v>
                </c:pt>
                <c:pt idx="920">
                  <c:v>0.24282999999999999</c:v>
                </c:pt>
                <c:pt idx="921">
                  <c:v>0.24757999999999999</c:v>
                </c:pt>
                <c:pt idx="922">
                  <c:v>0.25266</c:v>
                </c:pt>
                <c:pt idx="923">
                  <c:v>0.25731999999999999</c:v>
                </c:pt>
                <c:pt idx="924">
                  <c:v>0.26202999999999999</c:v>
                </c:pt>
                <c:pt idx="925">
                  <c:v>0.2671</c:v>
                </c:pt>
                <c:pt idx="926">
                  <c:v>0.27145000000000002</c:v>
                </c:pt>
                <c:pt idx="927">
                  <c:v>0.27614</c:v>
                </c:pt>
                <c:pt idx="928">
                  <c:v>0.28112999999999999</c:v>
                </c:pt>
                <c:pt idx="929">
                  <c:v>0.28554000000000002</c:v>
                </c:pt>
                <c:pt idx="930">
                  <c:v>0.29054999999999997</c:v>
                </c:pt>
                <c:pt idx="931">
                  <c:v>0.29459999999999997</c:v>
                </c:pt>
                <c:pt idx="932">
                  <c:v>0.29903000000000002</c:v>
                </c:pt>
                <c:pt idx="933">
                  <c:v>0.30392999999999998</c:v>
                </c:pt>
                <c:pt idx="934">
                  <c:v>0.30787999999999999</c:v>
                </c:pt>
                <c:pt idx="935">
                  <c:v>0.31225999999999998</c:v>
                </c:pt>
                <c:pt idx="936">
                  <c:v>0.31657999999999997</c:v>
                </c:pt>
                <c:pt idx="937">
                  <c:v>0.32094</c:v>
                </c:pt>
                <c:pt idx="938">
                  <c:v>0.3251</c:v>
                </c:pt>
                <c:pt idx="939">
                  <c:v>0.32930999999999999</c:v>
                </c:pt>
                <c:pt idx="940">
                  <c:v>0.33349000000000001</c:v>
                </c:pt>
                <c:pt idx="941">
                  <c:v>0.33755000000000002</c:v>
                </c:pt>
                <c:pt idx="942">
                  <c:v>0.34198000000000001</c:v>
                </c:pt>
                <c:pt idx="943">
                  <c:v>0.34569</c:v>
                </c:pt>
                <c:pt idx="944">
                  <c:v>0.34966000000000003</c:v>
                </c:pt>
                <c:pt idx="945">
                  <c:v>0.35370000000000001</c:v>
                </c:pt>
                <c:pt idx="946">
                  <c:v>0.35749999999999998</c:v>
                </c:pt>
                <c:pt idx="947">
                  <c:v>0.36154999999999998</c:v>
                </c:pt>
                <c:pt idx="948">
                  <c:v>0.36499999999999999</c:v>
                </c:pt>
                <c:pt idx="949">
                  <c:v>0.36892000000000003</c:v>
                </c:pt>
                <c:pt idx="950">
                  <c:v>0.37268000000000001</c:v>
                </c:pt>
                <c:pt idx="951">
                  <c:v>0.37614999999999998</c:v>
                </c:pt>
                <c:pt idx="952">
                  <c:v>0.37964999999999999</c:v>
                </c:pt>
                <c:pt idx="953">
                  <c:v>0.38314999999999999</c:v>
                </c:pt>
                <c:pt idx="954">
                  <c:v>0.38657999999999998</c:v>
                </c:pt>
                <c:pt idx="955" formatCode="General">
                  <c:v>0.39005000000000001</c:v>
                </c:pt>
                <c:pt idx="956" formatCode="General">
                  <c:v>0.39337</c:v>
                </c:pt>
                <c:pt idx="957" formatCode="General">
                  <c:v>0.3967</c:v>
                </c:pt>
                <c:pt idx="958" formatCode="General">
                  <c:v>0.39994000000000002</c:v>
                </c:pt>
                <c:pt idx="959" formatCode="General">
                  <c:v>0.40317999999999998</c:v>
                </c:pt>
                <c:pt idx="960" formatCode="General">
                  <c:v>0.40625</c:v>
                </c:pt>
                <c:pt idx="961" formatCode="General">
                  <c:v>0.40950999999999999</c:v>
                </c:pt>
                <c:pt idx="962" formatCode="General">
                  <c:v>0.41236</c:v>
                </c:pt>
                <c:pt idx="963" formatCode="General">
                  <c:v>0.41533999999999999</c:v>
                </c:pt>
                <c:pt idx="964" formatCode="General">
                  <c:v>0.41820000000000002</c:v>
                </c:pt>
                <c:pt idx="965" formatCode="General">
                  <c:v>0.42102000000000001</c:v>
                </c:pt>
                <c:pt idx="966" formatCode="General">
                  <c:v>0.42383999999999999</c:v>
                </c:pt>
                <c:pt idx="967" formatCode="General">
                  <c:v>0.42659000000000002</c:v>
                </c:pt>
                <c:pt idx="968" formatCode="General">
                  <c:v>0.42931999999999998</c:v>
                </c:pt>
                <c:pt idx="969" formatCode="General">
                  <c:v>0.43185000000000001</c:v>
                </c:pt>
                <c:pt idx="970" formatCode="General">
                  <c:v>0.43432999999999999</c:v>
                </c:pt>
                <c:pt idx="971" formatCode="General">
                  <c:v>0.43690000000000001</c:v>
                </c:pt>
                <c:pt idx="972" formatCode="General">
                  <c:v>0.43924000000000002</c:v>
                </c:pt>
                <c:pt idx="973" formatCode="General">
                  <c:v>0.44164999999999999</c:v>
                </c:pt>
                <c:pt idx="974" formatCode="General">
                  <c:v>0.44385999999999998</c:v>
                </c:pt>
                <c:pt idx="975" formatCode="General">
                  <c:v>0.44618000000000002</c:v>
                </c:pt>
                <c:pt idx="976" formatCode="General">
                  <c:v>0.44825999999999999</c:v>
                </c:pt>
                <c:pt idx="977" formatCode="General">
                  <c:v>0.45039000000000001</c:v>
                </c:pt>
                <c:pt idx="978" formatCode="General">
                  <c:v>0.45236999999999999</c:v>
                </c:pt>
                <c:pt idx="979" formatCode="General">
                  <c:v>0.45434999999999998</c:v>
                </c:pt>
                <c:pt idx="980" formatCode="General">
                  <c:v>0.45633000000000001</c:v>
                </c:pt>
                <c:pt idx="981" formatCode="General">
                  <c:v>0.45810000000000001</c:v>
                </c:pt>
                <c:pt idx="982" formatCode="General">
                  <c:v>0.45987</c:v>
                </c:pt>
                <c:pt idx="983" formatCode="General">
                  <c:v>0.46156000000000003</c:v>
                </c:pt>
                <c:pt idx="984" formatCode="General">
                  <c:v>0.46321000000000001</c:v>
                </c:pt>
                <c:pt idx="985" formatCode="General">
                  <c:v>0.46472000000000002</c:v>
                </c:pt>
                <c:pt idx="986" formatCode="General">
                  <c:v>0.46627999999999997</c:v>
                </c:pt>
                <c:pt idx="987" formatCode="General">
                  <c:v>0.46767999999999998</c:v>
                </c:pt>
                <c:pt idx="988" formatCode="General">
                  <c:v>0.46905999999999998</c:v>
                </c:pt>
                <c:pt idx="989" formatCode="General">
                  <c:v>0.47028999999999999</c:v>
                </c:pt>
                <c:pt idx="990" formatCode="General">
                  <c:v>0.47151999999999999</c:v>
                </c:pt>
                <c:pt idx="991" formatCode="General">
                  <c:v>0.47270000000000001</c:v>
                </c:pt>
                <c:pt idx="992" formatCode="General">
                  <c:v>0.47373999999999999</c:v>
                </c:pt>
                <c:pt idx="993" formatCode="General">
                  <c:v>0.47476000000000002</c:v>
                </c:pt>
                <c:pt idx="994" formatCode="General">
                  <c:v>0.47567999999999999</c:v>
                </c:pt>
                <c:pt idx="995" formatCode="General">
                  <c:v>0.47655999999999998</c:v>
                </c:pt>
                <c:pt idx="996" formatCode="General">
                  <c:v>0.47732999999999998</c:v>
                </c:pt>
                <c:pt idx="997" formatCode="General">
                  <c:v>0.47809000000000001</c:v>
                </c:pt>
                <c:pt idx="998" formatCode="General">
                  <c:v>0.47871000000000002</c:v>
                </c:pt>
                <c:pt idx="999" formatCode="General">
                  <c:v>0.47927999999999998</c:v>
                </c:pt>
                <c:pt idx="1000">
                  <c:v>0.47978999999999999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274928"/>
        <c:axId val="289276888"/>
      </c:scatterChart>
      <c:scatterChart>
        <c:scatterStyle val="smoothMarker"/>
        <c:varyColors val="0"/>
        <c:ser>
          <c:idx val="2"/>
          <c:order val="2"/>
          <c:tx>
            <c:v>E_coil_comp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TA_10turns_10mm_JcBean_n25!$O$3:$O$1050</c:f>
              <c:numCache>
                <c:formatCode>0.00E+00</c:formatCode>
                <c:ptCount val="1048"/>
                <c:pt idx="0">
                  <c:v>-5.2500000000000324E-3</c:v>
                </c:pt>
                <c:pt idx="1">
                  <c:v>-4.5439366706250817E-3</c:v>
                </c:pt>
                <c:pt idx="2">
                  <c:v>-3.8556156021440913E-3</c:v>
                </c:pt>
                <c:pt idx="3">
                  <c:v>-3.1515716505313707E-3</c:v>
                </c:pt>
                <c:pt idx="4">
                  <c:v>-2.5303489669951662E-3</c:v>
                </c:pt>
                <c:pt idx="5">
                  <c:v>-1.8174881510020224E-3</c:v>
                </c:pt>
                <c:pt idx="6">
                  <c:v>-1.2069422811741282E-3</c:v>
                </c:pt>
                <c:pt idx="7">
                  <c:v>-4.961951707370682E-4</c:v>
                </c:pt>
                <c:pt idx="8">
                  <c:v>9.814811099145837E-5</c:v>
                </c:pt>
                <c:pt idx="9">
                  <c:v>8.0252271537140096E-4</c:v>
                </c:pt>
                <c:pt idx="10">
                  <c:v>1.4275448414305392E-3</c:v>
                </c:pt>
                <c:pt idx="11">
                  <c:v>2.1126121747727655E-3</c:v>
                </c:pt>
                <c:pt idx="12">
                  <c:v>2.7394704971224204E-3</c:v>
                </c:pt>
                <c:pt idx="13">
                  <c:v>3.4367327323122643E-3</c:v>
                </c:pt>
                <c:pt idx="14">
                  <c:v>4.0659928352088093E-3</c:v>
                </c:pt>
                <c:pt idx="15">
                  <c:v>4.7535870426115845E-3</c:v>
                </c:pt>
                <c:pt idx="16">
                  <c:v>5.3848028609371767E-3</c:v>
                </c:pt>
                <c:pt idx="17">
                  <c:v>6.0620971970373194E-3</c:v>
                </c:pt>
                <c:pt idx="18">
                  <c:v>6.6837995065834876E-3</c:v>
                </c:pt>
                <c:pt idx="19">
                  <c:v>7.3791756010290754E-3</c:v>
                </c:pt>
                <c:pt idx="20">
                  <c:v>7.9981330678517981E-3</c:v>
                </c:pt>
                <c:pt idx="21">
                  <c:v>8.6573910297862988E-3</c:v>
                </c:pt>
                <c:pt idx="22">
                  <c:v>9.2887260075181777E-3</c:v>
                </c:pt>
                <c:pt idx="23">
                  <c:v>9.9505163604114988E-3</c:v>
                </c:pt>
                <c:pt idx="24">
                  <c:v>1.0594622793335451E-2</c:v>
                </c:pt>
                <c:pt idx="25">
                  <c:v>1.1213702464361541E-2</c:v>
                </c:pt>
                <c:pt idx="26">
                  <c:v>1.1843214779153843E-2</c:v>
                </c:pt>
                <c:pt idx="27">
                  <c:v>1.2468339174960041E-2</c:v>
                </c:pt>
                <c:pt idx="28">
                  <c:v>1.3080875897231559E-2</c:v>
                </c:pt>
                <c:pt idx="29">
                  <c:v>1.3700713095902928E-2</c:v>
                </c:pt>
                <c:pt idx="30">
                  <c:v>1.4303808786432004E-2</c:v>
                </c:pt>
                <c:pt idx="31">
                  <c:v>1.4912450303928182E-2</c:v>
                </c:pt>
                <c:pt idx="32">
                  <c:v>1.5496890321221202E-2</c:v>
                </c:pt>
                <c:pt idx="33">
                  <c:v>1.6099829318990455E-2</c:v>
                </c:pt>
                <c:pt idx="34">
                  <c:v>1.6663630529174078E-2</c:v>
                </c:pt>
                <c:pt idx="35">
                  <c:v>1.7262845984810204E-2</c:v>
                </c:pt>
                <c:pt idx="36">
                  <c:v>1.7803107826179054E-2</c:v>
                </c:pt>
                <c:pt idx="37">
                  <c:v>1.8372678596904002E-2</c:v>
                </c:pt>
                <c:pt idx="38">
                  <c:v>1.8904485337100596E-2</c:v>
                </c:pt>
                <c:pt idx="39">
                  <c:v>1.9464994104134992E-2</c:v>
                </c:pt>
                <c:pt idx="40">
                  <c:v>1.9974233978684752E-2</c:v>
                </c:pt>
                <c:pt idx="41">
                  <c:v>2.0494567415913156E-2</c:v>
                </c:pt>
                <c:pt idx="42">
                  <c:v>2.101287253207329E-2</c:v>
                </c:pt>
                <c:pt idx="43">
                  <c:v>2.1504788614678971E-2</c:v>
                </c:pt>
                <c:pt idx="44">
                  <c:v>2.1985050438455001E-2</c:v>
                </c:pt>
                <c:pt idx="45">
                  <c:v>2.2465068477685701E-2</c:v>
                </c:pt>
                <c:pt idx="46">
                  <c:v>2.291598597166794E-2</c:v>
                </c:pt>
                <c:pt idx="47">
                  <c:v>2.3364786846627239E-2</c:v>
                </c:pt>
                <c:pt idx="48">
                  <c:v>2.3792668079065493E-2</c:v>
                </c:pt>
                <c:pt idx="49">
                  <c:v>2.4218667722870679E-2</c:v>
                </c:pt>
                <c:pt idx="50">
                  <c:v>2.4634494763011827E-2</c:v>
                </c:pt>
                <c:pt idx="51">
                  <c:v>2.5025568664983955E-2</c:v>
                </c:pt>
                <c:pt idx="52">
                  <c:v>2.5403058699085879E-2</c:v>
                </c:pt>
                <c:pt idx="53">
                  <c:v>2.5767595392042597E-2</c:v>
                </c:pt>
                <c:pt idx="54">
                  <c:v>2.6125300293231235E-2</c:v>
                </c:pt>
                <c:pt idx="55">
                  <c:v>2.6458492010545898E-2</c:v>
                </c:pt>
                <c:pt idx="56">
                  <c:v>2.6788925725217572E-2</c:v>
                </c:pt>
                <c:pt idx="57">
                  <c:v>2.7083166069407583E-2</c:v>
                </c:pt>
                <c:pt idx="58">
                  <c:v>2.7371520612450739E-2</c:v>
                </c:pt>
                <c:pt idx="59">
                  <c:v>2.7647395929312646E-2</c:v>
                </c:pt>
                <c:pt idx="60">
                  <c:v>2.7898417482494997E-2</c:v>
                </c:pt>
                <c:pt idx="61">
                  <c:v>2.813823889075423E-2</c:v>
                </c:pt>
                <c:pt idx="62">
                  <c:v>2.8362107958164851E-2</c:v>
                </c:pt>
                <c:pt idx="63">
                  <c:v>2.8555640769177049E-2</c:v>
                </c:pt>
                <c:pt idx="64">
                  <c:v>2.874833902777596E-2</c:v>
                </c:pt>
                <c:pt idx="65">
                  <c:v>2.8914859766945911E-2</c:v>
                </c:pt>
                <c:pt idx="66">
                  <c:v>2.9056287067342867E-2</c:v>
                </c:pt>
                <c:pt idx="67">
                  <c:v>2.9186576758706007E-2</c:v>
                </c:pt>
                <c:pt idx="68">
                  <c:v>2.9298175170629048E-2</c:v>
                </c:pt>
                <c:pt idx="69">
                  <c:v>2.9388537425191597E-2</c:v>
                </c:pt>
                <c:pt idx="70">
                  <c:v>2.946325494890939E-2</c:v>
                </c:pt>
                <c:pt idx="71">
                  <c:v>2.9513814477382605E-2</c:v>
                </c:pt>
                <c:pt idx="72">
                  <c:v>2.9553741962884683E-2</c:v>
                </c:pt>
                <c:pt idx="73">
                  <c:v>2.9568465433916669E-2</c:v>
                </c:pt>
                <c:pt idx="74">
                  <c:v>2.9576148838067029E-2</c:v>
                </c:pt>
                <c:pt idx="75">
                  <c:v>2.9546500669194731E-2</c:v>
                </c:pt>
                <c:pt idx="76">
                  <c:v>2.9509451036745848E-2</c:v>
                </c:pt>
                <c:pt idx="77">
                  <c:v>2.9443263400331821E-2</c:v>
                </c:pt>
                <c:pt idx="78">
                  <c:v>2.9356584439947819E-2</c:v>
                </c:pt>
                <c:pt idx="79">
                  <c:v>2.9262407646001354E-2</c:v>
                </c:pt>
                <c:pt idx="80">
                  <c:v>2.9137439312312136E-2</c:v>
                </c:pt>
                <c:pt idx="81">
                  <c:v>2.9005031842216478E-2</c:v>
                </c:pt>
                <c:pt idx="82">
                  <c:v>2.8839737358534512E-2</c:v>
                </c:pt>
                <c:pt idx="83">
                  <c:v>2.8666141976726262E-2</c:v>
                </c:pt>
                <c:pt idx="84">
                  <c:v>2.846322197028936E-2</c:v>
                </c:pt>
                <c:pt idx="85">
                  <c:v>2.8242895068883805E-2</c:v>
                </c:pt>
                <c:pt idx="86">
                  <c:v>2.8006755485976337E-2</c:v>
                </c:pt>
                <c:pt idx="87">
                  <c:v>2.7745908619783988E-2</c:v>
                </c:pt>
                <c:pt idx="88">
                  <c:v>2.7461813848220246E-2</c:v>
                </c:pt>
                <c:pt idx="89">
                  <c:v>2.7195183017644647E-2</c:v>
                </c:pt>
                <c:pt idx="90">
                  <c:v>2.6865012648347758E-2</c:v>
                </c:pt>
                <c:pt idx="91">
                  <c:v>2.656114925319103E-2</c:v>
                </c:pt>
                <c:pt idx="92">
                  <c:v>2.6216820613407243E-2</c:v>
                </c:pt>
                <c:pt idx="93">
                  <c:v>2.5840219379511586E-2</c:v>
                </c:pt>
                <c:pt idx="94">
                  <c:v>2.5448558223886142E-2</c:v>
                </c:pt>
                <c:pt idx="95">
                  <c:v>2.5059170660455377E-2</c:v>
                </c:pt>
                <c:pt idx="96">
                  <c:v>2.4656087804003107E-2</c:v>
                </c:pt>
                <c:pt idx="97">
                  <c:v>2.4215082741620125E-2</c:v>
                </c:pt>
                <c:pt idx="98">
                  <c:v>2.3778870070047337E-2</c:v>
                </c:pt>
                <c:pt idx="99">
                  <c:v>2.3291034682383832E-2</c:v>
                </c:pt>
                <c:pt idx="100">
                  <c:v>2.2862433412927652E-2</c:v>
                </c:pt>
                <c:pt idx="101">
                  <c:v>2.2379729518389735E-2</c:v>
                </c:pt>
                <c:pt idx="102">
                  <c:v>2.1866958131506714E-2</c:v>
                </c:pt>
                <c:pt idx="103">
                  <c:v>2.1323185330054506E-2</c:v>
                </c:pt>
                <c:pt idx="104">
                  <c:v>2.0829913165142253E-2</c:v>
                </c:pt>
                <c:pt idx="105">
                  <c:v>2.023539657811177E-2</c:v>
                </c:pt>
                <c:pt idx="106">
                  <c:v>1.9733518989815096E-2</c:v>
                </c:pt>
                <c:pt idx="107">
                  <c:v>1.9146552728300043E-2</c:v>
                </c:pt>
                <c:pt idx="108">
                  <c:v>1.8573694563658608E-2</c:v>
                </c:pt>
                <c:pt idx="109">
                  <c:v>1.7990301964254329E-2</c:v>
                </c:pt>
                <c:pt idx="110">
                  <c:v>1.7413434379183856E-2</c:v>
                </c:pt>
                <c:pt idx="111">
                  <c:v>1.688687717525135E-2</c:v>
                </c:pt>
                <c:pt idx="112">
                  <c:v>1.6232772096991296E-2</c:v>
                </c:pt>
                <c:pt idx="113">
                  <c:v>1.5662411497042825E-2</c:v>
                </c:pt>
                <c:pt idx="114">
                  <c:v>1.5061110965577863E-2</c:v>
                </c:pt>
                <c:pt idx="115">
                  <c:v>1.442439985212389E-2</c:v>
                </c:pt>
                <c:pt idx="116">
                  <c:v>1.3849190793798413E-2</c:v>
                </c:pt>
                <c:pt idx="117">
                  <c:v>1.3139975756190914E-2</c:v>
                </c:pt>
                <c:pt idx="118">
                  <c:v>1.2634422685167131E-2</c:v>
                </c:pt>
                <c:pt idx="119">
                  <c:v>1.195555968426034E-2</c:v>
                </c:pt>
                <c:pt idx="120">
                  <c:v>1.1348523274009557E-2</c:v>
                </c:pt>
                <c:pt idx="121">
                  <c:v>1.0817492787753479E-2</c:v>
                </c:pt>
                <c:pt idx="122">
                  <c:v>1.0161767863476317E-2</c:v>
                </c:pt>
                <c:pt idx="123">
                  <c:v>9.6232553755392185E-3</c:v>
                </c:pt>
                <c:pt idx="124">
                  <c:v>8.9938344399724153E-3</c:v>
                </c:pt>
                <c:pt idx="125">
                  <c:v>8.4463424633869303E-3</c:v>
                </c:pt>
                <c:pt idx="126">
                  <c:v>7.8899136658951308E-3</c:v>
                </c:pt>
                <c:pt idx="127">
                  <c:v>7.2191897327276832E-3</c:v>
                </c:pt>
                <c:pt idx="128">
                  <c:v>6.7704277559570078E-3</c:v>
                </c:pt>
                <c:pt idx="129">
                  <c:v>6.2206436605705094E-3</c:v>
                </c:pt>
                <c:pt idx="130">
                  <c:v>5.7326738078896447E-3</c:v>
                </c:pt>
                <c:pt idx="131">
                  <c:v>5.2449909092122E-3</c:v>
                </c:pt>
                <c:pt idx="132">
                  <c:v>4.7463968364168316E-3</c:v>
                </c:pt>
                <c:pt idx="133">
                  <c:v>4.2180814360978092E-3</c:v>
                </c:pt>
                <c:pt idx="134">
                  <c:v>3.9098580171628566E-3</c:v>
                </c:pt>
                <c:pt idx="135">
                  <c:v>3.4814210153217215E-3</c:v>
                </c:pt>
                <c:pt idx="136">
                  <c:v>3.1057278642806149E-3</c:v>
                </c:pt>
                <c:pt idx="137">
                  <c:v>2.7254943410631033E-3</c:v>
                </c:pt>
                <c:pt idx="138">
                  <c:v>2.4374156509557598E-3</c:v>
                </c:pt>
                <c:pt idx="139">
                  <c:v>2.1622619540646454E-3</c:v>
                </c:pt>
                <c:pt idx="140">
                  <c:v>1.9684592183467214E-3</c:v>
                </c:pt>
                <c:pt idx="141">
                  <c:v>1.7832551719494244E-3</c:v>
                </c:pt>
                <c:pt idx="142">
                  <c:v>1.6797960394791256E-3</c:v>
                </c:pt>
                <c:pt idx="143">
                  <c:v>1.6180576191189011E-3</c:v>
                </c:pt>
                <c:pt idx="144">
                  <c:v>1.6264566291613464E-3</c:v>
                </c:pt>
                <c:pt idx="145">
                  <c:v>1.6392784325655468E-3</c:v>
                </c:pt>
                <c:pt idx="146">
                  <c:v>1.6868458095744138E-3</c:v>
                </c:pt>
                <c:pt idx="147">
                  <c:v>1.70188428765157E-3</c:v>
                </c:pt>
                <c:pt idx="148">
                  <c:v>1.7496707148341728E-3</c:v>
                </c:pt>
                <c:pt idx="149">
                  <c:v>1.7951995679701405E-3</c:v>
                </c:pt>
                <c:pt idx="150">
                  <c:v>1.8171098757015225E-3</c:v>
                </c:pt>
                <c:pt idx="151">
                  <c:v>1.8619246578510662E-3</c:v>
                </c:pt>
                <c:pt idx="152">
                  <c:v>1.8546340639739589E-3</c:v>
                </c:pt>
                <c:pt idx="153">
                  <c:v>1.773038217479872E-3</c:v>
                </c:pt>
                <c:pt idx="154">
                  <c:v>1.7910727713235652E-3</c:v>
                </c:pt>
                <c:pt idx="155">
                  <c:v>1.8255947356313751E-3</c:v>
                </c:pt>
                <c:pt idx="156">
                  <c:v>1.8591575399855009E-3</c:v>
                </c:pt>
                <c:pt idx="157">
                  <c:v>1.884479682774165E-3</c:v>
                </c:pt>
                <c:pt idx="158">
                  <c:v>1.7863635636317654E-3</c:v>
                </c:pt>
                <c:pt idx="159">
                  <c:v>1.6981125061665547E-3</c:v>
                </c:pt>
                <c:pt idx="160">
                  <c:v>1.691311416322977E-3</c:v>
                </c:pt>
                <c:pt idx="161">
                  <c:v>1.7161689546503212E-3</c:v>
                </c:pt>
                <c:pt idx="162">
                  <c:v>1.727670296414241E-3</c:v>
                </c:pt>
                <c:pt idx="163">
                  <c:v>1.6211646163403759E-3</c:v>
                </c:pt>
                <c:pt idx="164">
                  <c:v>1.569004915866784E-3</c:v>
                </c:pt>
                <c:pt idx="165">
                  <c:v>1.5561281602144428E-3</c:v>
                </c:pt>
                <c:pt idx="166">
                  <c:v>1.5591350149740113E-3</c:v>
                </c:pt>
                <c:pt idx="167">
                  <c:v>1.4109057655350421E-3</c:v>
                </c:pt>
                <c:pt idx="168">
                  <c:v>1.2825837196965839E-3</c:v>
                </c:pt>
                <c:pt idx="169">
                  <c:v>1.2581910211255098E-3</c:v>
                </c:pt>
                <c:pt idx="170">
                  <c:v>1.228715772532335E-3</c:v>
                </c:pt>
                <c:pt idx="171">
                  <c:v>1.0870093650934831E-3</c:v>
                </c:pt>
                <c:pt idx="172">
                  <c:v>1.0083373659766082E-3</c:v>
                </c:pt>
                <c:pt idx="173">
                  <c:v>9.7860393601012508E-4</c:v>
                </c:pt>
                <c:pt idx="174">
                  <c:v>8.1724888198314583E-4</c:v>
                </c:pt>
                <c:pt idx="175">
                  <c:v>6.6416395786988991E-4</c:v>
                </c:pt>
                <c:pt idx="176">
                  <c:v>5.7762561895063902E-4</c:v>
                </c:pt>
                <c:pt idx="177">
                  <c:v>4.6445972614261866E-4</c:v>
                </c:pt>
                <c:pt idx="178">
                  <c:v>3.0344837009338432E-4</c:v>
                </c:pt>
                <c:pt idx="179">
                  <c:v>2.1295071504062735E-4</c:v>
                </c:pt>
                <c:pt idx="180">
                  <c:v>6.8929098809566991E-5</c:v>
                </c:pt>
                <c:pt idx="181">
                  <c:v>-1.5093299720769782E-4</c:v>
                </c:pt>
                <c:pt idx="182">
                  <c:v>-2.8403692067441311E-4</c:v>
                </c:pt>
                <c:pt idx="183">
                  <c:v>-4.5443425243840707E-4</c:v>
                </c:pt>
                <c:pt idx="184">
                  <c:v>-6.2318797543403637E-4</c:v>
                </c:pt>
                <c:pt idx="185">
                  <c:v>-7.4771618192509548E-4</c:v>
                </c:pt>
                <c:pt idx="186">
                  <c:v>-9.9159278486959934E-4</c:v>
                </c:pt>
                <c:pt idx="187">
                  <c:v>-1.1819025389059878E-3</c:v>
                </c:pt>
                <c:pt idx="188">
                  <c:v>-1.370491369219129E-3</c:v>
                </c:pt>
                <c:pt idx="189">
                  <c:v>-1.6019874433390036E-3</c:v>
                </c:pt>
                <c:pt idx="190">
                  <c:v>-1.7654204985795841E-3</c:v>
                </c:pt>
                <c:pt idx="191">
                  <c:v>-2.0267682613996363E-3</c:v>
                </c:pt>
                <c:pt idx="192">
                  <c:v>-2.2615942038985981E-3</c:v>
                </c:pt>
                <c:pt idx="193">
                  <c:v>-2.481092668638829E-3</c:v>
                </c:pt>
                <c:pt idx="194">
                  <c:v>-2.7354287604492988E-3</c:v>
                </c:pt>
                <c:pt idx="195">
                  <c:v>-2.9173632143419392E-3</c:v>
                </c:pt>
                <c:pt idx="196">
                  <c:v>-3.2471729322748333E-3</c:v>
                </c:pt>
                <c:pt idx="197">
                  <c:v>-3.4969009858382694E-3</c:v>
                </c:pt>
                <c:pt idx="198">
                  <c:v>-3.7793247772703875E-3</c:v>
                </c:pt>
                <c:pt idx="199">
                  <c:v>-4.0725110023089872E-3</c:v>
                </c:pt>
                <c:pt idx="200">
                  <c:v>-4.2921554792357264E-3</c:v>
                </c:pt>
                <c:pt idx="201">
                  <c:v>-4.6348474712378795E-3</c:v>
                </c:pt>
                <c:pt idx="202">
                  <c:v>-4.8991827739586769E-3</c:v>
                </c:pt>
                <c:pt idx="203">
                  <c:v>-5.2288658659051523E-3</c:v>
                </c:pt>
                <c:pt idx="204">
                  <c:v>-5.5000789272368067E-3</c:v>
                </c:pt>
                <c:pt idx="205">
                  <c:v>-5.8553367773305776E-3</c:v>
                </c:pt>
                <c:pt idx="206">
                  <c:v>-6.1624758085155884E-3</c:v>
                </c:pt>
                <c:pt idx="207">
                  <c:v>-6.5177643192766976E-3</c:v>
                </c:pt>
                <c:pt idx="208">
                  <c:v>-6.8176464570163242E-3</c:v>
                </c:pt>
                <c:pt idx="209">
                  <c:v>-7.1652638855245199E-3</c:v>
                </c:pt>
                <c:pt idx="210">
                  <c:v>-7.5291498288214131E-3</c:v>
                </c:pt>
                <c:pt idx="211">
                  <c:v>-7.8805817095514707E-3</c:v>
                </c:pt>
                <c:pt idx="212">
                  <c:v>-8.2566086080718692E-3</c:v>
                </c:pt>
                <c:pt idx="213">
                  <c:v>-8.5893342134720774E-3</c:v>
                </c:pt>
                <c:pt idx="214">
                  <c:v>-8.9906105373012135E-3</c:v>
                </c:pt>
                <c:pt idx="215">
                  <c:v>-9.351097724082158E-3</c:v>
                </c:pt>
                <c:pt idx="216">
                  <c:v>-9.7399377822740552E-3</c:v>
                </c:pt>
                <c:pt idx="217">
                  <c:v>-1.0107990575213999E-2</c:v>
                </c:pt>
                <c:pt idx="218">
                  <c:v>-1.0548958891614224E-2</c:v>
                </c:pt>
                <c:pt idx="219">
                  <c:v>-1.0912732803028957E-2</c:v>
                </c:pt>
                <c:pt idx="220">
                  <c:v>-1.1328070957586589E-2</c:v>
                </c:pt>
                <c:pt idx="221">
                  <c:v>-1.1734136327688882E-2</c:v>
                </c:pt>
                <c:pt idx="222">
                  <c:v>-1.2151774142716953E-2</c:v>
                </c:pt>
                <c:pt idx="223">
                  <c:v>-1.2561753296485623E-2</c:v>
                </c:pt>
                <c:pt idx="224">
                  <c:v>-1.2972342687865457E-2</c:v>
                </c:pt>
                <c:pt idx="225">
                  <c:v>-1.3407204598831601E-2</c:v>
                </c:pt>
                <c:pt idx="226">
                  <c:v>-1.3844851989162021E-2</c:v>
                </c:pt>
                <c:pt idx="227">
                  <c:v>-1.4268148931471603E-2</c:v>
                </c:pt>
                <c:pt idx="228">
                  <c:v>-1.4687906617251667E-2</c:v>
                </c:pt>
                <c:pt idx="229">
                  <c:v>-1.5142717085912027E-2</c:v>
                </c:pt>
                <c:pt idx="230">
                  <c:v>-1.5577552887259871E-2</c:v>
                </c:pt>
                <c:pt idx="231">
                  <c:v>-1.6027154020701151E-2</c:v>
                </c:pt>
                <c:pt idx="232">
                  <c:v>-1.6481046070184857E-2</c:v>
                </c:pt>
                <c:pt idx="233">
                  <c:v>-1.6924828784611379E-2</c:v>
                </c:pt>
                <c:pt idx="234">
                  <c:v>-1.7391726403002961E-2</c:v>
                </c:pt>
                <c:pt idx="235">
                  <c:v>-1.7829864384502347E-2</c:v>
                </c:pt>
                <c:pt idx="236">
                  <c:v>-1.8308224811170171E-2</c:v>
                </c:pt>
                <c:pt idx="237">
                  <c:v>-1.875092305210263E-2</c:v>
                </c:pt>
                <c:pt idx="238">
                  <c:v>-1.9251369355838099E-2</c:v>
                </c:pt>
                <c:pt idx="239">
                  <c:v>-1.9678081922025248E-2</c:v>
                </c:pt>
                <c:pt idx="240">
                  <c:v>-2.0167419031406064E-2</c:v>
                </c:pt>
                <c:pt idx="241">
                  <c:v>-2.0630744053635741E-2</c:v>
                </c:pt>
                <c:pt idx="242">
                  <c:v>-2.1085824810429366E-2</c:v>
                </c:pt>
                <c:pt idx="243">
                  <c:v>-2.1590443528041237E-2</c:v>
                </c:pt>
                <c:pt idx="244">
                  <c:v>-2.2035174172841843E-2</c:v>
                </c:pt>
                <c:pt idx="245">
                  <c:v>-2.2486941246058378E-2</c:v>
                </c:pt>
                <c:pt idx="246">
                  <c:v>-2.2972532148495373E-2</c:v>
                </c:pt>
                <c:pt idx="247">
                  <c:v>-2.3447390817489644E-2</c:v>
                </c:pt>
                <c:pt idx="248">
                  <c:v>-2.3935550654566484E-2</c:v>
                </c:pt>
                <c:pt idx="249">
                  <c:v>-2.4383627743550351E-2</c:v>
                </c:pt>
                <c:pt idx="250">
                  <c:v>-2.4850022453349774E-2</c:v>
                </c:pt>
                <c:pt idx="251">
                  <c:v>-2.5317743559536587E-2</c:v>
                </c:pt>
                <c:pt idx="252">
                  <c:v>-2.5777308480105121E-2</c:v>
                </c:pt>
                <c:pt idx="253">
                  <c:v>-2.624869991348433E-2</c:v>
                </c:pt>
                <c:pt idx="254">
                  <c:v>-2.6711889215864093E-2</c:v>
                </c:pt>
                <c:pt idx="255">
                  <c:v>-2.7166836405718542E-2</c:v>
                </c:pt>
                <c:pt idx="256">
                  <c:v>-2.7633490170119457E-2</c:v>
                </c:pt>
                <c:pt idx="257">
                  <c:v>-2.8091787872839391E-2</c:v>
                </c:pt>
                <c:pt idx="258">
                  <c:v>-2.8541655564242208E-2</c:v>
                </c:pt>
                <c:pt idx="259">
                  <c:v>-2.8999206890736706E-2</c:v>
                </c:pt>
                <c:pt idx="260">
                  <c:v>-2.9417810901912478E-2</c:v>
                </c:pt>
                <c:pt idx="261">
                  <c:v>-2.9879769630781872E-2</c:v>
                </c:pt>
                <c:pt idx="262">
                  <c:v>-3.0328076769967904E-2</c:v>
                </c:pt>
                <c:pt idx="263">
                  <c:v>-3.0727895385420034E-2</c:v>
                </c:pt>
                <c:pt idx="264">
                  <c:v>-3.1168268123178355E-2</c:v>
                </c:pt>
                <c:pt idx="265">
                  <c:v>-3.1592958631757151E-2</c:v>
                </c:pt>
                <c:pt idx="266">
                  <c:v>-3.2013133239616465E-2</c:v>
                </c:pt>
                <c:pt idx="267">
                  <c:v>-3.2423330537962758E-2</c:v>
                </c:pt>
                <c:pt idx="268">
                  <c:v>-3.2810272882107305E-2</c:v>
                </c:pt>
                <c:pt idx="269">
                  <c:v>-3.3235260284479817E-2</c:v>
                </c:pt>
                <c:pt idx="270">
                  <c:v>-3.3635845364890005E-2</c:v>
                </c:pt>
                <c:pt idx="271">
                  <c:v>-3.4018661334374589E-2</c:v>
                </c:pt>
                <c:pt idx="272">
                  <c:v>-3.4386447451123792E-2</c:v>
                </c:pt>
                <c:pt idx="273">
                  <c:v>-3.4742585997093955E-2</c:v>
                </c:pt>
                <c:pt idx="274">
                  <c:v>-3.5121637606513212E-2</c:v>
                </c:pt>
                <c:pt idx="275">
                  <c:v>-3.5479285085705026E-2</c:v>
                </c:pt>
                <c:pt idx="276">
                  <c:v>-3.5852109225367912E-2</c:v>
                </c:pt>
                <c:pt idx="277">
                  <c:v>-3.6176901387600435E-2</c:v>
                </c:pt>
                <c:pt idx="278">
                  <c:v>-3.6524707290356784E-2</c:v>
                </c:pt>
                <c:pt idx="279">
                  <c:v>-3.684129855297974E-2</c:v>
                </c:pt>
                <c:pt idx="280">
                  <c:v>-3.7177023682824883E-2</c:v>
                </c:pt>
                <c:pt idx="281">
                  <c:v>-3.7474178220860466E-2</c:v>
                </c:pt>
                <c:pt idx="282">
                  <c:v>-3.7750474026859049E-2</c:v>
                </c:pt>
                <c:pt idx="283">
                  <c:v>-3.8015266457482488E-2</c:v>
                </c:pt>
                <c:pt idx="284">
                  <c:v>-3.832032880481917E-2</c:v>
                </c:pt>
                <c:pt idx="285">
                  <c:v>-3.8574573385154798E-2</c:v>
                </c:pt>
                <c:pt idx="286">
                  <c:v>-3.8835656118716255E-2</c:v>
                </c:pt>
                <c:pt idx="287">
                  <c:v>-3.9066265082358331E-2</c:v>
                </c:pt>
                <c:pt idx="288">
                  <c:v>-3.9319382504705735E-2</c:v>
                </c:pt>
                <c:pt idx="289">
                  <c:v>-3.9507491972096132E-2</c:v>
                </c:pt>
                <c:pt idx="290">
                  <c:v>-3.9719343312984379E-2</c:v>
                </c:pt>
                <c:pt idx="291">
                  <c:v>-3.9916391625365644E-2</c:v>
                </c:pt>
                <c:pt idx="292">
                  <c:v>-4.0148901044173069E-2</c:v>
                </c:pt>
                <c:pt idx="293">
                  <c:v>-4.0292518950457379E-2</c:v>
                </c:pt>
                <c:pt idx="294">
                  <c:v>-4.0427726717341517E-2</c:v>
                </c:pt>
                <c:pt idx="295">
                  <c:v>-4.0570793896583079E-2</c:v>
                </c:pt>
                <c:pt idx="296">
                  <c:v>-4.0772863540038451E-2</c:v>
                </c:pt>
                <c:pt idx="297">
                  <c:v>-4.0897837198674458E-2</c:v>
                </c:pt>
                <c:pt idx="298">
                  <c:v>-4.0943773391122096E-2</c:v>
                </c:pt>
                <c:pt idx="299">
                  <c:v>-4.1038218918244274E-2</c:v>
                </c:pt>
                <c:pt idx="300">
                  <c:v>-4.1097267559398853E-2</c:v>
                </c:pt>
                <c:pt idx="301">
                  <c:v>-4.1177021883751108E-2</c:v>
                </c:pt>
                <c:pt idx="302">
                  <c:v>-4.1244368615234894E-2</c:v>
                </c:pt>
                <c:pt idx="303">
                  <c:v>-4.1315470738601812E-2</c:v>
                </c:pt>
                <c:pt idx="304">
                  <c:v>-4.1329394015520327E-2</c:v>
                </c:pt>
                <c:pt idx="305">
                  <c:v>-4.1337606792935966E-2</c:v>
                </c:pt>
                <c:pt idx="306">
                  <c:v>-4.1298657489790946E-2</c:v>
                </c:pt>
                <c:pt idx="307">
                  <c:v>-4.1255621765072525E-2</c:v>
                </c:pt>
                <c:pt idx="308">
                  <c:v>-4.1271996957850443E-2</c:v>
                </c:pt>
                <c:pt idx="309">
                  <c:v>-4.1234665301459639E-2</c:v>
                </c:pt>
                <c:pt idx="310">
                  <c:v>-4.115714174067131E-2</c:v>
                </c:pt>
                <c:pt idx="311">
                  <c:v>-4.1009393676002426E-2</c:v>
                </c:pt>
                <c:pt idx="312">
                  <c:v>-4.0991721363716593E-2</c:v>
                </c:pt>
                <c:pt idx="313">
                  <c:v>-4.0814263741523416E-2</c:v>
                </c:pt>
                <c:pt idx="314">
                  <c:v>-4.0716774227331387E-2</c:v>
                </c:pt>
                <c:pt idx="315">
                  <c:v>-4.053952941633443E-2</c:v>
                </c:pt>
                <c:pt idx="316">
                  <c:v>-4.0363572304933815E-2</c:v>
                </c:pt>
                <c:pt idx="317">
                  <c:v>-4.0214600317415472E-2</c:v>
                </c:pt>
                <c:pt idx="318">
                  <c:v>-3.9993481132404807E-2</c:v>
                </c:pt>
                <c:pt idx="319">
                  <c:v>-3.9838537425191556E-2</c:v>
                </c:pt>
                <c:pt idx="320">
                  <c:v>-3.9582084664345984E-2</c:v>
                </c:pt>
                <c:pt idx="321">
                  <c:v>-3.931043061273104E-2</c:v>
                </c:pt>
                <c:pt idx="322">
                  <c:v>-3.9116283922338291E-2</c:v>
                </c:pt>
                <c:pt idx="323">
                  <c:v>-3.8781714548954405E-2</c:v>
                </c:pt>
                <c:pt idx="324">
                  <c:v>-3.8562442316172452E-2</c:v>
                </c:pt>
                <c:pt idx="325">
                  <c:v>-3.8169048750697321E-2</c:v>
                </c:pt>
                <c:pt idx="326">
                  <c:v>-3.7921122454767087E-2</c:v>
                </c:pt>
                <c:pt idx="327">
                  <c:v>-3.7542628147325841E-2</c:v>
                </c:pt>
                <c:pt idx="328">
                  <c:v>-3.7209099348867625E-2</c:v>
                </c:pt>
                <c:pt idx="329">
                  <c:v>-3.6860302825490243E-2</c:v>
                </c:pt>
                <c:pt idx="330">
                  <c:v>-3.6490237024224881E-2</c:v>
                </c:pt>
                <c:pt idx="331">
                  <c:v>-3.6118877018435247E-2</c:v>
                </c:pt>
                <c:pt idx="332">
                  <c:v>-3.5630012129414412E-2</c:v>
                </c:pt>
                <c:pt idx="333">
                  <c:v>-3.5211443255728725E-2</c:v>
                </c:pt>
                <c:pt idx="334">
                  <c:v>-3.4813456868398346E-2</c:v>
                </c:pt>
                <c:pt idx="335">
                  <c:v>-3.4377959893699683E-2</c:v>
                </c:pt>
                <c:pt idx="336">
                  <c:v>-3.392198689050846E-2</c:v>
                </c:pt>
                <c:pt idx="337">
                  <c:v>-3.3385109504756066E-2</c:v>
                </c:pt>
                <c:pt idx="338">
                  <c:v>-3.2973414641785687E-2</c:v>
                </c:pt>
                <c:pt idx="339">
                  <c:v>-3.2372326173825322E-2</c:v>
                </c:pt>
                <c:pt idx="340">
                  <c:v>-3.1819136981448698E-2</c:v>
                </c:pt>
                <c:pt idx="341">
                  <c:v>-3.1399212741568677E-2</c:v>
                </c:pt>
                <c:pt idx="342">
                  <c:v>-3.074757175028342E-2</c:v>
                </c:pt>
                <c:pt idx="343">
                  <c:v>-3.0286530583872623E-2</c:v>
                </c:pt>
                <c:pt idx="344">
                  <c:v>-2.9675011263316287E-2</c:v>
                </c:pt>
                <c:pt idx="345">
                  <c:v>-2.9043328528471218E-2</c:v>
                </c:pt>
                <c:pt idx="346">
                  <c:v>-2.8502595185470686E-2</c:v>
                </c:pt>
                <c:pt idx="347">
                  <c:v>-2.7887469955594546E-2</c:v>
                </c:pt>
                <c:pt idx="348">
                  <c:v>-2.7271260749529985E-2</c:v>
                </c:pt>
                <c:pt idx="349">
                  <c:v>-2.6600657537719563E-2</c:v>
                </c:pt>
                <c:pt idx="350">
                  <c:v>-2.6049188022366582E-2</c:v>
                </c:pt>
                <c:pt idx="351">
                  <c:v>-2.5302577742254445E-2</c:v>
                </c:pt>
                <c:pt idx="352">
                  <c:v>-2.4696235576160852E-2</c:v>
                </c:pt>
                <c:pt idx="353">
                  <c:v>-2.4034390073525216E-2</c:v>
                </c:pt>
                <c:pt idx="354">
                  <c:v>-2.3383126110665869E-2</c:v>
                </c:pt>
                <c:pt idx="355">
                  <c:v>-2.2693026988103687E-2</c:v>
                </c:pt>
                <c:pt idx="356">
                  <c:v>-2.205295635420508E-2</c:v>
                </c:pt>
                <c:pt idx="357">
                  <c:v>-2.1396110075494468E-2</c:v>
                </c:pt>
                <c:pt idx="358">
                  <c:v>-2.0766462858707521E-2</c:v>
                </c:pt>
                <c:pt idx="359">
                  <c:v>-2.004210257865302E-2</c:v>
                </c:pt>
                <c:pt idx="360">
                  <c:v>-1.9302339797735449E-2</c:v>
                </c:pt>
                <c:pt idx="361">
                  <c:v>-1.8566515110366888E-2</c:v>
                </c:pt>
                <c:pt idx="362">
                  <c:v>-1.7963183068313238E-2</c:v>
                </c:pt>
                <c:pt idx="363">
                  <c:v>-1.7205692042953358E-2</c:v>
                </c:pt>
                <c:pt idx="364">
                  <c:v>-1.6577999828421813E-2</c:v>
                </c:pt>
                <c:pt idx="365">
                  <c:v>-1.5830378728241411E-2</c:v>
                </c:pt>
                <c:pt idx="366">
                  <c:v>-1.5134344882565723E-2</c:v>
                </c:pt>
                <c:pt idx="367">
                  <c:v>-1.4372642745470413E-2</c:v>
                </c:pt>
                <c:pt idx="368">
                  <c:v>-1.3719892642040772E-2</c:v>
                </c:pt>
                <c:pt idx="369">
                  <c:v>-1.2955027234862457E-2</c:v>
                </c:pt>
                <c:pt idx="370">
                  <c:v>-1.2410650574430859E-2</c:v>
                </c:pt>
                <c:pt idx="371">
                  <c:v>-1.1649900821165862E-2</c:v>
                </c:pt>
                <c:pt idx="372">
                  <c:v>-1.1076192254269989E-2</c:v>
                </c:pt>
                <c:pt idx="373">
                  <c:v>-1.0373114676343042E-2</c:v>
                </c:pt>
                <c:pt idx="374">
                  <c:v>-9.8343153220685244E-3</c:v>
                </c:pt>
                <c:pt idx="375">
                  <c:v>-9.1797849126661769E-3</c:v>
                </c:pt>
                <c:pt idx="376">
                  <c:v>-8.3904245593095367E-3</c:v>
                </c:pt>
                <c:pt idx="377">
                  <c:v>-7.9587857968464217E-3</c:v>
                </c:pt>
                <c:pt idx="378">
                  <c:v>-7.2868731674052209E-3</c:v>
                </c:pt>
                <c:pt idx="379">
                  <c:v>-6.6214421492358996E-3</c:v>
                </c:pt>
                <c:pt idx="380">
                  <c:v>-6.0131470678765897E-3</c:v>
                </c:pt>
                <c:pt idx="381">
                  <c:v>-5.5378778846018675E-3</c:v>
                </c:pt>
                <c:pt idx="382">
                  <c:v>-5.0825616785327363E-3</c:v>
                </c:pt>
                <c:pt idx="383">
                  <c:v>-4.6418231375034771E-3</c:v>
                </c:pt>
                <c:pt idx="384">
                  <c:v>-4.1217034641510275E-3</c:v>
                </c:pt>
                <c:pt idx="385">
                  <c:v>-3.6947295204052058E-3</c:v>
                </c:pt>
                <c:pt idx="386">
                  <c:v>-3.3570605316000646E-3</c:v>
                </c:pt>
                <c:pt idx="387">
                  <c:v>-2.9115066003167073E-3</c:v>
                </c:pt>
                <c:pt idx="388">
                  <c:v>-2.6600056846932257E-3</c:v>
                </c:pt>
                <c:pt idx="389">
                  <c:v>-2.3223730225562789E-3</c:v>
                </c:pt>
                <c:pt idx="390">
                  <c:v>-2.1643024120398674E-3</c:v>
                </c:pt>
                <c:pt idx="391">
                  <c:v>-1.9301462018925103E-3</c:v>
                </c:pt>
                <c:pt idx="392">
                  <c:v>-1.7216021856138602E-3</c:v>
                </c:pt>
                <c:pt idx="393">
                  <c:v>-1.6324924681713621E-3</c:v>
                </c:pt>
                <c:pt idx="394">
                  <c:v>-1.6959257690076918E-3</c:v>
                </c:pt>
                <c:pt idx="395">
                  <c:v>-1.740779636754286E-3</c:v>
                </c:pt>
                <c:pt idx="396">
                  <c:v>-1.7306382191018543E-3</c:v>
                </c:pt>
                <c:pt idx="397">
                  <c:v>-1.7206391369206792E-3</c:v>
                </c:pt>
                <c:pt idx="398">
                  <c:v>-1.7817157573586651E-3</c:v>
                </c:pt>
                <c:pt idx="399">
                  <c:v>-1.7904036381990729E-3</c:v>
                </c:pt>
                <c:pt idx="400">
                  <c:v>-1.8286718633940546E-3</c:v>
                </c:pt>
                <c:pt idx="401">
                  <c:v>-1.9247158208065829E-3</c:v>
                </c:pt>
                <c:pt idx="402">
                  <c:v>-1.9276786751966646E-3</c:v>
                </c:pt>
                <c:pt idx="403">
                  <c:v>-1.8025300444049208E-3</c:v>
                </c:pt>
                <c:pt idx="404">
                  <c:v>-1.8179985799881837E-3</c:v>
                </c:pt>
                <c:pt idx="405">
                  <c:v>-1.8495677471909167E-3</c:v>
                </c:pt>
                <c:pt idx="406">
                  <c:v>-1.7994884624196739E-3</c:v>
                </c:pt>
                <c:pt idx="407">
                  <c:v>-1.906549830426596E-3</c:v>
                </c:pt>
                <c:pt idx="408">
                  <c:v>-1.9132460309247701E-3</c:v>
                </c:pt>
                <c:pt idx="409">
                  <c:v>-1.7111204391650481E-3</c:v>
                </c:pt>
                <c:pt idx="410">
                  <c:v>-1.6767774030077287E-3</c:v>
                </c:pt>
                <c:pt idx="411">
                  <c:v>-1.7362272137036172E-3</c:v>
                </c:pt>
                <c:pt idx="412">
                  <c:v>-1.7952736917814238E-3</c:v>
                </c:pt>
                <c:pt idx="413">
                  <c:v>-1.6488365827767304E-3</c:v>
                </c:pt>
                <c:pt idx="414">
                  <c:v>-1.5406090709890186E-3</c:v>
                </c:pt>
                <c:pt idx="415">
                  <c:v>-1.5339582221233494E-3</c:v>
                </c:pt>
                <c:pt idx="416">
                  <c:v>-1.5609404044725772E-3</c:v>
                </c:pt>
                <c:pt idx="417">
                  <c:v>-1.4354941828347012E-3</c:v>
                </c:pt>
                <c:pt idx="418">
                  <c:v>-1.2850956002382341E-3</c:v>
                </c:pt>
                <c:pt idx="419">
                  <c:v>-1.2576959477789973E-3</c:v>
                </c:pt>
                <c:pt idx="420">
                  <c:v>-1.2531543285785041E-3</c:v>
                </c:pt>
                <c:pt idx="421">
                  <c:v>-1.1584722649841395E-3</c:v>
                </c:pt>
                <c:pt idx="422">
                  <c:v>-1.0671204223127173E-3</c:v>
                </c:pt>
                <c:pt idx="423">
                  <c:v>-9.8275644907352966E-4</c:v>
                </c:pt>
                <c:pt idx="424">
                  <c:v>-8.4553192546554801E-4</c:v>
                </c:pt>
                <c:pt idx="425">
                  <c:v>-6.9791947742514626E-4</c:v>
                </c:pt>
                <c:pt idx="426">
                  <c:v>-5.4133182558868675E-4</c:v>
                </c:pt>
                <c:pt idx="427">
                  <c:v>-4.5176674446201215E-4</c:v>
                </c:pt>
                <c:pt idx="428">
                  <c:v>-3.7850408850637063E-4</c:v>
                </c:pt>
                <c:pt idx="429">
                  <c:v>-2.708306125345783E-4</c:v>
                </c:pt>
                <c:pt idx="430">
                  <c:v>-1.0804008434467383E-4</c:v>
                </c:pt>
                <c:pt idx="431">
                  <c:v>1.2056660376202899E-4</c:v>
                </c:pt>
                <c:pt idx="432">
                  <c:v>2.4568132457891689E-4</c:v>
                </c:pt>
                <c:pt idx="433">
                  <c:v>3.7798860674453927E-4</c:v>
                </c:pt>
                <c:pt idx="434">
                  <c:v>6.1816552664240021E-4</c:v>
                </c:pt>
                <c:pt idx="435">
                  <c:v>7.5451054592673428E-4</c:v>
                </c:pt>
                <c:pt idx="436">
                  <c:v>9.8774585517369395E-4</c:v>
                </c:pt>
                <c:pt idx="437">
                  <c:v>1.1109095339666974E-3</c:v>
                </c:pt>
                <c:pt idx="438">
                  <c:v>1.3412668697750374E-3</c:v>
                </c:pt>
                <c:pt idx="439">
                  <c:v>1.6102573370834761E-3</c:v>
                </c:pt>
                <c:pt idx="440">
                  <c:v>1.7314400414196185E-3</c:v>
                </c:pt>
                <c:pt idx="441">
                  <c:v>1.981531602031239E-3</c:v>
                </c:pt>
                <c:pt idx="442">
                  <c:v>2.1815942038986846E-3</c:v>
                </c:pt>
                <c:pt idx="443">
                  <c:v>2.3942122652896858E-3</c:v>
                </c:pt>
                <c:pt idx="444">
                  <c:v>2.7286574897912308E-3</c:v>
                </c:pt>
                <c:pt idx="445">
                  <c:v>2.9253768823027104E-3</c:v>
                </c:pt>
                <c:pt idx="446">
                  <c:v>3.1702752133443424E-3</c:v>
                </c:pt>
                <c:pt idx="447">
                  <c:v>3.4304626575251129E-3</c:v>
                </c:pt>
                <c:pt idx="448">
                  <c:v>3.7538319362680483E-3</c:v>
                </c:pt>
                <c:pt idx="449">
                  <c:v>4.00157387046568E-3</c:v>
                </c:pt>
                <c:pt idx="450">
                  <c:v>4.2153726631162236E-3</c:v>
                </c:pt>
                <c:pt idx="451">
                  <c:v>4.6130995882197046E-3</c:v>
                </c:pt>
                <c:pt idx="452">
                  <c:v>4.8805684093463086E-3</c:v>
                </c:pt>
                <c:pt idx="453">
                  <c:v>5.2088658659052434E-3</c:v>
                </c:pt>
                <c:pt idx="454">
                  <c:v>5.4747417808256871E-3</c:v>
                </c:pt>
                <c:pt idx="455">
                  <c:v>5.8483059873187249E-3</c:v>
                </c:pt>
                <c:pt idx="456">
                  <c:v>6.1675107834153198E-3</c:v>
                </c:pt>
                <c:pt idx="457">
                  <c:v>6.4983779480832227E-3</c:v>
                </c:pt>
                <c:pt idx="458">
                  <c:v>6.8248451772599528E-3</c:v>
                </c:pt>
                <c:pt idx="459">
                  <c:v>7.0859795039273088E-3</c:v>
                </c:pt>
                <c:pt idx="460">
                  <c:v>7.514048520634975E-3</c:v>
                </c:pt>
                <c:pt idx="461">
                  <c:v>7.8702282029001758E-3</c:v>
                </c:pt>
                <c:pt idx="462">
                  <c:v>8.2222422540753071E-3</c:v>
                </c:pt>
                <c:pt idx="463">
                  <c:v>8.5080790794598293E-3</c:v>
                </c:pt>
                <c:pt idx="464">
                  <c:v>8.958148327491533E-3</c:v>
                </c:pt>
                <c:pt idx="465">
                  <c:v>9.2728495035639402E-3</c:v>
                </c:pt>
                <c:pt idx="466">
                  <c:v>9.7125719069400818E-3</c:v>
                </c:pt>
                <c:pt idx="467">
                  <c:v>1.00852664574827E-2</c:v>
                </c:pt>
                <c:pt idx="468">
                  <c:v>1.0458586194773967E-2</c:v>
                </c:pt>
                <c:pt idx="469">
                  <c:v>1.0879870890321719E-2</c:v>
                </c:pt>
                <c:pt idx="470">
                  <c:v>1.1324024939795396E-2</c:v>
                </c:pt>
                <c:pt idx="471">
                  <c:v>1.1649405769132481E-2</c:v>
                </c:pt>
                <c:pt idx="472">
                  <c:v>1.2097650866371268E-2</c:v>
                </c:pt>
                <c:pt idx="473">
                  <c:v>1.2541753296485714E-2</c:v>
                </c:pt>
                <c:pt idx="474">
                  <c:v>1.2918603353647029E-2</c:v>
                </c:pt>
                <c:pt idx="475">
                  <c:v>1.3349285085705098E-2</c:v>
                </c:pt>
                <c:pt idx="476">
                  <c:v>1.379419372478613E-2</c:v>
                </c:pt>
                <c:pt idx="477">
                  <c:v>1.420186616362884E-2</c:v>
                </c:pt>
                <c:pt idx="478">
                  <c:v>1.4618414607025676E-2</c:v>
                </c:pt>
                <c:pt idx="479">
                  <c:v>1.5126870383819546E-2</c:v>
                </c:pt>
                <c:pt idx="480">
                  <c:v>1.5543651991543839E-2</c:v>
                </c:pt>
                <c:pt idx="481">
                  <c:v>1.5977561523823347E-2</c:v>
                </c:pt>
                <c:pt idx="482">
                  <c:v>1.6456244780768792E-2</c:v>
                </c:pt>
                <c:pt idx="483">
                  <c:v>1.6883003776472005E-2</c:v>
                </c:pt>
                <c:pt idx="484">
                  <c:v>1.7325951165167663E-2</c:v>
                </c:pt>
                <c:pt idx="485">
                  <c:v>1.777930091844665E-2</c:v>
                </c:pt>
                <c:pt idx="486">
                  <c:v>1.8268231668779555E-2</c:v>
                </c:pt>
                <c:pt idx="487">
                  <c:v>1.8711488491268524E-2</c:v>
                </c:pt>
                <c:pt idx="488">
                  <c:v>1.9170597708994819E-2</c:v>
                </c:pt>
                <c:pt idx="489">
                  <c:v>1.9640377463619352E-2</c:v>
                </c:pt>
                <c:pt idx="490">
                  <c:v>2.0097810901912594E-2</c:v>
                </c:pt>
                <c:pt idx="491">
                  <c:v>2.0590744053635812E-2</c:v>
                </c:pt>
                <c:pt idx="492">
                  <c:v>2.1048684733353862E-2</c:v>
                </c:pt>
                <c:pt idx="493">
                  <c:v>2.1499207839856482E-2</c:v>
                </c:pt>
                <c:pt idx="494">
                  <c:v>2.1981955371837003E-2</c:v>
                </c:pt>
                <c:pt idx="495">
                  <c:v>2.2448885542640795E-2</c:v>
                </c:pt>
                <c:pt idx="496">
                  <c:v>2.2907525122640493E-2</c:v>
                </c:pt>
                <c:pt idx="497">
                  <c:v>2.3392604643533099E-2</c:v>
                </c:pt>
                <c:pt idx="498">
                  <c:v>2.3866599345990447E-2</c:v>
                </c:pt>
                <c:pt idx="499">
                  <c:v>2.4314151118144722E-2</c:v>
                </c:pt>
                <c:pt idx="500">
                  <c:v>2.4790022453349769E-2</c:v>
                </c:pt>
                <c:pt idx="501">
                  <c:v>2.5255924887263637E-2</c:v>
                </c:pt>
                <c:pt idx="502">
                  <c:v>2.5713693876098509E-2</c:v>
                </c:pt>
                <c:pt idx="503">
                  <c:v>2.6188699913484326E-2</c:v>
                </c:pt>
                <c:pt idx="504">
                  <c:v>2.6651889215864089E-2</c:v>
                </c:pt>
                <c:pt idx="505">
                  <c:v>2.7106836405718593E-2</c:v>
                </c:pt>
                <c:pt idx="506">
                  <c:v>2.7574324736868716E-2</c:v>
                </c:pt>
                <c:pt idx="507">
                  <c:v>2.8021787872839377E-2</c:v>
                </c:pt>
                <c:pt idx="508">
                  <c:v>2.8471655564242138E-2</c:v>
                </c:pt>
                <c:pt idx="509">
                  <c:v>2.8929206890736692E-2</c:v>
                </c:pt>
                <c:pt idx="510">
                  <c:v>2.9365748619360921E-2</c:v>
                </c:pt>
                <c:pt idx="511">
                  <c:v>2.9800051308023656E-2</c:v>
                </c:pt>
                <c:pt idx="512">
                  <c:v>3.02680767699679E-2</c:v>
                </c:pt>
                <c:pt idx="513">
                  <c:v>3.0681165296855939E-2</c:v>
                </c:pt>
                <c:pt idx="514">
                  <c:v>3.1098268123178285E-2</c:v>
                </c:pt>
                <c:pt idx="515">
                  <c:v>3.150930091844667E-2</c:v>
                </c:pt>
                <c:pt idx="516">
                  <c:v>3.192595116516761E-2</c:v>
                </c:pt>
                <c:pt idx="517">
                  <c:v>3.2353330537962854E-2</c:v>
                </c:pt>
                <c:pt idx="518">
                  <c:v>3.2774476034583999E-2</c:v>
                </c:pt>
                <c:pt idx="519">
                  <c:v>3.3161389089433668E-2</c:v>
                </c:pt>
                <c:pt idx="520">
                  <c:v>3.3544661686472632E-2</c:v>
                </c:pt>
                <c:pt idx="521">
                  <c:v>3.3921354330860243E-2</c:v>
                </c:pt>
                <c:pt idx="522">
                  <c:v>3.4316447451123722E-2</c:v>
                </c:pt>
                <c:pt idx="523">
                  <c:v>3.4704154792151387E-2</c:v>
                </c:pt>
                <c:pt idx="524">
                  <c:v>3.5049113435584034E-2</c:v>
                </c:pt>
                <c:pt idx="525">
                  <c:v>3.5403478090513973E-2</c:v>
                </c:pt>
                <c:pt idx="526">
                  <c:v>3.5776168963115029E-2</c:v>
                </c:pt>
                <c:pt idx="527">
                  <c:v>3.6099306168746625E-2</c:v>
                </c:pt>
                <c:pt idx="528">
                  <c:v>3.6426094767487316E-2</c:v>
                </c:pt>
                <c:pt idx="529">
                  <c:v>3.6750331182241525E-2</c:v>
                </c:pt>
                <c:pt idx="530">
                  <c:v>3.7051698920845644E-2</c:v>
                </c:pt>
                <c:pt idx="531">
                  <c:v>3.7394178220860497E-2</c:v>
                </c:pt>
                <c:pt idx="532">
                  <c:v>3.7686479924240734E-2</c:v>
                </c:pt>
                <c:pt idx="533">
                  <c:v>3.7945266457482474E-2</c:v>
                </c:pt>
                <c:pt idx="534">
                  <c:v>3.8261035639569341E-2</c:v>
                </c:pt>
                <c:pt idx="535">
                  <c:v>3.852549626913665E-2</c:v>
                </c:pt>
                <c:pt idx="536">
                  <c:v>3.8750610537301E-2</c:v>
                </c:pt>
                <c:pt idx="537">
                  <c:v>3.9016265082358226E-2</c:v>
                </c:pt>
                <c:pt idx="538">
                  <c:v>3.9239382504705766E-2</c:v>
                </c:pt>
                <c:pt idx="539">
                  <c:v>3.9482138366207176E-2</c:v>
                </c:pt>
                <c:pt idx="540">
                  <c:v>3.9658265391168845E-2</c:v>
                </c:pt>
                <c:pt idx="541">
                  <c:v>3.9876842823884984E-2</c:v>
                </c:pt>
                <c:pt idx="542">
                  <c:v>4.0014845177260061E-2</c:v>
                </c:pt>
                <c:pt idx="543">
                  <c:v>4.0195371431888172E-2</c:v>
                </c:pt>
                <c:pt idx="544">
                  <c:v>4.0367510783415383E-2</c:v>
                </c:pt>
                <c:pt idx="545">
                  <c:v>4.052079389658314E-2</c:v>
                </c:pt>
                <c:pt idx="546">
                  <c:v>4.0622863540038467E-2</c:v>
                </c:pt>
                <c:pt idx="547">
                  <c:v>4.0778485687986477E-2</c:v>
                </c:pt>
                <c:pt idx="548">
                  <c:v>4.0882668079065432E-2</c:v>
                </c:pt>
                <c:pt idx="549">
                  <c:v>4.1008218918244577E-2</c:v>
                </c:pt>
                <c:pt idx="550">
                  <c:v>4.107537915548154E-2</c:v>
                </c:pt>
                <c:pt idx="551">
                  <c:v>4.1162505892764545E-2</c:v>
                </c:pt>
                <c:pt idx="552">
                  <c:v>4.1144368615234628E-2</c:v>
                </c:pt>
                <c:pt idx="553">
                  <c:v>4.1247099407769772E-2</c:v>
                </c:pt>
                <c:pt idx="554">
                  <c:v>4.1249394015520024E-2</c:v>
                </c:pt>
                <c:pt idx="555">
                  <c:v>4.1216474537015935E-2</c:v>
                </c:pt>
                <c:pt idx="556">
                  <c:v>4.1211166382275344E-2</c:v>
                </c:pt>
                <c:pt idx="557">
                  <c:v>4.123949268589483E-2</c:v>
                </c:pt>
                <c:pt idx="558">
                  <c:v>4.1167248572061443E-2</c:v>
                </c:pt>
                <c:pt idx="559">
                  <c:v>4.1124665301459362E-2</c:v>
                </c:pt>
                <c:pt idx="560">
                  <c:v>4.1027141740671402E-2</c:v>
                </c:pt>
                <c:pt idx="561">
                  <c:v>4.0959393676002653E-2</c:v>
                </c:pt>
                <c:pt idx="562">
                  <c:v>4.0832207800462095E-2</c:v>
                </c:pt>
                <c:pt idx="563">
                  <c:v>4.0754263741523411E-2</c:v>
                </c:pt>
                <c:pt idx="564">
                  <c:v>4.0577745855173541E-2</c:v>
                </c:pt>
                <c:pt idx="565">
                  <c:v>4.0525282744157731E-2</c:v>
                </c:pt>
                <c:pt idx="566">
                  <c:v>4.0284476832013583E-2</c:v>
                </c:pt>
                <c:pt idx="567">
                  <c:v>4.0151241936481119E-2</c:v>
                </c:pt>
                <c:pt idx="568">
                  <c:v>3.9999169192712125E-2</c:v>
                </c:pt>
                <c:pt idx="569">
                  <c:v>3.9767566410870037E-2</c:v>
                </c:pt>
                <c:pt idx="570">
                  <c:v>3.9572238037644314E-2</c:v>
                </c:pt>
                <c:pt idx="571">
                  <c:v>3.9271720025544854E-2</c:v>
                </c:pt>
                <c:pt idx="572">
                  <c:v>3.9003876043897989E-2</c:v>
                </c:pt>
                <c:pt idx="573">
                  <c:v>3.8755223142514506E-2</c:v>
                </c:pt>
                <c:pt idx="574">
                  <c:v>3.8417824093185504E-2</c:v>
                </c:pt>
                <c:pt idx="575">
                  <c:v>3.8129048750697281E-2</c:v>
                </c:pt>
                <c:pt idx="576">
                  <c:v>3.7841122454767062E-2</c:v>
                </c:pt>
                <c:pt idx="577">
                  <c:v>3.747035866259868E-2</c:v>
                </c:pt>
                <c:pt idx="578">
                  <c:v>3.7131594497874121E-2</c:v>
                </c:pt>
                <c:pt idx="579">
                  <c:v>3.6840302825490528E-2</c:v>
                </c:pt>
                <c:pt idx="580">
                  <c:v>3.6440237024225192E-2</c:v>
                </c:pt>
                <c:pt idx="581">
                  <c:v>3.6028877018435157E-2</c:v>
                </c:pt>
                <c:pt idx="582">
                  <c:v>3.5552600652961425E-2</c:v>
                </c:pt>
                <c:pt idx="583">
                  <c:v>3.512144325572869E-2</c:v>
                </c:pt>
                <c:pt idx="584">
                  <c:v>3.4749059595526904E-2</c:v>
                </c:pt>
                <c:pt idx="585">
                  <c:v>3.4242078283719501E-2</c:v>
                </c:pt>
                <c:pt idx="586">
                  <c:v>3.3851986890508057E-2</c:v>
                </c:pt>
                <c:pt idx="587">
                  <c:v>3.3358126148147121E-2</c:v>
                </c:pt>
                <c:pt idx="588">
                  <c:v>3.2851212727335849E-2</c:v>
                </c:pt>
                <c:pt idx="589">
                  <c:v>3.2302326173825668E-2</c:v>
                </c:pt>
                <c:pt idx="590">
                  <c:v>3.1760422337891753E-2</c:v>
                </c:pt>
                <c:pt idx="591">
                  <c:v>3.1339212741568229E-2</c:v>
                </c:pt>
                <c:pt idx="592">
                  <c:v>3.0729261579382383E-2</c:v>
                </c:pt>
                <c:pt idx="593">
                  <c:v>3.0164981589072853E-2</c:v>
                </c:pt>
                <c:pt idx="594">
                  <c:v>2.9590511537580105E-2</c:v>
                </c:pt>
                <c:pt idx="595">
                  <c:v>2.8979170660455494E-2</c:v>
                </c:pt>
                <c:pt idx="596">
                  <c:v>2.8359737744147989E-2</c:v>
                </c:pt>
                <c:pt idx="597">
                  <c:v>2.7781662624060288E-2</c:v>
                </c:pt>
                <c:pt idx="598">
                  <c:v>2.7166723900693607E-2</c:v>
                </c:pt>
                <c:pt idx="599">
                  <c:v>2.653144747896477E-2</c:v>
                </c:pt>
                <c:pt idx="600">
                  <c:v>2.5903220859125192E-2</c:v>
                </c:pt>
                <c:pt idx="601">
                  <c:v>2.5289088427745188E-2</c:v>
                </c:pt>
                <c:pt idx="602">
                  <c:v>2.458028809265056E-2</c:v>
                </c:pt>
                <c:pt idx="603">
                  <c:v>2.4004390073525145E-2</c:v>
                </c:pt>
                <c:pt idx="604">
                  <c:v>2.3317114638096922E-2</c:v>
                </c:pt>
                <c:pt idx="605">
                  <c:v>2.2699997198258201E-2</c:v>
                </c:pt>
                <c:pt idx="606">
                  <c:v>2.202075244809143E-2</c:v>
                </c:pt>
                <c:pt idx="607">
                  <c:v>2.1344752849201912E-2</c:v>
                </c:pt>
                <c:pt idx="608">
                  <c:v>2.0656170238701546E-2</c:v>
                </c:pt>
                <c:pt idx="609">
                  <c:v>1.99019588659443E-2</c:v>
                </c:pt>
                <c:pt idx="610">
                  <c:v>1.9311916630206094E-2</c:v>
                </c:pt>
                <c:pt idx="611">
                  <c:v>1.8578515110366442E-2</c:v>
                </c:pt>
                <c:pt idx="612">
                  <c:v>1.7871132807531429E-2</c:v>
                </c:pt>
                <c:pt idx="613">
                  <c:v>1.7209011060027452E-2</c:v>
                </c:pt>
                <c:pt idx="614">
                  <c:v>1.6440417738489019E-2</c:v>
                </c:pt>
                <c:pt idx="615">
                  <c:v>1.5765378728241339E-2</c:v>
                </c:pt>
                <c:pt idx="616">
                  <c:v>1.5079344882565258E-2</c:v>
                </c:pt>
                <c:pt idx="617">
                  <c:v>1.4408642745470761E-2</c:v>
                </c:pt>
                <c:pt idx="618">
                  <c:v>1.3677493029480008E-2</c:v>
                </c:pt>
                <c:pt idx="619">
                  <c:v>1.2944581978158315E-2</c:v>
                </c:pt>
                <c:pt idx="620">
                  <c:v>1.237230744382143E-2</c:v>
                </c:pt>
                <c:pt idx="621">
                  <c:v>1.1640131087781648E-2</c:v>
                </c:pt>
                <c:pt idx="622">
                  <c:v>1.0992966885179905E-2</c:v>
                </c:pt>
                <c:pt idx="623">
                  <c:v>1.0259307000707504E-2</c:v>
                </c:pt>
                <c:pt idx="624">
                  <c:v>9.6849181436876181E-3</c:v>
                </c:pt>
                <c:pt idx="625">
                  <c:v>9.0888424633867159E-3</c:v>
                </c:pt>
                <c:pt idx="626">
                  <c:v>8.4133966973047591E-3</c:v>
                </c:pt>
                <c:pt idx="627">
                  <c:v>7.9016901830887328E-3</c:v>
                </c:pt>
                <c:pt idx="628">
                  <c:v>7.2915481385594852E-3</c:v>
                </c:pt>
                <c:pt idx="629">
                  <c:v>6.669442149235847E-3</c:v>
                </c:pt>
                <c:pt idx="630">
                  <c:v>6.1205975327069326E-3</c:v>
                </c:pt>
                <c:pt idx="631">
                  <c:v>5.5768147114752115E-3</c:v>
                </c:pt>
                <c:pt idx="632">
                  <c:v>5.0359255321869301E-3</c:v>
                </c:pt>
                <c:pt idx="633">
                  <c:v>4.6070127280729775E-3</c:v>
                </c:pt>
                <c:pt idx="634">
                  <c:v>4.1697349049246712E-3</c:v>
                </c:pt>
                <c:pt idx="635">
                  <c:v>3.7092461936301668E-3</c:v>
                </c:pt>
                <c:pt idx="636">
                  <c:v>3.3859443702210362E-3</c:v>
                </c:pt>
                <c:pt idx="637">
                  <c:v>2.9466430499440893E-3</c:v>
                </c:pt>
                <c:pt idx="638">
                  <c:v>2.6380056846935923E-3</c:v>
                </c:pt>
                <c:pt idx="639">
                  <c:v>2.3367963110437762E-3</c:v>
                </c:pt>
                <c:pt idx="640">
                  <c:v>2.0908150296133493E-3</c:v>
                </c:pt>
                <c:pt idx="641">
                  <c:v>1.8670411340550308E-3</c:v>
                </c:pt>
                <c:pt idx="642">
                  <c:v>1.7232714558783335E-3</c:v>
                </c:pt>
                <c:pt idx="643">
                  <c:v>1.7324924681709347E-3</c:v>
                </c:pt>
                <c:pt idx="644">
                  <c:v>1.685925769007654E-3</c:v>
                </c:pt>
                <c:pt idx="645">
                  <c:v>1.6827859240947513E-3</c:v>
                </c:pt>
                <c:pt idx="646">
                  <c:v>1.6968146852290589E-3</c:v>
                </c:pt>
                <c:pt idx="647">
                  <c:v>1.7906391369202496E-3</c:v>
                </c:pt>
                <c:pt idx="648">
                  <c:v>1.7707714899342086E-3</c:v>
                </c:pt>
                <c:pt idx="649">
                  <c:v>1.8304036381990296E-3</c:v>
                </c:pt>
                <c:pt idx="650">
                  <c:v>1.882290516918822E-3</c:v>
                </c:pt>
                <c:pt idx="651">
                  <c:v>1.8600747534541218E-3</c:v>
                </c:pt>
                <c:pt idx="652">
                  <c:v>1.9476786751966013E-3</c:v>
                </c:pt>
                <c:pt idx="653">
                  <c:v>1.7625300444048808E-3</c:v>
                </c:pt>
                <c:pt idx="654">
                  <c:v>1.804483352082914E-3</c:v>
                </c:pt>
                <c:pt idx="655">
                  <c:v>1.869567747191242E-3</c:v>
                </c:pt>
                <c:pt idx="656">
                  <c:v>1.9117127498750608E-3</c:v>
                </c:pt>
                <c:pt idx="657">
                  <c:v>1.9395598916023549E-3</c:v>
                </c:pt>
                <c:pt idx="658">
                  <c:v>1.8963359655788103E-3</c:v>
                </c:pt>
                <c:pt idx="659">
                  <c:v>1.7809728372167322E-3</c:v>
                </c:pt>
                <c:pt idx="660">
                  <c:v>1.7344759537765153E-3</c:v>
                </c:pt>
                <c:pt idx="661">
                  <c:v>1.7262272137028578E-3</c:v>
                </c:pt>
                <c:pt idx="662">
                  <c:v>1.724363320964345E-3</c:v>
                </c:pt>
                <c:pt idx="663">
                  <c:v>1.6696008961494258E-3</c:v>
                </c:pt>
                <c:pt idx="664">
                  <c:v>1.5963954476775899E-3</c:v>
                </c:pt>
                <c:pt idx="665">
                  <c:v>1.5384013070394442E-3</c:v>
                </c:pt>
                <c:pt idx="666">
                  <c:v>1.5953155505851746E-3</c:v>
                </c:pt>
                <c:pt idx="667">
                  <c:v>1.4857305070229421E-3</c:v>
                </c:pt>
                <c:pt idx="668">
                  <c:v>1.3250956002378023E-3</c:v>
                </c:pt>
                <c:pt idx="669">
                  <c:v>1.2460880880161562E-3</c:v>
                </c:pt>
                <c:pt idx="670">
                  <c:v>1.2231543285787516E-3</c:v>
                </c:pt>
                <c:pt idx="671">
                  <c:v>1.0591338169082809E-3</c:v>
                </c:pt>
                <c:pt idx="672">
                  <c:v>1.0671204223123842E-3</c:v>
                </c:pt>
                <c:pt idx="673">
                  <c:v>1.0250768937705712E-3</c:v>
                </c:pt>
                <c:pt idx="674">
                  <c:v>9.0225663214649199E-4</c:v>
                </c:pt>
                <c:pt idx="675">
                  <c:v>7.2352275486692319E-4</c:v>
                </c:pt>
                <c:pt idx="676">
                  <c:v>5.903802993793561E-4</c:v>
                </c:pt>
                <c:pt idx="677">
                  <c:v>5.0828545104542044E-4</c:v>
                </c:pt>
                <c:pt idx="678">
                  <c:v>2.9612395610179032E-4</c:v>
                </c:pt>
                <c:pt idx="679">
                  <c:v>1.9326845650297075E-4</c:v>
                </c:pt>
                <c:pt idx="680">
                  <c:v>1.0813619755911663E-4</c:v>
                </c:pt>
                <c:pt idx="681">
                  <c:v>-8.3828407760833112E-5</c:v>
                </c:pt>
                <c:pt idx="682">
                  <c:v>-2.256813245789524E-4</c:v>
                </c:pt>
                <c:pt idx="683">
                  <c:v>-4.1460031741530345E-4</c:v>
                </c:pt>
                <c:pt idx="684">
                  <c:v>-6.4278908572118487E-4</c:v>
                </c:pt>
                <c:pt idx="685">
                  <c:v>-7.4272715156087354E-4</c:v>
                </c:pt>
                <c:pt idx="686">
                  <c:v>-9.2479868359646167E-4</c:v>
                </c:pt>
                <c:pt idx="687">
                  <c:v>-1.1125708558812342E-3</c:v>
                </c:pt>
                <c:pt idx="688">
                  <c:v>-1.341266869775648E-3</c:v>
                </c:pt>
                <c:pt idx="689">
                  <c:v>-1.5902573370840667E-3</c:v>
                </c:pt>
                <c:pt idx="690">
                  <c:v>-1.6814400414196795E-3</c:v>
                </c:pt>
                <c:pt idx="691">
                  <c:v>-1.9350144264724811E-3</c:v>
                </c:pt>
                <c:pt idx="692">
                  <c:v>-2.2364430829499571E-3</c:v>
                </c:pt>
                <c:pt idx="693">
                  <c:v>-2.4356217650728373E-3</c:v>
                </c:pt>
                <c:pt idx="694">
                  <c:v>-2.7086574897914883E-3</c:v>
                </c:pt>
                <c:pt idx="695">
                  <c:v>-2.8643138377872912E-3</c:v>
                </c:pt>
                <c:pt idx="696">
                  <c:v>-3.1706388859043533E-3</c:v>
                </c:pt>
                <c:pt idx="697">
                  <c:v>-3.4921972555453928E-3</c:v>
                </c:pt>
                <c:pt idx="698">
                  <c:v>-3.7206418261466756E-3</c:v>
                </c:pt>
                <c:pt idx="699">
                  <c:v>-4.0215738704656445E-3</c:v>
                </c:pt>
                <c:pt idx="700">
                  <c:v>-4.2672675593989906E-3</c:v>
                </c:pt>
                <c:pt idx="701">
                  <c:v>-4.6505949200063013E-3</c:v>
                </c:pt>
                <c:pt idx="702">
                  <c:v>-4.87159974913981E-3</c:v>
                </c:pt>
                <c:pt idx="703">
                  <c:v>-5.2292833431446528E-3</c:v>
                </c:pt>
                <c:pt idx="704">
                  <c:v>-5.4526309272222573E-3</c:v>
                </c:pt>
                <c:pt idx="705">
                  <c:v>-5.8007938965832784E-3</c:v>
                </c:pt>
                <c:pt idx="706">
                  <c:v>-6.182460135777168E-3</c:v>
                </c:pt>
                <c:pt idx="707">
                  <c:v>-6.5083779480834547E-3</c:v>
                </c:pt>
                <c:pt idx="708">
                  <c:v>-6.7728754341741526E-3</c:v>
                </c:pt>
                <c:pt idx="709">
                  <c:v>-7.1459795039269802E-3</c:v>
                </c:pt>
                <c:pt idx="710">
                  <c:v>-7.4716171991407454E-3</c:v>
                </c:pt>
                <c:pt idx="711">
                  <c:v>-7.8474919720962211E-3</c:v>
                </c:pt>
                <c:pt idx="712">
                  <c:v>-8.2079157898374278E-3</c:v>
                </c:pt>
                <c:pt idx="713">
                  <c:v>-8.5321520111749094E-3</c:v>
                </c:pt>
                <c:pt idx="714">
                  <c:v>-8.948148327491523E-3</c:v>
                </c:pt>
                <c:pt idx="715">
                  <c:v>-9.2828495035637837E-3</c:v>
                </c:pt>
                <c:pt idx="716">
                  <c:v>-9.72178333832735E-3</c:v>
                </c:pt>
                <c:pt idx="717">
                  <c:v>-1.0060163787214749E-2</c:v>
                </c:pt>
                <c:pt idx="718">
                  <c:v>-1.050270427111355E-2</c:v>
                </c:pt>
                <c:pt idx="719">
                  <c:v>-1.088560510194736E-2</c:v>
                </c:pt>
                <c:pt idx="720">
                  <c:v>-1.1276541171635901E-2</c:v>
                </c:pt>
                <c:pt idx="721">
                  <c:v>-1.1700331182241619E-2</c:v>
                </c:pt>
                <c:pt idx="722">
                  <c:v>-1.211609476748754E-2</c:v>
                </c:pt>
                <c:pt idx="723">
                  <c:v>-1.2529306168746701E-2</c:v>
                </c:pt>
                <c:pt idx="724">
                  <c:v>-1.2948603353647004E-2</c:v>
                </c:pt>
                <c:pt idx="725">
                  <c:v>-1.3376962341559606E-2</c:v>
                </c:pt>
                <c:pt idx="726">
                  <c:v>-1.3784193724786176E-2</c:v>
                </c:pt>
                <c:pt idx="727">
                  <c:v>-1.422055564492003E-2</c:v>
                </c:pt>
                <c:pt idx="728">
                  <c:v>-1.4638414607025696E-2</c:v>
                </c:pt>
                <c:pt idx="729">
                  <c:v>-1.511135433086036E-2</c:v>
                </c:pt>
                <c:pt idx="730">
                  <c:v>-1.5534661686472884E-2</c:v>
                </c:pt>
                <c:pt idx="731">
                  <c:v>-1.5993777590987357E-2</c:v>
                </c:pt>
                <c:pt idx="732">
                  <c:v>-1.6428236948464403E-2</c:v>
                </c:pt>
                <c:pt idx="733">
                  <c:v>-1.6872720900867333E-2</c:v>
                </c:pt>
                <c:pt idx="734">
                  <c:v>-1.7357426129618214E-2</c:v>
                </c:pt>
                <c:pt idx="735">
                  <c:v>-1.7772538227386392E-2</c:v>
                </c:pt>
                <c:pt idx="736">
                  <c:v>-1.8268231668779666E-2</c:v>
                </c:pt>
                <c:pt idx="737">
                  <c:v>-1.8741488491268443E-2</c:v>
                </c:pt>
                <c:pt idx="738">
                  <c:v>-1.91834561442491E-2</c:v>
                </c:pt>
                <c:pt idx="739">
                  <c:v>-1.9651163217634382E-2</c:v>
                </c:pt>
                <c:pt idx="740">
                  <c:v>-2.0109917737061112E-2</c:v>
                </c:pt>
                <c:pt idx="741">
                  <c:v>-2.0570744053635737E-2</c:v>
                </c:pt>
                <c:pt idx="742">
                  <c:v>-2.1027287273508388E-2</c:v>
                </c:pt>
                <c:pt idx="743">
                  <c:v>-2.1534181974346422E-2</c:v>
                </c:pt>
                <c:pt idx="744">
                  <c:v>-2.1971955371837049E-2</c:v>
                </c:pt>
                <c:pt idx="745">
                  <c:v>-2.2447838565136435E-2</c:v>
                </c:pt>
                <c:pt idx="746">
                  <c:v>-2.2927525122640513E-2</c:v>
                </c:pt>
                <c:pt idx="747">
                  <c:v>-2.3387924858371656E-2</c:v>
                </c:pt>
                <c:pt idx="748">
                  <c:v>-2.3860124164609475E-2</c:v>
                </c:pt>
                <c:pt idx="749">
                  <c:v>-2.4324151118144732E-2</c:v>
                </c:pt>
                <c:pt idx="750">
                  <c:v>-2.4820202080135134E-2</c:v>
                </c:pt>
                <c:pt idx="751">
                  <c:v>-2.5255924887263637E-2</c:v>
                </c:pt>
                <c:pt idx="752">
                  <c:v>-2.5713693876098509E-2</c:v>
                </c:pt>
                <c:pt idx="753">
                  <c:v>-2.6188699913484326E-2</c:v>
                </c:pt>
                <c:pt idx="754">
                  <c:v>-2.6661889215864099E-2</c:v>
                </c:pt>
                <c:pt idx="755">
                  <c:v>-2.7106836405718593E-2</c:v>
                </c:pt>
                <c:pt idx="756">
                  <c:v>-2.7573490170119397E-2</c:v>
                </c:pt>
                <c:pt idx="757">
                  <c:v>-2.8019207839856564E-2</c:v>
                </c:pt>
                <c:pt idx="758">
                  <c:v>-2.8481655564242203E-2</c:v>
                </c:pt>
                <c:pt idx="759">
                  <c:v>-2.8923007992961269E-2</c:v>
                </c:pt>
                <c:pt idx="760">
                  <c:v>-2.9357810901912473E-2</c:v>
                </c:pt>
                <c:pt idx="761">
                  <c:v>-2.9800051308023545E-2</c:v>
                </c:pt>
                <c:pt idx="762">
                  <c:v>-3.0223456144249039E-2</c:v>
                </c:pt>
                <c:pt idx="763">
                  <c:v>-3.0681165296855883E-2</c:v>
                </c:pt>
                <c:pt idx="764">
                  <c:v>-3.111335266820886E-2</c:v>
                </c:pt>
                <c:pt idx="765">
                  <c:v>-3.1526107720785401E-2</c:v>
                </c:pt>
                <c:pt idx="766">
                  <c:v>-3.1944520202773663E-2</c:v>
                </c:pt>
                <c:pt idx="767">
                  <c:v>-3.237370118234667E-2</c:v>
                </c:pt>
                <c:pt idx="768">
                  <c:v>-3.2750272882107356E-2</c:v>
                </c:pt>
                <c:pt idx="769">
                  <c:v>-3.3185260284479823E-2</c:v>
                </c:pt>
                <c:pt idx="770">
                  <c:v>-3.3570231779500026E-2</c:v>
                </c:pt>
                <c:pt idx="771">
                  <c:v>-3.3931354330860253E-2</c:v>
                </c:pt>
                <c:pt idx="772">
                  <c:v>-3.4335528671551541E-2</c:v>
                </c:pt>
                <c:pt idx="773">
                  <c:v>-3.4704154792151498E-2</c:v>
                </c:pt>
                <c:pt idx="774">
                  <c:v>-3.5056632140277211E-2</c:v>
                </c:pt>
                <c:pt idx="775">
                  <c:v>-3.5417713799770711E-2</c:v>
                </c:pt>
                <c:pt idx="776">
                  <c:v>-3.5756168963114954E-2</c:v>
                </c:pt>
                <c:pt idx="777">
                  <c:v>-3.6116901387600264E-2</c:v>
                </c:pt>
                <c:pt idx="778">
                  <c:v>-3.6445379953634061E-2</c:v>
                </c:pt>
                <c:pt idx="779">
                  <c:v>-3.6750331182241525E-2</c:v>
                </c:pt>
                <c:pt idx="780">
                  <c:v>-3.7107023682824591E-2</c:v>
                </c:pt>
                <c:pt idx="781">
                  <c:v>-3.7388527088203394E-2</c:v>
                </c:pt>
                <c:pt idx="782">
                  <c:v>-3.7686479924240679E-2</c:v>
                </c:pt>
                <c:pt idx="783">
                  <c:v>-3.7982879446147921E-2</c:v>
                </c:pt>
                <c:pt idx="784">
                  <c:v>-3.8261035639569341E-2</c:v>
                </c:pt>
                <c:pt idx="785">
                  <c:v>-3.8505496269136241E-2</c:v>
                </c:pt>
                <c:pt idx="786">
                  <c:v>-3.87506105373015E-2</c:v>
                </c:pt>
                <c:pt idx="787">
                  <c:v>-3.9040418286682699E-2</c:v>
                </c:pt>
                <c:pt idx="788">
                  <c:v>-3.9253629208876095E-2</c:v>
                </c:pt>
                <c:pt idx="789">
                  <c:v>-3.9444795362079454E-2</c:v>
                </c:pt>
                <c:pt idx="790">
                  <c:v>-3.9678265391168976E-2</c:v>
                </c:pt>
                <c:pt idx="791">
                  <c:v>-3.988733309253184E-2</c:v>
                </c:pt>
                <c:pt idx="792">
                  <c:v>-4.00689010441731E-2</c:v>
                </c:pt>
                <c:pt idx="793">
                  <c:v>-4.0205371431887738E-2</c:v>
                </c:pt>
                <c:pt idx="794">
                  <c:v>-4.0412891988803545E-2</c:v>
                </c:pt>
                <c:pt idx="795">
                  <c:v>-4.0537405256596604E-2</c:v>
                </c:pt>
                <c:pt idx="796">
                  <c:v>-4.0654741780825288E-2</c:v>
                </c:pt>
                <c:pt idx="797">
                  <c:v>-4.0768485687986189E-2</c:v>
                </c:pt>
                <c:pt idx="798">
                  <c:v>-4.0852668079064847E-2</c:v>
                </c:pt>
                <c:pt idx="799">
                  <c:v>-4.1018218918244587E-2</c:v>
                </c:pt>
                <c:pt idx="800">
                  <c:v>-4.1037267559398793E-2</c:v>
                </c:pt>
                <c:pt idx="801">
                  <c:v>-4.1142505892764525E-2</c:v>
                </c:pt>
                <c:pt idx="802">
                  <c:v>-4.1178238026273184E-2</c:v>
                </c:pt>
                <c:pt idx="803">
                  <c:v>-4.1205470738601369E-2</c:v>
                </c:pt>
                <c:pt idx="804">
                  <c:v>-4.1219170193352361E-2</c:v>
                </c:pt>
                <c:pt idx="805">
                  <c:v>-4.1238773641068482E-2</c:v>
                </c:pt>
                <c:pt idx="806">
                  <c:v>-4.122865748979071E-2</c:v>
                </c:pt>
                <c:pt idx="807">
                  <c:v>-4.1215621765072596E-2</c:v>
                </c:pt>
                <c:pt idx="808">
                  <c:v>-4.1141996957850424E-2</c:v>
                </c:pt>
                <c:pt idx="809">
                  <c:v>-4.1111531602030738E-2</c:v>
                </c:pt>
                <c:pt idx="810">
                  <c:v>-4.10950416840003E-2</c:v>
                </c:pt>
                <c:pt idx="811">
                  <c:v>-4.101856236162188E-2</c:v>
                </c:pt>
                <c:pt idx="812">
                  <c:v>-4.0841266869775461E-2</c:v>
                </c:pt>
                <c:pt idx="813">
                  <c:v>-4.0727744163842006E-2</c:v>
                </c:pt>
                <c:pt idx="814">
                  <c:v>-4.060774585517346E-2</c:v>
                </c:pt>
                <c:pt idx="815">
                  <c:v>-4.0445282744157429E-2</c:v>
                </c:pt>
                <c:pt idx="816">
                  <c:v>-4.0379009410193123E-2</c:v>
                </c:pt>
                <c:pt idx="817">
                  <c:v>-4.013460031741567E-2</c:v>
                </c:pt>
                <c:pt idx="818">
                  <c:v>-3.9933481132404691E-2</c:v>
                </c:pt>
                <c:pt idx="819">
                  <c:v>-3.974756641087035E-2</c:v>
                </c:pt>
                <c:pt idx="820">
                  <c:v>-3.9542238037644228E-2</c:v>
                </c:pt>
                <c:pt idx="821">
                  <c:v>-3.9323037614922229E-2</c:v>
                </c:pt>
                <c:pt idx="822">
                  <c:v>-3.9013876043897222E-2</c:v>
                </c:pt>
                <c:pt idx="823">
                  <c:v>-3.8755223142513839E-2</c:v>
                </c:pt>
                <c:pt idx="824">
                  <c:v>-3.8413232708829015E-2</c:v>
                </c:pt>
                <c:pt idx="825">
                  <c:v>-3.8123366286770599E-2</c:v>
                </c:pt>
                <c:pt idx="826">
                  <c:v>-3.7841122454767007E-2</c:v>
                </c:pt>
                <c:pt idx="827">
                  <c:v>-3.7462628147325094E-2</c:v>
                </c:pt>
                <c:pt idx="828">
                  <c:v>-3.7210334425506864E-2</c:v>
                </c:pt>
                <c:pt idx="829">
                  <c:v>-3.6799837567686039E-2</c:v>
                </c:pt>
                <c:pt idx="830">
                  <c:v>-3.6400237024225096E-2</c:v>
                </c:pt>
                <c:pt idx="831">
                  <c:v>-3.6018877018435091E-2</c:v>
                </c:pt>
                <c:pt idx="832">
                  <c:v>-3.5612600652961013E-2</c:v>
                </c:pt>
                <c:pt idx="833">
                  <c:v>-3.516847115851307E-2</c:v>
                </c:pt>
                <c:pt idx="834">
                  <c:v>-3.472905959552719E-2</c:v>
                </c:pt>
                <c:pt idx="835">
                  <c:v>-3.4252644410346672E-2</c:v>
                </c:pt>
                <c:pt idx="836">
                  <c:v>-3.3795838314984561E-2</c:v>
                </c:pt>
                <c:pt idx="837">
                  <c:v>-3.3338126148147462E-2</c:v>
                </c:pt>
                <c:pt idx="838">
                  <c:v>-3.2871212727335813E-2</c:v>
                </c:pt>
                <c:pt idx="839">
                  <c:v>-3.2380899190780799E-2</c:v>
                </c:pt>
                <c:pt idx="840">
                  <c:v>-3.1770422337891346E-2</c:v>
                </c:pt>
                <c:pt idx="841">
                  <c:v>-3.1269212741567826E-2</c:v>
                </c:pt>
                <c:pt idx="842">
                  <c:v>-3.0687571750283693E-2</c:v>
                </c:pt>
                <c:pt idx="843">
                  <c:v>-3.019809714098784E-2</c:v>
                </c:pt>
                <c:pt idx="844">
                  <c:v>-2.9552752879661276E-2</c:v>
                </c:pt>
                <c:pt idx="845">
                  <c:v>-2.9019170660455063E-2</c:v>
                </c:pt>
                <c:pt idx="846">
                  <c:v>-2.8449737744147524E-2</c:v>
                </c:pt>
                <c:pt idx="847">
                  <c:v>-2.7760094338342645E-2</c:v>
                </c:pt>
                <c:pt idx="848">
                  <c:v>-2.7227107242040804E-2</c:v>
                </c:pt>
                <c:pt idx="849">
                  <c:v>-2.6666045308764041E-2</c:v>
                </c:pt>
                <c:pt idx="850">
                  <c:v>-2.5927267559398726E-2</c:v>
                </c:pt>
                <c:pt idx="851">
                  <c:v>-2.5362577742254366E-2</c:v>
                </c:pt>
                <c:pt idx="852">
                  <c:v>-2.4607333515997837E-2</c:v>
                </c:pt>
                <c:pt idx="853">
                  <c:v>-2.40268693396158E-2</c:v>
                </c:pt>
                <c:pt idx="854">
                  <c:v>-2.3385114524425363E-2</c:v>
                </c:pt>
                <c:pt idx="855">
                  <c:v>-2.2724558586958904E-2</c:v>
                </c:pt>
                <c:pt idx="856">
                  <c:v>-2.2011849097807359E-2</c:v>
                </c:pt>
                <c:pt idx="857">
                  <c:v>-2.1336110075493575E-2</c:v>
                </c:pt>
                <c:pt idx="858">
                  <c:v>-2.060676498546532E-2</c:v>
                </c:pt>
                <c:pt idx="859">
                  <c:v>-1.9941958865944659E-2</c:v>
                </c:pt>
                <c:pt idx="860">
                  <c:v>-1.9222771352223472E-2</c:v>
                </c:pt>
                <c:pt idx="861">
                  <c:v>-1.8533515110366786E-2</c:v>
                </c:pt>
                <c:pt idx="862">
                  <c:v>-1.7832240604750957E-2</c:v>
                </c:pt>
                <c:pt idx="863">
                  <c:v>-1.7239680638948235E-2</c:v>
                </c:pt>
                <c:pt idx="864">
                  <c:v>-1.6514999828422097E-2</c:v>
                </c:pt>
                <c:pt idx="865">
                  <c:v>-1.5793378728240888E-2</c:v>
                </c:pt>
                <c:pt idx="866">
                  <c:v>-1.5084611106308529E-2</c:v>
                </c:pt>
                <c:pt idx="867">
                  <c:v>-1.4491642745470303E-2</c:v>
                </c:pt>
                <c:pt idx="868">
                  <c:v>-1.3672705569411726E-2</c:v>
                </c:pt>
                <c:pt idx="869">
                  <c:v>-1.3048841525721021E-2</c:v>
                </c:pt>
                <c:pt idx="870">
                  <c:v>-1.2352975423106937E-2</c:v>
                </c:pt>
                <c:pt idx="871">
                  <c:v>-1.1697835228205271E-2</c:v>
                </c:pt>
                <c:pt idx="872">
                  <c:v>-1.0965192254269882E-2</c:v>
                </c:pt>
                <c:pt idx="873">
                  <c:v>-1.038430700070664E-2</c:v>
                </c:pt>
                <c:pt idx="874">
                  <c:v>-9.7593833124748602E-3</c:v>
                </c:pt>
                <c:pt idx="875">
                  <c:v>-8.9980385220359456E-3</c:v>
                </c:pt>
                <c:pt idx="876">
                  <c:v>-8.4869093587211161E-3</c:v>
                </c:pt>
                <c:pt idx="877">
                  <c:v>-7.9317802538873168E-3</c:v>
                </c:pt>
                <c:pt idx="878">
                  <c:v>-7.2897331148197627E-3</c:v>
                </c:pt>
                <c:pt idx="879">
                  <c:v>-6.7556840867977232E-3</c:v>
                </c:pt>
                <c:pt idx="880">
                  <c:v>-6.16065483806328E-3</c:v>
                </c:pt>
                <c:pt idx="881">
                  <c:v>-5.6622311734613497E-3</c:v>
                </c:pt>
                <c:pt idx="882">
                  <c:v>-4.9972853423706845E-3</c:v>
                </c:pt>
                <c:pt idx="883">
                  <c:v>-4.5523827868868411E-3</c:v>
                </c:pt>
                <c:pt idx="884">
                  <c:v>-4.1547114165017898E-3</c:v>
                </c:pt>
                <c:pt idx="885">
                  <c:v>-3.6429625454242748E-3</c:v>
                </c:pt>
                <c:pt idx="886">
                  <c:v>-3.3118486044416418E-3</c:v>
                </c:pt>
                <c:pt idx="887">
                  <c:v>-3.0289599927005029E-3</c:v>
                </c:pt>
                <c:pt idx="888">
                  <c:v>-2.6519358867944098E-3</c:v>
                </c:pt>
                <c:pt idx="889">
                  <c:v>-2.3027661809384009E-3</c:v>
                </c:pt>
                <c:pt idx="890">
                  <c:v>-2.1178095435801653E-3</c:v>
                </c:pt>
                <c:pt idx="891">
                  <c:v>-1.9012208290986321E-3</c:v>
                </c:pt>
                <c:pt idx="892">
                  <c:v>-1.7346021856129573E-3</c:v>
                </c:pt>
                <c:pt idx="893">
                  <c:v>-1.6803206117469993E-3</c:v>
                </c:pt>
                <c:pt idx="894">
                  <c:v>-1.6759257690076024E-3</c:v>
                </c:pt>
                <c:pt idx="895">
                  <c:v>-1.6892033392050254E-3</c:v>
                </c:pt>
                <c:pt idx="896">
                  <c:v>-1.7222377342441947E-3</c:v>
                </c:pt>
                <c:pt idx="897">
                  <c:v>-1.6881353425159812E-3</c:v>
                </c:pt>
                <c:pt idx="898">
                  <c:v>-1.7817157573577769E-3</c:v>
                </c:pt>
                <c:pt idx="899">
                  <c:v>-1.8304036381989464E-3</c:v>
                </c:pt>
                <c:pt idx="900">
                  <c:v>-1.812732440600151E-3</c:v>
                </c:pt>
                <c:pt idx="901">
                  <c:v>-1.8154192468624042E-3</c:v>
                </c:pt>
                <c:pt idx="902">
                  <c:v>-1.9624496333041364E-3</c:v>
                </c:pt>
                <c:pt idx="903">
                  <c:v>-1.760868937765725E-3</c:v>
                </c:pt>
                <c:pt idx="904">
                  <c:v>-1.8179985799884613E-3</c:v>
                </c:pt>
                <c:pt idx="905">
                  <c:v>-1.7766714715288789E-3</c:v>
                </c:pt>
                <c:pt idx="906">
                  <c:v>-1.8939199696546838E-3</c:v>
                </c:pt>
                <c:pt idx="907">
                  <c:v>-1.9510385073203407E-3</c:v>
                </c:pt>
                <c:pt idx="908">
                  <c:v>-1.8232460309246523E-3</c:v>
                </c:pt>
                <c:pt idx="909">
                  <c:v>-1.6808893519441315E-3</c:v>
                </c:pt>
                <c:pt idx="910">
                  <c:v>-1.6975061929661583E-3</c:v>
                </c:pt>
                <c:pt idx="911">
                  <c:v>-1.6847609591184587E-3</c:v>
                </c:pt>
                <c:pt idx="912">
                  <c:v>-1.7421211483048538E-3</c:v>
                </c:pt>
                <c:pt idx="913">
                  <c:v>-1.6157786754863179E-3</c:v>
                </c:pt>
                <c:pt idx="914">
                  <c:v>-1.5185446095168642E-3</c:v>
                </c:pt>
                <c:pt idx="915">
                  <c:v>-1.5279217162805503E-3</c:v>
                </c:pt>
                <c:pt idx="916">
                  <c:v>-1.6153155505844452E-3</c:v>
                </c:pt>
                <c:pt idx="917">
                  <c:v>-1.4485567442706626E-3</c:v>
                </c:pt>
                <c:pt idx="918">
                  <c:v>-1.3225532923503702E-3</c:v>
                </c:pt>
                <c:pt idx="919">
                  <c:v>-1.3092801996754944E-3</c:v>
                </c:pt>
                <c:pt idx="920">
                  <c:v>-1.2125242062622221E-3</c:v>
                </c:pt>
                <c:pt idx="921">
                  <c:v>-1.1491338169082321E-3</c:v>
                </c:pt>
                <c:pt idx="922">
                  <c:v>-1.0744751934839147E-3</c:v>
                </c:pt>
                <c:pt idx="923">
                  <c:v>-1.0227564490737362E-3</c:v>
                </c:pt>
                <c:pt idx="924">
                  <c:v>-8.8225663214719363E-4</c:v>
                </c:pt>
                <c:pt idx="925">
                  <c:v>-6.8909961399160613E-4</c:v>
                </c:pt>
                <c:pt idx="926">
                  <c:v>-5.967672911706412E-4</c:v>
                </c:pt>
                <c:pt idx="927">
                  <c:v>-4.6828545104538044E-4</c:v>
                </c:pt>
                <c:pt idx="928">
                  <c:v>-3.3318107084379101E-4</c:v>
                </c:pt>
                <c:pt idx="929">
                  <c:v>-1.7083061253447829E-4</c:v>
                </c:pt>
                <c:pt idx="930">
                  <c:v>-1.3823407837254553E-4</c:v>
                </c:pt>
                <c:pt idx="931">
                  <c:v>8.0566603761433875E-5</c:v>
                </c:pt>
                <c:pt idx="932">
                  <c:v>2.8348113240506123E-4</c:v>
                </c:pt>
                <c:pt idx="933">
                  <c:v>4.6833303030652251E-4</c:v>
                </c:pt>
                <c:pt idx="934">
                  <c:v>6.0357230493457426E-4</c:v>
                </c:pt>
                <c:pt idx="935">
                  <c:v>6.8688160148761002E-4</c:v>
                </c:pt>
                <c:pt idx="936">
                  <c:v>9.6774585517378497E-4</c:v>
                </c:pt>
                <c:pt idx="937">
                  <c:v>1.1325708558812542E-3</c:v>
                </c:pt>
                <c:pt idx="938">
                  <c:v>1.3512668697757135E-3</c:v>
                </c:pt>
                <c:pt idx="939">
                  <c:v>1.5693936760025617E-3</c:v>
                </c:pt>
                <c:pt idx="940">
                  <c:v>1.711440041419765E-3</c:v>
                </c:pt>
                <c:pt idx="941">
                  <c:v>1.9815316020310725E-3</c:v>
                </c:pt>
                <c:pt idx="942">
                  <c:v>2.1962414000594732E-3</c:v>
                </c:pt>
                <c:pt idx="943">
                  <c:v>2.4117847151911564E-3</c:v>
                </c:pt>
                <c:pt idx="944">
                  <c:v>2.7486574897910288E-3</c:v>
                </c:pt>
                <c:pt idx="945">
                  <c:v>2.9343138377873612E-3</c:v>
                </c:pt>
                <c:pt idx="946">
                  <c:v>3.2099465166611774E-3</c:v>
                </c:pt>
                <c:pt idx="947">
                  <c:v>3.5239671806102657E-3</c:v>
                </c:pt>
                <c:pt idx="948">
                  <c:v>3.7343686152345734E-3</c:v>
                </c:pt>
                <c:pt idx="949">
                  <c:v>4.0361618613411476E-3</c:v>
                </c:pt>
                <c:pt idx="950">
                  <c:v>4.2414803969314518E-3</c:v>
                </c:pt>
                <c:pt idx="951">
                  <c:v>4.6330995882199466E-3</c:v>
                </c:pt>
                <c:pt idx="952">
                  <c:v>4.8615997491402441E-3</c:v>
                </c:pt>
                <c:pt idx="953">
                  <c:v>5.2288658659054854E-3</c:v>
                </c:pt>
                <c:pt idx="954">
                  <c:v>5.504741780825495E-3</c:v>
                </c:pt>
                <c:pt idx="955">
                  <c:v>5.8042204525504126E-3</c:v>
                </c:pt>
                <c:pt idx="956">
                  <c:v>6.1675107834151532E-3</c:v>
                </c:pt>
                <c:pt idx="957">
                  <c:v>6.4518554320118215E-3</c:v>
                </c:pt>
                <c:pt idx="958">
                  <c:v>6.7828754341741626E-3</c:v>
                </c:pt>
                <c:pt idx="959">
                  <c:v>7.1056064665179774E-3</c:v>
                </c:pt>
                <c:pt idx="960">
                  <c:v>7.4616171991411795E-3</c:v>
                </c:pt>
                <c:pt idx="961">
                  <c:v>7.8658195534200837E-3</c:v>
                </c:pt>
                <c:pt idx="962">
                  <c:v>8.1922422540753881E-3</c:v>
                </c:pt>
                <c:pt idx="963">
                  <c:v>8.5780790794600659E-3</c:v>
                </c:pt>
                <c:pt idx="964">
                  <c:v>8.9706105373016931E-3</c:v>
                </c:pt>
                <c:pt idx="965">
                  <c:v>9.323691127961109E-3</c:v>
                </c:pt>
                <c:pt idx="966">
                  <c:v>9.6825719069400518E-3</c:v>
                </c:pt>
                <c:pt idx="967">
                  <c:v>1.0097694569277449E-2</c:v>
                </c:pt>
                <c:pt idx="968">
                  <c:v>1.0502704271113883E-2</c:v>
                </c:pt>
                <c:pt idx="969">
                  <c:v>1.088560510194736E-2</c:v>
                </c:pt>
                <c:pt idx="970">
                  <c:v>1.1281698920845629E-2</c:v>
                </c:pt>
                <c:pt idx="971">
                  <c:v>1.1678522318678664E-2</c:v>
                </c:pt>
                <c:pt idx="972">
                  <c:v>1.211609476748754E-2</c:v>
                </c:pt>
                <c:pt idx="973">
                  <c:v>1.2541753296485603E-2</c:v>
                </c:pt>
                <c:pt idx="974">
                  <c:v>1.2930271227391266E-2</c:v>
                </c:pt>
                <c:pt idx="975">
                  <c:v>1.33610272068726E-2</c:v>
                </c:pt>
                <c:pt idx="976">
                  <c:v>1.3796632140277598E-2</c:v>
                </c:pt>
                <c:pt idx="977">
                  <c:v>1.4221866163629027E-2</c:v>
                </c:pt>
                <c:pt idx="978">
                  <c:v>1.4647409428330815E-2</c:v>
                </c:pt>
                <c:pt idx="979">
                  <c:v>1.510135433086035E-2</c:v>
                </c:pt>
                <c:pt idx="980">
                  <c:v>1.5553651991543793E-2</c:v>
                </c:pt>
                <c:pt idx="981">
                  <c:v>1.5973777590987503E-2</c:v>
                </c:pt>
                <c:pt idx="982">
                  <c:v>1.6428236948464181E-2</c:v>
                </c:pt>
                <c:pt idx="983">
                  <c:v>1.6872720900867111E-2</c:v>
                </c:pt>
                <c:pt idx="984">
                  <c:v>1.734742612961826E-2</c:v>
                </c:pt>
                <c:pt idx="985">
                  <c:v>1.7779300918446761E-2</c:v>
                </c:pt>
                <c:pt idx="986">
                  <c:v>1.8278231668779621E-2</c:v>
                </c:pt>
                <c:pt idx="987">
                  <c:v>1.8714669782793458E-2</c:v>
                </c:pt>
                <c:pt idx="988">
                  <c:v>1.9180597708994718E-2</c:v>
                </c:pt>
                <c:pt idx="989">
                  <c:v>1.963005130802381E-2</c:v>
                </c:pt>
                <c:pt idx="990">
                  <c:v>2.0107810901912548E-2</c:v>
                </c:pt>
                <c:pt idx="991">
                  <c:v>2.0574679015270048E-2</c:v>
                </c:pt>
                <c:pt idx="992">
                  <c:v>2.1022963662741145E-2</c:v>
                </c:pt>
                <c:pt idx="993">
                  <c:v>2.1506672539946536E-2</c:v>
                </c:pt>
                <c:pt idx="994">
                  <c:v>2.1972700381420684E-2</c:v>
                </c:pt>
                <c:pt idx="995">
                  <c:v>2.2448885542640851E-2</c:v>
                </c:pt>
                <c:pt idx="996">
                  <c:v>2.2904684744261994E-2</c:v>
                </c:pt>
                <c:pt idx="997">
                  <c:v>2.3402604643533165E-2</c:v>
                </c:pt>
                <c:pt idx="998">
                  <c:v>2.3853693876098536E-2</c:v>
                </c:pt>
                <c:pt idx="999">
                  <c:v>2.431592488726364E-2</c:v>
                </c:pt>
                <c:pt idx="1000">
                  <c:v>2.4789999999999979E-2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274536"/>
        <c:axId val="289280416"/>
      </c:scatterChart>
      <c:valAx>
        <c:axId val="289274928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6888"/>
        <c:crossesAt val="-0.8"/>
        <c:crossBetween val="midCat"/>
      </c:valAx>
      <c:valAx>
        <c:axId val="289276888"/>
        <c:scaling>
          <c:orientation val="minMax"/>
          <c:max val="0.5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4928"/>
        <c:crossesAt val="0"/>
        <c:crossBetween val="midCat"/>
      </c:valAx>
      <c:valAx>
        <c:axId val="289280416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4536"/>
        <c:crosses val="max"/>
        <c:crossBetween val="midCat"/>
      </c:valAx>
      <c:valAx>
        <c:axId val="289274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92804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3187101056978857"/>
          <c:y val="0.71363598175411547"/>
          <c:w val="0.1968751509136237"/>
          <c:h val="0.1752573549397816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I_coil</c:v>
          </c:tx>
          <c:spPr>
            <a:ln w="317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TA_10turns_10mm_JcBean_n25!$R$3:$R$1050</c:f>
              <c:numCache>
                <c:formatCode>0.00E+00</c:formatCode>
                <c:ptCount val="1048"/>
                <c:pt idx="0">
                  <c:v>1.12552E-5</c:v>
                </c:pt>
                <c:pt idx="1">
                  <c:v>5.6404000000000003E-3</c:v>
                </c:pt>
                <c:pt idx="2">
                  <c:v>1.12856E-2</c:v>
                </c:pt>
                <c:pt idx="3">
                  <c:v>1.70184E-2</c:v>
                </c:pt>
                <c:pt idx="4">
                  <c:v>2.2607200000000001E-2</c:v>
                </c:pt>
                <c:pt idx="5">
                  <c:v>2.8202400000000002E-2</c:v>
                </c:pt>
                <c:pt idx="6">
                  <c:v>3.3880800000000003E-2</c:v>
                </c:pt>
                <c:pt idx="7">
                  <c:v>3.952E-2</c:v>
                </c:pt>
                <c:pt idx="8">
                  <c:v>4.4970400000000001E-2</c:v>
                </c:pt>
                <c:pt idx="9">
                  <c:v>5.0694400000000008E-2</c:v>
                </c:pt>
                <c:pt idx="10">
                  <c:v>5.6303200000000005E-2</c:v>
                </c:pt>
                <c:pt idx="11">
                  <c:v>6.1748000000000004E-2</c:v>
                </c:pt>
                <c:pt idx="12">
                  <c:v>6.7339200000000002E-2</c:v>
                </c:pt>
                <c:pt idx="13">
                  <c:v>7.2913599999999995E-2</c:v>
                </c:pt>
                <c:pt idx="14">
                  <c:v>7.8481600000000012E-2</c:v>
                </c:pt>
                <c:pt idx="15">
                  <c:v>8.3968000000000001E-2</c:v>
                </c:pt>
                <c:pt idx="16">
                  <c:v>8.9512000000000008E-2</c:v>
                </c:pt>
                <c:pt idx="17">
                  <c:v>9.5024000000000011E-2</c:v>
                </c:pt>
                <c:pt idx="18">
                  <c:v>0.10048800000000001</c:v>
                </c:pt>
                <c:pt idx="19">
                  <c:v>0.10612000000000001</c:v>
                </c:pt>
                <c:pt idx="20">
                  <c:v>0.11150400000000001</c:v>
                </c:pt>
                <c:pt idx="21">
                  <c:v>0.11691199999999999</c:v>
                </c:pt>
                <c:pt idx="22">
                  <c:v>0.12232000000000001</c:v>
                </c:pt>
                <c:pt idx="23">
                  <c:v>0.12774400000000002</c:v>
                </c:pt>
                <c:pt idx="24">
                  <c:v>0.13328800000000002</c:v>
                </c:pt>
                <c:pt idx="25">
                  <c:v>0.138456</c:v>
                </c:pt>
                <c:pt idx="26">
                  <c:v>0.143848</c:v>
                </c:pt>
                <c:pt idx="27">
                  <c:v>0.14915200000000001</c:v>
                </c:pt>
                <c:pt idx="28">
                  <c:v>0.15444000000000002</c:v>
                </c:pt>
                <c:pt idx="29">
                  <c:v>0.15972800000000001</c:v>
                </c:pt>
                <c:pt idx="30">
                  <c:v>0.165024</c:v>
                </c:pt>
                <c:pt idx="31">
                  <c:v>0.17022400000000001</c:v>
                </c:pt>
                <c:pt idx="32">
                  <c:v>0.17538400000000001</c:v>
                </c:pt>
                <c:pt idx="33">
                  <c:v>0.18057600000000001</c:v>
                </c:pt>
                <c:pt idx="34">
                  <c:v>0.185672</c:v>
                </c:pt>
                <c:pt idx="35">
                  <c:v>0.19092000000000001</c:v>
                </c:pt>
                <c:pt idx="36">
                  <c:v>0.19584800000000002</c:v>
                </c:pt>
                <c:pt idx="37">
                  <c:v>0.20101600000000003</c:v>
                </c:pt>
                <c:pt idx="38">
                  <c:v>0.205904</c:v>
                </c:pt>
                <c:pt idx="39">
                  <c:v>0.21104000000000001</c:v>
                </c:pt>
                <c:pt idx="40">
                  <c:v>0.21584800000000001</c:v>
                </c:pt>
                <c:pt idx="41">
                  <c:v>0.22079200000000002</c:v>
                </c:pt>
                <c:pt idx="42">
                  <c:v>0.22580800000000001</c:v>
                </c:pt>
                <c:pt idx="43">
                  <c:v>0.23051199999999999</c:v>
                </c:pt>
                <c:pt idx="44">
                  <c:v>0.23533600000000002</c:v>
                </c:pt>
                <c:pt idx="45">
                  <c:v>0.24018400000000004</c:v>
                </c:pt>
                <c:pt idx="46">
                  <c:v>0.24483200000000002</c:v>
                </c:pt>
                <c:pt idx="47">
                  <c:v>0.24949600000000002</c:v>
                </c:pt>
                <c:pt idx="48">
                  <c:v>0.25414400000000004</c:v>
                </c:pt>
                <c:pt idx="49">
                  <c:v>0.25880000000000003</c:v>
                </c:pt>
                <c:pt idx="50">
                  <c:v>0.26342399999999999</c:v>
                </c:pt>
                <c:pt idx="51">
                  <c:v>0.267872</c:v>
                </c:pt>
                <c:pt idx="52">
                  <c:v>0.272368</c:v>
                </c:pt>
                <c:pt idx="53">
                  <c:v>0.27681600000000001</c:v>
                </c:pt>
                <c:pt idx="54">
                  <c:v>0.28136800000000001</c:v>
                </c:pt>
                <c:pt idx="55">
                  <c:v>0.28567199999999998</c:v>
                </c:pt>
                <c:pt idx="56">
                  <c:v>0.290016</c:v>
                </c:pt>
                <c:pt idx="57">
                  <c:v>0.29419200000000001</c:v>
                </c:pt>
                <c:pt idx="58">
                  <c:v>0.29848800000000003</c:v>
                </c:pt>
                <c:pt idx="59">
                  <c:v>0.302672</c:v>
                </c:pt>
                <c:pt idx="60">
                  <c:v>0.30671999999999999</c:v>
                </c:pt>
                <c:pt idx="61">
                  <c:v>0.31089600000000001</c:v>
                </c:pt>
                <c:pt idx="62">
                  <c:v>0.31496800000000003</c:v>
                </c:pt>
                <c:pt idx="63">
                  <c:v>0.31884800000000002</c:v>
                </c:pt>
                <c:pt idx="64">
                  <c:v>0.322712</c:v>
                </c:pt>
                <c:pt idx="65">
                  <c:v>0.32666400000000001</c:v>
                </c:pt>
                <c:pt idx="66">
                  <c:v>0.33044800000000002</c:v>
                </c:pt>
                <c:pt idx="67">
                  <c:v>0.33435200000000004</c:v>
                </c:pt>
                <c:pt idx="68">
                  <c:v>0.33795999999999998</c:v>
                </c:pt>
                <c:pt idx="69">
                  <c:v>0.34166400000000002</c:v>
                </c:pt>
                <c:pt idx="70">
                  <c:v>0.34529600000000005</c:v>
                </c:pt>
                <c:pt idx="71">
                  <c:v>0.34878400000000004</c:v>
                </c:pt>
                <c:pt idx="72">
                  <c:v>0.35239999999999999</c:v>
                </c:pt>
                <c:pt idx="73">
                  <c:v>0.35575200000000001</c:v>
                </c:pt>
                <c:pt idx="74">
                  <c:v>0.35911999999999999</c:v>
                </c:pt>
                <c:pt idx="75">
                  <c:v>0.36253600000000002</c:v>
                </c:pt>
                <c:pt idx="76">
                  <c:v>0.36579200000000001</c:v>
                </c:pt>
                <c:pt idx="77">
                  <c:v>0.36899200000000004</c:v>
                </c:pt>
                <c:pt idx="78">
                  <c:v>0.372168</c:v>
                </c:pt>
                <c:pt idx="79">
                  <c:v>0.37526399999999999</c:v>
                </c:pt>
                <c:pt idx="80">
                  <c:v>0.37832800000000005</c:v>
                </c:pt>
                <c:pt idx="81">
                  <c:v>0.38131199999999998</c:v>
                </c:pt>
                <c:pt idx="82">
                  <c:v>0.38432800000000006</c:v>
                </c:pt>
                <c:pt idx="83">
                  <c:v>0.387048</c:v>
                </c:pt>
                <c:pt idx="84">
                  <c:v>0.389936</c:v>
                </c:pt>
                <c:pt idx="85">
                  <c:v>0.39277600000000001</c:v>
                </c:pt>
                <c:pt idx="86">
                  <c:v>0.39538400000000001</c:v>
                </c:pt>
                <c:pt idx="87">
                  <c:v>0.39804</c:v>
                </c:pt>
                <c:pt idx="88">
                  <c:v>0.40064000000000005</c:v>
                </c:pt>
                <c:pt idx="89">
                  <c:v>0.40298400000000001</c:v>
                </c:pt>
                <c:pt idx="90">
                  <c:v>0.40549600000000002</c:v>
                </c:pt>
                <c:pt idx="91">
                  <c:v>0.407752</c:v>
                </c:pt>
                <c:pt idx="92">
                  <c:v>0.41003999999999996</c:v>
                </c:pt>
                <c:pt idx="93">
                  <c:v>0.41231200000000001</c:v>
                </c:pt>
                <c:pt idx="94">
                  <c:v>0.41452800000000001</c:v>
                </c:pt>
                <c:pt idx="95">
                  <c:v>0.41664000000000001</c:v>
                </c:pt>
                <c:pt idx="96">
                  <c:v>0.41861599999999999</c:v>
                </c:pt>
                <c:pt idx="97">
                  <c:v>0.42060800000000004</c:v>
                </c:pt>
                <c:pt idx="98">
                  <c:v>0.422512</c:v>
                </c:pt>
                <c:pt idx="99">
                  <c:v>0.42445600000000006</c:v>
                </c:pt>
                <c:pt idx="100">
                  <c:v>0.42610400000000004</c:v>
                </c:pt>
                <c:pt idx="101">
                  <c:v>0.42778400000000005</c:v>
                </c:pt>
                <c:pt idx="102">
                  <c:v>0.42946400000000007</c:v>
                </c:pt>
                <c:pt idx="103">
                  <c:v>0.43108000000000002</c:v>
                </c:pt>
                <c:pt idx="104">
                  <c:v>0.43251200000000001</c:v>
                </c:pt>
                <c:pt idx="105">
                  <c:v>0.43408000000000002</c:v>
                </c:pt>
                <c:pt idx="106">
                  <c:v>0.435336</c:v>
                </c:pt>
                <c:pt idx="107">
                  <c:v>0.43669600000000003</c:v>
                </c:pt>
                <c:pt idx="108">
                  <c:v>0.43792799999999998</c:v>
                </c:pt>
                <c:pt idx="109">
                  <c:v>0.43909600000000004</c:v>
                </c:pt>
                <c:pt idx="110">
                  <c:v>0.44018400000000002</c:v>
                </c:pt>
                <c:pt idx="111">
                  <c:v>0.44109600000000004</c:v>
                </c:pt>
                <c:pt idx="112">
                  <c:v>0.44212000000000001</c:v>
                </c:pt>
                <c:pt idx="113">
                  <c:v>0.44296000000000008</c:v>
                </c:pt>
                <c:pt idx="114">
                  <c:v>0.44376000000000004</c:v>
                </c:pt>
                <c:pt idx="115">
                  <c:v>0.44452799999999998</c:v>
                </c:pt>
                <c:pt idx="116">
                  <c:v>0.44516000000000006</c:v>
                </c:pt>
                <c:pt idx="117">
                  <c:v>0.44583999999999996</c:v>
                </c:pt>
                <c:pt idx="118">
                  <c:v>0.44627200000000006</c:v>
                </c:pt>
                <c:pt idx="119">
                  <c:v>0.44678400000000001</c:v>
                </c:pt>
                <c:pt idx="120">
                  <c:v>0.44716800000000007</c:v>
                </c:pt>
                <c:pt idx="121">
                  <c:v>0.44744</c:v>
                </c:pt>
                <c:pt idx="122">
                  <c:v>0.44770399999999999</c:v>
                </c:pt>
                <c:pt idx="123">
                  <c:v>0.44786400000000004</c:v>
                </c:pt>
                <c:pt idx="124">
                  <c:v>0.44796800000000003</c:v>
                </c:pt>
                <c:pt idx="125">
                  <c:v>0.44800000000000001</c:v>
                </c:pt>
                <c:pt idx="126">
                  <c:v>0.44796000000000008</c:v>
                </c:pt>
                <c:pt idx="127">
                  <c:v>0.447824</c:v>
                </c:pt>
                <c:pt idx="128">
                  <c:v>0.44767200000000007</c:v>
                </c:pt>
                <c:pt idx="129">
                  <c:v>0.44740800000000003</c:v>
                </c:pt>
                <c:pt idx="130">
                  <c:v>0.447104</c:v>
                </c:pt>
                <c:pt idx="131">
                  <c:v>0.446712</c:v>
                </c:pt>
                <c:pt idx="132">
                  <c:v>0.44622400000000001</c:v>
                </c:pt>
                <c:pt idx="133">
                  <c:v>0.44558400000000004</c:v>
                </c:pt>
                <c:pt idx="134">
                  <c:v>0.44513599999999998</c:v>
                </c:pt>
                <c:pt idx="135">
                  <c:v>0.44443199999999999</c:v>
                </c:pt>
                <c:pt idx="136">
                  <c:v>0.44368800000000003</c:v>
                </c:pt>
                <c:pt idx="137">
                  <c:v>0.44273599999999996</c:v>
                </c:pt>
                <c:pt idx="138">
                  <c:v>0.44191200000000003</c:v>
                </c:pt>
                <c:pt idx="139">
                  <c:v>0.44088000000000005</c:v>
                </c:pt>
                <c:pt idx="140">
                  <c:v>0.44</c:v>
                </c:pt>
                <c:pt idx="141">
                  <c:v>0.43874399999999997</c:v>
                </c:pt>
                <c:pt idx="142">
                  <c:v>0.43777600000000005</c:v>
                </c:pt>
                <c:pt idx="143">
                  <c:v>0.43636800000000003</c:v>
                </c:pt>
                <c:pt idx="144">
                  <c:v>0.43521599999999999</c:v>
                </c:pt>
                <c:pt idx="145">
                  <c:v>0.43391200000000002</c:v>
                </c:pt>
                <c:pt idx="146">
                  <c:v>0.43227200000000005</c:v>
                </c:pt>
                <c:pt idx="147">
                  <c:v>0.43090400000000001</c:v>
                </c:pt>
                <c:pt idx="148">
                  <c:v>0.42939200000000005</c:v>
                </c:pt>
                <c:pt idx="149">
                  <c:v>0.42763200000000001</c:v>
                </c:pt>
                <c:pt idx="150">
                  <c:v>0.42605600000000005</c:v>
                </c:pt>
                <c:pt idx="151">
                  <c:v>0.42393599999999998</c:v>
                </c:pt>
                <c:pt idx="152">
                  <c:v>0.4224</c:v>
                </c:pt>
                <c:pt idx="153">
                  <c:v>0.42052</c:v>
                </c:pt>
                <c:pt idx="154">
                  <c:v>0.41850400000000004</c:v>
                </c:pt>
                <c:pt idx="155">
                  <c:v>0.41641600000000001</c:v>
                </c:pt>
                <c:pt idx="156">
                  <c:v>0.41442400000000001</c:v>
                </c:pt>
                <c:pt idx="157">
                  <c:v>0.412248</c:v>
                </c:pt>
                <c:pt idx="158">
                  <c:v>0.40982400000000002</c:v>
                </c:pt>
                <c:pt idx="159">
                  <c:v>0.40738400000000002</c:v>
                </c:pt>
                <c:pt idx="160">
                  <c:v>0.40533600000000003</c:v>
                </c:pt>
                <c:pt idx="161">
                  <c:v>0.40278400000000003</c:v>
                </c:pt>
                <c:pt idx="162">
                  <c:v>0.400368</c:v>
                </c:pt>
                <c:pt idx="163">
                  <c:v>0.39780799999999999</c:v>
                </c:pt>
                <c:pt idx="164">
                  <c:v>0.39519200000000004</c:v>
                </c:pt>
                <c:pt idx="165">
                  <c:v>0.39237600000000006</c:v>
                </c:pt>
                <c:pt idx="166">
                  <c:v>0.38964799999999999</c:v>
                </c:pt>
                <c:pt idx="167">
                  <c:v>0.38703200000000004</c:v>
                </c:pt>
                <c:pt idx="168">
                  <c:v>0.38380800000000004</c:v>
                </c:pt>
                <c:pt idx="169">
                  <c:v>0.38078400000000001</c:v>
                </c:pt>
                <c:pt idx="170">
                  <c:v>0.37808800000000004</c:v>
                </c:pt>
                <c:pt idx="171">
                  <c:v>0.37510399999999999</c:v>
                </c:pt>
                <c:pt idx="172">
                  <c:v>0.37198400000000004</c:v>
                </c:pt>
                <c:pt idx="173">
                  <c:v>0.36857600000000001</c:v>
                </c:pt>
                <c:pt idx="174">
                  <c:v>0.36571199999999998</c:v>
                </c:pt>
                <c:pt idx="175">
                  <c:v>0.36231999999999998</c:v>
                </c:pt>
                <c:pt idx="176">
                  <c:v>0.35880800000000002</c:v>
                </c:pt>
                <c:pt idx="177">
                  <c:v>0.35560800000000004</c:v>
                </c:pt>
                <c:pt idx="178">
                  <c:v>0.352136</c:v>
                </c:pt>
                <c:pt idx="179">
                  <c:v>0.34872800000000004</c:v>
                </c:pt>
                <c:pt idx="180">
                  <c:v>0.34517600000000004</c:v>
                </c:pt>
                <c:pt idx="181">
                  <c:v>0.34128000000000003</c:v>
                </c:pt>
                <c:pt idx="182">
                  <c:v>0.33767199999999997</c:v>
                </c:pt>
                <c:pt idx="183">
                  <c:v>0.33375199999999999</c:v>
                </c:pt>
                <c:pt idx="184">
                  <c:v>0.33004</c:v>
                </c:pt>
                <c:pt idx="185">
                  <c:v>0.32649600000000001</c:v>
                </c:pt>
                <c:pt idx="186">
                  <c:v>0.322496</c:v>
                </c:pt>
                <c:pt idx="187">
                  <c:v>0.31863200000000003</c:v>
                </c:pt>
                <c:pt idx="188">
                  <c:v>0.31459999999999999</c:v>
                </c:pt>
                <c:pt idx="189">
                  <c:v>0.31046400000000002</c:v>
                </c:pt>
                <c:pt idx="190">
                  <c:v>0.306392</c:v>
                </c:pt>
                <c:pt idx="191">
                  <c:v>0.30239199999999999</c:v>
                </c:pt>
                <c:pt idx="192">
                  <c:v>0.29826400000000003</c:v>
                </c:pt>
                <c:pt idx="193">
                  <c:v>0.29388000000000003</c:v>
                </c:pt>
                <c:pt idx="194">
                  <c:v>0.28978400000000004</c:v>
                </c:pt>
                <c:pt idx="195">
                  <c:v>0.28555200000000003</c:v>
                </c:pt>
                <c:pt idx="196">
                  <c:v>0.28101599999999999</c:v>
                </c:pt>
                <c:pt idx="197">
                  <c:v>0.27654400000000001</c:v>
                </c:pt>
                <c:pt idx="198">
                  <c:v>0.272144</c:v>
                </c:pt>
                <c:pt idx="199">
                  <c:v>0.267424</c:v>
                </c:pt>
                <c:pt idx="200">
                  <c:v>0.26301599999999997</c:v>
                </c:pt>
                <c:pt idx="201">
                  <c:v>0.25862399999999997</c:v>
                </c:pt>
                <c:pt idx="202">
                  <c:v>0.25397600000000004</c:v>
                </c:pt>
                <c:pt idx="203">
                  <c:v>0.24948000000000004</c:v>
                </c:pt>
                <c:pt idx="204">
                  <c:v>0.244704</c:v>
                </c:pt>
                <c:pt idx="205">
                  <c:v>0.23983200000000002</c:v>
                </c:pt>
                <c:pt idx="206">
                  <c:v>0.23521600000000001</c:v>
                </c:pt>
                <c:pt idx="207">
                  <c:v>0.23028000000000004</c:v>
                </c:pt>
                <c:pt idx="208">
                  <c:v>0.22561599999999998</c:v>
                </c:pt>
                <c:pt idx="209">
                  <c:v>0.22070400000000001</c:v>
                </c:pt>
                <c:pt idx="210">
                  <c:v>0.215752</c:v>
                </c:pt>
                <c:pt idx="211">
                  <c:v>0.21082399999999998</c:v>
                </c:pt>
                <c:pt idx="212">
                  <c:v>0.20564000000000002</c:v>
                </c:pt>
                <c:pt idx="213">
                  <c:v>0.200848</c:v>
                </c:pt>
                <c:pt idx="214">
                  <c:v>0.195824</c:v>
                </c:pt>
                <c:pt idx="215">
                  <c:v>0.19066400000000003</c:v>
                </c:pt>
                <c:pt idx="216">
                  <c:v>0.185616</c:v>
                </c:pt>
                <c:pt idx="217">
                  <c:v>0.18045600000000001</c:v>
                </c:pt>
                <c:pt idx="218">
                  <c:v>0.17488800000000002</c:v>
                </c:pt>
                <c:pt idx="219">
                  <c:v>0.170072</c:v>
                </c:pt>
                <c:pt idx="220">
                  <c:v>0.16473599999999999</c:v>
                </c:pt>
                <c:pt idx="221">
                  <c:v>0.159496</c:v>
                </c:pt>
                <c:pt idx="222">
                  <c:v>0.15428</c:v>
                </c:pt>
                <c:pt idx="223">
                  <c:v>0.14896800000000002</c:v>
                </c:pt>
                <c:pt idx="224">
                  <c:v>0.14355999999999999</c:v>
                </c:pt>
                <c:pt idx="225">
                  <c:v>0.13836800000000002</c:v>
                </c:pt>
                <c:pt idx="226">
                  <c:v>0.13275200000000001</c:v>
                </c:pt>
                <c:pt idx="227">
                  <c:v>0.12760000000000002</c:v>
                </c:pt>
                <c:pt idx="228">
                  <c:v>0.12221600000000002</c:v>
                </c:pt>
                <c:pt idx="229">
                  <c:v>0.116784</c:v>
                </c:pt>
                <c:pt idx="230">
                  <c:v>0.111384</c:v>
                </c:pt>
                <c:pt idx="231">
                  <c:v>0.105824</c:v>
                </c:pt>
                <c:pt idx="232">
                  <c:v>0.100392</c:v>
                </c:pt>
                <c:pt idx="233">
                  <c:v>9.4904000000000002E-2</c:v>
                </c:pt>
                <c:pt idx="234">
                  <c:v>8.9303999999999994E-2</c:v>
                </c:pt>
                <c:pt idx="235">
                  <c:v>8.3799999999999999E-2</c:v>
                </c:pt>
                <c:pt idx="236">
                  <c:v>7.8332000000000013E-2</c:v>
                </c:pt>
                <c:pt idx="237">
                  <c:v>7.2825600000000004E-2</c:v>
                </c:pt>
                <c:pt idx="238">
                  <c:v>6.6891200000000012E-2</c:v>
                </c:pt>
                <c:pt idx="239">
                  <c:v>6.1715200000000005E-2</c:v>
                </c:pt>
                <c:pt idx="240">
                  <c:v>5.59184E-2</c:v>
                </c:pt>
                <c:pt idx="241">
                  <c:v>5.04176E-2</c:v>
                </c:pt>
                <c:pt idx="242">
                  <c:v>4.4848000000000006E-2</c:v>
                </c:pt>
                <c:pt idx="243">
                  <c:v>3.9031200000000002E-2</c:v>
                </c:pt>
                <c:pt idx="244">
                  <c:v>3.3647200000000002E-2</c:v>
                </c:pt>
                <c:pt idx="245">
                  <c:v>2.81176E-2</c:v>
                </c:pt>
                <c:pt idx="246">
                  <c:v>2.2469599999999999E-2</c:v>
                </c:pt>
                <c:pt idx="247">
                  <c:v>1.6728800000000002E-2</c:v>
                </c:pt>
                <c:pt idx="248">
                  <c:v>1.0931999999999999E-2</c:v>
                </c:pt>
                <c:pt idx="249">
                  <c:v>5.4447200000000001E-3</c:v>
                </c:pt>
                <c:pt idx="250">
                  <c:v>-1.06328E-4</c:v>
                </c:pt>
                <c:pt idx="251">
                  <c:v>-5.7341600000000003E-3</c:v>
                </c:pt>
                <c:pt idx="252">
                  <c:v>-1.1404000000000001E-2</c:v>
                </c:pt>
                <c:pt idx="253">
                  <c:v>-1.69664E-2</c:v>
                </c:pt>
                <c:pt idx="254">
                  <c:v>-2.2617599999999998E-2</c:v>
                </c:pt>
                <c:pt idx="255">
                  <c:v>-2.8334399999999999E-2</c:v>
                </c:pt>
                <c:pt idx="256">
                  <c:v>-3.3838400000000005E-2</c:v>
                </c:pt>
                <c:pt idx="257">
                  <c:v>-3.9469600000000007E-2</c:v>
                </c:pt>
                <c:pt idx="258">
                  <c:v>-4.5032799999999998E-2</c:v>
                </c:pt>
                <c:pt idx="259">
                  <c:v>-5.08464E-2</c:v>
                </c:pt>
                <c:pt idx="260">
                  <c:v>-5.6193600000000003E-2</c:v>
                </c:pt>
                <c:pt idx="261">
                  <c:v>-6.1826400000000004E-2</c:v>
                </c:pt>
                <c:pt idx="262">
                  <c:v>-6.7721600000000007E-2</c:v>
                </c:pt>
                <c:pt idx="263">
                  <c:v>-7.2883200000000009E-2</c:v>
                </c:pt>
                <c:pt idx="264">
                  <c:v>-7.8597600000000004E-2</c:v>
                </c:pt>
                <c:pt idx="265">
                  <c:v>-8.4272000000000014E-2</c:v>
                </c:pt>
                <c:pt idx="266">
                  <c:v>-8.9808000000000013E-2</c:v>
                </c:pt>
                <c:pt idx="267">
                  <c:v>-9.5144000000000006E-2</c:v>
                </c:pt>
                <c:pt idx="268">
                  <c:v>-0.10047200000000001</c:v>
                </c:pt>
                <c:pt idx="269">
                  <c:v>-0.10624000000000001</c:v>
                </c:pt>
                <c:pt idx="270">
                  <c:v>-0.111704</c:v>
                </c:pt>
                <c:pt idx="271">
                  <c:v>-0.116952</c:v>
                </c:pt>
                <c:pt idx="272">
                  <c:v>-0.122456</c:v>
                </c:pt>
                <c:pt idx="273">
                  <c:v>-0.12774400000000002</c:v>
                </c:pt>
                <c:pt idx="274">
                  <c:v>-0.13340000000000002</c:v>
                </c:pt>
                <c:pt idx="275">
                  <c:v>-0.13844800000000002</c:v>
                </c:pt>
                <c:pt idx="276">
                  <c:v>-0.14402400000000001</c:v>
                </c:pt>
                <c:pt idx="277">
                  <c:v>-0.14924000000000001</c:v>
                </c:pt>
                <c:pt idx="278">
                  <c:v>-0.15464800000000001</c:v>
                </c:pt>
                <c:pt idx="279">
                  <c:v>-0.159776</c:v>
                </c:pt>
                <c:pt idx="280">
                  <c:v>-0.16514400000000001</c:v>
                </c:pt>
                <c:pt idx="281">
                  <c:v>-0.17022400000000001</c:v>
                </c:pt>
                <c:pt idx="282">
                  <c:v>-0.17547200000000002</c:v>
                </c:pt>
                <c:pt idx="283">
                  <c:v>-0.18055200000000002</c:v>
                </c:pt>
                <c:pt idx="284">
                  <c:v>-0.18588800000000003</c:v>
                </c:pt>
                <c:pt idx="285">
                  <c:v>-0.19090400000000002</c:v>
                </c:pt>
                <c:pt idx="286">
                  <c:v>-0.196104</c:v>
                </c:pt>
                <c:pt idx="287">
                  <c:v>-0.20103200000000002</c:v>
                </c:pt>
                <c:pt idx="288">
                  <c:v>-0.206152</c:v>
                </c:pt>
                <c:pt idx="289">
                  <c:v>-0.21091199999999999</c:v>
                </c:pt>
                <c:pt idx="290">
                  <c:v>-0.216</c:v>
                </c:pt>
                <c:pt idx="291">
                  <c:v>-0.22078400000000004</c:v>
                </c:pt>
                <c:pt idx="292">
                  <c:v>-0.22583200000000003</c:v>
                </c:pt>
                <c:pt idx="293">
                  <c:v>-0.23073600000000002</c:v>
                </c:pt>
                <c:pt idx="294">
                  <c:v>-0.23557600000000004</c:v>
                </c:pt>
                <c:pt idx="295">
                  <c:v>-0.24010400000000001</c:v>
                </c:pt>
                <c:pt idx="296">
                  <c:v>-0.24484000000000003</c:v>
                </c:pt>
                <c:pt idx="297">
                  <c:v>-0.24977600000000003</c:v>
                </c:pt>
                <c:pt idx="298">
                  <c:v>-0.25428800000000001</c:v>
                </c:pt>
                <c:pt idx="299">
                  <c:v>-0.25889600000000002</c:v>
                </c:pt>
                <c:pt idx="300">
                  <c:v>-0.26338400000000001</c:v>
                </c:pt>
                <c:pt idx="301">
                  <c:v>-0.26789600000000002</c:v>
                </c:pt>
                <c:pt idx="302">
                  <c:v>-0.272368</c:v>
                </c:pt>
                <c:pt idx="303">
                  <c:v>-0.27699200000000002</c:v>
                </c:pt>
                <c:pt idx="304">
                  <c:v>-0.28129599999999999</c:v>
                </c:pt>
                <c:pt idx="305">
                  <c:v>-0.28565600000000002</c:v>
                </c:pt>
                <c:pt idx="306">
                  <c:v>-0.289904</c:v>
                </c:pt>
                <c:pt idx="307">
                  <c:v>-0.29420000000000002</c:v>
                </c:pt>
                <c:pt idx="308">
                  <c:v>-0.298456</c:v>
                </c:pt>
                <c:pt idx="309">
                  <c:v>-0.30271999999999999</c:v>
                </c:pt>
                <c:pt idx="310">
                  <c:v>-0.30676000000000003</c:v>
                </c:pt>
                <c:pt idx="311">
                  <c:v>-0.31080000000000002</c:v>
                </c:pt>
                <c:pt idx="312">
                  <c:v>-0.31485600000000002</c:v>
                </c:pt>
                <c:pt idx="313">
                  <c:v>-0.31879200000000002</c:v>
                </c:pt>
                <c:pt idx="314">
                  <c:v>-0.32297600000000004</c:v>
                </c:pt>
                <c:pt idx="315">
                  <c:v>-0.32678400000000002</c:v>
                </c:pt>
                <c:pt idx="316">
                  <c:v>-0.33044000000000001</c:v>
                </c:pt>
                <c:pt idx="317">
                  <c:v>-0.33419200000000004</c:v>
                </c:pt>
                <c:pt idx="318">
                  <c:v>-0.33793600000000001</c:v>
                </c:pt>
                <c:pt idx="319">
                  <c:v>-0.34164800000000001</c:v>
                </c:pt>
                <c:pt idx="320">
                  <c:v>-0.34520000000000001</c:v>
                </c:pt>
                <c:pt idx="321">
                  <c:v>-0.34878400000000004</c:v>
                </c:pt>
                <c:pt idx="322">
                  <c:v>-0.35232800000000003</c:v>
                </c:pt>
                <c:pt idx="323">
                  <c:v>-0.355744</c:v>
                </c:pt>
                <c:pt idx="324">
                  <c:v>-0.35924800000000001</c:v>
                </c:pt>
                <c:pt idx="325">
                  <c:v>-0.36264000000000002</c:v>
                </c:pt>
                <c:pt idx="326">
                  <c:v>-0.36580000000000001</c:v>
                </c:pt>
                <c:pt idx="327">
                  <c:v>-0.36896800000000002</c:v>
                </c:pt>
                <c:pt idx="328">
                  <c:v>-0.37226399999999998</c:v>
                </c:pt>
                <c:pt idx="329">
                  <c:v>-0.37528800000000001</c:v>
                </c:pt>
                <c:pt idx="330">
                  <c:v>-0.37840000000000001</c:v>
                </c:pt>
                <c:pt idx="331">
                  <c:v>-0.38136799999999998</c:v>
                </c:pt>
                <c:pt idx="332">
                  <c:v>-0.38420000000000004</c:v>
                </c:pt>
                <c:pt idx="333">
                  <c:v>-0.38706400000000002</c:v>
                </c:pt>
                <c:pt idx="334">
                  <c:v>-0.38991199999999998</c:v>
                </c:pt>
                <c:pt idx="335">
                  <c:v>-0.39276800000000001</c:v>
                </c:pt>
                <c:pt idx="336">
                  <c:v>-0.39537600000000006</c:v>
                </c:pt>
                <c:pt idx="337">
                  <c:v>-0.39801599999999998</c:v>
                </c:pt>
                <c:pt idx="338">
                  <c:v>-0.40048000000000006</c:v>
                </c:pt>
                <c:pt idx="339">
                  <c:v>-0.40295200000000003</c:v>
                </c:pt>
                <c:pt idx="340">
                  <c:v>-0.40549600000000002</c:v>
                </c:pt>
                <c:pt idx="341">
                  <c:v>-0.40776000000000001</c:v>
                </c:pt>
                <c:pt idx="342">
                  <c:v>-0.41004799999999997</c:v>
                </c:pt>
                <c:pt idx="343">
                  <c:v>-0.412296</c:v>
                </c:pt>
                <c:pt idx="344">
                  <c:v>-0.41453599999999996</c:v>
                </c:pt>
                <c:pt idx="345">
                  <c:v>-0.41656000000000004</c:v>
                </c:pt>
                <c:pt idx="346">
                  <c:v>-0.41858400000000001</c:v>
                </c:pt>
                <c:pt idx="347">
                  <c:v>-0.42056000000000004</c:v>
                </c:pt>
                <c:pt idx="348">
                  <c:v>-0.42267200000000005</c:v>
                </c:pt>
                <c:pt idx="349">
                  <c:v>-0.42431999999999997</c:v>
                </c:pt>
                <c:pt idx="350">
                  <c:v>-0.42614399999999997</c:v>
                </c:pt>
                <c:pt idx="351">
                  <c:v>-0.42784</c:v>
                </c:pt>
                <c:pt idx="352">
                  <c:v>-0.42943199999999998</c:v>
                </c:pt>
                <c:pt idx="353">
                  <c:v>-0.43103199999999997</c:v>
                </c:pt>
                <c:pt idx="354">
                  <c:v>-0.43256800000000006</c:v>
                </c:pt>
                <c:pt idx="355">
                  <c:v>-0.434</c:v>
                </c:pt>
                <c:pt idx="356">
                  <c:v>-0.43529600000000002</c:v>
                </c:pt>
                <c:pt idx="357">
                  <c:v>-0.436616</c:v>
                </c:pt>
                <c:pt idx="358">
                  <c:v>-0.437832</c:v>
                </c:pt>
                <c:pt idx="359">
                  <c:v>-0.43902400000000003</c:v>
                </c:pt>
                <c:pt idx="360">
                  <c:v>-0.44012000000000001</c:v>
                </c:pt>
                <c:pt idx="361">
                  <c:v>-0.44118400000000002</c:v>
                </c:pt>
                <c:pt idx="362">
                  <c:v>-0.44207200000000002</c:v>
                </c:pt>
                <c:pt idx="363">
                  <c:v>-0.443</c:v>
                </c:pt>
                <c:pt idx="364">
                  <c:v>-0.44374399999999997</c:v>
                </c:pt>
                <c:pt idx="365">
                  <c:v>-0.44447200000000003</c:v>
                </c:pt>
                <c:pt idx="366">
                  <c:v>-0.44514399999999998</c:v>
                </c:pt>
                <c:pt idx="367">
                  <c:v>-0.44576000000000005</c:v>
                </c:pt>
                <c:pt idx="368">
                  <c:v>-0.44630400000000003</c:v>
                </c:pt>
                <c:pt idx="369">
                  <c:v>-0.44678400000000001</c:v>
                </c:pt>
                <c:pt idx="370">
                  <c:v>-0.44715200000000005</c:v>
                </c:pt>
                <c:pt idx="371">
                  <c:v>-0.44746400000000003</c:v>
                </c:pt>
                <c:pt idx="372">
                  <c:v>-0.44770399999999999</c:v>
                </c:pt>
                <c:pt idx="373">
                  <c:v>-0.44788000000000006</c:v>
                </c:pt>
                <c:pt idx="374">
                  <c:v>-0.44796800000000003</c:v>
                </c:pt>
                <c:pt idx="375">
                  <c:v>-0.44800000000000001</c:v>
                </c:pt>
                <c:pt idx="376">
                  <c:v>-0.44795200000000007</c:v>
                </c:pt>
                <c:pt idx="377">
                  <c:v>-0.44785600000000009</c:v>
                </c:pt>
                <c:pt idx="378">
                  <c:v>-0.44767200000000007</c:v>
                </c:pt>
                <c:pt idx="379">
                  <c:v>-0.44738400000000006</c:v>
                </c:pt>
                <c:pt idx="380">
                  <c:v>-0.44702399999999998</c:v>
                </c:pt>
                <c:pt idx="381">
                  <c:v>-0.44663999999999998</c:v>
                </c:pt>
                <c:pt idx="382">
                  <c:v>-0.44619200000000003</c:v>
                </c:pt>
                <c:pt idx="383">
                  <c:v>-0.44565600000000005</c:v>
                </c:pt>
                <c:pt idx="384">
                  <c:v>-0.44509600000000005</c:v>
                </c:pt>
                <c:pt idx="385">
                  <c:v>-0.44430400000000003</c:v>
                </c:pt>
                <c:pt idx="386">
                  <c:v>-0.44353599999999999</c:v>
                </c:pt>
                <c:pt idx="387">
                  <c:v>-0.44270400000000004</c:v>
                </c:pt>
                <c:pt idx="388">
                  <c:v>-0.44188000000000005</c:v>
                </c:pt>
                <c:pt idx="389">
                  <c:v>-0.44098400000000004</c:v>
                </c:pt>
                <c:pt idx="390">
                  <c:v>-0.44002400000000003</c:v>
                </c:pt>
                <c:pt idx="391">
                  <c:v>-0.43864799999999998</c:v>
                </c:pt>
                <c:pt idx="392">
                  <c:v>-0.43774399999999997</c:v>
                </c:pt>
                <c:pt idx="393">
                  <c:v>-0.43654399999999999</c:v>
                </c:pt>
                <c:pt idx="394">
                  <c:v>-0.43526400000000004</c:v>
                </c:pt>
                <c:pt idx="395">
                  <c:v>-0.43387200000000004</c:v>
                </c:pt>
                <c:pt idx="396">
                  <c:v>-0.43227200000000005</c:v>
                </c:pt>
                <c:pt idx="397">
                  <c:v>-0.43094399999999999</c:v>
                </c:pt>
                <c:pt idx="398">
                  <c:v>-0.42926400000000003</c:v>
                </c:pt>
                <c:pt idx="399">
                  <c:v>-0.42773600000000001</c:v>
                </c:pt>
                <c:pt idx="400">
                  <c:v>-0.42602400000000001</c:v>
                </c:pt>
                <c:pt idx="401">
                  <c:v>-0.42427200000000004</c:v>
                </c:pt>
                <c:pt idx="402">
                  <c:v>-0.42242400000000002</c:v>
                </c:pt>
                <c:pt idx="403">
                  <c:v>-0.42055200000000004</c:v>
                </c:pt>
                <c:pt idx="404">
                  <c:v>-0.41843199999999997</c:v>
                </c:pt>
                <c:pt idx="405">
                  <c:v>-0.41649600000000003</c:v>
                </c:pt>
                <c:pt idx="406">
                  <c:v>-0.414408</c:v>
                </c:pt>
                <c:pt idx="407">
                  <c:v>-0.41221600000000003</c:v>
                </c:pt>
                <c:pt idx="408">
                  <c:v>-0.40999200000000002</c:v>
                </c:pt>
                <c:pt idx="409">
                  <c:v>-0.40743200000000002</c:v>
                </c:pt>
                <c:pt idx="410">
                  <c:v>-0.40511200000000003</c:v>
                </c:pt>
                <c:pt idx="411">
                  <c:v>-0.40288000000000002</c:v>
                </c:pt>
                <c:pt idx="412">
                  <c:v>-0.40021600000000002</c:v>
                </c:pt>
                <c:pt idx="413">
                  <c:v>-0.39788800000000002</c:v>
                </c:pt>
                <c:pt idx="414">
                  <c:v>-0.39491999999999999</c:v>
                </c:pt>
                <c:pt idx="415">
                  <c:v>-0.39223200000000003</c:v>
                </c:pt>
                <c:pt idx="416">
                  <c:v>-0.38984000000000002</c:v>
                </c:pt>
                <c:pt idx="417">
                  <c:v>-0.38688800000000001</c:v>
                </c:pt>
                <c:pt idx="418">
                  <c:v>-0.38400800000000002</c:v>
                </c:pt>
                <c:pt idx="419">
                  <c:v>-0.38108800000000004</c:v>
                </c:pt>
                <c:pt idx="420">
                  <c:v>-0.37804000000000004</c:v>
                </c:pt>
                <c:pt idx="421">
                  <c:v>-0.37501600000000002</c:v>
                </c:pt>
                <c:pt idx="422">
                  <c:v>-0.372056</c:v>
                </c:pt>
                <c:pt idx="423">
                  <c:v>-0.36877600000000005</c:v>
                </c:pt>
                <c:pt idx="424">
                  <c:v>-0.36548000000000003</c:v>
                </c:pt>
                <c:pt idx="425">
                  <c:v>-0.36236000000000002</c:v>
                </c:pt>
                <c:pt idx="426">
                  <c:v>-0.35897600000000002</c:v>
                </c:pt>
                <c:pt idx="427">
                  <c:v>-0.35558400000000001</c:v>
                </c:pt>
                <c:pt idx="428">
                  <c:v>-0.35220800000000002</c:v>
                </c:pt>
                <c:pt idx="429">
                  <c:v>-0.34869600000000001</c:v>
                </c:pt>
                <c:pt idx="430">
                  <c:v>-0.34509600000000001</c:v>
                </c:pt>
                <c:pt idx="431">
                  <c:v>-0.341472</c:v>
                </c:pt>
                <c:pt idx="432">
                  <c:v>-0.33782400000000001</c:v>
                </c:pt>
                <c:pt idx="433">
                  <c:v>-0.33410400000000001</c:v>
                </c:pt>
                <c:pt idx="434">
                  <c:v>-0.33028000000000002</c:v>
                </c:pt>
                <c:pt idx="435">
                  <c:v>-0.32617600000000002</c:v>
                </c:pt>
                <c:pt idx="436">
                  <c:v>-0.322656</c:v>
                </c:pt>
                <c:pt idx="437">
                  <c:v>-0.318608</c:v>
                </c:pt>
                <c:pt idx="438">
                  <c:v>-0.31476799999999999</c:v>
                </c:pt>
                <c:pt idx="439">
                  <c:v>-0.310608</c:v>
                </c:pt>
                <c:pt idx="440">
                  <c:v>-0.30657600000000002</c:v>
                </c:pt>
                <c:pt idx="441">
                  <c:v>-0.30253600000000003</c:v>
                </c:pt>
                <c:pt idx="442">
                  <c:v>-0.29831999999999997</c:v>
                </c:pt>
                <c:pt idx="443">
                  <c:v>-0.29388000000000003</c:v>
                </c:pt>
                <c:pt idx="444">
                  <c:v>-0.289856</c:v>
                </c:pt>
                <c:pt idx="445">
                  <c:v>-0.28543200000000002</c:v>
                </c:pt>
                <c:pt idx="446">
                  <c:v>-0.281024</c:v>
                </c:pt>
                <c:pt idx="447">
                  <c:v>-0.27673600000000004</c:v>
                </c:pt>
                <c:pt idx="448">
                  <c:v>-0.27200000000000002</c:v>
                </c:pt>
                <c:pt idx="449">
                  <c:v>-0.26777600000000001</c:v>
                </c:pt>
                <c:pt idx="450">
                  <c:v>-0.26304</c:v>
                </c:pt>
                <c:pt idx="451">
                  <c:v>-0.25861600000000001</c:v>
                </c:pt>
                <c:pt idx="452">
                  <c:v>-0.25389600000000001</c:v>
                </c:pt>
                <c:pt idx="453">
                  <c:v>-0.24946399999999999</c:v>
                </c:pt>
                <c:pt idx="454">
                  <c:v>-0.24477600000000002</c:v>
                </c:pt>
                <c:pt idx="455">
                  <c:v>-0.23944800000000002</c:v>
                </c:pt>
                <c:pt idx="456">
                  <c:v>-0.23523200000000002</c:v>
                </c:pt>
                <c:pt idx="457">
                  <c:v>-0.23019200000000001</c:v>
                </c:pt>
                <c:pt idx="458">
                  <c:v>-0.22556799999999999</c:v>
                </c:pt>
                <c:pt idx="459">
                  <c:v>-0.22067199999999998</c:v>
                </c:pt>
                <c:pt idx="460">
                  <c:v>-0.21545600000000001</c:v>
                </c:pt>
                <c:pt idx="461">
                  <c:v>-0.210704</c:v>
                </c:pt>
                <c:pt idx="462">
                  <c:v>-0.20576</c:v>
                </c:pt>
                <c:pt idx="463">
                  <c:v>-0.20080800000000001</c:v>
                </c:pt>
                <c:pt idx="464">
                  <c:v>-0.19570400000000002</c:v>
                </c:pt>
                <c:pt idx="465">
                  <c:v>-0.19068000000000002</c:v>
                </c:pt>
                <c:pt idx="466">
                  <c:v>-0.18552000000000002</c:v>
                </c:pt>
                <c:pt idx="467">
                  <c:v>-0.18044000000000002</c:v>
                </c:pt>
                <c:pt idx="468">
                  <c:v>-0.17527200000000001</c:v>
                </c:pt>
                <c:pt idx="469">
                  <c:v>-0.17009600000000002</c:v>
                </c:pt>
                <c:pt idx="470">
                  <c:v>-0.16448800000000002</c:v>
                </c:pt>
                <c:pt idx="471">
                  <c:v>-0.15959200000000001</c:v>
                </c:pt>
                <c:pt idx="472">
                  <c:v>-0.15417600000000001</c:v>
                </c:pt>
                <c:pt idx="473">
                  <c:v>-0.14891199999999999</c:v>
                </c:pt>
                <c:pt idx="474">
                  <c:v>-0.14357600000000001</c:v>
                </c:pt>
                <c:pt idx="475">
                  <c:v>-0.138432</c:v>
                </c:pt>
                <c:pt idx="476">
                  <c:v>-0.13292799999999999</c:v>
                </c:pt>
                <c:pt idx="477">
                  <c:v>-0.127608</c:v>
                </c:pt>
                <c:pt idx="478">
                  <c:v>-0.122208</c:v>
                </c:pt>
                <c:pt idx="479">
                  <c:v>-0.11656</c:v>
                </c:pt>
                <c:pt idx="480">
                  <c:v>-0.111136</c:v>
                </c:pt>
                <c:pt idx="481">
                  <c:v>-0.10592800000000001</c:v>
                </c:pt>
                <c:pt idx="482">
                  <c:v>-0.10012800000000001</c:v>
                </c:pt>
                <c:pt idx="483">
                  <c:v>-9.4967999999999997E-2</c:v>
                </c:pt>
                <c:pt idx="484">
                  <c:v>-8.947200000000001E-2</c:v>
                </c:pt>
                <c:pt idx="485">
                  <c:v>-8.3912E-2</c:v>
                </c:pt>
                <c:pt idx="486">
                  <c:v>-7.8230400000000005E-2</c:v>
                </c:pt>
                <c:pt idx="487">
                  <c:v>-7.2636800000000015E-2</c:v>
                </c:pt>
                <c:pt idx="488">
                  <c:v>-6.7090400000000008E-2</c:v>
                </c:pt>
                <c:pt idx="489">
                  <c:v>-6.1573599999999999E-2</c:v>
                </c:pt>
                <c:pt idx="490">
                  <c:v>-5.6134400000000008E-2</c:v>
                </c:pt>
                <c:pt idx="491">
                  <c:v>-5.03592E-2</c:v>
                </c:pt>
                <c:pt idx="492">
                  <c:v>-4.4662400000000005E-2</c:v>
                </c:pt>
                <c:pt idx="493">
                  <c:v>-3.9348000000000001E-2</c:v>
                </c:pt>
                <c:pt idx="494">
                  <c:v>-3.3573600000000002E-2</c:v>
                </c:pt>
                <c:pt idx="495">
                  <c:v>-2.7952000000000001E-2</c:v>
                </c:pt>
                <c:pt idx="496">
                  <c:v>-2.2428E-2</c:v>
                </c:pt>
                <c:pt idx="497">
                  <c:v>-1.6651200000000001E-2</c:v>
                </c:pt>
                <c:pt idx="498">
                  <c:v>-1.10416E-2</c:v>
                </c:pt>
                <c:pt idx="499">
                  <c:v>-5.5196000000000004E-3</c:v>
                </c:pt>
                <c:pt idx="500">
                  <c:v>8.6296000000000002E-5</c:v>
                </c:pt>
                <c:pt idx="501">
                  <c:v>5.6839200000000003E-3</c:v>
                </c:pt>
                <c:pt idx="502">
                  <c:v>1.13104E-2</c:v>
                </c:pt>
                <c:pt idx="503">
                  <c:v>1.7048000000000001E-2</c:v>
                </c:pt>
                <c:pt idx="504">
                  <c:v>2.2583200000000001E-2</c:v>
                </c:pt>
                <c:pt idx="505">
                  <c:v>2.8320800000000004E-2</c:v>
                </c:pt>
                <c:pt idx="506">
                  <c:v>3.3975999999999999E-2</c:v>
                </c:pt>
                <c:pt idx="507">
                  <c:v>3.9444E-2</c:v>
                </c:pt>
                <c:pt idx="508">
                  <c:v>4.5088799999999998E-2</c:v>
                </c:pt>
                <c:pt idx="509">
                  <c:v>5.0813600000000007E-2</c:v>
                </c:pt>
                <c:pt idx="510">
                  <c:v>5.63448E-2</c:v>
                </c:pt>
                <c:pt idx="511">
                  <c:v>6.1742400000000003E-2</c:v>
                </c:pt>
                <c:pt idx="512">
                  <c:v>6.7677600000000004E-2</c:v>
                </c:pt>
                <c:pt idx="513">
                  <c:v>7.2970400000000005E-2</c:v>
                </c:pt>
                <c:pt idx="514">
                  <c:v>7.8580800000000006E-2</c:v>
                </c:pt>
                <c:pt idx="515">
                  <c:v>8.3991999999999997E-2</c:v>
                </c:pt>
                <c:pt idx="516">
                  <c:v>8.9487999999999998E-2</c:v>
                </c:pt>
                <c:pt idx="517">
                  <c:v>9.5160000000000008E-2</c:v>
                </c:pt>
                <c:pt idx="518">
                  <c:v>0.100688</c:v>
                </c:pt>
                <c:pt idx="519">
                  <c:v>0.10609600000000001</c:v>
                </c:pt>
                <c:pt idx="520">
                  <c:v>0.11141600000000002</c:v>
                </c:pt>
                <c:pt idx="521">
                  <c:v>0.11691199999999999</c:v>
                </c:pt>
                <c:pt idx="522">
                  <c:v>0.12244000000000002</c:v>
                </c:pt>
                <c:pt idx="523">
                  <c:v>0.12793599999999999</c:v>
                </c:pt>
                <c:pt idx="524">
                  <c:v>0.13324000000000003</c:v>
                </c:pt>
                <c:pt idx="525">
                  <c:v>0.13863200000000001</c:v>
                </c:pt>
                <c:pt idx="526">
                  <c:v>0.14385600000000001</c:v>
                </c:pt>
                <c:pt idx="527">
                  <c:v>0.14910400000000001</c:v>
                </c:pt>
                <c:pt idx="528">
                  <c:v>0.15440000000000001</c:v>
                </c:pt>
                <c:pt idx="529">
                  <c:v>0.159696</c:v>
                </c:pt>
                <c:pt idx="530">
                  <c:v>0.16496</c:v>
                </c:pt>
                <c:pt idx="531">
                  <c:v>0.17023199999999999</c:v>
                </c:pt>
                <c:pt idx="532">
                  <c:v>0.17558399999999999</c:v>
                </c:pt>
                <c:pt idx="533">
                  <c:v>0.180536</c:v>
                </c:pt>
                <c:pt idx="534">
                  <c:v>0.18570400000000001</c:v>
                </c:pt>
                <c:pt idx="535">
                  <c:v>0.19098399999999999</c:v>
                </c:pt>
                <c:pt idx="536">
                  <c:v>0.19583200000000001</c:v>
                </c:pt>
                <c:pt idx="537">
                  <c:v>0.20096800000000001</c:v>
                </c:pt>
                <c:pt idx="538">
                  <c:v>0.20613600000000001</c:v>
                </c:pt>
                <c:pt idx="539">
                  <c:v>0.21107199999999998</c:v>
                </c:pt>
                <c:pt idx="540">
                  <c:v>0.21608800000000003</c:v>
                </c:pt>
                <c:pt idx="541">
                  <c:v>0.22082399999999999</c:v>
                </c:pt>
                <c:pt idx="542">
                  <c:v>0.225664</c:v>
                </c:pt>
                <c:pt idx="543">
                  <c:v>0.23050400000000001</c:v>
                </c:pt>
                <c:pt idx="544">
                  <c:v>0.23528800000000002</c:v>
                </c:pt>
                <c:pt idx="545">
                  <c:v>0.24005600000000002</c:v>
                </c:pt>
                <c:pt idx="546">
                  <c:v>0.244952</c:v>
                </c:pt>
                <c:pt idx="547">
                  <c:v>0.24958400000000003</c:v>
                </c:pt>
                <c:pt idx="548">
                  <c:v>0.25413600000000003</c:v>
                </c:pt>
                <c:pt idx="549">
                  <c:v>0.25881599999999999</c:v>
                </c:pt>
                <c:pt idx="550">
                  <c:v>0.26352800000000004</c:v>
                </c:pt>
                <c:pt idx="551">
                  <c:v>0.26791999999999999</c:v>
                </c:pt>
                <c:pt idx="552">
                  <c:v>0.27239200000000002</c:v>
                </c:pt>
                <c:pt idx="553">
                  <c:v>0.276864</c:v>
                </c:pt>
                <c:pt idx="554">
                  <c:v>0.28129599999999999</c:v>
                </c:pt>
                <c:pt idx="555">
                  <c:v>0.28559200000000001</c:v>
                </c:pt>
                <c:pt idx="556">
                  <c:v>0.29000799999999999</c:v>
                </c:pt>
                <c:pt idx="557">
                  <c:v>0.29423200000000005</c:v>
                </c:pt>
                <c:pt idx="558">
                  <c:v>0.29859200000000002</c:v>
                </c:pt>
                <c:pt idx="559">
                  <c:v>0.30276000000000003</c:v>
                </c:pt>
                <c:pt idx="560">
                  <c:v>0.30680800000000003</c:v>
                </c:pt>
                <c:pt idx="561">
                  <c:v>0.31076799999999999</c:v>
                </c:pt>
                <c:pt idx="562">
                  <c:v>0.31501600000000002</c:v>
                </c:pt>
                <c:pt idx="563">
                  <c:v>0.318768</c:v>
                </c:pt>
                <c:pt idx="564">
                  <c:v>0.32274400000000003</c:v>
                </c:pt>
                <c:pt idx="565">
                  <c:v>0.32663200000000003</c:v>
                </c:pt>
                <c:pt idx="566">
                  <c:v>0.33062399999999997</c:v>
                </c:pt>
                <c:pt idx="567">
                  <c:v>0.33427200000000001</c:v>
                </c:pt>
                <c:pt idx="568">
                  <c:v>0.33804000000000001</c:v>
                </c:pt>
                <c:pt idx="569">
                  <c:v>0.34172800000000003</c:v>
                </c:pt>
                <c:pt idx="570">
                  <c:v>0.34523200000000004</c:v>
                </c:pt>
                <c:pt idx="571">
                  <c:v>0.34884000000000004</c:v>
                </c:pt>
                <c:pt idx="572">
                  <c:v>0.35227199999999997</c:v>
                </c:pt>
                <c:pt idx="573">
                  <c:v>0.355792</c:v>
                </c:pt>
                <c:pt idx="574">
                  <c:v>0.35921599999999998</c:v>
                </c:pt>
                <c:pt idx="575">
                  <c:v>0.36261599999999999</c:v>
                </c:pt>
                <c:pt idx="576">
                  <c:v>0.36580000000000001</c:v>
                </c:pt>
                <c:pt idx="577">
                  <c:v>0.36904000000000003</c:v>
                </c:pt>
                <c:pt idx="578">
                  <c:v>0.37212000000000001</c:v>
                </c:pt>
                <c:pt idx="579">
                  <c:v>0.37525600000000003</c:v>
                </c:pt>
                <c:pt idx="580">
                  <c:v>0.37838400000000005</c:v>
                </c:pt>
                <c:pt idx="581">
                  <c:v>0.38137600000000005</c:v>
                </c:pt>
                <c:pt idx="582">
                  <c:v>0.384272</c:v>
                </c:pt>
                <c:pt idx="583">
                  <c:v>0.38707199999999997</c:v>
                </c:pt>
                <c:pt idx="584">
                  <c:v>0.38984000000000002</c:v>
                </c:pt>
                <c:pt idx="585">
                  <c:v>0.39260800000000001</c:v>
                </c:pt>
                <c:pt idx="586">
                  <c:v>0.39537600000000006</c:v>
                </c:pt>
                <c:pt idx="587">
                  <c:v>0.39793600000000001</c:v>
                </c:pt>
                <c:pt idx="588">
                  <c:v>0.40056000000000003</c:v>
                </c:pt>
                <c:pt idx="589">
                  <c:v>0.40295200000000003</c:v>
                </c:pt>
                <c:pt idx="590">
                  <c:v>0.40539200000000003</c:v>
                </c:pt>
                <c:pt idx="591">
                  <c:v>0.40776000000000001</c:v>
                </c:pt>
                <c:pt idx="592">
                  <c:v>0.410136</c:v>
                </c:pt>
                <c:pt idx="593">
                  <c:v>0.41227200000000003</c:v>
                </c:pt>
                <c:pt idx="594">
                  <c:v>0.41444799999999998</c:v>
                </c:pt>
                <c:pt idx="595">
                  <c:v>0.41665600000000008</c:v>
                </c:pt>
                <c:pt idx="596">
                  <c:v>0.41869600000000001</c:v>
                </c:pt>
                <c:pt idx="597">
                  <c:v>0.42061599999999999</c:v>
                </c:pt>
                <c:pt idx="598">
                  <c:v>0.42256000000000005</c:v>
                </c:pt>
                <c:pt idx="599">
                  <c:v>0.4244</c:v>
                </c:pt>
                <c:pt idx="600">
                  <c:v>0.42613600000000001</c:v>
                </c:pt>
                <c:pt idx="601">
                  <c:v>0.42786400000000008</c:v>
                </c:pt>
                <c:pt idx="602">
                  <c:v>0.42952000000000001</c:v>
                </c:pt>
                <c:pt idx="603">
                  <c:v>0.43103199999999997</c:v>
                </c:pt>
                <c:pt idx="604">
                  <c:v>0.432504</c:v>
                </c:pt>
                <c:pt idx="605">
                  <c:v>0.43404799999999999</c:v>
                </c:pt>
                <c:pt idx="606">
                  <c:v>0.43535200000000007</c:v>
                </c:pt>
                <c:pt idx="607">
                  <c:v>0.43667200000000006</c:v>
                </c:pt>
                <c:pt idx="608">
                  <c:v>0.43787200000000004</c:v>
                </c:pt>
                <c:pt idx="609">
                  <c:v>0.43899200000000005</c:v>
                </c:pt>
                <c:pt idx="610">
                  <c:v>0.44008000000000003</c:v>
                </c:pt>
                <c:pt idx="611">
                  <c:v>0.44117600000000007</c:v>
                </c:pt>
                <c:pt idx="612">
                  <c:v>0.44205600000000006</c:v>
                </c:pt>
                <c:pt idx="613">
                  <c:v>0.44295200000000007</c:v>
                </c:pt>
                <c:pt idx="614">
                  <c:v>0.44373599999999996</c:v>
                </c:pt>
                <c:pt idx="615">
                  <c:v>0.44447200000000003</c:v>
                </c:pt>
                <c:pt idx="616">
                  <c:v>0.44514399999999998</c:v>
                </c:pt>
                <c:pt idx="617">
                  <c:v>0.44575200000000009</c:v>
                </c:pt>
                <c:pt idx="618">
                  <c:v>0.44629600000000003</c:v>
                </c:pt>
                <c:pt idx="619">
                  <c:v>0.44679200000000002</c:v>
                </c:pt>
                <c:pt idx="620">
                  <c:v>0.44714399999999999</c:v>
                </c:pt>
                <c:pt idx="621">
                  <c:v>0.44745600000000008</c:v>
                </c:pt>
                <c:pt idx="622">
                  <c:v>0.44768000000000002</c:v>
                </c:pt>
                <c:pt idx="623">
                  <c:v>0.44788000000000006</c:v>
                </c:pt>
                <c:pt idx="624">
                  <c:v>0.44797600000000004</c:v>
                </c:pt>
                <c:pt idx="625">
                  <c:v>0.44800000000000001</c:v>
                </c:pt>
                <c:pt idx="626">
                  <c:v>0.44795200000000007</c:v>
                </c:pt>
                <c:pt idx="627">
                  <c:v>0.44785600000000009</c:v>
                </c:pt>
                <c:pt idx="628">
                  <c:v>0.44766400000000006</c:v>
                </c:pt>
                <c:pt idx="629">
                  <c:v>0.44738400000000006</c:v>
                </c:pt>
                <c:pt idx="630">
                  <c:v>0.44706400000000007</c:v>
                </c:pt>
                <c:pt idx="631">
                  <c:v>0.44668000000000002</c:v>
                </c:pt>
                <c:pt idx="632">
                  <c:v>0.44617600000000002</c:v>
                </c:pt>
                <c:pt idx="633">
                  <c:v>0.44570400000000004</c:v>
                </c:pt>
                <c:pt idx="634">
                  <c:v>0.44503199999999998</c:v>
                </c:pt>
                <c:pt idx="635">
                  <c:v>0.44428000000000006</c:v>
                </c:pt>
                <c:pt idx="636">
                  <c:v>0.44361600000000001</c:v>
                </c:pt>
                <c:pt idx="637">
                  <c:v>0.44291200000000003</c:v>
                </c:pt>
                <c:pt idx="638">
                  <c:v>0.44188000000000005</c:v>
                </c:pt>
                <c:pt idx="639">
                  <c:v>0.44086400000000003</c:v>
                </c:pt>
                <c:pt idx="640">
                  <c:v>0.43975200000000009</c:v>
                </c:pt>
                <c:pt idx="641">
                  <c:v>0.43896800000000002</c:v>
                </c:pt>
                <c:pt idx="642">
                  <c:v>0.43772</c:v>
                </c:pt>
                <c:pt idx="643">
                  <c:v>0.43656800000000007</c:v>
                </c:pt>
                <c:pt idx="644">
                  <c:v>0.43526400000000004</c:v>
                </c:pt>
                <c:pt idx="645">
                  <c:v>0.43368000000000007</c:v>
                </c:pt>
                <c:pt idx="646">
                  <c:v>0.43237600000000004</c:v>
                </c:pt>
                <c:pt idx="647">
                  <c:v>0.43096800000000007</c:v>
                </c:pt>
                <c:pt idx="648">
                  <c:v>0.42937600000000004</c:v>
                </c:pt>
                <c:pt idx="649">
                  <c:v>0.42774399999999996</c:v>
                </c:pt>
                <c:pt idx="650">
                  <c:v>0.42586400000000008</c:v>
                </c:pt>
                <c:pt idx="651">
                  <c:v>0.42420800000000003</c:v>
                </c:pt>
                <c:pt idx="652">
                  <c:v>0.42243199999999997</c:v>
                </c:pt>
                <c:pt idx="653">
                  <c:v>0.42053599999999997</c:v>
                </c:pt>
                <c:pt idx="654">
                  <c:v>0.41848000000000002</c:v>
                </c:pt>
                <c:pt idx="655">
                  <c:v>0.41649600000000003</c:v>
                </c:pt>
                <c:pt idx="656">
                  <c:v>0.41440000000000005</c:v>
                </c:pt>
                <c:pt idx="657">
                  <c:v>0.41211999999999999</c:v>
                </c:pt>
                <c:pt idx="658">
                  <c:v>0.40977600000000003</c:v>
                </c:pt>
                <c:pt idx="659">
                  <c:v>0.407696</c:v>
                </c:pt>
                <c:pt idx="660">
                  <c:v>0.40495999999999999</c:v>
                </c:pt>
                <c:pt idx="661">
                  <c:v>0.40288000000000002</c:v>
                </c:pt>
                <c:pt idx="662">
                  <c:v>0.40043200000000001</c:v>
                </c:pt>
                <c:pt idx="663">
                  <c:v>0.397704</c:v>
                </c:pt>
                <c:pt idx="664">
                  <c:v>0.395208</c:v>
                </c:pt>
                <c:pt idx="665">
                  <c:v>0.39243200000000006</c:v>
                </c:pt>
                <c:pt idx="666">
                  <c:v>0.38979200000000003</c:v>
                </c:pt>
                <c:pt idx="667">
                  <c:v>0.386712</c:v>
                </c:pt>
                <c:pt idx="668">
                  <c:v>0.38403200000000004</c:v>
                </c:pt>
                <c:pt idx="669">
                  <c:v>0.38115199999999999</c:v>
                </c:pt>
                <c:pt idx="670">
                  <c:v>0.37801600000000002</c:v>
                </c:pt>
                <c:pt idx="671">
                  <c:v>0.37510399999999999</c:v>
                </c:pt>
                <c:pt idx="672">
                  <c:v>0.372056</c:v>
                </c:pt>
                <c:pt idx="673">
                  <c:v>0.36888800000000005</c:v>
                </c:pt>
                <c:pt idx="674">
                  <c:v>0.36566399999999999</c:v>
                </c:pt>
                <c:pt idx="675">
                  <c:v>0.36230400000000001</c:v>
                </c:pt>
                <c:pt idx="676">
                  <c:v>0.358848</c:v>
                </c:pt>
                <c:pt idx="677">
                  <c:v>0.35570400000000002</c:v>
                </c:pt>
                <c:pt idx="678">
                  <c:v>0.35223200000000005</c:v>
                </c:pt>
                <c:pt idx="679">
                  <c:v>0.348464</c:v>
                </c:pt>
                <c:pt idx="680">
                  <c:v>0.34500800000000004</c:v>
                </c:pt>
                <c:pt idx="681">
                  <c:v>0.34124000000000004</c:v>
                </c:pt>
                <c:pt idx="682">
                  <c:v>0.33784000000000003</c:v>
                </c:pt>
                <c:pt idx="683">
                  <c:v>0.33416800000000002</c:v>
                </c:pt>
                <c:pt idx="684">
                  <c:v>0.33016800000000002</c:v>
                </c:pt>
                <c:pt idx="685">
                  <c:v>0.32637600000000005</c:v>
                </c:pt>
                <c:pt idx="686">
                  <c:v>0.32261600000000001</c:v>
                </c:pt>
                <c:pt idx="687">
                  <c:v>0.318712</c:v>
                </c:pt>
                <c:pt idx="688">
                  <c:v>0.31477600000000006</c:v>
                </c:pt>
                <c:pt idx="689">
                  <c:v>0.31062400000000001</c:v>
                </c:pt>
                <c:pt idx="690">
                  <c:v>0.30662400000000001</c:v>
                </c:pt>
                <c:pt idx="691">
                  <c:v>0.30248800000000003</c:v>
                </c:pt>
                <c:pt idx="692">
                  <c:v>0.29815999999999998</c:v>
                </c:pt>
                <c:pt idx="693">
                  <c:v>0.29413600000000001</c:v>
                </c:pt>
                <c:pt idx="694">
                  <c:v>0.28988000000000003</c:v>
                </c:pt>
                <c:pt idx="695">
                  <c:v>0.28539999999999999</c:v>
                </c:pt>
                <c:pt idx="696">
                  <c:v>0.28092800000000001</c:v>
                </c:pt>
                <c:pt idx="697">
                  <c:v>0.27656000000000003</c:v>
                </c:pt>
                <c:pt idx="698">
                  <c:v>0.272144</c:v>
                </c:pt>
                <c:pt idx="699">
                  <c:v>0.26775199999999999</c:v>
                </c:pt>
                <c:pt idx="700">
                  <c:v>0.26328800000000002</c:v>
                </c:pt>
                <c:pt idx="701">
                  <c:v>0.25846400000000003</c:v>
                </c:pt>
                <c:pt idx="702">
                  <c:v>0.25401600000000002</c:v>
                </c:pt>
                <c:pt idx="703">
                  <c:v>0.24931999999999999</c:v>
                </c:pt>
                <c:pt idx="704">
                  <c:v>0.244368</c:v>
                </c:pt>
                <c:pt idx="705">
                  <c:v>0.24004000000000003</c:v>
                </c:pt>
                <c:pt idx="706">
                  <c:v>0.23510400000000001</c:v>
                </c:pt>
                <c:pt idx="707">
                  <c:v>0.23018400000000003</c:v>
                </c:pt>
                <c:pt idx="708">
                  <c:v>0.225552</c:v>
                </c:pt>
                <c:pt idx="709">
                  <c:v>0.22058400000000003</c:v>
                </c:pt>
                <c:pt idx="710">
                  <c:v>0.215752</c:v>
                </c:pt>
                <c:pt idx="711">
                  <c:v>0.21084800000000001</c:v>
                </c:pt>
                <c:pt idx="712">
                  <c:v>0.20588800000000002</c:v>
                </c:pt>
                <c:pt idx="713">
                  <c:v>0.20087200000000002</c:v>
                </c:pt>
                <c:pt idx="714">
                  <c:v>0.19572800000000001</c:v>
                </c:pt>
                <c:pt idx="715">
                  <c:v>0.19067200000000001</c:v>
                </c:pt>
                <c:pt idx="716">
                  <c:v>0.185608</c:v>
                </c:pt>
                <c:pt idx="717">
                  <c:v>0.18028</c:v>
                </c:pt>
                <c:pt idx="718">
                  <c:v>0.17507200000000001</c:v>
                </c:pt>
                <c:pt idx="719">
                  <c:v>0.169984</c:v>
                </c:pt>
                <c:pt idx="720">
                  <c:v>0.164712</c:v>
                </c:pt>
                <c:pt idx="721">
                  <c:v>0.159608</c:v>
                </c:pt>
                <c:pt idx="722">
                  <c:v>0.15436</c:v>
                </c:pt>
                <c:pt idx="723">
                  <c:v>0.14905599999999999</c:v>
                </c:pt>
                <c:pt idx="724">
                  <c:v>0.14350399999999999</c:v>
                </c:pt>
                <c:pt idx="725">
                  <c:v>0.13806400000000002</c:v>
                </c:pt>
                <c:pt idx="726">
                  <c:v>0.13295200000000001</c:v>
                </c:pt>
                <c:pt idx="727">
                  <c:v>0.12734400000000001</c:v>
                </c:pt>
                <c:pt idx="728">
                  <c:v>0.12216800000000001</c:v>
                </c:pt>
                <c:pt idx="729">
                  <c:v>0.1168</c:v>
                </c:pt>
                <c:pt idx="730">
                  <c:v>0.111384</c:v>
                </c:pt>
                <c:pt idx="731">
                  <c:v>0.10576800000000001</c:v>
                </c:pt>
                <c:pt idx="732">
                  <c:v>0.10034400000000002</c:v>
                </c:pt>
                <c:pt idx="733">
                  <c:v>9.4888E-2</c:v>
                </c:pt>
                <c:pt idx="734">
                  <c:v>8.9272000000000004E-2</c:v>
                </c:pt>
                <c:pt idx="735">
                  <c:v>8.3864000000000008E-2</c:v>
                </c:pt>
                <c:pt idx="736">
                  <c:v>7.8259200000000001E-2</c:v>
                </c:pt>
                <c:pt idx="737">
                  <c:v>7.2519200000000006E-2</c:v>
                </c:pt>
                <c:pt idx="738">
                  <c:v>6.7247200000000007E-2</c:v>
                </c:pt>
                <c:pt idx="739">
                  <c:v>6.1370399999999999E-2</c:v>
                </c:pt>
                <c:pt idx="740">
                  <c:v>5.604E-2</c:v>
                </c:pt>
                <c:pt idx="741">
                  <c:v>5.0461600000000002E-2</c:v>
                </c:pt>
                <c:pt idx="742">
                  <c:v>4.49168E-2</c:v>
                </c:pt>
                <c:pt idx="743">
                  <c:v>3.9024799999999998E-2</c:v>
                </c:pt>
                <c:pt idx="744">
                  <c:v>3.3660000000000002E-2</c:v>
                </c:pt>
                <c:pt idx="745">
                  <c:v>2.80608E-2</c:v>
                </c:pt>
                <c:pt idx="746">
                  <c:v>2.2340000000000002E-2</c:v>
                </c:pt>
                <c:pt idx="747">
                  <c:v>1.6760800000000003E-2</c:v>
                </c:pt>
                <c:pt idx="748">
                  <c:v>1.1156000000000001E-2</c:v>
                </c:pt>
                <c:pt idx="749">
                  <c:v>5.5235200000000005E-3</c:v>
                </c:pt>
                <c:pt idx="750">
                  <c:v>-3.5600800000000005E-4</c:v>
                </c:pt>
                <c:pt idx="751">
                  <c:v>-5.6795200000000004E-3</c:v>
                </c:pt>
                <c:pt idx="752">
                  <c:v>-1.1328000000000001E-2</c:v>
                </c:pt>
                <c:pt idx="753">
                  <c:v>-1.6977600000000002E-2</c:v>
                </c:pt>
                <c:pt idx="754">
                  <c:v>-2.2676000000000002E-2</c:v>
                </c:pt>
                <c:pt idx="755">
                  <c:v>-2.8264800000000003E-2</c:v>
                </c:pt>
                <c:pt idx="756">
                  <c:v>-3.3843200000000004E-2</c:v>
                </c:pt>
                <c:pt idx="757">
                  <c:v>-3.9404800000000004E-2</c:v>
                </c:pt>
                <c:pt idx="758">
                  <c:v>-4.5035199999999997E-2</c:v>
                </c:pt>
                <c:pt idx="759">
                  <c:v>-5.0649600000000003E-2</c:v>
                </c:pt>
                <c:pt idx="760">
                  <c:v>-5.6189599999999999E-2</c:v>
                </c:pt>
                <c:pt idx="761">
                  <c:v>-6.1780000000000002E-2</c:v>
                </c:pt>
                <c:pt idx="762">
                  <c:v>-6.7366400000000007E-2</c:v>
                </c:pt>
                <c:pt idx="763">
                  <c:v>-7.2972800000000004E-2</c:v>
                </c:pt>
                <c:pt idx="764">
                  <c:v>-7.8753599999999993E-2</c:v>
                </c:pt>
                <c:pt idx="765">
                  <c:v>-8.4040000000000004E-2</c:v>
                </c:pt>
                <c:pt idx="766">
                  <c:v>-8.9656E-2</c:v>
                </c:pt>
                <c:pt idx="767">
                  <c:v>-9.5264000000000001E-2</c:v>
                </c:pt>
                <c:pt idx="768">
                  <c:v>-0.10047200000000001</c:v>
                </c:pt>
                <c:pt idx="769">
                  <c:v>-0.10617600000000001</c:v>
                </c:pt>
                <c:pt idx="770">
                  <c:v>-0.11149600000000001</c:v>
                </c:pt>
                <c:pt idx="771">
                  <c:v>-0.11688800000000002</c:v>
                </c:pt>
                <c:pt idx="772">
                  <c:v>-0.12253599999999999</c:v>
                </c:pt>
                <c:pt idx="773">
                  <c:v>-0.12795999999999999</c:v>
                </c:pt>
                <c:pt idx="774">
                  <c:v>-0.13308</c:v>
                </c:pt>
                <c:pt idx="775">
                  <c:v>-0.13874400000000001</c:v>
                </c:pt>
                <c:pt idx="776">
                  <c:v>-0.14396800000000001</c:v>
                </c:pt>
                <c:pt idx="777">
                  <c:v>-0.149232</c:v>
                </c:pt>
                <c:pt idx="778">
                  <c:v>-0.15452000000000002</c:v>
                </c:pt>
                <c:pt idx="779">
                  <c:v>-0.15971199999999999</c:v>
                </c:pt>
                <c:pt idx="780">
                  <c:v>-0.16512000000000002</c:v>
                </c:pt>
                <c:pt idx="781">
                  <c:v>-0.170408</c:v>
                </c:pt>
                <c:pt idx="782">
                  <c:v>-0.17560000000000001</c:v>
                </c:pt>
                <c:pt idx="783">
                  <c:v>-0.180592</c:v>
                </c:pt>
                <c:pt idx="784">
                  <c:v>-0.18572000000000002</c:v>
                </c:pt>
                <c:pt idx="785">
                  <c:v>-0.191024</c:v>
                </c:pt>
                <c:pt idx="786">
                  <c:v>-0.19584000000000001</c:v>
                </c:pt>
                <c:pt idx="787">
                  <c:v>-0.201072</c:v>
                </c:pt>
                <c:pt idx="788">
                  <c:v>-0.20597600000000002</c:v>
                </c:pt>
                <c:pt idx="789">
                  <c:v>-0.21103200000000003</c:v>
                </c:pt>
                <c:pt idx="790">
                  <c:v>-0.21606400000000001</c:v>
                </c:pt>
                <c:pt idx="791">
                  <c:v>-0.22095999999999999</c:v>
                </c:pt>
                <c:pt idx="792">
                  <c:v>-0.22584800000000002</c:v>
                </c:pt>
                <c:pt idx="793">
                  <c:v>-0.23048800000000003</c:v>
                </c:pt>
                <c:pt idx="794">
                  <c:v>-0.2356</c:v>
                </c:pt>
                <c:pt idx="795">
                  <c:v>-0.240152</c:v>
                </c:pt>
                <c:pt idx="796">
                  <c:v>-0.24478400000000003</c:v>
                </c:pt>
                <c:pt idx="797">
                  <c:v>-0.249608</c:v>
                </c:pt>
                <c:pt idx="798">
                  <c:v>-0.25419200000000003</c:v>
                </c:pt>
                <c:pt idx="799">
                  <c:v>-0.258824</c:v>
                </c:pt>
                <c:pt idx="800">
                  <c:v>-0.26335200000000003</c:v>
                </c:pt>
                <c:pt idx="801">
                  <c:v>-0.26795200000000002</c:v>
                </c:pt>
                <c:pt idx="802">
                  <c:v>-0.27257600000000004</c:v>
                </c:pt>
                <c:pt idx="803">
                  <c:v>-0.27704000000000001</c:v>
                </c:pt>
                <c:pt idx="804">
                  <c:v>-0.28144800000000003</c:v>
                </c:pt>
                <c:pt idx="805">
                  <c:v>-0.2858</c:v>
                </c:pt>
                <c:pt idx="806">
                  <c:v>-0.28988800000000003</c:v>
                </c:pt>
                <c:pt idx="807">
                  <c:v>-0.29415200000000002</c:v>
                </c:pt>
                <c:pt idx="808">
                  <c:v>-0.29852800000000002</c:v>
                </c:pt>
                <c:pt idx="809">
                  <c:v>-0.30257600000000001</c:v>
                </c:pt>
                <c:pt idx="810">
                  <c:v>-0.30684800000000001</c:v>
                </c:pt>
                <c:pt idx="811">
                  <c:v>-0.31081599999999998</c:v>
                </c:pt>
                <c:pt idx="812">
                  <c:v>-0.31482399999999999</c:v>
                </c:pt>
                <c:pt idx="813">
                  <c:v>-0.31900000000000001</c:v>
                </c:pt>
                <c:pt idx="814">
                  <c:v>-0.32272800000000001</c:v>
                </c:pt>
                <c:pt idx="815">
                  <c:v>-0.326712</c:v>
                </c:pt>
                <c:pt idx="816">
                  <c:v>-0.33045600000000003</c:v>
                </c:pt>
                <c:pt idx="817">
                  <c:v>-0.3342</c:v>
                </c:pt>
                <c:pt idx="818">
                  <c:v>-0.33792800000000006</c:v>
                </c:pt>
                <c:pt idx="819">
                  <c:v>-0.341752</c:v>
                </c:pt>
                <c:pt idx="820">
                  <c:v>-0.34526400000000002</c:v>
                </c:pt>
                <c:pt idx="821">
                  <c:v>-0.34889600000000004</c:v>
                </c:pt>
                <c:pt idx="822">
                  <c:v>-0.35227199999999997</c:v>
                </c:pt>
                <c:pt idx="823">
                  <c:v>-0.355792</c:v>
                </c:pt>
                <c:pt idx="824">
                  <c:v>-0.35914400000000002</c:v>
                </c:pt>
                <c:pt idx="825">
                  <c:v>-0.36255200000000004</c:v>
                </c:pt>
                <c:pt idx="826">
                  <c:v>-0.36580000000000001</c:v>
                </c:pt>
                <c:pt idx="827">
                  <c:v>-0.36897600000000003</c:v>
                </c:pt>
                <c:pt idx="828">
                  <c:v>-0.37215200000000004</c:v>
                </c:pt>
                <c:pt idx="829">
                  <c:v>-0.37542399999999998</c:v>
                </c:pt>
                <c:pt idx="830">
                  <c:v>-0.37840800000000002</c:v>
                </c:pt>
                <c:pt idx="831">
                  <c:v>-0.38138400000000006</c:v>
                </c:pt>
                <c:pt idx="832">
                  <c:v>-0.38424000000000003</c:v>
                </c:pt>
                <c:pt idx="833">
                  <c:v>-0.38718400000000003</c:v>
                </c:pt>
                <c:pt idx="834">
                  <c:v>-0.38985600000000004</c:v>
                </c:pt>
                <c:pt idx="835">
                  <c:v>-0.39273600000000003</c:v>
                </c:pt>
                <c:pt idx="836">
                  <c:v>-0.39534400000000003</c:v>
                </c:pt>
                <c:pt idx="837">
                  <c:v>-0.39795200000000003</c:v>
                </c:pt>
                <c:pt idx="838">
                  <c:v>-0.40055200000000002</c:v>
                </c:pt>
                <c:pt idx="839">
                  <c:v>-0.40297600000000006</c:v>
                </c:pt>
                <c:pt idx="840">
                  <c:v>-0.40538400000000002</c:v>
                </c:pt>
                <c:pt idx="841">
                  <c:v>-0.40779200000000004</c:v>
                </c:pt>
                <c:pt idx="842">
                  <c:v>-0.41004799999999997</c:v>
                </c:pt>
                <c:pt idx="843">
                  <c:v>-0.41236000000000006</c:v>
                </c:pt>
                <c:pt idx="844">
                  <c:v>-0.41450400000000004</c:v>
                </c:pt>
                <c:pt idx="845">
                  <c:v>-0.41664000000000001</c:v>
                </c:pt>
                <c:pt idx="846">
                  <c:v>-0.41867200000000004</c:v>
                </c:pt>
                <c:pt idx="847">
                  <c:v>-0.42071200000000003</c:v>
                </c:pt>
                <c:pt idx="848">
                  <c:v>-0.42246400000000006</c:v>
                </c:pt>
                <c:pt idx="849">
                  <c:v>-0.42431999999999997</c:v>
                </c:pt>
                <c:pt idx="850">
                  <c:v>-0.42608800000000002</c:v>
                </c:pt>
                <c:pt idx="851">
                  <c:v>-0.42780800000000002</c:v>
                </c:pt>
                <c:pt idx="852">
                  <c:v>-0.42954399999999998</c:v>
                </c:pt>
                <c:pt idx="853">
                  <c:v>-0.43099200000000004</c:v>
                </c:pt>
                <c:pt idx="854">
                  <c:v>-0.43252000000000002</c:v>
                </c:pt>
                <c:pt idx="855">
                  <c:v>-0.43395200000000006</c:v>
                </c:pt>
                <c:pt idx="856">
                  <c:v>-0.43532799999999999</c:v>
                </c:pt>
                <c:pt idx="857">
                  <c:v>-0.43662400000000001</c:v>
                </c:pt>
                <c:pt idx="858">
                  <c:v>-0.437832</c:v>
                </c:pt>
                <c:pt idx="859">
                  <c:v>-0.43898400000000004</c:v>
                </c:pt>
                <c:pt idx="860">
                  <c:v>-0.44014399999999998</c:v>
                </c:pt>
                <c:pt idx="861">
                  <c:v>-0.44118400000000002</c:v>
                </c:pt>
                <c:pt idx="862">
                  <c:v>-0.442104</c:v>
                </c:pt>
                <c:pt idx="863">
                  <c:v>-0.44292799999999999</c:v>
                </c:pt>
                <c:pt idx="864">
                  <c:v>-0.44374399999999997</c:v>
                </c:pt>
                <c:pt idx="865">
                  <c:v>-0.44447200000000003</c:v>
                </c:pt>
                <c:pt idx="866">
                  <c:v>-0.44522400000000001</c:v>
                </c:pt>
                <c:pt idx="867">
                  <c:v>-0.44574399999999997</c:v>
                </c:pt>
                <c:pt idx="868">
                  <c:v>-0.44627200000000006</c:v>
                </c:pt>
                <c:pt idx="869">
                  <c:v>-0.44673599999999997</c:v>
                </c:pt>
                <c:pt idx="870">
                  <c:v>-0.44712799999999997</c:v>
                </c:pt>
                <c:pt idx="871">
                  <c:v>-0.447432</c:v>
                </c:pt>
                <c:pt idx="872">
                  <c:v>-0.447712</c:v>
                </c:pt>
                <c:pt idx="873">
                  <c:v>-0.44787200000000005</c:v>
                </c:pt>
                <c:pt idx="874">
                  <c:v>-0.44796800000000003</c:v>
                </c:pt>
                <c:pt idx="875">
                  <c:v>-0.44800000000000001</c:v>
                </c:pt>
                <c:pt idx="876">
                  <c:v>-0.44796000000000008</c:v>
                </c:pt>
                <c:pt idx="877">
                  <c:v>-0.44784799999999997</c:v>
                </c:pt>
                <c:pt idx="878">
                  <c:v>-0.44768000000000002</c:v>
                </c:pt>
                <c:pt idx="879">
                  <c:v>-0.44742399999999999</c:v>
                </c:pt>
                <c:pt idx="880">
                  <c:v>-0.44708800000000004</c:v>
                </c:pt>
                <c:pt idx="881">
                  <c:v>-0.44672000000000001</c:v>
                </c:pt>
                <c:pt idx="882">
                  <c:v>-0.44616000000000006</c:v>
                </c:pt>
                <c:pt idx="883">
                  <c:v>-0.445608</c:v>
                </c:pt>
                <c:pt idx="884">
                  <c:v>-0.44500000000000001</c:v>
                </c:pt>
                <c:pt idx="885">
                  <c:v>-0.44431999999999999</c:v>
                </c:pt>
                <c:pt idx="886">
                  <c:v>-0.44364799999999999</c:v>
                </c:pt>
                <c:pt idx="887">
                  <c:v>-0.44290400000000002</c:v>
                </c:pt>
                <c:pt idx="888">
                  <c:v>-0.44181599999999999</c:v>
                </c:pt>
                <c:pt idx="889">
                  <c:v>-0.44093599999999999</c:v>
                </c:pt>
                <c:pt idx="890">
                  <c:v>-0.43991200000000003</c:v>
                </c:pt>
                <c:pt idx="891">
                  <c:v>-0.43886400000000003</c:v>
                </c:pt>
                <c:pt idx="892">
                  <c:v>-0.43775200000000009</c:v>
                </c:pt>
                <c:pt idx="893">
                  <c:v>-0.43646400000000007</c:v>
                </c:pt>
                <c:pt idx="894">
                  <c:v>-0.43526400000000004</c:v>
                </c:pt>
                <c:pt idx="895">
                  <c:v>-0.43382399999999999</c:v>
                </c:pt>
                <c:pt idx="896">
                  <c:v>-0.43212800000000001</c:v>
                </c:pt>
                <c:pt idx="897">
                  <c:v>-0.430896</c:v>
                </c:pt>
                <c:pt idx="898">
                  <c:v>-0.42925600000000008</c:v>
                </c:pt>
                <c:pt idx="899">
                  <c:v>-0.42774399999999996</c:v>
                </c:pt>
                <c:pt idx="900">
                  <c:v>-0.42606400000000005</c:v>
                </c:pt>
                <c:pt idx="901">
                  <c:v>-0.42414399999999997</c:v>
                </c:pt>
                <c:pt idx="902">
                  <c:v>-0.42239200000000005</c:v>
                </c:pt>
                <c:pt idx="903">
                  <c:v>-0.42043999999999998</c:v>
                </c:pt>
                <c:pt idx="904">
                  <c:v>-0.41843199999999997</c:v>
                </c:pt>
                <c:pt idx="905">
                  <c:v>-0.41652</c:v>
                </c:pt>
                <c:pt idx="906">
                  <c:v>-0.41434399999999999</c:v>
                </c:pt>
                <c:pt idx="907">
                  <c:v>-0.41206400000000004</c:v>
                </c:pt>
                <c:pt idx="908">
                  <c:v>-0.40996000000000005</c:v>
                </c:pt>
                <c:pt idx="909">
                  <c:v>-0.40771200000000002</c:v>
                </c:pt>
                <c:pt idx="910">
                  <c:v>-0.40518400000000004</c:v>
                </c:pt>
                <c:pt idx="911">
                  <c:v>-0.40279200000000004</c:v>
                </c:pt>
                <c:pt idx="912">
                  <c:v>-0.40037600000000007</c:v>
                </c:pt>
                <c:pt idx="913">
                  <c:v>-0.39780000000000004</c:v>
                </c:pt>
                <c:pt idx="914">
                  <c:v>-0.39504</c:v>
                </c:pt>
                <c:pt idx="915">
                  <c:v>-0.39256800000000003</c:v>
                </c:pt>
                <c:pt idx="916">
                  <c:v>-0.38980000000000004</c:v>
                </c:pt>
                <c:pt idx="917">
                  <c:v>-0.38703200000000004</c:v>
                </c:pt>
                <c:pt idx="918">
                  <c:v>-0.384104</c:v>
                </c:pt>
                <c:pt idx="919">
                  <c:v>-0.381048</c:v>
                </c:pt>
                <c:pt idx="920">
                  <c:v>-0.37808800000000004</c:v>
                </c:pt>
                <c:pt idx="921">
                  <c:v>-0.37515200000000004</c:v>
                </c:pt>
                <c:pt idx="922">
                  <c:v>-0.37190400000000001</c:v>
                </c:pt>
                <c:pt idx="923">
                  <c:v>-0.36880800000000002</c:v>
                </c:pt>
                <c:pt idx="924">
                  <c:v>-0.36565600000000004</c:v>
                </c:pt>
                <c:pt idx="925">
                  <c:v>-0.36219200000000001</c:v>
                </c:pt>
                <c:pt idx="926">
                  <c:v>-0.35910400000000003</c:v>
                </c:pt>
                <c:pt idx="927">
                  <c:v>-0.35568000000000005</c:v>
                </c:pt>
                <c:pt idx="928">
                  <c:v>-0.35200799999999999</c:v>
                </c:pt>
                <c:pt idx="929">
                  <c:v>-0.34862399999999999</c:v>
                </c:pt>
                <c:pt idx="930">
                  <c:v>-0.344696</c:v>
                </c:pt>
                <c:pt idx="931">
                  <c:v>-0.34150400000000003</c:v>
                </c:pt>
                <c:pt idx="932">
                  <c:v>-0.33788000000000001</c:v>
                </c:pt>
                <c:pt idx="933">
                  <c:v>-0.33376</c:v>
                </c:pt>
                <c:pt idx="934">
                  <c:v>-0.33038400000000001</c:v>
                </c:pt>
                <c:pt idx="935">
                  <c:v>-0.32652800000000004</c:v>
                </c:pt>
                <c:pt idx="936">
                  <c:v>-0.32267200000000001</c:v>
                </c:pt>
                <c:pt idx="937">
                  <c:v>-0.31868800000000003</c:v>
                </c:pt>
                <c:pt idx="938">
                  <c:v>-0.31475999999999998</c:v>
                </c:pt>
                <c:pt idx="939">
                  <c:v>-0.31074400000000002</c:v>
                </c:pt>
                <c:pt idx="940">
                  <c:v>-0.30660000000000004</c:v>
                </c:pt>
                <c:pt idx="941">
                  <c:v>-0.30253600000000003</c:v>
                </c:pt>
                <c:pt idx="942">
                  <c:v>-0.29799999999999999</c:v>
                </c:pt>
                <c:pt idx="943">
                  <c:v>-0.294072</c:v>
                </c:pt>
                <c:pt idx="944">
                  <c:v>-0.28984000000000004</c:v>
                </c:pt>
                <c:pt idx="945">
                  <c:v>-0.28532000000000002</c:v>
                </c:pt>
                <c:pt idx="946">
                  <c:v>-0.281088</c:v>
                </c:pt>
                <c:pt idx="947">
                  <c:v>-0.276416</c:v>
                </c:pt>
                <c:pt idx="948">
                  <c:v>-0.27232800000000001</c:v>
                </c:pt>
                <c:pt idx="949">
                  <c:v>-0.26763200000000004</c:v>
                </c:pt>
                <c:pt idx="950">
                  <c:v>-0.26290400000000003</c:v>
                </c:pt>
                <c:pt idx="951">
                  <c:v>-0.25859200000000004</c:v>
                </c:pt>
                <c:pt idx="952">
                  <c:v>-0.25404000000000004</c:v>
                </c:pt>
                <c:pt idx="953">
                  <c:v>-0.24943200000000001</c:v>
                </c:pt>
                <c:pt idx="954">
                  <c:v>-0.24474400000000002</c:v>
                </c:pt>
                <c:pt idx="955">
                  <c:v>-0.23993600000000001</c:v>
                </c:pt>
                <c:pt idx="956">
                  <c:v>-0.23522399999999999</c:v>
                </c:pt>
                <c:pt idx="957">
                  <c:v>-0.23036799999999999</c:v>
                </c:pt>
                <c:pt idx="958">
                  <c:v>-0.22553600000000001</c:v>
                </c:pt>
                <c:pt idx="959">
                  <c:v>-0.22053600000000001</c:v>
                </c:pt>
                <c:pt idx="960">
                  <c:v>-0.21576000000000001</c:v>
                </c:pt>
                <c:pt idx="961">
                  <c:v>-0.210504</c:v>
                </c:pt>
                <c:pt idx="962">
                  <c:v>-0.205816</c:v>
                </c:pt>
                <c:pt idx="963">
                  <c:v>-0.20070399999999999</c:v>
                </c:pt>
                <c:pt idx="964">
                  <c:v>-0.19578400000000001</c:v>
                </c:pt>
                <c:pt idx="965">
                  <c:v>-0.190696</c:v>
                </c:pt>
                <c:pt idx="966">
                  <c:v>-0.18556800000000001</c:v>
                </c:pt>
                <c:pt idx="967">
                  <c:v>-0.180312</c:v>
                </c:pt>
                <c:pt idx="968">
                  <c:v>-0.17508000000000001</c:v>
                </c:pt>
                <c:pt idx="969">
                  <c:v>-0.16997600000000002</c:v>
                </c:pt>
                <c:pt idx="970">
                  <c:v>-0.164912</c:v>
                </c:pt>
                <c:pt idx="971">
                  <c:v>-0.15944000000000003</c:v>
                </c:pt>
                <c:pt idx="972">
                  <c:v>-0.15436800000000001</c:v>
                </c:pt>
                <c:pt idx="973">
                  <c:v>-0.14891199999999999</c:v>
                </c:pt>
                <c:pt idx="974">
                  <c:v>-0.14376</c:v>
                </c:pt>
                <c:pt idx="975">
                  <c:v>-0.13819200000000001</c:v>
                </c:pt>
                <c:pt idx="976">
                  <c:v>-0.13303200000000001</c:v>
                </c:pt>
                <c:pt idx="977">
                  <c:v>-0.12756800000000001</c:v>
                </c:pt>
                <c:pt idx="978">
                  <c:v>-0.122256</c:v>
                </c:pt>
                <c:pt idx="979">
                  <c:v>-0.11684000000000001</c:v>
                </c:pt>
                <c:pt idx="980">
                  <c:v>-0.111128</c:v>
                </c:pt>
                <c:pt idx="981">
                  <c:v>-0.10584800000000001</c:v>
                </c:pt>
                <c:pt idx="982">
                  <c:v>-0.10034400000000002</c:v>
                </c:pt>
                <c:pt idx="983">
                  <c:v>-9.4904000000000002E-2</c:v>
                </c:pt>
                <c:pt idx="984">
                  <c:v>-8.9312000000000002E-2</c:v>
                </c:pt>
                <c:pt idx="985">
                  <c:v>-8.3912E-2</c:v>
                </c:pt>
                <c:pt idx="986">
                  <c:v>-7.8214400000000003E-2</c:v>
                </c:pt>
                <c:pt idx="987">
                  <c:v>-7.2696800000000006E-2</c:v>
                </c:pt>
                <c:pt idx="988">
                  <c:v>-6.7077600000000001E-2</c:v>
                </c:pt>
                <c:pt idx="989">
                  <c:v>-6.1688E-2</c:v>
                </c:pt>
                <c:pt idx="990">
                  <c:v>-5.6139200000000007E-2</c:v>
                </c:pt>
                <c:pt idx="991">
                  <c:v>-5.0337600000000003E-2</c:v>
                </c:pt>
                <c:pt idx="992">
                  <c:v>-4.4864800000000003E-2</c:v>
                </c:pt>
                <c:pt idx="993">
                  <c:v>-3.9278399999999998E-2</c:v>
                </c:pt>
                <c:pt idx="994">
                  <c:v>-3.3724000000000004E-2</c:v>
                </c:pt>
                <c:pt idx="995">
                  <c:v>-2.7985599999999999E-2</c:v>
                </c:pt>
                <c:pt idx="996">
                  <c:v>-2.2496000000000002E-2</c:v>
                </c:pt>
                <c:pt idx="997">
                  <c:v>-1.6635200000000003E-2</c:v>
                </c:pt>
                <c:pt idx="998">
                  <c:v>-1.12312E-2</c:v>
                </c:pt>
                <c:pt idx="999">
                  <c:v>-5.5936000000000007E-3</c:v>
                </c:pt>
                <c:pt idx="1000">
                  <c:v>-4.5620000000000006E-9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93-471E-BE15-53A76075D152}"/>
            </c:ext>
          </c:extLst>
        </c:ser>
        <c:ser>
          <c:idx val="0"/>
          <c:order val="1"/>
          <c:tx>
            <c:v>E_coil</c:v>
          </c:tx>
          <c:spPr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TA_10turns_10mm_JcBean_n25!$D$3:$D$1050</c:f>
              <c:numCache>
                <c:formatCode>0.00E+00</c:formatCode>
                <c:ptCount val="1048"/>
                <c:pt idx="0">
                  <c:v>0.44974999999999998</c:v>
                </c:pt>
                <c:pt idx="1">
                  <c:v>0.45041999999999999</c:v>
                </c:pt>
                <c:pt idx="2">
                  <c:v>0.45100000000000001</c:v>
                </c:pt>
                <c:pt idx="3">
                  <c:v>0.45151999999999998</c:v>
                </c:pt>
                <c:pt idx="4">
                  <c:v>0.45189000000000001</c:v>
                </c:pt>
                <c:pt idx="5">
                  <c:v>0.45228000000000002</c:v>
                </c:pt>
                <c:pt idx="6">
                  <c:v>0.45249</c:v>
                </c:pt>
                <c:pt idx="7">
                  <c:v>0.45273000000000002</c:v>
                </c:pt>
                <c:pt idx="8">
                  <c:v>0.45279999999999998</c:v>
                </c:pt>
                <c:pt idx="9">
                  <c:v>0.45288</c:v>
                </c:pt>
                <c:pt idx="10">
                  <c:v>0.45282</c:v>
                </c:pt>
                <c:pt idx="11">
                  <c:v>0.45277000000000001</c:v>
                </c:pt>
                <c:pt idx="12">
                  <c:v>0.45256999999999997</c:v>
                </c:pt>
                <c:pt idx="13">
                  <c:v>0.45236999999999999</c:v>
                </c:pt>
                <c:pt idx="14">
                  <c:v>0.45202999999999999</c:v>
                </c:pt>
                <c:pt idx="15">
                  <c:v>0.45168999999999998</c:v>
                </c:pt>
                <c:pt idx="16">
                  <c:v>0.45121</c:v>
                </c:pt>
                <c:pt idx="17">
                  <c:v>0.45071</c:v>
                </c:pt>
                <c:pt idx="18">
                  <c:v>0.45008999999999999</c:v>
                </c:pt>
                <c:pt idx="19">
                  <c:v>0.44943</c:v>
                </c:pt>
                <c:pt idx="20">
                  <c:v>0.44868000000000002</c:v>
                </c:pt>
                <c:pt idx="21">
                  <c:v>0.44789000000000001</c:v>
                </c:pt>
                <c:pt idx="22">
                  <c:v>0.44700000000000001</c:v>
                </c:pt>
                <c:pt idx="23">
                  <c:v>0.44606000000000001</c:v>
                </c:pt>
                <c:pt idx="24">
                  <c:v>0.44499</c:v>
                </c:pt>
                <c:pt idx="25">
                  <c:v>0.44394</c:v>
                </c:pt>
                <c:pt idx="26">
                  <c:v>0.44274999999999998</c:v>
                </c:pt>
                <c:pt idx="27">
                  <c:v>0.44151000000000001</c:v>
                </c:pt>
                <c:pt idx="28">
                  <c:v>0.44019000000000003</c:v>
                </c:pt>
                <c:pt idx="29">
                  <c:v>0.43880000000000002</c:v>
                </c:pt>
                <c:pt idx="30">
                  <c:v>0.43730999999999998</c:v>
                </c:pt>
                <c:pt idx="31">
                  <c:v>0.43579000000000001</c:v>
                </c:pt>
                <c:pt idx="32">
                  <c:v>0.43418000000000001</c:v>
                </c:pt>
                <c:pt idx="33">
                  <c:v>0.4325</c:v>
                </c:pt>
                <c:pt idx="34">
                  <c:v>0.43075000000000002</c:v>
                </c:pt>
                <c:pt idx="35">
                  <c:v>0.42887999999999998</c:v>
                </c:pt>
                <c:pt idx="36">
                  <c:v>0.42702000000000001</c:v>
                </c:pt>
                <c:pt idx="37">
                  <c:v>0.42499999999999999</c:v>
                </c:pt>
                <c:pt idx="38">
                  <c:v>0.42299999999999999</c:v>
                </c:pt>
                <c:pt idx="39">
                  <c:v>0.42082000000000003</c:v>
                </c:pt>
                <c:pt idx="40">
                  <c:v>0.41868</c:v>
                </c:pt>
                <c:pt idx="41">
                  <c:v>0.41639999999999999</c:v>
                </c:pt>
                <c:pt idx="42">
                  <c:v>0.41399000000000002</c:v>
                </c:pt>
                <c:pt idx="43">
                  <c:v>0.41165000000000002</c:v>
                </c:pt>
                <c:pt idx="44">
                  <c:v>0.40915000000000001</c:v>
                </c:pt>
                <c:pt idx="45">
                  <c:v>0.40655000000000002</c:v>
                </c:pt>
                <c:pt idx="46">
                  <c:v>0.40395999999999999</c:v>
                </c:pt>
                <c:pt idx="47">
                  <c:v>0.40127000000000002</c:v>
                </c:pt>
                <c:pt idx="48" formatCode="General">
                  <c:v>0.39850000000000002</c:v>
                </c:pt>
                <c:pt idx="49" formatCode="General">
                  <c:v>0.39562000000000003</c:v>
                </c:pt>
                <c:pt idx="50" formatCode="General">
                  <c:v>0.39267000000000002</c:v>
                </c:pt>
                <c:pt idx="51" formatCode="General">
                  <c:v>0.38973000000000002</c:v>
                </c:pt>
                <c:pt idx="52" formatCode="General">
                  <c:v>0.38666</c:v>
                </c:pt>
                <c:pt idx="53" formatCode="General">
                  <c:v>0.38352000000000003</c:v>
                </c:pt>
                <c:pt idx="54" formatCode="General">
                  <c:v>0.38019999999999998</c:v>
                </c:pt>
                <c:pt idx="55" formatCode="General">
                  <c:v>0.37696000000000002</c:v>
                </c:pt>
                <c:pt idx="56" formatCode="General">
                  <c:v>0.37358000000000002</c:v>
                </c:pt>
                <c:pt idx="57" formatCode="General">
                  <c:v>0.37023</c:v>
                </c:pt>
                <c:pt idx="58" formatCode="General">
                  <c:v>0.36667</c:v>
                </c:pt>
                <c:pt idx="59" formatCode="General">
                  <c:v>0.36309999999999998</c:v>
                </c:pt>
                <c:pt idx="60" formatCode="General">
                  <c:v>0.35954000000000003</c:v>
                </c:pt>
                <c:pt idx="61" formatCode="General">
                  <c:v>0.35574</c:v>
                </c:pt>
                <c:pt idx="62" formatCode="General">
                  <c:v>0.35193000000000002</c:v>
                </c:pt>
                <c:pt idx="63" formatCode="General">
                  <c:v>0.34817999999999999</c:v>
                </c:pt>
                <c:pt idx="64" formatCode="General">
                  <c:v>0.34433999999999998</c:v>
                </c:pt>
                <c:pt idx="65" formatCode="General">
                  <c:v>0.34028999999999998</c:v>
                </c:pt>
                <c:pt idx="66" formatCode="General">
                  <c:v>0.33628000000000002</c:v>
                </c:pt>
                <c:pt idx="67" formatCode="General">
                  <c:v>0.33202999999999999</c:v>
                </c:pt>
                <c:pt idx="68" formatCode="General">
                  <c:v>0.32797999999999999</c:v>
                </c:pt>
                <c:pt idx="69" formatCode="General">
                  <c:v>0.32368999999999998</c:v>
                </c:pt>
                <c:pt idx="70" formatCode="General">
                  <c:v>0.31936999999999999</c:v>
                </c:pt>
                <c:pt idx="71" formatCode="General">
                  <c:v>0.31508000000000003</c:v>
                </c:pt>
                <c:pt idx="72" formatCode="General">
                  <c:v>0.3105</c:v>
                </c:pt>
                <c:pt idx="73" formatCode="General">
                  <c:v>0.30612</c:v>
                </c:pt>
                <c:pt idx="74" formatCode="General">
                  <c:v>0.30159999999999998</c:v>
                </c:pt>
                <c:pt idx="75" formatCode="General">
                  <c:v>0.29685</c:v>
                </c:pt>
                <c:pt idx="76" formatCode="General">
                  <c:v>0.29220000000000002</c:v>
                </c:pt>
                <c:pt idx="77" formatCode="General">
                  <c:v>0.28748000000000001</c:v>
                </c:pt>
                <c:pt idx="78" formatCode="General">
                  <c:v>0.28264</c:v>
                </c:pt>
                <c:pt idx="79" formatCode="General">
                  <c:v>0.27779999999999999</c:v>
                </c:pt>
                <c:pt idx="80" formatCode="General">
                  <c:v>0.27283000000000002</c:v>
                </c:pt>
                <c:pt idx="81" formatCode="General">
                  <c:v>0.26784999999999998</c:v>
                </c:pt>
                <c:pt idx="82" formatCode="General">
                  <c:v>0.26263999999999998</c:v>
                </c:pt>
                <c:pt idx="83" formatCode="General">
                  <c:v>0.25779000000000002</c:v>
                </c:pt>
                <c:pt idx="84" formatCode="General">
                  <c:v>0.25247999999999998</c:v>
                </c:pt>
                <c:pt idx="85" formatCode="General">
                  <c:v>0.24709</c:v>
                </c:pt>
                <c:pt idx="86" formatCode="General">
                  <c:v>0.24195</c:v>
                </c:pt>
                <c:pt idx="87" formatCode="General">
                  <c:v>0.23655000000000001</c:v>
                </c:pt>
                <c:pt idx="88" formatCode="General">
                  <c:v>0.23108000000000001</c:v>
                </c:pt>
                <c:pt idx="89" formatCode="General">
                  <c:v>0.22597999999999999</c:v>
                </c:pt>
                <c:pt idx="90" formatCode="General">
                  <c:v>0.22031000000000001</c:v>
                </c:pt>
                <c:pt idx="91" formatCode="General">
                  <c:v>0.21504999999999999</c:v>
                </c:pt>
                <c:pt idx="92" formatCode="General">
                  <c:v>0.20949999999999999</c:v>
                </c:pt>
                <c:pt idx="93" formatCode="General">
                  <c:v>0.20380999999999999</c:v>
                </c:pt>
                <c:pt idx="94" formatCode="General">
                  <c:v>0.19800999999999999</c:v>
                </c:pt>
                <c:pt idx="95" formatCode="General">
                  <c:v>0.19228999999999999</c:v>
                </c:pt>
                <c:pt idx="96" formatCode="General">
                  <c:v>0.18673000000000001</c:v>
                </c:pt>
                <c:pt idx="97" formatCode="General">
                  <c:v>0.18088000000000001</c:v>
                </c:pt>
                <c:pt idx="98" formatCode="General">
                  <c:v>0.17505000000000001</c:v>
                </c:pt>
                <c:pt idx="99" formatCode="General">
                  <c:v>0.16886000000000001</c:v>
                </c:pt>
                <c:pt idx="100" formatCode="General">
                  <c:v>0.16336999999999999</c:v>
                </c:pt>
                <c:pt idx="101" formatCode="General">
                  <c:v>0.15751999999999999</c:v>
                </c:pt>
                <c:pt idx="102" formatCode="General">
                  <c:v>0.15140000000000001</c:v>
                </c:pt>
                <c:pt idx="103" formatCode="General">
                  <c:v>0.1452</c:v>
                </c:pt>
                <c:pt idx="104" formatCode="General">
                  <c:v>0.13943</c:v>
                </c:pt>
                <c:pt idx="105" formatCode="General">
                  <c:v>0.13278000000000001</c:v>
                </c:pt>
                <c:pt idx="106" formatCode="General">
                  <c:v>0.12716</c:v>
                </c:pt>
                <c:pt idx="107" formatCode="General">
                  <c:v>0.12073</c:v>
                </c:pt>
                <c:pt idx="108" formatCode="General">
                  <c:v>0.11452</c:v>
                </c:pt>
                <c:pt idx="109" formatCode="General">
                  <c:v>0.10827000000000001</c:v>
                </c:pt>
                <c:pt idx="110" formatCode="General">
                  <c:v>0.10204000000000001</c:v>
                </c:pt>
                <c:pt idx="111" formatCode="General">
                  <c:v>9.6451999999999996E-2</c:v>
                </c:pt>
                <c:pt idx="112" formatCode="General">
                  <c:v>8.9738999999999999E-2</c:v>
                </c:pt>
                <c:pt idx="113" formatCode="General">
                  <c:v>8.3690000000000001E-2</c:v>
                </c:pt>
                <c:pt idx="114" formatCode="General">
                  <c:v>7.7515000000000001E-2</c:v>
                </c:pt>
                <c:pt idx="115" formatCode="General">
                  <c:v>7.0983000000000004E-2</c:v>
                </c:pt>
                <c:pt idx="116" formatCode="General">
                  <c:v>6.5000000000000002E-2</c:v>
                </c:pt>
                <c:pt idx="117" formatCode="General">
                  <c:v>5.7751999999999998E-2</c:v>
                </c:pt>
                <c:pt idx="118" formatCode="General">
                  <c:v>5.2564E-2</c:v>
                </c:pt>
                <c:pt idx="119" formatCode="General">
                  <c:v>4.5430999999999999E-2</c:v>
                </c:pt>
                <c:pt idx="120" formatCode="General">
                  <c:v>3.9105000000000001E-2</c:v>
                </c:pt>
                <c:pt idx="121" formatCode="General">
                  <c:v>3.3592999999999998E-2</c:v>
                </c:pt>
                <c:pt idx="122" formatCode="General">
                  <c:v>2.6668000000000001E-2</c:v>
                </c:pt>
                <c:pt idx="123" formatCode="General">
                  <c:v>2.0986000000000001E-2</c:v>
                </c:pt>
                <c:pt idx="124" formatCode="General">
                  <c:v>1.4253999999999999E-2</c:v>
                </c:pt>
                <c:pt idx="125" formatCode="General">
                  <c:v>8.3034000000000007E-3</c:v>
                </c:pt>
                <c:pt idx="126" formatCode="General">
                  <c:v>2.1009000000000002E-3</c:v>
                </c:pt>
                <c:pt idx="127" formatCode="General">
                  <c:v>-5.4152999999999996E-3</c:v>
                </c:pt>
                <c:pt idx="128" formatCode="General">
                  <c:v>-1.065E-2</c:v>
                </c:pt>
                <c:pt idx="129" formatCode="General">
                  <c:v>-1.7183E-2</c:v>
                </c:pt>
                <c:pt idx="130" formatCode="General">
                  <c:v>-2.3050999999999999E-2</c:v>
                </c:pt>
                <c:pt idx="131" formatCode="General">
                  <c:v>-2.9214E-2</c:v>
                </c:pt>
                <c:pt idx="132" formatCode="General">
                  <c:v>-3.5709999999999999E-2</c:v>
                </c:pt>
                <c:pt idx="133" formatCode="General">
                  <c:v>-4.2967999999999999E-2</c:v>
                </c:pt>
                <c:pt idx="134" formatCode="General">
                  <c:v>-4.7454000000000003E-2</c:v>
                </c:pt>
                <c:pt idx="135" formatCode="General">
                  <c:v>-5.3843000000000002E-2</c:v>
                </c:pt>
                <c:pt idx="136" formatCode="General">
                  <c:v>-5.9872000000000002E-2</c:v>
                </c:pt>
                <c:pt idx="137" formatCode="General">
                  <c:v>-6.6813999999999998E-2</c:v>
                </c:pt>
                <c:pt idx="138" formatCode="General">
                  <c:v>-7.2323999999999999E-2</c:v>
                </c:pt>
                <c:pt idx="139" formatCode="General">
                  <c:v>-7.8627000000000002E-2</c:v>
                </c:pt>
                <c:pt idx="140" formatCode="General">
                  <c:v>-8.3627000000000007E-2</c:v>
                </c:pt>
                <c:pt idx="141" formatCode="General">
                  <c:v>-9.0218999999999994E-2</c:v>
                </c:pt>
                <c:pt idx="142" formatCode="General">
                  <c:v>-9.4978999999999994E-2</c:v>
                </c:pt>
                <c:pt idx="143" formatCode="General">
                  <c:v>-0.1014</c:v>
                </c:pt>
                <c:pt idx="144" formatCode="General">
                  <c:v>-0.10630000000000001</c:v>
                </c:pt>
                <c:pt idx="145" formatCode="General">
                  <c:v>-0.11157</c:v>
                </c:pt>
                <c:pt idx="146" formatCode="General">
                  <c:v>-0.11781</c:v>
                </c:pt>
                <c:pt idx="147" formatCode="General">
                  <c:v>-0.12278</c:v>
                </c:pt>
                <c:pt idx="148" formatCode="General">
                  <c:v>-0.12803</c:v>
                </c:pt>
                <c:pt idx="149" formatCode="General">
                  <c:v>-0.13385</c:v>
                </c:pt>
                <c:pt idx="150" formatCode="General">
                  <c:v>-0.13883999999999999</c:v>
                </c:pt>
                <c:pt idx="151">
                  <c:v>-0.14524999999999999</c:v>
                </c:pt>
                <c:pt idx="152">
                  <c:v>-0.14974000000000001</c:v>
                </c:pt>
                <c:pt idx="153">
                  <c:v>-0.15512000000000001</c:v>
                </c:pt>
                <c:pt idx="154">
                  <c:v>-0.16059000000000001</c:v>
                </c:pt>
                <c:pt idx="155">
                  <c:v>-0.16599</c:v>
                </c:pt>
                <c:pt idx="156">
                  <c:v>-0.17097999999999999</c:v>
                </c:pt>
                <c:pt idx="157">
                  <c:v>-0.17623</c:v>
                </c:pt>
                <c:pt idx="158">
                  <c:v>-0.18201999999999999</c:v>
                </c:pt>
                <c:pt idx="159">
                  <c:v>-0.18761</c:v>
                </c:pt>
                <c:pt idx="160">
                  <c:v>-0.19209000000000001</c:v>
                </c:pt>
                <c:pt idx="161">
                  <c:v>-0.19747999999999999</c:v>
                </c:pt>
                <c:pt idx="162">
                  <c:v>-0.20244000000000001</c:v>
                </c:pt>
                <c:pt idx="163">
                  <c:v>-0.20763999999999999</c:v>
                </c:pt>
                <c:pt idx="164">
                  <c:v>-0.21274000000000001</c:v>
                </c:pt>
                <c:pt idx="165">
                  <c:v>-0.21803</c:v>
                </c:pt>
                <c:pt idx="166">
                  <c:v>-0.22298000000000001</c:v>
                </c:pt>
                <c:pt idx="167">
                  <c:v>-0.22775000000000001</c:v>
                </c:pt>
                <c:pt idx="168">
                  <c:v>-0.2334</c:v>
                </c:pt>
                <c:pt idx="169">
                  <c:v>-0.23845</c:v>
                </c:pt>
                <c:pt idx="170">
                  <c:v>-0.24285000000000001</c:v>
                </c:pt>
                <c:pt idx="171">
                  <c:v>-0.24768999999999999</c:v>
                </c:pt>
                <c:pt idx="172">
                  <c:v>-0.25256000000000001</c:v>
                </c:pt>
                <c:pt idx="173">
                  <c:v>-0.25767000000000001</c:v>
                </c:pt>
                <c:pt idx="174">
                  <c:v>-0.26199</c:v>
                </c:pt>
                <c:pt idx="175">
                  <c:v>-0.26694000000000001</c:v>
                </c:pt>
                <c:pt idx="176">
                  <c:v>-0.27187</c:v>
                </c:pt>
                <c:pt idx="177">
                  <c:v>-0.27628000000000003</c:v>
                </c:pt>
                <c:pt idx="178">
                  <c:v>-0.28098000000000001</c:v>
                </c:pt>
                <c:pt idx="179">
                  <c:v>-0.28542000000000001</c:v>
                </c:pt>
                <c:pt idx="180">
                  <c:v>-0.28997000000000001</c:v>
                </c:pt>
                <c:pt idx="181">
                  <c:v>-0.29491000000000001</c:v>
                </c:pt>
                <c:pt idx="182">
                  <c:v>-0.29930000000000001</c:v>
                </c:pt>
                <c:pt idx="183">
                  <c:v>-0.30397999999999997</c:v>
                </c:pt>
                <c:pt idx="184">
                  <c:v>-0.30830000000000002</c:v>
                </c:pt>
                <c:pt idx="185">
                  <c:v>-0.31230000000000002</c:v>
                </c:pt>
                <c:pt idx="186">
                  <c:v>-0.31681999999999999</c:v>
                </c:pt>
                <c:pt idx="187">
                  <c:v>-0.32102999999999998</c:v>
                </c:pt>
                <c:pt idx="188">
                  <c:v>-0.32530999999999999</c:v>
                </c:pt>
                <c:pt idx="189">
                  <c:v>-0.32962999999999998</c:v>
                </c:pt>
                <c:pt idx="190">
                  <c:v>-0.33372000000000002</c:v>
                </c:pt>
                <c:pt idx="191">
                  <c:v>-0.33773999999999998</c:v>
                </c:pt>
                <c:pt idx="192">
                  <c:v>-0.34176000000000001</c:v>
                </c:pt>
                <c:pt idx="193">
                  <c:v>-0.34589999999999999</c:v>
                </c:pt>
                <c:pt idx="194">
                  <c:v>-0.34972999999999999</c:v>
                </c:pt>
                <c:pt idx="195">
                  <c:v>-0.35350999999999999</c:v>
                </c:pt>
                <c:pt idx="196">
                  <c:v>-0.35759999999999997</c:v>
                </c:pt>
                <c:pt idx="197">
                  <c:v>-0.36147000000000001</c:v>
                </c:pt>
                <c:pt idx="198">
                  <c:v>-0.36520999999999998</c:v>
                </c:pt>
                <c:pt idx="199">
                  <c:v>-0.36910999999999999</c:v>
                </c:pt>
                <c:pt idx="200">
                  <c:v>-0.37263000000000002</c:v>
                </c:pt>
                <c:pt idx="201">
                  <c:v>-0.37615999999999999</c:v>
                </c:pt>
                <c:pt idx="202">
                  <c:v>-0.37972</c:v>
                </c:pt>
                <c:pt idx="203">
                  <c:v>-0.38314999999999999</c:v>
                </c:pt>
                <c:pt idx="204">
                  <c:v>-0.38662999999999997</c:v>
                </c:pt>
                <c:pt idx="205" formatCode="General">
                  <c:v>-0.39017000000000002</c:v>
                </c:pt>
                <c:pt idx="206" formatCode="General">
                  <c:v>-0.39340999999999998</c:v>
                </c:pt>
                <c:pt idx="207" formatCode="General">
                  <c:v>-0.39681</c:v>
                </c:pt>
                <c:pt idx="208" formatCode="General">
                  <c:v>-0.39990999999999999</c:v>
                </c:pt>
                <c:pt idx="209" formatCode="General">
                  <c:v>-0.40311999999999998</c:v>
                </c:pt>
                <c:pt idx="210" formatCode="General">
                  <c:v>-0.40628999999999998</c:v>
                </c:pt>
                <c:pt idx="211" formatCode="General">
                  <c:v>-0.40934999999999999</c:v>
                </c:pt>
                <c:pt idx="212" formatCode="General">
                  <c:v>-0.41249000000000002</c:v>
                </c:pt>
                <c:pt idx="213" formatCode="General">
                  <c:v>-0.4153</c:v>
                </c:pt>
                <c:pt idx="214" formatCode="General">
                  <c:v>-0.41821999999999998</c:v>
                </c:pt>
                <c:pt idx="215" formatCode="General">
                  <c:v>-0.42109000000000002</c:v>
                </c:pt>
                <c:pt idx="216" formatCode="General">
                  <c:v>-0.42385</c:v>
                </c:pt>
                <c:pt idx="217" formatCode="General">
                  <c:v>-0.42655999999999999</c:v>
                </c:pt>
                <c:pt idx="218" formatCode="General">
                  <c:v>-0.42945</c:v>
                </c:pt>
                <c:pt idx="219" formatCode="General">
                  <c:v>-0.43185000000000001</c:v>
                </c:pt>
                <c:pt idx="220" formatCode="General">
                  <c:v>-0.43445</c:v>
                </c:pt>
                <c:pt idx="221" formatCode="General">
                  <c:v>-0.43691999999999998</c:v>
                </c:pt>
                <c:pt idx="222" formatCode="General">
                  <c:v>-0.43931999999999999</c:v>
                </c:pt>
                <c:pt idx="223" formatCode="General">
                  <c:v>-0.44167000000000001</c:v>
                </c:pt>
                <c:pt idx="224" formatCode="General">
                  <c:v>-0.44397999999999999</c:v>
                </c:pt>
                <c:pt idx="225" formatCode="General">
                  <c:v>-0.44616</c:v>
                </c:pt>
                <c:pt idx="226" formatCode="General">
                  <c:v>-0.44840999999999998</c:v>
                </c:pt>
                <c:pt idx="227" formatCode="General">
                  <c:v>-0.45041999999999999</c:v>
                </c:pt>
                <c:pt idx="228" formatCode="General">
                  <c:v>-0.45243</c:v>
                </c:pt>
                <c:pt idx="229" formatCode="General">
                  <c:v>-0.45440999999999998</c:v>
                </c:pt>
                <c:pt idx="230" formatCode="General">
                  <c:v>-0.45628999999999997</c:v>
                </c:pt>
                <c:pt idx="231" formatCode="General">
                  <c:v>-0.45815</c:v>
                </c:pt>
                <c:pt idx="232" formatCode="General">
                  <c:v>-0.45990999999999999</c:v>
                </c:pt>
                <c:pt idx="233" formatCode="General">
                  <c:v>-0.46160000000000001</c:v>
                </c:pt>
                <c:pt idx="234" formatCode="General">
                  <c:v>-0.46326000000000001</c:v>
                </c:pt>
                <c:pt idx="235" formatCode="General">
                  <c:v>-0.46479999999999999</c:v>
                </c:pt>
                <c:pt idx="236" formatCode="General">
                  <c:v>-0.46629999999999999</c:v>
                </c:pt>
                <c:pt idx="237" formatCode="General">
                  <c:v>-0.4677</c:v>
                </c:pt>
                <c:pt idx="238" formatCode="General">
                  <c:v>-0.46915000000000001</c:v>
                </c:pt>
                <c:pt idx="239" formatCode="General">
                  <c:v>-0.47033999999999998</c:v>
                </c:pt>
                <c:pt idx="240" formatCode="General">
                  <c:v>-0.47160999999999997</c:v>
                </c:pt>
                <c:pt idx="241" formatCode="General">
                  <c:v>-0.47273999999999999</c:v>
                </c:pt>
                <c:pt idx="242" formatCode="General">
                  <c:v>-0.4738</c:v>
                </c:pt>
                <c:pt idx="243" formatCode="General">
                  <c:v>-0.47486</c:v>
                </c:pt>
                <c:pt idx="244" formatCode="General">
                  <c:v>-0.47575000000000001</c:v>
                </c:pt>
                <c:pt idx="245" formatCode="General">
                  <c:v>-0.47659000000000001</c:v>
                </c:pt>
                <c:pt idx="246" formatCode="General">
                  <c:v>-0.47739999999999999</c:v>
                </c:pt>
                <c:pt idx="247" formatCode="General">
                  <c:v>-0.47813</c:v>
                </c:pt>
                <c:pt idx="248" formatCode="General">
                  <c:v>-0.4788</c:v>
                </c:pt>
                <c:pt idx="249" formatCode="General">
                  <c:v>-0.47935</c:v>
                </c:pt>
                <c:pt idx="250">
                  <c:v>-0.47985</c:v>
                </c:pt>
                <c:pt idx="251" formatCode="General">
                  <c:v>-0.48027999999999998</c:v>
                </c:pt>
                <c:pt idx="252" formatCode="General">
                  <c:v>-0.48063</c:v>
                </c:pt>
                <c:pt idx="253" formatCode="General">
                  <c:v>-0.48092000000000001</c:v>
                </c:pt>
                <c:pt idx="254" formatCode="General">
                  <c:v>-0.48113</c:v>
                </c:pt>
                <c:pt idx="255" formatCode="General">
                  <c:v>-0.48126000000000002</c:v>
                </c:pt>
                <c:pt idx="256" formatCode="General">
                  <c:v>-0.48132999999999998</c:v>
                </c:pt>
                <c:pt idx="257" formatCode="General">
                  <c:v>-0.48132000000000003</c:v>
                </c:pt>
                <c:pt idx="258" formatCode="General">
                  <c:v>-0.48122999999999999</c:v>
                </c:pt>
                <c:pt idx="259" formatCode="General">
                  <c:v>-0.48105999999999999</c:v>
                </c:pt>
                <c:pt idx="260" formatCode="General">
                  <c:v>-0.48082999999999998</c:v>
                </c:pt>
                <c:pt idx="261" formatCode="General">
                  <c:v>-0.48052</c:v>
                </c:pt>
                <c:pt idx="262" formatCode="General">
                  <c:v>-0.48010000000000003</c:v>
                </c:pt>
                <c:pt idx="263" formatCode="General">
                  <c:v>-0.47966999999999999</c:v>
                </c:pt>
                <c:pt idx="264" formatCode="General">
                  <c:v>-0.47911999999999999</c:v>
                </c:pt>
                <c:pt idx="265" formatCode="General">
                  <c:v>-0.47848000000000002</c:v>
                </c:pt>
                <c:pt idx="266" formatCode="General">
                  <c:v>-0.47778999999999999</c:v>
                </c:pt>
                <c:pt idx="267" formatCode="General">
                  <c:v>-0.47704999999999997</c:v>
                </c:pt>
                <c:pt idx="268" formatCode="General">
                  <c:v>-0.47621999999999998</c:v>
                </c:pt>
                <c:pt idx="269" formatCode="General">
                  <c:v>-0.47526000000000002</c:v>
                </c:pt>
                <c:pt idx="270" formatCode="General">
                  <c:v>-0.47427000000000002</c:v>
                </c:pt>
                <c:pt idx="271" formatCode="General">
                  <c:v>-0.47322999999999998</c:v>
                </c:pt>
                <c:pt idx="272" formatCode="General">
                  <c:v>-0.47206999999999999</c:v>
                </c:pt>
                <c:pt idx="273" formatCode="General">
                  <c:v>-0.47087000000000001</c:v>
                </c:pt>
                <c:pt idx="274" formatCode="General">
                  <c:v>-0.46949999999999997</c:v>
                </c:pt>
                <c:pt idx="275" formatCode="General">
                  <c:v>-0.46821000000000002</c:v>
                </c:pt>
                <c:pt idx="276" formatCode="General">
                  <c:v>-0.46668999999999999</c:v>
                </c:pt>
                <c:pt idx="277" formatCode="General">
                  <c:v>-0.46518999999999999</c:v>
                </c:pt>
                <c:pt idx="278" formatCode="General">
                  <c:v>-0.46355000000000002</c:v>
                </c:pt>
                <c:pt idx="279" formatCode="General">
                  <c:v>-0.46190999999999999</c:v>
                </c:pt>
                <c:pt idx="280" formatCode="General">
                  <c:v>-0.46011999999999997</c:v>
                </c:pt>
                <c:pt idx="281" formatCode="General">
                  <c:v>-0.45833000000000002</c:v>
                </c:pt>
                <c:pt idx="282" formatCode="General">
                  <c:v>-0.45639999999999997</c:v>
                </c:pt>
                <c:pt idx="283" formatCode="General">
                  <c:v>-0.45445000000000002</c:v>
                </c:pt>
                <c:pt idx="284" formatCode="General">
                  <c:v>-0.45229999999999998</c:v>
                </c:pt>
                <c:pt idx="285" formatCode="General">
                  <c:v>-0.45021</c:v>
                </c:pt>
                <c:pt idx="286" formatCode="General">
                  <c:v>-0.44794</c:v>
                </c:pt>
                <c:pt idx="287" formatCode="General">
                  <c:v>-0.44569999999999999</c:v>
                </c:pt>
                <c:pt idx="288" formatCode="General">
                  <c:v>-0.44329000000000002</c:v>
                </c:pt>
                <c:pt idx="289" formatCode="General">
                  <c:v>-0.44095000000000001</c:v>
                </c:pt>
                <c:pt idx="290" formatCode="General">
                  <c:v>-0.43836999999999998</c:v>
                </c:pt>
                <c:pt idx="291" formatCode="General">
                  <c:v>-0.43585000000000002</c:v>
                </c:pt>
                <c:pt idx="292" formatCode="General">
                  <c:v>-0.43308999999999997</c:v>
                </c:pt>
                <c:pt idx="293" formatCode="General">
                  <c:v>-0.43031999999999998</c:v>
                </c:pt>
                <c:pt idx="294" formatCode="General">
                  <c:v>-0.42748000000000003</c:v>
                </c:pt>
                <c:pt idx="295" formatCode="General">
                  <c:v>-0.42474000000000001</c:v>
                </c:pt>
                <c:pt idx="296" formatCode="General">
                  <c:v>-0.42176999999999998</c:v>
                </c:pt>
                <c:pt idx="297" formatCode="General">
                  <c:v>-0.41858000000000001</c:v>
                </c:pt>
                <c:pt idx="298" formatCode="General">
                  <c:v>-0.41556999999999999</c:v>
                </c:pt>
                <c:pt idx="299" formatCode="General">
                  <c:v>-0.41238999999999998</c:v>
                </c:pt>
                <c:pt idx="300" formatCode="General">
                  <c:v>-0.40920000000000001</c:v>
                </c:pt>
                <c:pt idx="301" formatCode="General">
                  <c:v>-0.40588999999999997</c:v>
                </c:pt>
                <c:pt idx="302" formatCode="General">
                  <c:v>-0.40250999999999998</c:v>
                </c:pt>
                <c:pt idx="303" formatCode="General">
                  <c:v>-0.39889999999999998</c:v>
                </c:pt>
                <c:pt idx="304" formatCode="General">
                  <c:v>-0.39544000000000001</c:v>
                </c:pt>
                <c:pt idx="305" formatCode="General">
                  <c:v>-0.39183000000000001</c:v>
                </c:pt>
                <c:pt idx="306" formatCode="General">
                  <c:v>-0.38821</c:v>
                </c:pt>
                <c:pt idx="307" formatCode="General">
                  <c:v>-0.38444</c:v>
                </c:pt>
                <c:pt idx="308" formatCode="General">
                  <c:v>-0.38057999999999997</c:v>
                </c:pt>
                <c:pt idx="309" formatCode="General">
                  <c:v>-0.37661</c:v>
                </c:pt>
                <c:pt idx="310" formatCode="General">
                  <c:v>-0.37274000000000002</c:v>
                </c:pt>
                <c:pt idx="311" formatCode="General">
                  <c:v>-0.36875000000000002</c:v>
                </c:pt>
                <c:pt idx="312" formatCode="General">
                  <c:v>-0.36464000000000002</c:v>
                </c:pt>
                <c:pt idx="313" formatCode="General">
                  <c:v>-0.36052000000000001</c:v>
                </c:pt>
                <c:pt idx="314" formatCode="General">
                  <c:v>-0.35602</c:v>
                </c:pt>
                <c:pt idx="315" formatCode="General">
                  <c:v>-0.3518</c:v>
                </c:pt>
                <c:pt idx="316" formatCode="General">
                  <c:v>-0.34764</c:v>
                </c:pt>
                <c:pt idx="317" formatCode="General">
                  <c:v>-0.34325</c:v>
                </c:pt>
                <c:pt idx="318" formatCode="General">
                  <c:v>-0.33873999999999999</c:v>
                </c:pt>
                <c:pt idx="319" formatCode="General">
                  <c:v>-0.33413999999999999</c:v>
                </c:pt>
                <c:pt idx="320" formatCode="General">
                  <c:v>-0.32961000000000001</c:v>
                </c:pt>
                <c:pt idx="321" formatCode="General">
                  <c:v>-0.32490999999999998</c:v>
                </c:pt>
                <c:pt idx="322" formatCode="General">
                  <c:v>-0.32013000000000003</c:v>
                </c:pt>
                <c:pt idx="323" formatCode="General">
                  <c:v>-0.31539</c:v>
                </c:pt>
                <c:pt idx="324" formatCode="General">
                  <c:v>-0.31037999999999999</c:v>
                </c:pt>
                <c:pt idx="325" formatCode="General">
                  <c:v>-0.30537999999999998</c:v>
                </c:pt>
                <c:pt idx="326" formatCode="General">
                  <c:v>-0.30059999999999998</c:v>
                </c:pt>
                <c:pt idx="327" formatCode="General">
                  <c:v>-0.29565000000000002</c:v>
                </c:pt>
                <c:pt idx="328" formatCode="General">
                  <c:v>-0.29035</c:v>
                </c:pt>
                <c:pt idx="329" formatCode="General">
                  <c:v>-0.28534999999999999</c:v>
                </c:pt>
                <c:pt idx="330" formatCode="General">
                  <c:v>-0.28005000000000002</c:v>
                </c:pt>
                <c:pt idx="331" formatCode="General">
                  <c:v>-0.27483000000000002</c:v>
                </c:pt>
                <c:pt idx="332" formatCode="General">
                  <c:v>-0.2697</c:v>
                </c:pt>
                <c:pt idx="333" formatCode="General">
                  <c:v>-0.26435999999999998</c:v>
                </c:pt>
                <c:pt idx="334" formatCode="General">
                  <c:v>-0.25888</c:v>
                </c:pt>
                <c:pt idx="335" formatCode="General">
                  <c:v>-0.25319999999999998</c:v>
                </c:pt>
                <c:pt idx="336" formatCode="General">
                  <c:v>-0.24784</c:v>
                </c:pt>
                <c:pt idx="337" formatCode="General">
                  <c:v>-0.24224000000000001</c:v>
                </c:pt>
                <c:pt idx="338" formatCode="General">
                  <c:v>-0.23685999999999999</c:v>
                </c:pt>
                <c:pt idx="339" formatCode="General">
                  <c:v>-0.23125999999999999</c:v>
                </c:pt>
                <c:pt idx="340" formatCode="General">
                  <c:v>-0.22528999999999999</c:v>
                </c:pt>
                <c:pt idx="341" formatCode="General">
                  <c:v>-0.21981000000000001</c:v>
                </c:pt>
                <c:pt idx="342" formatCode="General">
                  <c:v>-0.21407000000000001</c:v>
                </c:pt>
                <c:pt idx="343" formatCode="General">
                  <c:v>-0.20823</c:v>
                </c:pt>
                <c:pt idx="344" formatCode="General">
                  <c:v>-0.20221</c:v>
                </c:pt>
                <c:pt idx="345" formatCode="General">
                  <c:v>-0.19653999999999999</c:v>
                </c:pt>
                <c:pt idx="346" formatCode="General">
                  <c:v>-0.19067000000000001</c:v>
                </c:pt>
                <c:pt idx="347" formatCode="General">
                  <c:v>-0.1847</c:v>
                </c:pt>
                <c:pt idx="348" formatCode="General">
                  <c:v>-0.17802999999999999</c:v>
                </c:pt>
                <c:pt idx="349" formatCode="General">
                  <c:v>-0.17263000000000001</c:v>
                </c:pt>
                <c:pt idx="350" formatCode="General">
                  <c:v>-0.16638</c:v>
                </c:pt>
                <c:pt idx="351" formatCode="General">
                  <c:v>-0.16031999999999999</c:v>
                </c:pt>
                <c:pt idx="352" formatCode="General">
                  <c:v>-0.15437999999999999</c:v>
                </c:pt>
                <c:pt idx="353" formatCode="General">
                  <c:v>-0.14809</c:v>
                </c:pt>
                <c:pt idx="354" formatCode="General">
                  <c:v>-0.14179</c:v>
                </c:pt>
                <c:pt idx="355" formatCode="General">
                  <c:v>-0.13557</c:v>
                </c:pt>
                <c:pt idx="356" formatCode="General">
                  <c:v>-0.12966</c:v>
                </c:pt>
                <c:pt idx="357" formatCode="General">
                  <c:v>-0.12330000000000001</c:v>
                </c:pt>
                <c:pt idx="358" formatCode="General">
                  <c:v>-0.11709</c:v>
                </c:pt>
                <c:pt idx="359" formatCode="General">
                  <c:v>-0.11063000000000001</c:v>
                </c:pt>
                <c:pt idx="360" formatCode="General">
                  <c:v>-0.10428</c:v>
                </c:pt>
                <c:pt idx="361" formatCode="General">
                  <c:v>-9.7639000000000004E-2</c:v>
                </c:pt>
                <c:pt idx="362" formatCode="General">
                  <c:v>-9.1680999999999999E-2</c:v>
                </c:pt>
                <c:pt idx="363" formatCode="General">
                  <c:v>-8.4992999999999999E-2</c:v>
                </c:pt>
                <c:pt idx="364" formatCode="General">
                  <c:v>-7.9131000000000007E-2</c:v>
                </c:pt>
                <c:pt idx="365" formatCode="General">
                  <c:v>-7.2857000000000005E-2</c:v>
                </c:pt>
                <c:pt idx="366" formatCode="General">
                  <c:v>-6.6484000000000001E-2</c:v>
                </c:pt>
                <c:pt idx="367" formatCode="General">
                  <c:v>-5.9894999999999997E-2</c:v>
                </c:pt>
                <c:pt idx="368" formatCode="General">
                  <c:v>-5.3265E-2</c:v>
                </c:pt>
                <c:pt idx="369" formatCode="General">
                  <c:v>-4.6516000000000002E-2</c:v>
                </c:pt>
                <c:pt idx="370" formatCode="General">
                  <c:v>-4.0266999999999997E-2</c:v>
                </c:pt>
                <c:pt idx="371" formatCode="General">
                  <c:v>-3.3939999999999998E-2</c:v>
                </c:pt>
                <c:pt idx="372" formatCode="General">
                  <c:v>-2.7511000000000001E-2</c:v>
                </c:pt>
                <c:pt idx="373" formatCode="General">
                  <c:v>-2.0806999999999999E-2</c:v>
                </c:pt>
                <c:pt idx="374" formatCode="General">
                  <c:v>-1.5266E-2</c:v>
                </c:pt>
                <c:pt idx="375" formatCode="General">
                  <c:v>-8.8938999999999997E-3</c:v>
                </c:pt>
                <c:pt idx="376" formatCode="General">
                  <c:v>-1.8152999999999999E-3</c:v>
                </c:pt>
                <c:pt idx="377" formatCode="General">
                  <c:v>3.7612000000000001E-3</c:v>
                </c:pt>
                <c:pt idx="378" formatCode="General">
                  <c:v>1.0005E-2</c:v>
                </c:pt>
                <c:pt idx="379" formatCode="General">
                  <c:v>1.7239000000000001E-2</c:v>
                </c:pt>
                <c:pt idx="380" formatCode="General">
                  <c:v>2.3983000000000001E-2</c:v>
                </c:pt>
                <c:pt idx="381" formatCode="General">
                  <c:v>2.9876E-2</c:v>
                </c:pt>
                <c:pt idx="382" formatCode="General">
                  <c:v>3.5743999999999998E-2</c:v>
                </c:pt>
                <c:pt idx="383" formatCode="General">
                  <c:v>4.1875999999999997E-2</c:v>
                </c:pt>
                <c:pt idx="384" formatCode="General">
                  <c:v>4.7511999999999999E-2</c:v>
                </c:pt>
                <c:pt idx="385" formatCode="General">
                  <c:v>5.4607999999999997E-2</c:v>
                </c:pt>
                <c:pt idx="386" formatCode="General">
                  <c:v>6.0753000000000001E-2</c:v>
                </c:pt>
                <c:pt idx="387" formatCode="General">
                  <c:v>6.6853999999999997E-2</c:v>
                </c:pt>
                <c:pt idx="388" formatCode="General">
                  <c:v>7.2327000000000002E-2</c:v>
                </c:pt>
                <c:pt idx="389" formatCode="General">
                  <c:v>7.7876000000000001E-2</c:v>
                </c:pt>
                <c:pt idx="390" formatCode="General">
                  <c:v>8.3375000000000005E-2</c:v>
                </c:pt>
                <c:pt idx="391" formatCode="General">
                  <c:v>9.0618000000000004E-2</c:v>
                </c:pt>
                <c:pt idx="392" formatCode="General">
                  <c:v>9.5020999999999994E-2</c:v>
                </c:pt>
                <c:pt idx="393" formatCode="General">
                  <c:v>0.10055</c:v>
                </c:pt>
                <c:pt idx="394" formatCode="General">
                  <c:v>0.10605000000000001</c:v>
                </c:pt>
                <c:pt idx="395" formatCode="General">
                  <c:v>0.11169</c:v>
                </c:pt>
                <c:pt idx="396" formatCode="General">
                  <c:v>0.11778</c:v>
                </c:pt>
                <c:pt idx="397" formatCode="General">
                  <c:v>0.12261</c:v>
                </c:pt>
                <c:pt idx="398" formatCode="General">
                  <c:v>0.12845000000000001</c:v>
                </c:pt>
                <c:pt idx="399" formatCode="General">
                  <c:v>0.13350000000000001</c:v>
                </c:pt>
                <c:pt idx="400" formatCode="General">
                  <c:v>0.13891000000000001</c:v>
                </c:pt>
                <c:pt idx="401" formatCode="General">
                  <c:v>0.14424000000000001</c:v>
                </c:pt>
                <c:pt idx="402">
                  <c:v>0.14964</c:v>
                </c:pt>
                <c:pt idx="403">
                  <c:v>0.15501000000000001</c:v>
                </c:pt>
                <c:pt idx="404">
                  <c:v>0.16075</c:v>
                </c:pt>
                <c:pt idx="405">
                  <c:v>0.16578000000000001</c:v>
                </c:pt>
                <c:pt idx="406">
                  <c:v>0.17100000000000001</c:v>
                </c:pt>
                <c:pt idx="407">
                  <c:v>0.17630000000000001</c:v>
                </c:pt>
                <c:pt idx="408">
                  <c:v>0.18154000000000001</c:v>
                </c:pt>
                <c:pt idx="409">
                  <c:v>0.18748000000000001</c:v>
                </c:pt>
                <c:pt idx="410">
                  <c:v>0.19256999999999999</c:v>
                </c:pt>
                <c:pt idx="411">
                  <c:v>0.19728000000000001</c:v>
                </c:pt>
                <c:pt idx="412">
                  <c:v>0.20272999999999999</c:v>
                </c:pt>
                <c:pt idx="413">
                  <c:v>0.20746000000000001</c:v>
                </c:pt>
                <c:pt idx="414">
                  <c:v>0.21326000000000001</c:v>
                </c:pt>
                <c:pt idx="415">
                  <c:v>0.21829000000000001</c:v>
                </c:pt>
                <c:pt idx="416">
                  <c:v>0.22262999999999999</c:v>
                </c:pt>
                <c:pt idx="417">
                  <c:v>0.22796</c:v>
                </c:pt>
                <c:pt idx="418">
                  <c:v>0.23302999999999999</c:v>
                </c:pt>
                <c:pt idx="419">
                  <c:v>0.23794000000000001</c:v>
                </c:pt>
                <c:pt idx="420">
                  <c:v>0.24290999999999999</c:v>
                </c:pt>
                <c:pt idx="421">
                  <c:v>0.24781</c:v>
                </c:pt>
                <c:pt idx="422">
                  <c:v>0.25242999999999999</c:v>
                </c:pt>
                <c:pt idx="423">
                  <c:v>0.25735999999999998</c:v>
                </c:pt>
                <c:pt idx="424">
                  <c:v>0.26229999999999998</c:v>
                </c:pt>
                <c:pt idx="425">
                  <c:v>0.26685999999999999</c:v>
                </c:pt>
                <c:pt idx="426">
                  <c:v>0.27161999999999997</c:v>
                </c:pt>
                <c:pt idx="427">
                  <c:v>0.27627000000000002</c:v>
                </c:pt>
                <c:pt idx="428">
                  <c:v>0.28086</c:v>
                </c:pt>
                <c:pt idx="429">
                  <c:v>0.28544000000000003</c:v>
                </c:pt>
                <c:pt idx="430">
                  <c:v>0.29003000000000001</c:v>
                </c:pt>
                <c:pt idx="431">
                  <c:v>0.29464000000000001</c:v>
                </c:pt>
                <c:pt idx="432">
                  <c:v>0.29909999999999998</c:v>
                </c:pt>
                <c:pt idx="433">
                  <c:v>0.30352000000000001</c:v>
                </c:pt>
                <c:pt idx="434">
                  <c:v>0.308</c:v>
                </c:pt>
                <c:pt idx="435">
                  <c:v>0.31263999999999997</c:v>
                </c:pt>
                <c:pt idx="436">
                  <c:v>0.31659999999999999</c:v>
                </c:pt>
                <c:pt idx="437">
                  <c:v>0.32102000000000003</c:v>
                </c:pt>
                <c:pt idx="438">
                  <c:v>0.32508999999999999</c:v>
                </c:pt>
                <c:pt idx="439">
                  <c:v>0.32945000000000002</c:v>
                </c:pt>
                <c:pt idx="440">
                  <c:v>0.33350999999999997</c:v>
                </c:pt>
                <c:pt idx="441">
                  <c:v>0.33755000000000002</c:v>
                </c:pt>
                <c:pt idx="442">
                  <c:v>0.34167999999999998</c:v>
                </c:pt>
                <c:pt idx="443">
                  <c:v>0.34586</c:v>
                </c:pt>
                <c:pt idx="444">
                  <c:v>0.34964000000000001</c:v>
                </c:pt>
                <c:pt idx="445">
                  <c:v>0.35360000000000003</c:v>
                </c:pt>
                <c:pt idx="446">
                  <c:v>0.35754999999999998</c:v>
                </c:pt>
                <c:pt idx="447">
                  <c:v>0.36127999999999999</c:v>
                </c:pt>
                <c:pt idx="448">
                  <c:v>0.36527999999999999</c:v>
                </c:pt>
                <c:pt idx="449">
                  <c:v>0.36880000000000002</c:v>
                </c:pt>
                <c:pt idx="450">
                  <c:v>0.37257000000000001</c:v>
                </c:pt>
                <c:pt idx="451">
                  <c:v>0.37613000000000002</c:v>
                </c:pt>
                <c:pt idx="452">
                  <c:v>0.37974999999999998</c:v>
                </c:pt>
                <c:pt idx="453">
                  <c:v>0.38313000000000003</c:v>
                </c:pt>
                <c:pt idx="454">
                  <c:v>0.38655</c:v>
                </c:pt>
                <c:pt idx="455" formatCode="General">
                  <c:v>0.39040000000000002</c:v>
                </c:pt>
                <c:pt idx="456" formatCode="General">
                  <c:v>0.39337</c:v>
                </c:pt>
                <c:pt idx="457" formatCode="General">
                  <c:v>0.39682000000000001</c:v>
                </c:pt>
                <c:pt idx="458" formatCode="General">
                  <c:v>0.39990999999999999</c:v>
                </c:pt>
                <c:pt idx="459" formatCode="General">
                  <c:v>0.40309</c:v>
                </c:pt>
                <c:pt idx="460" formatCode="General">
                  <c:v>0.40644000000000002</c:v>
                </c:pt>
                <c:pt idx="461" formatCode="General">
                  <c:v>0.40938000000000002</c:v>
                </c:pt>
                <c:pt idx="462" formatCode="General">
                  <c:v>0.41238999999999998</c:v>
                </c:pt>
                <c:pt idx="463" formatCode="General">
                  <c:v>0.41526999999999997</c:v>
                </c:pt>
                <c:pt idx="464" formatCode="General">
                  <c:v>0.41825000000000001</c:v>
                </c:pt>
                <c:pt idx="465" formatCode="General">
                  <c:v>0.42103000000000002</c:v>
                </c:pt>
                <c:pt idx="466" formatCode="General">
                  <c:v>0.42387000000000002</c:v>
                </c:pt>
                <c:pt idx="467" formatCode="General">
                  <c:v>0.42652000000000001</c:v>
                </c:pt>
                <c:pt idx="468" formatCode="General">
                  <c:v>0.42921999999999999</c:v>
                </c:pt>
                <c:pt idx="469" formatCode="General">
                  <c:v>0.43179000000000001</c:v>
                </c:pt>
                <c:pt idx="470" formatCode="General">
                  <c:v>0.43453000000000003</c:v>
                </c:pt>
                <c:pt idx="471" formatCode="General">
                  <c:v>0.43681999999999999</c:v>
                </c:pt>
                <c:pt idx="472" formatCode="General">
                  <c:v>0.43931999999999999</c:v>
                </c:pt>
                <c:pt idx="473" formatCode="General">
                  <c:v>0.44164999999999999</c:v>
                </c:pt>
                <c:pt idx="474" formatCode="General">
                  <c:v>0.44394</c:v>
                </c:pt>
                <c:pt idx="475" formatCode="General">
                  <c:v>0.44607999999999998</c:v>
                </c:pt>
                <c:pt idx="476" formatCode="General">
                  <c:v>0.44829999999999998</c:v>
                </c:pt>
                <c:pt idx="477" formatCode="General">
                  <c:v>0.45036999999999999</c:v>
                </c:pt>
                <c:pt idx="478" formatCode="General">
                  <c:v>0.45238</c:v>
                </c:pt>
                <c:pt idx="479" formatCode="General">
                  <c:v>0.45445000000000002</c:v>
                </c:pt>
                <c:pt idx="480" formatCode="General">
                  <c:v>0.45632</c:v>
                </c:pt>
                <c:pt idx="481" formatCode="General">
                  <c:v>0.45806999999999998</c:v>
                </c:pt>
                <c:pt idx="482" formatCode="General">
                  <c:v>0.45993000000000001</c:v>
                </c:pt>
                <c:pt idx="483" formatCode="General">
                  <c:v>0.46154000000000001</c:v>
                </c:pt>
                <c:pt idx="484" formatCode="General">
                  <c:v>0.46316000000000002</c:v>
                </c:pt>
                <c:pt idx="485" formatCode="General">
                  <c:v>0.46472000000000002</c:v>
                </c:pt>
                <c:pt idx="486" formatCode="General">
                  <c:v>0.46627000000000002</c:v>
                </c:pt>
                <c:pt idx="487" formatCode="General">
                  <c:v>0.4677</c:v>
                </c:pt>
                <c:pt idx="488" formatCode="General">
                  <c:v>0.46905000000000002</c:v>
                </c:pt>
                <c:pt idx="489" formatCode="General">
                  <c:v>0.47032000000000002</c:v>
                </c:pt>
                <c:pt idx="490" formatCode="General">
                  <c:v>0.47150999999999998</c:v>
                </c:pt>
                <c:pt idx="491" formatCode="General">
                  <c:v>0.47270000000000001</c:v>
                </c:pt>
                <c:pt idx="492" formatCode="General">
                  <c:v>0.47377999999999998</c:v>
                </c:pt>
                <c:pt idx="493" formatCode="General">
                  <c:v>0.47474</c:v>
                </c:pt>
                <c:pt idx="494" formatCode="General">
                  <c:v>0.47570000000000001</c:v>
                </c:pt>
                <c:pt idx="495" formatCode="General">
                  <c:v>0.47655999999999998</c:v>
                </c:pt>
                <c:pt idx="496" formatCode="General">
                  <c:v>0.47733999999999999</c:v>
                </c:pt>
                <c:pt idx="497" formatCode="General">
                  <c:v>0.47808</c:v>
                </c:pt>
                <c:pt idx="498" formatCode="General">
                  <c:v>0.47872999999999999</c:v>
                </c:pt>
                <c:pt idx="499" formatCode="General">
                  <c:v>0.47927999999999998</c:v>
                </c:pt>
                <c:pt idx="500">
                  <c:v>0.47978999999999999</c:v>
                </c:pt>
                <c:pt idx="501" formatCode="General">
                  <c:v>0.48021999999999998</c:v>
                </c:pt>
                <c:pt idx="502" formatCode="General">
                  <c:v>0.48057</c:v>
                </c:pt>
                <c:pt idx="503" formatCode="General">
                  <c:v>0.48086000000000001</c:v>
                </c:pt>
                <c:pt idx="504" formatCode="General">
                  <c:v>0.48107</c:v>
                </c:pt>
                <c:pt idx="505" formatCode="General">
                  <c:v>0.48120000000000002</c:v>
                </c:pt>
                <c:pt idx="506" formatCode="General">
                  <c:v>0.48126000000000002</c:v>
                </c:pt>
                <c:pt idx="507" formatCode="General">
                  <c:v>0.48125000000000001</c:v>
                </c:pt>
                <c:pt idx="508" formatCode="General">
                  <c:v>0.48115999999999998</c:v>
                </c:pt>
                <c:pt idx="509" formatCode="General">
                  <c:v>0.48098999999999997</c:v>
                </c:pt>
                <c:pt idx="510" formatCode="General">
                  <c:v>0.48076000000000002</c:v>
                </c:pt>
                <c:pt idx="511" formatCode="General">
                  <c:v>0.48046</c:v>
                </c:pt>
                <c:pt idx="512" formatCode="General">
                  <c:v>0.48004000000000002</c:v>
                </c:pt>
                <c:pt idx="513" formatCode="General">
                  <c:v>0.47960000000000003</c:v>
                </c:pt>
                <c:pt idx="514" formatCode="General">
                  <c:v>0.47904999999999998</c:v>
                </c:pt>
                <c:pt idx="515" formatCode="General">
                  <c:v>0.47844999999999999</c:v>
                </c:pt>
                <c:pt idx="516" formatCode="General">
                  <c:v>0.47776000000000002</c:v>
                </c:pt>
                <c:pt idx="517" formatCode="General">
                  <c:v>0.47698000000000002</c:v>
                </c:pt>
                <c:pt idx="518" formatCode="General">
                  <c:v>0.47611999999999999</c:v>
                </c:pt>
                <c:pt idx="519" formatCode="General">
                  <c:v>0.47521999999999998</c:v>
                </c:pt>
                <c:pt idx="520" formatCode="General">
                  <c:v>0.47425</c:v>
                </c:pt>
                <c:pt idx="521" formatCode="General">
                  <c:v>0.47316999999999998</c:v>
                </c:pt>
                <c:pt idx="522" formatCode="General">
                  <c:v>0.47199999999999998</c:v>
                </c:pt>
                <c:pt idx="523" formatCode="General">
                  <c:v>0.47075</c:v>
                </c:pt>
                <c:pt idx="524" formatCode="General">
                  <c:v>0.46947</c:v>
                </c:pt>
                <c:pt idx="525" formatCode="General">
                  <c:v>0.46809000000000001</c:v>
                </c:pt>
                <c:pt idx="526" formatCode="General">
                  <c:v>0.46666000000000002</c:v>
                </c:pt>
                <c:pt idx="527" formatCode="General">
                  <c:v>0.46516000000000002</c:v>
                </c:pt>
                <c:pt idx="528" formatCode="General">
                  <c:v>0.46355000000000002</c:v>
                </c:pt>
                <c:pt idx="529" formatCode="General">
                  <c:v>0.46187</c:v>
                </c:pt>
                <c:pt idx="530" formatCode="General">
                  <c:v>0.46010000000000001</c:v>
                </c:pt>
                <c:pt idx="531" formatCode="General">
                  <c:v>0.45824999999999999</c:v>
                </c:pt>
                <c:pt idx="532" formatCode="General">
                  <c:v>0.45628000000000002</c:v>
                </c:pt>
                <c:pt idx="533" formatCode="General">
                  <c:v>0.45438000000000001</c:v>
                </c:pt>
                <c:pt idx="534" formatCode="General">
                  <c:v>0.45229999999999998</c:v>
                </c:pt>
                <c:pt idx="535" formatCode="General">
                  <c:v>0.4501</c:v>
                </c:pt>
                <c:pt idx="536" formatCode="General">
                  <c:v>0.44797999999999999</c:v>
                </c:pt>
                <c:pt idx="537" formatCode="General">
                  <c:v>0.44564999999999999</c:v>
                </c:pt>
                <c:pt idx="538" formatCode="General">
                  <c:v>0.44320999999999999</c:v>
                </c:pt>
                <c:pt idx="539" formatCode="General">
                  <c:v>0.44079000000000002</c:v>
                </c:pt>
                <c:pt idx="540" formatCode="General">
                  <c:v>0.43824000000000002</c:v>
                </c:pt>
                <c:pt idx="541" formatCode="General">
                  <c:v>0.43574000000000002</c:v>
                </c:pt>
                <c:pt idx="542" formatCode="General">
                  <c:v>0.43309999999999998</c:v>
                </c:pt>
                <c:pt idx="543" formatCode="General">
                  <c:v>0.43036999999999997</c:v>
                </c:pt>
                <c:pt idx="544" formatCode="General">
                  <c:v>0.42757000000000001</c:v>
                </c:pt>
                <c:pt idx="545" formatCode="General">
                  <c:v>0.42469000000000001</c:v>
                </c:pt>
                <c:pt idx="546" formatCode="General">
                  <c:v>0.42161999999999999</c:v>
                </c:pt>
                <c:pt idx="547" formatCode="General">
                  <c:v>0.41861999999999999</c:v>
                </c:pt>
                <c:pt idx="548" formatCode="General">
                  <c:v>0.41559000000000001</c:v>
                </c:pt>
                <c:pt idx="549" formatCode="General">
                  <c:v>0.41236</c:v>
                </c:pt>
                <c:pt idx="550" formatCode="General">
                  <c:v>0.40900999999999998</c:v>
                </c:pt>
                <c:pt idx="551" formatCode="General">
                  <c:v>0.40578999999999998</c:v>
                </c:pt>
                <c:pt idx="552" formatCode="General">
                  <c:v>0.40240999999999999</c:v>
                </c:pt>
                <c:pt idx="553" formatCode="General">
                  <c:v>0.39892</c:v>
                </c:pt>
                <c:pt idx="554" formatCode="General">
                  <c:v>0.39535999999999999</c:v>
                </c:pt>
                <c:pt idx="555" formatCode="General">
                  <c:v>0.39179999999999998</c:v>
                </c:pt>
                <c:pt idx="556" formatCode="General">
                  <c:v>0.38802999999999999</c:v>
                </c:pt>
                <c:pt idx="557" formatCode="General">
                  <c:v>0.38433</c:v>
                </c:pt>
                <c:pt idx="558" formatCode="General">
                  <c:v>0.38038</c:v>
                </c:pt>
                <c:pt idx="559" formatCode="General">
                  <c:v>0.3765</c:v>
                </c:pt>
                <c:pt idx="560" formatCode="General">
                  <c:v>0.37261</c:v>
                </c:pt>
                <c:pt idx="561" formatCode="General">
                  <c:v>0.36870000000000003</c:v>
                </c:pt>
                <c:pt idx="562" formatCode="General">
                  <c:v>0.36437999999999998</c:v>
                </c:pt>
                <c:pt idx="563" formatCode="General">
                  <c:v>0.36046</c:v>
                </c:pt>
                <c:pt idx="564" formatCode="General">
                  <c:v>0.35619000000000001</c:v>
                </c:pt>
                <c:pt idx="565" formatCode="General">
                  <c:v>0.35188999999999998</c:v>
                </c:pt>
                <c:pt idx="566" formatCode="General">
                  <c:v>0.34734999999999999</c:v>
                </c:pt>
                <c:pt idx="567" formatCode="General">
                  <c:v>0.34308</c:v>
                </c:pt>
                <c:pt idx="568" formatCode="General">
                  <c:v>0.33853</c:v>
                </c:pt>
                <c:pt idx="569" formatCode="General">
                  <c:v>0.33395999999999998</c:v>
                </c:pt>
                <c:pt idx="570" formatCode="General">
                  <c:v>0.32949000000000001</c:v>
                </c:pt>
                <c:pt idx="571" formatCode="General">
                  <c:v>0.32475999999999999</c:v>
                </c:pt>
                <c:pt idx="572" formatCode="General">
                  <c:v>0.32013000000000003</c:v>
                </c:pt>
                <c:pt idx="573" formatCode="General">
                  <c:v>0.31524999999999997</c:v>
                </c:pt>
                <c:pt idx="574" formatCode="General">
                  <c:v>0.31035000000000001</c:v>
                </c:pt>
                <c:pt idx="575" formatCode="General">
                  <c:v>0.30534</c:v>
                </c:pt>
                <c:pt idx="576" formatCode="General">
                  <c:v>0.30052000000000001</c:v>
                </c:pt>
                <c:pt idx="577" formatCode="General">
                  <c:v>0.29546</c:v>
                </c:pt>
                <c:pt idx="578" formatCode="General">
                  <c:v>0.29050999999999999</c:v>
                </c:pt>
                <c:pt idx="579" formatCode="General">
                  <c:v>0.28532999999999997</c:v>
                </c:pt>
                <c:pt idx="580" formatCode="General">
                  <c:v>0.28000000000000003</c:v>
                </c:pt>
                <c:pt idx="581" formatCode="General">
                  <c:v>0.27473999999999998</c:v>
                </c:pt>
                <c:pt idx="582" formatCode="General">
                  <c:v>0.26950000000000002</c:v>
                </c:pt>
                <c:pt idx="583" formatCode="General">
                  <c:v>0.26427</c:v>
                </c:pt>
                <c:pt idx="584" formatCode="General">
                  <c:v>0.25894</c:v>
                </c:pt>
                <c:pt idx="585" formatCode="General">
                  <c:v>0.25344</c:v>
                </c:pt>
                <c:pt idx="586" formatCode="General">
                  <c:v>0.24776999999999999</c:v>
                </c:pt>
                <c:pt idx="587" formatCode="General">
                  <c:v>0.24234</c:v>
                </c:pt>
                <c:pt idx="588" formatCode="General">
                  <c:v>0.23660999999999999</c:v>
                </c:pt>
                <c:pt idx="589" formatCode="General">
                  <c:v>0.23119000000000001</c:v>
                </c:pt>
                <c:pt idx="590" formatCode="General">
                  <c:v>0.22549</c:v>
                </c:pt>
                <c:pt idx="591" formatCode="General">
                  <c:v>0.21975</c:v>
                </c:pt>
                <c:pt idx="592" formatCode="General">
                  <c:v>0.21379000000000001</c:v>
                </c:pt>
                <c:pt idx="593" formatCode="General">
                  <c:v>0.20824000000000001</c:v>
                </c:pt>
                <c:pt idx="594" formatCode="General">
                  <c:v>0.20238999999999999</c:v>
                </c:pt>
                <c:pt idx="595" formatCode="General">
                  <c:v>0.19621</c:v>
                </c:pt>
                <c:pt idx="596" formatCode="General">
                  <c:v>0.19026000000000001</c:v>
                </c:pt>
                <c:pt idx="597" formatCode="General">
                  <c:v>0.18446000000000001</c:v>
                </c:pt>
                <c:pt idx="598" formatCode="General">
                  <c:v>0.17832999999999999</c:v>
                </c:pt>
                <c:pt idx="599" formatCode="General">
                  <c:v>0.17229</c:v>
                </c:pt>
                <c:pt idx="600" formatCode="General">
                  <c:v>0.16636999999999999</c:v>
                </c:pt>
                <c:pt idx="601" formatCode="General">
                  <c:v>0.16017000000000001</c:v>
                </c:pt>
                <c:pt idx="602" formatCode="General">
                  <c:v>0.15398999999999999</c:v>
                </c:pt>
                <c:pt idx="603" formatCode="General">
                  <c:v>0.14806</c:v>
                </c:pt>
                <c:pt idx="604" formatCode="General">
                  <c:v>0.14199999999999999</c:v>
                </c:pt>
                <c:pt idx="605" formatCode="General">
                  <c:v>0.1353</c:v>
                </c:pt>
                <c:pt idx="606" formatCode="General">
                  <c:v>0.12934999999999999</c:v>
                </c:pt>
                <c:pt idx="607" formatCode="General">
                  <c:v>0.12297</c:v>
                </c:pt>
                <c:pt idx="608" formatCode="General">
                  <c:v>0.11684</c:v>
                </c:pt>
                <c:pt idx="609" formatCode="General">
                  <c:v>0.11076999999999999</c:v>
                </c:pt>
                <c:pt idx="610" formatCode="General">
                  <c:v>0.10443</c:v>
                </c:pt>
                <c:pt idx="611" formatCode="General">
                  <c:v>9.7651000000000002E-2</c:v>
                </c:pt>
                <c:pt idx="612" formatCode="General">
                  <c:v>9.1730000000000006E-2</c:v>
                </c:pt>
                <c:pt idx="613" formatCode="General">
                  <c:v>8.5278999999999994E-2</c:v>
                </c:pt>
                <c:pt idx="614" formatCode="General">
                  <c:v>7.9134999999999997E-2</c:v>
                </c:pt>
                <c:pt idx="615" formatCode="General">
                  <c:v>7.2791999999999996E-2</c:v>
                </c:pt>
                <c:pt idx="616" formatCode="General">
                  <c:v>6.6429000000000002E-2</c:v>
                </c:pt>
                <c:pt idx="617" formatCode="General">
                  <c:v>5.9930999999999998E-2</c:v>
                </c:pt>
                <c:pt idx="618" formatCode="General">
                  <c:v>5.3365000000000003E-2</c:v>
                </c:pt>
                <c:pt idx="619" formatCode="General">
                  <c:v>4.6363000000000001E-2</c:v>
                </c:pt>
                <c:pt idx="620" formatCode="General">
                  <c:v>4.0514000000000001E-2</c:v>
                </c:pt>
                <c:pt idx="621" formatCode="General">
                  <c:v>3.4072999999999999E-2</c:v>
                </c:pt>
                <c:pt idx="622" formatCode="General">
                  <c:v>2.8142E-2</c:v>
                </c:pt>
                <c:pt idx="623" formatCode="General">
                  <c:v>2.0979000000000001E-2</c:v>
                </c:pt>
                <c:pt idx="624" formatCode="General">
                  <c:v>1.4259000000000001E-2</c:v>
                </c:pt>
                <c:pt idx="625" formatCode="General">
                  <c:v>8.9458999999999997E-3</c:v>
                </c:pt>
                <c:pt idx="626" formatCode="General">
                  <c:v>1.9811999999999998E-3</c:v>
                </c:pt>
                <c:pt idx="627" formatCode="General">
                  <c:v>-3.6754000000000001E-3</c:v>
                </c:pt>
                <c:pt idx="628" formatCode="General">
                  <c:v>-1.0286E-2</c:v>
                </c:pt>
                <c:pt idx="629" formatCode="General">
                  <c:v>-1.7191000000000001E-2</c:v>
                </c:pt>
                <c:pt idx="630" formatCode="General">
                  <c:v>-2.3304999999999999E-2</c:v>
                </c:pt>
                <c:pt idx="631" formatCode="General">
                  <c:v>-2.9267000000000001E-2</c:v>
                </c:pt>
                <c:pt idx="632" formatCode="General">
                  <c:v>-3.5933E-2</c:v>
                </c:pt>
                <c:pt idx="633" formatCode="General">
                  <c:v>-4.1341999999999997E-2</c:v>
                </c:pt>
                <c:pt idx="634" formatCode="General">
                  <c:v>-4.8174000000000002E-2</c:v>
                </c:pt>
                <c:pt idx="635" formatCode="General">
                  <c:v>-5.4877000000000002E-2</c:v>
                </c:pt>
                <c:pt idx="636" formatCode="General">
                  <c:v>-6.0158000000000003E-2</c:v>
                </c:pt>
                <c:pt idx="637" formatCode="General">
                  <c:v>-6.5406000000000006E-2</c:v>
                </c:pt>
                <c:pt idx="638" formatCode="General">
                  <c:v>-7.2348999999999997E-2</c:v>
                </c:pt>
                <c:pt idx="639" formatCode="General">
                  <c:v>-7.8564999999999996E-2</c:v>
                </c:pt>
                <c:pt idx="640" formatCode="General">
                  <c:v>-8.4851999999999997E-2</c:v>
                </c:pt>
                <c:pt idx="641" formatCode="General">
                  <c:v>-8.9000999999999997E-2</c:v>
                </c:pt>
                <c:pt idx="642" formatCode="General">
                  <c:v>-9.5158999999999994E-2</c:v>
                </c:pt>
                <c:pt idx="643" formatCode="General">
                  <c:v>-0.10045</c:v>
                </c:pt>
                <c:pt idx="644" formatCode="General">
                  <c:v>-0.10606</c:v>
                </c:pt>
                <c:pt idx="645" formatCode="General">
                  <c:v>-0.11244</c:v>
                </c:pt>
                <c:pt idx="646" formatCode="General">
                  <c:v>-0.1174</c:v>
                </c:pt>
                <c:pt idx="647" formatCode="General">
                  <c:v>-0.12254</c:v>
                </c:pt>
                <c:pt idx="648" formatCode="General">
                  <c:v>-0.12805</c:v>
                </c:pt>
                <c:pt idx="649" formatCode="General">
                  <c:v>-0.13346</c:v>
                </c:pt>
                <c:pt idx="650" formatCode="General">
                  <c:v>-0.1394</c:v>
                </c:pt>
                <c:pt idx="651" formatCode="General">
                  <c:v>-0.14444000000000001</c:v>
                </c:pt>
                <c:pt idx="652">
                  <c:v>-0.14962</c:v>
                </c:pt>
                <c:pt idx="653">
                  <c:v>-0.15504999999999999</c:v>
                </c:pt>
                <c:pt idx="654">
                  <c:v>-0.16063</c:v>
                </c:pt>
                <c:pt idx="655">
                  <c:v>-0.16575999999999999</c:v>
                </c:pt>
                <c:pt idx="656">
                  <c:v>-0.17102000000000001</c:v>
                </c:pt>
                <c:pt idx="657">
                  <c:v>-0.17652999999999999</c:v>
                </c:pt>
                <c:pt idx="658">
                  <c:v>-0.18207999999999999</c:v>
                </c:pt>
                <c:pt idx="659">
                  <c:v>-0.18689</c:v>
                </c:pt>
                <c:pt idx="660">
                  <c:v>-0.19289999999999999</c:v>
                </c:pt>
                <c:pt idx="661">
                  <c:v>-0.19728999999999999</c:v>
                </c:pt>
                <c:pt idx="662">
                  <c:v>-0.20229</c:v>
                </c:pt>
                <c:pt idx="663">
                  <c:v>-0.20782</c:v>
                </c:pt>
                <c:pt idx="664">
                  <c:v>-0.2127</c:v>
                </c:pt>
                <c:pt idx="665">
                  <c:v>-0.21790999999999999</c:v>
                </c:pt>
                <c:pt idx="666">
                  <c:v>-0.22272</c:v>
                </c:pt>
                <c:pt idx="667">
                  <c:v>-0.22828000000000001</c:v>
                </c:pt>
                <c:pt idx="668">
                  <c:v>-0.23299</c:v>
                </c:pt>
                <c:pt idx="669">
                  <c:v>-0.23783000000000001</c:v>
                </c:pt>
                <c:pt idx="670">
                  <c:v>-0.24293999999999999</c:v>
                </c:pt>
                <c:pt idx="671">
                  <c:v>-0.24767</c:v>
                </c:pt>
                <c:pt idx="672">
                  <c:v>-0.25242999999999999</c:v>
                </c:pt>
                <c:pt idx="673">
                  <c:v>-0.25719999999999998</c:v>
                </c:pt>
                <c:pt idx="674">
                  <c:v>-0.26201000000000002</c:v>
                </c:pt>
                <c:pt idx="675">
                  <c:v>-0.26695000000000002</c:v>
                </c:pt>
                <c:pt idx="676">
                  <c:v>-0.27179999999999999</c:v>
                </c:pt>
                <c:pt idx="677">
                  <c:v>-0.27610000000000001</c:v>
                </c:pt>
                <c:pt idx="678">
                  <c:v>-0.28083000000000002</c:v>
                </c:pt>
                <c:pt idx="679">
                  <c:v>-0.28573999999999999</c:v>
                </c:pt>
                <c:pt idx="680">
                  <c:v>-0.29014000000000001</c:v>
                </c:pt>
                <c:pt idx="681">
                  <c:v>-0.29493000000000003</c:v>
                </c:pt>
                <c:pt idx="682">
                  <c:v>-0.29908000000000001</c:v>
                </c:pt>
                <c:pt idx="683">
                  <c:v>-0.30345</c:v>
                </c:pt>
                <c:pt idx="684">
                  <c:v>-0.30813000000000001</c:v>
                </c:pt>
                <c:pt idx="685">
                  <c:v>-0.31241999999999998</c:v>
                </c:pt>
                <c:pt idx="686">
                  <c:v>-0.31663999999999998</c:v>
                </c:pt>
                <c:pt idx="687">
                  <c:v>-0.32091999999999998</c:v>
                </c:pt>
                <c:pt idx="688">
                  <c:v>-0.32508999999999999</c:v>
                </c:pt>
                <c:pt idx="689">
                  <c:v>-0.32943</c:v>
                </c:pt>
                <c:pt idx="690">
                  <c:v>-0.33345999999999998</c:v>
                </c:pt>
                <c:pt idx="691">
                  <c:v>-0.33760000000000001</c:v>
                </c:pt>
                <c:pt idx="692">
                  <c:v>-0.34183000000000002</c:v>
                </c:pt>
                <c:pt idx="693">
                  <c:v>-0.34561999999999998</c:v>
                </c:pt>
                <c:pt idx="694">
                  <c:v>-0.34961999999999999</c:v>
                </c:pt>
                <c:pt idx="695">
                  <c:v>-0.35363</c:v>
                </c:pt>
                <c:pt idx="696">
                  <c:v>-0.35764000000000001</c:v>
                </c:pt>
                <c:pt idx="697">
                  <c:v>-0.36142999999999997</c:v>
                </c:pt>
                <c:pt idx="698">
                  <c:v>-0.36515999999999998</c:v>
                </c:pt>
                <c:pt idx="699">
                  <c:v>-0.36881999999999998</c:v>
                </c:pt>
                <c:pt idx="700">
                  <c:v>-0.37236999999999998</c:v>
                </c:pt>
                <c:pt idx="701">
                  <c:v>-0.37624999999999997</c:v>
                </c:pt>
                <c:pt idx="702">
                  <c:v>-0.37966</c:v>
                </c:pt>
                <c:pt idx="703">
                  <c:v>-0.38323000000000002</c:v>
                </c:pt>
                <c:pt idx="704">
                  <c:v>-0.38684000000000002</c:v>
                </c:pt>
                <c:pt idx="705" formatCode="General">
                  <c:v>-0.38996999999999998</c:v>
                </c:pt>
                <c:pt idx="706" formatCode="General">
                  <c:v>-0.39345999999999998</c:v>
                </c:pt>
                <c:pt idx="707" formatCode="General">
                  <c:v>-0.39683000000000002</c:v>
                </c:pt>
                <c:pt idx="708" formatCode="General">
                  <c:v>-0.39993000000000001</c:v>
                </c:pt>
                <c:pt idx="709" formatCode="General">
                  <c:v>-0.40315000000000001</c:v>
                </c:pt>
                <c:pt idx="710" formatCode="General">
                  <c:v>-0.40626000000000001</c:v>
                </c:pt>
                <c:pt idx="711" formatCode="General">
                  <c:v>-0.40928999999999999</c:v>
                </c:pt>
                <c:pt idx="712" formatCode="General">
                  <c:v>-0.41231000000000001</c:v>
                </c:pt>
                <c:pt idx="713" formatCode="General">
                  <c:v>-0.41522999999999999</c:v>
                </c:pt>
                <c:pt idx="714" formatCode="General">
                  <c:v>-0.41824</c:v>
                </c:pt>
                <c:pt idx="715" formatCode="General">
                  <c:v>-0.42104000000000003</c:v>
                </c:pt>
                <c:pt idx="716" formatCode="General">
                  <c:v>-0.42381999999999997</c:v>
                </c:pt>
                <c:pt idx="717" formatCode="General">
                  <c:v>-0.42660999999999999</c:v>
                </c:pt>
                <c:pt idx="718" formatCode="General">
                  <c:v>-0.42931999999999998</c:v>
                </c:pt>
                <c:pt idx="719" formatCode="General">
                  <c:v>-0.43185000000000001</c:v>
                </c:pt>
                <c:pt idx="720" formatCode="General">
                  <c:v>-0.43442999999999998</c:v>
                </c:pt>
                <c:pt idx="721" formatCode="General">
                  <c:v>-0.43681999999999999</c:v>
                </c:pt>
                <c:pt idx="722" formatCode="General">
                  <c:v>-0.43924000000000002</c:v>
                </c:pt>
                <c:pt idx="723" formatCode="General">
                  <c:v>-0.44158999999999998</c:v>
                </c:pt>
                <c:pt idx="724" formatCode="General">
                  <c:v>-0.44396999999999998</c:v>
                </c:pt>
                <c:pt idx="725" formatCode="General">
                  <c:v>-0.44624000000000003</c:v>
                </c:pt>
                <c:pt idx="726" formatCode="General">
                  <c:v>-0.44829000000000002</c:v>
                </c:pt>
                <c:pt idx="727" formatCode="General">
                  <c:v>-0.45046999999999998</c:v>
                </c:pt>
                <c:pt idx="728" formatCode="General">
                  <c:v>-0.45240000000000002</c:v>
                </c:pt>
                <c:pt idx="729" formatCode="General">
                  <c:v>-0.45435999999999999</c:v>
                </c:pt>
                <c:pt idx="730" formatCode="General">
                  <c:v>-0.45623999999999998</c:v>
                </c:pt>
                <c:pt idx="731" formatCode="General">
                  <c:v>-0.45812000000000003</c:v>
                </c:pt>
                <c:pt idx="732" formatCode="General">
                  <c:v>-0.45987</c:v>
                </c:pt>
                <c:pt idx="733" formatCode="General">
                  <c:v>-0.46156000000000003</c:v>
                </c:pt>
                <c:pt idx="734" formatCode="General">
                  <c:v>-0.46322000000000002</c:v>
                </c:pt>
                <c:pt idx="735" formatCode="General">
                  <c:v>-0.46473999999999999</c:v>
                </c:pt>
                <c:pt idx="736" formatCode="General">
                  <c:v>-0.46627000000000002</c:v>
                </c:pt>
                <c:pt idx="737" formatCode="General">
                  <c:v>-0.46772999999999998</c:v>
                </c:pt>
                <c:pt idx="738" formatCode="General">
                  <c:v>-0.46901999999999999</c:v>
                </c:pt>
                <c:pt idx="739" formatCode="General">
                  <c:v>-0.47037000000000001</c:v>
                </c:pt>
                <c:pt idx="740" formatCode="General">
                  <c:v>-0.47154000000000001</c:v>
                </c:pt>
                <c:pt idx="741" formatCode="General">
                  <c:v>-0.47267999999999999</c:v>
                </c:pt>
                <c:pt idx="742" formatCode="General">
                  <c:v>-0.47372999999999998</c:v>
                </c:pt>
                <c:pt idx="743" formatCode="General">
                  <c:v>-0.4748</c:v>
                </c:pt>
                <c:pt idx="744" formatCode="General">
                  <c:v>-0.47569</c:v>
                </c:pt>
                <c:pt idx="745" formatCode="General">
                  <c:v>-0.47654999999999997</c:v>
                </c:pt>
                <c:pt idx="746" formatCode="General">
                  <c:v>-0.47736000000000001</c:v>
                </c:pt>
                <c:pt idx="747" formatCode="General">
                  <c:v>-0.47806999999999999</c:v>
                </c:pt>
                <c:pt idx="748" formatCode="General">
                  <c:v>-0.47871999999999998</c:v>
                </c:pt>
                <c:pt idx="749" formatCode="General">
                  <c:v>-0.47928999999999999</c:v>
                </c:pt>
                <c:pt idx="750">
                  <c:v>-0.47982000000000002</c:v>
                </c:pt>
                <c:pt idx="751" formatCode="General">
                  <c:v>-0.48021999999999998</c:v>
                </c:pt>
                <c:pt idx="752" formatCode="General">
                  <c:v>-0.48057</c:v>
                </c:pt>
                <c:pt idx="753" formatCode="General">
                  <c:v>-0.48086000000000001</c:v>
                </c:pt>
                <c:pt idx="754" formatCode="General">
                  <c:v>-0.48108000000000001</c:v>
                </c:pt>
                <c:pt idx="755" formatCode="General">
                  <c:v>-0.48120000000000002</c:v>
                </c:pt>
                <c:pt idx="756" formatCode="General">
                  <c:v>-0.48126999999999998</c:v>
                </c:pt>
                <c:pt idx="757" formatCode="General">
                  <c:v>-0.48126000000000002</c:v>
                </c:pt>
                <c:pt idx="758" formatCode="General">
                  <c:v>-0.48116999999999999</c:v>
                </c:pt>
                <c:pt idx="759" formatCode="General">
                  <c:v>-0.48099999999999998</c:v>
                </c:pt>
                <c:pt idx="760" formatCode="General">
                  <c:v>-0.48076999999999998</c:v>
                </c:pt>
                <c:pt idx="761" formatCode="General">
                  <c:v>-0.48046</c:v>
                </c:pt>
                <c:pt idx="762" formatCode="General">
                  <c:v>-0.48005999999999999</c:v>
                </c:pt>
                <c:pt idx="763" formatCode="General">
                  <c:v>-0.47960000000000003</c:v>
                </c:pt>
                <c:pt idx="764" formatCode="General">
                  <c:v>-0.47904000000000002</c:v>
                </c:pt>
                <c:pt idx="765" formatCode="General">
                  <c:v>-0.47843999999999998</c:v>
                </c:pt>
                <c:pt idx="766" formatCode="General">
                  <c:v>-0.47775000000000001</c:v>
                </c:pt>
                <c:pt idx="767" formatCode="General">
                  <c:v>-0.47697000000000001</c:v>
                </c:pt>
                <c:pt idx="768" formatCode="General">
                  <c:v>-0.47616000000000003</c:v>
                </c:pt>
                <c:pt idx="769" formatCode="General">
                  <c:v>-0.47521000000000002</c:v>
                </c:pt>
                <c:pt idx="770" formatCode="General">
                  <c:v>-0.47423999999999999</c:v>
                </c:pt>
                <c:pt idx="771" formatCode="General">
                  <c:v>-0.47317999999999999</c:v>
                </c:pt>
                <c:pt idx="772" formatCode="General">
                  <c:v>-0.47198000000000001</c:v>
                </c:pt>
                <c:pt idx="773" formatCode="General">
                  <c:v>-0.47075</c:v>
                </c:pt>
                <c:pt idx="774" formatCode="General">
                  <c:v>-0.46951999999999999</c:v>
                </c:pt>
                <c:pt idx="775" formatCode="General">
                  <c:v>-0.46805999999999998</c:v>
                </c:pt>
                <c:pt idx="776" formatCode="General">
                  <c:v>-0.46664</c:v>
                </c:pt>
                <c:pt idx="777" formatCode="General">
                  <c:v>-0.46512999999999999</c:v>
                </c:pt>
                <c:pt idx="778" formatCode="General">
                  <c:v>-0.46351999999999999</c:v>
                </c:pt>
                <c:pt idx="779" formatCode="General">
                  <c:v>-0.46187</c:v>
                </c:pt>
                <c:pt idx="780" formatCode="General">
                  <c:v>-0.46005000000000001</c:v>
                </c:pt>
                <c:pt idx="781" formatCode="General">
                  <c:v>-0.45818999999999999</c:v>
                </c:pt>
                <c:pt idx="782" formatCode="General">
                  <c:v>-0.45628000000000002</c:v>
                </c:pt>
                <c:pt idx="783" formatCode="General">
                  <c:v>-0.45435999999999999</c:v>
                </c:pt>
                <c:pt idx="784" formatCode="General">
                  <c:v>-0.45229999999999998</c:v>
                </c:pt>
                <c:pt idx="785" formatCode="General">
                  <c:v>-0.45007999999999998</c:v>
                </c:pt>
                <c:pt idx="786" formatCode="General">
                  <c:v>-0.44797999999999999</c:v>
                </c:pt>
                <c:pt idx="787" formatCode="General">
                  <c:v>-0.44561000000000001</c:v>
                </c:pt>
                <c:pt idx="788" formatCode="General">
                  <c:v>-0.44329000000000002</c:v>
                </c:pt>
                <c:pt idx="789" formatCode="General">
                  <c:v>-0.44081999999999999</c:v>
                </c:pt>
                <c:pt idx="790" formatCode="General">
                  <c:v>-0.43825999999999998</c:v>
                </c:pt>
                <c:pt idx="791" formatCode="General">
                  <c:v>-0.43568000000000001</c:v>
                </c:pt>
                <c:pt idx="792" formatCode="General">
                  <c:v>-0.43301000000000001</c:v>
                </c:pt>
                <c:pt idx="793" formatCode="General">
                  <c:v>-0.43037999999999998</c:v>
                </c:pt>
                <c:pt idx="794" formatCode="General">
                  <c:v>-0.42738999999999999</c:v>
                </c:pt>
                <c:pt idx="795" formatCode="General">
                  <c:v>-0.42463000000000001</c:v>
                </c:pt>
                <c:pt idx="796" formatCode="General">
                  <c:v>-0.42172999999999999</c:v>
                </c:pt>
                <c:pt idx="797" formatCode="General">
                  <c:v>-0.41860999999999998</c:v>
                </c:pt>
                <c:pt idx="798" formatCode="General">
                  <c:v>-0.41555999999999998</c:v>
                </c:pt>
                <c:pt idx="799" formatCode="General">
                  <c:v>-0.41237000000000001</c:v>
                </c:pt>
                <c:pt idx="800" formatCode="General">
                  <c:v>-0.40914</c:v>
                </c:pt>
                <c:pt idx="801" formatCode="General">
                  <c:v>-0.40577000000000002</c:v>
                </c:pt>
                <c:pt idx="802" formatCode="General">
                  <c:v>-0.40227000000000002</c:v>
                </c:pt>
                <c:pt idx="803" formatCode="General">
                  <c:v>-0.39878999999999998</c:v>
                </c:pt>
                <c:pt idx="804" formatCode="General">
                  <c:v>-0.39523999999999998</c:v>
                </c:pt>
                <c:pt idx="805" formatCode="General">
                  <c:v>-0.39163999999999999</c:v>
                </c:pt>
                <c:pt idx="806" formatCode="General">
                  <c:v>-0.38813999999999999</c:v>
                </c:pt>
                <c:pt idx="807" formatCode="General">
                  <c:v>-0.38440000000000002</c:v>
                </c:pt>
                <c:pt idx="808" formatCode="General">
                  <c:v>-0.38045000000000001</c:v>
                </c:pt>
                <c:pt idx="809" formatCode="General">
                  <c:v>-0.37668000000000001</c:v>
                </c:pt>
                <c:pt idx="810" formatCode="General">
                  <c:v>-0.37258000000000002</c:v>
                </c:pt>
                <c:pt idx="811" formatCode="General">
                  <c:v>-0.36865999999999999</c:v>
                </c:pt>
                <c:pt idx="812" formatCode="General">
                  <c:v>-0.36459000000000003</c:v>
                </c:pt>
                <c:pt idx="813" formatCode="General">
                  <c:v>-0.36022999999999999</c:v>
                </c:pt>
                <c:pt idx="814" formatCode="General">
                  <c:v>-0.35621999999999998</c:v>
                </c:pt>
                <c:pt idx="815" formatCode="General">
                  <c:v>-0.35181000000000001</c:v>
                </c:pt>
                <c:pt idx="816" formatCode="General">
                  <c:v>-0.34755000000000003</c:v>
                </c:pt>
                <c:pt idx="817" formatCode="General">
                  <c:v>-0.34316999999999998</c:v>
                </c:pt>
                <c:pt idx="818" formatCode="General">
                  <c:v>-0.33867999999999998</c:v>
                </c:pt>
                <c:pt idx="819" formatCode="General">
                  <c:v>-0.33394000000000001</c:v>
                </c:pt>
                <c:pt idx="820" formatCode="General">
                  <c:v>-0.32945999999999998</c:v>
                </c:pt>
                <c:pt idx="821" formatCode="General">
                  <c:v>-0.32469999999999999</c:v>
                </c:pt>
                <c:pt idx="822" formatCode="General">
                  <c:v>-0.32013999999999998</c:v>
                </c:pt>
                <c:pt idx="823" formatCode="General">
                  <c:v>-0.31524999999999997</c:v>
                </c:pt>
                <c:pt idx="824" formatCode="General">
                  <c:v>-0.31046000000000001</c:v>
                </c:pt>
                <c:pt idx="825" formatCode="General">
                  <c:v>-0.30545</c:v>
                </c:pt>
                <c:pt idx="826" formatCode="General">
                  <c:v>-0.30052000000000001</c:v>
                </c:pt>
                <c:pt idx="827" formatCode="General">
                  <c:v>-0.29557</c:v>
                </c:pt>
                <c:pt idx="828" formatCode="General">
                  <c:v>-0.29047000000000001</c:v>
                </c:pt>
                <c:pt idx="829" formatCode="General">
                  <c:v>-0.28505000000000003</c:v>
                </c:pt>
                <c:pt idx="830" formatCode="General">
                  <c:v>-0.27995999999999999</c:v>
                </c:pt>
                <c:pt idx="831" formatCode="General">
                  <c:v>-0.27472999999999997</c:v>
                </c:pt>
                <c:pt idx="832" formatCode="General">
                  <c:v>-0.26956000000000002</c:v>
                </c:pt>
                <c:pt idx="833" formatCode="General">
                  <c:v>-0.26407000000000003</c:v>
                </c:pt>
                <c:pt idx="834" formatCode="General">
                  <c:v>-0.25891999999999998</c:v>
                </c:pt>
                <c:pt idx="835" formatCode="General">
                  <c:v>-0.25319999999999998</c:v>
                </c:pt>
                <c:pt idx="836" formatCode="General">
                  <c:v>-0.24784</c:v>
                </c:pt>
                <c:pt idx="837" formatCode="General">
                  <c:v>-0.24232000000000001</c:v>
                </c:pt>
                <c:pt idx="838" formatCode="General">
                  <c:v>-0.23663000000000001</c:v>
                </c:pt>
                <c:pt idx="839" formatCode="General">
                  <c:v>-0.23114000000000001</c:v>
                </c:pt>
                <c:pt idx="840" formatCode="General">
                  <c:v>-0.22550000000000001</c:v>
                </c:pt>
                <c:pt idx="841" formatCode="General">
                  <c:v>-0.21967999999999999</c:v>
                </c:pt>
                <c:pt idx="842" formatCode="General">
                  <c:v>-0.21401000000000001</c:v>
                </c:pt>
                <c:pt idx="843" formatCode="General">
                  <c:v>-0.20801</c:v>
                </c:pt>
                <c:pt idx="844" formatCode="General">
                  <c:v>-0.20222000000000001</c:v>
                </c:pt>
                <c:pt idx="845" formatCode="General">
                  <c:v>-0.19625000000000001</c:v>
                </c:pt>
                <c:pt idx="846" formatCode="General">
                  <c:v>-0.19034999999999999</c:v>
                </c:pt>
                <c:pt idx="847" formatCode="General">
                  <c:v>-0.18417</c:v>
                </c:pt>
                <c:pt idx="848" formatCode="General">
                  <c:v>-0.17866000000000001</c:v>
                </c:pt>
                <c:pt idx="849" formatCode="General">
                  <c:v>-0.17255999999999999</c:v>
                </c:pt>
                <c:pt idx="850" formatCode="General">
                  <c:v>-0.16653000000000001</c:v>
                </c:pt>
                <c:pt idx="851" formatCode="General">
                  <c:v>-0.16037999999999999</c:v>
                </c:pt>
                <c:pt idx="852" formatCode="General">
                  <c:v>-0.15387999999999999</c:v>
                </c:pt>
                <c:pt idx="853" formatCode="General">
                  <c:v>-0.14821999999999999</c:v>
                </c:pt>
                <c:pt idx="854" formatCode="General">
                  <c:v>-0.14193</c:v>
                </c:pt>
                <c:pt idx="855" formatCode="General">
                  <c:v>-0.13574</c:v>
                </c:pt>
                <c:pt idx="856" formatCode="General">
                  <c:v>-0.12948000000000001</c:v>
                </c:pt>
                <c:pt idx="857" formatCode="General">
                  <c:v>-0.12324</c:v>
                </c:pt>
                <c:pt idx="858" formatCode="General">
                  <c:v>-0.11706999999999999</c:v>
                </c:pt>
                <c:pt idx="859" formatCode="General">
                  <c:v>-0.11081000000000001</c:v>
                </c:pt>
                <c:pt idx="860" formatCode="General">
                  <c:v>-0.10406</c:v>
                </c:pt>
                <c:pt idx="861" formatCode="General">
                  <c:v>-9.7605999999999998E-2</c:v>
                </c:pt>
                <c:pt idx="862" formatCode="General">
                  <c:v>-9.1409000000000004E-2</c:v>
                </c:pt>
                <c:pt idx="863" formatCode="General">
                  <c:v>-8.5450999999999999E-2</c:v>
                </c:pt>
                <c:pt idx="864" formatCode="General">
                  <c:v>-7.9067999999999999E-2</c:v>
                </c:pt>
                <c:pt idx="865" formatCode="General">
                  <c:v>-7.2819999999999996E-2</c:v>
                </c:pt>
                <c:pt idx="866" formatCode="General">
                  <c:v>-6.5582000000000001E-2</c:v>
                </c:pt>
                <c:pt idx="867" formatCode="General">
                  <c:v>-6.0013999999999998E-2</c:v>
                </c:pt>
                <c:pt idx="868" formatCode="General">
                  <c:v>-5.3644999999999998E-2</c:v>
                </c:pt>
                <c:pt idx="869" formatCode="General">
                  <c:v>-4.718E-2</c:v>
                </c:pt>
                <c:pt idx="870" formatCode="General">
                  <c:v>-4.0779999999999997E-2</c:v>
                </c:pt>
                <c:pt idx="871" formatCode="General">
                  <c:v>-3.4558999999999999E-2</c:v>
                </c:pt>
                <c:pt idx="872" formatCode="General">
                  <c:v>-2.7400000000000001E-2</c:v>
                </c:pt>
                <c:pt idx="873" formatCode="General">
                  <c:v>-2.1104000000000001E-2</c:v>
                </c:pt>
                <c:pt idx="874" formatCode="General">
                  <c:v>-1.5334E-2</c:v>
                </c:pt>
                <c:pt idx="875" formatCode="General">
                  <c:v>-7.8545000000000004E-3</c:v>
                </c:pt>
                <c:pt idx="876" formatCode="General">
                  <c:v>-2.4835E-3</c:v>
                </c:pt>
                <c:pt idx="877" formatCode="General">
                  <c:v>3.9310999999999999E-3</c:v>
                </c:pt>
                <c:pt idx="878" formatCode="General">
                  <c:v>9.8592999999999997E-3</c:v>
                </c:pt>
                <c:pt idx="879" formatCode="General">
                  <c:v>1.6390999999999999E-2</c:v>
                </c:pt>
                <c:pt idx="880" formatCode="General">
                  <c:v>2.2837E-2</c:v>
                </c:pt>
                <c:pt idx="881" formatCode="General">
                  <c:v>2.8753999999999998E-2</c:v>
                </c:pt>
                <c:pt idx="882" formatCode="General">
                  <c:v>3.6114E-2</c:v>
                </c:pt>
                <c:pt idx="883" formatCode="General">
                  <c:v>4.2391999999999999E-2</c:v>
                </c:pt>
                <c:pt idx="884" formatCode="General">
                  <c:v>4.8473000000000002E-2</c:v>
                </c:pt>
                <c:pt idx="885" formatCode="General">
                  <c:v>5.4517999999999997E-2</c:v>
                </c:pt>
                <c:pt idx="886" formatCode="General">
                  <c:v>5.9949000000000002E-2</c:v>
                </c:pt>
                <c:pt idx="887" formatCode="General">
                  <c:v>6.5464999999999995E-2</c:v>
                </c:pt>
                <c:pt idx="888" formatCode="General">
                  <c:v>7.2758000000000003E-2</c:v>
                </c:pt>
                <c:pt idx="889" formatCode="General">
                  <c:v>7.8176999999999996E-2</c:v>
                </c:pt>
                <c:pt idx="890" formatCode="General">
                  <c:v>8.3983000000000002E-2</c:v>
                </c:pt>
                <c:pt idx="891" formatCode="General">
                  <c:v>8.9526999999999995E-2</c:v>
                </c:pt>
                <c:pt idx="892" formatCode="General">
                  <c:v>9.5007999999999995E-2</c:v>
                </c:pt>
                <c:pt idx="893" formatCode="General">
                  <c:v>0.10092</c:v>
                </c:pt>
                <c:pt idx="894" formatCode="General">
                  <c:v>0.10607</c:v>
                </c:pt>
                <c:pt idx="895" formatCode="General">
                  <c:v>0.11187999999999999</c:v>
                </c:pt>
                <c:pt idx="896" formatCode="General">
                  <c:v>0.11834</c:v>
                </c:pt>
                <c:pt idx="897" formatCode="General">
                  <c:v>0.12278</c:v>
                </c:pt>
                <c:pt idx="898" formatCode="General">
                  <c:v>0.12845000000000001</c:v>
                </c:pt>
                <c:pt idx="899" formatCode="General">
                  <c:v>0.13346</c:v>
                </c:pt>
                <c:pt idx="900" formatCode="General">
                  <c:v>0.13879</c:v>
                </c:pt>
                <c:pt idx="901" formatCode="General">
                  <c:v>0.14462</c:v>
                </c:pt>
                <c:pt idx="902">
                  <c:v>0.14974000000000001</c:v>
                </c:pt>
                <c:pt idx="903">
                  <c:v>0.15532000000000001</c:v>
                </c:pt>
                <c:pt idx="904">
                  <c:v>0.16075</c:v>
                </c:pt>
                <c:pt idx="905">
                  <c:v>0.16572000000000001</c:v>
                </c:pt>
                <c:pt idx="906">
                  <c:v>0.17116999999999999</c:v>
                </c:pt>
                <c:pt idx="907">
                  <c:v>0.17665</c:v>
                </c:pt>
                <c:pt idx="908">
                  <c:v>0.18163000000000001</c:v>
                </c:pt>
                <c:pt idx="909">
                  <c:v>0.18686</c:v>
                </c:pt>
                <c:pt idx="910">
                  <c:v>0.19242000000000001</c:v>
                </c:pt>
                <c:pt idx="911">
                  <c:v>0.19746</c:v>
                </c:pt>
                <c:pt idx="912">
                  <c:v>0.2024</c:v>
                </c:pt>
                <c:pt idx="913">
                  <c:v>0.20762</c:v>
                </c:pt>
                <c:pt idx="914">
                  <c:v>0.21303</c:v>
                </c:pt>
                <c:pt idx="915">
                  <c:v>0.21767</c:v>
                </c:pt>
                <c:pt idx="916">
                  <c:v>0.22270000000000001</c:v>
                </c:pt>
                <c:pt idx="917">
                  <c:v>0.22770000000000001</c:v>
                </c:pt>
                <c:pt idx="918">
                  <c:v>0.23286999999999999</c:v>
                </c:pt>
                <c:pt idx="919">
                  <c:v>0.23801</c:v>
                </c:pt>
                <c:pt idx="920">
                  <c:v>0.24282999999999999</c:v>
                </c:pt>
                <c:pt idx="921">
                  <c:v>0.24757999999999999</c:v>
                </c:pt>
                <c:pt idx="922">
                  <c:v>0.25266</c:v>
                </c:pt>
                <c:pt idx="923">
                  <c:v>0.25731999999999999</c:v>
                </c:pt>
                <c:pt idx="924">
                  <c:v>0.26202999999999999</c:v>
                </c:pt>
                <c:pt idx="925">
                  <c:v>0.2671</c:v>
                </c:pt>
                <c:pt idx="926">
                  <c:v>0.27145000000000002</c:v>
                </c:pt>
                <c:pt idx="927">
                  <c:v>0.27614</c:v>
                </c:pt>
                <c:pt idx="928">
                  <c:v>0.28112999999999999</c:v>
                </c:pt>
                <c:pt idx="929">
                  <c:v>0.28554000000000002</c:v>
                </c:pt>
                <c:pt idx="930">
                  <c:v>0.29054999999999997</c:v>
                </c:pt>
                <c:pt idx="931">
                  <c:v>0.29459999999999997</c:v>
                </c:pt>
                <c:pt idx="932">
                  <c:v>0.29903000000000002</c:v>
                </c:pt>
                <c:pt idx="933">
                  <c:v>0.30392999999999998</c:v>
                </c:pt>
                <c:pt idx="934">
                  <c:v>0.30787999999999999</c:v>
                </c:pt>
                <c:pt idx="935">
                  <c:v>0.31225999999999998</c:v>
                </c:pt>
                <c:pt idx="936">
                  <c:v>0.31657999999999997</c:v>
                </c:pt>
                <c:pt idx="937">
                  <c:v>0.32094</c:v>
                </c:pt>
                <c:pt idx="938">
                  <c:v>0.3251</c:v>
                </c:pt>
                <c:pt idx="939">
                  <c:v>0.32930999999999999</c:v>
                </c:pt>
                <c:pt idx="940">
                  <c:v>0.33349000000000001</c:v>
                </c:pt>
                <c:pt idx="941">
                  <c:v>0.33755000000000002</c:v>
                </c:pt>
                <c:pt idx="942">
                  <c:v>0.34198000000000001</c:v>
                </c:pt>
                <c:pt idx="943">
                  <c:v>0.34569</c:v>
                </c:pt>
                <c:pt idx="944">
                  <c:v>0.34966000000000003</c:v>
                </c:pt>
                <c:pt idx="945">
                  <c:v>0.35370000000000001</c:v>
                </c:pt>
                <c:pt idx="946">
                  <c:v>0.35749999999999998</c:v>
                </c:pt>
                <c:pt idx="947">
                  <c:v>0.36154999999999998</c:v>
                </c:pt>
                <c:pt idx="948">
                  <c:v>0.36499999999999999</c:v>
                </c:pt>
                <c:pt idx="949">
                  <c:v>0.36892000000000003</c:v>
                </c:pt>
                <c:pt idx="950">
                  <c:v>0.37268000000000001</c:v>
                </c:pt>
                <c:pt idx="951">
                  <c:v>0.37614999999999998</c:v>
                </c:pt>
                <c:pt idx="952">
                  <c:v>0.37964999999999999</c:v>
                </c:pt>
                <c:pt idx="953">
                  <c:v>0.38314999999999999</c:v>
                </c:pt>
                <c:pt idx="954">
                  <c:v>0.38657999999999998</c:v>
                </c:pt>
                <c:pt idx="955" formatCode="General">
                  <c:v>0.39005000000000001</c:v>
                </c:pt>
                <c:pt idx="956" formatCode="General">
                  <c:v>0.39337</c:v>
                </c:pt>
                <c:pt idx="957" formatCode="General">
                  <c:v>0.3967</c:v>
                </c:pt>
                <c:pt idx="958" formatCode="General">
                  <c:v>0.39994000000000002</c:v>
                </c:pt>
                <c:pt idx="959" formatCode="General">
                  <c:v>0.40317999999999998</c:v>
                </c:pt>
                <c:pt idx="960" formatCode="General">
                  <c:v>0.40625</c:v>
                </c:pt>
                <c:pt idx="961" formatCode="General">
                  <c:v>0.40950999999999999</c:v>
                </c:pt>
                <c:pt idx="962" formatCode="General">
                  <c:v>0.41236</c:v>
                </c:pt>
                <c:pt idx="963" formatCode="General">
                  <c:v>0.41533999999999999</c:v>
                </c:pt>
                <c:pt idx="964" formatCode="General">
                  <c:v>0.41820000000000002</c:v>
                </c:pt>
                <c:pt idx="965" formatCode="General">
                  <c:v>0.42102000000000001</c:v>
                </c:pt>
                <c:pt idx="966" formatCode="General">
                  <c:v>0.42383999999999999</c:v>
                </c:pt>
                <c:pt idx="967" formatCode="General">
                  <c:v>0.42659000000000002</c:v>
                </c:pt>
                <c:pt idx="968" formatCode="General">
                  <c:v>0.42931999999999998</c:v>
                </c:pt>
                <c:pt idx="969" formatCode="General">
                  <c:v>0.43185000000000001</c:v>
                </c:pt>
                <c:pt idx="970" formatCode="General">
                  <c:v>0.43432999999999999</c:v>
                </c:pt>
                <c:pt idx="971" formatCode="General">
                  <c:v>0.43690000000000001</c:v>
                </c:pt>
                <c:pt idx="972" formatCode="General">
                  <c:v>0.43924000000000002</c:v>
                </c:pt>
                <c:pt idx="973" formatCode="General">
                  <c:v>0.44164999999999999</c:v>
                </c:pt>
                <c:pt idx="974" formatCode="General">
                  <c:v>0.44385999999999998</c:v>
                </c:pt>
                <c:pt idx="975" formatCode="General">
                  <c:v>0.44618000000000002</c:v>
                </c:pt>
                <c:pt idx="976" formatCode="General">
                  <c:v>0.44825999999999999</c:v>
                </c:pt>
                <c:pt idx="977" formatCode="General">
                  <c:v>0.45039000000000001</c:v>
                </c:pt>
                <c:pt idx="978" formatCode="General">
                  <c:v>0.45236999999999999</c:v>
                </c:pt>
                <c:pt idx="979" formatCode="General">
                  <c:v>0.45434999999999998</c:v>
                </c:pt>
                <c:pt idx="980" formatCode="General">
                  <c:v>0.45633000000000001</c:v>
                </c:pt>
                <c:pt idx="981" formatCode="General">
                  <c:v>0.45810000000000001</c:v>
                </c:pt>
                <c:pt idx="982" formatCode="General">
                  <c:v>0.45987</c:v>
                </c:pt>
                <c:pt idx="983" formatCode="General">
                  <c:v>0.46156000000000003</c:v>
                </c:pt>
                <c:pt idx="984" formatCode="General">
                  <c:v>0.46321000000000001</c:v>
                </c:pt>
                <c:pt idx="985" formatCode="General">
                  <c:v>0.46472000000000002</c:v>
                </c:pt>
                <c:pt idx="986" formatCode="General">
                  <c:v>0.46627999999999997</c:v>
                </c:pt>
                <c:pt idx="987" formatCode="General">
                  <c:v>0.46767999999999998</c:v>
                </c:pt>
                <c:pt idx="988" formatCode="General">
                  <c:v>0.46905999999999998</c:v>
                </c:pt>
                <c:pt idx="989" formatCode="General">
                  <c:v>0.47028999999999999</c:v>
                </c:pt>
                <c:pt idx="990" formatCode="General">
                  <c:v>0.47151999999999999</c:v>
                </c:pt>
                <c:pt idx="991" formatCode="General">
                  <c:v>0.47270000000000001</c:v>
                </c:pt>
                <c:pt idx="992" formatCode="General">
                  <c:v>0.47373999999999999</c:v>
                </c:pt>
                <c:pt idx="993" formatCode="General">
                  <c:v>0.47476000000000002</c:v>
                </c:pt>
                <c:pt idx="994" formatCode="General">
                  <c:v>0.47567999999999999</c:v>
                </c:pt>
                <c:pt idx="995" formatCode="General">
                  <c:v>0.47655999999999998</c:v>
                </c:pt>
                <c:pt idx="996" formatCode="General">
                  <c:v>0.47732999999999998</c:v>
                </c:pt>
                <c:pt idx="997" formatCode="General">
                  <c:v>0.47809000000000001</c:v>
                </c:pt>
                <c:pt idx="998" formatCode="General">
                  <c:v>0.47871000000000002</c:v>
                </c:pt>
                <c:pt idx="999" formatCode="General">
                  <c:v>0.47927999999999998</c:v>
                </c:pt>
                <c:pt idx="1000">
                  <c:v>0.47978999999999999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279632"/>
        <c:axId val="289280808"/>
      </c:scatterChart>
      <c:scatterChart>
        <c:scatterStyle val="smoothMarker"/>
        <c:varyColors val="0"/>
        <c:ser>
          <c:idx val="2"/>
          <c:order val="2"/>
          <c:tx>
            <c:v>E_coil_comp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TA_10turns_10mm_JcBean_n25!$O$3:$O$1050</c:f>
              <c:numCache>
                <c:formatCode>0.00E+00</c:formatCode>
                <c:ptCount val="1048"/>
                <c:pt idx="0">
                  <c:v>-5.2500000000000324E-3</c:v>
                </c:pt>
                <c:pt idx="1">
                  <c:v>-4.5439366706250817E-3</c:v>
                </c:pt>
                <c:pt idx="2">
                  <c:v>-3.8556156021440913E-3</c:v>
                </c:pt>
                <c:pt idx="3">
                  <c:v>-3.1515716505313707E-3</c:v>
                </c:pt>
                <c:pt idx="4">
                  <c:v>-2.5303489669951662E-3</c:v>
                </c:pt>
                <c:pt idx="5">
                  <c:v>-1.8174881510020224E-3</c:v>
                </c:pt>
                <c:pt idx="6">
                  <c:v>-1.2069422811741282E-3</c:v>
                </c:pt>
                <c:pt idx="7">
                  <c:v>-4.961951707370682E-4</c:v>
                </c:pt>
                <c:pt idx="8">
                  <c:v>9.814811099145837E-5</c:v>
                </c:pt>
                <c:pt idx="9">
                  <c:v>8.0252271537140096E-4</c:v>
                </c:pt>
                <c:pt idx="10">
                  <c:v>1.4275448414305392E-3</c:v>
                </c:pt>
                <c:pt idx="11">
                  <c:v>2.1126121747727655E-3</c:v>
                </c:pt>
                <c:pt idx="12">
                  <c:v>2.7394704971224204E-3</c:v>
                </c:pt>
                <c:pt idx="13">
                  <c:v>3.4367327323122643E-3</c:v>
                </c:pt>
                <c:pt idx="14">
                  <c:v>4.0659928352088093E-3</c:v>
                </c:pt>
                <c:pt idx="15">
                  <c:v>4.7535870426115845E-3</c:v>
                </c:pt>
                <c:pt idx="16">
                  <c:v>5.3848028609371767E-3</c:v>
                </c:pt>
                <c:pt idx="17">
                  <c:v>6.0620971970373194E-3</c:v>
                </c:pt>
                <c:pt idx="18">
                  <c:v>6.6837995065834876E-3</c:v>
                </c:pt>
                <c:pt idx="19">
                  <c:v>7.3791756010290754E-3</c:v>
                </c:pt>
                <c:pt idx="20">
                  <c:v>7.9981330678517981E-3</c:v>
                </c:pt>
                <c:pt idx="21">
                  <c:v>8.6573910297862988E-3</c:v>
                </c:pt>
                <c:pt idx="22">
                  <c:v>9.2887260075181777E-3</c:v>
                </c:pt>
                <c:pt idx="23">
                  <c:v>9.9505163604114988E-3</c:v>
                </c:pt>
                <c:pt idx="24">
                  <c:v>1.0594622793335451E-2</c:v>
                </c:pt>
                <c:pt idx="25">
                  <c:v>1.1213702464361541E-2</c:v>
                </c:pt>
                <c:pt idx="26">
                  <c:v>1.1843214779153843E-2</c:v>
                </c:pt>
                <c:pt idx="27">
                  <c:v>1.2468339174960041E-2</c:v>
                </c:pt>
                <c:pt idx="28">
                  <c:v>1.3080875897231559E-2</c:v>
                </c:pt>
                <c:pt idx="29">
                  <c:v>1.3700713095902928E-2</c:v>
                </c:pt>
                <c:pt idx="30">
                  <c:v>1.4303808786432004E-2</c:v>
                </c:pt>
                <c:pt idx="31">
                  <c:v>1.4912450303928182E-2</c:v>
                </c:pt>
                <c:pt idx="32">
                  <c:v>1.5496890321221202E-2</c:v>
                </c:pt>
                <c:pt idx="33">
                  <c:v>1.6099829318990455E-2</c:v>
                </c:pt>
                <c:pt idx="34">
                  <c:v>1.6663630529174078E-2</c:v>
                </c:pt>
                <c:pt idx="35">
                  <c:v>1.7262845984810204E-2</c:v>
                </c:pt>
                <c:pt idx="36">
                  <c:v>1.7803107826179054E-2</c:v>
                </c:pt>
                <c:pt idx="37">
                  <c:v>1.8372678596904002E-2</c:v>
                </c:pt>
                <c:pt idx="38">
                  <c:v>1.8904485337100596E-2</c:v>
                </c:pt>
                <c:pt idx="39">
                  <c:v>1.9464994104134992E-2</c:v>
                </c:pt>
                <c:pt idx="40">
                  <c:v>1.9974233978684752E-2</c:v>
                </c:pt>
                <c:pt idx="41">
                  <c:v>2.0494567415913156E-2</c:v>
                </c:pt>
                <c:pt idx="42">
                  <c:v>2.101287253207329E-2</c:v>
                </c:pt>
                <c:pt idx="43">
                  <c:v>2.1504788614678971E-2</c:v>
                </c:pt>
                <c:pt idx="44">
                  <c:v>2.1985050438455001E-2</c:v>
                </c:pt>
                <c:pt idx="45">
                  <c:v>2.2465068477685701E-2</c:v>
                </c:pt>
                <c:pt idx="46">
                  <c:v>2.291598597166794E-2</c:v>
                </c:pt>
                <c:pt idx="47">
                  <c:v>2.3364786846627239E-2</c:v>
                </c:pt>
                <c:pt idx="48">
                  <c:v>2.3792668079065493E-2</c:v>
                </c:pt>
                <c:pt idx="49">
                  <c:v>2.4218667722870679E-2</c:v>
                </c:pt>
                <c:pt idx="50">
                  <c:v>2.4634494763011827E-2</c:v>
                </c:pt>
                <c:pt idx="51">
                  <c:v>2.5025568664983955E-2</c:v>
                </c:pt>
                <c:pt idx="52">
                  <c:v>2.5403058699085879E-2</c:v>
                </c:pt>
                <c:pt idx="53">
                  <c:v>2.5767595392042597E-2</c:v>
                </c:pt>
                <c:pt idx="54">
                  <c:v>2.6125300293231235E-2</c:v>
                </c:pt>
                <c:pt idx="55">
                  <c:v>2.6458492010545898E-2</c:v>
                </c:pt>
                <c:pt idx="56">
                  <c:v>2.6788925725217572E-2</c:v>
                </c:pt>
                <c:pt idx="57">
                  <c:v>2.7083166069407583E-2</c:v>
                </c:pt>
                <c:pt idx="58">
                  <c:v>2.7371520612450739E-2</c:v>
                </c:pt>
                <c:pt idx="59">
                  <c:v>2.7647395929312646E-2</c:v>
                </c:pt>
                <c:pt idx="60">
                  <c:v>2.7898417482494997E-2</c:v>
                </c:pt>
                <c:pt idx="61">
                  <c:v>2.813823889075423E-2</c:v>
                </c:pt>
                <c:pt idx="62">
                  <c:v>2.8362107958164851E-2</c:v>
                </c:pt>
                <c:pt idx="63">
                  <c:v>2.8555640769177049E-2</c:v>
                </c:pt>
                <c:pt idx="64">
                  <c:v>2.874833902777596E-2</c:v>
                </c:pt>
                <c:pt idx="65">
                  <c:v>2.8914859766945911E-2</c:v>
                </c:pt>
                <c:pt idx="66">
                  <c:v>2.9056287067342867E-2</c:v>
                </c:pt>
                <c:pt idx="67">
                  <c:v>2.9186576758706007E-2</c:v>
                </c:pt>
                <c:pt idx="68">
                  <c:v>2.9298175170629048E-2</c:v>
                </c:pt>
                <c:pt idx="69">
                  <c:v>2.9388537425191597E-2</c:v>
                </c:pt>
                <c:pt idx="70">
                  <c:v>2.946325494890939E-2</c:v>
                </c:pt>
                <c:pt idx="71">
                  <c:v>2.9513814477382605E-2</c:v>
                </c:pt>
                <c:pt idx="72">
                  <c:v>2.9553741962884683E-2</c:v>
                </c:pt>
                <c:pt idx="73">
                  <c:v>2.9568465433916669E-2</c:v>
                </c:pt>
                <c:pt idx="74">
                  <c:v>2.9576148838067029E-2</c:v>
                </c:pt>
                <c:pt idx="75">
                  <c:v>2.9546500669194731E-2</c:v>
                </c:pt>
                <c:pt idx="76">
                  <c:v>2.9509451036745848E-2</c:v>
                </c:pt>
                <c:pt idx="77">
                  <c:v>2.9443263400331821E-2</c:v>
                </c:pt>
                <c:pt idx="78">
                  <c:v>2.9356584439947819E-2</c:v>
                </c:pt>
                <c:pt idx="79">
                  <c:v>2.9262407646001354E-2</c:v>
                </c:pt>
                <c:pt idx="80">
                  <c:v>2.9137439312312136E-2</c:v>
                </c:pt>
                <c:pt idx="81">
                  <c:v>2.9005031842216478E-2</c:v>
                </c:pt>
                <c:pt idx="82">
                  <c:v>2.8839737358534512E-2</c:v>
                </c:pt>
                <c:pt idx="83">
                  <c:v>2.8666141976726262E-2</c:v>
                </c:pt>
                <c:pt idx="84">
                  <c:v>2.846322197028936E-2</c:v>
                </c:pt>
                <c:pt idx="85">
                  <c:v>2.8242895068883805E-2</c:v>
                </c:pt>
                <c:pt idx="86">
                  <c:v>2.8006755485976337E-2</c:v>
                </c:pt>
                <c:pt idx="87">
                  <c:v>2.7745908619783988E-2</c:v>
                </c:pt>
                <c:pt idx="88">
                  <c:v>2.7461813848220246E-2</c:v>
                </c:pt>
                <c:pt idx="89">
                  <c:v>2.7195183017644647E-2</c:v>
                </c:pt>
                <c:pt idx="90">
                  <c:v>2.6865012648347758E-2</c:v>
                </c:pt>
                <c:pt idx="91">
                  <c:v>2.656114925319103E-2</c:v>
                </c:pt>
                <c:pt idx="92">
                  <c:v>2.6216820613407243E-2</c:v>
                </c:pt>
                <c:pt idx="93">
                  <c:v>2.5840219379511586E-2</c:v>
                </c:pt>
                <c:pt idx="94">
                  <c:v>2.5448558223886142E-2</c:v>
                </c:pt>
                <c:pt idx="95">
                  <c:v>2.5059170660455377E-2</c:v>
                </c:pt>
                <c:pt idx="96">
                  <c:v>2.4656087804003107E-2</c:v>
                </c:pt>
                <c:pt idx="97">
                  <c:v>2.4215082741620125E-2</c:v>
                </c:pt>
                <c:pt idx="98">
                  <c:v>2.3778870070047337E-2</c:v>
                </c:pt>
                <c:pt idx="99">
                  <c:v>2.3291034682383832E-2</c:v>
                </c:pt>
                <c:pt idx="100">
                  <c:v>2.2862433412927652E-2</c:v>
                </c:pt>
                <c:pt idx="101">
                  <c:v>2.2379729518389735E-2</c:v>
                </c:pt>
                <c:pt idx="102">
                  <c:v>2.1866958131506714E-2</c:v>
                </c:pt>
                <c:pt idx="103">
                  <c:v>2.1323185330054506E-2</c:v>
                </c:pt>
                <c:pt idx="104">
                  <c:v>2.0829913165142253E-2</c:v>
                </c:pt>
                <c:pt idx="105">
                  <c:v>2.023539657811177E-2</c:v>
                </c:pt>
                <c:pt idx="106">
                  <c:v>1.9733518989815096E-2</c:v>
                </c:pt>
                <c:pt idx="107">
                  <c:v>1.9146552728300043E-2</c:v>
                </c:pt>
                <c:pt idx="108">
                  <c:v>1.8573694563658608E-2</c:v>
                </c:pt>
                <c:pt idx="109">
                  <c:v>1.7990301964254329E-2</c:v>
                </c:pt>
                <c:pt idx="110">
                  <c:v>1.7413434379183856E-2</c:v>
                </c:pt>
                <c:pt idx="111">
                  <c:v>1.688687717525135E-2</c:v>
                </c:pt>
                <c:pt idx="112">
                  <c:v>1.6232772096991296E-2</c:v>
                </c:pt>
                <c:pt idx="113">
                  <c:v>1.5662411497042825E-2</c:v>
                </c:pt>
                <c:pt idx="114">
                  <c:v>1.5061110965577863E-2</c:v>
                </c:pt>
                <c:pt idx="115">
                  <c:v>1.442439985212389E-2</c:v>
                </c:pt>
                <c:pt idx="116">
                  <c:v>1.3849190793798413E-2</c:v>
                </c:pt>
                <c:pt idx="117">
                  <c:v>1.3139975756190914E-2</c:v>
                </c:pt>
                <c:pt idx="118">
                  <c:v>1.2634422685167131E-2</c:v>
                </c:pt>
                <c:pt idx="119">
                  <c:v>1.195555968426034E-2</c:v>
                </c:pt>
                <c:pt idx="120">
                  <c:v>1.1348523274009557E-2</c:v>
                </c:pt>
                <c:pt idx="121">
                  <c:v>1.0817492787753479E-2</c:v>
                </c:pt>
                <c:pt idx="122">
                  <c:v>1.0161767863476317E-2</c:v>
                </c:pt>
                <c:pt idx="123">
                  <c:v>9.6232553755392185E-3</c:v>
                </c:pt>
                <c:pt idx="124">
                  <c:v>8.9938344399724153E-3</c:v>
                </c:pt>
                <c:pt idx="125">
                  <c:v>8.4463424633869303E-3</c:v>
                </c:pt>
                <c:pt idx="126">
                  <c:v>7.8899136658951308E-3</c:v>
                </c:pt>
                <c:pt idx="127">
                  <c:v>7.2191897327276832E-3</c:v>
                </c:pt>
                <c:pt idx="128">
                  <c:v>6.7704277559570078E-3</c:v>
                </c:pt>
                <c:pt idx="129">
                  <c:v>6.2206436605705094E-3</c:v>
                </c:pt>
                <c:pt idx="130">
                  <c:v>5.7326738078896447E-3</c:v>
                </c:pt>
                <c:pt idx="131">
                  <c:v>5.2449909092122E-3</c:v>
                </c:pt>
                <c:pt idx="132">
                  <c:v>4.7463968364168316E-3</c:v>
                </c:pt>
                <c:pt idx="133">
                  <c:v>4.2180814360978092E-3</c:v>
                </c:pt>
                <c:pt idx="134">
                  <c:v>3.9098580171628566E-3</c:v>
                </c:pt>
                <c:pt idx="135">
                  <c:v>3.4814210153217215E-3</c:v>
                </c:pt>
                <c:pt idx="136">
                  <c:v>3.1057278642806149E-3</c:v>
                </c:pt>
                <c:pt idx="137">
                  <c:v>2.7254943410631033E-3</c:v>
                </c:pt>
                <c:pt idx="138">
                  <c:v>2.4374156509557598E-3</c:v>
                </c:pt>
                <c:pt idx="139">
                  <c:v>2.1622619540646454E-3</c:v>
                </c:pt>
                <c:pt idx="140">
                  <c:v>1.9684592183467214E-3</c:v>
                </c:pt>
                <c:pt idx="141">
                  <c:v>1.7832551719494244E-3</c:v>
                </c:pt>
                <c:pt idx="142">
                  <c:v>1.6797960394791256E-3</c:v>
                </c:pt>
                <c:pt idx="143">
                  <c:v>1.6180576191189011E-3</c:v>
                </c:pt>
                <c:pt idx="144">
                  <c:v>1.6264566291613464E-3</c:v>
                </c:pt>
                <c:pt idx="145">
                  <c:v>1.6392784325655468E-3</c:v>
                </c:pt>
                <c:pt idx="146">
                  <c:v>1.6868458095744138E-3</c:v>
                </c:pt>
                <c:pt idx="147">
                  <c:v>1.70188428765157E-3</c:v>
                </c:pt>
                <c:pt idx="148">
                  <c:v>1.7496707148341728E-3</c:v>
                </c:pt>
                <c:pt idx="149">
                  <c:v>1.7951995679701405E-3</c:v>
                </c:pt>
                <c:pt idx="150">
                  <c:v>1.8171098757015225E-3</c:v>
                </c:pt>
                <c:pt idx="151">
                  <c:v>1.8619246578510662E-3</c:v>
                </c:pt>
                <c:pt idx="152">
                  <c:v>1.8546340639739589E-3</c:v>
                </c:pt>
                <c:pt idx="153">
                  <c:v>1.773038217479872E-3</c:v>
                </c:pt>
                <c:pt idx="154">
                  <c:v>1.7910727713235652E-3</c:v>
                </c:pt>
                <c:pt idx="155">
                  <c:v>1.8255947356313751E-3</c:v>
                </c:pt>
                <c:pt idx="156">
                  <c:v>1.8591575399855009E-3</c:v>
                </c:pt>
                <c:pt idx="157">
                  <c:v>1.884479682774165E-3</c:v>
                </c:pt>
                <c:pt idx="158">
                  <c:v>1.7863635636317654E-3</c:v>
                </c:pt>
                <c:pt idx="159">
                  <c:v>1.6981125061665547E-3</c:v>
                </c:pt>
                <c:pt idx="160">
                  <c:v>1.691311416322977E-3</c:v>
                </c:pt>
                <c:pt idx="161">
                  <c:v>1.7161689546503212E-3</c:v>
                </c:pt>
                <c:pt idx="162">
                  <c:v>1.727670296414241E-3</c:v>
                </c:pt>
                <c:pt idx="163">
                  <c:v>1.6211646163403759E-3</c:v>
                </c:pt>
                <c:pt idx="164">
                  <c:v>1.569004915866784E-3</c:v>
                </c:pt>
                <c:pt idx="165">
                  <c:v>1.5561281602144428E-3</c:v>
                </c:pt>
                <c:pt idx="166">
                  <c:v>1.5591350149740113E-3</c:v>
                </c:pt>
                <c:pt idx="167">
                  <c:v>1.4109057655350421E-3</c:v>
                </c:pt>
                <c:pt idx="168">
                  <c:v>1.2825837196965839E-3</c:v>
                </c:pt>
                <c:pt idx="169">
                  <c:v>1.2581910211255098E-3</c:v>
                </c:pt>
                <c:pt idx="170">
                  <c:v>1.228715772532335E-3</c:v>
                </c:pt>
                <c:pt idx="171">
                  <c:v>1.0870093650934831E-3</c:v>
                </c:pt>
                <c:pt idx="172">
                  <c:v>1.0083373659766082E-3</c:v>
                </c:pt>
                <c:pt idx="173">
                  <c:v>9.7860393601012508E-4</c:v>
                </c:pt>
                <c:pt idx="174">
                  <c:v>8.1724888198314583E-4</c:v>
                </c:pt>
                <c:pt idx="175">
                  <c:v>6.6416395786988991E-4</c:v>
                </c:pt>
                <c:pt idx="176">
                  <c:v>5.7762561895063902E-4</c:v>
                </c:pt>
                <c:pt idx="177">
                  <c:v>4.6445972614261866E-4</c:v>
                </c:pt>
                <c:pt idx="178">
                  <c:v>3.0344837009338432E-4</c:v>
                </c:pt>
                <c:pt idx="179">
                  <c:v>2.1295071504062735E-4</c:v>
                </c:pt>
                <c:pt idx="180">
                  <c:v>6.8929098809566991E-5</c:v>
                </c:pt>
                <c:pt idx="181">
                  <c:v>-1.5093299720769782E-4</c:v>
                </c:pt>
                <c:pt idx="182">
                  <c:v>-2.8403692067441311E-4</c:v>
                </c:pt>
                <c:pt idx="183">
                  <c:v>-4.5443425243840707E-4</c:v>
                </c:pt>
                <c:pt idx="184">
                  <c:v>-6.2318797543403637E-4</c:v>
                </c:pt>
                <c:pt idx="185">
                  <c:v>-7.4771618192509548E-4</c:v>
                </c:pt>
                <c:pt idx="186">
                  <c:v>-9.9159278486959934E-4</c:v>
                </c:pt>
                <c:pt idx="187">
                  <c:v>-1.1819025389059878E-3</c:v>
                </c:pt>
                <c:pt idx="188">
                  <c:v>-1.370491369219129E-3</c:v>
                </c:pt>
                <c:pt idx="189">
                  <c:v>-1.6019874433390036E-3</c:v>
                </c:pt>
                <c:pt idx="190">
                  <c:v>-1.7654204985795841E-3</c:v>
                </c:pt>
                <c:pt idx="191">
                  <c:v>-2.0267682613996363E-3</c:v>
                </c:pt>
                <c:pt idx="192">
                  <c:v>-2.2615942038985981E-3</c:v>
                </c:pt>
                <c:pt idx="193">
                  <c:v>-2.481092668638829E-3</c:v>
                </c:pt>
                <c:pt idx="194">
                  <c:v>-2.7354287604492988E-3</c:v>
                </c:pt>
                <c:pt idx="195">
                  <c:v>-2.9173632143419392E-3</c:v>
                </c:pt>
                <c:pt idx="196">
                  <c:v>-3.2471729322748333E-3</c:v>
                </c:pt>
                <c:pt idx="197">
                  <c:v>-3.4969009858382694E-3</c:v>
                </c:pt>
                <c:pt idx="198">
                  <c:v>-3.7793247772703875E-3</c:v>
                </c:pt>
                <c:pt idx="199">
                  <c:v>-4.0725110023089872E-3</c:v>
                </c:pt>
                <c:pt idx="200">
                  <c:v>-4.2921554792357264E-3</c:v>
                </c:pt>
                <c:pt idx="201">
                  <c:v>-4.6348474712378795E-3</c:v>
                </c:pt>
                <c:pt idx="202">
                  <c:v>-4.8991827739586769E-3</c:v>
                </c:pt>
                <c:pt idx="203">
                  <c:v>-5.2288658659051523E-3</c:v>
                </c:pt>
                <c:pt idx="204">
                  <c:v>-5.5000789272368067E-3</c:v>
                </c:pt>
                <c:pt idx="205">
                  <c:v>-5.8553367773305776E-3</c:v>
                </c:pt>
                <c:pt idx="206">
                  <c:v>-6.1624758085155884E-3</c:v>
                </c:pt>
                <c:pt idx="207">
                  <c:v>-6.5177643192766976E-3</c:v>
                </c:pt>
                <c:pt idx="208">
                  <c:v>-6.8176464570163242E-3</c:v>
                </c:pt>
                <c:pt idx="209">
                  <c:v>-7.1652638855245199E-3</c:v>
                </c:pt>
                <c:pt idx="210">
                  <c:v>-7.5291498288214131E-3</c:v>
                </c:pt>
                <c:pt idx="211">
                  <c:v>-7.8805817095514707E-3</c:v>
                </c:pt>
                <c:pt idx="212">
                  <c:v>-8.2566086080718692E-3</c:v>
                </c:pt>
                <c:pt idx="213">
                  <c:v>-8.5893342134720774E-3</c:v>
                </c:pt>
                <c:pt idx="214">
                  <c:v>-8.9906105373012135E-3</c:v>
                </c:pt>
                <c:pt idx="215">
                  <c:v>-9.351097724082158E-3</c:v>
                </c:pt>
                <c:pt idx="216">
                  <c:v>-9.7399377822740552E-3</c:v>
                </c:pt>
                <c:pt idx="217">
                  <c:v>-1.0107990575213999E-2</c:v>
                </c:pt>
                <c:pt idx="218">
                  <c:v>-1.0548958891614224E-2</c:v>
                </c:pt>
                <c:pt idx="219">
                  <c:v>-1.0912732803028957E-2</c:v>
                </c:pt>
                <c:pt idx="220">
                  <c:v>-1.1328070957586589E-2</c:v>
                </c:pt>
                <c:pt idx="221">
                  <c:v>-1.1734136327688882E-2</c:v>
                </c:pt>
                <c:pt idx="222">
                  <c:v>-1.2151774142716953E-2</c:v>
                </c:pt>
                <c:pt idx="223">
                  <c:v>-1.2561753296485623E-2</c:v>
                </c:pt>
                <c:pt idx="224">
                  <c:v>-1.2972342687865457E-2</c:v>
                </c:pt>
                <c:pt idx="225">
                  <c:v>-1.3407204598831601E-2</c:v>
                </c:pt>
                <c:pt idx="226">
                  <c:v>-1.3844851989162021E-2</c:v>
                </c:pt>
                <c:pt idx="227">
                  <c:v>-1.4268148931471603E-2</c:v>
                </c:pt>
                <c:pt idx="228">
                  <c:v>-1.4687906617251667E-2</c:v>
                </c:pt>
                <c:pt idx="229">
                  <c:v>-1.5142717085912027E-2</c:v>
                </c:pt>
                <c:pt idx="230">
                  <c:v>-1.5577552887259871E-2</c:v>
                </c:pt>
                <c:pt idx="231">
                  <c:v>-1.6027154020701151E-2</c:v>
                </c:pt>
                <c:pt idx="232">
                  <c:v>-1.6481046070184857E-2</c:v>
                </c:pt>
                <c:pt idx="233">
                  <c:v>-1.6924828784611379E-2</c:v>
                </c:pt>
                <c:pt idx="234">
                  <c:v>-1.7391726403002961E-2</c:v>
                </c:pt>
                <c:pt idx="235">
                  <c:v>-1.7829864384502347E-2</c:v>
                </c:pt>
                <c:pt idx="236">
                  <c:v>-1.8308224811170171E-2</c:v>
                </c:pt>
                <c:pt idx="237">
                  <c:v>-1.875092305210263E-2</c:v>
                </c:pt>
                <c:pt idx="238">
                  <c:v>-1.9251369355838099E-2</c:v>
                </c:pt>
                <c:pt idx="239">
                  <c:v>-1.9678081922025248E-2</c:v>
                </c:pt>
                <c:pt idx="240">
                  <c:v>-2.0167419031406064E-2</c:v>
                </c:pt>
                <c:pt idx="241">
                  <c:v>-2.0630744053635741E-2</c:v>
                </c:pt>
                <c:pt idx="242">
                  <c:v>-2.1085824810429366E-2</c:v>
                </c:pt>
                <c:pt idx="243">
                  <c:v>-2.1590443528041237E-2</c:v>
                </c:pt>
                <c:pt idx="244">
                  <c:v>-2.2035174172841843E-2</c:v>
                </c:pt>
                <c:pt idx="245">
                  <c:v>-2.2486941246058378E-2</c:v>
                </c:pt>
                <c:pt idx="246">
                  <c:v>-2.2972532148495373E-2</c:v>
                </c:pt>
                <c:pt idx="247">
                  <c:v>-2.3447390817489644E-2</c:v>
                </c:pt>
                <c:pt idx="248">
                  <c:v>-2.3935550654566484E-2</c:v>
                </c:pt>
                <c:pt idx="249">
                  <c:v>-2.4383627743550351E-2</c:v>
                </c:pt>
                <c:pt idx="250">
                  <c:v>-2.4850022453349774E-2</c:v>
                </c:pt>
                <c:pt idx="251">
                  <c:v>-2.5317743559536587E-2</c:v>
                </c:pt>
                <c:pt idx="252">
                  <c:v>-2.5777308480105121E-2</c:v>
                </c:pt>
                <c:pt idx="253">
                  <c:v>-2.624869991348433E-2</c:v>
                </c:pt>
                <c:pt idx="254">
                  <c:v>-2.6711889215864093E-2</c:v>
                </c:pt>
                <c:pt idx="255">
                  <c:v>-2.7166836405718542E-2</c:v>
                </c:pt>
                <c:pt idx="256">
                  <c:v>-2.7633490170119457E-2</c:v>
                </c:pt>
                <c:pt idx="257">
                  <c:v>-2.8091787872839391E-2</c:v>
                </c:pt>
                <c:pt idx="258">
                  <c:v>-2.8541655564242208E-2</c:v>
                </c:pt>
                <c:pt idx="259">
                  <c:v>-2.8999206890736706E-2</c:v>
                </c:pt>
                <c:pt idx="260">
                  <c:v>-2.9417810901912478E-2</c:v>
                </c:pt>
                <c:pt idx="261">
                  <c:v>-2.9879769630781872E-2</c:v>
                </c:pt>
                <c:pt idx="262">
                  <c:v>-3.0328076769967904E-2</c:v>
                </c:pt>
                <c:pt idx="263">
                  <c:v>-3.0727895385420034E-2</c:v>
                </c:pt>
                <c:pt idx="264">
                  <c:v>-3.1168268123178355E-2</c:v>
                </c:pt>
                <c:pt idx="265">
                  <c:v>-3.1592958631757151E-2</c:v>
                </c:pt>
                <c:pt idx="266">
                  <c:v>-3.2013133239616465E-2</c:v>
                </c:pt>
                <c:pt idx="267">
                  <c:v>-3.2423330537962758E-2</c:v>
                </c:pt>
                <c:pt idx="268">
                  <c:v>-3.2810272882107305E-2</c:v>
                </c:pt>
                <c:pt idx="269">
                  <c:v>-3.3235260284479817E-2</c:v>
                </c:pt>
                <c:pt idx="270">
                  <c:v>-3.3635845364890005E-2</c:v>
                </c:pt>
                <c:pt idx="271">
                  <c:v>-3.4018661334374589E-2</c:v>
                </c:pt>
                <c:pt idx="272">
                  <c:v>-3.4386447451123792E-2</c:v>
                </c:pt>
                <c:pt idx="273">
                  <c:v>-3.4742585997093955E-2</c:v>
                </c:pt>
                <c:pt idx="274">
                  <c:v>-3.5121637606513212E-2</c:v>
                </c:pt>
                <c:pt idx="275">
                  <c:v>-3.5479285085705026E-2</c:v>
                </c:pt>
                <c:pt idx="276">
                  <c:v>-3.5852109225367912E-2</c:v>
                </c:pt>
                <c:pt idx="277">
                  <c:v>-3.6176901387600435E-2</c:v>
                </c:pt>
                <c:pt idx="278">
                  <c:v>-3.6524707290356784E-2</c:v>
                </c:pt>
                <c:pt idx="279">
                  <c:v>-3.684129855297974E-2</c:v>
                </c:pt>
                <c:pt idx="280">
                  <c:v>-3.7177023682824883E-2</c:v>
                </c:pt>
                <c:pt idx="281">
                  <c:v>-3.7474178220860466E-2</c:v>
                </c:pt>
                <c:pt idx="282">
                  <c:v>-3.7750474026859049E-2</c:v>
                </c:pt>
                <c:pt idx="283">
                  <c:v>-3.8015266457482488E-2</c:v>
                </c:pt>
                <c:pt idx="284">
                  <c:v>-3.832032880481917E-2</c:v>
                </c:pt>
                <c:pt idx="285">
                  <c:v>-3.8574573385154798E-2</c:v>
                </c:pt>
                <c:pt idx="286">
                  <c:v>-3.8835656118716255E-2</c:v>
                </c:pt>
                <c:pt idx="287">
                  <c:v>-3.9066265082358331E-2</c:v>
                </c:pt>
                <c:pt idx="288">
                  <c:v>-3.9319382504705735E-2</c:v>
                </c:pt>
                <c:pt idx="289">
                  <c:v>-3.9507491972096132E-2</c:v>
                </c:pt>
                <c:pt idx="290">
                  <c:v>-3.9719343312984379E-2</c:v>
                </c:pt>
                <c:pt idx="291">
                  <c:v>-3.9916391625365644E-2</c:v>
                </c:pt>
                <c:pt idx="292">
                  <c:v>-4.0148901044173069E-2</c:v>
                </c:pt>
                <c:pt idx="293">
                  <c:v>-4.0292518950457379E-2</c:v>
                </c:pt>
                <c:pt idx="294">
                  <c:v>-4.0427726717341517E-2</c:v>
                </c:pt>
                <c:pt idx="295">
                  <c:v>-4.0570793896583079E-2</c:v>
                </c:pt>
                <c:pt idx="296">
                  <c:v>-4.0772863540038451E-2</c:v>
                </c:pt>
                <c:pt idx="297">
                  <c:v>-4.0897837198674458E-2</c:v>
                </c:pt>
                <c:pt idx="298">
                  <c:v>-4.0943773391122096E-2</c:v>
                </c:pt>
                <c:pt idx="299">
                  <c:v>-4.1038218918244274E-2</c:v>
                </c:pt>
                <c:pt idx="300">
                  <c:v>-4.1097267559398853E-2</c:v>
                </c:pt>
                <c:pt idx="301">
                  <c:v>-4.1177021883751108E-2</c:v>
                </c:pt>
                <c:pt idx="302">
                  <c:v>-4.1244368615234894E-2</c:v>
                </c:pt>
                <c:pt idx="303">
                  <c:v>-4.1315470738601812E-2</c:v>
                </c:pt>
                <c:pt idx="304">
                  <c:v>-4.1329394015520327E-2</c:v>
                </c:pt>
                <c:pt idx="305">
                  <c:v>-4.1337606792935966E-2</c:v>
                </c:pt>
                <c:pt idx="306">
                  <c:v>-4.1298657489790946E-2</c:v>
                </c:pt>
                <c:pt idx="307">
                  <c:v>-4.1255621765072525E-2</c:v>
                </c:pt>
                <c:pt idx="308">
                  <c:v>-4.1271996957850443E-2</c:v>
                </c:pt>
                <c:pt idx="309">
                  <c:v>-4.1234665301459639E-2</c:v>
                </c:pt>
                <c:pt idx="310">
                  <c:v>-4.115714174067131E-2</c:v>
                </c:pt>
                <c:pt idx="311">
                  <c:v>-4.1009393676002426E-2</c:v>
                </c:pt>
                <c:pt idx="312">
                  <c:v>-4.0991721363716593E-2</c:v>
                </c:pt>
                <c:pt idx="313">
                  <c:v>-4.0814263741523416E-2</c:v>
                </c:pt>
                <c:pt idx="314">
                  <c:v>-4.0716774227331387E-2</c:v>
                </c:pt>
                <c:pt idx="315">
                  <c:v>-4.053952941633443E-2</c:v>
                </c:pt>
                <c:pt idx="316">
                  <c:v>-4.0363572304933815E-2</c:v>
                </c:pt>
                <c:pt idx="317">
                  <c:v>-4.0214600317415472E-2</c:v>
                </c:pt>
                <c:pt idx="318">
                  <c:v>-3.9993481132404807E-2</c:v>
                </c:pt>
                <c:pt idx="319">
                  <c:v>-3.9838537425191556E-2</c:v>
                </c:pt>
                <c:pt idx="320">
                  <c:v>-3.9582084664345984E-2</c:v>
                </c:pt>
                <c:pt idx="321">
                  <c:v>-3.931043061273104E-2</c:v>
                </c:pt>
                <c:pt idx="322">
                  <c:v>-3.9116283922338291E-2</c:v>
                </c:pt>
                <c:pt idx="323">
                  <c:v>-3.8781714548954405E-2</c:v>
                </c:pt>
                <c:pt idx="324">
                  <c:v>-3.8562442316172452E-2</c:v>
                </c:pt>
                <c:pt idx="325">
                  <c:v>-3.8169048750697321E-2</c:v>
                </c:pt>
                <c:pt idx="326">
                  <c:v>-3.7921122454767087E-2</c:v>
                </c:pt>
                <c:pt idx="327">
                  <c:v>-3.7542628147325841E-2</c:v>
                </c:pt>
                <c:pt idx="328">
                  <c:v>-3.7209099348867625E-2</c:v>
                </c:pt>
                <c:pt idx="329">
                  <c:v>-3.6860302825490243E-2</c:v>
                </c:pt>
                <c:pt idx="330">
                  <c:v>-3.6490237024224881E-2</c:v>
                </c:pt>
                <c:pt idx="331">
                  <c:v>-3.6118877018435247E-2</c:v>
                </c:pt>
                <c:pt idx="332">
                  <c:v>-3.5630012129414412E-2</c:v>
                </c:pt>
                <c:pt idx="333">
                  <c:v>-3.5211443255728725E-2</c:v>
                </c:pt>
                <c:pt idx="334">
                  <c:v>-3.4813456868398346E-2</c:v>
                </c:pt>
                <c:pt idx="335">
                  <c:v>-3.4377959893699683E-2</c:v>
                </c:pt>
                <c:pt idx="336">
                  <c:v>-3.392198689050846E-2</c:v>
                </c:pt>
                <c:pt idx="337">
                  <c:v>-3.3385109504756066E-2</c:v>
                </c:pt>
                <c:pt idx="338">
                  <c:v>-3.2973414641785687E-2</c:v>
                </c:pt>
                <c:pt idx="339">
                  <c:v>-3.2372326173825322E-2</c:v>
                </c:pt>
                <c:pt idx="340">
                  <c:v>-3.1819136981448698E-2</c:v>
                </c:pt>
                <c:pt idx="341">
                  <c:v>-3.1399212741568677E-2</c:v>
                </c:pt>
                <c:pt idx="342">
                  <c:v>-3.074757175028342E-2</c:v>
                </c:pt>
                <c:pt idx="343">
                  <c:v>-3.0286530583872623E-2</c:v>
                </c:pt>
                <c:pt idx="344">
                  <c:v>-2.9675011263316287E-2</c:v>
                </c:pt>
                <c:pt idx="345">
                  <c:v>-2.9043328528471218E-2</c:v>
                </c:pt>
                <c:pt idx="346">
                  <c:v>-2.8502595185470686E-2</c:v>
                </c:pt>
                <c:pt idx="347">
                  <c:v>-2.7887469955594546E-2</c:v>
                </c:pt>
                <c:pt idx="348">
                  <c:v>-2.7271260749529985E-2</c:v>
                </c:pt>
                <c:pt idx="349">
                  <c:v>-2.6600657537719563E-2</c:v>
                </c:pt>
                <c:pt idx="350">
                  <c:v>-2.6049188022366582E-2</c:v>
                </c:pt>
                <c:pt idx="351">
                  <c:v>-2.5302577742254445E-2</c:v>
                </c:pt>
                <c:pt idx="352">
                  <c:v>-2.4696235576160852E-2</c:v>
                </c:pt>
                <c:pt idx="353">
                  <c:v>-2.4034390073525216E-2</c:v>
                </c:pt>
                <c:pt idx="354">
                  <c:v>-2.3383126110665869E-2</c:v>
                </c:pt>
                <c:pt idx="355">
                  <c:v>-2.2693026988103687E-2</c:v>
                </c:pt>
                <c:pt idx="356">
                  <c:v>-2.205295635420508E-2</c:v>
                </c:pt>
                <c:pt idx="357">
                  <c:v>-2.1396110075494468E-2</c:v>
                </c:pt>
                <c:pt idx="358">
                  <c:v>-2.0766462858707521E-2</c:v>
                </c:pt>
                <c:pt idx="359">
                  <c:v>-2.004210257865302E-2</c:v>
                </c:pt>
                <c:pt idx="360">
                  <c:v>-1.9302339797735449E-2</c:v>
                </c:pt>
                <c:pt idx="361">
                  <c:v>-1.8566515110366888E-2</c:v>
                </c:pt>
                <c:pt idx="362">
                  <c:v>-1.7963183068313238E-2</c:v>
                </c:pt>
                <c:pt idx="363">
                  <c:v>-1.7205692042953358E-2</c:v>
                </c:pt>
                <c:pt idx="364">
                  <c:v>-1.6577999828421813E-2</c:v>
                </c:pt>
                <c:pt idx="365">
                  <c:v>-1.5830378728241411E-2</c:v>
                </c:pt>
                <c:pt idx="366">
                  <c:v>-1.5134344882565723E-2</c:v>
                </c:pt>
                <c:pt idx="367">
                  <c:v>-1.4372642745470413E-2</c:v>
                </c:pt>
                <c:pt idx="368">
                  <c:v>-1.3719892642040772E-2</c:v>
                </c:pt>
                <c:pt idx="369">
                  <c:v>-1.2955027234862457E-2</c:v>
                </c:pt>
                <c:pt idx="370">
                  <c:v>-1.2410650574430859E-2</c:v>
                </c:pt>
                <c:pt idx="371">
                  <c:v>-1.1649900821165862E-2</c:v>
                </c:pt>
                <c:pt idx="372">
                  <c:v>-1.1076192254269989E-2</c:v>
                </c:pt>
                <c:pt idx="373">
                  <c:v>-1.0373114676343042E-2</c:v>
                </c:pt>
                <c:pt idx="374">
                  <c:v>-9.8343153220685244E-3</c:v>
                </c:pt>
                <c:pt idx="375">
                  <c:v>-9.1797849126661769E-3</c:v>
                </c:pt>
                <c:pt idx="376">
                  <c:v>-8.3904245593095367E-3</c:v>
                </c:pt>
                <c:pt idx="377">
                  <c:v>-7.9587857968464217E-3</c:v>
                </c:pt>
                <c:pt idx="378">
                  <c:v>-7.2868731674052209E-3</c:v>
                </c:pt>
                <c:pt idx="379">
                  <c:v>-6.6214421492358996E-3</c:v>
                </c:pt>
                <c:pt idx="380">
                  <c:v>-6.0131470678765897E-3</c:v>
                </c:pt>
                <c:pt idx="381">
                  <c:v>-5.5378778846018675E-3</c:v>
                </c:pt>
                <c:pt idx="382">
                  <c:v>-5.0825616785327363E-3</c:v>
                </c:pt>
                <c:pt idx="383">
                  <c:v>-4.6418231375034771E-3</c:v>
                </c:pt>
                <c:pt idx="384">
                  <c:v>-4.1217034641510275E-3</c:v>
                </c:pt>
                <c:pt idx="385">
                  <c:v>-3.6947295204052058E-3</c:v>
                </c:pt>
                <c:pt idx="386">
                  <c:v>-3.3570605316000646E-3</c:v>
                </c:pt>
                <c:pt idx="387">
                  <c:v>-2.9115066003167073E-3</c:v>
                </c:pt>
                <c:pt idx="388">
                  <c:v>-2.6600056846932257E-3</c:v>
                </c:pt>
                <c:pt idx="389">
                  <c:v>-2.3223730225562789E-3</c:v>
                </c:pt>
                <c:pt idx="390">
                  <c:v>-2.1643024120398674E-3</c:v>
                </c:pt>
                <c:pt idx="391">
                  <c:v>-1.9301462018925103E-3</c:v>
                </c:pt>
                <c:pt idx="392">
                  <c:v>-1.7216021856138602E-3</c:v>
                </c:pt>
                <c:pt idx="393">
                  <c:v>-1.6324924681713621E-3</c:v>
                </c:pt>
                <c:pt idx="394">
                  <c:v>-1.6959257690076918E-3</c:v>
                </c:pt>
                <c:pt idx="395">
                  <c:v>-1.740779636754286E-3</c:v>
                </c:pt>
                <c:pt idx="396">
                  <c:v>-1.7306382191018543E-3</c:v>
                </c:pt>
                <c:pt idx="397">
                  <c:v>-1.7206391369206792E-3</c:v>
                </c:pt>
                <c:pt idx="398">
                  <c:v>-1.7817157573586651E-3</c:v>
                </c:pt>
                <c:pt idx="399">
                  <c:v>-1.7904036381990729E-3</c:v>
                </c:pt>
                <c:pt idx="400">
                  <c:v>-1.8286718633940546E-3</c:v>
                </c:pt>
                <c:pt idx="401">
                  <c:v>-1.9247158208065829E-3</c:v>
                </c:pt>
                <c:pt idx="402">
                  <c:v>-1.9276786751966646E-3</c:v>
                </c:pt>
                <c:pt idx="403">
                  <c:v>-1.8025300444049208E-3</c:v>
                </c:pt>
                <c:pt idx="404">
                  <c:v>-1.8179985799881837E-3</c:v>
                </c:pt>
                <c:pt idx="405">
                  <c:v>-1.8495677471909167E-3</c:v>
                </c:pt>
                <c:pt idx="406">
                  <c:v>-1.7994884624196739E-3</c:v>
                </c:pt>
                <c:pt idx="407">
                  <c:v>-1.906549830426596E-3</c:v>
                </c:pt>
                <c:pt idx="408">
                  <c:v>-1.9132460309247701E-3</c:v>
                </c:pt>
                <c:pt idx="409">
                  <c:v>-1.7111204391650481E-3</c:v>
                </c:pt>
                <c:pt idx="410">
                  <c:v>-1.6767774030077287E-3</c:v>
                </c:pt>
                <c:pt idx="411">
                  <c:v>-1.7362272137036172E-3</c:v>
                </c:pt>
                <c:pt idx="412">
                  <c:v>-1.7952736917814238E-3</c:v>
                </c:pt>
                <c:pt idx="413">
                  <c:v>-1.6488365827767304E-3</c:v>
                </c:pt>
                <c:pt idx="414">
                  <c:v>-1.5406090709890186E-3</c:v>
                </c:pt>
                <c:pt idx="415">
                  <c:v>-1.5339582221233494E-3</c:v>
                </c:pt>
                <c:pt idx="416">
                  <c:v>-1.5609404044725772E-3</c:v>
                </c:pt>
                <c:pt idx="417">
                  <c:v>-1.4354941828347012E-3</c:v>
                </c:pt>
                <c:pt idx="418">
                  <c:v>-1.2850956002382341E-3</c:v>
                </c:pt>
                <c:pt idx="419">
                  <c:v>-1.2576959477789973E-3</c:v>
                </c:pt>
                <c:pt idx="420">
                  <c:v>-1.2531543285785041E-3</c:v>
                </c:pt>
                <c:pt idx="421">
                  <c:v>-1.1584722649841395E-3</c:v>
                </c:pt>
                <c:pt idx="422">
                  <c:v>-1.0671204223127173E-3</c:v>
                </c:pt>
                <c:pt idx="423">
                  <c:v>-9.8275644907352966E-4</c:v>
                </c:pt>
                <c:pt idx="424">
                  <c:v>-8.4553192546554801E-4</c:v>
                </c:pt>
                <c:pt idx="425">
                  <c:v>-6.9791947742514626E-4</c:v>
                </c:pt>
                <c:pt idx="426">
                  <c:v>-5.4133182558868675E-4</c:v>
                </c:pt>
                <c:pt idx="427">
                  <c:v>-4.5176674446201215E-4</c:v>
                </c:pt>
                <c:pt idx="428">
                  <c:v>-3.7850408850637063E-4</c:v>
                </c:pt>
                <c:pt idx="429">
                  <c:v>-2.708306125345783E-4</c:v>
                </c:pt>
                <c:pt idx="430">
                  <c:v>-1.0804008434467383E-4</c:v>
                </c:pt>
                <c:pt idx="431">
                  <c:v>1.2056660376202899E-4</c:v>
                </c:pt>
                <c:pt idx="432">
                  <c:v>2.4568132457891689E-4</c:v>
                </c:pt>
                <c:pt idx="433">
                  <c:v>3.7798860674453927E-4</c:v>
                </c:pt>
                <c:pt idx="434">
                  <c:v>6.1816552664240021E-4</c:v>
                </c:pt>
                <c:pt idx="435">
                  <c:v>7.5451054592673428E-4</c:v>
                </c:pt>
                <c:pt idx="436">
                  <c:v>9.8774585517369395E-4</c:v>
                </c:pt>
                <c:pt idx="437">
                  <c:v>1.1109095339666974E-3</c:v>
                </c:pt>
                <c:pt idx="438">
                  <c:v>1.3412668697750374E-3</c:v>
                </c:pt>
                <c:pt idx="439">
                  <c:v>1.6102573370834761E-3</c:v>
                </c:pt>
                <c:pt idx="440">
                  <c:v>1.7314400414196185E-3</c:v>
                </c:pt>
                <c:pt idx="441">
                  <c:v>1.981531602031239E-3</c:v>
                </c:pt>
                <c:pt idx="442">
                  <c:v>2.1815942038986846E-3</c:v>
                </c:pt>
                <c:pt idx="443">
                  <c:v>2.3942122652896858E-3</c:v>
                </c:pt>
                <c:pt idx="444">
                  <c:v>2.7286574897912308E-3</c:v>
                </c:pt>
                <c:pt idx="445">
                  <c:v>2.9253768823027104E-3</c:v>
                </c:pt>
                <c:pt idx="446">
                  <c:v>3.1702752133443424E-3</c:v>
                </c:pt>
                <c:pt idx="447">
                  <c:v>3.4304626575251129E-3</c:v>
                </c:pt>
                <c:pt idx="448">
                  <c:v>3.7538319362680483E-3</c:v>
                </c:pt>
                <c:pt idx="449">
                  <c:v>4.00157387046568E-3</c:v>
                </c:pt>
                <c:pt idx="450">
                  <c:v>4.2153726631162236E-3</c:v>
                </c:pt>
                <c:pt idx="451">
                  <c:v>4.6130995882197046E-3</c:v>
                </c:pt>
                <c:pt idx="452">
                  <c:v>4.8805684093463086E-3</c:v>
                </c:pt>
                <c:pt idx="453">
                  <c:v>5.2088658659052434E-3</c:v>
                </c:pt>
                <c:pt idx="454">
                  <c:v>5.4747417808256871E-3</c:v>
                </c:pt>
                <c:pt idx="455">
                  <c:v>5.8483059873187249E-3</c:v>
                </c:pt>
                <c:pt idx="456">
                  <c:v>6.1675107834153198E-3</c:v>
                </c:pt>
                <c:pt idx="457">
                  <c:v>6.4983779480832227E-3</c:v>
                </c:pt>
                <c:pt idx="458">
                  <c:v>6.8248451772599528E-3</c:v>
                </c:pt>
                <c:pt idx="459">
                  <c:v>7.0859795039273088E-3</c:v>
                </c:pt>
                <c:pt idx="460">
                  <c:v>7.514048520634975E-3</c:v>
                </c:pt>
                <c:pt idx="461">
                  <c:v>7.8702282029001758E-3</c:v>
                </c:pt>
                <c:pt idx="462">
                  <c:v>8.2222422540753071E-3</c:v>
                </c:pt>
                <c:pt idx="463">
                  <c:v>8.5080790794598293E-3</c:v>
                </c:pt>
                <c:pt idx="464">
                  <c:v>8.958148327491533E-3</c:v>
                </c:pt>
                <c:pt idx="465">
                  <c:v>9.2728495035639402E-3</c:v>
                </c:pt>
                <c:pt idx="466">
                  <c:v>9.7125719069400818E-3</c:v>
                </c:pt>
                <c:pt idx="467">
                  <c:v>1.00852664574827E-2</c:v>
                </c:pt>
                <c:pt idx="468">
                  <c:v>1.0458586194773967E-2</c:v>
                </c:pt>
                <c:pt idx="469">
                  <c:v>1.0879870890321719E-2</c:v>
                </c:pt>
                <c:pt idx="470">
                  <c:v>1.1324024939795396E-2</c:v>
                </c:pt>
                <c:pt idx="471">
                  <c:v>1.1649405769132481E-2</c:v>
                </c:pt>
                <c:pt idx="472">
                  <c:v>1.2097650866371268E-2</c:v>
                </c:pt>
                <c:pt idx="473">
                  <c:v>1.2541753296485714E-2</c:v>
                </c:pt>
                <c:pt idx="474">
                  <c:v>1.2918603353647029E-2</c:v>
                </c:pt>
                <c:pt idx="475">
                  <c:v>1.3349285085705098E-2</c:v>
                </c:pt>
                <c:pt idx="476">
                  <c:v>1.379419372478613E-2</c:v>
                </c:pt>
                <c:pt idx="477">
                  <c:v>1.420186616362884E-2</c:v>
                </c:pt>
                <c:pt idx="478">
                  <c:v>1.4618414607025676E-2</c:v>
                </c:pt>
                <c:pt idx="479">
                  <c:v>1.5126870383819546E-2</c:v>
                </c:pt>
                <c:pt idx="480">
                  <c:v>1.5543651991543839E-2</c:v>
                </c:pt>
                <c:pt idx="481">
                  <c:v>1.5977561523823347E-2</c:v>
                </c:pt>
                <c:pt idx="482">
                  <c:v>1.6456244780768792E-2</c:v>
                </c:pt>
                <c:pt idx="483">
                  <c:v>1.6883003776472005E-2</c:v>
                </c:pt>
                <c:pt idx="484">
                  <c:v>1.7325951165167663E-2</c:v>
                </c:pt>
                <c:pt idx="485">
                  <c:v>1.777930091844665E-2</c:v>
                </c:pt>
                <c:pt idx="486">
                  <c:v>1.8268231668779555E-2</c:v>
                </c:pt>
                <c:pt idx="487">
                  <c:v>1.8711488491268524E-2</c:v>
                </c:pt>
                <c:pt idx="488">
                  <c:v>1.9170597708994819E-2</c:v>
                </c:pt>
                <c:pt idx="489">
                  <c:v>1.9640377463619352E-2</c:v>
                </c:pt>
                <c:pt idx="490">
                  <c:v>2.0097810901912594E-2</c:v>
                </c:pt>
                <c:pt idx="491">
                  <c:v>2.0590744053635812E-2</c:v>
                </c:pt>
                <c:pt idx="492">
                  <c:v>2.1048684733353862E-2</c:v>
                </c:pt>
                <c:pt idx="493">
                  <c:v>2.1499207839856482E-2</c:v>
                </c:pt>
                <c:pt idx="494">
                  <c:v>2.1981955371837003E-2</c:v>
                </c:pt>
                <c:pt idx="495">
                  <c:v>2.2448885542640795E-2</c:v>
                </c:pt>
                <c:pt idx="496">
                  <c:v>2.2907525122640493E-2</c:v>
                </c:pt>
                <c:pt idx="497">
                  <c:v>2.3392604643533099E-2</c:v>
                </c:pt>
                <c:pt idx="498">
                  <c:v>2.3866599345990447E-2</c:v>
                </c:pt>
                <c:pt idx="499">
                  <c:v>2.4314151118144722E-2</c:v>
                </c:pt>
                <c:pt idx="500">
                  <c:v>2.4790022453349769E-2</c:v>
                </c:pt>
                <c:pt idx="501">
                  <c:v>2.5255924887263637E-2</c:v>
                </c:pt>
                <c:pt idx="502">
                  <c:v>2.5713693876098509E-2</c:v>
                </c:pt>
                <c:pt idx="503">
                  <c:v>2.6188699913484326E-2</c:v>
                </c:pt>
                <c:pt idx="504">
                  <c:v>2.6651889215864089E-2</c:v>
                </c:pt>
                <c:pt idx="505">
                  <c:v>2.7106836405718593E-2</c:v>
                </c:pt>
                <c:pt idx="506">
                  <c:v>2.7574324736868716E-2</c:v>
                </c:pt>
                <c:pt idx="507">
                  <c:v>2.8021787872839377E-2</c:v>
                </c:pt>
                <c:pt idx="508">
                  <c:v>2.8471655564242138E-2</c:v>
                </c:pt>
                <c:pt idx="509">
                  <c:v>2.8929206890736692E-2</c:v>
                </c:pt>
                <c:pt idx="510">
                  <c:v>2.9365748619360921E-2</c:v>
                </c:pt>
                <c:pt idx="511">
                  <c:v>2.9800051308023656E-2</c:v>
                </c:pt>
                <c:pt idx="512">
                  <c:v>3.02680767699679E-2</c:v>
                </c:pt>
                <c:pt idx="513">
                  <c:v>3.0681165296855939E-2</c:v>
                </c:pt>
                <c:pt idx="514">
                  <c:v>3.1098268123178285E-2</c:v>
                </c:pt>
                <c:pt idx="515">
                  <c:v>3.150930091844667E-2</c:v>
                </c:pt>
                <c:pt idx="516">
                  <c:v>3.192595116516761E-2</c:v>
                </c:pt>
                <c:pt idx="517">
                  <c:v>3.2353330537962854E-2</c:v>
                </c:pt>
                <c:pt idx="518">
                  <c:v>3.2774476034583999E-2</c:v>
                </c:pt>
                <c:pt idx="519">
                  <c:v>3.3161389089433668E-2</c:v>
                </c:pt>
                <c:pt idx="520">
                  <c:v>3.3544661686472632E-2</c:v>
                </c:pt>
                <c:pt idx="521">
                  <c:v>3.3921354330860243E-2</c:v>
                </c:pt>
                <c:pt idx="522">
                  <c:v>3.4316447451123722E-2</c:v>
                </c:pt>
                <c:pt idx="523">
                  <c:v>3.4704154792151387E-2</c:v>
                </c:pt>
                <c:pt idx="524">
                  <c:v>3.5049113435584034E-2</c:v>
                </c:pt>
                <c:pt idx="525">
                  <c:v>3.5403478090513973E-2</c:v>
                </c:pt>
                <c:pt idx="526">
                  <c:v>3.5776168963115029E-2</c:v>
                </c:pt>
                <c:pt idx="527">
                  <c:v>3.6099306168746625E-2</c:v>
                </c:pt>
                <c:pt idx="528">
                  <c:v>3.6426094767487316E-2</c:v>
                </c:pt>
                <c:pt idx="529">
                  <c:v>3.6750331182241525E-2</c:v>
                </c:pt>
                <c:pt idx="530">
                  <c:v>3.7051698920845644E-2</c:v>
                </c:pt>
                <c:pt idx="531">
                  <c:v>3.7394178220860497E-2</c:v>
                </c:pt>
                <c:pt idx="532">
                  <c:v>3.7686479924240734E-2</c:v>
                </c:pt>
                <c:pt idx="533">
                  <c:v>3.7945266457482474E-2</c:v>
                </c:pt>
                <c:pt idx="534">
                  <c:v>3.8261035639569341E-2</c:v>
                </c:pt>
                <c:pt idx="535">
                  <c:v>3.852549626913665E-2</c:v>
                </c:pt>
                <c:pt idx="536">
                  <c:v>3.8750610537301E-2</c:v>
                </c:pt>
                <c:pt idx="537">
                  <c:v>3.9016265082358226E-2</c:v>
                </c:pt>
                <c:pt idx="538">
                  <c:v>3.9239382504705766E-2</c:v>
                </c:pt>
                <c:pt idx="539">
                  <c:v>3.9482138366207176E-2</c:v>
                </c:pt>
                <c:pt idx="540">
                  <c:v>3.9658265391168845E-2</c:v>
                </c:pt>
                <c:pt idx="541">
                  <c:v>3.9876842823884984E-2</c:v>
                </c:pt>
                <c:pt idx="542">
                  <c:v>4.0014845177260061E-2</c:v>
                </c:pt>
                <c:pt idx="543">
                  <c:v>4.0195371431888172E-2</c:v>
                </c:pt>
                <c:pt idx="544">
                  <c:v>4.0367510783415383E-2</c:v>
                </c:pt>
                <c:pt idx="545">
                  <c:v>4.052079389658314E-2</c:v>
                </c:pt>
                <c:pt idx="546">
                  <c:v>4.0622863540038467E-2</c:v>
                </c:pt>
                <c:pt idx="547">
                  <c:v>4.0778485687986477E-2</c:v>
                </c:pt>
                <c:pt idx="548">
                  <c:v>4.0882668079065432E-2</c:v>
                </c:pt>
                <c:pt idx="549">
                  <c:v>4.1008218918244577E-2</c:v>
                </c:pt>
                <c:pt idx="550">
                  <c:v>4.107537915548154E-2</c:v>
                </c:pt>
                <c:pt idx="551">
                  <c:v>4.1162505892764545E-2</c:v>
                </c:pt>
                <c:pt idx="552">
                  <c:v>4.1144368615234628E-2</c:v>
                </c:pt>
                <c:pt idx="553">
                  <c:v>4.1247099407769772E-2</c:v>
                </c:pt>
                <c:pt idx="554">
                  <c:v>4.1249394015520024E-2</c:v>
                </c:pt>
                <c:pt idx="555">
                  <c:v>4.1216474537015935E-2</c:v>
                </c:pt>
                <c:pt idx="556">
                  <c:v>4.1211166382275344E-2</c:v>
                </c:pt>
                <c:pt idx="557">
                  <c:v>4.123949268589483E-2</c:v>
                </c:pt>
                <c:pt idx="558">
                  <c:v>4.1167248572061443E-2</c:v>
                </c:pt>
                <c:pt idx="559">
                  <c:v>4.1124665301459362E-2</c:v>
                </c:pt>
                <c:pt idx="560">
                  <c:v>4.1027141740671402E-2</c:v>
                </c:pt>
                <c:pt idx="561">
                  <c:v>4.0959393676002653E-2</c:v>
                </c:pt>
                <c:pt idx="562">
                  <c:v>4.0832207800462095E-2</c:v>
                </c:pt>
                <c:pt idx="563">
                  <c:v>4.0754263741523411E-2</c:v>
                </c:pt>
                <c:pt idx="564">
                  <c:v>4.0577745855173541E-2</c:v>
                </c:pt>
                <c:pt idx="565">
                  <c:v>4.0525282744157731E-2</c:v>
                </c:pt>
                <c:pt idx="566">
                  <c:v>4.0284476832013583E-2</c:v>
                </c:pt>
                <c:pt idx="567">
                  <c:v>4.0151241936481119E-2</c:v>
                </c:pt>
                <c:pt idx="568">
                  <c:v>3.9999169192712125E-2</c:v>
                </c:pt>
                <c:pt idx="569">
                  <c:v>3.9767566410870037E-2</c:v>
                </c:pt>
                <c:pt idx="570">
                  <c:v>3.9572238037644314E-2</c:v>
                </c:pt>
                <c:pt idx="571">
                  <c:v>3.9271720025544854E-2</c:v>
                </c:pt>
                <c:pt idx="572">
                  <c:v>3.9003876043897989E-2</c:v>
                </c:pt>
                <c:pt idx="573">
                  <c:v>3.8755223142514506E-2</c:v>
                </c:pt>
                <c:pt idx="574">
                  <c:v>3.8417824093185504E-2</c:v>
                </c:pt>
                <c:pt idx="575">
                  <c:v>3.8129048750697281E-2</c:v>
                </c:pt>
                <c:pt idx="576">
                  <c:v>3.7841122454767062E-2</c:v>
                </c:pt>
                <c:pt idx="577">
                  <c:v>3.747035866259868E-2</c:v>
                </c:pt>
                <c:pt idx="578">
                  <c:v>3.7131594497874121E-2</c:v>
                </c:pt>
                <c:pt idx="579">
                  <c:v>3.6840302825490528E-2</c:v>
                </c:pt>
                <c:pt idx="580">
                  <c:v>3.6440237024225192E-2</c:v>
                </c:pt>
                <c:pt idx="581">
                  <c:v>3.6028877018435157E-2</c:v>
                </c:pt>
                <c:pt idx="582">
                  <c:v>3.5552600652961425E-2</c:v>
                </c:pt>
                <c:pt idx="583">
                  <c:v>3.512144325572869E-2</c:v>
                </c:pt>
                <c:pt idx="584">
                  <c:v>3.4749059595526904E-2</c:v>
                </c:pt>
                <c:pt idx="585">
                  <c:v>3.4242078283719501E-2</c:v>
                </c:pt>
                <c:pt idx="586">
                  <c:v>3.3851986890508057E-2</c:v>
                </c:pt>
                <c:pt idx="587">
                  <c:v>3.3358126148147121E-2</c:v>
                </c:pt>
                <c:pt idx="588">
                  <c:v>3.2851212727335849E-2</c:v>
                </c:pt>
                <c:pt idx="589">
                  <c:v>3.2302326173825668E-2</c:v>
                </c:pt>
                <c:pt idx="590">
                  <c:v>3.1760422337891753E-2</c:v>
                </c:pt>
                <c:pt idx="591">
                  <c:v>3.1339212741568229E-2</c:v>
                </c:pt>
                <c:pt idx="592">
                  <c:v>3.0729261579382383E-2</c:v>
                </c:pt>
                <c:pt idx="593">
                  <c:v>3.0164981589072853E-2</c:v>
                </c:pt>
                <c:pt idx="594">
                  <c:v>2.9590511537580105E-2</c:v>
                </c:pt>
                <c:pt idx="595">
                  <c:v>2.8979170660455494E-2</c:v>
                </c:pt>
                <c:pt idx="596">
                  <c:v>2.8359737744147989E-2</c:v>
                </c:pt>
                <c:pt idx="597">
                  <c:v>2.7781662624060288E-2</c:v>
                </c:pt>
                <c:pt idx="598">
                  <c:v>2.7166723900693607E-2</c:v>
                </c:pt>
                <c:pt idx="599">
                  <c:v>2.653144747896477E-2</c:v>
                </c:pt>
                <c:pt idx="600">
                  <c:v>2.5903220859125192E-2</c:v>
                </c:pt>
                <c:pt idx="601">
                  <c:v>2.5289088427745188E-2</c:v>
                </c:pt>
                <c:pt idx="602">
                  <c:v>2.458028809265056E-2</c:v>
                </c:pt>
                <c:pt idx="603">
                  <c:v>2.4004390073525145E-2</c:v>
                </c:pt>
                <c:pt idx="604">
                  <c:v>2.3317114638096922E-2</c:v>
                </c:pt>
                <c:pt idx="605">
                  <c:v>2.2699997198258201E-2</c:v>
                </c:pt>
                <c:pt idx="606">
                  <c:v>2.202075244809143E-2</c:v>
                </c:pt>
                <c:pt idx="607">
                  <c:v>2.1344752849201912E-2</c:v>
                </c:pt>
                <c:pt idx="608">
                  <c:v>2.0656170238701546E-2</c:v>
                </c:pt>
                <c:pt idx="609">
                  <c:v>1.99019588659443E-2</c:v>
                </c:pt>
                <c:pt idx="610">
                  <c:v>1.9311916630206094E-2</c:v>
                </c:pt>
                <c:pt idx="611">
                  <c:v>1.8578515110366442E-2</c:v>
                </c:pt>
                <c:pt idx="612">
                  <c:v>1.7871132807531429E-2</c:v>
                </c:pt>
                <c:pt idx="613">
                  <c:v>1.7209011060027452E-2</c:v>
                </c:pt>
                <c:pt idx="614">
                  <c:v>1.6440417738489019E-2</c:v>
                </c:pt>
                <c:pt idx="615">
                  <c:v>1.5765378728241339E-2</c:v>
                </c:pt>
                <c:pt idx="616">
                  <c:v>1.5079344882565258E-2</c:v>
                </c:pt>
                <c:pt idx="617">
                  <c:v>1.4408642745470761E-2</c:v>
                </c:pt>
                <c:pt idx="618">
                  <c:v>1.3677493029480008E-2</c:v>
                </c:pt>
                <c:pt idx="619">
                  <c:v>1.2944581978158315E-2</c:v>
                </c:pt>
                <c:pt idx="620">
                  <c:v>1.237230744382143E-2</c:v>
                </c:pt>
                <c:pt idx="621">
                  <c:v>1.1640131087781648E-2</c:v>
                </c:pt>
                <c:pt idx="622">
                  <c:v>1.0992966885179905E-2</c:v>
                </c:pt>
                <c:pt idx="623">
                  <c:v>1.0259307000707504E-2</c:v>
                </c:pt>
                <c:pt idx="624">
                  <c:v>9.6849181436876181E-3</c:v>
                </c:pt>
                <c:pt idx="625">
                  <c:v>9.0888424633867159E-3</c:v>
                </c:pt>
                <c:pt idx="626">
                  <c:v>8.4133966973047591E-3</c:v>
                </c:pt>
                <c:pt idx="627">
                  <c:v>7.9016901830887328E-3</c:v>
                </c:pt>
                <c:pt idx="628">
                  <c:v>7.2915481385594852E-3</c:v>
                </c:pt>
                <c:pt idx="629">
                  <c:v>6.669442149235847E-3</c:v>
                </c:pt>
                <c:pt idx="630">
                  <c:v>6.1205975327069326E-3</c:v>
                </c:pt>
                <c:pt idx="631">
                  <c:v>5.5768147114752115E-3</c:v>
                </c:pt>
                <c:pt idx="632">
                  <c:v>5.0359255321869301E-3</c:v>
                </c:pt>
                <c:pt idx="633">
                  <c:v>4.6070127280729775E-3</c:v>
                </c:pt>
                <c:pt idx="634">
                  <c:v>4.1697349049246712E-3</c:v>
                </c:pt>
                <c:pt idx="635">
                  <c:v>3.7092461936301668E-3</c:v>
                </c:pt>
                <c:pt idx="636">
                  <c:v>3.3859443702210362E-3</c:v>
                </c:pt>
                <c:pt idx="637">
                  <c:v>2.9466430499440893E-3</c:v>
                </c:pt>
                <c:pt idx="638">
                  <c:v>2.6380056846935923E-3</c:v>
                </c:pt>
                <c:pt idx="639">
                  <c:v>2.3367963110437762E-3</c:v>
                </c:pt>
                <c:pt idx="640">
                  <c:v>2.0908150296133493E-3</c:v>
                </c:pt>
                <c:pt idx="641">
                  <c:v>1.8670411340550308E-3</c:v>
                </c:pt>
                <c:pt idx="642">
                  <c:v>1.7232714558783335E-3</c:v>
                </c:pt>
                <c:pt idx="643">
                  <c:v>1.7324924681709347E-3</c:v>
                </c:pt>
                <c:pt idx="644">
                  <c:v>1.685925769007654E-3</c:v>
                </c:pt>
                <c:pt idx="645">
                  <c:v>1.6827859240947513E-3</c:v>
                </c:pt>
                <c:pt idx="646">
                  <c:v>1.6968146852290589E-3</c:v>
                </c:pt>
                <c:pt idx="647">
                  <c:v>1.7906391369202496E-3</c:v>
                </c:pt>
                <c:pt idx="648">
                  <c:v>1.7707714899342086E-3</c:v>
                </c:pt>
                <c:pt idx="649">
                  <c:v>1.8304036381990296E-3</c:v>
                </c:pt>
                <c:pt idx="650">
                  <c:v>1.882290516918822E-3</c:v>
                </c:pt>
                <c:pt idx="651">
                  <c:v>1.8600747534541218E-3</c:v>
                </c:pt>
                <c:pt idx="652">
                  <c:v>1.9476786751966013E-3</c:v>
                </c:pt>
                <c:pt idx="653">
                  <c:v>1.7625300444048808E-3</c:v>
                </c:pt>
                <c:pt idx="654">
                  <c:v>1.804483352082914E-3</c:v>
                </c:pt>
                <c:pt idx="655">
                  <c:v>1.869567747191242E-3</c:v>
                </c:pt>
                <c:pt idx="656">
                  <c:v>1.9117127498750608E-3</c:v>
                </c:pt>
                <c:pt idx="657">
                  <c:v>1.9395598916023549E-3</c:v>
                </c:pt>
                <c:pt idx="658">
                  <c:v>1.8963359655788103E-3</c:v>
                </c:pt>
                <c:pt idx="659">
                  <c:v>1.7809728372167322E-3</c:v>
                </c:pt>
                <c:pt idx="660">
                  <c:v>1.7344759537765153E-3</c:v>
                </c:pt>
                <c:pt idx="661">
                  <c:v>1.7262272137028578E-3</c:v>
                </c:pt>
                <c:pt idx="662">
                  <c:v>1.724363320964345E-3</c:v>
                </c:pt>
                <c:pt idx="663">
                  <c:v>1.6696008961494258E-3</c:v>
                </c:pt>
                <c:pt idx="664">
                  <c:v>1.5963954476775899E-3</c:v>
                </c:pt>
                <c:pt idx="665">
                  <c:v>1.5384013070394442E-3</c:v>
                </c:pt>
                <c:pt idx="666">
                  <c:v>1.5953155505851746E-3</c:v>
                </c:pt>
                <c:pt idx="667">
                  <c:v>1.4857305070229421E-3</c:v>
                </c:pt>
                <c:pt idx="668">
                  <c:v>1.3250956002378023E-3</c:v>
                </c:pt>
                <c:pt idx="669">
                  <c:v>1.2460880880161562E-3</c:v>
                </c:pt>
                <c:pt idx="670">
                  <c:v>1.2231543285787516E-3</c:v>
                </c:pt>
                <c:pt idx="671">
                  <c:v>1.0591338169082809E-3</c:v>
                </c:pt>
                <c:pt idx="672">
                  <c:v>1.0671204223123842E-3</c:v>
                </c:pt>
                <c:pt idx="673">
                  <c:v>1.0250768937705712E-3</c:v>
                </c:pt>
                <c:pt idx="674">
                  <c:v>9.0225663214649199E-4</c:v>
                </c:pt>
                <c:pt idx="675">
                  <c:v>7.2352275486692319E-4</c:v>
                </c:pt>
                <c:pt idx="676">
                  <c:v>5.903802993793561E-4</c:v>
                </c:pt>
                <c:pt idx="677">
                  <c:v>5.0828545104542044E-4</c:v>
                </c:pt>
                <c:pt idx="678">
                  <c:v>2.9612395610179032E-4</c:v>
                </c:pt>
                <c:pt idx="679">
                  <c:v>1.9326845650297075E-4</c:v>
                </c:pt>
                <c:pt idx="680">
                  <c:v>1.0813619755911663E-4</c:v>
                </c:pt>
                <c:pt idx="681">
                  <c:v>-8.3828407760833112E-5</c:v>
                </c:pt>
                <c:pt idx="682">
                  <c:v>-2.256813245789524E-4</c:v>
                </c:pt>
                <c:pt idx="683">
                  <c:v>-4.1460031741530345E-4</c:v>
                </c:pt>
                <c:pt idx="684">
                  <c:v>-6.4278908572118487E-4</c:v>
                </c:pt>
                <c:pt idx="685">
                  <c:v>-7.4272715156087354E-4</c:v>
                </c:pt>
                <c:pt idx="686">
                  <c:v>-9.2479868359646167E-4</c:v>
                </c:pt>
                <c:pt idx="687">
                  <c:v>-1.1125708558812342E-3</c:v>
                </c:pt>
                <c:pt idx="688">
                  <c:v>-1.341266869775648E-3</c:v>
                </c:pt>
                <c:pt idx="689">
                  <c:v>-1.5902573370840667E-3</c:v>
                </c:pt>
                <c:pt idx="690">
                  <c:v>-1.6814400414196795E-3</c:v>
                </c:pt>
                <c:pt idx="691">
                  <c:v>-1.9350144264724811E-3</c:v>
                </c:pt>
                <c:pt idx="692">
                  <c:v>-2.2364430829499571E-3</c:v>
                </c:pt>
                <c:pt idx="693">
                  <c:v>-2.4356217650728373E-3</c:v>
                </c:pt>
                <c:pt idx="694">
                  <c:v>-2.7086574897914883E-3</c:v>
                </c:pt>
                <c:pt idx="695">
                  <c:v>-2.8643138377872912E-3</c:v>
                </c:pt>
                <c:pt idx="696">
                  <c:v>-3.1706388859043533E-3</c:v>
                </c:pt>
                <c:pt idx="697">
                  <c:v>-3.4921972555453928E-3</c:v>
                </c:pt>
                <c:pt idx="698">
                  <c:v>-3.7206418261466756E-3</c:v>
                </c:pt>
                <c:pt idx="699">
                  <c:v>-4.0215738704656445E-3</c:v>
                </c:pt>
                <c:pt idx="700">
                  <c:v>-4.2672675593989906E-3</c:v>
                </c:pt>
                <c:pt idx="701">
                  <c:v>-4.6505949200063013E-3</c:v>
                </c:pt>
                <c:pt idx="702">
                  <c:v>-4.87159974913981E-3</c:v>
                </c:pt>
                <c:pt idx="703">
                  <c:v>-5.2292833431446528E-3</c:v>
                </c:pt>
                <c:pt idx="704">
                  <c:v>-5.4526309272222573E-3</c:v>
                </c:pt>
                <c:pt idx="705">
                  <c:v>-5.8007938965832784E-3</c:v>
                </c:pt>
                <c:pt idx="706">
                  <c:v>-6.182460135777168E-3</c:v>
                </c:pt>
                <c:pt idx="707">
                  <c:v>-6.5083779480834547E-3</c:v>
                </c:pt>
                <c:pt idx="708">
                  <c:v>-6.7728754341741526E-3</c:v>
                </c:pt>
                <c:pt idx="709">
                  <c:v>-7.1459795039269802E-3</c:v>
                </c:pt>
                <c:pt idx="710">
                  <c:v>-7.4716171991407454E-3</c:v>
                </c:pt>
                <c:pt idx="711">
                  <c:v>-7.8474919720962211E-3</c:v>
                </c:pt>
                <c:pt idx="712">
                  <c:v>-8.2079157898374278E-3</c:v>
                </c:pt>
                <c:pt idx="713">
                  <c:v>-8.5321520111749094E-3</c:v>
                </c:pt>
                <c:pt idx="714">
                  <c:v>-8.948148327491523E-3</c:v>
                </c:pt>
                <c:pt idx="715">
                  <c:v>-9.2828495035637837E-3</c:v>
                </c:pt>
                <c:pt idx="716">
                  <c:v>-9.72178333832735E-3</c:v>
                </c:pt>
                <c:pt idx="717">
                  <c:v>-1.0060163787214749E-2</c:v>
                </c:pt>
                <c:pt idx="718">
                  <c:v>-1.050270427111355E-2</c:v>
                </c:pt>
                <c:pt idx="719">
                  <c:v>-1.088560510194736E-2</c:v>
                </c:pt>
                <c:pt idx="720">
                  <c:v>-1.1276541171635901E-2</c:v>
                </c:pt>
                <c:pt idx="721">
                  <c:v>-1.1700331182241619E-2</c:v>
                </c:pt>
                <c:pt idx="722">
                  <c:v>-1.211609476748754E-2</c:v>
                </c:pt>
                <c:pt idx="723">
                  <c:v>-1.2529306168746701E-2</c:v>
                </c:pt>
                <c:pt idx="724">
                  <c:v>-1.2948603353647004E-2</c:v>
                </c:pt>
                <c:pt idx="725">
                  <c:v>-1.3376962341559606E-2</c:v>
                </c:pt>
                <c:pt idx="726">
                  <c:v>-1.3784193724786176E-2</c:v>
                </c:pt>
                <c:pt idx="727">
                  <c:v>-1.422055564492003E-2</c:v>
                </c:pt>
                <c:pt idx="728">
                  <c:v>-1.4638414607025696E-2</c:v>
                </c:pt>
                <c:pt idx="729">
                  <c:v>-1.511135433086036E-2</c:v>
                </c:pt>
                <c:pt idx="730">
                  <c:v>-1.5534661686472884E-2</c:v>
                </c:pt>
                <c:pt idx="731">
                  <c:v>-1.5993777590987357E-2</c:v>
                </c:pt>
                <c:pt idx="732">
                  <c:v>-1.6428236948464403E-2</c:v>
                </c:pt>
                <c:pt idx="733">
                  <c:v>-1.6872720900867333E-2</c:v>
                </c:pt>
                <c:pt idx="734">
                  <c:v>-1.7357426129618214E-2</c:v>
                </c:pt>
                <c:pt idx="735">
                  <c:v>-1.7772538227386392E-2</c:v>
                </c:pt>
                <c:pt idx="736">
                  <c:v>-1.8268231668779666E-2</c:v>
                </c:pt>
                <c:pt idx="737">
                  <c:v>-1.8741488491268443E-2</c:v>
                </c:pt>
                <c:pt idx="738">
                  <c:v>-1.91834561442491E-2</c:v>
                </c:pt>
                <c:pt idx="739">
                  <c:v>-1.9651163217634382E-2</c:v>
                </c:pt>
                <c:pt idx="740">
                  <c:v>-2.0109917737061112E-2</c:v>
                </c:pt>
                <c:pt idx="741">
                  <c:v>-2.0570744053635737E-2</c:v>
                </c:pt>
                <c:pt idx="742">
                  <c:v>-2.1027287273508388E-2</c:v>
                </c:pt>
                <c:pt idx="743">
                  <c:v>-2.1534181974346422E-2</c:v>
                </c:pt>
                <c:pt idx="744">
                  <c:v>-2.1971955371837049E-2</c:v>
                </c:pt>
                <c:pt idx="745">
                  <c:v>-2.2447838565136435E-2</c:v>
                </c:pt>
                <c:pt idx="746">
                  <c:v>-2.2927525122640513E-2</c:v>
                </c:pt>
                <c:pt idx="747">
                  <c:v>-2.3387924858371656E-2</c:v>
                </c:pt>
                <c:pt idx="748">
                  <c:v>-2.3860124164609475E-2</c:v>
                </c:pt>
                <c:pt idx="749">
                  <c:v>-2.4324151118144732E-2</c:v>
                </c:pt>
                <c:pt idx="750">
                  <c:v>-2.4820202080135134E-2</c:v>
                </c:pt>
                <c:pt idx="751">
                  <c:v>-2.5255924887263637E-2</c:v>
                </c:pt>
                <c:pt idx="752">
                  <c:v>-2.5713693876098509E-2</c:v>
                </c:pt>
                <c:pt idx="753">
                  <c:v>-2.6188699913484326E-2</c:v>
                </c:pt>
                <c:pt idx="754">
                  <c:v>-2.6661889215864099E-2</c:v>
                </c:pt>
                <c:pt idx="755">
                  <c:v>-2.7106836405718593E-2</c:v>
                </c:pt>
                <c:pt idx="756">
                  <c:v>-2.7573490170119397E-2</c:v>
                </c:pt>
                <c:pt idx="757">
                  <c:v>-2.8019207839856564E-2</c:v>
                </c:pt>
                <c:pt idx="758">
                  <c:v>-2.8481655564242203E-2</c:v>
                </c:pt>
                <c:pt idx="759">
                  <c:v>-2.8923007992961269E-2</c:v>
                </c:pt>
                <c:pt idx="760">
                  <c:v>-2.9357810901912473E-2</c:v>
                </c:pt>
                <c:pt idx="761">
                  <c:v>-2.9800051308023545E-2</c:v>
                </c:pt>
                <c:pt idx="762">
                  <c:v>-3.0223456144249039E-2</c:v>
                </c:pt>
                <c:pt idx="763">
                  <c:v>-3.0681165296855883E-2</c:v>
                </c:pt>
                <c:pt idx="764">
                  <c:v>-3.111335266820886E-2</c:v>
                </c:pt>
                <c:pt idx="765">
                  <c:v>-3.1526107720785401E-2</c:v>
                </c:pt>
                <c:pt idx="766">
                  <c:v>-3.1944520202773663E-2</c:v>
                </c:pt>
                <c:pt idx="767">
                  <c:v>-3.237370118234667E-2</c:v>
                </c:pt>
                <c:pt idx="768">
                  <c:v>-3.2750272882107356E-2</c:v>
                </c:pt>
                <c:pt idx="769">
                  <c:v>-3.3185260284479823E-2</c:v>
                </c:pt>
                <c:pt idx="770">
                  <c:v>-3.3570231779500026E-2</c:v>
                </c:pt>
                <c:pt idx="771">
                  <c:v>-3.3931354330860253E-2</c:v>
                </c:pt>
                <c:pt idx="772">
                  <c:v>-3.4335528671551541E-2</c:v>
                </c:pt>
                <c:pt idx="773">
                  <c:v>-3.4704154792151498E-2</c:v>
                </c:pt>
                <c:pt idx="774">
                  <c:v>-3.5056632140277211E-2</c:v>
                </c:pt>
                <c:pt idx="775">
                  <c:v>-3.5417713799770711E-2</c:v>
                </c:pt>
                <c:pt idx="776">
                  <c:v>-3.5756168963114954E-2</c:v>
                </c:pt>
                <c:pt idx="777">
                  <c:v>-3.6116901387600264E-2</c:v>
                </c:pt>
                <c:pt idx="778">
                  <c:v>-3.6445379953634061E-2</c:v>
                </c:pt>
                <c:pt idx="779">
                  <c:v>-3.6750331182241525E-2</c:v>
                </c:pt>
                <c:pt idx="780">
                  <c:v>-3.7107023682824591E-2</c:v>
                </c:pt>
                <c:pt idx="781">
                  <c:v>-3.7388527088203394E-2</c:v>
                </c:pt>
                <c:pt idx="782">
                  <c:v>-3.7686479924240679E-2</c:v>
                </c:pt>
                <c:pt idx="783">
                  <c:v>-3.7982879446147921E-2</c:v>
                </c:pt>
                <c:pt idx="784">
                  <c:v>-3.8261035639569341E-2</c:v>
                </c:pt>
                <c:pt idx="785">
                  <c:v>-3.8505496269136241E-2</c:v>
                </c:pt>
                <c:pt idx="786">
                  <c:v>-3.87506105373015E-2</c:v>
                </c:pt>
                <c:pt idx="787">
                  <c:v>-3.9040418286682699E-2</c:v>
                </c:pt>
                <c:pt idx="788">
                  <c:v>-3.9253629208876095E-2</c:v>
                </c:pt>
                <c:pt idx="789">
                  <c:v>-3.9444795362079454E-2</c:v>
                </c:pt>
                <c:pt idx="790">
                  <c:v>-3.9678265391168976E-2</c:v>
                </c:pt>
                <c:pt idx="791">
                  <c:v>-3.988733309253184E-2</c:v>
                </c:pt>
                <c:pt idx="792">
                  <c:v>-4.00689010441731E-2</c:v>
                </c:pt>
                <c:pt idx="793">
                  <c:v>-4.0205371431887738E-2</c:v>
                </c:pt>
                <c:pt idx="794">
                  <c:v>-4.0412891988803545E-2</c:v>
                </c:pt>
                <c:pt idx="795">
                  <c:v>-4.0537405256596604E-2</c:v>
                </c:pt>
                <c:pt idx="796">
                  <c:v>-4.0654741780825288E-2</c:v>
                </c:pt>
                <c:pt idx="797">
                  <c:v>-4.0768485687986189E-2</c:v>
                </c:pt>
                <c:pt idx="798">
                  <c:v>-4.0852668079064847E-2</c:v>
                </c:pt>
                <c:pt idx="799">
                  <c:v>-4.1018218918244587E-2</c:v>
                </c:pt>
                <c:pt idx="800">
                  <c:v>-4.1037267559398793E-2</c:v>
                </c:pt>
                <c:pt idx="801">
                  <c:v>-4.1142505892764525E-2</c:v>
                </c:pt>
                <c:pt idx="802">
                  <c:v>-4.1178238026273184E-2</c:v>
                </c:pt>
                <c:pt idx="803">
                  <c:v>-4.1205470738601369E-2</c:v>
                </c:pt>
                <c:pt idx="804">
                  <c:v>-4.1219170193352361E-2</c:v>
                </c:pt>
                <c:pt idx="805">
                  <c:v>-4.1238773641068482E-2</c:v>
                </c:pt>
                <c:pt idx="806">
                  <c:v>-4.122865748979071E-2</c:v>
                </c:pt>
                <c:pt idx="807">
                  <c:v>-4.1215621765072596E-2</c:v>
                </c:pt>
                <c:pt idx="808">
                  <c:v>-4.1141996957850424E-2</c:v>
                </c:pt>
                <c:pt idx="809">
                  <c:v>-4.1111531602030738E-2</c:v>
                </c:pt>
                <c:pt idx="810">
                  <c:v>-4.10950416840003E-2</c:v>
                </c:pt>
                <c:pt idx="811">
                  <c:v>-4.101856236162188E-2</c:v>
                </c:pt>
                <c:pt idx="812">
                  <c:v>-4.0841266869775461E-2</c:v>
                </c:pt>
                <c:pt idx="813">
                  <c:v>-4.0727744163842006E-2</c:v>
                </c:pt>
                <c:pt idx="814">
                  <c:v>-4.060774585517346E-2</c:v>
                </c:pt>
                <c:pt idx="815">
                  <c:v>-4.0445282744157429E-2</c:v>
                </c:pt>
                <c:pt idx="816">
                  <c:v>-4.0379009410193123E-2</c:v>
                </c:pt>
                <c:pt idx="817">
                  <c:v>-4.013460031741567E-2</c:v>
                </c:pt>
                <c:pt idx="818">
                  <c:v>-3.9933481132404691E-2</c:v>
                </c:pt>
                <c:pt idx="819">
                  <c:v>-3.974756641087035E-2</c:v>
                </c:pt>
                <c:pt idx="820">
                  <c:v>-3.9542238037644228E-2</c:v>
                </c:pt>
                <c:pt idx="821">
                  <c:v>-3.9323037614922229E-2</c:v>
                </c:pt>
                <c:pt idx="822">
                  <c:v>-3.9013876043897222E-2</c:v>
                </c:pt>
                <c:pt idx="823">
                  <c:v>-3.8755223142513839E-2</c:v>
                </c:pt>
                <c:pt idx="824">
                  <c:v>-3.8413232708829015E-2</c:v>
                </c:pt>
                <c:pt idx="825">
                  <c:v>-3.8123366286770599E-2</c:v>
                </c:pt>
                <c:pt idx="826">
                  <c:v>-3.7841122454767007E-2</c:v>
                </c:pt>
                <c:pt idx="827">
                  <c:v>-3.7462628147325094E-2</c:v>
                </c:pt>
                <c:pt idx="828">
                  <c:v>-3.7210334425506864E-2</c:v>
                </c:pt>
                <c:pt idx="829">
                  <c:v>-3.6799837567686039E-2</c:v>
                </c:pt>
                <c:pt idx="830">
                  <c:v>-3.6400237024225096E-2</c:v>
                </c:pt>
                <c:pt idx="831">
                  <c:v>-3.6018877018435091E-2</c:v>
                </c:pt>
                <c:pt idx="832">
                  <c:v>-3.5612600652961013E-2</c:v>
                </c:pt>
                <c:pt idx="833">
                  <c:v>-3.516847115851307E-2</c:v>
                </c:pt>
                <c:pt idx="834">
                  <c:v>-3.472905959552719E-2</c:v>
                </c:pt>
                <c:pt idx="835">
                  <c:v>-3.4252644410346672E-2</c:v>
                </c:pt>
                <c:pt idx="836">
                  <c:v>-3.3795838314984561E-2</c:v>
                </c:pt>
                <c:pt idx="837">
                  <c:v>-3.3338126148147462E-2</c:v>
                </c:pt>
                <c:pt idx="838">
                  <c:v>-3.2871212727335813E-2</c:v>
                </c:pt>
                <c:pt idx="839">
                  <c:v>-3.2380899190780799E-2</c:v>
                </c:pt>
                <c:pt idx="840">
                  <c:v>-3.1770422337891346E-2</c:v>
                </c:pt>
                <c:pt idx="841">
                  <c:v>-3.1269212741567826E-2</c:v>
                </c:pt>
                <c:pt idx="842">
                  <c:v>-3.0687571750283693E-2</c:v>
                </c:pt>
                <c:pt idx="843">
                  <c:v>-3.019809714098784E-2</c:v>
                </c:pt>
                <c:pt idx="844">
                  <c:v>-2.9552752879661276E-2</c:v>
                </c:pt>
                <c:pt idx="845">
                  <c:v>-2.9019170660455063E-2</c:v>
                </c:pt>
                <c:pt idx="846">
                  <c:v>-2.8449737744147524E-2</c:v>
                </c:pt>
                <c:pt idx="847">
                  <c:v>-2.7760094338342645E-2</c:v>
                </c:pt>
                <c:pt idx="848">
                  <c:v>-2.7227107242040804E-2</c:v>
                </c:pt>
                <c:pt idx="849">
                  <c:v>-2.6666045308764041E-2</c:v>
                </c:pt>
                <c:pt idx="850">
                  <c:v>-2.5927267559398726E-2</c:v>
                </c:pt>
                <c:pt idx="851">
                  <c:v>-2.5362577742254366E-2</c:v>
                </c:pt>
                <c:pt idx="852">
                  <c:v>-2.4607333515997837E-2</c:v>
                </c:pt>
                <c:pt idx="853">
                  <c:v>-2.40268693396158E-2</c:v>
                </c:pt>
                <c:pt idx="854">
                  <c:v>-2.3385114524425363E-2</c:v>
                </c:pt>
                <c:pt idx="855">
                  <c:v>-2.2724558586958904E-2</c:v>
                </c:pt>
                <c:pt idx="856">
                  <c:v>-2.2011849097807359E-2</c:v>
                </c:pt>
                <c:pt idx="857">
                  <c:v>-2.1336110075493575E-2</c:v>
                </c:pt>
                <c:pt idx="858">
                  <c:v>-2.060676498546532E-2</c:v>
                </c:pt>
                <c:pt idx="859">
                  <c:v>-1.9941958865944659E-2</c:v>
                </c:pt>
                <c:pt idx="860">
                  <c:v>-1.9222771352223472E-2</c:v>
                </c:pt>
                <c:pt idx="861">
                  <c:v>-1.8533515110366786E-2</c:v>
                </c:pt>
                <c:pt idx="862">
                  <c:v>-1.7832240604750957E-2</c:v>
                </c:pt>
                <c:pt idx="863">
                  <c:v>-1.7239680638948235E-2</c:v>
                </c:pt>
                <c:pt idx="864">
                  <c:v>-1.6514999828422097E-2</c:v>
                </c:pt>
                <c:pt idx="865">
                  <c:v>-1.5793378728240888E-2</c:v>
                </c:pt>
                <c:pt idx="866">
                  <c:v>-1.5084611106308529E-2</c:v>
                </c:pt>
                <c:pt idx="867">
                  <c:v>-1.4491642745470303E-2</c:v>
                </c:pt>
                <c:pt idx="868">
                  <c:v>-1.3672705569411726E-2</c:v>
                </c:pt>
                <c:pt idx="869">
                  <c:v>-1.3048841525721021E-2</c:v>
                </c:pt>
                <c:pt idx="870">
                  <c:v>-1.2352975423106937E-2</c:v>
                </c:pt>
                <c:pt idx="871">
                  <c:v>-1.1697835228205271E-2</c:v>
                </c:pt>
                <c:pt idx="872">
                  <c:v>-1.0965192254269882E-2</c:v>
                </c:pt>
                <c:pt idx="873">
                  <c:v>-1.038430700070664E-2</c:v>
                </c:pt>
                <c:pt idx="874">
                  <c:v>-9.7593833124748602E-3</c:v>
                </c:pt>
                <c:pt idx="875">
                  <c:v>-8.9980385220359456E-3</c:v>
                </c:pt>
                <c:pt idx="876">
                  <c:v>-8.4869093587211161E-3</c:v>
                </c:pt>
                <c:pt idx="877">
                  <c:v>-7.9317802538873168E-3</c:v>
                </c:pt>
                <c:pt idx="878">
                  <c:v>-7.2897331148197627E-3</c:v>
                </c:pt>
                <c:pt idx="879">
                  <c:v>-6.7556840867977232E-3</c:v>
                </c:pt>
                <c:pt idx="880">
                  <c:v>-6.16065483806328E-3</c:v>
                </c:pt>
                <c:pt idx="881">
                  <c:v>-5.6622311734613497E-3</c:v>
                </c:pt>
                <c:pt idx="882">
                  <c:v>-4.9972853423706845E-3</c:v>
                </c:pt>
                <c:pt idx="883">
                  <c:v>-4.5523827868868411E-3</c:v>
                </c:pt>
                <c:pt idx="884">
                  <c:v>-4.1547114165017898E-3</c:v>
                </c:pt>
                <c:pt idx="885">
                  <c:v>-3.6429625454242748E-3</c:v>
                </c:pt>
                <c:pt idx="886">
                  <c:v>-3.3118486044416418E-3</c:v>
                </c:pt>
                <c:pt idx="887">
                  <c:v>-3.0289599927005029E-3</c:v>
                </c:pt>
                <c:pt idx="888">
                  <c:v>-2.6519358867944098E-3</c:v>
                </c:pt>
                <c:pt idx="889">
                  <c:v>-2.3027661809384009E-3</c:v>
                </c:pt>
                <c:pt idx="890">
                  <c:v>-2.1178095435801653E-3</c:v>
                </c:pt>
                <c:pt idx="891">
                  <c:v>-1.9012208290986321E-3</c:v>
                </c:pt>
                <c:pt idx="892">
                  <c:v>-1.7346021856129573E-3</c:v>
                </c:pt>
                <c:pt idx="893">
                  <c:v>-1.6803206117469993E-3</c:v>
                </c:pt>
                <c:pt idx="894">
                  <c:v>-1.6759257690076024E-3</c:v>
                </c:pt>
                <c:pt idx="895">
                  <c:v>-1.6892033392050254E-3</c:v>
                </c:pt>
                <c:pt idx="896">
                  <c:v>-1.7222377342441947E-3</c:v>
                </c:pt>
                <c:pt idx="897">
                  <c:v>-1.6881353425159812E-3</c:v>
                </c:pt>
                <c:pt idx="898">
                  <c:v>-1.7817157573577769E-3</c:v>
                </c:pt>
                <c:pt idx="899">
                  <c:v>-1.8304036381989464E-3</c:v>
                </c:pt>
                <c:pt idx="900">
                  <c:v>-1.812732440600151E-3</c:v>
                </c:pt>
                <c:pt idx="901">
                  <c:v>-1.8154192468624042E-3</c:v>
                </c:pt>
                <c:pt idx="902">
                  <c:v>-1.9624496333041364E-3</c:v>
                </c:pt>
                <c:pt idx="903">
                  <c:v>-1.760868937765725E-3</c:v>
                </c:pt>
                <c:pt idx="904">
                  <c:v>-1.8179985799884613E-3</c:v>
                </c:pt>
                <c:pt idx="905">
                  <c:v>-1.7766714715288789E-3</c:v>
                </c:pt>
                <c:pt idx="906">
                  <c:v>-1.8939199696546838E-3</c:v>
                </c:pt>
                <c:pt idx="907">
                  <c:v>-1.9510385073203407E-3</c:v>
                </c:pt>
                <c:pt idx="908">
                  <c:v>-1.8232460309246523E-3</c:v>
                </c:pt>
                <c:pt idx="909">
                  <c:v>-1.6808893519441315E-3</c:v>
                </c:pt>
                <c:pt idx="910">
                  <c:v>-1.6975061929661583E-3</c:v>
                </c:pt>
                <c:pt idx="911">
                  <c:v>-1.6847609591184587E-3</c:v>
                </c:pt>
                <c:pt idx="912">
                  <c:v>-1.7421211483048538E-3</c:v>
                </c:pt>
                <c:pt idx="913">
                  <c:v>-1.6157786754863179E-3</c:v>
                </c:pt>
                <c:pt idx="914">
                  <c:v>-1.5185446095168642E-3</c:v>
                </c:pt>
                <c:pt idx="915">
                  <c:v>-1.5279217162805503E-3</c:v>
                </c:pt>
                <c:pt idx="916">
                  <c:v>-1.6153155505844452E-3</c:v>
                </c:pt>
                <c:pt idx="917">
                  <c:v>-1.4485567442706626E-3</c:v>
                </c:pt>
                <c:pt idx="918">
                  <c:v>-1.3225532923503702E-3</c:v>
                </c:pt>
                <c:pt idx="919">
                  <c:v>-1.3092801996754944E-3</c:v>
                </c:pt>
                <c:pt idx="920">
                  <c:v>-1.2125242062622221E-3</c:v>
                </c:pt>
                <c:pt idx="921">
                  <c:v>-1.1491338169082321E-3</c:v>
                </c:pt>
                <c:pt idx="922">
                  <c:v>-1.0744751934839147E-3</c:v>
                </c:pt>
                <c:pt idx="923">
                  <c:v>-1.0227564490737362E-3</c:v>
                </c:pt>
                <c:pt idx="924">
                  <c:v>-8.8225663214719363E-4</c:v>
                </c:pt>
                <c:pt idx="925">
                  <c:v>-6.8909961399160613E-4</c:v>
                </c:pt>
                <c:pt idx="926">
                  <c:v>-5.967672911706412E-4</c:v>
                </c:pt>
                <c:pt idx="927">
                  <c:v>-4.6828545104538044E-4</c:v>
                </c:pt>
                <c:pt idx="928">
                  <c:v>-3.3318107084379101E-4</c:v>
                </c:pt>
                <c:pt idx="929">
                  <c:v>-1.7083061253447829E-4</c:v>
                </c:pt>
                <c:pt idx="930">
                  <c:v>-1.3823407837254553E-4</c:v>
                </c:pt>
                <c:pt idx="931">
                  <c:v>8.0566603761433875E-5</c:v>
                </c:pt>
                <c:pt idx="932">
                  <c:v>2.8348113240506123E-4</c:v>
                </c:pt>
                <c:pt idx="933">
                  <c:v>4.6833303030652251E-4</c:v>
                </c:pt>
                <c:pt idx="934">
                  <c:v>6.0357230493457426E-4</c:v>
                </c:pt>
                <c:pt idx="935">
                  <c:v>6.8688160148761002E-4</c:v>
                </c:pt>
                <c:pt idx="936">
                  <c:v>9.6774585517378497E-4</c:v>
                </c:pt>
                <c:pt idx="937">
                  <c:v>1.1325708558812542E-3</c:v>
                </c:pt>
                <c:pt idx="938">
                  <c:v>1.3512668697757135E-3</c:v>
                </c:pt>
                <c:pt idx="939">
                  <c:v>1.5693936760025617E-3</c:v>
                </c:pt>
                <c:pt idx="940">
                  <c:v>1.711440041419765E-3</c:v>
                </c:pt>
                <c:pt idx="941">
                  <c:v>1.9815316020310725E-3</c:v>
                </c:pt>
                <c:pt idx="942">
                  <c:v>2.1962414000594732E-3</c:v>
                </c:pt>
                <c:pt idx="943">
                  <c:v>2.4117847151911564E-3</c:v>
                </c:pt>
                <c:pt idx="944">
                  <c:v>2.7486574897910288E-3</c:v>
                </c:pt>
                <c:pt idx="945">
                  <c:v>2.9343138377873612E-3</c:v>
                </c:pt>
                <c:pt idx="946">
                  <c:v>3.2099465166611774E-3</c:v>
                </c:pt>
                <c:pt idx="947">
                  <c:v>3.5239671806102657E-3</c:v>
                </c:pt>
                <c:pt idx="948">
                  <c:v>3.7343686152345734E-3</c:v>
                </c:pt>
                <c:pt idx="949">
                  <c:v>4.0361618613411476E-3</c:v>
                </c:pt>
                <c:pt idx="950">
                  <c:v>4.2414803969314518E-3</c:v>
                </c:pt>
                <c:pt idx="951">
                  <c:v>4.6330995882199466E-3</c:v>
                </c:pt>
                <c:pt idx="952">
                  <c:v>4.8615997491402441E-3</c:v>
                </c:pt>
                <c:pt idx="953">
                  <c:v>5.2288658659054854E-3</c:v>
                </c:pt>
                <c:pt idx="954">
                  <c:v>5.504741780825495E-3</c:v>
                </c:pt>
                <c:pt idx="955">
                  <c:v>5.8042204525504126E-3</c:v>
                </c:pt>
                <c:pt idx="956">
                  <c:v>6.1675107834151532E-3</c:v>
                </c:pt>
                <c:pt idx="957">
                  <c:v>6.4518554320118215E-3</c:v>
                </c:pt>
                <c:pt idx="958">
                  <c:v>6.7828754341741626E-3</c:v>
                </c:pt>
                <c:pt idx="959">
                  <c:v>7.1056064665179774E-3</c:v>
                </c:pt>
                <c:pt idx="960">
                  <c:v>7.4616171991411795E-3</c:v>
                </c:pt>
                <c:pt idx="961">
                  <c:v>7.8658195534200837E-3</c:v>
                </c:pt>
                <c:pt idx="962">
                  <c:v>8.1922422540753881E-3</c:v>
                </c:pt>
                <c:pt idx="963">
                  <c:v>8.5780790794600659E-3</c:v>
                </c:pt>
                <c:pt idx="964">
                  <c:v>8.9706105373016931E-3</c:v>
                </c:pt>
                <c:pt idx="965">
                  <c:v>9.323691127961109E-3</c:v>
                </c:pt>
                <c:pt idx="966">
                  <c:v>9.6825719069400518E-3</c:v>
                </c:pt>
                <c:pt idx="967">
                  <c:v>1.0097694569277449E-2</c:v>
                </c:pt>
                <c:pt idx="968">
                  <c:v>1.0502704271113883E-2</c:v>
                </c:pt>
                <c:pt idx="969">
                  <c:v>1.088560510194736E-2</c:v>
                </c:pt>
                <c:pt idx="970">
                  <c:v>1.1281698920845629E-2</c:v>
                </c:pt>
                <c:pt idx="971">
                  <c:v>1.1678522318678664E-2</c:v>
                </c:pt>
                <c:pt idx="972">
                  <c:v>1.211609476748754E-2</c:v>
                </c:pt>
                <c:pt idx="973">
                  <c:v>1.2541753296485603E-2</c:v>
                </c:pt>
                <c:pt idx="974">
                  <c:v>1.2930271227391266E-2</c:v>
                </c:pt>
                <c:pt idx="975">
                  <c:v>1.33610272068726E-2</c:v>
                </c:pt>
                <c:pt idx="976">
                  <c:v>1.3796632140277598E-2</c:v>
                </c:pt>
                <c:pt idx="977">
                  <c:v>1.4221866163629027E-2</c:v>
                </c:pt>
                <c:pt idx="978">
                  <c:v>1.4647409428330815E-2</c:v>
                </c:pt>
                <c:pt idx="979">
                  <c:v>1.510135433086035E-2</c:v>
                </c:pt>
                <c:pt idx="980">
                  <c:v>1.5553651991543793E-2</c:v>
                </c:pt>
                <c:pt idx="981">
                  <c:v>1.5973777590987503E-2</c:v>
                </c:pt>
                <c:pt idx="982">
                  <c:v>1.6428236948464181E-2</c:v>
                </c:pt>
                <c:pt idx="983">
                  <c:v>1.6872720900867111E-2</c:v>
                </c:pt>
                <c:pt idx="984">
                  <c:v>1.734742612961826E-2</c:v>
                </c:pt>
                <c:pt idx="985">
                  <c:v>1.7779300918446761E-2</c:v>
                </c:pt>
                <c:pt idx="986">
                  <c:v>1.8278231668779621E-2</c:v>
                </c:pt>
                <c:pt idx="987">
                  <c:v>1.8714669782793458E-2</c:v>
                </c:pt>
                <c:pt idx="988">
                  <c:v>1.9180597708994718E-2</c:v>
                </c:pt>
                <c:pt idx="989">
                  <c:v>1.963005130802381E-2</c:v>
                </c:pt>
                <c:pt idx="990">
                  <c:v>2.0107810901912548E-2</c:v>
                </c:pt>
                <c:pt idx="991">
                  <c:v>2.0574679015270048E-2</c:v>
                </c:pt>
                <c:pt idx="992">
                  <c:v>2.1022963662741145E-2</c:v>
                </c:pt>
                <c:pt idx="993">
                  <c:v>2.1506672539946536E-2</c:v>
                </c:pt>
                <c:pt idx="994">
                  <c:v>2.1972700381420684E-2</c:v>
                </c:pt>
                <c:pt idx="995">
                  <c:v>2.2448885542640851E-2</c:v>
                </c:pt>
                <c:pt idx="996">
                  <c:v>2.2904684744261994E-2</c:v>
                </c:pt>
                <c:pt idx="997">
                  <c:v>2.3402604643533165E-2</c:v>
                </c:pt>
                <c:pt idx="998">
                  <c:v>2.3853693876098536E-2</c:v>
                </c:pt>
                <c:pt idx="999">
                  <c:v>2.431592488726364E-2</c:v>
                </c:pt>
                <c:pt idx="1000">
                  <c:v>2.4789999999999979E-2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281592"/>
        <c:axId val="289281200"/>
      </c:scatterChart>
      <c:valAx>
        <c:axId val="289279632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80808"/>
        <c:crossesAt val="-0.8"/>
        <c:crossBetween val="midCat"/>
      </c:valAx>
      <c:valAx>
        <c:axId val="289280808"/>
        <c:scaling>
          <c:orientation val="minMax"/>
          <c:max val="0.5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79632"/>
        <c:crossesAt val="0"/>
        <c:crossBetween val="midCat"/>
      </c:valAx>
      <c:valAx>
        <c:axId val="28928120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89281592"/>
        <c:crosses val="max"/>
        <c:crossBetween val="midCat"/>
      </c:valAx>
      <c:valAx>
        <c:axId val="289281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92812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3187101056978857"/>
          <c:y val="0.71363598175411547"/>
          <c:w val="0.1968751509136237"/>
          <c:h val="0.1752573549397816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I_coil</c:v>
          </c:tx>
          <c:spPr>
            <a:ln w="317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TA_10turns_10mm_JcBean_n25!$R$3:$R$1050</c:f>
              <c:numCache>
                <c:formatCode>0.00E+00</c:formatCode>
                <c:ptCount val="1048"/>
                <c:pt idx="0">
                  <c:v>1.12552E-5</c:v>
                </c:pt>
                <c:pt idx="1">
                  <c:v>5.6404000000000003E-3</c:v>
                </c:pt>
                <c:pt idx="2">
                  <c:v>1.12856E-2</c:v>
                </c:pt>
                <c:pt idx="3">
                  <c:v>1.70184E-2</c:v>
                </c:pt>
                <c:pt idx="4">
                  <c:v>2.2607200000000001E-2</c:v>
                </c:pt>
                <c:pt idx="5">
                  <c:v>2.8202400000000002E-2</c:v>
                </c:pt>
                <c:pt idx="6">
                  <c:v>3.3880800000000003E-2</c:v>
                </c:pt>
                <c:pt idx="7">
                  <c:v>3.952E-2</c:v>
                </c:pt>
                <c:pt idx="8">
                  <c:v>4.4970400000000001E-2</c:v>
                </c:pt>
                <c:pt idx="9">
                  <c:v>5.0694400000000008E-2</c:v>
                </c:pt>
                <c:pt idx="10">
                  <c:v>5.6303200000000005E-2</c:v>
                </c:pt>
                <c:pt idx="11">
                  <c:v>6.1748000000000004E-2</c:v>
                </c:pt>
                <c:pt idx="12">
                  <c:v>6.7339200000000002E-2</c:v>
                </c:pt>
                <c:pt idx="13">
                  <c:v>7.2913599999999995E-2</c:v>
                </c:pt>
                <c:pt idx="14">
                  <c:v>7.8481600000000012E-2</c:v>
                </c:pt>
                <c:pt idx="15">
                  <c:v>8.3968000000000001E-2</c:v>
                </c:pt>
                <c:pt idx="16">
                  <c:v>8.9512000000000008E-2</c:v>
                </c:pt>
                <c:pt idx="17">
                  <c:v>9.5024000000000011E-2</c:v>
                </c:pt>
                <c:pt idx="18">
                  <c:v>0.10048800000000001</c:v>
                </c:pt>
                <c:pt idx="19">
                  <c:v>0.10612000000000001</c:v>
                </c:pt>
                <c:pt idx="20">
                  <c:v>0.11150400000000001</c:v>
                </c:pt>
                <c:pt idx="21">
                  <c:v>0.11691199999999999</c:v>
                </c:pt>
                <c:pt idx="22">
                  <c:v>0.12232000000000001</c:v>
                </c:pt>
                <c:pt idx="23">
                  <c:v>0.12774400000000002</c:v>
                </c:pt>
                <c:pt idx="24">
                  <c:v>0.13328800000000002</c:v>
                </c:pt>
                <c:pt idx="25">
                  <c:v>0.138456</c:v>
                </c:pt>
                <c:pt idx="26">
                  <c:v>0.143848</c:v>
                </c:pt>
                <c:pt idx="27">
                  <c:v>0.14915200000000001</c:v>
                </c:pt>
                <c:pt idx="28">
                  <c:v>0.15444000000000002</c:v>
                </c:pt>
                <c:pt idx="29">
                  <c:v>0.15972800000000001</c:v>
                </c:pt>
                <c:pt idx="30">
                  <c:v>0.165024</c:v>
                </c:pt>
                <c:pt idx="31">
                  <c:v>0.17022400000000001</c:v>
                </c:pt>
                <c:pt idx="32">
                  <c:v>0.17538400000000001</c:v>
                </c:pt>
                <c:pt idx="33">
                  <c:v>0.18057600000000001</c:v>
                </c:pt>
                <c:pt idx="34">
                  <c:v>0.185672</c:v>
                </c:pt>
                <c:pt idx="35">
                  <c:v>0.19092000000000001</c:v>
                </c:pt>
                <c:pt idx="36">
                  <c:v>0.19584800000000002</c:v>
                </c:pt>
                <c:pt idx="37">
                  <c:v>0.20101600000000003</c:v>
                </c:pt>
                <c:pt idx="38">
                  <c:v>0.205904</c:v>
                </c:pt>
                <c:pt idx="39">
                  <c:v>0.21104000000000001</c:v>
                </c:pt>
                <c:pt idx="40">
                  <c:v>0.21584800000000001</c:v>
                </c:pt>
                <c:pt idx="41">
                  <c:v>0.22079200000000002</c:v>
                </c:pt>
                <c:pt idx="42">
                  <c:v>0.22580800000000001</c:v>
                </c:pt>
                <c:pt idx="43">
                  <c:v>0.23051199999999999</c:v>
                </c:pt>
                <c:pt idx="44">
                  <c:v>0.23533600000000002</c:v>
                </c:pt>
                <c:pt idx="45">
                  <c:v>0.24018400000000004</c:v>
                </c:pt>
                <c:pt idx="46">
                  <c:v>0.24483200000000002</c:v>
                </c:pt>
                <c:pt idx="47">
                  <c:v>0.24949600000000002</c:v>
                </c:pt>
                <c:pt idx="48">
                  <c:v>0.25414400000000004</c:v>
                </c:pt>
                <c:pt idx="49">
                  <c:v>0.25880000000000003</c:v>
                </c:pt>
                <c:pt idx="50">
                  <c:v>0.26342399999999999</c:v>
                </c:pt>
                <c:pt idx="51">
                  <c:v>0.267872</c:v>
                </c:pt>
                <c:pt idx="52">
                  <c:v>0.272368</c:v>
                </c:pt>
                <c:pt idx="53">
                  <c:v>0.27681600000000001</c:v>
                </c:pt>
                <c:pt idx="54">
                  <c:v>0.28136800000000001</c:v>
                </c:pt>
                <c:pt idx="55">
                  <c:v>0.28567199999999998</c:v>
                </c:pt>
                <c:pt idx="56">
                  <c:v>0.290016</c:v>
                </c:pt>
                <c:pt idx="57">
                  <c:v>0.29419200000000001</c:v>
                </c:pt>
                <c:pt idx="58">
                  <c:v>0.29848800000000003</c:v>
                </c:pt>
                <c:pt idx="59">
                  <c:v>0.302672</c:v>
                </c:pt>
                <c:pt idx="60">
                  <c:v>0.30671999999999999</c:v>
                </c:pt>
                <c:pt idx="61">
                  <c:v>0.31089600000000001</c:v>
                </c:pt>
                <c:pt idx="62">
                  <c:v>0.31496800000000003</c:v>
                </c:pt>
                <c:pt idx="63">
                  <c:v>0.31884800000000002</c:v>
                </c:pt>
                <c:pt idx="64">
                  <c:v>0.322712</c:v>
                </c:pt>
                <c:pt idx="65">
                  <c:v>0.32666400000000001</c:v>
                </c:pt>
                <c:pt idx="66">
                  <c:v>0.33044800000000002</c:v>
                </c:pt>
                <c:pt idx="67">
                  <c:v>0.33435200000000004</c:v>
                </c:pt>
                <c:pt idx="68">
                  <c:v>0.33795999999999998</c:v>
                </c:pt>
                <c:pt idx="69">
                  <c:v>0.34166400000000002</c:v>
                </c:pt>
                <c:pt idx="70">
                  <c:v>0.34529600000000005</c:v>
                </c:pt>
                <c:pt idx="71">
                  <c:v>0.34878400000000004</c:v>
                </c:pt>
                <c:pt idx="72">
                  <c:v>0.35239999999999999</c:v>
                </c:pt>
                <c:pt idx="73">
                  <c:v>0.35575200000000001</c:v>
                </c:pt>
                <c:pt idx="74">
                  <c:v>0.35911999999999999</c:v>
                </c:pt>
                <c:pt idx="75">
                  <c:v>0.36253600000000002</c:v>
                </c:pt>
                <c:pt idx="76">
                  <c:v>0.36579200000000001</c:v>
                </c:pt>
                <c:pt idx="77">
                  <c:v>0.36899200000000004</c:v>
                </c:pt>
                <c:pt idx="78">
                  <c:v>0.372168</c:v>
                </c:pt>
                <c:pt idx="79">
                  <c:v>0.37526399999999999</c:v>
                </c:pt>
                <c:pt idx="80">
                  <c:v>0.37832800000000005</c:v>
                </c:pt>
                <c:pt idx="81">
                  <c:v>0.38131199999999998</c:v>
                </c:pt>
                <c:pt idx="82">
                  <c:v>0.38432800000000006</c:v>
                </c:pt>
                <c:pt idx="83">
                  <c:v>0.387048</c:v>
                </c:pt>
                <c:pt idx="84">
                  <c:v>0.389936</c:v>
                </c:pt>
                <c:pt idx="85">
                  <c:v>0.39277600000000001</c:v>
                </c:pt>
                <c:pt idx="86">
                  <c:v>0.39538400000000001</c:v>
                </c:pt>
                <c:pt idx="87">
                  <c:v>0.39804</c:v>
                </c:pt>
                <c:pt idx="88">
                  <c:v>0.40064000000000005</c:v>
                </c:pt>
                <c:pt idx="89">
                  <c:v>0.40298400000000001</c:v>
                </c:pt>
                <c:pt idx="90">
                  <c:v>0.40549600000000002</c:v>
                </c:pt>
                <c:pt idx="91">
                  <c:v>0.407752</c:v>
                </c:pt>
                <c:pt idx="92">
                  <c:v>0.41003999999999996</c:v>
                </c:pt>
                <c:pt idx="93">
                  <c:v>0.41231200000000001</c:v>
                </c:pt>
                <c:pt idx="94">
                  <c:v>0.41452800000000001</c:v>
                </c:pt>
                <c:pt idx="95">
                  <c:v>0.41664000000000001</c:v>
                </c:pt>
                <c:pt idx="96">
                  <c:v>0.41861599999999999</c:v>
                </c:pt>
                <c:pt idx="97">
                  <c:v>0.42060800000000004</c:v>
                </c:pt>
                <c:pt idx="98">
                  <c:v>0.422512</c:v>
                </c:pt>
                <c:pt idx="99">
                  <c:v>0.42445600000000006</c:v>
                </c:pt>
                <c:pt idx="100">
                  <c:v>0.42610400000000004</c:v>
                </c:pt>
                <c:pt idx="101">
                  <c:v>0.42778400000000005</c:v>
                </c:pt>
                <c:pt idx="102">
                  <c:v>0.42946400000000007</c:v>
                </c:pt>
                <c:pt idx="103">
                  <c:v>0.43108000000000002</c:v>
                </c:pt>
                <c:pt idx="104">
                  <c:v>0.43251200000000001</c:v>
                </c:pt>
                <c:pt idx="105">
                  <c:v>0.43408000000000002</c:v>
                </c:pt>
                <c:pt idx="106">
                  <c:v>0.435336</c:v>
                </c:pt>
                <c:pt idx="107">
                  <c:v>0.43669600000000003</c:v>
                </c:pt>
                <c:pt idx="108">
                  <c:v>0.43792799999999998</c:v>
                </c:pt>
                <c:pt idx="109">
                  <c:v>0.43909600000000004</c:v>
                </c:pt>
                <c:pt idx="110">
                  <c:v>0.44018400000000002</c:v>
                </c:pt>
                <c:pt idx="111">
                  <c:v>0.44109600000000004</c:v>
                </c:pt>
                <c:pt idx="112">
                  <c:v>0.44212000000000001</c:v>
                </c:pt>
                <c:pt idx="113">
                  <c:v>0.44296000000000008</c:v>
                </c:pt>
                <c:pt idx="114">
                  <c:v>0.44376000000000004</c:v>
                </c:pt>
                <c:pt idx="115">
                  <c:v>0.44452799999999998</c:v>
                </c:pt>
                <c:pt idx="116">
                  <c:v>0.44516000000000006</c:v>
                </c:pt>
                <c:pt idx="117">
                  <c:v>0.44583999999999996</c:v>
                </c:pt>
                <c:pt idx="118">
                  <c:v>0.44627200000000006</c:v>
                </c:pt>
                <c:pt idx="119">
                  <c:v>0.44678400000000001</c:v>
                </c:pt>
                <c:pt idx="120">
                  <c:v>0.44716800000000007</c:v>
                </c:pt>
                <c:pt idx="121">
                  <c:v>0.44744</c:v>
                </c:pt>
                <c:pt idx="122">
                  <c:v>0.44770399999999999</c:v>
                </c:pt>
                <c:pt idx="123">
                  <c:v>0.44786400000000004</c:v>
                </c:pt>
                <c:pt idx="124">
                  <c:v>0.44796800000000003</c:v>
                </c:pt>
                <c:pt idx="125">
                  <c:v>0.44800000000000001</c:v>
                </c:pt>
                <c:pt idx="126">
                  <c:v>0.44796000000000008</c:v>
                </c:pt>
                <c:pt idx="127">
                  <c:v>0.447824</c:v>
                </c:pt>
                <c:pt idx="128">
                  <c:v>0.44767200000000007</c:v>
                </c:pt>
                <c:pt idx="129">
                  <c:v>0.44740800000000003</c:v>
                </c:pt>
                <c:pt idx="130">
                  <c:v>0.447104</c:v>
                </c:pt>
                <c:pt idx="131">
                  <c:v>0.446712</c:v>
                </c:pt>
                <c:pt idx="132">
                  <c:v>0.44622400000000001</c:v>
                </c:pt>
                <c:pt idx="133">
                  <c:v>0.44558400000000004</c:v>
                </c:pt>
                <c:pt idx="134">
                  <c:v>0.44513599999999998</c:v>
                </c:pt>
                <c:pt idx="135">
                  <c:v>0.44443199999999999</c:v>
                </c:pt>
                <c:pt idx="136">
                  <c:v>0.44368800000000003</c:v>
                </c:pt>
                <c:pt idx="137">
                  <c:v>0.44273599999999996</c:v>
                </c:pt>
                <c:pt idx="138">
                  <c:v>0.44191200000000003</c:v>
                </c:pt>
                <c:pt idx="139">
                  <c:v>0.44088000000000005</c:v>
                </c:pt>
                <c:pt idx="140">
                  <c:v>0.44</c:v>
                </c:pt>
                <c:pt idx="141">
                  <c:v>0.43874399999999997</c:v>
                </c:pt>
                <c:pt idx="142">
                  <c:v>0.43777600000000005</c:v>
                </c:pt>
                <c:pt idx="143">
                  <c:v>0.43636800000000003</c:v>
                </c:pt>
                <c:pt idx="144">
                  <c:v>0.43521599999999999</c:v>
                </c:pt>
                <c:pt idx="145">
                  <c:v>0.43391200000000002</c:v>
                </c:pt>
                <c:pt idx="146">
                  <c:v>0.43227200000000005</c:v>
                </c:pt>
                <c:pt idx="147">
                  <c:v>0.43090400000000001</c:v>
                </c:pt>
                <c:pt idx="148">
                  <c:v>0.42939200000000005</c:v>
                </c:pt>
                <c:pt idx="149">
                  <c:v>0.42763200000000001</c:v>
                </c:pt>
                <c:pt idx="150">
                  <c:v>0.42605600000000005</c:v>
                </c:pt>
                <c:pt idx="151">
                  <c:v>0.42393599999999998</c:v>
                </c:pt>
                <c:pt idx="152">
                  <c:v>0.4224</c:v>
                </c:pt>
                <c:pt idx="153">
                  <c:v>0.42052</c:v>
                </c:pt>
                <c:pt idx="154">
                  <c:v>0.41850400000000004</c:v>
                </c:pt>
                <c:pt idx="155">
                  <c:v>0.41641600000000001</c:v>
                </c:pt>
                <c:pt idx="156">
                  <c:v>0.41442400000000001</c:v>
                </c:pt>
                <c:pt idx="157">
                  <c:v>0.412248</c:v>
                </c:pt>
                <c:pt idx="158">
                  <c:v>0.40982400000000002</c:v>
                </c:pt>
                <c:pt idx="159">
                  <c:v>0.40738400000000002</c:v>
                </c:pt>
                <c:pt idx="160">
                  <c:v>0.40533600000000003</c:v>
                </c:pt>
                <c:pt idx="161">
                  <c:v>0.40278400000000003</c:v>
                </c:pt>
                <c:pt idx="162">
                  <c:v>0.400368</c:v>
                </c:pt>
                <c:pt idx="163">
                  <c:v>0.39780799999999999</c:v>
                </c:pt>
                <c:pt idx="164">
                  <c:v>0.39519200000000004</c:v>
                </c:pt>
                <c:pt idx="165">
                  <c:v>0.39237600000000006</c:v>
                </c:pt>
                <c:pt idx="166">
                  <c:v>0.38964799999999999</c:v>
                </c:pt>
                <c:pt idx="167">
                  <c:v>0.38703200000000004</c:v>
                </c:pt>
                <c:pt idx="168">
                  <c:v>0.38380800000000004</c:v>
                </c:pt>
                <c:pt idx="169">
                  <c:v>0.38078400000000001</c:v>
                </c:pt>
                <c:pt idx="170">
                  <c:v>0.37808800000000004</c:v>
                </c:pt>
                <c:pt idx="171">
                  <c:v>0.37510399999999999</c:v>
                </c:pt>
                <c:pt idx="172">
                  <c:v>0.37198400000000004</c:v>
                </c:pt>
                <c:pt idx="173">
                  <c:v>0.36857600000000001</c:v>
                </c:pt>
                <c:pt idx="174">
                  <c:v>0.36571199999999998</c:v>
                </c:pt>
                <c:pt idx="175">
                  <c:v>0.36231999999999998</c:v>
                </c:pt>
                <c:pt idx="176">
                  <c:v>0.35880800000000002</c:v>
                </c:pt>
                <c:pt idx="177">
                  <c:v>0.35560800000000004</c:v>
                </c:pt>
                <c:pt idx="178">
                  <c:v>0.352136</c:v>
                </c:pt>
                <c:pt idx="179">
                  <c:v>0.34872800000000004</c:v>
                </c:pt>
                <c:pt idx="180">
                  <c:v>0.34517600000000004</c:v>
                </c:pt>
                <c:pt idx="181">
                  <c:v>0.34128000000000003</c:v>
                </c:pt>
                <c:pt idx="182">
                  <c:v>0.33767199999999997</c:v>
                </c:pt>
                <c:pt idx="183">
                  <c:v>0.33375199999999999</c:v>
                </c:pt>
                <c:pt idx="184">
                  <c:v>0.33004</c:v>
                </c:pt>
                <c:pt idx="185">
                  <c:v>0.32649600000000001</c:v>
                </c:pt>
                <c:pt idx="186">
                  <c:v>0.322496</c:v>
                </c:pt>
                <c:pt idx="187">
                  <c:v>0.31863200000000003</c:v>
                </c:pt>
                <c:pt idx="188">
                  <c:v>0.31459999999999999</c:v>
                </c:pt>
                <c:pt idx="189">
                  <c:v>0.31046400000000002</c:v>
                </c:pt>
                <c:pt idx="190">
                  <c:v>0.306392</c:v>
                </c:pt>
                <c:pt idx="191">
                  <c:v>0.30239199999999999</c:v>
                </c:pt>
                <c:pt idx="192">
                  <c:v>0.29826400000000003</c:v>
                </c:pt>
                <c:pt idx="193">
                  <c:v>0.29388000000000003</c:v>
                </c:pt>
                <c:pt idx="194">
                  <c:v>0.28978400000000004</c:v>
                </c:pt>
                <c:pt idx="195">
                  <c:v>0.28555200000000003</c:v>
                </c:pt>
                <c:pt idx="196">
                  <c:v>0.28101599999999999</c:v>
                </c:pt>
                <c:pt idx="197">
                  <c:v>0.27654400000000001</c:v>
                </c:pt>
                <c:pt idx="198">
                  <c:v>0.272144</c:v>
                </c:pt>
                <c:pt idx="199">
                  <c:v>0.267424</c:v>
                </c:pt>
                <c:pt idx="200">
                  <c:v>0.26301599999999997</c:v>
                </c:pt>
                <c:pt idx="201">
                  <c:v>0.25862399999999997</c:v>
                </c:pt>
                <c:pt idx="202">
                  <c:v>0.25397600000000004</c:v>
                </c:pt>
                <c:pt idx="203">
                  <c:v>0.24948000000000004</c:v>
                </c:pt>
                <c:pt idx="204">
                  <c:v>0.244704</c:v>
                </c:pt>
                <c:pt idx="205">
                  <c:v>0.23983200000000002</c:v>
                </c:pt>
                <c:pt idx="206">
                  <c:v>0.23521600000000001</c:v>
                </c:pt>
                <c:pt idx="207">
                  <c:v>0.23028000000000004</c:v>
                </c:pt>
                <c:pt idx="208">
                  <c:v>0.22561599999999998</c:v>
                </c:pt>
                <c:pt idx="209">
                  <c:v>0.22070400000000001</c:v>
                </c:pt>
                <c:pt idx="210">
                  <c:v>0.215752</c:v>
                </c:pt>
                <c:pt idx="211">
                  <c:v>0.21082399999999998</c:v>
                </c:pt>
                <c:pt idx="212">
                  <c:v>0.20564000000000002</c:v>
                </c:pt>
                <c:pt idx="213">
                  <c:v>0.200848</c:v>
                </c:pt>
                <c:pt idx="214">
                  <c:v>0.195824</c:v>
                </c:pt>
                <c:pt idx="215">
                  <c:v>0.19066400000000003</c:v>
                </c:pt>
                <c:pt idx="216">
                  <c:v>0.185616</c:v>
                </c:pt>
                <c:pt idx="217">
                  <c:v>0.18045600000000001</c:v>
                </c:pt>
                <c:pt idx="218">
                  <c:v>0.17488800000000002</c:v>
                </c:pt>
                <c:pt idx="219">
                  <c:v>0.170072</c:v>
                </c:pt>
                <c:pt idx="220">
                  <c:v>0.16473599999999999</c:v>
                </c:pt>
                <c:pt idx="221">
                  <c:v>0.159496</c:v>
                </c:pt>
                <c:pt idx="222">
                  <c:v>0.15428</c:v>
                </c:pt>
                <c:pt idx="223">
                  <c:v>0.14896800000000002</c:v>
                </c:pt>
                <c:pt idx="224">
                  <c:v>0.14355999999999999</c:v>
                </c:pt>
                <c:pt idx="225">
                  <c:v>0.13836800000000002</c:v>
                </c:pt>
                <c:pt idx="226">
                  <c:v>0.13275200000000001</c:v>
                </c:pt>
                <c:pt idx="227">
                  <c:v>0.12760000000000002</c:v>
                </c:pt>
                <c:pt idx="228">
                  <c:v>0.12221600000000002</c:v>
                </c:pt>
                <c:pt idx="229">
                  <c:v>0.116784</c:v>
                </c:pt>
                <c:pt idx="230">
                  <c:v>0.111384</c:v>
                </c:pt>
                <c:pt idx="231">
                  <c:v>0.105824</c:v>
                </c:pt>
                <c:pt idx="232">
                  <c:v>0.100392</c:v>
                </c:pt>
                <c:pt idx="233">
                  <c:v>9.4904000000000002E-2</c:v>
                </c:pt>
                <c:pt idx="234">
                  <c:v>8.9303999999999994E-2</c:v>
                </c:pt>
                <c:pt idx="235">
                  <c:v>8.3799999999999999E-2</c:v>
                </c:pt>
                <c:pt idx="236">
                  <c:v>7.8332000000000013E-2</c:v>
                </c:pt>
                <c:pt idx="237">
                  <c:v>7.2825600000000004E-2</c:v>
                </c:pt>
                <c:pt idx="238">
                  <c:v>6.6891200000000012E-2</c:v>
                </c:pt>
                <c:pt idx="239">
                  <c:v>6.1715200000000005E-2</c:v>
                </c:pt>
                <c:pt idx="240">
                  <c:v>5.59184E-2</c:v>
                </c:pt>
                <c:pt idx="241">
                  <c:v>5.04176E-2</c:v>
                </c:pt>
                <c:pt idx="242">
                  <c:v>4.4848000000000006E-2</c:v>
                </c:pt>
                <c:pt idx="243">
                  <c:v>3.9031200000000002E-2</c:v>
                </c:pt>
                <c:pt idx="244">
                  <c:v>3.3647200000000002E-2</c:v>
                </c:pt>
                <c:pt idx="245">
                  <c:v>2.81176E-2</c:v>
                </c:pt>
                <c:pt idx="246">
                  <c:v>2.2469599999999999E-2</c:v>
                </c:pt>
                <c:pt idx="247">
                  <c:v>1.6728800000000002E-2</c:v>
                </c:pt>
                <c:pt idx="248">
                  <c:v>1.0931999999999999E-2</c:v>
                </c:pt>
                <c:pt idx="249">
                  <c:v>5.4447200000000001E-3</c:v>
                </c:pt>
                <c:pt idx="250">
                  <c:v>-1.06328E-4</c:v>
                </c:pt>
                <c:pt idx="251">
                  <c:v>-5.7341600000000003E-3</c:v>
                </c:pt>
                <c:pt idx="252">
                  <c:v>-1.1404000000000001E-2</c:v>
                </c:pt>
                <c:pt idx="253">
                  <c:v>-1.69664E-2</c:v>
                </c:pt>
                <c:pt idx="254">
                  <c:v>-2.2617599999999998E-2</c:v>
                </c:pt>
                <c:pt idx="255">
                  <c:v>-2.8334399999999999E-2</c:v>
                </c:pt>
                <c:pt idx="256">
                  <c:v>-3.3838400000000005E-2</c:v>
                </c:pt>
                <c:pt idx="257">
                  <c:v>-3.9469600000000007E-2</c:v>
                </c:pt>
                <c:pt idx="258">
                  <c:v>-4.5032799999999998E-2</c:v>
                </c:pt>
                <c:pt idx="259">
                  <c:v>-5.08464E-2</c:v>
                </c:pt>
                <c:pt idx="260">
                  <c:v>-5.6193600000000003E-2</c:v>
                </c:pt>
                <c:pt idx="261">
                  <c:v>-6.1826400000000004E-2</c:v>
                </c:pt>
                <c:pt idx="262">
                  <c:v>-6.7721600000000007E-2</c:v>
                </c:pt>
                <c:pt idx="263">
                  <c:v>-7.2883200000000009E-2</c:v>
                </c:pt>
                <c:pt idx="264">
                  <c:v>-7.8597600000000004E-2</c:v>
                </c:pt>
                <c:pt idx="265">
                  <c:v>-8.4272000000000014E-2</c:v>
                </c:pt>
                <c:pt idx="266">
                  <c:v>-8.9808000000000013E-2</c:v>
                </c:pt>
                <c:pt idx="267">
                  <c:v>-9.5144000000000006E-2</c:v>
                </c:pt>
                <c:pt idx="268">
                  <c:v>-0.10047200000000001</c:v>
                </c:pt>
                <c:pt idx="269">
                  <c:v>-0.10624000000000001</c:v>
                </c:pt>
                <c:pt idx="270">
                  <c:v>-0.111704</c:v>
                </c:pt>
                <c:pt idx="271">
                  <c:v>-0.116952</c:v>
                </c:pt>
                <c:pt idx="272">
                  <c:v>-0.122456</c:v>
                </c:pt>
                <c:pt idx="273">
                  <c:v>-0.12774400000000002</c:v>
                </c:pt>
                <c:pt idx="274">
                  <c:v>-0.13340000000000002</c:v>
                </c:pt>
                <c:pt idx="275">
                  <c:v>-0.13844800000000002</c:v>
                </c:pt>
                <c:pt idx="276">
                  <c:v>-0.14402400000000001</c:v>
                </c:pt>
                <c:pt idx="277">
                  <c:v>-0.14924000000000001</c:v>
                </c:pt>
                <c:pt idx="278">
                  <c:v>-0.15464800000000001</c:v>
                </c:pt>
                <c:pt idx="279">
                  <c:v>-0.159776</c:v>
                </c:pt>
                <c:pt idx="280">
                  <c:v>-0.16514400000000001</c:v>
                </c:pt>
                <c:pt idx="281">
                  <c:v>-0.17022400000000001</c:v>
                </c:pt>
                <c:pt idx="282">
                  <c:v>-0.17547200000000002</c:v>
                </c:pt>
                <c:pt idx="283">
                  <c:v>-0.18055200000000002</c:v>
                </c:pt>
                <c:pt idx="284">
                  <c:v>-0.18588800000000003</c:v>
                </c:pt>
                <c:pt idx="285">
                  <c:v>-0.19090400000000002</c:v>
                </c:pt>
                <c:pt idx="286">
                  <c:v>-0.196104</c:v>
                </c:pt>
                <c:pt idx="287">
                  <c:v>-0.20103200000000002</c:v>
                </c:pt>
                <c:pt idx="288">
                  <c:v>-0.206152</c:v>
                </c:pt>
                <c:pt idx="289">
                  <c:v>-0.21091199999999999</c:v>
                </c:pt>
                <c:pt idx="290">
                  <c:v>-0.216</c:v>
                </c:pt>
                <c:pt idx="291">
                  <c:v>-0.22078400000000004</c:v>
                </c:pt>
                <c:pt idx="292">
                  <c:v>-0.22583200000000003</c:v>
                </c:pt>
                <c:pt idx="293">
                  <c:v>-0.23073600000000002</c:v>
                </c:pt>
                <c:pt idx="294">
                  <c:v>-0.23557600000000004</c:v>
                </c:pt>
                <c:pt idx="295">
                  <c:v>-0.24010400000000001</c:v>
                </c:pt>
                <c:pt idx="296">
                  <c:v>-0.24484000000000003</c:v>
                </c:pt>
                <c:pt idx="297">
                  <c:v>-0.24977600000000003</c:v>
                </c:pt>
                <c:pt idx="298">
                  <c:v>-0.25428800000000001</c:v>
                </c:pt>
                <c:pt idx="299">
                  <c:v>-0.25889600000000002</c:v>
                </c:pt>
                <c:pt idx="300">
                  <c:v>-0.26338400000000001</c:v>
                </c:pt>
                <c:pt idx="301">
                  <c:v>-0.26789600000000002</c:v>
                </c:pt>
                <c:pt idx="302">
                  <c:v>-0.272368</c:v>
                </c:pt>
                <c:pt idx="303">
                  <c:v>-0.27699200000000002</c:v>
                </c:pt>
                <c:pt idx="304">
                  <c:v>-0.28129599999999999</c:v>
                </c:pt>
                <c:pt idx="305">
                  <c:v>-0.28565600000000002</c:v>
                </c:pt>
                <c:pt idx="306">
                  <c:v>-0.289904</c:v>
                </c:pt>
                <c:pt idx="307">
                  <c:v>-0.29420000000000002</c:v>
                </c:pt>
                <c:pt idx="308">
                  <c:v>-0.298456</c:v>
                </c:pt>
                <c:pt idx="309">
                  <c:v>-0.30271999999999999</c:v>
                </c:pt>
                <c:pt idx="310">
                  <c:v>-0.30676000000000003</c:v>
                </c:pt>
                <c:pt idx="311">
                  <c:v>-0.31080000000000002</c:v>
                </c:pt>
                <c:pt idx="312">
                  <c:v>-0.31485600000000002</c:v>
                </c:pt>
                <c:pt idx="313">
                  <c:v>-0.31879200000000002</c:v>
                </c:pt>
                <c:pt idx="314">
                  <c:v>-0.32297600000000004</c:v>
                </c:pt>
                <c:pt idx="315">
                  <c:v>-0.32678400000000002</c:v>
                </c:pt>
                <c:pt idx="316">
                  <c:v>-0.33044000000000001</c:v>
                </c:pt>
                <c:pt idx="317">
                  <c:v>-0.33419200000000004</c:v>
                </c:pt>
                <c:pt idx="318">
                  <c:v>-0.33793600000000001</c:v>
                </c:pt>
                <c:pt idx="319">
                  <c:v>-0.34164800000000001</c:v>
                </c:pt>
                <c:pt idx="320">
                  <c:v>-0.34520000000000001</c:v>
                </c:pt>
                <c:pt idx="321">
                  <c:v>-0.34878400000000004</c:v>
                </c:pt>
                <c:pt idx="322">
                  <c:v>-0.35232800000000003</c:v>
                </c:pt>
                <c:pt idx="323">
                  <c:v>-0.355744</c:v>
                </c:pt>
                <c:pt idx="324">
                  <c:v>-0.35924800000000001</c:v>
                </c:pt>
                <c:pt idx="325">
                  <c:v>-0.36264000000000002</c:v>
                </c:pt>
                <c:pt idx="326">
                  <c:v>-0.36580000000000001</c:v>
                </c:pt>
                <c:pt idx="327">
                  <c:v>-0.36896800000000002</c:v>
                </c:pt>
                <c:pt idx="328">
                  <c:v>-0.37226399999999998</c:v>
                </c:pt>
                <c:pt idx="329">
                  <c:v>-0.37528800000000001</c:v>
                </c:pt>
                <c:pt idx="330">
                  <c:v>-0.37840000000000001</c:v>
                </c:pt>
                <c:pt idx="331">
                  <c:v>-0.38136799999999998</c:v>
                </c:pt>
                <c:pt idx="332">
                  <c:v>-0.38420000000000004</c:v>
                </c:pt>
                <c:pt idx="333">
                  <c:v>-0.38706400000000002</c:v>
                </c:pt>
                <c:pt idx="334">
                  <c:v>-0.38991199999999998</c:v>
                </c:pt>
                <c:pt idx="335">
                  <c:v>-0.39276800000000001</c:v>
                </c:pt>
                <c:pt idx="336">
                  <c:v>-0.39537600000000006</c:v>
                </c:pt>
                <c:pt idx="337">
                  <c:v>-0.39801599999999998</c:v>
                </c:pt>
                <c:pt idx="338">
                  <c:v>-0.40048000000000006</c:v>
                </c:pt>
                <c:pt idx="339">
                  <c:v>-0.40295200000000003</c:v>
                </c:pt>
                <c:pt idx="340">
                  <c:v>-0.40549600000000002</c:v>
                </c:pt>
                <c:pt idx="341">
                  <c:v>-0.40776000000000001</c:v>
                </c:pt>
                <c:pt idx="342">
                  <c:v>-0.41004799999999997</c:v>
                </c:pt>
                <c:pt idx="343">
                  <c:v>-0.412296</c:v>
                </c:pt>
                <c:pt idx="344">
                  <c:v>-0.41453599999999996</c:v>
                </c:pt>
                <c:pt idx="345">
                  <c:v>-0.41656000000000004</c:v>
                </c:pt>
                <c:pt idx="346">
                  <c:v>-0.41858400000000001</c:v>
                </c:pt>
                <c:pt idx="347">
                  <c:v>-0.42056000000000004</c:v>
                </c:pt>
                <c:pt idx="348">
                  <c:v>-0.42267200000000005</c:v>
                </c:pt>
                <c:pt idx="349">
                  <c:v>-0.42431999999999997</c:v>
                </c:pt>
                <c:pt idx="350">
                  <c:v>-0.42614399999999997</c:v>
                </c:pt>
                <c:pt idx="351">
                  <c:v>-0.42784</c:v>
                </c:pt>
                <c:pt idx="352">
                  <c:v>-0.42943199999999998</c:v>
                </c:pt>
                <c:pt idx="353">
                  <c:v>-0.43103199999999997</c:v>
                </c:pt>
                <c:pt idx="354">
                  <c:v>-0.43256800000000006</c:v>
                </c:pt>
                <c:pt idx="355">
                  <c:v>-0.434</c:v>
                </c:pt>
                <c:pt idx="356">
                  <c:v>-0.43529600000000002</c:v>
                </c:pt>
                <c:pt idx="357">
                  <c:v>-0.436616</c:v>
                </c:pt>
                <c:pt idx="358">
                  <c:v>-0.437832</c:v>
                </c:pt>
                <c:pt idx="359">
                  <c:v>-0.43902400000000003</c:v>
                </c:pt>
                <c:pt idx="360">
                  <c:v>-0.44012000000000001</c:v>
                </c:pt>
                <c:pt idx="361">
                  <c:v>-0.44118400000000002</c:v>
                </c:pt>
                <c:pt idx="362">
                  <c:v>-0.44207200000000002</c:v>
                </c:pt>
                <c:pt idx="363">
                  <c:v>-0.443</c:v>
                </c:pt>
                <c:pt idx="364">
                  <c:v>-0.44374399999999997</c:v>
                </c:pt>
                <c:pt idx="365">
                  <c:v>-0.44447200000000003</c:v>
                </c:pt>
                <c:pt idx="366">
                  <c:v>-0.44514399999999998</c:v>
                </c:pt>
                <c:pt idx="367">
                  <c:v>-0.44576000000000005</c:v>
                </c:pt>
                <c:pt idx="368">
                  <c:v>-0.44630400000000003</c:v>
                </c:pt>
                <c:pt idx="369">
                  <c:v>-0.44678400000000001</c:v>
                </c:pt>
                <c:pt idx="370">
                  <c:v>-0.44715200000000005</c:v>
                </c:pt>
                <c:pt idx="371">
                  <c:v>-0.44746400000000003</c:v>
                </c:pt>
                <c:pt idx="372">
                  <c:v>-0.44770399999999999</c:v>
                </c:pt>
                <c:pt idx="373">
                  <c:v>-0.44788000000000006</c:v>
                </c:pt>
                <c:pt idx="374">
                  <c:v>-0.44796800000000003</c:v>
                </c:pt>
                <c:pt idx="375">
                  <c:v>-0.44800000000000001</c:v>
                </c:pt>
                <c:pt idx="376">
                  <c:v>-0.44795200000000007</c:v>
                </c:pt>
                <c:pt idx="377">
                  <c:v>-0.44785600000000009</c:v>
                </c:pt>
                <c:pt idx="378">
                  <c:v>-0.44767200000000007</c:v>
                </c:pt>
                <c:pt idx="379">
                  <c:v>-0.44738400000000006</c:v>
                </c:pt>
                <c:pt idx="380">
                  <c:v>-0.44702399999999998</c:v>
                </c:pt>
                <c:pt idx="381">
                  <c:v>-0.44663999999999998</c:v>
                </c:pt>
                <c:pt idx="382">
                  <c:v>-0.44619200000000003</c:v>
                </c:pt>
                <c:pt idx="383">
                  <c:v>-0.44565600000000005</c:v>
                </c:pt>
                <c:pt idx="384">
                  <c:v>-0.44509600000000005</c:v>
                </c:pt>
                <c:pt idx="385">
                  <c:v>-0.44430400000000003</c:v>
                </c:pt>
                <c:pt idx="386">
                  <c:v>-0.44353599999999999</c:v>
                </c:pt>
                <c:pt idx="387">
                  <c:v>-0.44270400000000004</c:v>
                </c:pt>
                <c:pt idx="388">
                  <c:v>-0.44188000000000005</c:v>
                </c:pt>
                <c:pt idx="389">
                  <c:v>-0.44098400000000004</c:v>
                </c:pt>
                <c:pt idx="390">
                  <c:v>-0.44002400000000003</c:v>
                </c:pt>
                <c:pt idx="391">
                  <c:v>-0.43864799999999998</c:v>
                </c:pt>
                <c:pt idx="392">
                  <c:v>-0.43774399999999997</c:v>
                </c:pt>
                <c:pt idx="393">
                  <c:v>-0.43654399999999999</c:v>
                </c:pt>
                <c:pt idx="394">
                  <c:v>-0.43526400000000004</c:v>
                </c:pt>
                <c:pt idx="395">
                  <c:v>-0.43387200000000004</c:v>
                </c:pt>
                <c:pt idx="396">
                  <c:v>-0.43227200000000005</c:v>
                </c:pt>
                <c:pt idx="397">
                  <c:v>-0.43094399999999999</c:v>
                </c:pt>
                <c:pt idx="398">
                  <c:v>-0.42926400000000003</c:v>
                </c:pt>
                <c:pt idx="399">
                  <c:v>-0.42773600000000001</c:v>
                </c:pt>
                <c:pt idx="400">
                  <c:v>-0.42602400000000001</c:v>
                </c:pt>
                <c:pt idx="401">
                  <c:v>-0.42427200000000004</c:v>
                </c:pt>
                <c:pt idx="402">
                  <c:v>-0.42242400000000002</c:v>
                </c:pt>
                <c:pt idx="403">
                  <c:v>-0.42055200000000004</c:v>
                </c:pt>
                <c:pt idx="404">
                  <c:v>-0.41843199999999997</c:v>
                </c:pt>
                <c:pt idx="405">
                  <c:v>-0.41649600000000003</c:v>
                </c:pt>
                <c:pt idx="406">
                  <c:v>-0.414408</c:v>
                </c:pt>
                <c:pt idx="407">
                  <c:v>-0.41221600000000003</c:v>
                </c:pt>
                <c:pt idx="408">
                  <c:v>-0.40999200000000002</c:v>
                </c:pt>
                <c:pt idx="409">
                  <c:v>-0.40743200000000002</c:v>
                </c:pt>
                <c:pt idx="410">
                  <c:v>-0.40511200000000003</c:v>
                </c:pt>
                <c:pt idx="411">
                  <c:v>-0.40288000000000002</c:v>
                </c:pt>
                <c:pt idx="412">
                  <c:v>-0.40021600000000002</c:v>
                </c:pt>
                <c:pt idx="413">
                  <c:v>-0.39788800000000002</c:v>
                </c:pt>
                <c:pt idx="414">
                  <c:v>-0.39491999999999999</c:v>
                </c:pt>
                <c:pt idx="415">
                  <c:v>-0.39223200000000003</c:v>
                </c:pt>
                <c:pt idx="416">
                  <c:v>-0.38984000000000002</c:v>
                </c:pt>
                <c:pt idx="417">
                  <c:v>-0.38688800000000001</c:v>
                </c:pt>
                <c:pt idx="418">
                  <c:v>-0.38400800000000002</c:v>
                </c:pt>
                <c:pt idx="419">
                  <c:v>-0.38108800000000004</c:v>
                </c:pt>
                <c:pt idx="420">
                  <c:v>-0.37804000000000004</c:v>
                </c:pt>
                <c:pt idx="421">
                  <c:v>-0.37501600000000002</c:v>
                </c:pt>
                <c:pt idx="422">
                  <c:v>-0.372056</c:v>
                </c:pt>
                <c:pt idx="423">
                  <c:v>-0.36877600000000005</c:v>
                </c:pt>
                <c:pt idx="424">
                  <c:v>-0.36548000000000003</c:v>
                </c:pt>
                <c:pt idx="425">
                  <c:v>-0.36236000000000002</c:v>
                </c:pt>
                <c:pt idx="426">
                  <c:v>-0.35897600000000002</c:v>
                </c:pt>
                <c:pt idx="427">
                  <c:v>-0.35558400000000001</c:v>
                </c:pt>
                <c:pt idx="428">
                  <c:v>-0.35220800000000002</c:v>
                </c:pt>
                <c:pt idx="429">
                  <c:v>-0.34869600000000001</c:v>
                </c:pt>
                <c:pt idx="430">
                  <c:v>-0.34509600000000001</c:v>
                </c:pt>
                <c:pt idx="431">
                  <c:v>-0.341472</c:v>
                </c:pt>
                <c:pt idx="432">
                  <c:v>-0.33782400000000001</c:v>
                </c:pt>
                <c:pt idx="433">
                  <c:v>-0.33410400000000001</c:v>
                </c:pt>
                <c:pt idx="434">
                  <c:v>-0.33028000000000002</c:v>
                </c:pt>
                <c:pt idx="435">
                  <c:v>-0.32617600000000002</c:v>
                </c:pt>
                <c:pt idx="436">
                  <c:v>-0.322656</c:v>
                </c:pt>
                <c:pt idx="437">
                  <c:v>-0.318608</c:v>
                </c:pt>
                <c:pt idx="438">
                  <c:v>-0.31476799999999999</c:v>
                </c:pt>
                <c:pt idx="439">
                  <c:v>-0.310608</c:v>
                </c:pt>
                <c:pt idx="440">
                  <c:v>-0.30657600000000002</c:v>
                </c:pt>
                <c:pt idx="441">
                  <c:v>-0.30253600000000003</c:v>
                </c:pt>
                <c:pt idx="442">
                  <c:v>-0.29831999999999997</c:v>
                </c:pt>
                <c:pt idx="443">
                  <c:v>-0.29388000000000003</c:v>
                </c:pt>
                <c:pt idx="444">
                  <c:v>-0.289856</c:v>
                </c:pt>
                <c:pt idx="445">
                  <c:v>-0.28543200000000002</c:v>
                </c:pt>
                <c:pt idx="446">
                  <c:v>-0.281024</c:v>
                </c:pt>
                <c:pt idx="447">
                  <c:v>-0.27673600000000004</c:v>
                </c:pt>
                <c:pt idx="448">
                  <c:v>-0.27200000000000002</c:v>
                </c:pt>
                <c:pt idx="449">
                  <c:v>-0.26777600000000001</c:v>
                </c:pt>
                <c:pt idx="450">
                  <c:v>-0.26304</c:v>
                </c:pt>
                <c:pt idx="451">
                  <c:v>-0.25861600000000001</c:v>
                </c:pt>
                <c:pt idx="452">
                  <c:v>-0.25389600000000001</c:v>
                </c:pt>
                <c:pt idx="453">
                  <c:v>-0.24946399999999999</c:v>
                </c:pt>
                <c:pt idx="454">
                  <c:v>-0.24477600000000002</c:v>
                </c:pt>
                <c:pt idx="455">
                  <c:v>-0.23944800000000002</c:v>
                </c:pt>
                <c:pt idx="456">
                  <c:v>-0.23523200000000002</c:v>
                </c:pt>
                <c:pt idx="457">
                  <c:v>-0.23019200000000001</c:v>
                </c:pt>
                <c:pt idx="458">
                  <c:v>-0.22556799999999999</c:v>
                </c:pt>
                <c:pt idx="459">
                  <c:v>-0.22067199999999998</c:v>
                </c:pt>
                <c:pt idx="460">
                  <c:v>-0.21545600000000001</c:v>
                </c:pt>
                <c:pt idx="461">
                  <c:v>-0.210704</c:v>
                </c:pt>
                <c:pt idx="462">
                  <c:v>-0.20576</c:v>
                </c:pt>
                <c:pt idx="463">
                  <c:v>-0.20080800000000001</c:v>
                </c:pt>
                <c:pt idx="464">
                  <c:v>-0.19570400000000002</c:v>
                </c:pt>
                <c:pt idx="465">
                  <c:v>-0.19068000000000002</c:v>
                </c:pt>
                <c:pt idx="466">
                  <c:v>-0.18552000000000002</c:v>
                </c:pt>
                <c:pt idx="467">
                  <c:v>-0.18044000000000002</c:v>
                </c:pt>
                <c:pt idx="468">
                  <c:v>-0.17527200000000001</c:v>
                </c:pt>
                <c:pt idx="469">
                  <c:v>-0.17009600000000002</c:v>
                </c:pt>
                <c:pt idx="470">
                  <c:v>-0.16448800000000002</c:v>
                </c:pt>
                <c:pt idx="471">
                  <c:v>-0.15959200000000001</c:v>
                </c:pt>
                <c:pt idx="472">
                  <c:v>-0.15417600000000001</c:v>
                </c:pt>
                <c:pt idx="473">
                  <c:v>-0.14891199999999999</c:v>
                </c:pt>
                <c:pt idx="474">
                  <c:v>-0.14357600000000001</c:v>
                </c:pt>
                <c:pt idx="475">
                  <c:v>-0.138432</c:v>
                </c:pt>
                <c:pt idx="476">
                  <c:v>-0.13292799999999999</c:v>
                </c:pt>
                <c:pt idx="477">
                  <c:v>-0.127608</c:v>
                </c:pt>
                <c:pt idx="478">
                  <c:v>-0.122208</c:v>
                </c:pt>
                <c:pt idx="479">
                  <c:v>-0.11656</c:v>
                </c:pt>
                <c:pt idx="480">
                  <c:v>-0.111136</c:v>
                </c:pt>
                <c:pt idx="481">
                  <c:v>-0.10592800000000001</c:v>
                </c:pt>
                <c:pt idx="482">
                  <c:v>-0.10012800000000001</c:v>
                </c:pt>
                <c:pt idx="483">
                  <c:v>-9.4967999999999997E-2</c:v>
                </c:pt>
                <c:pt idx="484">
                  <c:v>-8.947200000000001E-2</c:v>
                </c:pt>
                <c:pt idx="485">
                  <c:v>-8.3912E-2</c:v>
                </c:pt>
                <c:pt idx="486">
                  <c:v>-7.8230400000000005E-2</c:v>
                </c:pt>
                <c:pt idx="487">
                  <c:v>-7.2636800000000015E-2</c:v>
                </c:pt>
                <c:pt idx="488">
                  <c:v>-6.7090400000000008E-2</c:v>
                </c:pt>
                <c:pt idx="489">
                  <c:v>-6.1573599999999999E-2</c:v>
                </c:pt>
                <c:pt idx="490">
                  <c:v>-5.6134400000000008E-2</c:v>
                </c:pt>
                <c:pt idx="491">
                  <c:v>-5.03592E-2</c:v>
                </c:pt>
                <c:pt idx="492">
                  <c:v>-4.4662400000000005E-2</c:v>
                </c:pt>
                <c:pt idx="493">
                  <c:v>-3.9348000000000001E-2</c:v>
                </c:pt>
                <c:pt idx="494">
                  <c:v>-3.3573600000000002E-2</c:v>
                </c:pt>
                <c:pt idx="495">
                  <c:v>-2.7952000000000001E-2</c:v>
                </c:pt>
                <c:pt idx="496">
                  <c:v>-2.2428E-2</c:v>
                </c:pt>
                <c:pt idx="497">
                  <c:v>-1.6651200000000001E-2</c:v>
                </c:pt>
                <c:pt idx="498">
                  <c:v>-1.10416E-2</c:v>
                </c:pt>
                <c:pt idx="499">
                  <c:v>-5.5196000000000004E-3</c:v>
                </c:pt>
                <c:pt idx="500">
                  <c:v>8.6296000000000002E-5</c:v>
                </c:pt>
                <c:pt idx="501">
                  <c:v>5.6839200000000003E-3</c:v>
                </c:pt>
                <c:pt idx="502">
                  <c:v>1.13104E-2</c:v>
                </c:pt>
                <c:pt idx="503">
                  <c:v>1.7048000000000001E-2</c:v>
                </c:pt>
                <c:pt idx="504">
                  <c:v>2.2583200000000001E-2</c:v>
                </c:pt>
                <c:pt idx="505">
                  <c:v>2.8320800000000004E-2</c:v>
                </c:pt>
                <c:pt idx="506">
                  <c:v>3.3975999999999999E-2</c:v>
                </c:pt>
                <c:pt idx="507">
                  <c:v>3.9444E-2</c:v>
                </c:pt>
                <c:pt idx="508">
                  <c:v>4.5088799999999998E-2</c:v>
                </c:pt>
                <c:pt idx="509">
                  <c:v>5.0813600000000007E-2</c:v>
                </c:pt>
                <c:pt idx="510">
                  <c:v>5.63448E-2</c:v>
                </c:pt>
                <c:pt idx="511">
                  <c:v>6.1742400000000003E-2</c:v>
                </c:pt>
                <c:pt idx="512">
                  <c:v>6.7677600000000004E-2</c:v>
                </c:pt>
                <c:pt idx="513">
                  <c:v>7.2970400000000005E-2</c:v>
                </c:pt>
                <c:pt idx="514">
                  <c:v>7.8580800000000006E-2</c:v>
                </c:pt>
                <c:pt idx="515">
                  <c:v>8.3991999999999997E-2</c:v>
                </c:pt>
                <c:pt idx="516">
                  <c:v>8.9487999999999998E-2</c:v>
                </c:pt>
                <c:pt idx="517">
                  <c:v>9.5160000000000008E-2</c:v>
                </c:pt>
                <c:pt idx="518">
                  <c:v>0.100688</c:v>
                </c:pt>
                <c:pt idx="519">
                  <c:v>0.10609600000000001</c:v>
                </c:pt>
                <c:pt idx="520">
                  <c:v>0.11141600000000002</c:v>
                </c:pt>
                <c:pt idx="521">
                  <c:v>0.11691199999999999</c:v>
                </c:pt>
                <c:pt idx="522">
                  <c:v>0.12244000000000002</c:v>
                </c:pt>
                <c:pt idx="523">
                  <c:v>0.12793599999999999</c:v>
                </c:pt>
                <c:pt idx="524">
                  <c:v>0.13324000000000003</c:v>
                </c:pt>
                <c:pt idx="525">
                  <c:v>0.13863200000000001</c:v>
                </c:pt>
                <c:pt idx="526">
                  <c:v>0.14385600000000001</c:v>
                </c:pt>
                <c:pt idx="527">
                  <c:v>0.14910400000000001</c:v>
                </c:pt>
                <c:pt idx="528">
                  <c:v>0.15440000000000001</c:v>
                </c:pt>
                <c:pt idx="529">
                  <c:v>0.159696</c:v>
                </c:pt>
                <c:pt idx="530">
                  <c:v>0.16496</c:v>
                </c:pt>
                <c:pt idx="531">
                  <c:v>0.17023199999999999</c:v>
                </c:pt>
                <c:pt idx="532">
                  <c:v>0.17558399999999999</c:v>
                </c:pt>
                <c:pt idx="533">
                  <c:v>0.180536</c:v>
                </c:pt>
                <c:pt idx="534">
                  <c:v>0.18570400000000001</c:v>
                </c:pt>
                <c:pt idx="535">
                  <c:v>0.19098399999999999</c:v>
                </c:pt>
                <c:pt idx="536">
                  <c:v>0.19583200000000001</c:v>
                </c:pt>
                <c:pt idx="537">
                  <c:v>0.20096800000000001</c:v>
                </c:pt>
                <c:pt idx="538">
                  <c:v>0.20613600000000001</c:v>
                </c:pt>
                <c:pt idx="539">
                  <c:v>0.21107199999999998</c:v>
                </c:pt>
                <c:pt idx="540">
                  <c:v>0.21608800000000003</c:v>
                </c:pt>
                <c:pt idx="541">
                  <c:v>0.22082399999999999</c:v>
                </c:pt>
                <c:pt idx="542">
                  <c:v>0.225664</c:v>
                </c:pt>
                <c:pt idx="543">
                  <c:v>0.23050400000000001</c:v>
                </c:pt>
                <c:pt idx="544">
                  <c:v>0.23528800000000002</c:v>
                </c:pt>
                <c:pt idx="545">
                  <c:v>0.24005600000000002</c:v>
                </c:pt>
                <c:pt idx="546">
                  <c:v>0.244952</c:v>
                </c:pt>
                <c:pt idx="547">
                  <c:v>0.24958400000000003</c:v>
                </c:pt>
                <c:pt idx="548">
                  <c:v>0.25413600000000003</c:v>
                </c:pt>
                <c:pt idx="549">
                  <c:v>0.25881599999999999</c:v>
                </c:pt>
                <c:pt idx="550">
                  <c:v>0.26352800000000004</c:v>
                </c:pt>
                <c:pt idx="551">
                  <c:v>0.26791999999999999</c:v>
                </c:pt>
                <c:pt idx="552">
                  <c:v>0.27239200000000002</c:v>
                </c:pt>
                <c:pt idx="553">
                  <c:v>0.276864</c:v>
                </c:pt>
                <c:pt idx="554">
                  <c:v>0.28129599999999999</c:v>
                </c:pt>
                <c:pt idx="555">
                  <c:v>0.28559200000000001</c:v>
                </c:pt>
                <c:pt idx="556">
                  <c:v>0.29000799999999999</c:v>
                </c:pt>
                <c:pt idx="557">
                  <c:v>0.29423200000000005</c:v>
                </c:pt>
                <c:pt idx="558">
                  <c:v>0.29859200000000002</c:v>
                </c:pt>
                <c:pt idx="559">
                  <c:v>0.30276000000000003</c:v>
                </c:pt>
                <c:pt idx="560">
                  <c:v>0.30680800000000003</c:v>
                </c:pt>
                <c:pt idx="561">
                  <c:v>0.31076799999999999</c:v>
                </c:pt>
                <c:pt idx="562">
                  <c:v>0.31501600000000002</c:v>
                </c:pt>
                <c:pt idx="563">
                  <c:v>0.318768</c:v>
                </c:pt>
                <c:pt idx="564">
                  <c:v>0.32274400000000003</c:v>
                </c:pt>
                <c:pt idx="565">
                  <c:v>0.32663200000000003</c:v>
                </c:pt>
                <c:pt idx="566">
                  <c:v>0.33062399999999997</c:v>
                </c:pt>
                <c:pt idx="567">
                  <c:v>0.33427200000000001</c:v>
                </c:pt>
                <c:pt idx="568">
                  <c:v>0.33804000000000001</c:v>
                </c:pt>
                <c:pt idx="569">
                  <c:v>0.34172800000000003</c:v>
                </c:pt>
                <c:pt idx="570">
                  <c:v>0.34523200000000004</c:v>
                </c:pt>
                <c:pt idx="571">
                  <c:v>0.34884000000000004</c:v>
                </c:pt>
                <c:pt idx="572">
                  <c:v>0.35227199999999997</c:v>
                </c:pt>
                <c:pt idx="573">
                  <c:v>0.355792</c:v>
                </c:pt>
                <c:pt idx="574">
                  <c:v>0.35921599999999998</c:v>
                </c:pt>
                <c:pt idx="575">
                  <c:v>0.36261599999999999</c:v>
                </c:pt>
                <c:pt idx="576">
                  <c:v>0.36580000000000001</c:v>
                </c:pt>
                <c:pt idx="577">
                  <c:v>0.36904000000000003</c:v>
                </c:pt>
                <c:pt idx="578">
                  <c:v>0.37212000000000001</c:v>
                </c:pt>
                <c:pt idx="579">
                  <c:v>0.37525600000000003</c:v>
                </c:pt>
                <c:pt idx="580">
                  <c:v>0.37838400000000005</c:v>
                </c:pt>
                <c:pt idx="581">
                  <c:v>0.38137600000000005</c:v>
                </c:pt>
                <c:pt idx="582">
                  <c:v>0.384272</c:v>
                </c:pt>
                <c:pt idx="583">
                  <c:v>0.38707199999999997</c:v>
                </c:pt>
                <c:pt idx="584">
                  <c:v>0.38984000000000002</c:v>
                </c:pt>
                <c:pt idx="585">
                  <c:v>0.39260800000000001</c:v>
                </c:pt>
                <c:pt idx="586">
                  <c:v>0.39537600000000006</c:v>
                </c:pt>
                <c:pt idx="587">
                  <c:v>0.39793600000000001</c:v>
                </c:pt>
                <c:pt idx="588">
                  <c:v>0.40056000000000003</c:v>
                </c:pt>
                <c:pt idx="589">
                  <c:v>0.40295200000000003</c:v>
                </c:pt>
                <c:pt idx="590">
                  <c:v>0.40539200000000003</c:v>
                </c:pt>
                <c:pt idx="591">
                  <c:v>0.40776000000000001</c:v>
                </c:pt>
                <c:pt idx="592">
                  <c:v>0.410136</c:v>
                </c:pt>
                <c:pt idx="593">
                  <c:v>0.41227200000000003</c:v>
                </c:pt>
                <c:pt idx="594">
                  <c:v>0.41444799999999998</c:v>
                </c:pt>
                <c:pt idx="595">
                  <c:v>0.41665600000000008</c:v>
                </c:pt>
                <c:pt idx="596">
                  <c:v>0.41869600000000001</c:v>
                </c:pt>
                <c:pt idx="597">
                  <c:v>0.42061599999999999</c:v>
                </c:pt>
                <c:pt idx="598">
                  <c:v>0.42256000000000005</c:v>
                </c:pt>
                <c:pt idx="599">
                  <c:v>0.4244</c:v>
                </c:pt>
                <c:pt idx="600">
                  <c:v>0.42613600000000001</c:v>
                </c:pt>
                <c:pt idx="601">
                  <c:v>0.42786400000000008</c:v>
                </c:pt>
                <c:pt idx="602">
                  <c:v>0.42952000000000001</c:v>
                </c:pt>
                <c:pt idx="603">
                  <c:v>0.43103199999999997</c:v>
                </c:pt>
                <c:pt idx="604">
                  <c:v>0.432504</c:v>
                </c:pt>
                <c:pt idx="605">
                  <c:v>0.43404799999999999</c:v>
                </c:pt>
                <c:pt idx="606">
                  <c:v>0.43535200000000007</c:v>
                </c:pt>
                <c:pt idx="607">
                  <c:v>0.43667200000000006</c:v>
                </c:pt>
                <c:pt idx="608">
                  <c:v>0.43787200000000004</c:v>
                </c:pt>
                <c:pt idx="609">
                  <c:v>0.43899200000000005</c:v>
                </c:pt>
                <c:pt idx="610">
                  <c:v>0.44008000000000003</c:v>
                </c:pt>
                <c:pt idx="611">
                  <c:v>0.44117600000000007</c:v>
                </c:pt>
                <c:pt idx="612">
                  <c:v>0.44205600000000006</c:v>
                </c:pt>
                <c:pt idx="613">
                  <c:v>0.44295200000000007</c:v>
                </c:pt>
                <c:pt idx="614">
                  <c:v>0.44373599999999996</c:v>
                </c:pt>
                <c:pt idx="615">
                  <c:v>0.44447200000000003</c:v>
                </c:pt>
                <c:pt idx="616">
                  <c:v>0.44514399999999998</c:v>
                </c:pt>
                <c:pt idx="617">
                  <c:v>0.44575200000000009</c:v>
                </c:pt>
                <c:pt idx="618">
                  <c:v>0.44629600000000003</c:v>
                </c:pt>
                <c:pt idx="619">
                  <c:v>0.44679200000000002</c:v>
                </c:pt>
                <c:pt idx="620">
                  <c:v>0.44714399999999999</c:v>
                </c:pt>
                <c:pt idx="621">
                  <c:v>0.44745600000000008</c:v>
                </c:pt>
                <c:pt idx="622">
                  <c:v>0.44768000000000002</c:v>
                </c:pt>
                <c:pt idx="623">
                  <c:v>0.44788000000000006</c:v>
                </c:pt>
                <c:pt idx="624">
                  <c:v>0.44797600000000004</c:v>
                </c:pt>
                <c:pt idx="625">
                  <c:v>0.44800000000000001</c:v>
                </c:pt>
                <c:pt idx="626">
                  <c:v>0.44795200000000007</c:v>
                </c:pt>
                <c:pt idx="627">
                  <c:v>0.44785600000000009</c:v>
                </c:pt>
                <c:pt idx="628">
                  <c:v>0.44766400000000006</c:v>
                </c:pt>
                <c:pt idx="629">
                  <c:v>0.44738400000000006</c:v>
                </c:pt>
                <c:pt idx="630">
                  <c:v>0.44706400000000007</c:v>
                </c:pt>
                <c:pt idx="631">
                  <c:v>0.44668000000000002</c:v>
                </c:pt>
                <c:pt idx="632">
                  <c:v>0.44617600000000002</c:v>
                </c:pt>
                <c:pt idx="633">
                  <c:v>0.44570400000000004</c:v>
                </c:pt>
                <c:pt idx="634">
                  <c:v>0.44503199999999998</c:v>
                </c:pt>
                <c:pt idx="635">
                  <c:v>0.44428000000000006</c:v>
                </c:pt>
                <c:pt idx="636">
                  <c:v>0.44361600000000001</c:v>
                </c:pt>
                <c:pt idx="637">
                  <c:v>0.44291200000000003</c:v>
                </c:pt>
                <c:pt idx="638">
                  <c:v>0.44188000000000005</c:v>
                </c:pt>
                <c:pt idx="639">
                  <c:v>0.44086400000000003</c:v>
                </c:pt>
                <c:pt idx="640">
                  <c:v>0.43975200000000009</c:v>
                </c:pt>
                <c:pt idx="641">
                  <c:v>0.43896800000000002</c:v>
                </c:pt>
                <c:pt idx="642">
                  <c:v>0.43772</c:v>
                </c:pt>
                <c:pt idx="643">
                  <c:v>0.43656800000000007</c:v>
                </c:pt>
                <c:pt idx="644">
                  <c:v>0.43526400000000004</c:v>
                </c:pt>
                <c:pt idx="645">
                  <c:v>0.43368000000000007</c:v>
                </c:pt>
                <c:pt idx="646">
                  <c:v>0.43237600000000004</c:v>
                </c:pt>
                <c:pt idx="647">
                  <c:v>0.43096800000000007</c:v>
                </c:pt>
                <c:pt idx="648">
                  <c:v>0.42937600000000004</c:v>
                </c:pt>
                <c:pt idx="649">
                  <c:v>0.42774399999999996</c:v>
                </c:pt>
                <c:pt idx="650">
                  <c:v>0.42586400000000008</c:v>
                </c:pt>
                <c:pt idx="651">
                  <c:v>0.42420800000000003</c:v>
                </c:pt>
                <c:pt idx="652">
                  <c:v>0.42243199999999997</c:v>
                </c:pt>
                <c:pt idx="653">
                  <c:v>0.42053599999999997</c:v>
                </c:pt>
                <c:pt idx="654">
                  <c:v>0.41848000000000002</c:v>
                </c:pt>
                <c:pt idx="655">
                  <c:v>0.41649600000000003</c:v>
                </c:pt>
                <c:pt idx="656">
                  <c:v>0.41440000000000005</c:v>
                </c:pt>
                <c:pt idx="657">
                  <c:v>0.41211999999999999</c:v>
                </c:pt>
                <c:pt idx="658">
                  <c:v>0.40977600000000003</c:v>
                </c:pt>
                <c:pt idx="659">
                  <c:v>0.407696</c:v>
                </c:pt>
                <c:pt idx="660">
                  <c:v>0.40495999999999999</c:v>
                </c:pt>
                <c:pt idx="661">
                  <c:v>0.40288000000000002</c:v>
                </c:pt>
                <c:pt idx="662">
                  <c:v>0.40043200000000001</c:v>
                </c:pt>
                <c:pt idx="663">
                  <c:v>0.397704</c:v>
                </c:pt>
                <c:pt idx="664">
                  <c:v>0.395208</c:v>
                </c:pt>
                <c:pt idx="665">
                  <c:v>0.39243200000000006</c:v>
                </c:pt>
                <c:pt idx="666">
                  <c:v>0.38979200000000003</c:v>
                </c:pt>
                <c:pt idx="667">
                  <c:v>0.386712</c:v>
                </c:pt>
                <c:pt idx="668">
                  <c:v>0.38403200000000004</c:v>
                </c:pt>
                <c:pt idx="669">
                  <c:v>0.38115199999999999</c:v>
                </c:pt>
                <c:pt idx="670">
                  <c:v>0.37801600000000002</c:v>
                </c:pt>
                <c:pt idx="671">
                  <c:v>0.37510399999999999</c:v>
                </c:pt>
                <c:pt idx="672">
                  <c:v>0.372056</c:v>
                </c:pt>
                <c:pt idx="673">
                  <c:v>0.36888800000000005</c:v>
                </c:pt>
                <c:pt idx="674">
                  <c:v>0.36566399999999999</c:v>
                </c:pt>
                <c:pt idx="675">
                  <c:v>0.36230400000000001</c:v>
                </c:pt>
                <c:pt idx="676">
                  <c:v>0.358848</c:v>
                </c:pt>
                <c:pt idx="677">
                  <c:v>0.35570400000000002</c:v>
                </c:pt>
                <c:pt idx="678">
                  <c:v>0.35223200000000005</c:v>
                </c:pt>
                <c:pt idx="679">
                  <c:v>0.348464</c:v>
                </c:pt>
                <c:pt idx="680">
                  <c:v>0.34500800000000004</c:v>
                </c:pt>
                <c:pt idx="681">
                  <c:v>0.34124000000000004</c:v>
                </c:pt>
                <c:pt idx="682">
                  <c:v>0.33784000000000003</c:v>
                </c:pt>
                <c:pt idx="683">
                  <c:v>0.33416800000000002</c:v>
                </c:pt>
                <c:pt idx="684">
                  <c:v>0.33016800000000002</c:v>
                </c:pt>
                <c:pt idx="685">
                  <c:v>0.32637600000000005</c:v>
                </c:pt>
                <c:pt idx="686">
                  <c:v>0.32261600000000001</c:v>
                </c:pt>
                <c:pt idx="687">
                  <c:v>0.318712</c:v>
                </c:pt>
                <c:pt idx="688">
                  <c:v>0.31477600000000006</c:v>
                </c:pt>
                <c:pt idx="689">
                  <c:v>0.31062400000000001</c:v>
                </c:pt>
                <c:pt idx="690">
                  <c:v>0.30662400000000001</c:v>
                </c:pt>
                <c:pt idx="691">
                  <c:v>0.30248800000000003</c:v>
                </c:pt>
                <c:pt idx="692">
                  <c:v>0.29815999999999998</c:v>
                </c:pt>
                <c:pt idx="693">
                  <c:v>0.29413600000000001</c:v>
                </c:pt>
                <c:pt idx="694">
                  <c:v>0.28988000000000003</c:v>
                </c:pt>
                <c:pt idx="695">
                  <c:v>0.28539999999999999</c:v>
                </c:pt>
                <c:pt idx="696">
                  <c:v>0.28092800000000001</c:v>
                </c:pt>
                <c:pt idx="697">
                  <c:v>0.27656000000000003</c:v>
                </c:pt>
                <c:pt idx="698">
                  <c:v>0.272144</c:v>
                </c:pt>
                <c:pt idx="699">
                  <c:v>0.26775199999999999</c:v>
                </c:pt>
                <c:pt idx="700">
                  <c:v>0.26328800000000002</c:v>
                </c:pt>
                <c:pt idx="701">
                  <c:v>0.25846400000000003</c:v>
                </c:pt>
                <c:pt idx="702">
                  <c:v>0.25401600000000002</c:v>
                </c:pt>
                <c:pt idx="703">
                  <c:v>0.24931999999999999</c:v>
                </c:pt>
                <c:pt idx="704">
                  <c:v>0.244368</c:v>
                </c:pt>
                <c:pt idx="705">
                  <c:v>0.24004000000000003</c:v>
                </c:pt>
                <c:pt idx="706">
                  <c:v>0.23510400000000001</c:v>
                </c:pt>
                <c:pt idx="707">
                  <c:v>0.23018400000000003</c:v>
                </c:pt>
                <c:pt idx="708">
                  <c:v>0.225552</c:v>
                </c:pt>
                <c:pt idx="709">
                  <c:v>0.22058400000000003</c:v>
                </c:pt>
                <c:pt idx="710">
                  <c:v>0.215752</c:v>
                </c:pt>
                <c:pt idx="711">
                  <c:v>0.21084800000000001</c:v>
                </c:pt>
                <c:pt idx="712">
                  <c:v>0.20588800000000002</c:v>
                </c:pt>
                <c:pt idx="713">
                  <c:v>0.20087200000000002</c:v>
                </c:pt>
                <c:pt idx="714">
                  <c:v>0.19572800000000001</c:v>
                </c:pt>
                <c:pt idx="715">
                  <c:v>0.19067200000000001</c:v>
                </c:pt>
                <c:pt idx="716">
                  <c:v>0.185608</c:v>
                </c:pt>
                <c:pt idx="717">
                  <c:v>0.18028</c:v>
                </c:pt>
                <c:pt idx="718">
                  <c:v>0.17507200000000001</c:v>
                </c:pt>
                <c:pt idx="719">
                  <c:v>0.169984</c:v>
                </c:pt>
                <c:pt idx="720">
                  <c:v>0.164712</c:v>
                </c:pt>
                <c:pt idx="721">
                  <c:v>0.159608</c:v>
                </c:pt>
                <c:pt idx="722">
                  <c:v>0.15436</c:v>
                </c:pt>
                <c:pt idx="723">
                  <c:v>0.14905599999999999</c:v>
                </c:pt>
                <c:pt idx="724">
                  <c:v>0.14350399999999999</c:v>
                </c:pt>
                <c:pt idx="725">
                  <c:v>0.13806400000000002</c:v>
                </c:pt>
                <c:pt idx="726">
                  <c:v>0.13295200000000001</c:v>
                </c:pt>
                <c:pt idx="727">
                  <c:v>0.12734400000000001</c:v>
                </c:pt>
                <c:pt idx="728">
                  <c:v>0.12216800000000001</c:v>
                </c:pt>
                <c:pt idx="729">
                  <c:v>0.1168</c:v>
                </c:pt>
                <c:pt idx="730">
                  <c:v>0.111384</c:v>
                </c:pt>
                <c:pt idx="731">
                  <c:v>0.10576800000000001</c:v>
                </c:pt>
                <c:pt idx="732">
                  <c:v>0.10034400000000002</c:v>
                </c:pt>
                <c:pt idx="733">
                  <c:v>9.4888E-2</c:v>
                </c:pt>
                <c:pt idx="734">
                  <c:v>8.9272000000000004E-2</c:v>
                </c:pt>
                <c:pt idx="735">
                  <c:v>8.3864000000000008E-2</c:v>
                </c:pt>
                <c:pt idx="736">
                  <c:v>7.8259200000000001E-2</c:v>
                </c:pt>
                <c:pt idx="737">
                  <c:v>7.2519200000000006E-2</c:v>
                </c:pt>
                <c:pt idx="738">
                  <c:v>6.7247200000000007E-2</c:v>
                </c:pt>
                <c:pt idx="739">
                  <c:v>6.1370399999999999E-2</c:v>
                </c:pt>
                <c:pt idx="740">
                  <c:v>5.604E-2</c:v>
                </c:pt>
                <c:pt idx="741">
                  <c:v>5.0461600000000002E-2</c:v>
                </c:pt>
                <c:pt idx="742">
                  <c:v>4.49168E-2</c:v>
                </c:pt>
                <c:pt idx="743">
                  <c:v>3.9024799999999998E-2</c:v>
                </c:pt>
                <c:pt idx="744">
                  <c:v>3.3660000000000002E-2</c:v>
                </c:pt>
                <c:pt idx="745">
                  <c:v>2.80608E-2</c:v>
                </c:pt>
                <c:pt idx="746">
                  <c:v>2.2340000000000002E-2</c:v>
                </c:pt>
                <c:pt idx="747">
                  <c:v>1.6760800000000003E-2</c:v>
                </c:pt>
                <c:pt idx="748">
                  <c:v>1.1156000000000001E-2</c:v>
                </c:pt>
                <c:pt idx="749">
                  <c:v>5.5235200000000005E-3</c:v>
                </c:pt>
                <c:pt idx="750">
                  <c:v>-3.5600800000000005E-4</c:v>
                </c:pt>
                <c:pt idx="751">
                  <c:v>-5.6795200000000004E-3</c:v>
                </c:pt>
                <c:pt idx="752">
                  <c:v>-1.1328000000000001E-2</c:v>
                </c:pt>
                <c:pt idx="753">
                  <c:v>-1.6977600000000002E-2</c:v>
                </c:pt>
                <c:pt idx="754">
                  <c:v>-2.2676000000000002E-2</c:v>
                </c:pt>
                <c:pt idx="755">
                  <c:v>-2.8264800000000003E-2</c:v>
                </c:pt>
                <c:pt idx="756">
                  <c:v>-3.3843200000000004E-2</c:v>
                </c:pt>
                <c:pt idx="757">
                  <c:v>-3.9404800000000004E-2</c:v>
                </c:pt>
                <c:pt idx="758">
                  <c:v>-4.5035199999999997E-2</c:v>
                </c:pt>
                <c:pt idx="759">
                  <c:v>-5.0649600000000003E-2</c:v>
                </c:pt>
                <c:pt idx="760">
                  <c:v>-5.6189599999999999E-2</c:v>
                </c:pt>
                <c:pt idx="761">
                  <c:v>-6.1780000000000002E-2</c:v>
                </c:pt>
                <c:pt idx="762">
                  <c:v>-6.7366400000000007E-2</c:v>
                </c:pt>
                <c:pt idx="763">
                  <c:v>-7.2972800000000004E-2</c:v>
                </c:pt>
                <c:pt idx="764">
                  <c:v>-7.8753599999999993E-2</c:v>
                </c:pt>
                <c:pt idx="765">
                  <c:v>-8.4040000000000004E-2</c:v>
                </c:pt>
                <c:pt idx="766">
                  <c:v>-8.9656E-2</c:v>
                </c:pt>
                <c:pt idx="767">
                  <c:v>-9.5264000000000001E-2</c:v>
                </c:pt>
                <c:pt idx="768">
                  <c:v>-0.10047200000000001</c:v>
                </c:pt>
                <c:pt idx="769">
                  <c:v>-0.10617600000000001</c:v>
                </c:pt>
                <c:pt idx="770">
                  <c:v>-0.11149600000000001</c:v>
                </c:pt>
                <c:pt idx="771">
                  <c:v>-0.11688800000000002</c:v>
                </c:pt>
                <c:pt idx="772">
                  <c:v>-0.12253599999999999</c:v>
                </c:pt>
                <c:pt idx="773">
                  <c:v>-0.12795999999999999</c:v>
                </c:pt>
                <c:pt idx="774">
                  <c:v>-0.13308</c:v>
                </c:pt>
                <c:pt idx="775">
                  <c:v>-0.13874400000000001</c:v>
                </c:pt>
                <c:pt idx="776">
                  <c:v>-0.14396800000000001</c:v>
                </c:pt>
                <c:pt idx="777">
                  <c:v>-0.149232</c:v>
                </c:pt>
                <c:pt idx="778">
                  <c:v>-0.15452000000000002</c:v>
                </c:pt>
                <c:pt idx="779">
                  <c:v>-0.15971199999999999</c:v>
                </c:pt>
                <c:pt idx="780">
                  <c:v>-0.16512000000000002</c:v>
                </c:pt>
                <c:pt idx="781">
                  <c:v>-0.170408</c:v>
                </c:pt>
                <c:pt idx="782">
                  <c:v>-0.17560000000000001</c:v>
                </c:pt>
                <c:pt idx="783">
                  <c:v>-0.180592</c:v>
                </c:pt>
                <c:pt idx="784">
                  <c:v>-0.18572000000000002</c:v>
                </c:pt>
                <c:pt idx="785">
                  <c:v>-0.191024</c:v>
                </c:pt>
                <c:pt idx="786">
                  <c:v>-0.19584000000000001</c:v>
                </c:pt>
                <c:pt idx="787">
                  <c:v>-0.201072</c:v>
                </c:pt>
                <c:pt idx="788">
                  <c:v>-0.20597600000000002</c:v>
                </c:pt>
                <c:pt idx="789">
                  <c:v>-0.21103200000000003</c:v>
                </c:pt>
                <c:pt idx="790">
                  <c:v>-0.21606400000000001</c:v>
                </c:pt>
                <c:pt idx="791">
                  <c:v>-0.22095999999999999</c:v>
                </c:pt>
                <c:pt idx="792">
                  <c:v>-0.22584800000000002</c:v>
                </c:pt>
                <c:pt idx="793">
                  <c:v>-0.23048800000000003</c:v>
                </c:pt>
                <c:pt idx="794">
                  <c:v>-0.2356</c:v>
                </c:pt>
                <c:pt idx="795">
                  <c:v>-0.240152</c:v>
                </c:pt>
                <c:pt idx="796">
                  <c:v>-0.24478400000000003</c:v>
                </c:pt>
                <c:pt idx="797">
                  <c:v>-0.249608</c:v>
                </c:pt>
                <c:pt idx="798">
                  <c:v>-0.25419200000000003</c:v>
                </c:pt>
                <c:pt idx="799">
                  <c:v>-0.258824</c:v>
                </c:pt>
                <c:pt idx="800">
                  <c:v>-0.26335200000000003</c:v>
                </c:pt>
                <c:pt idx="801">
                  <c:v>-0.26795200000000002</c:v>
                </c:pt>
                <c:pt idx="802">
                  <c:v>-0.27257600000000004</c:v>
                </c:pt>
                <c:pt idx="803">
                  <c:v>-0.27704000000000001</c:v>
                </c:pt>
                <c:pt idx="804">
                  <c:v>-0.28144800000000003</c:v>
                </c:pt>
                <c:pt idx="805">
                  <c:v>-0.2858</c:v>
                </c:pt>
                <c:pt idx="806">
                  <c:v>-0.28988800000000003</c:v>
                </c:pt>
                <c:pt idx="807">
                  <c:v>-0.29415200000000002</c:v>
                </c:pt>
                <c:pt idx="808">
                  <c:v>-0.29852800000000002</c:v>
                </c:pt>
                <c:pt idx="809">
                  <c:v>-0.30257600000000001</c:v>
                </c:pt>
                <c:pt idx="810">
                  <c:v>-0.30684800000000001</c:v>
                </c:pt>
                <c:pt idx="811">
                  <c:v>-0.31081599999999998</c:v>
                </c:pt>
                <c:pt idx="812">
                  <c:v>-0.31482399999999999</c:v>
                </c:pt>
                <c:pt idx="813">
                  <c:v>-0.31900000000000001</c:v>
                </c:pt>
                <c:pt idx="814">
                  <c:v>-0.32272800000000001</c:v>
                </c:pt>
                <c:pt idx="815">
                  <c:v>-0.326712</c:v>
                </c:pt>
                <c:pt idx="816">
                  <c:v>-0.33045600000000003</c:v>
                </c:pt>
                <c:pt idx="817">
                  <c:v>-0.3342</c:v>
                </c:pt>
                <c:pt idx="818">
                  <c:v>-0.33792800000000006</c:v>
                </c:pt>
                <c:pt idx="819">
                  <c:v>-0.341752</c:v>
                </c:pt>
                <c:pt idx="820">
                  <c:v>-0.34526400000000002</c:v>
                </c:pt>
                <c:pt idx="821">
                  <c:v>-0.34889600000000004</c:v>
                </c:pt>
                <c:pt idx="822">
                  <c:v>-0.35227199999999997</c:v>
                </c:pt>
                <c:pt idx="823">
                  <c:v>-0.355792</c:v>
                </c:pt>
                <c:pt idx="824">
                  <c:v>-0.35914400000000002</c:v>
                </c:pt>
                <c:pt idx="825">
                  <c:v>-0.36255200000000004</c:v>
                </c:pt>
                <c:pt idx="826">
                  <c:v>-0.36580000000000001</c:v>
                </c:pt>
                <c:pt idx="827">
                  <c:v>-0.36897600000000003</c:v>
                </c:pt>
                <c:pt idx="828">
                  <c:v>-0.37215200000000004</c:v>
                </c:pt>
                <c:pt idx="829">
                  <c:v>-0.37542399999999998</c:v>
                </c:pt>
                <c:pt idx="830">
                  <c:v>-0.37840800000000002</c:v>
                </c:pt>
                <c:pt idx="831">
                  <c:v>-0.38138400000000006</c:v>
                </c:pt>
                <c:pt idx="832">
                  <c:v>-0.38424000000000003</c:v>
                </c:pt>
                <c:pt idx="833">
                  <c:v>-0.38718400000000003</c:v>
                </c:pt>
                <c:pt idx="834">
                  <c:v>-0.38985600000000004</c:v>
                </c:pt>
                <c:pt idx="835">
                  <c:v>-0.39273600000000003</c:v>
                </c:pt>
                <c:pt idx="836">
                  <c:v>-0.39534400000000003</c:v>
                </c:pt>
                <c:pt idx="837">
                  <c:v>-0.39795200000000003</c:v>
                </c:pt>
                <c:pt idx="838">
                  <c:v>-0.40055200000000002</c:v>
                </c:pt>
                <c:pt idx="839">
                  <c:v>-0.40297600000000006</c:v>
                </c:pt>
                <c:pt idx="840">
                  <c:v>-0.40538400000000002</c:v>
                </c:pt>
                <c:pt idx="841">
                  <c:v>-0.40779200000000004</c:v>
                </c:pt>
                <c:pt idx="842">
                  <c:v>-0.41004799999999997</c:v>
                </c:pt>
                <c:pt idx="843">
                  <c:v>-0.41236000000000006</c:v>
                </c:pt>
                <c:pt idx="844">
                  <c:v>-0.41450400000000004</c:v>
                </c:pt>
                <c:pt idx="845">
                  <c:v>-0.41664000000000001</c:v>
                </c:pt>
                <c:pt idx="846">
                  <c:v>-0.41867200000000004</c:v>
                </c:pt>
                <c:pt idx="847">
                  <c:v>-0.42071200000000003</c:v>
                </c:pt>
                <c:pt idx="848">
                  <c:v>-0.42246400000000006</c:v>
                </c:pt>
                <c:pt idx="849">
                  <c:v>-0.42431999999999997</c:v>
                </c:pt>
                <c:pt idx="850">
                  <c:v>-0.42608800000000002</c:v>
                </c:pt>
                <c:pt idx="851">
                  <c:v>-0.42780800000000002</c:v>
                </c:pt>
                <c:pt idx="852">
                  <c:v>-0.42954399999999998</c:v>
                </c:pt>
                <c:pt idx="853">
                  <c:v>-0.43099200000000004</c:v>
                </c:pt>
                <c:pt idx="854">
                  <c:v>-0.43252000000000002</c:v>
                </c:pt>
                <c:pt idx="855">
                  <c:v>-0.43395200000000006</c:v>
                </c:pt>
                <c:pt idx="856">
                  <c:v>-0.43532799999999999</c:v>
                </c:pt>
                <c:pt idx="857">
                  <c:v>-0.43662400000000001</c:v>
                </c:pt>
                <c:pt idx="858">
                  <c:v>-0.437832</c:v>
                </c:pt>
                <c:pt idx="859">
                  <c:v>-0.43898400000000004</c:v>
                </c:pt>
                <c:pt idx="860">
                  <c:v>-0.44014399999999998</c:v>
                </c:pt>
                <c:pt idx="861">
                  <c:v>-0.44118400000000002</c:v>
                </c:pt>
                <c:pt idx="862">
                  <c:v>-0.442104</c:v>
                </c:pt>
                <c:pt idx="863">
                  <c:v>-0.44292799999999999</c:v>
                </c:pt>
                <c:pt idx="864">
                  <c:v>-0.44374399999999997</c:v>
                </c:pt>
                <c:pt idx="865">
                  <c:v>-0.44447200000000003</c:v>
                </c:pt>
                <c:pt idx="866">
                  <c:v>-0.44522400000000001</c:v>
                </c:pt>
                <c:pt idx="867">
                  <c:v>-0.44574399999999997</c:v>
                </c:pt>
                <c:pt idx="868">
                  <c:v>-0.44627200000000006</c:v>
                </c:pt>
                <c:pt idx="869">
                  <c:v>-0.44673599999999997</c:v>
                </c:pt>
                <c:pt idx="870">
                  <c:v>-0.44712799999999997</c:v>
                </c:pt>
                <c:pt idx="871">
                  <c:v>-0.447432</c:v>
                </c:pt>
                <c:pt idx="872">
                  <c:v>-0.447712</c:v>
                </c:pt>
                <c:pt idx="873">
                  <c:v>-0.44787200000000005</c:v>
                </c:pt>
                <c:pt idx="874">
                  <c:v>-0.44796800000000003</c:v>
                </c:pt>
                <c:pt idx="875">
                  <c:v>-0.44800000000000001</c:v>
                </c:pt>
                <c:pt idx="876">
                  <c:v>-0.44796000000000008</c:v>
                </c:pt>
                <c:pt idx="877">
                  <c:v>-0.44784799999999997</c:v>
                </c:pt>
                <c:pt idx="878">
                  <c:v>-0.44768000000000002</c:v>
                </c:pt>
                <c:pt idx="879">
                  <c:v>-0.44742399999999999</c:v>
                </c:pt>
                <c:pt idx="880">
                  <c:v>-0.44708800000000004</c:v>
                </c:pt>
                <c:pt idx="881">
                  <c:v>-0.44672000000000001</c:v>
                </c:pt>
                <c:pt idx="882">
                  <c:v>-0.44616000000000006</c:v>
                </c:pt>
                <c:pt idx="883">
                  <c:v>-0.445608</c:v>
                </c:pt>
                <c:pt idx="884">
                  <c:v>-0.44500000000000001</c:v>
                </c:pt>
                <c:pt idx="885">
                  <c:v>-0.44431999999999999</c:v>
                </c:pt>
                <c:pt idx="886">
                  <c:v>-0.44364799999999999</c:v>
                </c:pt>
                <c:pt idx="887">
                  <c:v>-0.44290400000000002</c:v>
                </c:pt>
                <c:pt idx="888">
                  <c:v>-0.44181599999999999</c:v>
                </c:pt>
                <c:pt idx="889">
                  <c:v>-0.44093599999999999</c:v>
                </c:pt>
                <c:pt idx="890">
                  <c:v>-0.43991200000000003</c:v>
                </c:pt>
                <c:pt idx="891">
                  <c:v>-0.43886400000000003</c:v>
                </c:pt>
                <c:pt idx="892">
                  <c:v>-0.43775200000000009</c:v>
                </c:pt>
                <c:pt idx="893">
                  <c:v>-0.43646400000000007</c:v>
                </c:pt>
                <c:pt idx="894">
                  <c:v>-0.43526400000000004</c:v>
                </c:pt>
                <c:pt idx="895">
                  <c:v>-0.43382399999999999</c:v>
                </c:pt>
                <c:pt idx="896">
                  <c:v>-0.43212800000000001</c:v>
                </c:pt>
                <c:pt idx="897">
                  <c:v>-0.430896</c:v>
                </c:pt>
                <c:pt idx="898">
                  <c:v>-0.42925600000000008</c:v>
                </c:pt>
                <c:pt idx="899">
                  <c:v>-0.42774399999999996</c:v>
                </c:pt>
                <c:pt idx="900">
                  <c:v>-0.42606400000000005</c:v>
                </c:pt>
                <c:pt idx="901">
                  <c:v>-0.42414399999999997</c:v>
                </c:pt>
                <c:pt idx="902">
                  <c:v>-0.42239200000000005</c:v>
                </c:pt>
                <c:pt idx="903">
                  <c:v>-0.42043999999999998</c:v>
                </c:pt>
                <c:pt idx="904">
                  <c:v>-0.41843199999999997</c:v>
                </c:pt>
                <c:pt idx="905">
                  <c:v>-0.41652</c:v>
                </c:pt>
                <c:pt idx="906">
                  <c:v>-0.41434399999999999</c:v>
                </c:pt>
                <c:pt idx="907">
                  <c:v>-0.41206400000000004</c:v>
                </c:pt>
                <c:pt idx="908">
                  <c:v>-0.40996000000000005</c:v>
                </c:pt>
                <c:pt idx="909">
                  <c:v>-0.40771200000000002</c:v>
                </c:pt>
                <c:pt idx="910">
                  <c:v>-0.40518400000000004</c:v>
                </c:pt>
                <c:pt idx="911">
                  <c:v>-0.40279200000000004</c:v>
                </c:pt>
                <c:pt idx="912">
                  <c:v>-0.40037600000000007</c:v>
                </c:pt>
                <c:pt idx="913">
                  <c:v>-0.39780000000000004</c:v>
                </c:pt>
                <c:pt idx="914">
                  <c:v>-0.39504</c:v>
                </c:pt>
                <c:pt idx="915">
                  <c:v>-0.39256800000000003</c:v>
                </c:pt>
                <c:pt idx="916">
                  <c:v>-0.38980000000000004</c:v>
                </c:pt>
                <c:pt idx="917">
                  <c:v>-0.38703200000000004</c:v>
                </c:pt>
                <c:pt idx="918">
                  <c:v>-0.384104</c:v>
                </c:pt>
                <c:pt idx="919">
                  <c:v>-0.381048</c:v>
                </c:pt>
                <c:pt idx="920">
                  <c:v>-0.37808800000000004</c:v>
                </c:pt>
                <c:pt idx="921">
                  <c:v>-0.37515200000000004</c:v>
                </c:pt>
                <c:pt idx="922">
                  <c:v>-0.37190400000000001</c:v>
                </c:pt>
                <c:pt idx="923">
                  <c:v>-0.36880800000000002</c:v>
                </c:pt>
                <c:pt idx="924">
                  <c:v>-0.36565600000000004</c:v>
                </c:pt>
                <c:pt idx="925">
                  <c:v>-0.36219200000000001</c:v>
                </c:pt>
                <c:pt idx="926">
                  <c:v>-0.35910400000000003</c:v>
                </c:pt>
                <c:pt idx="927">
                  <c:v>-0.35568000000000005</c:v>
                </c:pt>
                <c:pt idx="928">
                  <c:v>-0.35200799999999999</c:v>
                </c:pt>
                <c:pt idx="929">
                  <c:v>-0.34862399999999999</c:v>
                </c:pt>
                <c:pt idx="930">
                  <c:v>-0.344696</c:v>
                </c:pt>
                <c:pt idx="931">
                  <c:v>-0.34150400000000003</c:v>
                </c:pt>
                <c:pt idx="932">
                  <c:v>-0.33788000000000001</c:v>
                </c:pt>
                <c:pt idx="933">
                  <c:v>-0.33376</c:v>
                </c:pt>
                <c:pt idx="934">
                  <c:v>-0.33038400000000001</c:v>
                </c:pt>
                <c:pt idx="935">
                  <c:v>-0.32652800000000004</c:v>
                </c:pt>
                <c:pt idx="936">
                  <c:v>-0.32267200000000001</c:v>
                </c:pt>
                <c:pt idx="937">
                  <c:v>-0.31868800000000003</c:v>
                </c:pt>
                <c:pt idx="938">
                  <c:v>-0.31475999999999998</c:v>
                </c:pt>
                <c:pt idx="939">
                  <c:v>-0.31074400000000002</c:v>
                </c:pt>
                <c:pt idx="940">
                  <c:v>-0.30660000000000004</c:v>
                </c:pt>
                <c:pt idx="941">
                  <c:v>-0.30253600000000003</c:v>
                </c:pt>
                <c:pt idx="942">
                  <c:v>-0.29799999999999999</c:v>
                </c:pt>
                <c:pt idx="943">
                  <c:v>-0.294072</c:v>
                </c:pt>
                <c:pt idx="944">
                  <c:v>-0.28984000000000004</c:v>
                </c:pt>
                <c:pt idx="945">
                  <c:v>-0.28532000000000002</c:v>
                </c:pt>
                <c:pt idx="946">
                  <c:v>-0.281088</c:v>
                </c:pt>
                <c:pt idx="947">
                  <c:v>-0.276416</c:v>
                </c:pt>
                <c:pt idx="948">
                  <c:v>-0.27232800000000001</c:v>
                </c:pt>
                <c:pt idx="949">
                  <c:v>-0.26763200000000004</c:v>
                </c:pt>
                <c:pt idx="950">
                  <c:v>-0.26290400000000003</c:v>
                </c:pt>
                <c:pt idx="951">
                  <c:v>-0.25859200000000004</c:v>
                </c:pt>
                <c:pt idx="952">
                  <c:v>-0.25404000000000004</c:v>
                </c:pt>
                <c:pt idx="953">
                  <c:v>-0.24943200000000001</c:v>
                </c:pt>
                <c:pt idx="954">
                  <c:v>-0.24474400000000002</c:v>
                </c:pt>
                <c:pt idx="955">
                  <c:v>-0.23993600000000001</c:v>
                </c:pt>
                <c:pt idx="956">
                  <c:v>-0.23522399999999999</c:v>
                </c:pt>
                <c:pt idx="957">
                  <c:v>-0.23036799999999999</c:v>
                </c:pt>
                <c:pt idx="958">
                  <c:v>-0.22553600000000001</c:v>
                </c:pt>
                <c:pt idx="959">
                  <c:v>-0.22053600000000001</c:v>
                </c:pt>
                <c:pt idx="960">
                  <c:v>-0.21576000000000001</c:v>
                </c:pt>
                <c:pt idx="961">
                  <c:v>-0.210504</c:v>
                </c:pt>
                <c:pt idx="962">
                  <c:v>-0.205816</c:v>
                </c:pt>
                <c:pt idx="963">
                  <c:v>-0.20070399999999999</c:v>
                </c:pt>
                <c:pt idx="964">
                  <c:v>-0.19578400000000001</c:v>
                </c:pt>
                <c:pt idx="965">
                  <c:v>-0.190696</c:v>
                </c:pt>
                <c:pt idx="966">
                  <c:v>-0.18556800000000001</c:v>
                </c:pt>
                <c:pt idx="967">
                  <c:v>-0.180312</c:v>
                </c:pt>
                <c:pt idx="968">
                  <c:v>-0.17508000000000001</c:v>
                </c:pt>
                <c:pt idx="969">
                  <c:v>-0.16997600000000002</c:v>
                </c:pt>
                <c:pt idx="970">
                  <c:v>-0.164912</c:v>
                </c:pt>
                <c:pt idx="971">
                  <c:v>-0.15944000000000003</c:v>
                </c:pt>
                <c:pt idx="972">
                  <c:v>-0.15436800000000001</c:v>
                </c:pt>
                <c:pt idx="973">
                  <c:v>-0.14891199999999999</c:v>
                </c:pt>
                <c:pt idx="974">
                  <c:v>-0.14376</c:v>
                </c:pt>
                <c:pt idx="975">
                  <c:v>-0.13819200000000001</c:v>
                </c:pt>
                <c:pt idx="976">
                  <c:v>-0.13303200000000001</c:v>
                </c:pt>
                <c:pt idx="977">
                  <c:v>-0.12756800000000001</c:v>
                </c:pt>
                <c:pt idx="978">
                  <c:v>-0.122256</c:v>
                </c:pt>
                <c:pt idx="979">
                  <c:v>-0.11684000000000001</c:v>
                </c:pt>
                <c:pt idx="980">
                  <c:v>-0.111128</c:v>
                </c:pt>
                <c:pt idx="981">
                  <c:v>-0.10584800000000001</c:v>
                </c:pt>
                <c:pt idx="982">
                  <c:v>-0.10034400000000002</c:v>
                </c:pt>
                <c:pt idx="983">
                  <c:v>-9.4904000000000002E-2</c:v>
                </c:pt>
                <c:pt idx="984">
                  <c:v>-8.9312000000000002E-2</c:v>
                </c:pt>
                <c:pt idx="985">
                  <c:v>-8.3912E-2</c:v>
                </c:pt>
                <c:pt idx="986">
                  <c:v>-7.8214400000000003E-2</c:v>
                </c:pt>
                <c:pt idx="987">
                  <c:v>-7.2696800000000006E-2</c:v>
                </c:pt>
                <c:pt idx="988">
                  <c:v>-6.7077600000000001E-2</c:v>
                </c:pt>
                <c:pt idx="989">
                  <c:v>-6.1688E-2</c:v>
                </c:pt>
                <c:pt idx="990">
                  <c:v>-5.6139200000000007E-2</c:v>
                </c:pt>
                <c:pt idx="991">
                  <c:v>-5.0337600000000003E-2</c:v>
                </c:pt>
                <c:pt idx="992">
                  <c:v>-4.4864800000000003E-2</c:v>
                </c:pt>
                <c:pt idx="993">
                  <c:v>-3.9278399999999998E-2</c:v>
                </c:pt>
                <c:pt idx="994">
                  <c:v>-3.3724000000000004E-2</c:v>
                </c:pt>
                <c:pt idx="995">
                  <c:v>-2.7985599999999999E-2</c:v>
                </c:pt>
                <c:pt idx="996">
                  <c:v>-2.2496000000000002E-2</c:v>
                </c:pt>
                <c:pt idx="997">
                  <c:v>-1.6635200000000003E-2</c:v>
                </c:pt>
                <c:pt idx="998">
                  <c:v>-1.12312E-2</c:v>
                </c:pt>
                <c:pt idx="999">
                  <c:v>-5.5936000000000007E-3</c:v>
                </c:pt>
                <c:pt idx="1000">
                  <c:v>-4.5620000000000006E-9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93-471E-BE15-53A76075D152}"/>
            </c:ext>
          </c:extLst>
        </c:ser>
        <c:ser>
          <c:idx val="0"/>
          <c:order val="1"/>
          <c:tx>
            <c:v>E_coil</c:v>
          </c:tx>
          <c:spPr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TA_10turns_10mm_JcBean_n25!$D$3:$D$1050</c:f>
              <c:numCache>
                <c:formatCode>0.00E+00</c:formatCode>
                <c:ptCount val="1048"/>
                <c:pt idx="0">
                  <c:v>0.44974999999999998</c:v>
                </c:pt>
                <c:pt idx="1">
                  <c:v>0.45041999999999999</c:v>
                </c:pt>
                <c:pt idx="2">
                  <c:v>0.45100000000000001</c:v>
                </c:pt>
                <c:pt idx="3">
                  <c:v>0.45151999999999998</c:v>
                </c:pt>
                <c:pt idx="4">
                  <c:v>0.45189000000000001</c:v>
                </c:pt>
                <c:pt idx="5">
                  <c:v>0.45228000000000002</c:v>
                </c:pt>
                <c:pt idx="6">
                  <c:v>0.45249</c:v>
                </c:pt>
                <c:pt idx="7">
                  <c:v>0.45273000000000002</c:v>
                </c:pt>
                <c:pt idx="8">
                  <c:v>0.45279999999999998</c:v>
                </c:pt>
                <c:pt idx="9">
                  <c:v>0.45288</c:v>
                </c:pt>
                <c:pt idx="10">
                  <c:v>0.45282</c:v>
                </c:pt>
                <c:pt idx="11">
                  <c:v>0.45277000000000001</c:v>
                </c:pt>
                <c:pt idx="12">
                  <c:v>0.45256999999999997</c:v>
                </c:pt>
                <c:pt idx="13">
                  <c:v>0.45236999999999999</c:v>
                </c:pt>
                <c:pt idx="14">
                  <c:v>0.45202999999999999</c:v>
                </c:pt>
                <c:pt idx="15">
                  <c:v>0.45168999999999998</c:v>
                </c:pt>
                <c:pt idx="16">
                  <c:v>0.45121</c:v>
                </c:pt>
                <c:pt idx="17">
                  <c:v>0.45071</c:v>
                </c:pt>
                <c:pt idx="18">
                  <c:v>0.45008999999999999</c:v>
                </c:pt>
                <c:pt idx="19">
                  <c:v>0.44943</c:v>
                </c:pt>
                <c:pt idx="20">
                  <c:v>0.44868000000000002</c:v>
                </c:pt>
                <c:pt idx="21">
                  <c:v>0.44789000000000001</c:v>
                </c:pt>
                <c:pt idx="22">
                  <c:v>0.44700000000000001</c:v>
                </c:pt>
                <c:pt idx="23">
                  <c:v>0.44606000000000001</c:v>
                </c:pt>
                <c:pt idx="24">
                  <c:v>0.44499</c:v>
                </c:pt>
                <c:pt idx="25">
                  <c:v>0.44394</c:v>
                </c:pt>
                <c:pt idx="26">
                  <c:v>0.44274999999999998</c:v>
                </c:pt>
                <c:pt idx="27">
                  <c:v>0.44151000000000001</c:v>
                </c:pt>
                <c:pt idx="28">
                  <c:v>0.44019000000000003</c:v>
                </c:pt>
                <c:pt idx="29">
                  <c:v>0.43880000000000002</c:v>
                </c:pt>
                <c:pt idx="30">
                  <c:v>0.43730999999999998</c:v>
                </c:pt>
                <c:pt idx="31">
                  <c:v>0.43579000000000001</c:v>
                </c:pt>
                <c:pt idx="32">
                  <c:v>0.43418000000000001</c:v>
                </c:pt>
                <c:pt idx="33">
                  <c:v>0.4325</c:v>
                </c:pt>
                <c:pt idx="34">
                  <c:v>0.43075000000000002</c:v>
                </c:pt>
                <c:pt idx="35">
                  <c:v>0.42887999999999998</c:v>
                </c:pt>
                <c:pt idx="36">
                  <c:v>0.42702000000000001</c:v>
                </c:pt>
                <c:pt idx="37">
                  <c:v>0.42499999999999999</c:v>
                </c:pt>
                <c:pt idx="38">
                  <c:v>0.42299999999999999</c:v>
                </c:pt>
                <c:pt idx="39">
                  <c:v>0.42082000000000003</c:v>
                </c:pt>
                <c:pt idx="40">
                  <c:v>0.41868</c:v>
                </c:pt>
                <c:pt idx="41">
                  <c:v>0.41639999999999999</c:v>
                </c:pt>
                <c:pt idx="42">
                  <c:v>0.41399000000000002</c:v>
                </c:pt>
                <c:pt idx="43">
                  <c:v>0.41165000000000002</c:v>
                </c:pt>
                <c:pt idx="44">
                  <c:v>0.40915000000000001</c:v>
                </c:pt>
                <c:pt idx="45">
                  <c:v>0.40655000000000002</c:v>
                </c:pt>
                <c:pt idx="46">
                  <c:v>0.40395999999999999</c:v>
                </c:pt>
                <c:pt idx="47">
                  <c:v>0.40127000000000002</c:v>
                </c:pt>
                <c:pt idx="48" formatCode="General">
                  <c:v>0.39850000000000002</c:v>
                </c:pt>
                <c:pt idx="49" formatCode="General">
                  <c:v>0.39562000000000003</c:v>
                </c:pt>
                <c:pt idx="50" formatCode="General">
                  <c:v>0.39267000000000002</c:v>
                </c:pt>
                <c:pt idx="51" formatCode="General">
                  <c:v>0.38973000000000002</c:v>
                </c:pt>
                <c:pt idx="52" formatCode="General">
                  <c:v>0.38666</c:v>
                </c:pt>
                <c:pt idx="53" formatCode="General">
                  <c:v>0.38352000000000003</c:v>
                </c:pt>
                <c:pt idx="54" formatCode="General">
                  <c:v>0.38019999999999998</c:v>
                </c:pt>
                <c:pt idx="55" formatCode="General">
                  <c:v>0.37696000000000002</c:v>
                </c:pt>
                <c:pt idx="56" formatCode="General">
                  <c:v>0.37358000000000002</c:v>
                </c:pt>
                <c:pt idx="57" formatCode="General">
                  <c:v>0.37023</c:v>
                </c:pt>
                <c:pt idx="58" formatCode="General">
                  <c:v>0.36667</c:v>
                </c:pt>
                <c:pt idx="59" formatCode="General">
                  <c:v>0.36309999999999998</c:v>
                </c:pt>
                <c:pt idx="60" formatCode="General">
                  <c:v>0.35954000000000003</c:v>
                </c:pt>
                <c:pt idx="61" formatCode="General">
                  <c:v>0.35574</c:v>
                </c:pt>
                <c:pt idx="62" formatCode="General">
                  <c:v>0.35193000000000002</c:v>
                </c:pt>
                <c:pt idx="63" formatCode="General">
                  <c:v>0.34817999999999999</c:v>
                </c:pt>
                <c:pt idx="64" formatCode="General">
                  <c:v>0.34433999999999998</c:v>
                </c:pt>
                <c:pt idx="65" formatCode="General">
                  <c:v>0.34028999999999998</c:v>
                </c:pt>
                <c:pt idx="66" formatCode="General">
                  <c:v>0.33628000000000002</c:v>
                </c:pt>
                <c:pt idx="67" formatCode="General">
                  <c:v>0.33202999999999999</c:v>
                </c:pt>
                <c:pt idx="68" formatCode="General">
                  <c:v>0.32797999999999999</c:v>
                </c:pt>
                <c:pt idx="69" formatCode="General">
                  <c:v>0.32368999999999998</c:v>
                </c:pt>
                <c:pt idx="70" formatCode="General">
                  <c:v>0.31936999999999999</c:v>
                </c:pt>
                <c:pt idx="71" formatCode="General">
                  <c:v>0.31508000000000003</c:v>
                </c:pt>
                <c:pt idx="72" formatCode="General">
                  <c:v>0.3105</c:v>
                </c:pt>
                <c:pt idx="73" formatCode="General">
                  <c:v>0.30612</c:v>
                </c:pt>
                <c:pt idx="74" formatCode="General">
                  <c:v>0.30159999999999998</c:v>
                </c:pt>
                <c:pt idx="75" formatCode="General">
                  <c:v>0.29685</c:v>
                </c:pt>
                <c:pt idx="76" formatCode="General">
                  <c:v>0.29220000000000002</c:v>
                </c:pt>
                <c:pt idx="77" formatCode="General">
                  <c:v>0.28748000000000001</c:v>
                </c:pt>
                <c:pt idx="78" formatCode="General">
                  <c:v>0.28264</c:v>
                </c:pt>
                <c:pt idx="79" formatCode="General">
                  <c:v>0.27779999999999999</c:v>
                </c:pt>
                <c:pt idx="80" formatCode="General">
                  <c:v>0.27283000000000002</c:v>
                </c:pt>
                <c:pt idx="81" formatCode="General">
                  <c:v>0.26784999999999998</c:v>
                </c:pt>
                <c:pt idx="82" formatCode="General">
                  <c:v>0.26263999999999998</c:v>
                </c:pt>
                <c:pt idx="83" formatCode="General">
                  <c:v>0.25779000000000002</c:v>
                </c:pt>
                <c:pt idx="84" formatCode="General">
                  <c:v>0.25247999999999998</c:v>
                </c:pt>
                <c:pt idx="85" formatCode="General">
                  <c:v>0.24709</c:v>
                </c:pt>
                <c:pt idx="86" formatCode="General">
                  <c:v>0.24195</c:v>
                </c:pt>
                <c:pt idx="87" formatCode="General">
                  <c:v>0.23655000000000001</c:v>
                </c:pt>
                <c:pt idx="88" formatCode="General">
                  <c:v>0.23108000000000001</c:v>
                </c:pt>
                <c:pt idx="89" formatCode="General">
                  <c:v>0.22597999999999999</c:v>
                </c:pt>
                <c:pt idx="90" formatCode="General">
                  <c:v>0.22031000000000001</c:v>
                </c:pt>
                <c:pt idx="91" formatCode="General">
                  <c:v>0.21504999999999999</c:v>
                </c:pt>
                <c:pt idx="92" formatCode="General">
                  <c:v>0.20949999999999999</c:v>
                </c:pt>
                <c:pt idx="93" formatCode="General">
                  <c:v>0.20380999999999999</c:v>
                </c:pt>
                <c:pt idx="94" formatCode="General">
                  <c:v>0.19800999999999999</c:v>
                </c:pt>
                <c:pt idx="95" formatCode="General">
                  <c:v>0.19228999999999999</c:v>
                </c:pt>
                <c:pt idx="96" formatCode="General">
                  <c:v>0.18673000000000001</c:v>
                </c:pt>
                <c:pt idx="97" formatCode="General">
                  <c:v>0.18088000000000001</c:v>
                </c:pt>
                <c:pt idx="98" formatCode="General">
                  <c:v>0.17505000000000001</c:v>
                </c:pt>
                <c:pt idx="99" formatCode="General">
                  <c:v>0.16886000000000001</c:v>
                </c:pt>
                <c:pt idx="100" formatCode="General">
                  <c:v>0.16336999999999999</c:v>
                </c:pt>
                <c:pt idx="101" formatCode="General">
                  <c:v>0.15751999999999999</c:v>
                </c:pt>
                <c:pt idx="102" formatCode="General">
                  <c:v>0.15140000000000001</c:v>
                </c:pt>
                <c:pt idx="103" formatCode="General">
                  <c:v>0.1452</c:v>
                </c:pt>
                <c:pt idx="104" formatCode="General">
                  <c:v>0.13943</c:v>
                </c:pt>
                <c:pt idx="105" formatCode="General">
                  <c:v>0.13278000000000001</c:v>
                </c:pt>
                <c:pt idx="106" formatCode="General">
                  <c:v>0.12716</c:v>
                </c:pt>
                <c:pt idx="107" formatCode="General">
                  <c:v>0.12073</c:v>
                </c:pt>
                <c:pt idx="108" formatCode="General">
                  <c:v>0.11452</c:v>
                </c:pt>
                <c:pt idx="109" formatCode="General">
                  <c:v>0.10827000000000001</c:v>
                </c:pt>
                <c:pt idx="110" formatCode="General">
                  <c:v>0.10204000000000001</c:v>
                </c:pt>
                <c:pt idx="111" formatCode="General">
                  <c:v>9.6451999999999996E-2</c:v>
                </c:pt>
                <c:pt idx="112" formatCode="General">
                  <c:v>8.9738999999999999E-2</c:v>
                </c:pt>
                <c:pt idx="113" formatCode="General">
                  <c:v>8.3690000000000001E-2</c:v>
                </c:pt>
                <c:pt idx="114" formatCode="General">
                  <c:v>7.7515000000000001E-2</c:v>
                </c:pt>
                <c:pt idx="115" formatCode="General">
                  <c:v>7.0983000000000004E-2</c:v>
                </c:pt>
                <c:pt idx="116" formatCode="General">
                  <c:v>6.5000000000000002E-2</c:v>
                </c:pt>
                <c:pt idx="117" formatCode="General">
                  <c:v>5.7751999999999998E-2</c:v>
                </c:pt>
                <c:pt idx="118" formatCode="General">
                  <c:v>5.2564E-2</c:v>
                </c:pt>
                <c:pt idx="119" formatCode="General">
                  <c:v>4.5430999999999999E-2</c:v>
                </c:pt>
                <c:pt idx="120" formatCode="General">
                  <c:v>3.9105000000000001E-2</c:v>
                </c:pt>
                <c:pt idx="121" formatCode="General">
                  <c:v>3.3592999999999998E-2</c:v>
                </c:pt>
                <c:pt idx="122" formatCode="General">
                  <c:v>2.6668000000000001E-2</c:v>
                </c:pt>
                <c:pt idx="123" formatCode="General">
                  <c:v>2.0986000000000001E-2</c:v>
                </c:pt>
                <c:pt idx="124" formatCode="General">
                  <c:v>1.4253999999999999E-2</c:v>
                </c:pt>
                <c:pt idx="125" formatCode="General">
                  <c:v>8.3034000000000007E-3</c:v>
                </c:pt>
                <c:pt idx="126" formatCode="General">
                  <c:v>2.1009000000000002E-3</c:v>
                </c:pt>
                <c:pt idx="127" formatCode="General">
                  <c:v>-5.4152999999999996E-3</c:v>
                </c:pt>
                <c:pt idx="128" formatCode="General">
                  <c:v>-1.065E-2</c:v>
                </c:pt>
                <c:pt idx="129" formatCode="General">
                  <c:v>-1.7183E-2</c:v>
                </c:pt>
                <c:pt idx="130" formatCode="General">
                  <c:v>-2.3050999999999999E-2</c:v>
                </c:pt>
                <c:pt idx="131" formatCode="General">
                  <c:v>-2.9214E-2</c:v>
                </c:pt>
                <c:pt idx="132" formatCode="General">
                  <c:v>-3.5709999999999999E-2</c:v>
                </c:pt>
                <c:pt idx="133" formatCode="General">
                  <c:v>-4.2967999999999999E-2</c:v>
                </c:pt>
                <c:pt idx="134" formatCode="General">
                  <c:v>-4.7454000000000003E-2</c:v>
                </c:pt>
                <c:pt idx="135" formatCode="General">
                  <c:v>-5.3843000000000002E-2</c:v>
                </c:pt>
                <c:pt idx="136" formatCode="General">
                  <c:v>-5.9872000000000002E-2</c:v>
                </c:pt>
                <c:pt idx="137" formatCode="General">
                  <c:v>-6.6813999999999998E-2</c:v>
                </c:pt>
                <c:pt idx="138" formatCode="General">
                  <c:v>-7.2323999999999999E-2</c:v>
                </c:pt>
                <c:pt idx="139" formatCode="General">
                  <c:v>-7.8627000000000002E-2</c:v>
                </c:pt>
                <c:pt idx="140" formatCode="General">
                  <c:v>-8.3627000000000007E-2</c:v>
                </c:pt>
                <c:pt idx="141" formatCode="General">
                  <c:v>-9.0218999999999994E-2</c:v>
                </c:pt>
                <c:pt idx="142" formatCode="General">
                  <c:v>-9.4978999999999994E-2</c:v>
                </c:pt>
                <c:pt idx="143" formatCode="General">
                  <c:v>-0.1014</c:v>
                </c:pt>
                <c:pt idx="144" formatCode="General">
                  <c:v>-0.10630000000000001</c:v>
                </c:pt>
                <c:pt idx="145" formatCode="General">
                  <c:v>-0.11157</c:v>
                </c:pt>
                <c:pt idx="146" formatCode="General">
                  <c:v>-0.11781</c:v>
                </c:pt>
                <c:pt idx="147" formatCode="General">
                  <c:v>-0.12278</c:v>
                </c:pt>
                <c:pt idx="148" formatCode="General">
                  <c:v>-0.12803</c:v>
                </c:pt>
                <c:pt idx="149" formatCode="General">
                  <c:v>-0.13385</c:v>
                </c:pt>
                <c:pt idx="150" formatCode="General">
                  <c:v>-0.13883999999999999</c:v>
                </c:pt>
                <c:pt idx="151">
                  <c:v>-0.14524999999999999</c:v>
                </c:pt>
                <c:pt idx="152">
                  <c:v>-0.14974000000000001</c:v>
                </c:pt>
                <c:pt idx="153">
                  <c:v>-0.15512000000000001</c:v>
                </c:pt>
                <c:pt idx="154">
                  <c:v>-0.16059000000000001</c:v>
                </c:pt>
                <c:pt idx="155">
                  <c:v>-0.16599</c:v>
                </c:pt>
                <c:pt idx="156">
                  <c:v>-0.17097999999999999</c:v>
                </c:pt>
                <c:pt idx="157">
                  <c:v>-0.17623</c:v>
                </c:pt>
                <c:pt idx="158">
                  <c:v>-0.18201999999999999</c:v>
                </c:pt>
                <c:pt idx="159">
                  <c:v>-0.18761</c:v>
                </c:pt>
                <c:pt idx="160">
                  <c:v>-0.19209000000000001</c:v>
                </c:pt>
                <c:pt idx="161">
                  <c:v>-0.19747999999999999</c:v>
                </c:pt>
                <c:pt idx="162">
                  <c:v>-0.20244000000000001</c:v>
                </c:pt>
                <c:pt idx="163">
                  <c:v>-0.20763999999999999</c:v>
                </c:pt>
                <c:pt idx="164">
                  <c:v>-0.21274000000000001</c:v>
                </c:pt>
                <c:pt idx="165">
                  <c:v>-0.21803</c:v>
                </c:pt>
                <c:pt idx="166">
                  <c:v>-0.22298000000000001</c:v>
                </c:pt>
                <c:pt idx="167">
                  <c:v>-0.22775000000000001</c:v>
                </c:pt>
                <c:pt idx="168">
                  <c:v>-0.2334</c:v>
                </c:pt>
                <c:pt idx="169">
                  <c:v>-0.23845</c:v>
                </c:pt>
                <c:pt idx="170">
                  <c:v>-0.24285000000000001</c:v>
                </c:pt>
                <c:pt idx="171">
                  <c:v>-0.24768999999999999</c:v>
                </c:pt>
                <c:pt idx="172">
                  <c:v>-0.25256000000000001</c:v>
                </c:pt>
                <c:pt idx="173">
                  <c:v>-0.25767000000000001</c:v>
                </c:pt>
                <c:pt idx="174">
                  <c:v>-0.26199</c:v>
                </c:pt>
                <c:pt idx="175">
                  <c:v>-0.26694000000000001</c:v>
                </c:pt>
                <c:pt idx="176">
                  <c:v>-0.27187</c:v>
                </c:pt>
                <c:pt idx="177">
                  <c:v>-0.27628000000000003</c:v>
                </c:pt>
                <c:pt idx="178">
                  <c:v>-0.28098000000000001</c:v>
                </c:pt>
                <c:pt idx="179">
                  <c:v>-0.28542000000000001</c:v>
                </c:pt>
                <c:pt idx="180">
                  <c:v>-0.28997000000000001</c:v>
                </c:pt>
                <c:pt idx="181">
                  <c:v>-0.29491000000000001</c:v>
                </c:pt>
                <c:pt idx="182">
                  <c:v>-0.29930000000000001</c:v>
                </c:pt>
                <c:pt idx="183">
                  <c:v>-0.30397999999999997</c:v>
                </c:pt>
                <c:pt idx="184">
                  <c:v>-0.30830000000000002</c:v>
                </c:pt>
                <c:pt idx="185">
                  <c:v>-0.31230000000000002</c:v>
                </c:pt>
                <c:pt idx="186">
                  <c:v>-0.31681999999999999</c:v>
                </c:pt>
                <c:pt idx="187">
                  <c:v>-0.32102999999999998</c:v>
                </c:pt>
                <c:pt idx="188">
                  <c:v>-0.32530999999999999</c:v>
                </c:pt>
                <c:pt idx="189">
                  <c:v>-0.32962999999999998</c:v>
                </c:pt>
                <c:pt idx="190">
                  <c:v>-0.33372000000000002</c:v>
                </c:pt>
                <c:pt idx="191">
                  <c:v>-0.33773999999999998</c:v>
                </c:pt>
                <c:pt idx="192">
                  <c:v>-0.34176000000000001</c:v>
                </c:pt>
                <c:pt idx="193">
                  <c:v>-0.34589999999999999</c:v>
                </c:pt>
                <c:pt idx="194">
                  <c:v>-0.34972999999999999</c:v>
                </c:pt>
                <c:pt idx="195">
                  <c:v>-0.35350999999999999</c:v>
                </c:pt>
                <c:pt idx="196">
                  <c:v>-0.35759999999999997</c:v>
                </c:pt>
                <c:pt idx="197">
                  <c:v>-0.36147000000000001</c:v>
                </c:pt>
                <c:pt idx="198">
                  <c:v>-0.36520999999999998</c:v>
                </c:pt>
                <c:pt idx="199">
                  <c:v>-0.36910999999999999</c:v>
                </c:pt>
                <c:pt idx="200">
                  <c:v>-0.37263000000000002</c:v>
                </c:pt>
                <c:pt idx="201">
                  <c:v>-0.37615999999999999</c:v>
                </c:pt>
                <c:pt idx="202">
                  <c:v>-0.37972</c:v>
                </c:pt>
                <c:pt idx="203">
                  <c:v>-0.38314999999999999</c:v>
                </c:pt>
                <c:pt idx="204">
                  <c:v>-0.38662999999999997</c:v>
                </c:pt>
                <c:pt idx="205" formatCode="General">
                  <c:v>-0.39017000000000002</c:v>
                </c:pt>
                <c:pt idx="206" formatCode="General">
                  <c:v>-0.39340999999999998</c:v>
                </c:pt>
                <c:pt idx="207" formatCode="General">
                  <c:v>-0.39681</c:v>
                </c:pt>
                <c:pt idx="208" formatCode="General">
                  <c:v>-0.39990999999999999</c:v>
                </c:pt>
                <c:pt idx="209" formatCode="General">
                  <c:v>-0.40311999999999998</c:v>
                </c:pt>
                <c:pt idx="210" formatCode="General">
                  <c:v>-0.40628999999999998</c:v>
                </c:pt>
                <c:pt idx="211" formatCode="General">
                  <c:v>-0.40934999999999999</c:v>
                </c:pt>
                <c:pt idx="212" formatCode="General">
                  <c:v>-0.41249000000000002</c:v>
                </c:pt>
                <c:pt idx="213" formatCode="General">
                  <c:v>-0.4153</c:v>
                </c:pt>
                <c:pt idx="214" formatCode="General">
                  <c:v>-0.41821999999999998</c:v>
                </c:pt>
                <c:pt idx="215" formatCode="General">
                  <c:v>-0.42109000000000002</c:v>
                </c:pt>
                <c:pt idx="216" formatCode="General">
                  <c:v>-0.42385</c:v>
                </c:pt>
                <c:pt idx="217" formatCode="General">
                  <c:v>-0.42655999999999999</c:v>
                </c:pt>
                <c:pt idx="218" formatCode="General">
                  <c:v>-0.42945</c:v>
                </c:pt>
                <c:pt idx="219" formatCode="General">
                  <c:v>-0.43185000000000001</c:v>
                </c:pt>
                <c:pt idx="220" formatCode="General">
                  <c:v>-0.43445</c:v>
                </c:pt>
                <c:pt idx="221" formatCode="General">
                  <c:v>-0.43691999999999998</c:v>
                </c:pt>
                <c:pt idx="222" formatCode="General">
                  <c:v>-0.43931999999999999</c:v>
                </c:pt>
                <c:pt idx="223" formatCode="General">
                  <c:v>-0.44167000000000001</c:v>
                </c:pt>
                <c:pt idx="224" formatCode="General">
                  <c:v>-0.44397999999999999</c:v>
                </c:pt>
                <c:pt idx="225" formatCode="General">
                  <c:v>-0.44616</c:v>
                </c:pt>
                <c:pt idx="226" formatCode="General">
                  <c:v>-0.44840999999999998</c:v>
                </c:pt>
                <c:pt idx="227" formatCode="General">
                  <c:v>-0.45041999999999999</c:v>
                </c:pt>
                <c:pt idx="228" formatCode="General">
                  <c:v>-0.45243</c:v>
                </c:pt>
                <c:pt idx="229" formatCode="General">
                  <c:v>-0.45440999999999998</c:v>
                </c:pt>
                <c:pt idx="230" formatCode="General">
                  <c:v>-0.45628999999999997</c:v>
                </c:pt>
                <c:pt idx="231" formatCode="General">
                  <c:v>-0.45815</c:v>
                </c:pt>
                <c:pt idx="232" formatCode="General">
                  <c:v>-0.45990999999999999</c:v>
                </c:pt>
                <c:pt idx="233" formatCode="General">
                  <c:v>-0.46160000000000001</c:v>
                </c:pt>
                <c:pt idx="234" formatCode="General">
                  <c:v>-0.46326000000000001</c:v>
                </c:pt>
                <c:pt idx="235" formatCode="General">
                  <c:v>-0.46479999999999999</c:v>
                </c:pt>
                <c:pt idx="236" formatCode="General">
                  <c:v>-0.46629999999999999</c:v>
                </c:pt>
                <c:pt idx="237" formatCode="General">
                  <c:v>-0.4677</c:v>
                </c:pt>
                <c:pt idx="238" formatCode="General">
                  <c:v>-0.46915000000000001</c:v>
                </c:pt>
                <c:pt idx="239" formatCode="General">
                  <c:v>-0.47033999999999998</c:v>
                </c:pt>
                <c:pt idx="240" formatCode="General">
                  <c:v>-0.47160999999999997</c:v>
                </c:pt>
                <c:pt idx="241" formatCode="General">
                  <c:v>-0.47273999999999999</c:v>
                </c:pt>
                <c:pt idx="242" formatCode="General">
                  <c:v>-0.4738</c:v>
                </c:pt>
                <c:pt idx="243" formatCode="General">
                  <c:v>-0.47486</c:v>
                </c:pt>
                <c:pt idx="244" formatCode="General">
                  <c:v>-0.47575000000000001</c:v>
                </c:pt>
                <c:pt idx="245" formatCode="General">
                  <c:v>-0.47659000000000001</c:v>
                </c:pt>
                <c:pt idx="246" formatCode="General">
                  <c:v>-0.47739999999999999</c:v>
                </c:pt>
                <c:pt idx="247" formatCode="General">
                  <c:v>-0.47813</c:v>
                </c:pt>
                <c:pt idx="248" formatCode="General">
                  <c:v>-0.4788</c:v>
                </c:pt>
                <c:pt idx="249" formatCode="General">
                  <c:v>-0.47935</c:v>
                </c:pt>
                <c:pt idx="250">
                  <c:v>-0.47985</c:v>
                </c:pt>
                <c:pt idx="251" formatCode="General">
                  <c:v>-0.48027999999999998</c:v>
                </c:pt>
                <c:pt idx="252" formatCode="General">
                  <c:v>-0.48063</c:v>
                </c:pt>
                <c:pt idx="253" formatCode="General">
                  <c:v>-0.48092000000000001</c:v>
                </c:pt>
                <c:pt idx="254" formatCode="General">
                  <c:v>-0.48113</c:v>
                </c:pt>
                <c:pt idx="255" formatCode="General">
                  <c:v>-0.48126000000000002</c:v>
                </c:pt>
                <c:pt idx="256" formatCode="General">
                  <c:v>-0.48132999999999998</c:v>
                </c:pt>
                <c:pt idx="257" formatCode="General">
                  <c:v>-0.48132000000000003</c:v>
                </c:pt>
                <c:pt idx="258" formatCode="General">
                  <c:v>-0.48122999999999999</c:v>
                </c:pt>
                <c:pt idx="259" formatCode="General">
                  <c:v>-0.48105999999999999</c:v>
                </c:pt>
                <c:pt idx="260" formatCode="General">
                  <c:v>-0.48082999999999998</c:v>
                </c:pt>
                <c:pt idx="261" formatCode="General">
                  <c:v>-0.48052</c:v>
                </c:pt>
                <c:pt idx="262" formatCode="General">
                  <c:v>-0.48010000000000003</c:v>
                </c:pt>
                <c:pt idx="263" formatCode="General">
                  <c:v>-0.47966999999999999</c:v>
                </c:pt>
                <c:pt idx="264" formatCode="General">
                  <c:v>-0.47911999999999999</c:v>
                </c:pt>
                <c:pt idx="265" formatCode="General">
                  <c:v>-0.47848000000000002</c:v>
                </c:pt>
                <c:pt idx="266" formatCode="General">
                  <c:v>-0.47778999999999999</c:v>
                </c:pt>
                <c:pt idx="267" formatCode="General">
                  <c:v>-0.47704999999999997</c:v>
                </c:pt>
                <c:pt idx="268" formatCode="General">
                  <c:v>-0.47621999999999998</c:v>
                </c:pt>
                <c:pt idx="269" formatCode="General">
                  <c:v>-0.47526000000000002</c:v>
                </c:pt>
                <c:pt idx="270" formatCode="General">
                  <c:v>-0.47427000000000002</c:v>
                </c:pt>
                <c:pt idx="271" formatCode="General">
                  <c:v>-0.47322999999999998</c:v>
                </c:pt>
                <c:pt idx="272" formatCode="General">
                  <c:v>-0.47206999999999999</c:v>
                </c:pt>
                <c:pt idx="273" formatCode="General">
                  <c:v>-0.47087000000000001</c:v>
                </c:pt>
                <c:pt idx="274" formatCode="General">
                  <c:v>-0.46949999999999997</c:v>
                </c:pt>
                <c:pt idx="275" formatCode="General">
                  <c:v>-0.46821000000000002</c:v>
                </c:pt>
                <c:pt idx="276" formatCode="General">
                  <c:v>-0.46668999999999999</c:v>
                </c:pt>
                <c:pt idx="277" formatCode="General">
                  <c:v>-0.46518999999999999</c:v>
                </c:pt>
                <c:pt idx="278" formatCode="General">
                  <c:v>-0.46355000000000002</c:v>
                </c:pt>
                <c:pt idx="279" formatCode="General">
                  <c:v>-0.46190999999999999</c:v>
                </c:pt>
                <c:pt idx="280" formatCode="General">
                  <c:v>-0.46011999999999997</c:v>
                </c:pt>
                <c:pt idx="281" formatCode="General">
                  <c:v>-0.45833000000000002</c:v>
                </c:pt>
                <c:pt idx="282" formatCode="General">
                  <c:v>-0.45639999999999997</c:v>
                </c:pt>
                <c:pt idx="283" formatCode="General">
                  <c:v>-0.45445000000000002</c:v>
                </c:pt>
                <c:pt idx="284" formatCode="General">
                  <c:v>-0.45229999999999998</c:v>
                </c:pt>
                <c:pt idx="285" formatCode="General">
                  <c:v>-0.45021</c:v>
                </c:pt>
                <c:pt idx="286" formatCode="General">
                  <c:v>-0.44794</c:v>
                </c:pt>
                <c:pt idx="287" formatCode="General">
                  <c:v>-0.44569999999999999</c:v>
                </c:pt>
                <c:pt idx="288" formatCode="General">
                  <c:v>-0.44329000000000002</c:v>
                </c:pt>
                <c:pt idx="289" formatCode="General">
                  <c:v>-0.44095000000000001</c:v>
                </c:pt>
                <c:pt idx="290" formatCode="General">
                  <c:v>-0.43836999999999998</c:v>
                </c:pt>
                <c:pt idx="291" formatCode="General">
                  <c:v>-0.43585000000000002</c:v>
                </c:pt>
                <c:pt idx="292" formatCode="General">
                  <c:v>-0.43308999999999997</c:v>
                </c:pt>
                <c:pt idx="293" formatCode="General">
                  <c:v>-0.43031999999999998</c:v>
                </c:pt>
                <c:pt idx="294" formatCode="General">
                  <c:v>-0.42748000000000003</c:v>
                </c:pt>
                <c:pt idx="295" formatCode="General">
                  <c:v>-0.42474000000000001</c:v>
                </c:pt>
                <c:pt idx="296" formatCode="General">
                  <c:v>-0.42176999999999998</c:v>
                </c:pt>
                <c:pt idx="297" formatCode="General">
                  <c:v>-0.41858000000000001</c:v>
                </c:pt>
                <c:pt idx="298" formatCode="General">
                  <c:v>-0.41556999999999999</c:v>
                </c:pt>
                <c:pt idx="299" formatCode="General">
                  <c:v>-0.41238999999999998</c:v>
                </c:pt>
                <c:pt idx="300" formatCode="General">
                  <c:v>-0.40920000000000001</c:v>
                </c:pt>
                <c:pt idx="301" formatCode="General">
                  <c:v>-0.40588999999999997</c:v>
                </c:pt>
                <c:pt idx="302" formatCode="General">
                  <c:v>-0.40250999999999998</c:v>
                </c:pt>
                <c:pt idx="303" formatCode="General">
                  <c:v>-0.39889999999999998</c:v>
                </c:pt>
                <c:pt idx="304" formatCode="General">
                  <c:v>-0.39544000000000001</c:v>
                </c:pt>
                <c:pt idx="305" formatCode="General">
                  <c:v>-0.39183000000000001</c:v>
                </c:pt>
                <c:pt idx="306" formatCode="General">
                  <c:v>-0.38821</c:v>
                </c:pt>
                <c:pt idx="307" formatCode="General">
                  <c:v>-0.38444</c:v>
                </c:pt>
                <c:pt idx="308" formatCode="General">
                  <c:v>-0.38057999999999997</c:v>
                </c:pt>
                <c:pt idx="309" formatCode="General">
                  <c:v>-0.37661</c:v>
                </c:pt>
                <c:pt idx="310" formatCode="General">
                  <c:v>-0.37274000000000002</c:v>
                </c:pt>
                <c:pt idx="311" formatCode="General">
                  <c:v>-0.36875000000000002</c:v>
                </c:pt>
                <c:pt idx="312" formatCode="General">
                  <c:v>-0.36464000000000002</c:v>
                </c:pt>
                <c:pt idx="313" formatCode="General">
                  <c:v>-0.36052000000000001</c:v>
                </c:pt>
                <c:pt idx="314" formatCode="General">
                  <c:v>-0.35602</c:v>
                </c:pt>
                <c:pt idx="315" formatCode="General">
                  <c:v>-0.3518</c:v>
                </c:pt>
                <c:pt idx="316" formatCode="General">
                  <c:v>-0.34764</c:v>
                </c:pt>
                <c:pt idx="317" formatCode="General">
                  <c:v>-0.34325</c:v>
                </c:pt>
                <c:pt idx="318" formatCode="General">
                  <c:v>-0.33873999999999999</c:v>
                </c:pt>
                <c:pt idx="319" formatCode="General">
                  <c:v>-0.33413999999999999</c:v>
                </c:pt>
                <c:pt idx="320" formatCode="General">
                  <c:v>-0.32961000000000001</c:v>
                </c:pt>
                <c:pt idx="321" formatCode="General">
                  <c:v>-0.32490999999999998</c:v>
                </c:pt>
                <c:pt idx="322" formatCode="General">
                  <c:v>-0.32013000000000003</c:v>
                </c:pt>
                <c:pt idx="323" formatCode="General">
                  <c:v>-0.31539</c:v>
                </c:pt>
                <c:pt idx="324" formatCode="General">
                  <c:v>-0.31037999999999999</c:v>
                </c:pt>
                <c:pt idx="325" formatCode="General">
                  <c:v>-0.30537999999999998</c:v>
                </c:pt>
                <c:pt idx="326" formatCode="General">
                  <c:v>-0.30059999999999998</c:v>
                </c:pt>
                <c:pt idx="327" formatCode="General">
                  <c:v>-0.29565000000000002</c:v>
                </c:pt>
                <c:pt idx="328" formatCode="General">
                  <c:v>-0.29035</c:v>
                </c:pt>
                <c:pt idx="329" formatCode="General">
                  <c:v>-0.28534999999999999</c:v>
                </c:pt>
                <c:pt idx="330" formatCode="General">
                  <c:v>-0.28005000000000002</c:v>
                </c:pt>
                <c:pt idx="331" formatCode="General">
                  <c:v>-0.27483000000000002</c:v>
                </c:pt>
                <c:pt idx="332" formatCode="General">
                  <c:v>-0.2697</c:v>
                </c:pt>
                <c:pt idx="333" formatCode="General">
                  <c:v>-0.26435999999999998</c:v>
                </c:pt>
                <c:pt idx="334" formatCode="General">
                  <c:v>-0.25888</c:v>
                </c:pt>
                <c:pt idx="335" formatCode="General">
                  <c:v>-0.25319999999999998</c:v>
                </c:pt>
                <c:pt idx="336" formatCode="General">
                  <c:v>-0.24784</c:v>
                </c:pt>
                <c:pt idx="337" formatCode="General">
                  <c:v>-0.24224000000000001</c:v>
                </c:pt>
                <c:pt idx="338" formatCode="General">
                  <c:v>-0.23685999999999999</c:v>
                </c:pt>
                <c:pt idx="339" formatCode="General">
                  <c:v>-0.23125999999999999</c:v>
                </c:pt>
                <c:pt idx="340" formatCode="General">
                  <c:v>-0.22528999999999999</c:v>
                </c:pt>
                <c:pt idx="341" formatCode="General">
                  <c:v>-0.21981000000000001</c:v>
                </c:pt>
                <c:pt idx="342" formatCode="General">
                  <c:v>-0.21407000000000001</c:v>
                </c:pt>
                <c:pt idx="343" formatCode="General">
                  <c:v>-0.20823</c:v>
                </c:pt>
                <c:pt idx="344" formatCode="General">
                  <c:v>-0.20221</c:v>
                </c:pt>
                <c:pt idx="345" formatCode="General">
                  <c:v>-0.19653999999999999</c:v>
                </c:pt>
                <c:pt idx="346" formatCode="General">
                  <c:v>-0.19067000000000001</c:v>
                </c:pt>
                <c:pt idx="347" formatCode="General">
                  <c:v>-0.1847</c:v>
                </c:pt>
                <c:pt idx="348" formatCode="General">
                  <c:v>-0.17802999999999999</c:v>
                </c:pt>
                <c:pt idx="349" formatCode="General">
                  <c:v>-0.17263000000000001</c:v>
                </c:pt>
                <c:pt idx="350" formatCode="General">
                  <c:v>-0.16638</c:v>
                </c:pt>
                <c:pt idx="351" formatCode="General">
                  <c:v>-0.16031999999999999</c:v>
                </c:pt>
                <c:pt idx="352" formatCode="General">
                  <c:v>-0.15437999999999999</c:v>
                </c:pt>
                <c:pt idx="353" formatCode="General">
                  <c:v>-0.14809</c:v>
                </c:pt>
                <c:pt idx="354" formatCode="General">
                  <c:v>-0.14179</c:v>
                </c:pt>
                <c:pt idx="355" formatCode="General">
                  <c:v>-0.13557</c:v>
                </c:pt>
                <c:pt idx="356" formatCode="General">
                  <c:v>-0.12966</c:v>
                </c:pt>
                <c:pt idx="357" formatCode="General">
                  <c:v>-0.12330000000000001</c:v>
                </c:pt>
                <c:pt idx="358" formatCode="General">
                  <c:v>-0.11709</c:v>
                </c:pt>
                <c:pt idx="359" formatCode="General">
                  <c:v>-0.11063000000000001</c:v>
                </c:pt>
                <c:pt idx="360" formatCode="General">
                  <c:v>-0.10428</c:v>
                </c:pt>
                <c:pt idx="361" formatCode="General">
                  <c:v>-9.7639000000000004E-2</c:v>
                </c:pt>
                <c:pt idx="362" formatCode="General">
                  <c:v>-9.1680999999999999E-2</c:v>
                </c:pt>
                <c:pt idx="363" formatCode="General">
                  <c:v>-8.4992999999999999E-2</c:v>
                </c:pt>
                <c:pt idx="364" formatCode="General">
                  <c:v>-7.9131000000000007E-2</c:v>
                </c:pt>
                <c:pt idx="365" formatCode="General">
                  <c:v>-7.2857000000000005E-2</c:v>
                </c:pt>
                <c:pt idx="366" formatCode="General">
                  <c:v>-6.6484000000000001E-2</c:v>
                </c:pt>
                <c:pt idx="367" formatCode="General">
                  <c:v>-5.9894999999999997E-2</c:v>
                </c:pt>
                <c:pt idx="368" formatCode="General">
                  <c:v>-5.3265E-2</c:v>
                </c:pt>
                <c:pt idx="369" formatCode="General">
                  <c:v>-4.6516000000000002E-2</c:v>
                </c:pt>
                <c:pt idx="370" formatCode="General">
                  <c:v>-4.0266999999999997E-2</c:v>
                </c:pt>
                <c:pt idx="371" formatCode="General">
                  <c:v>-3.3939999999999998E-2</c:v>
                </c:pt>
                <c:pt idx="372" formatCode="General">
                  <c:v>-2.7511000000000001E-2</c:v>
                </c:pt>
                <c:pt idx="373" formatCode="General">
                  <c:v>-2.0806999999999999E-2</c:v>
                </c:pt>
                <c:pt idx="374" formatCode="General">
                  <c:v>-1.5266E-2</c:v>
                </c:pt>
                <c:pt idx="375" formatCode="General">
                  <c:v>-8.8938999999999997E-3</c:v>
                </c:pt>
                <c:pt idx="376" formatCode="General">
                  <c:v>-1.8152999999999999E-3</c:v>
                </c:pt>
                <c:pt idx="377" formatCode="General">
                  <c:v>3.7612000000000001E-3</c:v>
                </c:pt>
                <c:pt idx="378" formatCode="General">
                  <c:v>1.0005E-2</c:v>
                </c:pt>
                <c:pt idx="379" formatCode="General">
                  <c:v>1.7239000000000001E-2</c:v>
                </c:pt>
                <c:pt idx="380" formatCode="General">
                  <c:v>2.3983000000000001E-2</c:v>
                </c:pt>
                <c:pt idx="381" formatCode="General">
                  <c:v>2.9876E-2</c:v>
                </c:pt>
                <c:pt idx="382" formatCode="General">
                  <c:v>3.5743999999999998E-2</c:v>
                </c:pt>
                <c:pt idx="383" formatCode="General">
                  <c:v>4.1875999999999997E-2</c:v>
                </c:pt>
                <c:pt idx="384" formatCode="General">
                  <c:v>4.7511999999999999E-2</c:v>
                </c:pt>
                <c:pt idx="385" formatCode="General">
                  <c:v>5.4607999999999997E-2</c:v>
                </c:pt>
                <c:pt idx="386" formatCode="General">
                  <c:v>6.0753000000000001E-2</c:v>
                </c:pt>
                <c:pt idx="387" formatCode="General">
                  <c:v>6.6853999999999997E-2</c:v>
                </c:pt>
                <c:pt idx="388" formatCode="General">
                  <c:v>7.2327000000000002E-2</c:v>
                </c:pt>
                <c:pt idx="389" formatCode="General">
                  <c:v>7.7876000000000001E-2</c:v>
                </c:pt>
                <c:pt idx="390" formatCode="General">
                  <c:v>8.3375000000000005E-2</c:v>
                </c:pt>
                <c:pt idx="391" formatCode="General">
                  <c:v>9.0618000000000004E-2</c:v>
                </c:pt>
                <c:pt idx="392" formatCode="General">
                  <c:v>9.5020999999999994E-2</c:v>
                </c:pt>
                <c:pt idx="393" formatCode="General">
                  <c:v>0.10055</c:v>
                </c:pt>
                <c:pt idx="394" formatCode="General">
                  <c:v>0.10605000000000001</c:v>
                </c:pt>
                <c:pt idx="395" formatCode="General">
                  <c:v>0.11169</c:v>
                </c:pt>
                <c:pt idx="396" formatCode="General">
                  <c:v>0.11778</c:v>
                </c:pt>
                <c:pt idx="397" formatCode="General">
                  <c:v>0.12261</c:v>
                </c:pt>
                <c:pt idx="398" formatCode="General">
                  <c:v>0.12845000000000001</c:v>
                </c:pt>
                <c:pt idx="399" formatCode="General">
                  <c:v>0.13350000000000001</c:v>
                </c:pt>
                <c:pt idx="400" formatCode="General">
                  <c:v>0.13891000000000001</c:v>
                </c:pt>
                <c:pt idx="401" formatCode="General">
                  <c:v>0.14424000000000001</c:v>
                </c:pt>
                <c:pt idx="402">
                  <c:v>0.14964</c:v>
                </c:pt>
                <c:pt idx="403">
                  <c:v>0.15501000000000001</c:v>
                </c:pt>
                <c:pt idx="404">
                  <c:v>0.16075</c:v>
                </c:pt>
                <c:pt idx="405">
                  <c:v>0.16578000000000001</c:v>
                </c:pt>
                <c:pt idx="406">
                  <c:v>0.17100000000000001</c:v>
                </c:pt>
                <c:pt idx="407">
                  <c:v>0.17630000000000001</c:v>
                </c:pt>
                <c:pt idx="408">
                  <c:v>0.18154000000000001</c:v>
                </c:pt>
                <c:pt idx="409">
                  <c:v>0.18748000000000001</c:v>
                </c:pt>
                <c:pt idx="410">
                  <c:v>0.19256999999999999</c:v>
                </c:pt>
                <c:pt idx="411">
                  <c:v>0.19728000000000001</c:v>
                </c:pt>
                <c:pt idx="412">
                  <c:v>0.20272999999999999</c:v>
                </c:pt>
                <c:pt idx="413">
                  <c:v>0.20746000000000001</c:v>
                </c:pt>
                <c:pt idx="414">
                  <c:v>0.21326000000000001</c:v>
                </c:pt>
                <c:pt idx="415">
                  <c:v>0.21829000000000001</c:v>
                </c:pt>
                <c:pt idx="416">
                  <c:v>0.22262999999999999</c:v>
                </c:pt>
                <c:pt idx="417">
                  <c:v>0.22796</c:v>
                </c:pt>
                <c:pt idx="418">
                  <c:v>0.23302999999999999</c:v>
                </c:pt>
                <c:pt idx="419">
                  <c:v>0.23794000000000001</c:v>
                </c:pt>
                <c:pt idx="420">
                  <c:v>0.24290999999999999</c:v>
                </c:pt>
                <c:pt idx="421">
                  <c:v>0.24781</c:v>
                </c:pt>
                <c:pt idx="422">
                  <c:v>0.25242999999999999</c:v>
                </c:pt>
                <c:pt idx="423">
                  <c:v>0.25735999999999998</c:v>
                </c:pt>
                <c:pt idx="424">
                  <c:v>0.26229999999999998</c:v>
                </c:pt>
                <c:pt idx="425">
                  <c:v>0.26685999999999999</c:v>
                </c:pt>
                <c:pt idx="426">
                  <c:v>0.27161999999999997</c:v>
                </c:pt>
                <c:pt idx="427">
                  <c:v>0.27627000000000002</c:v>
                </c:pt>
                <c:pt idx="428">
                  <c:v>0.28086</c:v>
                </c:pt>
                <c:pt idx="429">
                  <c:v>0.28544000000000003</c:v>
                </c:pt>
                <c:pt idx="430">
                  <c:v>0.29003000000000001</c:v>
                </c:pt>
                <c:pt idx="431">
                  <c:v>0.29464000000000001</c:v>
                </c:pt>
                <c:pt idx="432">
                  <c:v>0.29909999999999998</c:v>
                </c:pt>
                <c:pt idx="433">
                  <c:v>0.30352000000000001</c:v>
                </c:pt>
                <c:pt idx="434">
                  <c:v>0.308</c:v>
                </c:pt>
                <c:pt idx="435">
                  <c:v>0.31263999999999997</c:v>
                </c:pt>
                <c:pt idx="436">
                  <c:v>0.31659999999999999</c:v>
                </c:pt>
                <c:pt idx="437">
                  <c:v>0.32102000000000003</c:v>
                </c:pt>
                <c:pt idx="438">
                  <c:v>0.32508999999999999</c:v>
                </c:pt>
                <c:pt idx="439">
                  <c:v>0.32945000000000002</c:v>
                </c:pt>
                <c:pt idx="440">
                  <c:v>0.33350999999999997</c:v>
                </c:pt>
                <c:pt idx="441">
                  <c:v>0.33755000000000002</c:v>
                </c:pt>
                <c:pt idx="442">
                  <c:v>0.34167999999999998</c:v>
                </c:pt>
                <c:pt idx="443">
                  <c:v>0.34586</c:v>
                </c:pt>
                <c:pt idx="444">
                  <c:v>0.34964000000000001</c:v>
                </c:pt>
                <c:pt idx="445">
                  <c:v>0.35360000000000003</c:v>
                </c:pt>
                <c:pt idx="446">
                  <c:v>0.35754999999999998</c:v>
                </c:pt>
                <c:pt idx="447">
                  <c:v>0.36127999999999999</c:v>
                </c:pt>
                <c:pt idx="448">
                  <c:v>0.36527999999999999</c:v>
                </c:pt>
                <c:pt idx="449">
                  <c:v>0.36880000000000002</c:v>
                </c:pt>
                <c:pt idx="450">
                  <c:v>0.37257000000000001</c:v>
                </c:pt>
                <c:pt idx="451">
                  <c:v>0.37613000000000002</c:v>
                </c:pt>
                <c:pt idx="452">
                  <c:v>0.37974999999999998</c:v>
                </c:pt>
                <c:pt idx="453">
                  <c:v>0.38313000000000003</c:v>
                </c:pt>
                <c:pt idx="454">
                  <c:v>0.38655</c:v>
                </c:pt>
                <c:pt idx="455" formatCode="General">
                  <c:v>0.39040000000000002</c:v>
                </c:pt>
                <c:pt idx="456" formatCode="General">
                  <c:v>0.39337</c:v>
                </c:pt>
                <c:pt idx="457" formatCode="General">
                  <c:v>0.39682000000000001</c:v>
                </c:pt>
                <c:pt idx="458" formatCode="General">
                  <c:v>0.39990999999999999</c:v>
                </c:pt>
                <c:pt idx="459" formatCode="General">
                  <c:v>0.40309</c:v>
                </c:pt>
                <c:pt idx="460" formatCode="General">
                  <c:v>0.40644000000000002</c:v>
                </c:pt>
                <c:pt idx="461" formatCode="General">
                  <c:v>0.40938000000000002</c:v>
                </c:pt>
                <c:pt idx="462" formatCode="General">
                  <c:v>0.41238999999999998</c:v>
                </c:pt>
                <c:pt idx="463" formatCode="General">
                  <c:v>0.41526999999999997</c:v>
                </c:pt>
                <c:pt idx="464" formatCode="General">
                  <c:v>0.41825000000000001</c:v>
                </c:pt>
                <c:pt idx="465" formatCode="General">
                  <c:v>0.42103000000000002</c:v>
                </c:pt>
                <c:pt idx="466" formatCode="General">
                  <c:v>0.42387000000000002</c:v>
                </c:pt>
                <c:pt idx="467" formatCode="General">
                  <c:v>0.42652000000000001</c:v>
                </c:pt>
                <c:pt idx="468" formatCode="General">
                  <c:v>0.42921999999999999</c:v>
                </c:pt>
                <c:pt idx="469" formatCode="General">
                  <c:v>0.43179000000000001</c:v>
                </c:pt>
                <c:pt idx="470" formatCode="General">
                  <c:v>0.43453000000000003</c:v>
                </c:pt>
                <c:pt idx="471" formatCode="General">
                  <c:v>0.43681999999999999</c:v>
                </c:pt>
                <c:pt idx="472" formatCode="General">
                  <c:v>0.43931999999999999</c:v>
                </c:pt>
                <c:pt idx="473" formatCode="General">
                  <c:v>0.44164999999999999</c:v>
                </c:pt>
                <c:pt idx="474" formatCode="General">
                  <c:v>0.44394</c:v>
                </c:pt>
                <c:pt idx="475" formatCode="General">
                  <c:v>0.44607999999999998</c:v>
                </c:pt>
                <c:pt idx="476" formatCode="General">
                  <c:v>0.44829999999999998</c:v>
                </c:pt>
                <c:pt idx="477" formatCode="General">
                  <c:v>0.45036999999999999</c:v>
                </c:pt>
                <c:pt idx="478" formatCode="General">
                  <c:v>0.45238</c:v>
                </c:pt>
                <c:pt idx="479" formatCode="General">
                  <c:v>0.45445000000000002</c:v>
                </c:pt>
                <c:pt idx="480" formatCode="General">
                  <c:v>0.45632</c:v>
                </c:pt>
                <c:pt idx="481" formatCode="General">
                  <c:v>0.45806999999999998</c:v>
                </c:pt>
                <c:pt idx="482" formatCode="General">
                  <c:v>0.45993000000000001</c:v>
                </c:pt>
                <c:pt idx="483" formatCode="General">
                  <c:v>0.46154000000000001</c:v>
                </c:pt>
                <c:pt idx="484" formatCode="General">
                  <c:v>0.46316000000000002</c:v>
                </c:pt>
                <c:pt idx="485" formatCode="General">
                  <c:v>0.46472000000000002</c:v>
                </c:pt>
                <c:pt idx="486" formatCode="General">
                  <c:v>0.46627000000000002</c:v>
                </c:pt>
                <c:pt idx="487" formatCode="General">
                  <c:v>0.4677</c:v>
                </c:pt>
                <c:pt idx="488" formatCode="General">
                  <c:v>0.46905000000000002</c:v>
                </c:pt>
                <c:pt idx="489" formatCode="General">
                  <c:v>0.47032000000000002</c:v>
                </c:pt>
                <c:pt idx="490" formatCode="General">
                  <c:v>0.47150999999999998</c:v>
                </c:pt>
                <c:pt idx="491" formatCode="General">
                  <c:v>0.47270000000000001</c:v>
                </c:pt>
                <c:pt idx="492" formatCode="General">
                  <c:v>0.47377999999999998</c:v>
                </c:pt>
                <c:pt idx="493" formatCode="General">
                  <c:v>0.47474</c:v>
                </c:pt>
                <c:pt idx="494" formatCode="General">
                  <c:v>0.47570000000000001</c:v>
                </c:pt>
                <c:pt idx="495" formatCode="General">
                  <c:v>0.47655999999999998</c:v>
                </c:pt>
                <c:pt idx="496" formatCode="General">
                  <c:v>0.47733999999999999</c:v>
                </c:pt>
                <c:pt idx="497" formatCode="General">
                  <c:v>0.47808</c:v>
                </c:pt>
                <c:pt idx="498" formatCode="General">
                  <c:v>0.47872999999999999</c:v>
                </c:pt>
                <c:pt idx="499" formatCode="General">
                  <c:v>0.47927999999999998</c:v>
                </c:pt>
                <c:pt idx="500">
                  <c:v>0.47978999999999999</c:v>
                </c:pt>
                <c:pt idx="501" formatCode="General">
                  <c:v>0.48021999999999998</c:v>
                </c:pt>
                <c:pt idx="502" formatCode="General">
                  <c:v>0.48057</c:v>
                </c:pt>
                <c:pt idx="503" formatCode="General">
                  <c:v>0.48086000000000001</c:v>
                </c:pt>
                <c:pt idx="504" formatCode="General">
                  <c:v>0.48107</c:v>
                </c:pt>
                <c:pt idx="505" formatCode="General">
                  <c:v>0.48120000000000002</c:v>
                </c:pt>
                <c:pt idx="506" formatCode="General">
                  <c:v>0.48126000000000002</c:v>
                </c:pt>
                <c:pt idx="507" formatCode="General">
                  <c:v>0.48125000000000001</c:v>
                </c:pt>
                <c:pt idx="508" formatCode="General">
                  <c:v>0.48115999999999998</c:v>
                </c:pt>
                <c:pt idx="509" formatCode="General">
                  <c:v>0.48098999999999997</c:v>
                </c:pt>
                <c:pt idx="510" formatCode="General">
                  <c:v>0.48076000000000002</c:v>
                </c:pt>
                <c:pt idx="511" formatCode="General">
                  <c:v>0.48046</c:v>
                </c:pt>
                <c:pt idx="512" formatCode="General">
                  <c:v>0.48004000000000002</c:v>
                </c:pt>
                <c:pt idx="513" formatCode="General">
                  <c:v>0.47960000000000003</c:v>
                </c:pt>
                <c:pt idx="514" formatCode="General">
                  <c:v>0.47904999999999998</c:v>
                </c:pt>
                <c:pt idx="515" formatCode="General">
                  <c:v>0.47844999999999999</c:v>
                </c:pt>
                <c:pt idx="516" formatCode="General">
                  <c:v>0.47776000000000002</c:v>
                </c:pt>
                <c:pt idx="517" formatCode="General">
                  <c:v>0.47698000000000002</c:v>
                </c:pt>
                <c:pt idx="518" formatCode="General">
                  <c:v>0.47611999999999999</c:v>
                </c:pt>
                <c:pt idx="519" formatCode="General">
                  <c:v>0.47521999999999998</c:v>
                </c:pt>
                <c:pt idx="520" formatCode="General">
                  <c:v>0.47425</c:v>
                </c:pt>
                <c:pt idx="521" formatCode="General">
                  <c:v>0.47316999999999998</c:v>
                </c:pt>
                <c:pt idx="522" formatCode="General">
                  <c:v>0.47199999999999998</c:v>
                </c:pt>
                <c:pt idx="523" formatCode="General">
                  <c:v>0.47075</c:v>
                </c:pt>
                <c:pt idx="524" formatCode="General">
                  <c:v>0.46947</c:v>
                </c:pt>
                <c:pt idx="525" formatCode="General">
                  <c:v>0.46809000000000001</c:v>
                </c:pt>
                <c:pt idx="526" formatCode="General">
                  <c:v>0.46666000000000002</c:v>
                </c:pt>
                <c:pt idx="527" formatCode="General">
                  <c:v>0.46516000000000002</c:v>
                </c:pt>
                <c:pt idx="528" formatCode="General">
                  <c:v>0.46355000000000002</c:v>
                </c:pt>
                <c:pt idx="529" formatCode="General">
                  <c:v>0.46187</c:v>
                </c:pt>
                <c:pt idx="530" formatCode="General">
                  <c:v>0.46010000000000001</c:v>
                </c:pt>
                <c:pt idx="531" formatCode="General">
                  <c:v>0.45824999999999999</c:v>
                </c:pt>
                <c:pt idx="532" formatCode="General">
                  <c:v>0.45628000000000002</c:v>
                </c:pt>
                <c:pt idx="533" formatCode="General">
                  <c:v>0.45438000000000001</c:v>
                </c:pt>
                <c:pt idx="534" formatCode="General">
                  <c:v>0.45229999999999998</c:v>
                </c:pt>
                <c:pt idx="535" formatCode="General">
                  <c:v>0.4501</c:v>
                </c:pt>
                <c:pt idx="536" formatCode="General">
                  <c:v>0.44797999999999999</c:v>
                </c:pt>
                <c:pt idx="537" formatCode="General">
                  <c:v>0.44564999999999999</c:v>
                </c:pt>
                <c:pt idx="538" formatCode="General">
                  <c:v>0.44320999999999999</c:v>
                </c:pt>
                <c:pt idx="539" formatCode="General">
                  <c:v>0.44079000000000002</c:v>
                </c:pt>
                <c:pt idx="540" formatCode="General">
                  <c:v>0.43824000000000002</c:v>
                </c:pt>
                <c:pt idx="541" formatCode="General">
                  <c:v>0.43574000000000002</c:v>
                </c:pt>
                <c:pt idx="542" formatCode="General">
                  <c:v>0.43309999999999998</c:v>
                </c:pt>
                <c:pt idx="543" formatCode="General">
                  <c:v>0.43036999999999997</c:v>
                </c:pt>
                <c:pt idx="544" formatCode="General">
                  <c:v>0.42757000000000001</c:v>
                </c:pt>
                <c:pt idx="545" formatCode="General">
                  <c:v>0.42469000000000001</c:v>
                </c:pt>
                <c:pt idx="546" formatCode="General">
                  <c:v>0.42161999999999999</c:v>
                </c:pt>
                <c:pt idx="547" formatCode="General">
                  <c:v>0.41861999999999999</c:v>
                </c:pt>
                <c:pt idx="548" formatCode="General">
                  <c:v>0.41559000000000001</c:v>
                </c:pt>
                <c:pt idx="549" formatCode="General">
                  <c:v>0.41236</c:v>
                </c:pt>
                <c:pt idx="550" formatCode="General">
                  <c:v>0.40900999999999998</c:v>
                </c:pt>
                <c:pt idx="551" formatCode="General">
                  <c:v>0.40578999999999998</c:v>
                </c:pt>
                <c:pt idx="552" formatCode="General">
                  <c:v>0.40240999999999999</c:v>
                </c:pt>
                <c:pt idx="553" formatCode="General">
                  <c:v>0.39892</c:v>
                </c:pt>
                <c:pt idx="554" formatCode="General">
                  <c:v>0.39535999999999999</c:v>
                </c:pt>
                <c:pt idx="555" formatCode="General">
                  <c:v>0.39179999999999998</c:v>
                </c:pt>
                <c:pt idx="556" formatCode="General">
                  <c:v>0.38802999999999999</c:v>
                </c:pt>
                <c:pt idx="557" formatCode="General">
                  <c:v>0.38433</c:v>
                </c:pt>
                <c:pt idx="558" formatCode="General">
                  <c:v>0.38038</c:v>
                </c:pt>
                <c:pt idx="559" formatCode="General">
                  <c:v>0.3765</c:v>
                </c:pt>
                <c:pt idx="560" formatCode="General">
                  <c:v>0.37261</c:v>
                </c:pt>
                <c:pt idx="561" formatCode="General">
                  <c:v>0.36870000000000003</c:v>
                </c:pt>
                <c:pt idx="562" formatCode="General">
                  <c:v>0.36437999999999998</c:v>
                </c:pt>
                <c:pt idx="563" formatCode="General">
                  <c:v>0.36046</c:v>
                </c:pt>
                <c:pt idx="564" formatCode="General">
                  <c:v>0.35619000000000001</c:v>
                </c:pt>
                <c:pt idx="565" formatCode="General">
                  <c:v>0.35188999999999998</c:v>
                </c:pt>
                <c:pt idx="566" formatCode="General">
                  <c:v>0.34734999999999999</c:v>
                </c:pt>
                <c:pt idx="567" formatCode="General">
                  <c:v>0.34308</c:v>
                </c:pt>
                <c:pt idx="568" formatCode="General">
                  <c:v>0.33853</c:v>
                </c:pt>
                <c:pt idx="569" formatCode="General">
                  <c:v>0.33395999999999998</c:v>
                </c:pt>
                <c:pt idx="570" formatCode="General">
                  <c:v>0.32949000000000001</c:v>
                </c:pt>
                <c:pt idx="571" formatCode="General">
                  <c:v>0.32475999999999999</c:v>
                </c:pt>
                <c:pt idx="572" formatCode="General">
                  <c:v>0.32013000000000003</c:v>
                </c:pt>
                <c:pt idx="573" formatCode="General">
                  <c:v>0.31524999999999997</c:v>
                </c:pt>
                <c:pt idx="574" formatCode="General">
                  <c:v>0.31035000000000001</c:v>
                </c:pt>
                <c:pt idx="575" formatCode="General">
                  <c:v>0.30534</c:v>
                </c:pt>
                <c:pt idx="576" formatCode="General">
                  <c:v>0.30052000000000001</c:v>
                </c:pt>
                <c:pt idx="577" formatCode="General">
                  <c:v>0.29546</c:v>
                </c:pt>
                <c:pt idx="578" formatCode="General">
                  <c:v>0.29050999999999999</c:v>
                </c:pt>
                <c:pt idx="579" formatCode="General">
                  <c:v>0.28532999999999997</c:v>
                </c:pt>
                <c:pt idx="580" formatCode="General">
                  <c:v>0.28000000000000003</c:v>
                </c:pt>
                <c:pt idx="581" formatCode="General">
                  <c:v>0.27473999999999998</c:v>
                </c:pt>
                <c:pt idx="582" formatCode="General">
                  <c:v>0.26950000000000002</c:v>
                </c:pt>
                <c:pt idx="583" formatCode="General">
                  <c:v>0.26427</c:v>
                </c:pt>
                <c:pt idx="584" formatCode="General">
                  <c:v>0.25894</c:v>
                </c:pt>
                <c:pt idx="585" formatCode="General">
                  <c:v>0.25344</c:v>
                </c:pt>
                <c:pt idx="586" formatCode="General">
                  <c:v>0.24776999999999999</c:v>
                </c:pt>
                <c:pt idx="587" formatCode="General">
                  <c:v>0.24234</c:v>
                </c:pt>
                <c:pt idx="588" formatCode="General">
                  <c:v>0.23660999999999999</c:v>
                </c:pt>
                <c:pt idx="589" formatCode="General">
                  <c:v>0.23119000000000001</c:v>
                </c:pt>
                <c:pt idx="590" formatCode="General">
                  <c:v>0.22549</c:v>
                </c:pt>
                <c:pt idx="591" formatCode="General">
                  <c:v>0.21975</c:v>
                </c:pt>
                <c:pt idx="592" formatCode="General">
                  <c:v>0.21379000000000001</c:v>
                </c:pt>
                <c:pt idx="593" formatCode="General">
                  <c:v>0.20824000000000001</c:v>
                </c:pt>
                <c:pt idx="594" formatCode="General">
                  <c:v>0.20238999999999999</c:v>
                </c:pt>
                <c:pt idx="595" formatCode="General">
                  <c:v>0.19621</c:v>
                </c:pt>
                <c:pt idx="596" formatCode="General">
                  <c:v>0.19026000000000001</c:v>
                </c:pt>
                <c:pt idx="597" formatCode="General">
                  <c:v>0.18446000000000001</c:v>
                </c:pt>
                <c:pt idx="598" formatCode="General">
                  <c:v>0.17832999999999999</c:v>
                </c:pt>
                <c:pt idx="599" formatCode="General">
                  <c:v>0.17229</c:v>
                </c:pt>
                <c:pt idx="600" formatCode="General">
                  <c:v>0.16636999999999999</c:v>
                </c:pt>
                <c:pt idx="601" formatCode="General">
                  <c:v>0.16017000000000001</c:v>
                </c:pt>
                <c:pt idx="602" formatCode="General">
                  <c:v>0.15398999999999999</c:v>
                </c:pt>
                <c:pt idx="603" formatCode="General">
                  <c:v>0.14806</c:v>
                </c:pt>
                <c:pt idx="604" formatCode="General">
                  <c:v>0.14199999999999999</c:v>
                </c:pt>
                <c:pt idx="605" formatCode="General">
                  <c:v>0.1353</c:v>
                </c:pt>
                <c:pt idx="606" formatCode="General">
                  <c:v>0.12934999999999999</c:v>
                </c:pt>
                <c:pt idx="607" formatCode="General">
                  <c:v>0.12297</c:v>
                </c:pt>
                <c:pt idx="608" formatCode="General">
                  <c:v>0.11684</c:v>
                </c:pt>
                <c:pt idx="609" formatCode="General">
                  <c:v>0.11076999999999999</c:v>
                </c:pt>
                <c:pt idx="610" formatCode="General">
                  <c:v>0.10443</c:v>
                </c:pt>
                <c:pt idx="611" formatCode="General">
                  <c:v>9.7651000000000002E-2</c:v>
                </c:pt>
                <c:pt idx="612" formatCode="General">
                  <c:v>9.1730000000000006E-2</c:v>
                </c:pt>
                <c:pt idx="613" formatCode="General">
                  <c:v>8.5278999999999994E-2</c:v>
                </c:pt>
                <c:pt idx="614" formatCode="General">
                  <c:v>7.9134999999999997E-2</c:v>
                </c:pt>
                <c:pt idx="615" formatCode="General">
                  <c:v>7.2791999999999996E-2</c:v>
                </c:pt>
                <c:pt idx="616" formatCode="General">
                  <c:v>6.6429000000000002E-2</c:v>
                </c:pt>
                <c:pt idx="617" formatCode="General">
                  <c:v>5.9930999999999998E-2</c:v>
                </c:pt>
                <c:pt idx="618" formatCode="General">
                  <c:v>5.3365000000000003E-2</c:v>
                </c:pt>
                <c:pt idx="619" formatCode="General">
                  <c:v>4.6363000000000001E-2</c:v>
                </c:pt>
                <c:pt idx="620" formatCode="General">
                  <c:v>4.0514000000000001E-2</c:v>
                </c:pt>
                <c:pt idx="621" formatCode="General">
                  <c:v>3.4072999999999999E-2</c:v>
                </c:pt>
                <c:pt idx="622" formatCode="General">
                  <c:v>2.8142E-2</c:v>
                </c:pt>
                <c:pt idx="623" formatCode="General">
                  <c:v>2.0979000000000001E-2</c:v>
                </c:pt>
                <c:pt idx="624" formatCode="General">
                  <c:v>1.4259000000000001E-2</c:v>
                </c:pt>
                <c:pt idx="625" formatCode="General">
                  <c:v>8.9458999999999997E-3</c:v>
                </c:pt>
                <c:pt idx="626" formatCode="General">
                  <c:v>1.9811999999999998E-3</c:v>
                </c:pt>
                <c:pt idx="627" formatCode="General">
                  <c:v>-3.6754000000000001E-3</c:v>
                </c:pt>
                <c:pt idx="628" formatCode="General">
                  <c:v>-1.0286E-2</c:v>
                </c:pt>
                <c:pt idx="629" formatCode="General">
                  <c:v>-1.7191000000000001E-2</c:v>
                </c:pt>
                <c:pt idx="630" formatCode="General">
                  <c:v>-2.3304999999999999E-2</c:v>
                </c:pt>
                <c:pt idx="631" formatCode="General">
                  <c:v>-2.9267000000000001E-2</c:v>
                </c:pt>
                <c:pt idx="632" formatCode="General">
                  <c:v>-3.5933E-2</c:v>
                </c:pt>
                <c:pt idx="633" formatCode="General">
                  <c:v>-4.1341999999999997E-2</c:v>
                </c:pt>
                <c:pt idx="634" formatCode="General">
                  <c:v>-4.8174000000000002E-2</c:v>
                </c:pt>
                <c:pt idx="635" formatCode="General">
                  <c:v>-5.4877000000000002E-2</c:v>
                </c:pt>
                <c:pt idx="636" formatCode="General">
                  <c:v>-6.0158000000000003E-2</c:v>
                </c:pt>
                <c:pt idx="637" formatCode="General">
                  <c:v>-6.5406000000000006E-2</c:v>
                </c:pt>
                <c:pt idx="638" formatCode="General">
                  <c:v>-7.2348999999999997E-2</c:v>
                </c:pt>
                <c:pt idx="639" formatCode="General">
                  <c:v>-7.8564999999999996E-2</c:v>
                </c:pt>
                <c:pt idx="640" formatCode="General">
                  <c:v>-8.4851999999999997E-2</c:v>
                </c:pt>
                <c:pt idx="641" formatCode="General">
                  <c:v>-8.9000999999999997E-2</c:v>
                </c:pt>
                <c:pt idx="642" formatCode="General">
                  <c:v>-9.5158999999999994E-2</c:v>
                </c:pt>
                <c:pt idx="643" formatCode="General">
                  <c:v>-0.10045</c:v>
                </c:pt>
                <c:pt idx="644" formatCode="General">
                  <c:v>-0.10606</c:v>
                </c:pt>
                <c:pt idx="645" formatCode="General">
                  <c:v>-0.11244</c:v>
                </c:pt>
                <c:pt idx="646" formatCode="General">
                  <c:v>-0.1174</c:v>
                </c:pt>
                <c:pt idx="647" formatCode="General">
                  <c:v>-0.12254</c:v>
                </c:pt>
                <c:pt idx="648" formatCode="General">
                  <c:v>-0.12805</c:v>
                </c:pt>
                <c:pt idx="649" formatCode="General">
                  <c:v>-0.13346</c:v>
                </c:pt>
                <c:pt idx="650" formatCode="General">
                  <c:v>-0.1394</c:v>
                </c:pt>
                <c:pt idx="651" formatCode="General">
                  <c:v>-0.14444000000000001</c:v>
                </c:pt>
                <c:pt idx="652">
                  <c:v>-0.14962</c:v>
                </c:pt>
                <c:pt idx="653">
                  <c:v>-0.15504999999999999</c:v>
                </c:pt>
                <c:pt idx="654">
                  <c:v>-0.16063</c:v>
                </c:pt>
                <c:pt idx="655">
                  <c:v>-0.16575999999999999</c:v>
                </c:pt>
                <c:pt idx="656">
                  <c:v>-0.17102000000000001</c:v>
                </c:pt>
                <c:pt idx="657">
                  <c:v>-0.17652999999999999</c:v>
                </c:pt>
                <c:pt idx="658">
                  <c:v>-0.18207999999999999</c:v>
                </c:pt>
                <c:pt idx="659">
                  <c:v>-0.18689</c:v>
                </c:pt>
                <c:pt idx="660">
                  <c:v>-0.19289999999999999</c:v>
                </c:pt>
                <c:pt idx="661">
                  <c:v>-0.19728999999999999</c:v>
                </c:pt>
                <c:pt idx="662">
                  <c:v>-0.20229</c:v>
                </c:pt>
                <c:pt idx="663">
                  <c:v>-0.20782</c:v>
                </c:pt>
                <c:pt idx="664">
                  <c:v>-0.2127</c:v>
                </c:pt>
                <c:pt idx="665">
                  <c:v>-0.21790999999999999</c:v>
                </c:pt>
                <c:pt idx="666">
                  <c:v>-0.22272</c:v>
                </c:pt>
                <c:pt idx="667">
                  <c:v>-0.22828000000000001</c:v>
                </c:pt>
                <c:pt idx="668">
                  <c:v>-0.23299</c:v>
                </c:pt>
                <c:pt idx="669">
                  <c:v>-0.23783000000000001</c:v>
                </c:pt>
                <c:pt idx="670">
                  <c:v>-0.24293999999999999</c:v>
                </c:pt>
                <c:pt idx="671">
                  <c:v>-0.24767</c:v>
                </c:pt>
                <c:pt idx="672">
                  <c:v>-0.25242999999999999</c:v>
                </c:pt>
                <c:pt idx="673">
                  <c:v>-0.25719999999999998</c:v>
                </c:pt>
                <c:pt idx="674">
                  <c:v>-0.26201000000000002</c:v>
                </c:pt>
                <c:pt idx="675">
                  <c:v>-0.26695000000000002</c:v>
                </c:pt>
                <c:pt idx="676">
                  <c:v>-0.27179999999999999</c:v>
                </c:pt>
                <c:pt idx="677">
                  <c:v>-0.27610000000000001</c:v>
                </c:pt>
                <c:pt idx="678">
                  <c:v>-0.28083000000000002</c:v>
                </c:pt>
                <c:pt idx="679">
                  <c:v>-0.28573999999999999</c:v>
                </c:pt>
                <c:pt idx="680">
                  <c:v>-0.29014000000000001</c:v>
                </c:pt>
                <c:pt idx="681">
                  <c:v>-0.29493000000000003</c:v>
                </c:pt>
                <c:pt idx="682">
                  <c:v>-0.29908000000000001</c:v>
                </c:pt>
                <c:pt idx="683">
                  <c:v>-0.30345</c:v>
                </c:pt>
                <c:pt idx="684">
                  <c:v>-0.30813000000000001</c:v>
                </c:pt>
                <c:pt idx="685">
                  <c:v>-0.31241999999999998</c:v>
                </c:pt>
                <c:pt idx="686">
                  <c:v>-0.31663999999999998</c:v>
                </c:pt>
                <c:pt idx="687">
                  <c:v>-0.32091999999999998</c:v>
                </c:pt>
                <c:pt idx="688">
                  <c:v>-0.32508999999999999</c:v>
                </c:pt>
                <c:pt idx="689">
                  <c:v>-0.32943</c:v>
                </c:pt>
                <c:pt idx="690">
                  <c:v>-0.33345999999999998</c:v>
                </c:pt>
                <c:pt idx="691">
                  <c:v>-0.33760000000000001</c:v>
                </c:pt>
                <c:pt idx="692">
                  <c:v>-0.34183000000000002</c:v>
                </c:pt>
                <c:pt idx="693">
                  <c:v>-0.34561999999999998</c:v>
                </c:pt>
                <c:pt idx="694">
                  <c:v>-0.34961999999999999</c:v>
                </c:pt>
                <c:pt idx="695">
                  <c:v>-0.35363</c:v>
                </c:pt>
                <c:pt idx="696">
                  <c:v>-0.35764000000000001</c:v>
                </c:pt>
                <c:pt idx="697">
                  <c:v>-0.36142999999999997</c:v>
                </c:pt>
                <c:pt idx="698">
                  <c:v>-0.36515999999999998</c:v>
                </c:pt>
                <c:pt idx="699">
                  <c:v>-0.36881999999999998</c:v>
                </c:pt>
                <c:pt idx="700">
                  <c:v>-0.37236999999999998</c:v>
                </c:pt>
                <c:pt idx="701">
                  <c:v>-0.37624999999999997</c:v>
                </c:pt>
                <c:pt idx="702">
                  <c:v>-0.37966</c:v>
                </c:pt>
                <c:pt idx="703">
                  <c:v>-0.38323000000000002</c:v>
                </c:pt>
                <c:pt idx="704">
                  <c:v>-0.38684000000000002</c:v>
                </c:pt>
                <c:pt idx="705" formatCode="General">
                  <c:v>-0.38996999999999998</c:v>
                </c:pt>
                <c:pt idx="706" formatCode="General">
                  <c:v>-0.39345999999999998</c:v>
                </c:pt>
                <c:pt idx="707" formatCode="General">
                  <c:v>-0.39683000000000002</c:v>
                </c:pt>
                <c:pt idx="708" formatCode="General">
                  <c:v>-0.39993000000000001</c:v>
                </c:pt>
                <c:pt idx="709" formatCode="General">
                  <c:v>-0.40315000000000001</c:v>
                </c:pt>
                <c:pt idx="710" formatCode="General">
                  <c:v>-0.40626000000000001</c:v>
                </c:pt>
                <c:pt idx="711" formatCode="General">
                  <c:v>-0.40928999999999999</c:v>
                </c:pt>
                <c:pt idx="712" formatCode="General">
                  <c:v>-0.41231000000000001</c:v>
                </c:pt>
                <c:pt idx="713" formatCode="General">
                  <c:v>-0.41522999999999999</c:v>
                </c:pt>
                <c:pt idx="714" formatCode="General">
                  <c:v>-0.41824</c:v>
                </c:pt>
                <c:pt idx="715" formatCode="General">
                  <c:v>-0.42104000000000003</c:v>
                </c:pt>
                <c:pt idx="716" formatCode="General">
                  <c:v>-0.42381999999999997</c:v>
                </c:pt>
                <c:pt idx="717" formatCode="General">
                  <c:v>-0.42660999999999999</c:v>
                </c:pt>
                <c:pt idx="718" formatCode="General">
                  <c:v>-0.42931999999999998</c:v>
                </c:pt>
                <c:pt idx="719" formatCode="General">
                  <c:v>-0.43185000000000001</c:v>
                </c:pt>
                <c:pt idx="720" formatCode="General">
                  <c:v>-0.43442999999999998</c:v>
                </c:pt>
                <c:pt idx="721" formatCode="General">
                  <c:v>-0.43681999999999999</c:v>
                </c:pt>
                <c:pt idx="722" formatCode="General">
                  <c:v>-0.43924000000000002</c:v>
                </c:pt>
                <c:pt idx="723" formatCode="General">
                  <c:v>-0.44158999999999998</c:v>
                </c:pt>
                <c:pt idx="724" formatCode="General">
                  <c:v>-0.44396999999999998</c:v>
                </c:pt>
                <c:pt idx="725" formatCode="General">
                  <c:v>-0.44624000000000003</c:v>
                </c:pt>
                <c:pt idx="726" formatCode="General">
                  <c:v>-0.44829000000000002</c:v>
                </c:pt>
                <c:pt idx="727" formatCode="General">
                  <c:v>-0.45046999999999998</c:v>
                </c:pt>
                <c:pt idx="728" formatCode="General">
                  <c:v>-0.45240000000000002</c:v>
                </c:pt>
                <c:pt idx="729" formatCode="General">
                  <c:v>-0.45435999999999999</c:v>
                </c:pt>
                <c:pt idx="730" formatCode="General">
                  <c:v>-0.45623999999999998</c:v>
                </c:pt>
                <c:pt idx="731" formatCode="General">
                  <c:v>-0.45812000000000003</c:v>
                </c:pt>
                <c:pt idx="732" formatCode="General">
                  <c:v>-0.45987</c:v>
                </c:pt>
                <c:pt idx="733" formatCode="General">
                  <c:v>-0.46156000000000003</c:v>
                </c:pt>
                <c:pt idx="734" formatCode="General">
                  <c:v>-0.46322000000000002</c:v>
                </c:pt>
                <c:pt idx="735" formatCode="General">
                  <c:v>-0.46473999999999999</c:v>
                </c:pt>
                <c:pt idx="736" formatCode="General">
                  <c:v>-0.46627000000000002</c:v>
                </c:pt>
                <c:pt idx="737" formatCode="General">
                  <c:v>-0.46772999999999998</c:v>
                </c:pt>
                <c:pt idx="738" formatCode="General">
                  <c:v>-0.46901999999999999</c:v>
                </c:pt>
                <c:pt idx="739" formatCode="General">
                  <c:v>-0.47037000000000001</c:v>
                </c:pt>
                <c:pt idx="740" formatCode="General">
                  <c:v>-0.47154000000000001</c:v>
                </c:pt>
                <c:pt idx="741" formatCode="General">
                  <c:v>-0.47267999999999999</c:v>
                </c:pt>
                <c:pt idx="742" formatCode="General">
                  <c:v>-0.47372999999999998</c:v>
                </c:pt>
                <c:pt idx="743" formatCode="General">
                  <c:v>-0.4748</c:v>
                </c:pt>
                <c:pt idx="744" formatCode="General">
                  <c:v>-0.47569</c:v>
                </c:pt>
                <c:pt idx="745" formatCode="General">
                  <c:v>-0.47654999999999997</c:v>
                </c:pt>
                <c:pt idx="746" formatCode="General">
                  <c:v>-0.47736000000000001</c:v>
                </c:pt>
                <c:pt idx="747" formatCode="General">
                  <c:v>-0.47806999999999999</c:v>
                </c:pt>
                <c:pt idx="748" formatCode="General">
                  <c:v>-0.47871999999999998</c:v>
                </c:pt>
                <c:pt idx="749" formatCode="General">
                  <c:v>-0.47928999999999999</c:v>
                </c:pt>
                <c:pt idx="750">
                  <c:v>-0.47982000000000002</c:v>
                </c:pt>
                <c:pt idx="751" formatCode="General">
                  <c:v>-0.48021999999999998</c:v>
                </c:pt>
                <c:pt idx="752" formatCode="General">
                  <c:v>-0.48057</c:v>
                </c:pt>
                <c:pt idx="753" formatCode="General">
                  <c:v>-0.48086000000000001</c:v>
                </c:pt>
                <c:pt idx="754" formatCode="General">
                  <c:v>-0.48108000000000001</c:v>
                </c:pt>
                <c:pt idx="755" formatCode="General">
                  <c:v>-0.48120000000000002</c:v>
                </c:pt>
                <c:pt idx="756" formatCode="General">
                  <c:v>-0.48126999999999998</c:v>
                </c:pt>
                <c:pt idx="757" formatCode="General">
                  <c:v>-0.48126000000000002</c:v>
                </c:pt>
                <c:pt idx="758" formatCode="General">
                  <c:v>-0.48116999999999999</c:v>
                </c:pt>
                <c:pt idx="759" formatCode="General">
                  <c:v>-0.48099999999999998</c:v>
                </c:pt>
                <c:pt idx="760" formatCode="General">
                  <c:v>-0.48076999999999998</c:v>
                </c:pt>
                <c:pt idx="761" formatCode="General">
                  <c:v>-0.48046</c:v>
                </c:pt>
                <c:pt idx="762" formatCode="General">
                  <c:v>-0.48005999999999999</c:v>
                </c:pt>
                <c:pt idx="763" formatCode="General">
                  <c:v>-0.47960000000000003</c:v>
                </c:pt>
                <c:pt idx="764" formatCode="General">
                  <c:v>-0.47904000000000002</c:v>
                </c:pt>
                <c:pt idx="765" formatCode="General">
                  <c:v>-0.47843999999999998</c:v>
                </c:pt>
                <c:pt idx="766" formatCode="General">
                  <c:v>-0.47775000000000001</c:v>
                </c:pt>
                <c:pt idx="767" formatCode="General">
                  <c:v>-0.47697000000000001</c:v>
                </c:pt>
                <c:pt idx="768" formatCode="General">
                  <c:v>-0.47616000000000003</c:v>
                </c:pt>
                <c:pt idx="769" formatCode="General">
                  <c:v>-0.47521000000000002</c:v>
                </c:pt>
                <c:pt idx="770" formatCode="General">
                  <c:v>-0.47423999999999999</c:v>
                </c:pt>
                <c:pt idx="771" formatCode="General">
                  <c:v>-0.47317999999999999</c:v>
                </c:pt>
                <c:pt idx="772" formatCode="General">
                  <c:v>-0.47198000000000001</c:v>
                </c:pt>
                <c:pt idx="773" formatCode="General">
                  <c:v>-0.47075</c:v>
                </c:pt>
                <c:pt idx="774" formatCode="General">
                  <c:v>-0.46951999999999999</c:v>
                </c:pt>
                <c:pt idx="775" formatCode="General">
                  <c:v>-0.46805999999999998</c:v>
                </c:pt>
                <c:pt idx="776" formatCode="General">
                  <c:v>-0.46664</c:v>
                </c:pt>
                <c:pt idx="777" formatCode="General">
                  <c:v>-0.46512999999999999</c:v>
                </c:pt>
                <c:pt idx="778" formatCode="General">
                  <c:v>-0.46351999999999999</c:v>
                </c:pt>
                <c:pt idx="779" formatCode="General">
                  <c:v>-0.46187</c:v>
                </c:pt>
                <c:pt idx="780" formatCode="General">
                  <c:v>-0.46005000000000001</c:v>
                </c:pt>
                <c:pt idx="781" formatCode="General">
                  <c:v>-0.45818999999999999</c:v>
                </c:pt>
                <c:pt idx="782" formatCode="General">
                  <c:v>-0.45628000000000002</c:v>
                </c:pt>
                <c:pt idx="783" formatCode="General">
                  <c:v>-0.45435999999999999</c:v>
                </c:pt>
                <c:pt idx="784" formatCode="General">
                  <c:v>-0.45229999999999998</c:v>
                </c:pt>
                <c:pt idx="785" formatCode="General">
                  <c:v>-0.45007999999999998</c:v>
                </c:pt>
                <c:pt idx="786" formatCode="General">
                  <c:v>-0.44797999999999999</c:v>
                </c:pt>
                <c:pt idx="787" formatCode="General">
                  <c:v>-0.44561000000000001</c:v>
                </c:pt>
                <c:pt idx="788" formatCode="General">
                  <c:v>-0.44329000000000002</c:v>
                </c:pt>
                <c:pt idx="789" formatCode="General">
                  <c:v>-0.44081999999999999</c:v>
                </c:pt>
                <c:pt idx="790" formatCode="General">
                  <c:v>-0.43825999999999998</c:v>
                </c:pt>
                <c:pt idx="791" formatCode="General">
                  <c:v>-0.43568000000000001</c:v>
                </c:pt>
                <c:pt idx="792" formatCode="General">
                  <c:v>-0.43301000000000001</c:v>
                </c:pt>
                <c:pt idx="793" formatCode="General">
                  <c:v>-0.43037999999999998</c:v>
                </c:pt>
                <c:pt idx="794" formatCode="General">
                  <c:v>-0.42738999999999999</c:v>
                </c:pt>
                <c:pt idx="795" formatCode="General">
                  <c:v>-0.42463000000000001</c:v>
                </c:pt>
                <c:pt idx="796" formatCode="General">
                  <c:v>-0.42172999999999999</c:v>
                </c:pt>
                <c:pt idx="797" formatCode="General">
                  <c:v>-0.41860999999999998</c:v>
                </c:pt>
                <c:pt idx="798" formatCode="General">
                  <c:v>-0.41555999999999998</c:v>
                </c:pt>
                <c:pt idx="799" formatCode="General">
                  <c:v>-0.41237000000000001</c:v>
                </c:pt>
                <c:pt idx="800" formatCode="General">
                  <c:v>-0.40914</c:v>
                </c:pt>
                <c:pt idx="801" formatCode="General">
                  <c:v>-0.40577000000000002</c:v>
                </c:pt>
                <c:pt idx="802" formatCode="General">
                  <c:v>-0.40227000000000002</c:v>
                </c:pt>
                <c:pt idx="803" formatCode="General">
                  <c:v>-0.39878999999999998</c:v>
                </c:pt>
                <c:pt idx="804" formatCode="General">
                  <c:v>-0.39523999999999998</c:v>
                </c:pt>
                <c:pt idx="805" formatCode="General">
                  <c:v>-0.39163999999999999</c:v>
                </c:pt>
                <c:pt idx="806" formatCode="General">
                  <c:v>-0.38813999999999999</c:v>
                </c:pt>
                <c:pt idx="807" formatCode="General">
                  <c:v>-0.38440000000000002</c:v>
                </c:pt>
                <c:pt idx="808" formatCode="General">
                  <c:v>-0.38045000000000001</c:v>
                </c:pt>
                <c:pt idx="809" formatCode="General">
                  <c:v>-0.37668000000000001</c:v>
                </c:pt>
                <c:pt idx="810" formatCode="General">
                  <c:v>-0.37258000000000002</c:v>
                </c:pt>
                <c:pt idx="811" formatCode="General">
                  <c:v>-0.36865999999999999</c:v>
                </c:pt>
                <c:pt idx="812" formatCode="General">
                  <c:v>-0.36459000000000003</c:v>
                </c:pt>
                <c:pt idx="813" formatCode="General">
                  <c:v>-0.36022999999999999</c:v>
                </c:pt>
                <c:pt idx="814" formatCode="General">
                  <c:v>-0.35621999999999998</c:v>
                </c:pt>
                <c:pt idx="815" formatCode="General">
                  <c:v>-0.35181000000000001</c:v>
                </c:pt>
                <c:pt idx="816" formatCode="General">
                  <c:v>-0.34755000000000003</c:v>
                </c:pt>
                <c:pt idx="817" formatCode="General">
                  <c:v>-0.34316999999999998</c:v>
                </c:pt>
                <c:pt idx="818" formatCode="General">
                  <c:v>-0.33867999999999998</c:v>
                </c:pt>
                <c:pt idx="819" formatCode="General">
                  <c:v>-0.33394000000000001</c:v>
                </c:pt>
                <c:pt idx="820" formatCode="General">
                  <c:v>-0.32945999999999998</c:v>
                </c:pt>
                <c:pt idx="821" formatCode="General">
                  <c:v>-0.32469999999999999</c:v>
                </c:pt>
                <c:pt idx="822" formatCode="General">
                  <c:v>-0.32013999999999998</c:v>
                </c:pt>
                <c:pt idx="823" formatCode="General">
                  <c:v>-0.31524999999999997</c:v>
                </c:pt>
                <c:pt idx="824" formatCode="General">
                  <c:v>-0.31046000000000001</c:v>
                </c:pt>
                <c:pt idx="825" formatCode="General">
                  <c:v>-0.30545</c:v>
                </c:pt>
                <c:pt idx="826" formatCode="General">
                  <c:v>-0.30052000000000001</c:v>
                </c:pt>
                <c:pt idx="827" formatCode="General">
                  <c:v>-0.29557</c:v>
                </c:pt>
                <c:pt idx="828" formatCode="General">
                  <c:v>-0.29047000000000001</c:v>
                </c:pt>
                <c:pt idx="829" formatCode="General">
                  <c:v>-0.28505000000000003</c:v>
                </c:pt>
                <c:pt idx="830" formatCode="General">
                  <c:v>-0.27995999999999999</c:v>
                </c:pt>
                <c:pt idx="831" formatCode="General">
                  <c:v>-0.27472999999999997</c:v>
                </c:pt>
                <c:pt idx="832" formatCode="General">
                  <c:v>-0.26956000000000002</c:v>
                </c:pt>
                <c:pt idx="833" formatCode="General">
                  <c:v>-0.26407000000000003</c:v>
                </c:pt>
                <c:pt idx="834" formatCode="General">
                  <c:v>-0.25891999999999998</c:v>
                </c:pt>
                <c:pt idx="835" formatCode="General">
                  <c:v>-0.25319999999999998</c:v>
                </c:pt>
                <c:pt idx="836" formatCode="General">
                  <c:v>-0.24784</c:v>
                </c:pt>
                <c:pt idx="837" formatCode="General">
                  <c:v>-0.24232000000000001</c:v>
                </c:pt>
                <c:pt idx="838" formatCode="General">
                  <c:v>-0.23663000000000001</c:v>
                </c:pt>
                <c:pt idx="839" formatCode="General">
                  <c:v>-0.23114000000000001</c:v>
                </c:pt>
                <c:pt idx="840" formatCode="General">
                  <c:v>-0.22550000000000001</c:v>
                </c:pt>
                <c:pt idx="841" formatCode="General">
                  <c:v>-0.21967999999999999</c:v>
                </c:pt>
                <c:pt idx="842" formatCode="General">
                  <c:v>-0.21401000000000001</c:v>
                </c:pt>
                <c:pt idx="843" formatCode="General">
                  <c:v>-0.20801</c:v>
                </c:pt>
                <c:pt idx="844" formatCode="General">
                  <c:v>-0.20222000000000001</c:v>
                </c:pt>
                <c:pt idx="845" formatCode="General">
                  <c:v>-0.19625000000000001</c:v>
                </c:pt>
                <c:pt idx="846" formatCode="General">
                  <c:v>-0.19034999999999999</c:v>
                </c:pt>
                <c:pt idx="847" formatCode="General">
                  <c:v>-0.18417</c:v>
                </c:pt>
                <c:pt idx="848" formatCode="General">
                  <c:v>-0.17866000000000001</c:v>
                </c:pt>
                <c:pt idx="849" formatCode="General">
                  <c:v>-0.17255999999999999</c:v>
                </c:pt>
                <c:pt idx="850" formatCode="General">
                  <c:v>-0.16653000000000001</c:v>
                </c:pt>
                <c:pt idx="851" formatCode="General">
                  <c:v>-0.16037999999999999</c:v>
                </c:pt>
                <c:pt idx="852" formatCode="General">
                  <c:v>-0.15387999999999999</c:v>
                </c:pt>
                <c:pt idx="853" formatCode="General">
                  <c:v>-0.14821999999999999</c:v>
                </c:pt>
                <c:pt idx="854" formatCode="General">
                  <c:v>-0.14193</c:v>
                </c:pt>
                <c:pt idx="855" formatCode="General">
                  <c:v>-0.13574</c:v>
                </c:pt>
                <c:pt idx="856" formatCode="General">
                  <c:v>-0.12948000000000001</c:v>
                </c:pt>
                <c:pt idx="857" formatCode="General">
                  <c:v>-0.12324</c:v>
                </c:pt>
                <c:pt idx="858" formatCode="General">
                  <c:v>-0.11706999999999999</c:v>
                </c:pt>
                <c:pt idx="859" formatCode="General">
                  <c:v>-0.11081000000000001</c:v>
                </c:pt>
                <c:pt idx="860" formatCode="General">
                  <c:v>-0.10406</c:v>
                </c:pt>
                <c:pt idx="861" formatCode="General">
                  <c:v>-9.7605999999999998E-2</c:v>
                </c:pt>
                <c:pt idx="862" formatCode="General">
                  <c:v>-9.1409000000000004E-2</c:v>
                </c:pt>
                <c:pt idx="863" formatCode="General">
                  <c:v>-8.5450999999999999E-2</c:v>
                </c:pt>
                <c:pt idx="864" formatCode="General">
                  <c:v>-7.9067999999999999E-2</c:v>
                </c:pt>
                <c:pt idx="865" formatCode="General">
                  <c:v>-7.2819999999999996E-2</c:v>
                </c:pt>
                <c:pt idx="866" formatCode="General">
                  <c:v>-6.5582000000000001E-2</c:v>
                </c:pt>
                <c:pt idx="867" formatCode="General">
                  <c:v>-6.0013999999999998E-2</c:v>
                </c:pt>
                <c:pt idx="868" formatCode="General">
                  <c:v>-5.3644999999999998E-2</c:v>
                </c:pt>
                <c:pt idx="869" formatCode="General">
                  <c:v>-4.718E-2</c:v>
                </c:pt>
                <c:pt idx="870" formatCode="General">
                  <c:v>-4.0779999999999997E-2</c:v>
                </c:pt>
                <c:pt idx="871" formatCode="General">
                  <c:v>-3.4558999999999999E-2</c:v>
                </c:pt>
                <c:pt idx="872" formatCode="General">
                  <c:v>-2.7400000000000001E-2</c:v>
                </c:pt>
                <c:pt idx="873" formatCode="General">
                  <c:v>-2.1104000000000001E-2</c:v>
                </c:pt>
                <c:pt idx="874" formatCode="General">
                  <c:v>-1.5334E-2</c:v>
                </c:pt>
                <c:pt idx="875" formatCode="General">
                  <c:v>-7.8545000000000004E-3</c:v>
                </c:pt>
                <c:pt idx="876" formatCode="General">
                  <c:v>-2.4835E-3</c:v>
                </c:pt>
                <c:pt idx="877" formatCode="General">
                  <c:v>3.9310999999999999E-3</c:v>
                </c:pt>
                <c:pt idx="878" formatCode="General">
                  <c:v>9.8592999999999997E-3</c:v>
                </c:pt>
                <c:pt idx="879" formatCode="General">
                  <c:v>1.6390999999999999E-2</c:v>
                </c:pt>
                <c:pt idx="880" formatCode="General">
                  <c:v>2.2837E-2</c:v>
                </c:pt>
                <c:pt idx="881" formatCode="General">
                  <c:v>2.8753999999999998E-2</c:v>
                </c:pt>
                <c:pt idx="882" formatCode="General">
                  <c:v>3.6114E-2</c:v>
                </c:pt>
                <c:pt idx="883" formatCode="General">
                  <c:v>4.2391999999999999E-2</c:v>
                </c:pt>
                <c:pt idx="884" formatCode="General">
                  <c:v>4.8473000000000002E-2</c:v>
                </c:pt>
                <c:pt idx="885" formatCode="General">
                  <c:v>5.4517999999999997E-2</c:v>
                </c:pt>
                <c:pt idx="886" formatCode="General">
                  <c:v>5.9949000000000002E-2</c:v>
                </c:pt>
                <c:pt idx="887" formatCode="General">
                  <c:v>6.5464999999999995E-2</c:v>
                </c:pt>
                <c:pt idx="888" formatCode="General">
                  <c:v>7.2758000000000003E-2</c:v>
                </c:pt>
                <c:pt idx="889" formatCode="General">
                  <c:v>7.8176999999999996E-2</c:v>
                </c:pt>
                <c:pt idx="890" formatCode="General">
                  <c:v>8.3983000000000002E-2</c:v>
                </c:pt>
                <c:pt idx="891" formatCode="General">
                  <c:v>8.9526999999999995E-2</c:v>
                </c:pt>
                <c:pt idx="892" formatCode="General">
                  <c:v>9.5007999999999995E-2</c:v>
                </c:pt>
                <c:pt idx="893" formatCode="General">
                  <c:v>0.10092</c:v>
                </c:pt>
                <c:pt idx="894" formatCode="General">
                  <c:v>0.10607</c:v>
                </c:pt>
                <c:pt idx="895" formatCode="General">
                  <c:v>0.11187999999999999</c:v>
                </c:pt>
                <c:pt idx="896" formatCode="General">
                  <c:v>0.11834</c:v>
                </c:pt>
                <c:pt idx="897" formatCode="General">
                  <c:v>0.12278</c:v>
                </c:pt>
                <c:pt idx="898" formatCode="General">
                  <c:v>0.12845000000000001</c:v>
                </c:pt>
                <c:pt idx="899" formatCode="General">
                  <c:v>0.13346</c:v>
                </c:pt>
                <c:pt idx="900" formatCode="General">
                  <c:v>0.13879</c:v>
                </c:pt>
                <c:pt idx="901" formatCode="General">
                  <c:v>0.14462</c:v>
                </c:pt>
                <c:pt idx="902">
                  <c:v>0.14974000000000001</c:v>
                </c:pt>
                <c:pt idx="903">
                  <c:v>0.15532000000000001</c:v>
                </c:pt>
                <c:pt idx="904">
                  <c:v>0.16075</c:v>
                </c:pt>
                <c:pt idx="905">
                  <c:v>0.16572000000000001</c:v>
                </c:pt>
                <c:pt idx="906">
                  <c:v>0.17116999999999999</c:v>
                </c:pt>
                <c:pt idx="907">
                  <c:v>0.17665</c:v>
                </c:pt>
                <c:pt idx="908">
                  <c:v>0.18163000000000001</c:v>
                </c:pt>
                <c:pt idx="909">
                  <c:v>0.18686</c:v>
                </c:pt>
                <c:pt idx="910">
                  <c:v>0.19242000000000001</c:v>
                </c:pt>
                <c:pt idx="911">
                  <c:v>0.19746</c:v>
                </c:pt>
                <c:pt idx="912">
                  <c:v>0.2024</c:v>
                </c:pt>
                <c:pt idx="913">
                  <c:v>0.20762</c:v>
                </c:pt>
                <c:pt idx="914">
                  <c:v>0.21303</c:v>
                </c:pt>
                <c:pt idx="915">
                  <c:v>0.21767</c:v>
                </c:pt>
                <c:pt idx="916">
                  <c:v>0.22270000000000001</c:v>
                </c:pt>
                <c:pt idx="917">
                  <c:v>0.22770000000000001</c:v>
                </c:pt>
                <c:pt idx="918">
                  <c:v>0.23286999999999999</c:v>
                </c:pt>
                <c:pt idx="919">
                  <c:v>0.23801</c:v>
                </c:pt>
                <c:pt idx="920">
                  <c:v>0.24282999999999999</c:v>
                </c:pt>
                <c:pt idx="921">
                  <c:v>0.24757999999999999</c:v>
                </c:pt>
                <c:pt idx="922">
                  <c:v>0.25266</c:v>
                </c:pt>
                <c:pt idx="923">
                  <c:v>0.25731999999999999</c:v>
                </c:pt>
                <c:pt idx="924">
                  <c:v>0.26202999999999999</c:v>
                </c:pt>
                <c:pt idx="925">
                  <c:v>0.2671</c:v>
                </c:pt>
                <c:pt idx="926">
                  <c:v>0.27145000000000002</c:v>
                </c:pt>
                <c:pt idx="927">
                  <c:v>0.27614</c:v>
                </c:pt>
                <c:pt idx="928">
                  <c:v>0.28112999999999999</c:v>
                </c:pt>
                <c:pt idx="929">
                  <c:v>0.28554000000000002</c:v>
                </c:pt>
                <c:pt idx="930">
                  <c:v>0.29054999999999997</c:v>
                </c:pt>
                <c:pt idx="931">
                  <c:v>0.29459999999999997</c:v>
                </c:pt>
                <c:pt idx="932">
                  <c:v>0.29903000000000002</c:v>
                </c:pt>
                <c:pt idx="933">
                  <c:v>0.30392999999999998</c:v>
                </c:pt>
                <c:pt idx="934">
                  <c:v>0.30787999999999999</c:v>
                </c:pt>
                <c:pt idx="935">
                  <c:v>0.31225999999999998</c:v>
                </c:pt>
                <c:pt idx="936">
                  <c:v>0.31657999999999997</c:v>
                </c:pt>
                <c:pt idx="937">
                  <c:v>0.32094</c:v>
                </c:pt>
                <c:pt idx="938">
                  <c:v>0.3251</c:v>
                </c:pt>
                <c:pt idx="939">
                  <c:v>0.32930999999999999</c:v>
                </c:pt>
                <c:pt idx="940">
                  <c:v>0.33349000000000001</c:v>
                </c:pt>
                <c:pt idx="941">
                  <c:v>0.33755000000000002</c:v>
                </c:pt>
                <c:pt idx="942">
                  <c:v>0.34198000000000001</c:v>
                </c:pt>
                <c:pt idx="943">
                  <c:v>0.34569</c:v>
                </c:pt>
                <c:pt idx="944">
                  <c:v>0.34966000000000003</c:v>
                </c:pt>
                <c:pt idx="945">
                  <c:v>0.35370000000000001</c:v>
                </c:pt>
                <c:pt idx="946">
                  <c:v>0.35749999999999998</c:v>
                </c:pt>
                <c:pt idx="947">
                  <c:v>0.36154999999999998</c:v>
                </c:pt>
                <c:pt idx="948">
                  <c:v>0.36499999999999999</c:v>
                </c:pt>
                <c:pt idx="949">
                  <c:v>0.36892000000000003</c:v>
                </c:pt>
                <c:pt idx="950">
                  <c:v>0.37268000000000001</c:v>
                </c:pt>
                <c:pt idx="951">
                  <c:v>0.37614999999999998</c:v>
                </c:pt>
                <c:pt idx="952">
                  <c:v>0.37964999999999999</c:v>
                </c:pt>
                <c:pt idx="953">
                  <c:v>0.38314999999999999</c:v>
                </c:pt>
                <c:pt idx="954">
                  <c:v>0.38657999999999998</c:v>
                </c:pt>
                <c:pt idx="955" formatCode="General">
                  <c:v>0.39005000000000001</c:v>
                </c:pt>
                <c:pt idx="956" formatCode="General">
                  <c:v>0.39337</c:v>
                </c:pt>
                <c:pt idx="957" formatCode="General">
                  <c:v>0.3967</c:v>
                </c:pt>
                <c:pt idx="958" formatCode="General">
                  <c:v>0.39994000000000002</c:v>
                </c:pt>
                <c:pt idx="959" formatCode="General">
                  <c:v>0.40317999999999998</c:v>
                </c:pt>
                <c:pt idx="960" formatCode="General">
                  <c:v>0.40625</c:v>
                </c:pt>
                <c:pt idx="961" formatCode="General">
                  <c:v>0.40950999999999999</c:v>
                </c:pt>
                <c:pt idx="962" formatCode="General">
                  <c:v>0.41236</c:v>
                </c:pt>
                <c:pt idx="963" formatCode="General">
                  <c:v>0.41533999999999999</c:v>
                </c:pt>
                <c:pt idx="964" formatCode="General">
                  <c:v>0.41820000000000002</c:v>
                </c:pt>
                <c:pt idx="965" formatCode="General">
                  <c:v>0.42102000000000001</c:v>
                </c:pt>
                <c:pt idx="966" formatCode="General">
                  <c:v>0.42383999999999999</c:v>
                </c:pt>
                <c:pt idx="967" formatCode="General">
                  <c:v>0.42659000000000002</c:v>
                </c:pt>
                <c:pt idx="968" formatCode="General">
                  <c:v>0.42931999999999998</c:v>
                </c:pt>
                <c:pt idx="969" formatCode="General">
                  <c:v>0.43185000000000001</c:v>
                </c:pt>
                <c:pt idx="970" formatCode="General">
                  <c:v>0.43432999999999999</c:v>
                </c:pt>
                <c:pt idx="971" formatCode="General">
                  <c:v>0.43690000000000001</c:v>
                </c:pt>
                <c:pt idx="972" formatCode="General">
                  <c:v>0.43924000000000002</c:v>
                </c:pt>
                <c:pt idx="973" formatCode="General">
                  <c:v>0.44164999999999999</c:v>
                </c:pt>
                <c:pt idx="974" formatCode="General">
                  <c:v>0.44385999999999998</c:v>
                </c:pt>
                <c:pt idx="975" formatCode="General">
                  <c:v>0.44618000000000002</c:v>
                </c:pt>
                <c:pt idx="976" formatCode="General">
                  <c:v>0.44825999999999999</c:v>
                </c:pt>
                <c:pt idx="977" formatCode="General">
                  <c:v>0.45039000000000001</c:v>
                </c:pt>
                <c:pt idx="978" formatCode="General">
                  <c:v>0.45236999999999999</c:v>
                </c:pt>
                <c:pt idx="979" formatCode="General">
                  <c:v>0.45434999999999998</c:v>
                </c:pt>
                <c:pt idx="980" formatCode="General">
                  <c:v>0.45633000000000001</c:v>
                </c:pt>
                <c:pt idx="981" formatCode="General">
                  <c:v>0.45810000000000001</c:v>
                </c:pt>
                <c:pt idx="982" formatCode="General">
                  <c:v>0.45987</c:v>
                </c:pt>
                <c:pt idx="983" formatCode="General">
                  <c:v>0.46156000000000003</c:v>
                </c:pt>
                <c:pt idx="984" formatCode="General">
                  <c:v>0.46321000000000001</c:v>
                </c:pt>
                <c:pt idx="985" formatCode="General">
                  <c:v>0.46472000000000002</c:v>
                </c:pt>
                <c:pt idx="986" formatCode="General">
                  <c:v>0.46627999999999997</c:v>
                </c:pt>
                <c:pt idx="987" formatCode="General">
                  <c:v>0.46767999999999998</c:v>
                </c:pt>
                <c:pt idx="988" formatCode="General">
                  <c:v>0.46905999999999998</c:v>
                </c:pt>
                <c:pt idx="989" formatCode="General">
                  <c:v>0.47028999999999999</c:v>
                </c:pt>
                <c:pt idx="990" formatCode="General">
                  <c:v>0.47151999999999999</c:v>
                </c:pt>
                <c:pt idx="991" formatCode="General">
                  <c:v>0.47270000000000001</c:v>
                </c:pt>
                <c:pt idx="992" formatCode="General">
                  <c:v>0.47373999999999999</c:v>
                </c:pt>
                <c:pt idx="993" formatCode="General">
                  <c:v>0.47476000000000002</c:v>
                </c:pt>
                <c:pt idx="994" formatCode="General">
                  <c:v>0.47567999999999999</c:v>
                </c:pt>
                <c:pt idx="995" formatCode="General">
                  <c:v>0.47655999999999998</c:v>
                </c:pt>
                <c:pt idx="996" formatCode="General">
                  <c:v>0.47732999999999998</c:v>
                </c:pt>
                <c:pt idx="997" formatCode="General">
                  <c:v>0.47809000000000001</c:v>
                </c:pt>
                <c:pt idx="998" formatCode="General">
                  <c:v>0.47871000000000002</c:v>
                </c:pt>
                <c:pt idx="999" formatCode="General">
                  <c:v>0.47927999999999998</c:v>
                </c:pt>
                <c:pt idx="1000">
                  <c:v>0.47978999999999999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2083456"/>
        <c:axId val="322086200"/>
      </c:scatterChart>
      <c:scatterChart>
        <c:scatterStyle val="smoothMarker"/>
        <c:varyColors val="0"/>
        <c:ser>
          <c:idx val="2"/>
          <c:order val="2"/>
          <c:tx>
            <c:v>E_coil_comp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TA_10turns_10mm_JcBean_n25!$O$3:$O$1050</c:f>
              <c:numCache>
                <c:formatCode>0.00E+00</c:formatCode>
                <c:ptCount val="1048"/>
                <c:pt idx="0">
                  <c:v>-5.2500000000000324E-3</c:v>
                </c:pt>
                <c:pt idx="1">
                  <c:v>-4.5439366706250817E-3</c:v>
                </c:pt>
                <c:pt idx="2">
                  <c:v>-3.8556156021440913E-3</c:v>
                </c:pt>
                <c:pt idx="3">
                  <c:v>-3.1515716505313707E-3</c:v>
                </c:pt>
                <c:pt idx="4">
                  <c:v>-2.5303489669951662E-3</c:v>
                </c:pt>
                <c:pt idx="5">
                  <c:v>-1.8174881510020224E-3</c:v>
                </c:pt>
                <c:pt idx="6">
                  <c:v>-1.2069422811741282E-3</c:v>
                </c:pt>
                <c:pt idx="7">
                  <c:v>-4.961951707370682E-4</c:v>
                </c:pt>
                <c:pt idx="8">
                  <c:v>9.814811099145837E-5</c:v>
                </c:pt>
                <c:pt idx="9">
                  <c:v>8.0252271537140096E-4</c:v>
                </c:pt>
                <c:pt idx="10">
                  <c:v>1.4275448414305392E-3</c:v>
                </c:pt>
                <c:pt idx="11">
                  <c:v>2.1126121747727655E-3</c:v>
                </c:pt>
                <c:pt idx="12">
                  <c:v>2.7394704971224204E-3</c:v>
                </c:pt>
                <c:pt idx="13">
                  <c:v>3.4367327323122643E-3</c:v>
                </c:pt>
                <c:pt idx="14">
                  <c:v>4.0659928352088093E-3</c:v>
                </c:pt>
                <c:pt idx="15">
                  <c:v>4.7535870426115845E-3</c:v>
                </c:pt>
                <c:pt idx="16">
                  <c:v>5.3848028609371767E-3</c:v>
                </c:pt>
                <c:pt idx="17">
                  <c:v>6.0620971970373194E-3</c:v>
                </c:pt>
                <c:pt idx="18">
                  <c:v>6.6837995065834876E-3</c:v>
                </c:pt>
                <c:pt idx="19">
                  <c:v>7.3791756010290754E-3</c:v>
                </c:pt>
                <c:pt idx="20">
                  <c:v>7.9981330678517981E-3</c:v>
                </c:pt>
                <c:pt idx="21">
                  <c:v>8.6573910297862988E-3</c:v>
                </c:pt>
                <c:pt idx="22">
                  <c:v>9.2887260075181777E-3</c:v>
                </c:pt>
                <c:pt idx="23">
                  <c:v>9.9505163604114988E-3</c:v>
                </c:pt>
                <c:pt idx="24">
                  <c:v>1.0594622793335451E-2</c:v>
                </c:pt>
                <c:pt idx="25">
                  <c:v>1.1213702464361541E-2</c:v>
                </c:pt>
                <c:pt idx="26">
                  <c:v>1.1843214779153843E-2</c:v>
                </c:pt>
                <c:pt idx="27">
                  <c:v>1.2468339174960041E-2</c:v>
                </c:pt>
                <c:pt idx="28">
                  <c:v>1.3080875897231559E-2</c:v>
                </c:pt>
                <c:pt idx="29">
                  <c:v>1.3700713095902928E-2</c:v>
                </c:pt>
                <c:pt idx="30">
                  <c:v>1.4303808786432004E-2</c:v>
                </c:pt>
                <c:pt idx="31">
                  <c:v>1.4912450303928182E-2</c:v>
                </c:pt>
                <c:pt idx="32">
                  <c:v>1.5496890321221202E-2</c:v>
                </c:pt>
                <c:pt idx="33">
                  <c:v>1.6099829318990455E-2</c:v>
                </c:pt>
                <c:pt idx="34">
                  <c:v>1.6663630529174078E-2</c:v>
                </c:pt>
                <c:pt idx="35">
                  <c:v>1.7262845984810204E-2</c:v>
                </c:pt>
                <c:pt idx="36">
                  <c:v>1.7803107826179054E-2</c:v>
                </c:pt>
                <c:pt idx="37">
                  <c:v>1.8372678596904002E-2</c:v>
                </c:pt>
                <c:pt idx="38">
                  <c:v>1.8904485337100596E-2</c:v>
                </c:pt>
                <c:pt idx="39">
                  <c:v>1.9464994104134992E-2</c:v>
                </c:pt>
                <c:pt idx="40">
                  <c:v>1.9974233978684752E-2</c:v>
                </c:pt>
                <c:pt idx="41">
                  <c:v>2.0494567415913156E-2</c:v>
                </c:pt>
                <c:pt idx="42">
                  <c:v>2.101287253207329E-2</c:v>
                </c:pt>
                <c:pt idx="43">
                  <c:v>2.1504788614678971E-2</c:v>
                </c:pt>
                <c:pt idx="44">
                  <c:v>2.1985050438455001E-2</c:v>
                </c:pt>
                <c:pt idx="45">
                  <c:v>2.2465068477685701E-2</c:v>
                </c:pt>
                <c:pt idx="46">
                  <c:v>2.291598597166794E-2</c:v>
                </c:pt>
                <c:pt idx="47">
                  <c:v>2.3364786846627239E-2</c:v>
                </c:pt>
                <c:pt idx="48">
                  <c:v>2.3792668079065493E-2</c:v>
                </c:pt>
                <c:pt idx="49">
                  <c:v>2.4218667722870679E-2</c:v>
                </c:pt>
                <c:pt idx="50">
                  <c:v>2.4634494763011827E-2</c:v>
                </c:pt>
                <c:pt idx="51">
                  <c:v>2.5025568664983955E-2</c:v>
                </c:pt>
                <c:pt idx="52">
                  <c:v>2.5403058699085879E-2</c:v>
                </c:pt>
                <c:pt idx="53">
                  <c:v>2.5767595392042597E-2</c:v>
                </c:pt>
                <c:pt idx="54">
                  <c:v>2.6125300293231235E-2</c:v>
                </c:pt>
                <c:pt idx="55">
                  <c:v>2.6458492010545898E-2</c:v>
                </c:pt>
                <c:pt idx="56">
                  <c:v>2.6788925725217572E-2</c:v>
                </c:pt>
                <c:pt idx="57">
                  <c:v>2.7083166069407583E-2</c:v>
                </c:pt>
                <c:pt idx="58">
                  <c:v>2.7371520612450739E-2</c:v>
                </c:pt>
                <c:pt idx="59">
                  <c:v>2.7647395929312646E-2</c:v>
                </c:pt>
                <c:pt idx="60">
                  <c:v>2.7898417482494997E-2</c:v>
                </c:pt>
                <c:pt idx="61">
                  <c:v>2.813823889075423E-2</c:v>
                </c:pt>
                <c:pt idx="62">
                  <c:v>2.8362107958164851E-2</c:v>
                </c:pt>
                <c:pt idx="63">
                  <c:v>2.8555640769177049E-2</c:v>
                </c:pt>
                <c:pt idx="64">
                  <c:v>2.874833902777596E-2</c:v>
                </c:pt>
                <c:pt idx="65">
                  <c:v>2.8914859766945911E-2</c:v>
                </c:pt>
                <c:pt idx="66">
                  <c:v>2.9056287067342867E-2</c:v>
                </c:pt>
                <c:pt idx="67">
                  <c:v>2.9186576758706007E-2</c:v>
                </c:pt>
                <c:pt idx="68">
                  <c:v>2.9298175170629048E-2</c:v>
                </c:pt>
                <c:pt idx="69">
                  <c:v>2.9388537425191597E-2</c:v>
                </c:pt>
                <c:pt idx="70">
                  <c:v>2.946325494890939E-2</c:v>
                </c:pt>
                <c:pt idx="71">
                  <c:v>2.9513814477382605E-2</c:v>
                </c:pt>
                <c:pt idx="72">
                  <c:v>2.9553741962884683E-2</c:v>
                </c:pt>
                <c:pt idx="73">
                  <c:v>2.9568465433916669E-2</c:v>
                </c:pt>
                <c:pt idx="74">
                  <c:v>2.9576148838067029E-2</c:v>
                </c:pt>
                <c:pt idx="75">
                  <c:v>2.9546500669194731E-2</c:v>
                </c:pt>
                <c:pt idx="76">
                  <c:v>2.9509451036745848E-2</c:v>
                </c:pt>
                <c:pt idx="77">
                  <c:v>2.9443263400331821E-2</c:v>
                </c:pt>
                <c:pt idx="78">
                  <c:v>2.9356584439947819E-2</c:v>
                </c:pt>
                <c:pt idx="79">
                  <c:v>2.9262407646001354E-2</c:v>
                </c:pt>
                <c:pt idx="80">
                  <c:v>2.9137439312312136E-2</c:v>
                </c:pt>
                <c:pt idx="81">
                  <c:v>2.9005031842216478E-2</c:v>
                </c:pt>
                <c:pt idx="82">
                  <c:v>2.8839737358534512E-2</c:v>
                </c:pt>
                <c:pt idx="83">
                  <c:v>2.8666141976726262E-2</c:v>
                </c:pt>
                <c:pt idx="84">
                  <c:v>2.846322197028936E-2</c:v>
                </c:pt>
                <c:pt idx="85">
                  <c:v>2.8242895068883805E-2</c:v>
                </c:pt>
                <c:pt idx="86">
                  <c:v>2.8006755485976337E-2</c:v>
                </c:pt>
                <c:pt idx="87">
                  <c:v>2.7745908619783988E-2</c:v>
                </c:pt>
                <c:pt idx="88">
                  <c:v>2.7461813848220246E-2</c:v>
                </c:pt>
                <c:pt idx="89">
                  <c:v>2.7195183017644647E-2</c:v>
                </c:pt>
                <c:pt idx="90">
                  <c:v>2.6865012648347758E-2</c:v>
                </c:pt>
                <c:pt idx="91">
                  <c:v>2.656114925319103E-2</c:v>
                </c:pt>
                <c:pt idx="92">
                  <c:v>2.6216820613407243E-2</c:v>
                </c:pt>
                <c:pt idx="93">
                  <c:v>2.5840219379511586E-2</c:v>
                </c:pt>
                <c:pt idx="94">
                  <c:v>2.5448558223886142E-2</c:v>
                </c:pt>
                <c:pt idx="95">
                  <c:v>2.5059170660455377E-2</c:v>
                </c:pt>
                <c:pt idx="96">
                  <c:v>2.4656087804003107E-2</c:v>
                </c:pt>
                <c:pt idx="97">
                  <c:v>2.4215082741620125E-2</c:v>
                </c:pt>
                <c:pt idx="98">
                  <c:v>2.3778870070047337E-2</c:v>
                </c:pt>
                <c:pt idx="99">
                  <c:v>2.3291034682383832E-2</c:v>
                </c:pt>
                <c:pt idx="100">
                  <c:v>2.2862433412927652E-2</c:v>
                </c:pt>
                <c:pt idx="101">
                  <c:v>2.2379729518389735E-2</c:v>
                </c:pt>
                <c:pt idx="102">
                  <c:v>2.1866958131506714E-2</c:v>
                </c:pt>
                <c:pt idx="103">
                  <c:v>2.1323185330054506E-2</c:v>
                </c:pt>
                <c:pt idx="104">
                  <c:v>2.0829913165142253E-2</c:v>
                </c:pt>
                <c:pt idx="105">
                  <c:v>2.023539657811177E-2</c:v>
                </c:pt>
                <c:pt idx="106">
                  <c:v>1.9733518989815096E-2</c:v>
                </c:pt>
                <c:pt idx="107">
                  <c:v>1.9146552728300043E-2</c:v>
                </c:pt>
                <c:pt idx="108">
                  <c:v>1.8573694563658608E-2</c:v>
                </c:pt>
                <c:pt idx="109">
                  <c:v>1.7990301964254329E-2</c:v>
                </c:pt>
                <c:pt idx="110">
                  <c:v>1.7413434379183856E-2</c:v>
                </c:pt>
                <c:pt idx="111">
                  <c:v>1.688687717525135E-2</c:v>
                </c:pt>
                <c:pt idx="112">
                  <c:v>1.6232772096991296E-2</c:v>
                </c:pt>
                <c:pt idx="113">
                  <c:v>1.5662411497042825E-2</c:v>
                </c:pt>
                <c:pt idx="114">
                  <c:v>1.5061110965577863E-2</c:v>
                </c:pt>
                <c:pt idx="115">
                  <c:v>1.442439985212389E-2</c:v>
                </c:pt>
                <c:pt idx="116">
                  <c:v>1.3849190793798413E-2</c:v>
                </c:pt>
                <c:pt idx="117">
                  <c:v>1.3139975756190914E-2</c:v>
                </c:pt>
                <c:pt idx="118">
                  <c:v>1.2634422685167131E-2</c:v>
                </c:pt>
                <c:pt idx="119">
                  <c:v>1.195555968426034E-2</c:v>
                </c:pt>
                <c:pt idx="120">
                  <c:v>1.1348523274009557E-2</c:v>
                </c:pt>
                <c:pt idx="121">
                  <c:v>1.0817492787753479E-2</c:v>
                </c:pt>
                <c:pt idx="122">
                  <c:v>1.0161767863476317E-2</c:v>
                </c:pt>
                <c:pt idx="123">
                  <c:v>9.6232553755392185E-3</c:v>
                </c:pt>
                <c:pt idx="124">
                  <c:v>8.9938344399724153E-3</c:v>
                </c:pt>
                <c:pt idx="125">
                  <c:v>8.4463424633869303E-3</c:v>
                </c:pt>
                <c:pt idx="126">
                  <c:v>7.8899136658951308E-3</c:v>
                </c:pt>
                <c:pt idx="127">
                  <c:v>7.2191897327276832E-3</c:v>
                </c:pt>
                <c:pt idx="128">
                  <c:v>6.7704277559570078E-3</c:v>
                </c:pt>
                <c:pt idx="129">
                  <c:v>6.2206436605705094E-3</c:v>
                </c:pt>
                <c:pt idx="130">
                  <c:v>5.7326738078896447E-3</c:v>
                </c:pt>
                <c:pt idx="131">
                  <c:v>5.2449909092122E-3</c:v>
                </c:pt>
                <c:pt idx="132">
                  <c:v>4.7463968364168316E-3</c:v>
                </c:pt>
                <c:pt idx="133">
                  <c:v>4.2180814360978092E-3</c:v>
                </c:pt>
                <c:pt idx="134">
                  <c:v>3.9098580171628566E-3</c:v>
                </c:pt>
                <c:pt idx="135">
                  <c:v>3.4814210153217215E-3</c:v>
                </c:pt>
                <c:pt idx="136">
                  <c:v>3.1057278642806149E-3</c:v>
                </c:pt>
                <c:pt idx="137">
                  <c:v>2.7254943410631033E-3</c:v>
                </c:pt>
                <c:pt idx="138">
                  <c:v>2.4374156509557598E-3</c:v>
                </c:pt>
                <c:pt idx="139">
                  <c:v>2.1622619540646454E-3</c:v>
                </c:pt>
                <c:pt idx="140">
                  <c:v>1.9684592183467214E-3</c:v>
                </c:pt>
                <c:pt idx="141">
                  <c:v>1.7832551719494244E-3</c:v>
                </c:pt>
                <c:pt idx="142">
                  <c:v>1.6797960394791256E-3</c:v>
                </c:pt>
                <c:pt idx="143">
                  <c:v>1.6180576191189011E-3</c:v>
                </c:pt>
                <c:pt idx="144">
                  <c:v>1.6264566291613464E-3</c:v>
                </c:pt>
                <c:pt idx="145">
                  <c:v>1.6392784325655468E-3</c:v>
                </c:pt>
                <c:pt idx="146">
                  <c:v>1.6868458095744138E-3</c:v>
                </c:pt>
                <c:pt idx="147">
                  <c:v>1.70188428765157E-3</c:v>
                </c:pt>
                <c:pt idx="148">
                  <c:v>1.7496707148341728E-3</c:v>
                </c:pt>
                <c:pt idx="149">
                  <c:v>1.7951995679701405E-3</c:v>
                </c:pt>
                <c:pt idx="150">
                  <c:v>1.8171098757015225E-3</c:v>
                </c:pt>
                <c:pt idx="151">
                  <c:v>1.8619246578510662E-3</c:v>
                </c:pt>
                <c:pt idx="152">
                  <c:v>1.8546340639739589E-3</c:v>
                </c:pt>
                <c:pt idx="153">
                  <c:v>1.773038217479872E-3</c:v>
                </c:pt>
                <c:pt idx="154">
                  <c:v>1.7910727713235652E-3</c:v>
                </c:pt>
                <c:pt idx="155">
                  <c:v>1.8255947356313751E-3</c:v>
                </c:pt>
                <c:pt idx="156">
                  <c:v>1.8591575399855009E-3</c:v>
                </c:pt>
                <c:pt idx="157">
                  <c:v>1.884479682774165E-3</c:v>
                </c:pt>
                <c:pt idx="158">
                  <c:v>1.7863635636317654E-3</c:v>
                </c:pt>
                <c:pt idx="159">
                  <c:v>1.6981125061665547E-3</c:v>
                </c:pt>
                <c:pt idx="160">
                  <c:v>1.691311416322977E-3</c:v>
                </c:pt>
                <c:pt idx="161">
                  <c:v>1.7161689546503212E-3</c:v>
                </c:pt>
                <c:pt idx="162">
                  <c:v>1.727670296414241E-3</c:v>
                </c:pt>
                <c:pt idx="163">
                  <c:v>1.6211646163403759E-3</c:v>
                </c:pt>
                <c:pt idx="164">
                  <c:v>1.569004915866784E-3</c:v>
                </c:pt>
                <c:pt idx="165">
                  <c:v>1.5561281602144428E-3</c:v>
                </c:pt>
                <c:pt idx="166">
                  <c:v>1.5591350149740113E-3</c:v>
                </c:pt>
                <c:pt idx="167">
                  <c:v>1.4109057655350421E-3</c:v>
                </c:pt>
                <c:pt idx="168">
                  <c:v>1.2825837196965839E-3</c:v>
                </c:pt>
                <c:pt idx="169">
                  <c:v>1.2581910211255098E-3</c:v>
                </c:pt>
                <c:pt idx="170">
                  <c:v>1.228715772532335E-3</c:v>
                </c:pt>
                <c:pt idx="171">
                  <c:v>1.0870093650934831E-3</c:v>
                </c:pt>
                <c:pt idx="172">
                  <c:v>1.0083373659766082E-3</c:v>
                </c:pt>
                <c:pt idx="173">
                  <c:v>9.7860393601012508E-4</c:v>
                </c:pt>
                <c:pt idx="174">
                  <c:v>8.1724888198314583E-4</c:v>
                </c:pt>
                <c:pt idx="175">
                  <c:v>6.6416395786988991E-4</c:v>
                </c:pt>
                <c:pt idx="176">
                  <c:v>5.7762561895063902E-4</c:v>
                </c:pt>
                <c:pt idx="177">
                  <c:v>4.6445972614261866E-4</c:v>
                </c:pt>
                <c:pt idx="178">
                  <c:v>3.0344837009338432E-4</c:v>
                </c:pt>
                <c:pt idx="179">
                  <c:v>2.1295071504062735E-4</c:v>
                </c:pt>
                <c:pt idx="180">
                  <c:v>6.8929098809566991E-5</c:v>
                </c:pt>
                <c:pt idx="181">
                  <c:v>-1.5093299720769782E-4</c:v>
                </c:pt>
                <c:pt idx="182">
                  <c:v>-2.8403692067441311E-4</c:v>
                </c:pt>
                <c:pt idx="183">
                  <c:v>-4.5443425243840707E-4</c:v>
                </c:pt>
                <c:pt idx="184">
                  <c:v>-6.2318797543403637E-4</c:v>
                </c:pt>
                <c:pt idx="185">
                  <c:v>-7.4771618192509548E-4</c:v>
                </c:pt>
                <c:pt idx="186">
                  <c:v>-9.9159278486959934E-4</c:v>
                </c:pt>
                <c:pt idx="187">
                  <c:v>-1.1819025389059878E-3</c:v>
                </c:pt>
                <c:pt idx="188">
                  <c:v>-1.370491369219129E-3</c:v>
                </c:pt>
                <c:pt idx="189">
                  <c:v>-1.6019874433390036E-3</c:v>
                </c:pt>
                <c:pt idx="190">
                  <c:v>-1.7654204985795841E-3</c:v>
                </c:pt>
                <c:pt idx="191">
                  <c:v>-2.0267682613996363E-3</c:v>
                </c:pt>
                <c:pt idx="192">
                  <c:v>-2.2615942038985981E-3</c:v>
                </c:pt>
                <c:pt idx="193">
                  <c:v>-2.481092668638829E-3</c:v>
                </c:pt>
                <c:pt idx="194">
                  <c:v>-2.7354287604492988E-3</c:v>
                </c:pt>
                <c:pt idx="195">
                  <c:v>-2.9173632143419392E-3</c:v>
                </c:pt>
                <c:pt idx="196">
                  <c:v>-3.2471729322748333E-3</c:v>
                </c:pt>
                <c:pt idx="197">
                  <c:v>-3.4969009858382694E-3</c:v>
                </c:pt>
                <c:pt idx="198">
                  <c:v>-3.7793247772703875E-3</c:v>
                </c:pt>
                <c:pt idx="199">
                  <c:v>-4.0725110023089872E-3</c:v>
                </c:pt>
                <c:pt idx="200">
                  <c:v>-4.2921554792357264E-3</c:v>
                </c:pt>
                <c:pt idx="201">
                  <c:v>-4.6348474712378795E-3</c:v>
                </c:pt>
                <c:pt idx="202">
                  <c:v>-4.8991827739586769E-3</c:v>
                </c:pt>
                <c:pt idx="203">
                  <c:v>-5.2288658659051523E-3</c:v>
                </c:pt>
                <c:pt idx="204">
                  <c:v>-5.5000789272368067E-3</c:v>
                </c:pt>
                <c:pt idx="205">
                  <c:v>-5.8553367773305776E-3</c:v>
                </c:pt>
                <c:pt idx="206">
                  <c:v>-6.1624758085155884E-3</c:v>
                </c:pt>
                <c:pt idx="207">
                  <c:v>-6.5177643192766976E-3</c:v>
                </c:pt>
                <c:pt idx="208">
                  <c:v>-6.8176464570163242E-3</c:v>
                </c:pt>
                <c:pt idx="209">
                  <c:v>-7.1652638855245199E-3</c:v>
                </c:pt>
                <c:pt idx="210">
                  <c:v>-7.5291498288214131E-3</c:v>
                </c:pt>
                <c:pt idx="211">
                  <c:v>-7.8805817095514707E-3</c:v>
                </c:pt>
                <c:pt idx="212">
                  <c:v>-8.2566086080718692E-3</c:v>
                </c:pt>
                <c:pt idx="213">
                  <c:v>-8.5893342134720774E-3</c:v>
                </c:pt>
                <c:pt idx="214">
                  <c:v>-8.9906105373012135E-3</c:v>
                </c:pt>
                <c:pt idx="215">
                  <c:v>-9.351097724082158E-3</c:v>
                </c:pt>
                <c:pt idx="216">
                  <c:v>-9.7399377822740552E-3</c:v>
                </c:pt>
                <c:pt idx="217">
                  <c:v>-1.0107990575213999E-2</c:v>
                </c:pt>
                <c:pt idx="218">
                  <c:v>-1.0548958891614224E-2</c:v>
                </c:pt>
                <c:pt idx="219">
                  <c:v>-1.0912732803028957E-2</c:v>
                </c:pt>
                <c:pt idx="220">
                  <c:v>-1.1328070957586589E-2</c:v>
                </c:pt>
                <c:pt idx="221">
                  <c:v>-1.1734136327688882E-2</c:v>
                </c:pt>
                <c:pt idx="222">
                  <c:v>-1.2151774142716953E-2</c:v>
                </c:pt>
                <c:pt idx="223">
                  <c:v>-1.2561753296485623E-2</c:v>
                </c:pt>
                <c:pt idx="224">
                  <c:v>-1.2972342687865457E-2</c:v>
                </c:pt>
                <c:pt idx="225">
                  <c:v>-1.3407204598831601E-2</c:v>
                </c:pt>
                <c:pt idx="226">
                  <c:v>-1.3844851989162021E-2</c:v>
                </c:pt>
                <c:pt idx="227">
                  <c:v>-1.4268148931471603E-2</c:v>
                </c:pt>
                <c:pt idx="228">
                  <c:v>-1.4687906617251667E-2</c:v>
                </c:pt>
                <c:pt idx="229">
                  <c:v>-1.5142717085912027E-2</c:v>
                </c:pt>
                <c:pt idx="230">
                  <c:v>-1.5577552887259871E-2</c:v>
                </c:pt>
                <c:pt idx="231">
                  <c:v>-1.6027154020701151E-2</c:v>
                </c:pt>
                <c:pt idx="232">
                  <c:v>-1.6481046070184857E-2</c:v>
                </c:pt>
                <c:pt idx="233">
                  <c:v>-1.6924828784611379E-2</c:v>
                </c:pt>
                <c:pt idx="234">
                  <c:v>-1.7391726403002961E-2</c:v>
                </c:pt>
                <c:pt idx="235">
                  <c:v>-1.7829864384502347E-2</c:v>
                </c:pt>
                <c:pt idx="236">
                  <c:v>-1.8308224811170171E-2</c:v>
                </c:pt>
                <c:pt idx="237">
                  <c:v>-1.875092305210263E-2</c:v>
                </c:pt>
                <c:pt idx="238">
                  <c:v>-1.9251369355838099E-2</c:v>
                </c:pt>
                <c:pt idx="239">
                  <c:v>-1.9678081922025248E-2</c:v>
                </c:pt>
                <c:pt idx="240">
                  <c:v>-2.0167419031406064E-2</c:v>
                </c:pt>
                <c:pt idx="241">
                  <c:v>-2.0630744053635741E-2</c:v>
                </c:pt>
                <c:pt idx="242">
                  <c:v>-2.1085824810429366E-2</c:v>
                </c:pt>
                <c:pt idx="243">
                  <c:v>-2.1590443528041237E-2</c:v>
                </c:pt>
                <c:pt idx="244">
                  <c:v>-2.2035174172841843E-2</c:v>
                </c:pt>
                <c:pt idx="245">
                  <c:v>-2.2486941246058378E-2</c:v>
                </c:pt>
                <c:pt idx="246">
                  <c:v>-2.2972532148495373E-2</c:v>
                </c:pt>
                <c:pt idx="247">
                  <c:v>-2.3447390817489644E-2</c:v>
                </c:pt>
                <c:pt idx="248">
                  <c:v>-2.3935550654566484E-2</c:v>
                </c:pt>
                <c:pt idx="249">
                  <c:v>-2.4383627743550351E-2</c:v>
                </c:pt>
                <c:pt idx="250">
                  <c:v>-2.4850022453349774E-2</c:v>
                </c:pt>
                <c:pt idx="251">
                  <c:v>-2.5317743559536587E-2</c:v>
                </c:pt>
                <c:pt idx="252">
                  <c:v>-2.5777308480105121E-2</c:v>
                </c:pt>
                <c:pt idx="253">
                  <c:v>-2.624869991348433E-2</c:v>
                </c:pt>
                <c:pt idx="254">
                  <c:v>-2.6711889215864093E-2</c:v>
                </c:pt>
                <c:pt idx="255">
                  <c:v>-2.7166836405718542E-2</c:v>
                </c:pt>
                <c:pt idx="256">
                  <c:v>-2.7633490170119457E-2</c:v>
                </c:pt>
                <c:pt idx="257">
                  <c:v>-2.8091787872839391E-2</c:v>
                </c:pt>
                <c:pt idx="258">
                  <c:v>-2.8541655564242208E-2</c:v>
                </c:pt>
                <c:pt idx="259">
                  <c:v>-2.8999206890736706E-2</c:v>
                </c:pt>
                <c:pt idx="260">
                  <c:v>-2.9417810901912478E-2</c:v>
                </c:pt>
                <c:pt idx="261">
                  <c:v>-2.9879769630781872E-2</c:v>
                </c:pt>
                <c:pt idx="262">
                  <c:v>-3.0328076769967904E-2</c:v>
                </c:pt>
                <c:pt idx="263">
                  <c:v>-3.0727895385420034E-2</c:v>
                </c:pt>
                <c:pt idx="264">
                  <c:v>-3.1168268123178355E-2</c:v>
                </c:pt>
                <c:pt idx="265">
                  <c:v>-3.1592958631757151E-2</c:v>
                </c:pt>
                <c:pt idx="266">
                  <c:v>-3.2013133239616465E-2</c:v>
                </c:pt>
                <c:pt idx="267">
                  <c:v>-3.2423330537962758E-2</c:v>
                </c:pt>
                <c:pt idx="268">
                  <c:v>-3.2810272882107305E-2</c:v>
                </c:pt>
                <c:pt idx="269">
                  <c:v>-3.3235260284479817E-2</c:v>
                </c:pt>
                <c:pt idx="270">
                  <c:v>-3.3635845364890005E-2</c:v>
                </c:pt>
                <c:pt idx="271">
                  <c:v>-3.4018661334374589E-2</c:v>
                </c:pt>
                <c:pt idx="272">
                  <c:v>-3.4386447451123792E-2</c:v>
                </c:pt>
                <c:pt idx="273">
                  <c:v>-3.4742585997093955E-2</c:v>
                </c:pt>
                <c:pt idx="274">
                  <c:v>-3.5121637606513212E-2</c:v>
                </c:pt>
                <c:pt idx="275">
                  <c:v>-3.5479285085705026E-2</c:v>
                </c:pt>
                <c:pt idx="276">
                  <c:v>-3.5852109225367912E-2</c:v>
                </c:pt>
                <c:pt idx="277">
                  <c:v>-3.6176901387600435E-2</c:v>
                </c:pt>
                <c:pt idx="278">
                  <c:v>-3.6524707290356784E-2</c:v>
                </c:pt>
                <c:pt idx="279">
                  <c:v>-3.684129855297974E-2</c:v>
                </c:pt>
                <c:pt idx="280">
                  <c:v>-3.7177023682824883E-2</c:v>
                </c:pt>
                <c:pt idx="281">
                  <c:v>-3.7474178220860466E-2</c:v>
                </c:pt>
                <c:pt idx="282">
                  <c:v>-3.7750474026859049E-2</c:v>
                </c:pt>
                <c:pt idx="283">
                  <c:v>-3.8015266457482488E-2</c:v>
                </c:pt>
                <c:pt idx="284">
                  <c:v>-3.832032880481917E-2</c:v>
                </c:pt>
                <c:pt idx="285">
                  <c:v>-3.8574573385154798E-2</c:v>
                </c:pt>
                <c:pt idx="286">
                  <c:v>-3.8835656118716255E-2</c:v>
                </c:pt>
                <c:pt idx="287">
                  <c:v>-3.9066265082358331E-2</c:v>
                </c:pt>
                <c:pt idx="288">
                  <c:v>-3.9319382504705735E-2</c:v>
                </c:pt>
                <c:pt idx="289">
                  <c:v>-3.9507491972096132E-2</c:v>
                </c:pt>
                <c:pt idx="290">
                  <c:v>-3.9719343312984379E-2</c:v>
                </c:pt>
                <c:pt idx="291">
                  <c:v>-3.9916391625365644E-2</c:v>
                </c:pt>
                <c:pt idx="292">
                  <c:v>-4.0148901044173069E-2</c:v>
                </c:pt>
                <c:pt idx="293">
                  <c:v>-4.0292518950457379E-2</c:v>
                </c:pt>
                <c:pt idx="294">
                  <c:v>-4.0427726717341517E-2</c:v>
                </c:pt>
                <c:pt idx="295">
                  <c:v>-4.0570793896583079E-2</c:v>
                </c:pt>
                <c:pt idx="296">
                  <c:v>-4.0772863540038451E-2</c:v>
                </c:pt>
                <c:pt idx="297">
                  <c:v>-4.0897837198674458E-2</c:v>
                </c:pt>
                <c:pt idx="298">
                  <c:v>-4.0943773391122096E-2</c:v>
                </c:pt>
                <c:pt idx="299">
                  <c:v>-4.1038218918244274E-2</c:v>
                </c:pt>
                <c:pt idx="300">
                  <c:v>-4.1097267559398853E-2</c:v>
                </c:pt>
                <c:pt idx="301">
                  <c:v>-4.1177021883751108E-2</c:v>
                </c:pt>
                <c:pt idx="302">
                  <c:v>-4.1244368615234894E-2</c:v>
                </c:pt>
                <c:pt idx="303">
                  <c:v>-4.1315470738601812E-2</c:v>
                </c:pt>
                <c:pt idx="304">
                  <c:v>-4.1329394015520327E-2</c:v>
                </c:pt>
                <c:pt idx="305">
                  <c:v>-4.1337606792935966E-2</c:v>
                </c:pt>
                <c:pt idx="306">
                  <c:v>-4.1298657489790946E-2</c:v>
                </c:pt>
                <c:pt idx="307">
                  <c:v>-4.1255621765072525E-2</c:v>
                </c:pt>
                <c:pt idx="308">
                  <c:v>-4.1271996957850443E-2</c:v>
                </c:pt>
                <c:pt idx="309">
                  <c:v>-4.1234665301459639E-2</c:v>
                </c:pt>
                <c:pt idx="310">
                  <c:v>-4.115714174067131E-2</c:v>
                </c:pt>
                <c:pt idx="311">
                  <c:v>-4.1009393676002426E-2</c:v>
                </c:pt>
                <c:pt idx="312">
                  <c:v>-4.0991721363716593E-2</c:v>
                </c:pt>
                <c:pt idx="313">
                  <c:v>-4.0814263741523416E-2</c:v>
                </c:pt>
                <c:pt idx="314">
                  <c:v>-4.0716774227331387E-2</c:v>
                </c:pt>
                <c:pt idx="315">
                  <c:v>-4.053952941633443E-2</c:v>
                </c:pt>
                <c:pt idx="316">
                  <c:v>-4.0363572304933815E-2</c:v>
                </c:pt>
                <c:pt idx="317">
                  <c:v>-4.0214600317415472E-2</c:v>
                </c:pt>
                <c:pt idx="318">
                  <c:v>-3.9993481132404807E-2</c:v>
                </c:pt>
                <c:pt idx="319">
                  <c:v>-3.9838537425191556E-2</c:v>
                </c:pt>
                <c:pt idx="320">
                  <c:v>-3.9582084664345984E-2</c:v>
                </c:pt>
                <c:pt idx="321">
                  <c:v>-3.931043061273104E-2</c:v>
                </c:pt>
                <c:pt idx="322">
                  <c:v>-3.9116283922338291E-2</c:v>
                </c:pt>
                <c:pt idx="323">
                  <c:v>-3.8781714548954405E-2</c:v>
                </c:pt>
                <c:pt idx="324">
                  <c:v>-3.8562442316172452E-2</c:v>
                </c:pt>
                <c:pt idx="325">
                  <c:v>-3.8169048750697321E-2</c:v>
                </c:pt>
                <c:pt idx="326">
                  <c:v>-3.7921122454767087E-2</c:v>
                </c:pt>
                <c:pt idx="327">
                  <c:v>-3.7542628147325841E-2</c:v>
                </c:pt>
                <c:pt idx="328">
                  <c:v>-3.7209099348867625E-2</c:v>
                </c:pt>
                <c:pt idx="329">
                  <c:v>-3.6860302825490243E-2</c:v>
                </c:pt>
                <c:pt idx="330">
                  <c:v>-3.6490237024224881E-2</c:v>
                </c:pt>
                <c:pt idx="331">
                  <c:v>-3.6118877018435247E-2</c:v>
                </c:pt>
                <c:pt idx="332">
                  <c:v>-3.5630012129414412E-2</c:v>
                </c:pt>
                <c:pt idx="333">
                  <c:v>-3.5211443255728725E-2</c:v>
                </c:pt>
                <c:pt idx="334">
                  <c:v>-3.4813456868398346E-2</c:v>
                </c:pt>
                <c:pt idx="335">
                  <c:v>-3.4377959893699683E-2</c:v>
                </c:pt>
                <c:pt idx="336">
                  <c:v>-3.392198689050846E-2</c:v>
                </c:pt>
                <c:pt idx="337">
                  <c:v>-3.3385109504756066E-2</c:v>
                </c:pt>
                <c:pt idx="338">
                  <c:v>-3.2973414641785687E-2</c:v>
                </c:pt>
                <c:pt idx="339">
                  <c:v>-3.2372326173825322E-2</c:v>
                </c:pt>
                <c:pt idx="340">
                  <c:v>-3.1819136981448698E-2</c:v>
                </c:pt>
                <c:pt idx="341">
                  <c:v>-3.1399212741568677E-2</c:v>
                </c:pt>
                <c:pt idx="342">
                  <c:v>-3.074757175028342E-2</c:v>
                </c:pt>
                <c:pt idx="343">
                  <c:v>-3.0286530583872623E-2</c:v>
                </c:pt>
                <c:pt idx="344">
                  <c:v>-2.9675011263316287E-2</c:v>
                </c:pt>
                <c:pt idx="345">
                  <c:v>-2.9043328528471218E-2</c:v>
                </c:pt>
                <c:pt idx="346">
                  <c:v>-2.8502595185470686E-2</c:v>
                </c:pt>
                <c:pt idx="347">
                  <c:v>-2.7887469955594546E-2</c:v>
                </c:pt>
                <c:pt idx="348">
                  <c:v>-2.7271260749529985E-2</c:v>
                </c:pt>
                <c:pt idx="349">
                  <c:v>-2.6600657537719563E-2</c:v>
                </c:pt>
                <c:pt idx="350">
                  <c:v>-2.6049188022366582E-2</c:v>
                </c:pt>
                <c:pt idx="351">
                  <c:v>-2.5302577742254445E-2</c:v>
                </c:pt>
                <c:pt idx="352">
                  <c:v>-2.4696235576160852E-2</c:v>
                </c:pt>
                <c:pt idx="353">
                  <c:v>-2.4034390073525216E-2</c:v>
                </c:pt>
                <c:pt idx="354">
                  <c:v>-2.3383126110665869E-2</c:v>
                </c:pt>
                <c:pt idx="355">
                  <c:v>-2.2693026988103687E-2</c:v>
                </c:pt>
                <c:pt idx="356">
                  <c:v>-2.205295635420508E-2</c:v>
                </c:pt>
                <c:pt idx="357">
                  <c:v>-2.1396110075494468E-2</c:v>
                </c:pt>
                <c:pt idx="358">
                  <c:v>-2.0766462858707521E-2</c:v>
                </c:pt>
                <c:pt idx="359">
                  <c:v>-2.004210257865302E-2</c:v>
                </c:pt>
                <c:pt idx="360">
                  <c:v>-1.9302339797735449E-2</c:v>
                </c:pt>
                <c:pt idx="361">
                  <c:v>-1.8566515110366888E-2</c:v>
                </c:pt>
                <c:pt idx="362">
                  <c:v>-1.7963183068313238E-2</c:v>
                </c:pt>
                <c:pt idx="363">
                  <c:v>-1.7205692042953358E-2</c:v>
                </c:pt>
                <c:pt idx="364">
                  <c:v>-1.6577999828421813E-2</c:v>
                </c:pt>
                <c:pt idx="365">
                  <c:v>-1.5830378728241411E-2</c:v>
                </c:pt>
                <c:pt idx="366">
                  <c:v>-1.5134344882565723E-2</c:v>
                </c:pt>
                <c:pt idx="367">
                  <c:v>-1.4372642745470413E-2</c:v>
                </c:pt>
                <c:pt idx="368">
                  <c:v>-1.3719892642040772E-2</c:v>
                </c:pt>
                <c:pt idx="369">
                  <c:v>-1.2955027234862457E-2</c:v>
                </c:pt>
                <c:pt idx="370">
                  <c:v>-1.2410650574430859E-2</c:v>
                </c:pt>
                <c:pt idx="371">
                  <c:v>-1.1649900821165862E-2</c:v>
                </c:pt>
                <c:pt idx="372">
                  <c:v>-1.1076192254269989E-2</c:v>
                </c:pt>
                <c:pt idx="373">
                  <c:v>-1.0373114676343042E-2</c:v>
                </c:pt>
                <c:pt idx="374">
                  <c:v>-9.8343153220685244E-3</c:v>
                </c:pt>
                <c:pt idx="375">
                  <c:v>-9.1797849126661769E-3</c:v>
                </c:pt>
                <c:pt idx="376">
                  <c:v>-8.3904245593095367E-3</c:v>
                </c:pt>
                <c:pt idx="377">
                  <c:v>-7.9587857968464217E-3</c:v>
                </c:pt>
                <c:pt idx="378">
                  <c:v>-7.2868731674052209E-3</c:v>
                </c:pt>
                <c:pt idx="379">
                  <c:v>-6.6214421492358996E-3</c:v>
                </c:pt>
                <c:pt idx="380">
                  <c:v>-6.0131470678765897E-3</c:v>
                </c:pt>
                <c:pt idx="381">
                  <c:v>-5.5378778846018675E-3</c:v>
                </c:pt>
                <c:pt idx="382">
                  <c:v>-5.0825616785327363E-3</c:v>
                </c:pt>
                <c:pt idx="383">
                  <c:v>-4.6418231375034771E-3</c:v>
                </c:pt>
                <c:pt idx="384">
                  <c:v>-4.1217034641510275E-3</c:v>
                </c:pt>
                <c:pt idx="385">
                  <c:v>-3.6947295204052058E-3</c:v>
                </c:pt>
                <c:pt idx="386">
                  <c:v>-3.3570605316000646E-3</c:v>
                </c:pt>
                <c:pt idx="387">
                  <c:v>-2.9115066003167073E-3</c:v>
                </c:pt>
                <c:pt idx="388">
                  <c:v>-2.6600056846932257E-3</c:v>
                </c:pt>
                <c:pt idx="389">
                  <c:v>-2.3223730225562789E-3</c:v>
                </c:pt>
                <c:pt idx="390">
                  <c:v>-2.1643024120398674E-3</c:v>
                </c:pt>
                <c:pt idx="391">
                  <c:v>-1.9301462018925103E-3</c:v>
                </c:pt>
                <c:pt idx="392">
                  <c:v>-1.7216021856138602E-3</c:v>
                </c:pt>
                <c:pt idx="393">
                  <c:v>-1.6324924681713621E-3</c:v>
                </c:pt>
                <c:pt idx="394">
                  <c:v>-1.6959257690076918E-3</c:v>
                </c:pt>
                <c:pt idx="395">
                  <c:v>-1.740779636754286E-3</c:v>
                </c:pt>
                <c:pt idx="396">
                  <c:v>-1.7306382191018543E-3</c:v>
                </c:pt>
                <c:pt idx="397">
                  <c:v>-1.7206391369206792E-3</c:v>
                </c:pt>
                <c:pt idx="398">
                  <c:v>-1.7817157573586651E-3</c:v>
                </c:pt>
                <c:pt idx="399">
                  <c:v>-1.7904036381990729E-3</c:v>
                </c:pt>
                <c:pt idx="400">
                  <c:v>-1.8286718633940546E-3</c:v>
                </c:pt>
                <c:pt idx="401">
                  <c:v>-1.9247158208065829E-3</c:v>
                </c:pt>
                <c:pt idx="402">
                  <c:v>-1.9276786751966646E-3</c:v>
                </c:pt>
                <c:pt idx="403">
                  <c:v>-1.8025300444049208E-3</c:v>
                </c:pt>
                <c:pt idx="404">
                  <c:v>-1.8179985799881837E-3</c:v>
                </c:pt>
                <c:pt idx="405">
                  <c:v>-1.8495677471909167E-3</c:v>
                </c:pt>
                <c:pt idx="406">
                  <c:v>-1.7994884624196739E-3</c:v>
                </c:pt>
                <c:pt idx="407">
                  <c:v>-1.906549830426596E-3</c:v>
                </c:pt>
                <c:pt idx="408">
                  <c:v>-1.9132460309247701E-3</c:v>
                </c:pt>
                <c:pt idx="409">
                  <c:v>-1.7111204391650481E-3</c:v>
                </c:pt>
                <c:pt idx="410">
                  <c:v>-1.6767774030077287E-3</c:v>
                </c:pt>
                <c:pt idx="411">
                  <c:v>-1.7362272137036172E-3</c:v>
                </c:pt>
                <c:pt idx="412">
                  <c:v>-1.7952736917814238E-3</c:v>
                </c:pt>
                <c:pt idx="413">
                  <c:v>-1.6488365827767304E-3</c:v>
                </c:pt>
                <c:pt idx="414">
                  <c:v>-1.5406090709890186E-3</c:v>
                </c:pt>
                <c:pt idx="415">
                  <c:v>-1.5339582221233494E-3</c:v>
                </c:pt>
                <c:pt idx="416">
                  <c:v>-1.5609404044725772E-3</c:v>
                </c:pt>
                <c:pt idx="417">
                  <c:v>-1.4354941828347012E-3</c:v>
                </c:pt>
                <c:pt idx="418">
                  <c:v>-1.2850956002382341E-3</c:v>
                </c:pt>
                <c:pt idx="419">
                  <c:v>-1.2576959477789973E-3</c:v>
                </c:pt>
                <c:pt idx="420">
                  <c:v>-1.2531543285785041E-3</c:v>
                </c:pt>
                <c:pt idx="421">
                  <c:v>-1.1584722649841395E-3</c:v>
                </c:pt>
                <c:pt idx="422">
                  <c:v>-1.0671204223127173E-3</c:v>
                </c:pt>
                <c:pt idx="423">
                  <c:v>-9.8275644907352966E-4</c:v>
                </c:pt>
                <c:pt idx="424">
                  <c:v>-8.4553192546554801E-4</c:v>
                </c:pt>
                <c:pt idx="425">
                  <c:v>-6.9791947742514626E-4</c:v>
                </c:pt>
                <c:pt idx="426">
                  <c:v>-5.4133182558868675E-4</c:v>
                </c:pt>
                <c:pt idx="427">
                  <c:v>-4.5176674446201215E-4</c:v>
                </c:pt>
                <c:pt idx="428">
                  <c:v>-3.7850408850637063E-4</c:v>
                </c:pt>
                <c:pt idx="429">
                  <c:v>-2.708306125345783E-4</c:v>
                </c:pt>
                <c:pt idx="430">
                  <c:v>-1.0804008434467383E-4</c:v>
                </c:pt>
                <c:pt idx="431">
                  <c:v>1.2056660376202899E-4</c:v>
                </c:pt>
                <c:pt idx="432">
                  <c:v>2.4568132457891689E-4</c:v>
                </c:pt>
                <c:pt idx="433">
                  <c:v>3.7798860674453927E-4</c:v>
                </c:pt>
                <c:pt idx="434">
                  <c:v>6.1816552664240021E-4</c:v>
                </c:pt>
                <c:pt idx="435">
                  <c:v>7.5451054592673428E-4</c:v>
                </c:pt>
                <c:pt idx="436">
                  <c:v>9.8774585517369395E-4</c:v>
                </c:pt>
                <c:pt idx="437">
                  <c:v>1.1109095339666974E-3</c:v>
                </c:pt>
                <c:pt idx="438">
                  <c:v>1.3412668697750374E-3</c:v>
                </c:pt>
                <c:pt idx="439">
                  <c:v>1.6102573370834761E-3</c:v>
                </c:pt>
                <c:pt idx="440">
                  <c:v>1.7314400414196185E-3</c:v>
                </c:pt>
                <c:pt idx="441">
                  <c:v>1.981531602031239E-3</c:v>
                </c:pt>
                <c:pt idx="442">
                  <c:v>2.1815942038986846E-3</c:v>
                </c:pt>
                <c:pt idx="443">
                  <c:v>2.3942122652896858E-3</c:v>
                </c:pt>
                <c:pt idx="444">
                  <c:v>2.7286574897912308E-3</c:v>
                </c:pt>
                <c:pt idx="445">
                  <c:v>2.9253768823027104E-3</c:v>
                </c:pt>
                <c:pt idx="446">
                  <c:v>3.1702752133443424E-3</c:v>
                </c:pt>
                <c:pt idx="447">
                  <c:v>3.4304626575251129E-3</c:v>
                </c:pt>
                <c:pt idx="448">
                  <c:v>3.7538319362680483E-3</c:v>
                </c:pt>
                <c:pt idx="449">
                  <c:v>4.00157387046568E-3</c:v>
                </c:pt>
                <c:pt idx="450">
                  <c:v>4.2153726631162236E-3</c:v>
                </c:pt>
                <c:pt idx="451">
                  <c:v>4.6130995882197046E-3</c:v>
                </c:pt>
                <c:pt idx="452">
                  <c:v>4.8805684093463086E-3</c:v>
                </c:pt>
                <c:pt idx="453">
                  <c:v>5.2088658659052434E-3</c:v>
                </c:pt>
                <c:pt idx="454">
                  <c:v>5.4747417808256871E-3</c:v>
                </c:pt>
                <c:pt idx="455">
                  <c:v>5.8483059873187249E-3</c:v>
                </c:pt>
                <c:pt idx="456">
                  <c:v>6.1675107834153198E-3</c:v>
                </c:pt>
                <c:pt idx="457">
                  <c:v>6.4983779480832227E-3</c:v>
                </c:pt>
                <c:pt idx="458">
                  <c:v>6.8248451772599528E-3</c:v>
                </c:pt>
                <c:pt idx="459">
                  <c:v>7.0859795039273088E-3</c:v>
                </c:pt>
                <c:pt idx="460">
                  <c:v>7.514048520634975E-3</c:v>
                </c:pt>
                <c:pt idx="461">
                  <c:v>7.8702282029001758E-3</c:v>
                </c:pt>
                <c:pt idx="462">
                  <c:v>8.2222422540753071E-3</c:v>
                </c:pt>
                <c:pt idx="463">
                  <c:v>8.5080790794598293E-3</c:v>
                </c:pt>
                <c:pt idx="464">
                  <c:v>8.958148327491533E-3</c:v>
                </c:pt>
                <c:pt idx="465">
                  <c:v>9.2728495035639402E-3</c:v>
                </c:pt>
                <c:pt idx="466">
                  <c:v>9.7125719069400818E-3</c:v>
                </c:pt>
                <c:pt idx="467">
                  <c:v>1.00852664574827E-2</c:v>
                </c:pt>
                <c:pt idx="468">
                  <c:v>1.0458586194773967E-2</c:v>
                </c:pt>
                <c:pt idx="469">
                  <c:v>1.0879870890321719E-2</c:v>
                </c:pt>
                <c:pt idx="470">
                  <c:v>1.1324024939795396E-2</c:v>
                </c:pt>
                <c:pt idx="471">
                  <c:v>1.1649405769132481E-2</c:v>
                </c:pt>
                <c:pt idx="472">
                  <c:v>1.2097650866371268E-2</c:v>
                </c:pt>
                <c:pt idx="473">
                  <c:v>1.2541753296485714E-2</c:v>
                </c:pt>
                <c:pt idx="474">
                  <c:v>1.2918603353647029E-2</c:v>
                </c:pt>
                <c:pt idx="475">
                  <c:v>1.3349285085705098E-2</c:v>
                </c:pt>
                <c:pt idx="476">
                  <c:v>1.379419372478613E-2</c:v>
                </c:pt>
                <c:pt idx="477">
                  <c:v>1.420186616362884E-2</c:v>
                </c:pt>
                <c:pt idx="478">
                  <c:v>1.4618414607025676E-2</c:v>
                </c:pt>
                <c:pt idx="479">
                  <c:v>1.5126870383819546E-2</c:v>
                </c:pt>
                <c:pt idx="480">
                  <c:v>1.5543651991543839E-2</c:v>
                </c:pt>
                <c:pt idx="481">
                  <c:v>1.5977561523823347E-2</c:v>
                </c:pt>
                <c:pt idx="482">
                  <c:v>1.6456244780768792E-2</c:v>
                </c:pt>
                <c:pt idx="483">
                  <c:v>1.6883003776472005E-2</c:v>
                </c:pt>
                <c:pt idx="484">
                  <c:v>1.7325951165167663E-2</c:v>
                </c:pt>
                <c:pt idx="485">
                  <c:v>1.777930091844665E-2</c:v>
                </c:pt>
                <c:pt idx="486">
                  <c:v>1.8268231668779555E-2</c:v>
                </c:pt>
                <c:pt idx="487">
                  <c:v>1.8711488491268524E-2</c:v>
                </c:pt>
                <c:pt idx="488">
                  <c:v>1.9170597708994819E-2</c:v>
                </c:pt>
                <c:pt idx="489">
                  <c:v>1.9640377463619352E-2</c:v>
                </c:pt>
                <c:pt idx="490">
                  <c:v>2.0097810901912594E-2</c:v>
                </c:pt>
                <c:pt idx="491">
                  <c:v>2.0590744053635812E-2</c:v>
                </c:pt>
                <c:pt idx="492">
                  <c:v>2.1048684733353862E-2</c:v>
                </c:pt>
                <c:pt idx="493">
                  <c:v>2.1499207839856482E-2</c:v>
                </c:pt>
                <c:pt idx="494">
                  <c:v>2.1981955371837003E-2</c:v>
                </c:pt>
                <c:pt idx="495">
                  <c:v>2.2448885542640795E-2</c:v>
                </c:pt>
                <c:pt idx="496">
                  <c:v>2.2907525122640493E-2</c:v>
                </c:pt>
                <c:pt idx="497">
                  <c:v>2.3392604643533099E-2</c:v>
                </c:pt>
                <c:pt idx="498">
                  <c:v>2.3866599345990447E-2</c:v>
                </c:pt>
                <c:pt idx="499">
                  <c:v>2.4314151118144722E-2</c:v>
                </c:pt>
                <c:pt idx="500">
                  <c:v>2.4790022453349769E-2</c:v>
                </c:pt>
                <c:pt idx="501">
                  <c:v>2.5255924887263637E-2</c:v>
                </c:pt>
                <c:pt idx="502">
                  <c:v>2.5713693876098509E-2</c:v>
                </c:pt>
                <c:pt idx="503">
                  <c:v>2.6188699913484326E-2</c:v>
                </c:pt>
                <c:pt idx="504">
                  <c:v>2.6651889215864089E-2</c:v>
                </c:pt>
                <c:pt idx="505">
                  <c:v>2.7106836405718593E-2</c:v>
                </c:pt>
                <c:pt idx="506">
                  <c:v>2.7574324736868716E-2</c:v>
                </c:pt>
                <c:pt idx="507">
                  <c:v>2.8021787872839377E-2</c:v>
                </c:pt>
                <c:pt idx="508">
                  <c:v>2.8471655564242138E-2</c:v>
                </c:pt>
                <c:pt idx="509">
                  <c:v>2.8929206890736692E-2</c:v>
                </c:pt>
                <c:pt idx="510">
                  <c:v>2.9365748619360921E-2</c:v>
                </c:pt>
                <c:pt idx="511">
                  <c:v>2.9800051308023656E-2</c:v>
                </c:pt>
                <c:pt idx="512">
                  <c:v>3.02680767699679E-2</c:v>
                </c:pt>
                <c:pt idx="513">
                  <c:v>3.0681165296855939E-2</c:v>
                </c:pt>
                <c:pt idx="514">
                  <c:v>3.1098268123178285E-2</c:v>
                </c:pt>
                <c:pt idx="515">
                  <c:v>3.150930091844667E-2</c:v>
                </c:pt>
                <c:pt idx="516">
                  <c:v>3.192595116516761E-2</c:v>
                </c:pt>
                <c:pt idx="517">
                  <c:v>3.2353330537962854E-2</c:v>
                </c:pt>
                <c:pt idx="518">
                  <c:v>3.2774476034583999E-2</c:v>
                </c:pt>
                <c:pt idx="519">
                  <c:v>3.3161389089433668E-2</c:v>
                </c:pt>
                <c:pt idx="520">
                  <c:v>3.3544661686472632E-2</c:v>
                </c:pt>
                <c:pt idx="521">
                  <c:v>3.3921354330860243E-2</c:v>
                </c:pt>
                <c:pt idx="522">
                  <c:v>3.4316447451123722E-2</c:v>
                </c:pt>
                <c:pt idx="523">
                  <c:v>3.4704154792151387E-2</c:v>
                </c:pt>
                <c:pt idx="524">
                  <c:v>3.5049113435584034E-2</c:v>
                </c:pt>
                <c:pt idx="525">
                  <c:v>3.5403478090513973E-2</c:v>
                </c:pt>
                <c:pt idx="526">
                  <c:v>3.5776168963115029E-2</c:v>
                </c:pt>
                <c:pt idx="527">
                  <c:v>3.6099306168746625E-2</c:v>
                </c:pt>
                <c:pt idx="528">
                  <c:v>3.6426094767487316E-2</c:v>
                </c:pt>
                <c:pt idx="529">
                  <c:v>3.6750331182241525E-2</c:v>
                </c:pt>
                <c:pt idx="530">
                  <c:v>3.7051698920845644E-2</c:v>
                </c:pt>
                <c:pt idx="531">
                  <c:v>3.7394178220860497E-2</c:v>
                </c:pt>
                <c:pt idx="532">
                  <c:v>3.7686479924240734E-2</c:v>
                </c:pt>
                <c:pt idx="533">
                  <c:v>3.7945266457482474E-2</c:v>
                </c:pt>
                <c:pt idx="534">
                  <c:v>3.8261035639569341E-2</c:v>
                </c:pt>
                <c:pt idx="535">
                  <c:v>3.852549626913665E-2</c:v>
                </c:pt>
                <c:pt idx="536">
                  <c:v>3.8750610537301E-2</c:v>
                </c:pt>
                <c:pt idx="537">
                  <c:v>3.9016265082358226E-2</c:v>
                </c:pt>
                <c:pt idx="538">
                  <c:v>3.9239382504705766E-2</c:v>
                </c:pt>
                <c:pt idx="539">
                  <c:v>3.9482138366207176E-2</c:v>
                </c:pt>
                <c:pt idx="540">
                  <c:v>3.9658265391168845E-2</c:v>
                </c:pt>
                <c:pt idx="541">
                  <c:v>3.9876842823884984E-2</c:v>
                </c:pt>
                <c:pt idx="542">
                  <c:v>4.0014845177260061E-2</c:v>
                </c:pt>
                <c:pt idx="543">
                  <c:v>4.0195371431888172E-2</c:v>
                </c:pt>
                <c:pt idx="544">
                  <c:v>4.0367510783415383E-2</c:v>
                </c:pt>
                <c:pt idx="545">
                  <c:v>4.052079389658314E-2</c:v>
                </c:pt>
                <c:pt idx="546">
                  <c:v>4.0622863540038467E-2</c:v>
                </c:pt>
                <c:pt idx="547">
                  <c:v>4.0778485687986477E-2</c:v>
                </c:pt>
                <c:pt idx="548">
                  <c:v>4.0882668079065432E-2</c:v>
                </c:pt>
                <c:pt idx="549">
                  <c:v>4.1008218918244577E-2</c:v>
                </c:pt>
                <c:pt idx="550">
                  <c:v>4.107537915548154E-2</c:v>
                </c:pt>
                <c:pt idx="551">
                  <c:v>4.1162505892764545E-2</c:v>
                </c:pt>
                <c:pt idx="552">
                  <c:v>4.1144368615234628E-2</c:v>
                </c:pt>
                <c:pt idx="553">
                  <c:v>4.1247099407769772E-2</c:v>
                </c:pt>
                <c:pt idx="554">
                  <c:v>4.1249394015520024E-2</c:v>
                </c:pt>
                <c:pt idx="555">
                  <c:v>4.1216474537015935E-2</c:v>
                </c:pt>
                <c:pt idx="556">
                  <c:v>4.1211166382275344E-2</c:v>
                </c:pt>
                <c:pt idx="557">
                  <c:v>4.123949268589483E-2</c:v>
                </c:pt>
                <c:pt idx="558">
                  <c:v>4.1167248572061443E-2</c:v>
                </c:pt>
                <c:pt idx="559">
                  <c:v>4.1124665301459362E-2</c:v>
                </c:pt>
                <c:pt idx="560">
                  <c:v>4.1027141740671402E-2</c:v>
                </c:pt>
                <c:pt idx="561">
                  <c:v>4.0959393676002653E-2</c:v>
                </c:pt>
                <c:pt idx="562">
                  <c:v>4.0832207800462095E-2</c:v>
                </c:pt>
                <c:pt idx="563">
                  <c:v>4.0754263741523411E-2</c:v>
                </c:pt>
                <c:pt idx="564">
                  <c:v>4.0577745855173541E-2</c:v>
                </c:pt>
                <c:pt idx="565">
                  <c:v>4.0525282744157731E-2</c:v>
                </c:pt>
                <c:pt idx="566">
                  <c:v>4.0284476832013583E-2</c:v>
                </c:pt>
                <c:pt idx="567">
                  <c:v>4.0151241936481119E-2</c:v>
                </c:pt>
                <c:pt idx="568">
                  <c:v>3.9999169192712125E-2</c:v>
                </c:pt>
                <c:pt idx="569">
                  <c:v>3.9767566410870037E-2</c:v>
                </c:pt>
                <c:pt idx="570">
                  <c:v>3.9572238037644314E-2</c:v>
                </c:pt>
                <c:pt idx="571">
                  <c:v>3.9271720025544854E-2</c:v>
                </c:pt>
                <c:pt idx="572">
                  <c:v>3.9003876043897989E-2</c:v>
                </c:pt>
                <c:pt idx="573">
                  <c:v>3.8755223142514506E-2</c:v>
                </c:pt>
                <c:pt idx="574">
                  <c:v>3.8417824093185504E-2</c:v>
                </c:pt>
                <c:pt idx="575">
                  <c:v>3.8129048750697281E-2</c:v>
                </c:pt>
                <c:pt idx="576">
                  <c:v>3.7841122454767062E-2</c:v>
                </c:pt>
                <c:pt idx="577">
                  <c:v>3.747035866259868E-2</c:v>
                </c:pt>
                <c:pt idx="578">
                  <c:v>3.7131594497874121E-2</c:v>
                </c:pt>
                <c:pt idx="579">
                  <c:v>3.6840302825490528E-2</c:v>
                </c:pt>
                <c:pt idx="580">
                  <c:v>3.6440237024225192E-2</c:v>
                </c:pt>
                <c:pt idx="581">
                  <c:v>3.6028877018435157E-2</c:v>
                </c:pt>
                <c:pt idx="582">
                  <c:v>3.5552600652961425E-2</c:v>
                </c:pt>
                <c:pt idx="583">
                  <c:v>3.512144325572869E-2</c:v>
                </c:pt>
                <c:pt idx="584">
                  <c:v>3.4749059595526904E-2</c:v>
                </c:pt>
                <c:pt idx="585">
                  <c:v>3.4242078283719501E-2</c:v>
                </c:pt>
                <c:pt idx="586">
                  <c:v>3.3851986890508057E-2</c:v>
                </c:pt>
                <c:pt idx="587">
                  <c:v>3.3358126148147121E-2</c:v>
                </c:pt>
                <c:pt idx="588">
                  <c:v>3.2851212727335849E-2</c:v>
                </c:pt>
                <c:pt idx="589">
                  <c:v>3.2302326173825668E-2</c:v>
                </c:pt>
                <c:pt idx="590">
                  <c:v>3.1760422337891753E-2</c:v>
                </c:pt>
                <c:pt idx="591">
                  <c:v>3.1339212741568229E-2</c:v>
                </c:pt>
                <c:pt idx="592">
                  <c:v>3.0729261579382383E-2</c:v>
                </c:pt>
                <c:pt idx="593">
                  <c:v>3.0164981589072853E-2</c:v>
                </c:pt>
                <c:pt idx="594">
                  <c:v>2.9590511537580105E-2</c:v>
                </c:pt>
                <c:pt idx="595">
                  <c:v>2.8979170660455494E-2</c:v>
                </c:pt>
                <c:pt idx="596">
                  <c:v>2.8359737744147989E-2</c:v>
                </c:pt>
                <c:pt idx="597">
                  <c:v>2.7781662624060288E-2</c:v>
                </c:pt>
                <c:pt idx="598">
                  <c:v>2.7166723900693607E-2</c:v>
                </c:pt>
                <c:pt idx="599">
                  <c:v>2.653144747896477E-2</c:v>
                </c:pt>
                <c:pt idx="600">
                  <c:v>2.5903220859125192E-2</c:v>
                </c:pt>
                <c:pt idx="601">
                  <c:v>2.5289088427745188E-2</c:v>
                </c:pt>
                <c:pt idx="602">
                  <c:v>2.458028809265056E-2</c:v>
                </c:pt>
                <c:pt idx="603">
                  <c:v>2.4004390073525145E-2</c:v>
                </c:pt>
                <c:pt idx="604">
                  <c:v>2.3317114638096922E-2</c:v>
                </c:pt>
                <c:pt idx="605">
                  <c:v>2.2699997198258201E-2</c:v>
                </c:pt>
                <c:pt idx="606">
                  <c:v>2.202075244809143E-2</c:v>
                </c:pt>
                <c:pt idx="607">
                  <c:v>2.1344752849201912E-2</c:v>
                </c:pt>
                <c:pt idx="608">
                  <c:v>2.0656170238701546E-2</c:v>
                </c:pt>
                <c:pt idx="609">
                  <c:v>1.99019588659443E-2</c:v>
                </c:pt>
                <c:pt idx="610">
                  <c:v>1.9311916630206094E-2</c:v>
                </c:pt>
                <c:pt idx="611">
                  <c:v>1.8578515110366442E-2</c:v>
                </c:pt>
                <c:pt idx="612">
                  <c:v>1.7871132807531429E-2</c:v>
                </c:pt>
                <c:pt idx="613">
                  <c:v>1.7209011060027452E-2</c:v>
                </c:pt>
                <c:pt idx="614">
                  <c:v>1.6440417738489019E-2</c:v>
                </c:pt>
                <c:pt idx="615">
                  <c:v>1.5765378728241339E-2</c:v>
                </c:pt>
                <c:pt idx="616">
                  <c:v>1.5079344882565258E-2</c:v>
                </c:pt>
                <c:pt idx="617">
                  <c:v>1.4408642745470761E-2</c:v>
                </c:pt>
                <c:pt idx="618">
                  <c:v>1.3677493029480008E-2</c:v>
                </c:pt>
                <c:pt idx="619">
                  <c:v>1.2944581978158315E-2</c:v>
                </c:pt>
                <c:pt idx="620">
                  <c:v>1.237230744382143E-2</c:v>
                </c:pt>
                <c:pt idx="621">
                  <c:v>1.1640131087781648E-2</c:v>
                </c:pt>
                <c:pt idx="622">
                  <c:v>1.0992966885179905E-2</c:v>
                </c:pt>
                <c:pt idx="623">
                  <c:v>1.0259307000707504E-2</c:v>
                </c:pt>
                <c:pt idx="624">
                  <c:v>9.6849181436876181E-3</c:v>
                </c:pt>
                <c:pt idx="625">
                  <c:v>9.0888424633867159E-3</c:v>
                </c:pt>
                <c:pt idx="626">
                  <c:v>8.4133966973047591E-3</c:v>
                </c:pt>
                <c:pt idx="627">
                  <c:v>7.9016901830887328E-3</c:v>
                </c:pt>
                <c:pt idx="628">
                  <c:v>7.2915481385594852E-3</c:v>
                </c:pt>
                <c:pt idx="629">
                  <c:v>6.669442149235847E-3</c:v>
                </c:pt>
                <c:pt idx="630">
                  <c:v>6.1205975327069326E-3</c:v>
                </c:pt>
                <c:pt idx="631">
                  <c:v>5.5768147114752115E-3</c:v>
                </c:pt>
                <c:pt idx="632">
                  <c:v>5.0359255321869301E-3</c:v>
                </c:pt>
                <c:pt idx="633">
                  <c:v>4.6070127280729775E-3</c:v>
                </c:pt>
                <c:pt idx="634">
                  <c:v>4.1697349049246712E-3</c:v>
                </c:pt>
                <c:pt idx="635">
                  <c:v>3.7092461936301668E-3</c:v>
                </c:pt>
                <c:pt idx="636">
                  <c:v>3.3859443702210362E-3</c:v>
                </c:pt>
                <c:pt idx="637">
                  <c:v>2.9466430499440893E-3</c:v>
                </c:pt>
                <c:pt idx="638">
                  <c:v>2.6380056846935923E-3</c:v>
                </c:pt>
                <c:pt idx="639">
                  <c:v>2.3367963110437762E-3</c:v>
                </c:pt>
                <c:pt idx="640">
                  <c:v>2.0908150296133493E-3</c:v>
                </c:pt>
                <c:pt idx="641">
                  <c:v>1.8670411340550308E-3</c:v>
                </c:pt>
                <c:pt idx="642">
                  <c:v>1.7232714558783335E-3</c:v>
                </c:pt>
                <c:pt idx="643">
                  <c:v>1.7324924681709347E-3</c:v>
                </c:pt>
                <c:pt idx="644">
                  <c:v>1.685925769007654E-3</c:v>
                </c:pt>
                <c:pt idx="645">
                  <c:v>1.6827859240947513E-3</c:v>
                </c:pt>
                <c:pt idx="646">
                  <c:v>1.6968146852290589E-3</c:v>
                </c:pt>
                <c:pt idx="647">
                  <c:v>1.7906391369202496E-3</c:v>
                </c:pt>
                <c:pt idx="648">
                  <c:v>1.7707714899342086E-3</c:v>
                </c:pt>
                <c:pt idx="649">
                  <c:v>1.8304036381990296E-3</c:v>
                </c:pt>
                <c:pt idx="650">
                  <c:v>1.882290516918822E-3</c:v>
                </c:pt>
                <c:pt idx="651">
                  <c:v>1.8600747534541218E-3</c:v>
                </c:pt>
                <c:pt idx="652">
                  <c:v>1.9476786751966013E-3</c:v>
                </c:pt>
                <c:pt idx="653">
                  <c:v>1.7625300444048808E-3</c:v>
                </c:pt>
                <c:pt idx="654">
                  <c:v>1.804483352082914E-3</c:v>
                </c:pt>
                <c:pt idx="655">
                  <c:v>1.869567747191242E-3</c:v>
                </c:pt>
                <c:pt idx="656">
                  <c:v>1.9117127498750608E-3</c:v>
                </c:pt>
                <c:pt idx="657">
                  <c:v>1.9395598916023549E-3</c:v>
                </c:pt>
                <c:pt idx="658">
                  <c:v>1.8963359655788103E-3</c:v>
                </c:pt>
                <c:pt idx="659">
                  <c:v>1.7809728372167322E-3</c:v>
                </c:pt>
                <c:pt idx="660">
                  <c:v>1.7344759537765153E-3</c:v>
                </c:pt>
                <c:pt idx="661">
                  <c:v>1.7262272137028578E-3</c:v>
                </c:pt>
                <c:pt idx="662">
                  <c:v>1.724363320964345E-3</c:v>
                </c:pt>
                <c:pt idx="663">
                  <c:v>1.6696008961494258E-3</c:v>
                </c:pt>
                <c:pt idx="664">
                  <c:v>1.5963954476775899E-3</c:v>
                </c:pt>
                <c:pt idx="665">
                  <c:v>1.5384013070394442E-3</c:v>
                </c:pt>
                <c:pt idx="666">
                  <c:v>1.5953155505851746E-3</c:v>
                </c:pt>
                <c:pt idx="667">
                  <c:v>1.4857305070229421E-3</c:v>
                </c:pt>
                <c:pt idx="668">
                  <c:v>1.3250956002378023E-3</c:v>
                </c:pt>
                <c:pt idx="669">
                  <c:v>1.2460880880161562E-3</c:v>
                </c:pt>
                <c:pt idx="670">
                  <c:v>1.2231543285787516E-3</c:v>
                </c:pt>
                <c:pt idx="671">
                  <c:v>1.0591338169082809E-3</c:v>
                </c:pt>
                <c:pt idx="672">
                  <c:v>1.0671204223123842E-3</c:v>
                </c:pt>
                <c:pt idx="673">
                  <c:v>1.0250768937705712E-3</c:v>
                </c:pt>
                <c:pt idx="674">
                  <c:v>9.0225663214649199E-4</c:v>
                </c:pt>
                <c:pt idx="675">
                  <c:v>7.2352275486692319E-4</c:v>
                </c:pt>
                <c:pt idx="676">
                  <c:v>5.903802993793561E-4</c:v>
                </c:pt>
                <c:pt idx="677">
                  <c:v>5.0828545104542044E-4</c:v>
                </c:pt>
                <c:pt idx="678">
                  <c:v>2.9612395610179032E-4</c:v>
                </c:pt>
                <c:pt idx="679">
                  <c:v>1.9326845650297075E-4</c:v>
                </c:pt>
                <c:pt idx="680">
                  <c:v>1.0813619755911663E-4</c:v>
                </c:pt>
                <c:pt idx="681">
                  <c:v>-8.3828407760833112E-5</c:v>
                </c:pt>
                <c:pt idx="682">
                  <c:v>-2.256813245789524E-4</c:v>
                </c:pt>
                <c:pt idx="683">
                  <c:v>-4.1460031741530345E-4</c:v>
                </c:pt>
                <c:pt idx="684">
                  <c:v>-6.4278908572118487E-4</c:v>
                </c:pt>
                <c:pt idx="685">
                  <c:v>-7.4272715156087354E-4</c:v>
                </c:pt>
                <c:pt idx="686">
                  <c:v>-9.2479868359646167E-4</c:v>
                </c:pt>
                <c:pt idx="687">
                  <c:v>-1.1125708558812342E-3</c:v>
                </c:pt>
                <c:pt idx="688">
                  <c:v>-1.341266869775648E-3</c:v>
                </c:pt>
                <c:pt idx="689">
                  <c:v>-1.5902573370840667E-3</c:v>
                </c:pt>
                <c:pt idx="690">
                  <c:v>-1.6814400414196795E-3</c:v>
                </c:pt>
                <c:pt idx="691">
                  <c:v>-1.9350144264724811E-3</c:v>
                </c:pt>
                <c:pt idx="692">
                  <c:v>-2.2364430829499571E-3</c:v>
                </c:pt>
                <c:pt idx="693">
                  <c:v>-2.4356217650728373E-3</c:v>
                </c:pt>
                <c:pt idx="694">
                  <c:v>-2.7086574897914883E-3</c:v>
                </c:pt>
                <c:pt idx="695">
                  <c:v>-2.8643138377872912E-3</c:v>
                </c:pt>
                <c:pt idx="696">
                  <c:v>-3.1706388859043533E-3</c:v>
                </c:pt>
                <c:pt idx="697">
                  <c:v>-3.4921972555453928E-3</c:v>
                </c:pt>
                <c:pt idx="698">
                  <c:v>-3.7206418261466756E-3</c:v>
                </c:pt>
                <c:pt idx="699">
                  <c:v>-4.0215738704656445E-3</c:v>
                </c:pt>
                <c:pt idx="700">
                  <c:v>-4.2672675593989906E-3</c:v>
                </c:pt>
                <c:pt idx="701">
                  <c:v>-4.6505949200063013E-3</c:v>
                </c:pt>
                <c:pt idx="702">
                  <c:v>-4.87159974913981E-3</c:v>
                </c:pt>
                <c:pt idx="703">
                  <c:v>-5.2292833431446528E-3</c:v>
                </c:pt>
                <c:pt idx="704">
                  <c:v>-5.4526309272222573E-3</c:v>
                </c:pt>
                <c:pt idx="705">
                  <c:v>-5.8007938965832784E-3</c:v>
                </c:pt>
                <c:pt idx="706">
                  <c:v>-6.182460135777168E-3</c:v>
                </c:pt>
                <c:pt idx="707">
                  <c:v>-6.5083779480834547E-3</c:v>
                </c:pt>
                <c:pt idx="708">
                  <c:v>-6.7728754341741526E-3</c:v>
                </c:pt>
                <c:pt idx="709">
                  <c:v>-7.1459795039269802E-3</c:v>
                </c:pt>
                <c:pt idx="710">
                  <c:v>-7.4716171991407454E-3</c:v>
                </c:pt>
                <c:pt idx="711">
                  <c:v>-7.8474919720962211E-3</c:v>
                </c:pt>
                <c:pt idx="712">
                  <c:v>-8.2079157898374278E-3</c:v>
                </c:pt>
                <c:pt idx="713">
                  <c:v>-8.5321520111749094E-3</c:v>
                </c:pt>
                <c:pt idx="714">
                  <c:v>-8.948148327491523E-3</c:v>
                </c:pt>
                <c:pt idx="715">
                  <c:v>-9.2828495035637837E-3</c:v>
                </c:pt>
                <c:pt idx="716">
                  <c:v>-9.72178333832735E-3</c:v>
                </c:pt>
                <c:pt idx="717">
                  <c:v>-1.0060163787214749E-2</c:v>
                </c:pt>
                <c:pt idx="718">
                  <c:v>-1.050270427111355E-2</c:v>
                </c:pt>
                <c:pt idx="719">
                  <c:v>-1.088560510194736E-2</c:v>
                </c:pt>
                <c:pt idx="720">
                  <c:v>-1.1276541171635901E-2</c:v>
                </c:pt>
                <c:pt idx="721">
                  <c:v>-1.1700331182241619E-2</c:v>
                </c:pt>
                <c:pt idx="722">
                  <c:v>-1.211609476748754E-2</c:v>
                </c:pt>
                <c:pt idx="723">
                  <c:v>-1.2529306168746701E-2</c:v>
                </c:pt>
                <c:pt idx="724">
                  <c:v>-1.2948603353647004E-2</c:v>
                </c:pt>
                <c:pt idx="725">
                  <c:v>-1.3376962341559606E-2</c:v>
                </c:pt>
                <c:pt idx="726">
                  <c:v>-1.3784193724786176E-2</c:v>
                </c:pt>
                <c:pt idx="727">
                  <c:v>-1.422055564492003E-2</c:v>
                </c:pt>
                <c:pt idx="728">
                  <c:v>-1.4638414607025696E-2</c:v>
                </c:pt>
                <c:pt idx="729">
                  <c:v>-1.511135433086036E-2</c:v>
                </c:pt>
                <c:pt idx="730">
                  <c:v>-1.5534661686472884E-2</c:v>
                </c:pt>
                <c:pt idx="731">
                  <c:v>-1.5993777590987357E-2</c:v>
                </c:pt>
                <c:pt idx="732">
                  <c:v>-1.6428236948464403E-2</c:v>
                </c:pt>
                <c:pt idx="733">
                  <c:v>-1.6872720900867333E-2</c:v>
                </c:pt>
                <c:pt idx="734">
                  <c:v>-1.7357426129618214E-2</c:v>
                </c:pt>
                <c:pt idx="735">
                  <c:v>-1.7772538227386392E-2</c:v>
                </c:pt>
                <c:pt idx="736">
                  <c:v>-1.8268231668779666E-2</c:v>
                </c:pt>
                <c:pt idx="737">
                  <c:v>-1.8741488491268443E-2</c:v>
                </c:pt>
                <c:pt idx="738">
                  <c:v>-1.91834561442491E-2</c:v>
                </c:pt>
                <c:pt idx="739">
                  <c:v>-1.9651163217634382E-2</c:v>
                </c:pt>
                <c:pt idx="740">
                  <c:v>-2.0109917737061112E-2</c:v>
                </c:pt>
                <c:pt idx="741">
                  <c:v>-2.0570744053635737E-2</c:v>
                </c:pt>
                <c:pt idx="742">
                  <c:v>-2.1027287273508388E-2</c:v>
                </c:pt>
                <c:pt idx="743">
                  <c:v>-2.1534181974346422E-2</c:v>
                </c:pt>
                <c:pt idx="744">
                  <c:v>-2.1971955371837049E-2</c:v>
                </c:pt>
                <c:pt idx="745">
                  <c:v>-2.2447838565136435E-2</c:v>
                </c:pt>
                <c:pt idx="746">
                  <c:v>-2.2927525122640513E-2</c:v>
                </c:pt>
                <c:pt idx="747">
                  <c:v>-2.3387924858371656E-2</c:v>
                </c:pt>
                <c:pt idx="748">
                  <c:v>-2.3860124164609475E-2</c:v>
                </c:pt>
                <c:pt idx="749">
                  <c:v>-2.4324151118144732E-2</c:v>
                </c:pt>
                <c:pt idx="750">
                  <c:v>-2.4820202080135134E-2</c:v>
                </c:pt>
                <c:pt idx="751">
                  <c:v>-2.5255924887263637E-2</c:v>
                </c:pt>
                <c:pt idx="752">
                  <c:v>-2.5713693876098509E-2</c:v>
                </c:pt>
                <c:pt idx="753">
                  <c:v>-2.6188699913484326E-2</c:v>
                </c:pt>
                <c:pt idx="754">
                  <c:v>-2.6661889215864099E-2</c:v>
                </c:pt>
                <c:pt idx="755">
                  <c:v>-2.7106836405718593E-2</c:v>
                </c:pt>
                <c:pt idx="756">
                  <c:v>-2.7573490170119397E-2</c:v>
                </c:pt>
                <c:pt idx="757">
                  <c:v>-2.8019207839856564E-2</c:v>
                </c:pt>
                <c:pt idx="758">
                  <c:v>-2.8481655564242203E-2</c:v>
                </c:pt>
                <c:pt idx="759">
                  <c:v>-2.8923007992961269E-2</c:v>
                </c:pt>
                <c:pt idx="760">
                  <c:v>-2.9357810901912473E-2</c:v>
                </c:pt>
                <c:pt idx="761">
                  <c:v>-2.9800051308023545E-2</c:v>
                </c:pt>
                <c:pt idx="762">
                  <c:v>-3.0223456144249039E-2</c:v>
                </c:pt>
                <c:pt idx="763">
                  <c:v>-3.0681165296855883E-2</c:v>
                </c:pt>
                <c:pt idx="764">
                  <c:v>-3.111335266820886E-2</c:v>
                </c:pt>
                <c:pt idx="765">
                  <c:v>-3.1526107720785401E-2</c:v>
                </c:pt>
                <c:pt idx="766">
                  <c:v>-3.1944520202773663E-2</c:v>
                </c:pt>
                <c:pt idx="767">
                  <c:v>-3.237370118234667E-2</c:v>
                </c:pt>
                <c:pt idx="768">
                  <c:v>-3.2750272882107356E-2</c:v>
                </c:pt>
                <c:pt idx="769">
                  <c:v>-3.3185260284479823E-2</c:v>
                </c:pt>
                <c:pt idx="770">
                  <c:v>-3.3570231779500026E-2</c:v>
                </c:pt>
                <c:pt idx="771">
                  <c:v>-3.3931354330860253E-2</c:v>
                </c:pt>
                <c:pt idx="772">
                  <c:v>-3.4335528671551541E-2</c:v>
                </c:pt>
                <c:pt idx="773">
                  <c:v>-3.4704154792151498E-2</c:v>
                </c:pt>
                <c:pt idx="774">
                  <c:v>-3.5056632140277211E-2</c:v>
                </c:pt>
                <c:pt idx="775">
                  <c:v>-3.5417713799770711E-2</c:v>
                </c:pt>
                <c:pt idx="776">
                  <c:v>-3.5756168963114954E-2</c:v>
                </c:pt>
                <c:pt idx="777">
                  <c:v>-3.6116901387600264E-2</c:v>
                </c:pt>
                <c:pt idx="778">
                  <c:v>-3.6445379953634061E-2</c:v>
                </c:pt>
                <c:pt idx="779">
                  <c:v>-3.6750331182241525E-2</c:v>
                </c:pt>
                <c:pt idx="780">
                  <c:v>-3.7107023682824591E-2</c:v>
                </c:pt>
                <c:pt idx="781">
                  <c:v>-3.7388527088203394E-2</c:v>
                </c:pt>
                <c:pt idx="782">
                  <c:v>-3.7686479924240679E-2</c:v>
                </c:pt>
                <c:pt idx="783">
                  <c:v>-3.7982879446147921E-2</c:v>
                </c:pt>
                <c:pt idx="784">
                  <c:v>-3.8261035639569341E-2</c:v>
                </c:pt>
                <c:pt idx="785">
                  <c:v>-3.8505496269136241E-2</c:v>
                </c:pt>
                <c:pt idx="786">
                  <c:v>-3.87506105373015E-2</c:v>
                </c:pt>
                <c:pt idx="787">
                  <c:v>-3.9040418286682699E-2</c:v>
                </c:pt>
                <c:pt idx="788">
                  <c:v>-3.9253629208876095E-2</c:v>
                </c:pt>
                <c:pt idx="789">
                  <c:v>-3.9444795362079454E-2</c:v>
                </c:pt>
                <c:pt idx="790">
                  <c:v>-3.9678265391168976E-2</c:v>
                </c:pt>
                <c:pt idx="791">
                  <c:v>-3.988733309253184E-2</c:v>
                </c:pt>
                <c:pt idx="792">
                  <c:v>-4.00689010441731E-2</c:v>
                </c:pt>
                <c:pt idx="793">
                  <c:v>-4.0205371431887738E-2</c:v>
                </c:pt>
                <c:pt idx="794">
                  <c:v>-4.0412891988803545E-2</c:v>
                </c:pt>
                <c:pt idx="795">
                  <c:v>-4.0537405256596604E-2</c:v>
                </c:pt>
                <c:pt idx="796">
                  <c:v>-4.0654741780825288E-2</c:v>
                </c:pt>
                <c:pt idx="797">
                  <c:v>-4.0768485687986189E-2</c:v>
                </c:pt>
                <c:pt idx="798">
                  <c:v>-4.0852668079064847E-2</c:v>
                </c:pt>
                <c:pt idx="799">
                  <c:v>-4.1018218918244587E-2</c:v>
                </c:pt>
                <c:pt idx="800">
                  <c:v>-4.1037267559398793E-2</c:v>
                </c:pt>
                <c:pt idx="801">
                  <c:v>-4.1142505892764525E-2</c:v>
                </c:pt>
                <c:pt idx="802">
                  <c:v>-4.1178238026273184E-2</c:v>
                </c:pt>
                <c:pt idx="803">
                  <c:v>-4.1205470738601369E-2</c:v>
                </c:pt>
                <c:pt idx="804">
                  <c:v>-4.1219170193352361E-2</c:v>
                </c:pt>
                <c:pt idx="805">
                  <c:v>-4.1238773641068482E-2</c:v>
                </c:pt>
                <c:pt idx="806">
                  <c:v>-4.122865748979071E-2</c:v>
                </c:pt>
                <c:pt idx="807">
                  <c:v>-4.1215621765072596E-2</c:v>
                </c:pt>
                <c:pt idx="808">
                  <c:v>-4.1141996957850424E-2</c:v>
                </c:pt>
                <c:pt idx="809">
                  <c:v>-4.1111531602030738E-2</c:v>
                </c:pt>
                <c:pt idx="810">
                  <c:v>-4.10950416840003E-2</c:v>
                </c:pt>
                <c:pt idx="811">
                  <c:v>-4.101856236162188E-2</c:v>
                </c:pt>
                <c:pt idx="812">
                  <c:v>-4.0841266869775461E-2</c:v>
                </c:pt>
                <c:pt idx="813">
                  <c:v>-4.0727744163842006E-2</c:v>
                </c:pt>
                <c:pt idx="814">
                  <c:v>-4.060774585517346E-2</c:v>
                </c:pt>
                <c:pt idx="815">
                  <c:v>-4.0445282744157429E-2</c:v>
                </c:pt>
                <c:pt idx="816">
                  <c:v>-4.0379009410193123E-2</c:v>
                </c:pt>
                <c:pt idx="817">
                  <c:v>-4.013460031741567E-2</c:v>
                </c:pt>
                <c:pt idx="818">
                  <c:v>-3.9933481132404691E-2</c:v>
                </c:pt>
                <c:pt idx="819">
                  <c:v>-3.974756641087035E-2</c:v>
                </c:pt>
                <c:pt idx="820">
                  <c:v>-3.9542238037644228E-2</c:v>
                </c:pt>
                <c:pt idx="821">
                  <c:v>-3.9323037614922229E-2</c:v>
                </c:pt>
                <c:pt idx="822">
                  <c:v>-3.9013876043897222E-2</c:v>
                </c:pt>
                <c:pt idx="823">
                  <c:v>-3.8755223142513839E-2</c:v>
                </c:pt>
                <c:pt idx="824">
                  <c:v>-3.8413232708829015E-2</c:v>
                </c:pt>
                <c:pt idx="825">
                  <c:v>-3.8123366286770599E-2</c:v>
                </c:pt>
                <c:pt idx="826">
                  <c:v>-3.7841122454767007E-2</c:v>
                </c:pt>
                <c:pt idx="827">
                  <c:v>-3.7462628147325094E-2</c:v>
                </c:pt>
                <c:pt idx="828">
                  <c:v>-3.7210334425506864E-2</c:v>
                </c:pt>
                <c:pt idx="829">
                  <c:v>-3.6799837567686039E-2</c:v>
                </c:pt>
                <c:pt idx="830">
                  <c:v>-3.6400237024225096E-2</c:v>
                </c:pt>
                <c:pt idx="831">
                  <c:v>-3.6018877018435091E-2</c:v>
                </c:pt>
                <c:pt idx="832">
                  <c:v>-3.5612600652961013E-2</c:v>
                </c:pt>
                <c:pt idx="833">
                  <c:v>-3.516847115851307E-2</c:v>
                </c:pt>
                <c:pt idx="834">
                  <c:v>-3.472905959552719E-2</c:v>
                </c:pt>
                <c:pt idx="835">
                  <c:v>-3.4252644410346672E-2</c:v>
                </c:pt>
                <c:pt idx="836">
                  <c:v>-3.3795838314984561E-2</c:v>
                </c:pt>
                <c:pt idx="837">
                  <c:v>-3.3338126148147462E-2</c:v>
                </c:pt>
                <c:pt idx="838">
                  <c:v>-3.2871212727335813E-2</c:v>
                </c:pt>
                <c:pt idx="839">
                  <c:v>-3.2380899190780799E-2</c:v>
                </c:pt>
                <c:pt idx="840">
                  <c:v>-3.1770422337891346E-2</c:v>
                </c:pt>
                <c:pt idx="841">
                  <c:v>-3.1269212741567826E-2</c:v>
                </c:pt>
                <c:pt idx="842">
                  <c:v>-3.0687571750283693E-2</c:v>
                </c:pt>
                <c:pt idx="843">
                  <c:v>-3.019809714098784E-2</c:v>
                </c:pt>
                <c:pt idx="844">
                  <c:v>-2.9552752879661276E-2</c:v>
                </c:pt>
                <c:pt idx="845">
                  <c:v>-2.9019170660455063E-2</c:v>
                </c:pt>
                <c:pt idx="846">
                  <c:v>-2.8449737744147524E-2</c:v>
                </c:pt>
                <c:pt idx="847">
                  <c:v>-2.7760094338342645E-2</c:v>
                </c:pt>
                <c:pt idx="848">
                  <c:v>-2.7227107242040804E-2</c:v>
                </c:pt>
                <c:pt idx="849">
                  <c:v>-2.6666045308764041E-2</c:v>
                </c:pt>
                <c:pt idx="850">
                  <c:v>-2.5927267559398726E-2</c:v>
                </c:pt>
                <c:pt idx="851">
                  <c:v>-2.5362577742254366E-2</c:v>
                </c:pt>
                <c:pt idx="852">
                  <c:v>-2.4607333515997837E-2</c:v>
                </c:pt>
                <c:pt idx="853">
                  <c:v>-2.40268693396158E-2</c:v>
                </c:pt>
                <c:pt idx="854">
                  <c:v>-2.3385114524425363E-2</c:v>
                </c:pt>
                <c:pt idx="855">
                  <c:v>-2.2724558586958904E-2</c:v>
                </c:pt>
                <c:pt idx="856">
                  <c:v>-2.2011849097807359E-2</c:v>
                </c:pt>
                <c:pt idx="857">
                  <c:v>-2.1336110075493575E-2</c:v>
                </c:pt>
                <c:pt idx="858">
                  <c:v>-2.060676498546532E-2</c:v>
                </c:pt>
                <c:pt idx="859">
                  <c:v>-1.9941958865944659E-2</c:v>
                </c:pt>
                <c:pt idx="860">
                  <c:v>-1.9222771352223472E-2</c:v>
                </c:pt>
                <c:pt idx="861">
                  <c:v>-1.8533515110366786E-2</c:v>
                </c:pt>
                <c:pt idx="862">
                  <c:v>-1.7832240604750957E-2</c:v>
                </c:pt>
                <c:pt idx="863">
                  <c:v>-1.7239680638948235E-2</c:v>
                </c:pt>
                <c:pt idx="864">
                  <c:v>-1.6514999828422097E-2</c:v>
                </c:pt>
                <c:pt idx="865">
                  <c:v>-1.5793378728240888E-2</c:v>
                </c:pt>
                <c:pt idx="866">
                  <c:v>-1.5084611106308529E-2</c:v>
                </c:pt>
                <c:pt idx="867">
                  <c:v>-1.4491642745470303E-2</c:v>
                </c:pt>
                <c:pt idx="868">
                  <c:v>-1.3672705569411726E-2</c:v>
                </c:pt>
                <c:pt idx="869">
                  <c:v>-1.3048841525721021E-2</c:v>
                </c:pt>
                <c:pt idx="870">
                  <c:v>-1.2352975423106937E-2</c:v>
                </c:pt>
                <c:pt idx="871">
                  <c:v>-1.1697835228205271E-2</c:v>
                </c:pt>
                <c:pt idx="872">
                  <c:v>-1.0965192254269882E-2</c:v>
                </c:pt>
                <c:pt idx="873">
                  <c:v>-1.038430700070664E-2</c:v>
                </c:pt>
                <c:pt idx="874">
                  <c:v>-9.7593833124748602E-3</c:v>
                </c:pt>
                <c:pt idx="875">
                  <c:v>-8.9980385220359456E-3</c:v>
                </c:pt>
                <c:pt idx="876">
                  <c:v>-8.4869093587211161E-3</c:v>
                </c:pt>
                <c:pt idx="877">
                  <c:v>-7.9317802538873168E-3</c:v>
                </c:pt>
                <c:pt idx="878">
                  <c:v>-7.2897331148197627E-3</c:v>
                </c:pt>
                <c:pt idx="879">
                  <c:v>-6.7556840867977232E-3</c:v>
                </c:pt>
                <c:pt idx="880">
                  <c:v>-6.16065483806328E-3</c:v>
                </c:pt>
                <c:pt idx="881">
                  <c:v>-5.6622311734613497E-3</c:v>
                </c:pt>
                <c:pt idx="882">
                  <c:v>-4.9972853423706845E-3</c:v>
                </c:pt>
                <c:pt idx="883">
                  <c:v>-4.5523827868868411E-3</c:v>
                </c:pt>
                <c:pt idx="884">
                  <c:v>-4.1547114165017898E-3</c:v>
                </c:pt>
                <c:pt idx="885">
                  <c:v>-3.6429625454242748E-3</c:v>
                </c:pt>
                <c:pt idx="886">
                  <c:v>-3.3118486044416418E-3</c:v>
                </c:pt>
                <c:pt idx="887">
                  <c:v>-3.0289599927005029E-3</c:v>
                </c:pt>
                <c:pt idx="888">
                  <c:v>-2.6519358867944098E-3</c:v>
                </c:pt>
                <c:pt idx="889">
                  <c:v>-2.3027661809384009E-3</c:v>
                </c:pt>
                <c:pt idx="890">
                  <c:v>-2.1178095435801653E-3</c:v>
                </c:pt>
                <c:pt idx="891">
                  <c:v>-1.9012208290986321E-3</c:v>
                </c:pt>
                <c:pt idx="892">
                  <c:v>-1.7346021856129573E-3</c:v>
                </c:pt>
                <c:pt idx="893">
                  <c:v>-1.6803206117469993E-3</c:v>
                </c:pt>
                <c:pt idx="894">
                  <c:v>-1.6759257690076024E-3</c:v>
                </c:pt>
                <c:pt idx="895">
                  <c:v>-1.6892033392050254E-3</c:v>
                </c:pt>
                <c:pt idx="896">
                  <c:v>-1.7222377342441947E-3</c:v>
                </c:pt>
                <c:pt idx="897">
                  <c:v>-1.6881353425159812E-3</c:v>
                </c:pt>
                <c:pt idx="898">
                  <c:v>-1.7817157573577769E-3</c:v>
                </c:pt>
                <c:pt idx="899">
                  <c:v>-1.8304036381989464E-3</c:v>
                </c:pt>
                <c:pt idx="900">
                  <c:v>-1.812732440600151E-3</c:v>
                </c:pt>
                <c:pt idx="901">
                  <c:v>-1.8154192468624042E-3</c:v>
                </c:pt>
                <c:pt idx="902">
                  <c:v>-1.9624496333041364E-3</c:v>
                </c:pt>
                <c:pt idx="903">
                  <c:v>-1.760868937765725E-3</c:v>
                </c:pt>
                <c:pt idx="904">
                  <c:v>-1.8179985799884613E-3</c:v>
                </c:pt>
                <c:pt idx="905">
                  <c:v>-1.7766714715288789E-3</c:v>
                </c:pt>
                <c:pt idx="906">
                  <c:v>-1.8939199696546838E-3</c:v>
                </c:pt>
                <c:pt idx="907">
                  <c:v>-1.9510385073203407E-3</c:v>
                </c:pt>
                <c:pt idx="908">
                  <c:v>-1.8232460309246523E-3</c:v>
                </c:pt>
                <c:pt idx="909">
                  <c:v>-1.6808893519441315E-3</c:v>
                </c:pt>
                <c:pt idx="910">
                  <c:v>-1.6975061929661583E-3</c:v>
                </c:pt>
                <c:pt idx="911">
                  <c:v>-1.6847609591184587E-3</c:v>
                </c:pt>
                <c:pt idx="912">
                  <c:v>-1.7421211483048538E-3</c:v>
                </c:pt>
                <c:pt idx="913">
                  <c:v>-1.6157786754863179E-3</c:v>
                </c:pt>
                <c:pt idx="914">
                  <c:v>-1.5185446095168642E-3</c:v>
                </c:pt>
                <c:pt idx="915">
                  <c:v>-1.5279217162805503E-3</c:v>
                </c:pt>
                <c:pt idx="916">
                  <c:v>-1.6153155505844452E-3</c:v>
                </c:pt>
                <c:pt idx="917">
                  <c:v>-1.4485567442706626E-3</c:v>
                </c:pt>
                <c:pt idx="918">
                  <c:v>-1.3225532923503702E-3</c:v>
                </c:pt>
                <c:pt idx="919">
                  <c:v>-1.3092801996754944E-3</c:v>
                </c:pt>
                <c:pt idx="920">
                  <c:v>-1.2125242062622221E-3</c:v>
                </c:pt>
                <c:pt idx="921">
                  <c:v>-1.1491338169082321E-3</c:v>
                </c:pt>
                <c:pt idx="922">
                  <c:v>-1.0744751934839147E-3</c:v>
                </c:pt>
                <c:pt idx="923">
                  <c:v>-1.0227564490737362E-3</c:v>
                </c:pt>
                <c:pt idx="924">
                  <c:v>-8.8225663214719363E-4</c:v>
                </c:pt>
                <c:pt idx="925">
                  <c:v>-6.8909961399160613E-4</c:v>
                </c:pt>
                <c:pt idx="926">
                  <c:v>-5.967672911706412E-4</c:v>
                </c:pt>
                <c:pt idx="927">
                  <c:v>-4.6828545104538044E-4</c:v>
                </c:pt>
                <c:pt idx="928">
                  <c:v>-3.3318107084379101E-4</c:v>
                </c:pt>
                <c:pt idx="929">
                  <c:v>-1.7083061253447829E-4</c:v>
                </c:pt>
                <c:pt idx="930">
                  <c:v>-1.3823407837254553E-4</c:v>
                </c:pt>
                <c:pt idx="931">
                  <c:v>8.0566603761433875E-5</c:v>
                </c:pt>
                <c:pt idx="932">
                  <c:v>2.8348113240506123E-4</c:v>
                </c:pt>
                <c:pt idx="933">
                  <c:v>4.6833303030652251E-4</c:v>
                </c:pt>
                <c:pt idx="934">
                  <c:v>6.0357230493457426E-4</c:v>
                </c:pt>
                <c:pt idx="935">
                  <c:v>6.8688160148761002E-4</c:v>
                </c:pt>
                <c:pt idx="936">
                  <c:v>9.6774585517378497E-4</c:v>
                </c:pt>
                <c:pt idx="937">
                  <c:v>1.1325708558812542E-3</c:v>
                </c:pt>
                <c:pt idx="938">
                  <c:v>1.3512668697757135E-3</c:v>
                </c:pt>
                <c:pt idx="939">
                  <c:v>1.5693936760025617E-3</c:v>
                </c:pt>
                <c:pt idx="940">
                  <c:v>1.711440041419765E-3</c:v>
                </c:pt>
                <c:pt idx="941">
                  <c:v>1.9815316020310725E-3</c:v>
                </c:pt>
                <c:pt idx="942">
                  <c:v>2.1962414000594732E-3</c:v>
                </c:pt>
                <c:pt idx="943">
                  <c:v>2.4117847151911564E-3</c:v>
                </c:pt>
                <c:pt idx="944">
                  <c:v>2.7486574897910288E-3</c:v>
                </c:pt>
                <c:pt idx="945">
                  <c:v>2.9343138377873612E-3</c:v>
                </c:pt>
                <c:pt idx="946">
                  <c:v>3.2099465166611774E-3</c:v>
                </c:pt>
                <c:pt idx="947">
                  <c:v>3.5239671806102657E-3</c:v>
                </c:pt>
                <c:pt idx="948">
                  <c:v>3.7343686152345734E-3</c:v>
                </c:pt>
                <c:pt idx="949">
                  <c:v>4.0361618613411476E-3</c:v>
                </c:pt>
                <c:pt idx="950">
                  <c:v>4.2414803969314518E-3</c:v>
                </c:pt>
                <c:pt idx="951">
                  <c:v>4.6330995882199466E-3</c:v>
                </c:pt>
                <c:pt idx="952">
                  <c:v>4.8615997491402441E-3</c:v>
                </c:pt>
                <c:pt idx="953">
                  <c:v>5.2288658659054854E-3</c:v>
                </c:pt>
                <c:pt idx="954">
                  <c:v>5.504741780825495E-3</c:v>
                </c:pt>
                <c:pt idx="955">
                  <c:v>5.8042204525504126E-3</c:v>
                </c:pt>
                <c:pt idx="956">
                  <c:v>6.1675107834151532E-3</c:v>
                </c:pt>
                <c:pt idx="957">
                  <c:v>6.4518554320118215E-3</c:v>
                </c:pt>
                <c:pt idx="958">
                  <c:v>6.7828754341741626E-3</c:v>
                </c:pt>
                <c:pt idx="959">
                  <c:v>7.1056064665179774E-3</c:v>
                </c:pt>
                <c:pt idx="960">
                  <c:v>7.4616171991411795E-3</c:v>
                </c:pt>
                <c:pt idx="961">
                  <c:v>7.8658195534200837E-3</c:v>
                </c:pt>
                <c:pt idx="962">
                  <c:v>8.1922422540753881E-3</c:v>
                </c:pt>
                <c:pt idx="963">
                  <c:v>8.5780790794600659E-3</c:v>
                </c:pt>
                <c:pt idx="964">
                  <c:v>8.9706105373016931E-3</c:v>
                </c:pt>
                <c:pt idx="965">
                  <c:v>9.323691127961109E-3</c:v>
                </c:pt>
                <c:pt idx="966">
                  <c:v>9.6825719069400518E-3</c:v>
                </c:pt>
                <c:pt idx="967">
                  <c:v>1.0097694569277449E-2</c:v>
                </c:pt>
                <c:pt idx="968">
                  <c:v>1.0502704271113883E-2</c:v>
                </c:pt>
                <c:pt idx="969">
                  <c:v>1.088560510194736E-2</c:v>
                </c:pt>
                <c:pt idx="970">
                  <c:v>1.1281698920845629E-2</c:v>
                </c:pt>
                <c:pt idx="971">
                  <c:v>1.1678522318678664E-2</c:v>
                </c:pt>
                <c:pt idx="972">
                  <c:v>1.211609476748754E-2</c:v>
                </c:pt>
                <c:pt idx="973">
                  <c:v>1.2541753296485603E-2</c:v>
                </c:pt>
                <c:pt idx="974">
                  <c:v>1.2930271227391266E-2</c:v>
                </c:pt>
                <c:pt idx="975">
                  <c:v>1.33610272068726E-2</c:v>
                </c:pt>
                <c:pt idx="976">
                  <c:v>1.3796632140277598E-2</c:v>
                </c:pt>
                <c:pt idx="977">
                  <c:v>1.4221866163629027E-2</c:v>
                </c:pt>
                <c:pt idx="978">
                  <c:v>1.4647409428330815E-2</c:v>
                </c:pt>
                <c:pt idx="979">
                  <c:v>1.510135433086035E-2</c:v>
                </c:pt>
                <c:pt idx="980">
                  <c:v>1.5553651991543793E-2</c:v>
                </c:pt>
                <c:pt idx="981">
                  <c:v>1.5973777590987503E-2</c:v>
                </c:pt>
                <c:pt idx="982">
                  <c:v>1.6428236948464181E-2</c:v>
                </c:pt>
                <c:pt idx="983">
                  <c:v>1.6872720900867111E-2</c:v>
                </c:pt>
                <c:pt idx="984">
                  <c:v>1.734742612961826E-2</c:v>
                </c:pt>
                <c:pt idx="985">
                  <c:v>1.7779300918446761E-2</c:v>
                </c:pt>
                <c:pt idx="986">
                  <c:v>1.8278231668779621E-2</c:v>
                </c:pt>
                <c:pt idx="987">
                  <c:v>1.8714669782793458E-2</c:v>
                </c:pt>
                <c:pt idx="988">
                  <c:v>1.9180597708994718E-2</c:v>
                </c:pt>
                <c:pt idx="989">
                  <c:v>1.963005130802381E-2</c:v>
                </c:pt>
                <c:pt idx="990">
                  <c:v>2.0107810901912548E-2</c:v>
                </c:pt>
                <c:pt idx="991">
                  <c:v>2.0574679015270048E-2</c:v>
                </c:pt>
                <c:pt idx="992">
                  <c:v>2.1022963662741145E-2</c:v>
                </c:pt>
                <c:pt idx="993">
                  <c:v>2.1506672539946536E-2</c:v>
                </c:pt>
                <c:pt idx="994">
                  <c:v>2.1972700381420684E-2</c:v>
                </c:pt>
                <c:pt idx="995">
                  <c:v>2.2448885542640851E-2</c:v>
                </c:pt>
                <c:pt idx="996">
                  <c:v>2.2904684744261994E-2</c:v>
                </c:pt>
                <c:pt idx="997">
                  <c:v>2.3402604643533165E-2</c:v>
                </c:pt>
                <c:pt idx="998">
                  <c:v>2.3853693876098536E-2</c:v>
                </c:pt>
                <c:pt idx="999">
                  <c:v>2.431592488726364E-2</c:v>
                </c:pt>
                <c:pt idx="1000">
                  <c:v>2.4789999999999979E-2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2082672"/>
        <c:axId val="322086984"/>
      </c:scatterChart>
      <c:valAx>
        <c:axId val="322083456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2086200"/>
        <c:crossesAt val="-0.8"/>
        <c:crossBetween val="midCat"/>
      </c:valAx>
      <c:valAx>
        <c:axId val="322086200"/>
        <c:scaling>
          <c:orientation val="minMax"/>
          <c:max val="0.5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2083456"/>
        <c:crossesAt val="0"/>
        <c:crossBetween val="midCat"/>
      </c:valAx>
      <c:valAx>
        <c:axId val="322086984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2082672"/>
        <c:crosses val="max"/>
        <c:crossBetween val="midCat"/>
      </c:valAx>
      <c:valAx>
        <c:axId val="322082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20869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3187101056978857"/>
          <c:y val="0.71363598175411547"/>
          <c:w val="0.1968751509136237"/>
          <c:h val="0.1752573549397816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I_coil</c:v>
          </c:tx>
          <c:spPr>
            <a:ln w="317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TA_10turns_10mm_JcBean_n25!$R$3:$R$1050</c:f>
              <c:numCache>
                <c:formatCode>0.00E+00</c:formatCode>
                <c:ptCount val="1048"/>
                <c:pt idx="0">
                  <c:v>1.12552E-5</c:v>
                </c:pt>
                <c:pt idx="1">
                  <c:v>5.6404000000000003E-3</c:v>
                </c:pt>
                <c:pt idx="2">
                  <c:v>1.12856E-2</c:v>
                </c:pt>
                <c:pt idx="3">
                  <c:v>1.70184E-2</c:v>
                </c:pt>
                <c:pt idx="4">
                  <c:v>2.2607200000000001E-2</c:v>
                </c:pt>
                <c:pt idx="5">
                  <c:v>2.8202400000000002E-2</c:v>
                </c:pt>
                <c:pt idx="6">
                  <c:v>3.3880800000000003E-2</c:v>
                </c:pt>
                <c:pt idx="7">
                  <c:v>3.952E-2</c:v>
                </c:pt>
                <c:pt idx="8">
                  <c:v>4.4970400000000001E-2</c:v>
                </c:pt>
                <c:pt idx="9">
                  <c:v>5.0694400000000008E-2</c:v>
                </c:pt>
                <c:pt idx="10">
                  <c:v>5.6303200000000005E-2</c:v>
                </c:pt>
                <c:pt idx="11">
                  <c:v>6.1748000000000004E-2</c:v>
                </c:pt>
                <c:pt idx="12">
                  <c:v>6.7339200000000002E-2</c:v>
                </c:pt>
                <c:pt idx="13">
                  <c:v>7.2913599999999995E-2</c:v>
                </c:pt>
                <c:pt idx="14">
                  <c:v>7.8481600000000012E-2</c:v>
                </c:pt>
                <c:pt idx="15">
                  <c:v>8.3968000000000001E-2</c:v>
                </c:pt>
                <c:pt idx="16">
                  <c:v>8.9512000000000008E-2</c:v>
                </c:pt>
                <c:pt idx="17">
                  <c:v>9.5024000000000011E-2</c:v>
                </c:pt>
                <c:pt idx="18">
                  <c:v>0.10048800000000001</c:v>
                </c:pt>
                <c:pt idx="19">
                  <c:v>0.10612000000000001</c:v>
                </c:pt>
                <c:pt idx="20">
                  <c:v>0.11150400000000001</c:v>
                </c:pt>
                <c:pt idx="21">
                  <c:v>0.11691199999999999</c:v>
                </c:pt>
                <c:pt idx="22">
                  <c:v>0.12232000000000001</c:v>
                </c:pt>
                <c:pt idx="23">
                  <c:v>0.12774400000000002</c:v>
                </c:pt>
                <c:pt idx="24">
                  <c:v>0.13328800000000002</c:v>
                </c:pt>
                <c:pt idx="25">
                  <c:v>0.138456</c:v>
                </c:pt>
                <c:pt idx="26">
                  <c:v>0.143848</c:v>
                </c:pt>
                <c:pt idx="27">
                  <c:v>0.14915200000000001</c:v>
                </c:pt>
                <c:pt idx="28">
                  <c:v>0.15444000000000002</c:v>
                </c:pt>
                <c:pt idx="29">
                  <c:v>0.15972800000000001</c:v>
                </c:pt>
                <c:pt idx="30">
                  <c:v>0.165024</c:v>
                </c:pt>
                <c:pt idx="31">
                  <c:v>0.17022400000000001</c:v>
                </c:pt>
                <c:pt idx="32">
                  <c:v>0.17538400000000001</c:v>
                </c:pt>
                <c:pt idx="33">
                  <c:v>0.18057600000000001</c:v>
                </c:pt>
                <c:pt idx="34">
                  <c:v>0.185672</c:v>
                </c:pt>
                <c:pt idx="35">
                  <c:v>0.19092000000000001</c:v>
                </c:pt>
                <c:pt idx="36">
                  <c:v>0.19584800000000002</c:v>
                </c:pt>
                <c:pt idx="37">
                  <c:v>0.20101600000000003</c:v>
                </c:pt>
                <c:pt idx="38">
                  <c:v>0.205904</c:v>
                </c:pt>
                <c:pt idx="39">
                  <c:v>0.21104000000000001</c:v>
                </c:pt>
                <c:pt idx="40">
                  <c:v>0.21584800000000001</c:v>
                </c:pt>
                <c:pt idx="41">
                  <c:v>0.22079200000000002</c:v>
                </c:pt>
                <c:pt idx="42">
                  <c:v>0.22580800000000001</c:v>
                </c:pt>
                <c:pt idx="43">
                  <c:v>0.23051199999999999</c:v>
                </c:pt>
                <c:pt idx="44">
                  <c:v>0.23533600000000002</c:v>
                </c:pt>
                <c:pt idx="45">
                  <c:v>0.24018400000000004</c:v>
                </c:pt>
                <c:pt idx="46">
                  <c:v>0.24483200000000002</c:v>
                </c:pt>
                <c:pt idx="47">
                  <c:v>0.24949600000000002</c:v>
                </c:pt>
                <c:pt idx="48">
                  <c:v>0.25414400000000004</c:v>
                </c:pt>
                <c:pt idx="49">
                  <c:v>0.25880000000000003</c:v>
                </c:pt>
                <c:pt idx="50">
                  <c:v>0.26342399999999999</c:v>
                </c:pt>
                <c:pt idx="51">
                  <c:v>0.267872</c:v>
                </c:pt>
                <c:pt idx="52">
                  <c:v>0.272368</c:v>
                </c:pt>
                <c:pt idx="53">
                  <c:v>0.27681600000000001</c:v>
                </c:pt>
                <c:pt idx="54">
                  <c:v>0.28136800000000001</c:v>
                </c:pt>
                <c:pt idx="55">
                  <c:v>0.28567199999999998</c:v>
                </c:pt>
                <c:pt idx="56">
                  <c:v>0.290016</c:v>
                </c:pt>
                <c:pt idx="57">
                  <c:v>0.29419200000000001</c:v>
                </c:pt>
                <c:pt idx="58">
                  <c:v>0.29848800000000003</c:v>
                </c:pt>
                <c:pt idx="59">
                  <c:v>0.302672</c:v>
                </c:pt>
                <c:pt idx="60">
                  <c:v>0.30671999999999999</c:v>
                </c:pt>
                <c:pt idx="61">
                  <c:v>0.31089600000000001</c:v>
                </c:pt>
                <c:pt idx="62">
                  <c:v>0.31496800000000003</c:v>
                </c:pt>
                <c:pt idx="63">
                  <c:v>0.31884800000000002</c:v>
                </c:pt>
                <c:pt idx="64">
                  <c:v>0.322712</c:v>
                </c:pt>
                <c:pt idx="65">
                  <c:v>0.32666400000000001</c:v>
                </c:pt>
                <c:pt idx="66">
                  <c:v>0.33044800000000002</c:v>
                </c:pt>
                <c:pt idx="67">
                  <c:v>0.33435200000000004</c:v>
                </c:pt>
                <c:pt idx="68">
                  <c:v>0.33795999999999998</c:v>
                </c:pt>
                <c:pt idx="69">
                  <c:v>0.34166400000000002</c:v>
                </c:pt>
                <c:pt idx="70">
                  <c:v>0.34529600000000005</c:v>
                </c:pt>
                <c:pt idx="71">
                  <c:v>0.34878400000000004</c:v>
                </c:pt>
                <c:pt idx="72">
                  <c:v>0.35239999999999999</c:v>
                </c:pt>
                <c:pt idx="73">
                  <c:v>0.35575200000000001</c:v>
                </c:pt>
                <c:pt idx="74">
                  <c:v>0.35911999999999999</c:v>
                </c:pt>
                <c:pt idx="75">
                  <c:v>0.36253600000000002</c:v>
                </c:pt>
                <c:pt idx="76">
                  <c:v>0.36579200000000001</c:v>
                </c:pt>
                <c:pt idx="77">
                  <c:v>0.36899200000000004</c:v>
                </c:pt>
                <c:pt idx="78">
                  <c:v>0.372168</c:v>
                </c:pt>
                <c:pt idx="79">
                  <c:v>0.37526399999999999</c:v>
                </c:pt>
                <c:pt idx="80">
                  <c:v>0.37832800000000005</c:v>
                </c:pt>
                <c:pt idx="81">
                  <c:v>0.38131199999999998</c:v>
                </c:pt>
                <c:pt idx="82">
                  <c:v>0.38432800000000006</c:v>
                </c:pt>
                <c:pt idx="83">
                  <c:v>0.387048</c:v>
                </c:pt>
                <c:pt idx="84">
                  <c:v>0.389936</c:v>
                </c:pt>
                <c:pt idx="85">
                  <c:v>0.39277600000000001</c:v>
                </c:pt>
                <c:pt idx="86">
                  <c:v>0.39538400000000001</c:v>
                </c:pt>
                <c:pt idx="87">
                  <c:v>0.39804</c:v>
                </c:pt>
                <c:pt idx="88">
                  <c:v>0.40064000000000005</c:v>
                </c:pt>
                <c:pt idx="89">
                  <c:v>0.40298400000000001</c:v>
                </c:pt>
                <c:pt idx="90">
                  <c:v>0.40549600000000002</c:v>
                </c:pt>
                <c:pt idx="91">
                  <c:v>0.407752</c:v>
                </c:pt>
                <c:pt idx="92">
                  <c:v>0.41003999999999996</c:v>
                </c:pt>
                <c:pt idx="93">
                  <c:v>0.41231200000000001</c:v>
                </c:pt>
                <c:pt idx="94">
                  <c:v>0.41452800000000001</c:v>
                </c:pt>
                <c:pt idx="95">
                  <c:v>0.41664000000000001</c:v>
                </c:pt>
                <c:pt idx="96">
                  <c:v>0.41861599999999999</c:v>
                </c:pt>
                <c:pt idx="97">
                  <c:v>0.42060800000000004</c:v>
                </c:pt>
                <c:pt idx="98">
                  <c:v>0.422512</c:v>
                </c:pt>
                <c:pt idx="99">
                  <c:v>0.42445600000000006</c:v>
                </c:pt>
                <c:pt idx="100">
                  <c:v>0.42610400000000004</c:v>
                </c:pt>
                <c:pt idx="101">
                  <c:v>0.42778400000000005</c:v>
                </c:pt>
                <c:pt idx="102">
                  <c:v>0.42946400000000007</c:v>
                </c:pt>
                <c:pt idx="103">
                  <c:v>0.43108000000000002</c:v>
                </c:pt>
                <c:pt idx="104">
                  <c:v>0.43251200000000001</c:v>
                </c:pt>
                <c:pt idx="105">
                  <c:v>0.43408000000000002</c:v>
                </c:pt>
                <c:pt idx="106">
                  <c:v>0.435336</c:v>
                </c:pt>
                <c:pt idx="107">
                  <c:v>0.43669600000000003</c:v>
                </c:pt>
                <c:pt idx="108">
                  <c:v>0.43792799999999998</c:v>
                </c:pt>
                <c:pt idx="109">
                  <c:v>0.43909600000000004</c:v>
                </c:pt>
                <c:pt idx="110">
                  <c:v>0.44018400000000002</c:v>
                </c:pt>
                <c:pt idx="111">
                  <c:v>0.44109600000000004</c:v>
                </c:pt>
                <c:pt idx="112">
                  <c:v>0.44212000000000001</c:v>
                </c:pt>
                <c:pt idx="113">
                  <c:v>0.44296000000000008</c:v>
                </c:pt>
                <c:pt idx="114">
                  <c:v>0.44376000000000004</c:v>
                </c:pt>
                <c:pt idx="115">
                  <c:v>0.44452799999999998</c:v>
                </c:pt>
                <c:pt idx="116">
                  <c:v>0.44516000000000006</c:v>
                </c:pt>
                <c:pt idx="117">
                  <c:v>0.44583999999999996</c:v>
                </c:pt>
                <c:pt idx="118">
                  <c:v>0.44627200000000006</c:v>
                </c:pt>
                <c:pt idx="119">
                  <c:v>0.44678400000000001</c:v>
                </c:pt>
                <c:pt idx="120">
                  <c:v>0.44716800000000007</c:v>
                </c:pt>
                <c:pt idx="121">
                  <c:v>0.44744</c:v>
                </c:pt>
                <c:pt idx="122">
                  <c:v>0.44770399999999999</c:v>
                </c:pt>
                <c:pt idx="123">
                  <c:v>0.44786400000000004</c:v>
                </c:pt>
                <c:pt idx="124">
                  <c:v>0.44796800000000003</c:v>
                </c:pt>
                <c:pt idx="125">
                  <c:v>0.44800000000000001</c:v>
                </c:pt>
                <c:pt idx="126">
                  <c:v>0.44796000000000008</c:v>
                </c:pt>
                <c:pt idx="127">
                  <c:v>0.447824</c:v>
                </c:pt>
                <c:pt idx="128">
                  <c:v>0.44767200000000007</c:v>
                </c:pt>
                <c:pt idx="129">
                  <c:v>0.44740800000000003</c:v>
                </c:pt>
                <c:pt idx="130">
                  <c:v>0.447104</c:v>
                </c:pt>
                <c:pt idx="131">
                  <c:v>0.446712</c:v>
                </c:pt>
                <c:pt idx="132">
                  <c:v>0.44622400000000001</c:v>
                </c:pt>
                <c:pt idx="133">
                  <c:v>0.44558400000000004</c:v>
                </c:pt>
                <c:pt idx="134">
                  <c:v>0.44513599999999998</c:v>
                </c:pt>
                <c:pt idx="135">
                  <c:v>0.44443199999999999</c:v>
                </c:pt>
                <c:pt idx="136">
                  <c:v>0.44368800000000003</c:v>
                </c:pt>
                <c:pt idx="137">
                  <c:v>0.44273599999999996</c:v>
                </c:pt>
                <c:pt idx="138">
                  <c:v>0.44191200000000003</c:v>
                </c:pt>
                <c:pt idx="139">
                  <c:v>0.44088000000000005</c:v>
                </c:pt>
                <c:pt idx="140">
                  <c:v>0.44</c:v>
                </c:pt>
                <c:pt idx="141">
                  <c:v>0.43874399999999997</c:v>
                </c:pt>
                <c:pt idx="142">
                  <c:v>0.43777600000000005</c:v>
                </c:pt>
                <c:pt idx="143">
                  <c:v>0.43636800000000003</c:v>
                </c:pt>
                <c:pt idx="144">
                  <c:v>0.43521599999999999</c:v>
                </c:pt>
                <c:pt idx="145">
                  <c:v>0.43391200000000002</c:v>
                </c:pt>
                <c:pt idx="146">
                  <c:v>0.43227200000000005</c:v>
                </c:pt>
                <c:pt idx="147">
                  <c:v>0.43090400000000001</c:v>
                </c:pt>
                <c:pt idx="148">
                  <c:v>0.42939200000000005</c:v>
                </c:pt>
                <c:pt idx="149">
                  <c:v>0.42763200000000001</c:v>
                </c:pt>
                <c:pt idx="150">
                  <c:v>0.42605600000000005</c:v>
                </c:pt>
                <c:pt idx="151">
                  <c:v>0.42393599999999998</c:v>
                </c:pt>
                <c:pt idx="152">
                  <c:v>0.4224</c:v>
                </c:pt>
                <c:pt idx="153">
                  <c:v>0.42052</c:v>
                </c:pt>
                <c:pt idx="154">
                  <c:v>0.41850400000000004</c:v>
                </c:pt>
                <c:pt idx="155">
                  <c:v>0.41641600000000001</c:v>
                </c:pt>
                <c:pt idx="156">
                  <c:v>0.41442400000000001</c:v>
                </c:pt>
                <c:pt idx="157">
                  <c:v>0.412248</c:v>
                </c:pt>
                <c:pt idx="158">
                  <c:v>0.40982400000000002</c:v>
                </c:pt>
                <c:pt idx="159">
                  <c:v>0.40738400000000002</c:v>
                </c:pt>
                <c:pt idx="160">
                  <c:v>0.40533600000000003</c:v>
                </c:pt>
                <c:pt idx="161">
                  <c:v>0.40278400000000003</c:v>
                </c:pt>
                <c:pt idx="162">
                  <c:v>0.400368</c:v>
                </c:pt>
                <c:pt idx="163">
                  <c:v>0.39780799999999999</c:v>
                </c:pt>
                <c:pt idx="164">
                  <c:v>0.39519200000000004</c:v>
                </c:pt>
                <c:pt idx="165">
                  <c:v>0.39237600000000006</c:v>
                </c:pt>
                <c:pt idx="166">
                  <c:v>0.38964799999999999</c:v>
                </c:pt>
                <c:pt idx="167">
                  <c:v>0.38703200000000004</c:v>
                </c:pt>
                <c:pt idx="168">
                  <c:v>0.38380800000000004</c:v>
                </c:pt>
                <c:pt idx="169">
                  <c:v>0.38078400000000001</c:v>
                </c:pt>
                <c:pt idx="170">
                  <c:v>0.37808800000000004</c:v>
                </c:pt>
                <c:pt idx="171">
                  <c:v>0.37510399999999999</c:v>
                </c:pt>
                <c:pt idx="172">
                  <c:v>0.37198400000000004</c:v>
                </c:pt>
                <c:pt idx="173">
                  <c:v>0.36857600000000001</c:v>
                </c:pt>
                <c:pt idx="174">
                  <c:v>0.36571199999999998</c:v>
                </c:pt>
                <c:pt idx="175">
                  <c:v>0.36231999999999998</c:v>
                </c:pt>
                <c:pt idx="176">
                  <c:v>0.35880800000000002</c:v>
                </c:pt>
                <c:pt idx="177">
                  <c:v>0.35560800000000004</c:v>
                </c:pt>
                <c:pt idx="178">
                  <c:v>0.352136</c:v>
                </c:pt>
                <c:pt idx="179">
                  <c:v>0.34872800000000004</c:v>
                </c:pt>
                <c:pt idx="180">
                  <c:v>0.34517600000000004</c:v>
                </c:pt>
                <c:pt idx="181">
                  <c:v>0.34128000000000003</c:v>
                </c:pt>
                <c:pt idx="182">
                  <c:v>0.33767199999999997</c:v>
                </c:pt>
                <c:pt idx="183">
                  <c:v>0.33375199999999999</c:v>
                </c:pt>
                <c:pt idx="184">
                  <c:v>0.33004</c:v>
                </c:pt>
                <c:pt idx="185">
                  <c:v>0.32649600000000001</c:v>
                </c:pt>
                <c:pt idx="186">
                  <c:v>0.322496</c:v>
                </c:pt>
                <c:pt idx="187">
                  <c:v>0.31863200000000003</c:v>
                </c:pt>
                <c:pt idx="188">
                  <c:v>0.31459999999999999</c:v>
                </c:pt>
                <c:pt idx="189">
                  <c:v>0.31046400000000002</c:v>
                </c:pt>
                <c:pt idx="190">
                  <c:v>0.306392</c:v>
                </c:pt>
                <c:pt idx="191">
                  <c:v>0.30239199999999999</c:v>
                </c:pt>
                <c:pt idx="192">
                  <c:v>0.29826400000000003</c:v>
                </c:pt>
                <c:pt idx="193">
                  <c:v>0.29388000000000003</c:v>
                </c:pt>
                <c:pt idx="194">
                  <c:v>0.28978400000000004</c:v>
                </c:pt>
                <c:pt idx="195">
                  <c:v>0.28555200000000003</c:v>
                </c:pt>
                <c:pt idx="196">
                  <c:v>0.28101599999999999</c:v>
                </c:pt>
                <c:pt idx="197">
                  <c:v>0.27654400000000001</c:v>
                </c:pt>
                <c:pt idx="198">
                  <c:v>0.272144</c:v>
                </c:pt>
                <c:pt idx="199">
                  <c:v>0.267424</c:v>
                </c:pt>
                <c:pt idx="200">
                  <c:v>0.26301599999999997</c:v>
                </c:pt>
                <c:pt idx="201">
                  <c:v>0.25862399999999997</c:v>
                </c:pt>
                <c:pt idx="202">
                  <c:v>0.25397600000000004</c:v>
                </c:pt>
                <c:pt idx="203">
                  <c:v>0.24948000000000004</c:v>
                </c:pt>
                <c:pt idx="204">
                  <c:v>0.244704</c:v>
                </c:pt>
                <c:pt idx="205">
                  <c:v>0.23983200000000002</c:v>
                </c:pt>
                <c:pt idx="206">
                  <c:v>0.23521600000000001</c:v>
                </c:pt>
                <c:pt idx="207">
                  <c:v>0.23028000000000004</c:v>
                </c:pt>
                <c:pt idx="208">
                  <c:v>0.22561599999999998</c:v>
                </c:pt>
                <c:pt idx="209">
                  <c:v>0.22070400000000001</c:v>
                </c:pt>
                <c:pt idx="210">
                  <c:v>0.215752</c:v>
                </c:pt>
                <c:pt idx="211">
                  <c:v>0.21082399999999998</c:v>
                </c:pt>
                <c:pt idx="212">
                  <c:v>0.20564000000000002</c:v>
                </c:pt>
                <c:pt idx="213">
                  <c:v>0.200848</c:v>
                </c:pt>
                <c:pt idx="214">
                  <c:v>0.195824</c:v>
                </c:pt>
                <c:pt idx="215">
                  <c:v>0.19066400000000003</c:v>
                </c:pt>
                <c:pt idx="216">
                  <c:v>0.185616</c:v>
                </c:pt>
                <c:pt idx="217">
                  <c:v>0.18045600000000001</c:v>
                </c:pt>
                <c:pt idx="218">
                  <c:v>0.17488800000000002</c:v>
                </c:pt>
                <c:pt idx="219">
                  <c:v>0.170072</c:v>
                </c:pt>
                <c:pt idx="220">
                  <c:v>0.16473599999999999</c:v>
                </c:pt>
                <c:pt idx="221">
                  <c:v>0.159496</c:v>
                </c:pt>
                <c:pt idx="222">
                  <c:v>0.15428</c:v>
                </c:pt>
                <c:pt idx="223">
                  <c:v>0.14896800000000002</c:v>
                </c:pt>
                <c:pt idx="224">
                  <c:v>0.14355999999999999</c:v>
                </c:pt>
                <c:pt idx="225">
                  <c:v>0.13836800000000002</c:v>
                </c:pt>
                <c:pt idx="226">
                  <c:v>0.13275200000000001</c:v>
                </c:pt>
                <c:pt idx="227">
                  <c:v>0.12760000000000002</c:v>
                </c:pt>
                <c:pt idx="228">
                  <c:v>0.12221600000000002</c:v>
                </c:pt>
                <c:pt idx="229">
                  <c:v>0.116784</c:v>
                </c:pt>
                <c:pt idx="230">
                  <c:v>0.111384</c:v>
                </c:pt>
                <c:pt idx="231">
                  <c:v>0.105824</c:v>
                </c:pt>
                <c:pt idx="232">
                  <c:v>0.100392</c:v>
                </c:pt>
                <c:pt idx="233">
                  <c:v>9.4904000000000002E-2</c:v>
                </c:pt>
                <c:pt idx="234">
                  <c:v>8.9303999999999994E-2</c:v>
                </c:pt>
                <c:pt idx="235">
                  <c:v>8.3799999999999999E-2</c:v>
                </c:pt>
                <c:pt idx="236">
                  <c:v>7.8332000000000013E-2</c:v>
                </c:pt>
                <c:pt idx="237">
                  <c:v>7.2825600000000004E-2</c:v>
                </c:pt>
                <c:pt idx="238">
                  <c:v>6.6891200000000012E-2</c:v>
                </c:pt>
                <c:pt idx="239">
                  <c:v>6.1715200000000005E-2</c:v>
                </c:pt>
                <c:pt idx="240">
                  <c:v>5.59184E-2</c:v>
                </c:pt>
                <c:pt idx="241">
                  <c:v>5.04176E-2</c:v>
                </c:pt>
                <c:pt idx="242">
                  <c:v>4.4848000000000006E-2</c:v>
                </c:pt>
                <c:pt idx="243">
                  <c:v>3.9031200000000002E-2</c:v>
                </c:pt>
                <c:pt idx="244">
                  <c:v>3.3647200000000002E-2</c:v>
                </c:pt>
                <c:pt idx="245">
                  <c:v>2.81176E-2</c:v>
                </c:pt>
                <c:pt idx="246">
                  <c:v>2.2469599999999999E-2</c:v>
                </c:pt>
                <c:pt idx="247">
                  <c:v>1.6728800000000002E-2</c:v>
                </c:pt>
                <c:pt idx="248">
                  <c:v>1.0931999999999999E-2</c:v>
                </c:pt>
                <c:pt idx="249">
                  <c:v>5.4447200000000001E-3</c:v>
                </c:pt>
                <c:pt idx="250">
                  <c:v>-1.06328E-4</c:v>
                </c:pt>
                <c:pt idx="251">
                  <c:v>-5.7341600000000003E-3</c:v>
                </c:pt>
                <c:pt idx="252">
                  <c:v>-1.1404000000000001E-2</c:v>
                </c:pt>
                <c:pt idx="253">
                  <c:v>-1.69664E-2</c:v>
                </c:pt>
                <c:pt idx="254">
                  <c:v>-2.2617599999999998E-2</c:v>
                </c:pt>
                <c:pt idx="255">
                  <c:v>-2.8334399999999999E-2</c:v>
                </c:pt>
                <c:pt idx="256">
                  <c:v>-3.3838400000000005E-2</c:v>
                </c:pt>
                <c:pt idx="257">
                  <c:v>-3.9469600000000007E-2</c:v>
                </c:pt>
                <c:pt idx="258">
                  <c:v>-4.5032799999999998E-2</c:v>
                </c:pt>
                <c:pt idx="259">
                  <c:v>-5.08464E-2</c:v>
                </c:pt>
                <c:pt idx="260">
                  <c:v>-5.6193600000000003E-2</c:v>
                </c:pt>
                <c:pt idx="261">
                  <c:v>-6.1826400000000004E-2</c:v>
                </c:pt>
                <c:pt idx="262">
                  <c:v>-6.7721600000000007E-2</c:v>
                </c:pt>
                <c:pt idx="263">
                  <c:v>-7.2883200000000009E-2</c:v>
                </c:pt>
                <c:pt idx="264">
                  <c:v>-7.8597600000000004E-2</c:v>
                </c:pt>
                <c:pt idx="265">
                  <c:v>-8.4272000000000014E-2</c:v>
                </c:pt>
                <c:pt idx="266">
                  <c:v>-8.9808000000000013E-2</c:v>
                </c:pt>
                <c:pt idx="267">
                  <c:v>-9.5144000000000006E-2</c:v>
                </c:pt>
                <c:pt idx="268">
                  <c:v>-0.10047200000000001</c:v>
                </c:pt>
                <c:pt idx="269">
                  <c:v>-0.10624000000000001</c:v>
                </c:pt>
                <c:pt idx="270">
                  <c:v>-0.111704</c:v>
                </c:pt>
                <c:pt idx="271">
                  <c:v>-0.116952</c:v>
                </c:pt>
                <c:pt idx="272">
                  <c:v>-0.122456</c:v>
                </c:pt>
                <c:pt idx="273">
                  <c:v>-0.12774400000000002</c:v>
                </c:pt>
                <c:pt idx="274">
                  <c:v>-0.13340000000000002</c:v>
                </c:pt>
                <c:pt idx="275">
                  <c:v>-0.13844800000000002</c:v>
                </c:pt>
                <c:pt idx="276">
                  <c:v>-0.14402400000000001</c:v>
                </c:pt>
                <c:pt idx="277">
                  <c:v>-0.14924000000000001</c:v>
                </c:pt>
                <c:pt idx="278">
                  <c:v>-0.15464800000000001</c:v>
                </c:pt>
                <c:pt idx="279">
                  <c:v>-0.159776</c:v>
                </c:pt>
                <c:pt idx="280">
                  <c:v>-0.16514400000000001</c:v>
                </c:pt>
                <c:pt idx="281">
                  <c:v>-0.17022400000000001</c:v>
                </c:pt>
                <c:pt idx="282">
                  <c:v>-0.17547200000000002</c:v>
                </c:pt>
                <c:pt idx="283">
                  <c:v>-0.18055200000000002</c:v>
                </c:pt>
                <c:pt idx="284">
                  <c:v>-0.18588800000000003</c:v>
                </c:pt>
                <c:pt idx="285">
                  <c:v>-0.19090400000000002</c:v>
                </c:pt>
                <c:pt idx="286">
                  <c:v>-0.196104</c:v>
                </c:pt>
                <c:pt idx="287">
                  <c:v>-0.20103200000000002</c:v>
                </c:pt>
                <c:pt idx="288">
                  <c:v>-0.206152</c:v>
                </c:pt>
                <c:pt idx="289">
                  <c:v>-0.21091199999999999</c:v>
                </c:pt>
                <c:pt idx="290">
                  <c:v>-0.216</c:v>
                </c:pt>
                <c:pt idx="291">
                  <c:v>-0.22078400000000004</c:v>
                </c:pt>
                <c:pt idx="292">
                  <c:v>-0.22583200000000003</c:v>
                </c:pt>
                <c:pt idx="293">
                  <c:v>-0.23073600000000002</c:v>
                </c:pt>
                <c:pt idx="294">
                  <c:v>-0.23557600000000004</c:v>
                </c:pt>
                <c:pt idx="295">
                  <c:v>-0.24010400000000001</c:v>
                </c:pt>
                <c:pt idx="296">
                  <c:v>-0.24484000000000003</c:v>
                </c:pt>
                <c:pt idx="297">
                  <c:v>-0.24977600000000003</c:v>
                </c:pt>
                <c:pt idx="298">
                  <c:v>-0.25428800000000001</c:v>
                </c:pt>
                <c:pt idx="299">
                  <c:v>-0.25889600000000002</c:v>
                </c:pt>
                <c:pt idx="300">
                  <c:v>-0.26338400000000001</c:v>
                </c:pt>
                <c:pt idx="301">
                  <c:v>-0.26789600000000002</c:v>
                </c:pt>
                <c:pt idx="302">
                  <c:v>-0.272368</c:v>
                </c:pt>
                <c:pt idx="303">
                  <c:v>-0.27699200000000002</c:v>
                </c:pt>
                <c:pt idx="304">
                  <c:v>-0.28129599999999999</c:v>
                </c:pt>
                <c:pt idx="305">
                  <c:v>-0.28565600000000002</c:v>
                </c:pt>
                <c:pt idx="306">
                  <c:v>-0.289904</c:v>
                </c:pt>
                <c:pt idx="307">
                  <c:v>-0.29420000000000002</c:v>
                </c:pt>
                <c:pt idx="308">
                  <c:v>-0.298456</c:v>
                </c:pt>
                <c:pt idx="309">
                  <c:v>-0.30271999999999999</c:v>
                </c:pt>
                <c:pt idx="310">
                  <c:v>-0.30676000000000003</c:v>
                </c:pt>
                <c:pt idx="311">
                  <c:v>-0.31080000000000002</c:v>
                </c:pt>
                <c:pt idx="312">
                  <c:v>-0.31485600000000002</c:v>
                </c:pt>
                <c:pt idx="313">
                  <c:v>-0.31879200000000002</c:v>
                </c:pt>
                <c:pt idx="314">
                  <c:v>-0.32297600000000004</c:v>
                </c:pt>
                <c:pt idx="315">
                  <c:v>-0.32678400000000002</c:v>
                </c:pt>
                <c:pt idx="316">
                  <c:v>-0.33044000000000001</c:v>
                </c:pt>
                <c:pt idx="317">
                  <c:v>-0.33419200000000004</c:v>
                </c:pt>
                <c:pt idx="318">
                  <c:v>-0.33793600000000001</c:v>
                </c:pt>
                <c:pt idx="319">
                  <c:v>-0.34164800000000001</c:v>
                </c:pt>
                <c:pt idx="320">
                  <c:v>-0.34520000000000001</c:v>
                </c:pt>
                <c:pt idx="321">
                  <c:v>-0.34878400000000004</c:v>
                </c:pt>
                <c:pt idx="322">
                  <c:v>-0.35232800000000003</c:v>
                </c:pt>
                <c:pt idx="323">
                  <c:v>-0.355744</c:v>
                </c:pt>
                <c:pt idx="324">
                  <c:v>-0.35924800000000001</c:v>
                </c:pt>
                <c:pt idx="325">
                  <c:v>-0.36264000000000002</c:v>
                </c:pt>
                <c:pt idx="326">
                  <c:v>-0.36580000000000001</c:v>
                </c:pt>
                <c:pt idx="327">
                  <c:v>-0.36896800000000002</c:v>
                </c:pt>
                <c:pt idx="328">
                  <c:v>-0.37226399999999998</c:v>
                </c:pt>
                <c:pt idx="329">
                  <c:v>-0.37528800000000001</c:v>
                </c:pt>
                <c:pt idx="330">
                  <c:v>-0.37840000000000001</c:v>
                </c:pt>
                <c:pt idx="331">
                  <c:v>-0.38136799999999998</c:v>
                </c:pt>
                <c:pt idx="332">
                  <c:v>-0.38420000000000004</c:v>
                </c:pt>
                <c:pt idx="333">
                  <c:v>-0.38706400000000002</c:v>
                </c:pt>
                <c:pt idx="334">
                  <c:v>-0.38991199999999998</c:v>
                </c:pt>
                <c:pt idx="335">
                  <c:v>-0.39276800000000001</c:v>
                </c:pt>
                <c:pt idx="336">
                  <c:v>-0.39537600000000006</c:v>
                </c:pt>
                <c:pt idx="337">
                  <c:v>-0.39801599999999998</c:v>
                </c:pt>
                <c:pt idx="338">
                  <c:v>-0.40048000000000006</c:v>
                </c:pt>
                <c:pt idx="339">
                  <c:v>-0.40295200000000003</c:v>
                </c:pt>
                <c:pt idx="340">
                  <c:v>-0.40549600000000002</c:v>
                </c:pt>
                <c:pt idx="341">
                  <c:v>-0.40776000000000001</c:v>
                </c:pt>
                <c:pt idx="342">
                  <c:v>-0.41004799999999997</c:v>
                </c:pt>
                <c:pt idx="343">
                  <c:v>-0.412296</c:v>
                </c:pt>
                <c:pt idx="344">
                  <c:v>-0.41453599999999996</c:v>
                </c:pt>
                <c:pt idx="345">
                  <c:v>-0.41656000000000004</c:v>
                </c:pt>
                <c:pt idx="346">
                  <c:v>-0.41858400000000001</c:v>
                </c:pt>
                <c:pt idx="347">
                  <c:v>-0.42056000000000004</c:v>
                </c:pt>
                <c:pt idx="348">
                  <c:v>-0.42267200000000005</c:v>
                </c:pt>
                <c:pt idx="349">
                  <c:v>-0.42431999999999997</c:v>
                </c:pt>
                <c:pt idx="350">
                  <c:v>-0.42614399999999997</c:v>
                </c:pt>
                <c:pt idx="351">
                  <c:v>-0.42784</c:v>
                </c:pt>
                <c:pt idx="352">
                  <c:v>-0.42943199999999998</c:v>
                </c:pt>
                <c:pt idx="353">
                  <c:v>-0.43103199999999997</c:v>
                </c:pt>
                <c:pt idx="354">
                  <c:v>-0.43256800000000006</c:v>
                </c:pt>
                <c:pt idx="355">
                  <c:v>-0.434</c:v>
                </c:pt>
                <c:pt idx="356">
                  <c:v>-0.43529600000000002</c:v>
                </c:pt>
                <c:pt idx="357">
                  <c:v>-0.436616</c:v>
                </c:pt>
                <c:pt idx="358">
                  <c:v>-0.437832</c:v>
                </c:pt>
                <c:pt idx="359">
                  <c:v>-0.43902400000000003</c:v>
                </c:pt>
                <c:pt idx="360">
                  <c:v>-0.44012000000000001</c:v>
                </c:pt>
                <c:pt idx="361">
                  <c:v>-0.44118400000000002</c:v>
                </c:pt>
                <c:pt idx="362">
                  <c:v>-0.44207200000000002</c:v>
                </c:pt>
                <c:pt idx="363">
                  <c:v>-0.443</c:v>
                </c:pt>
                <c:pt idx="364">
                  <c:v>-0.44374399999999997</c:v>
                </c:pt>
                <c:pt idx="365">
                  <c:v>-0.44447200000000003</c:v>
                </c:pt>
                <c:pt idx="366">
                  <c:v>-0.44514399999999998</c:v>
                </c:pt>
                <c:pt idx="367">
                  <c:v>-0.44576000000000005</c:v>
                </c:pt>
                <c:pt idx="368">
                  <c:v>-0.44630400000000003</c:v>
                </c:pt>
                <c:pt idx="369">
                  <c:v>-0.44678400000000001</c:v>
                </c:pt>
                <c:pt idx="370">
                  <c:v>-0.44715200000000005</c:v>
                </c:pt>
                <c:pt idx="371">
                  <c:v>-0.44746400000000003</c:v>
                </c:pt>
                <c:pt idx="372">
                  <c:v>-0.44770399999999999</c:v>
                </c:pt>
                <c:pt idx="373">
                  <c:v>-0.44788000000000006</c:v>
                </c:pt>
                <c:pt idx="374">
                  <c:v>-0.44796800000000003</c:v>
                </c:pt>
                <c:pt idx="375">
                  <c:v>-0.44800000000000001</c:v>
                </c:pt>
                <c:pt idx="376">
                  <c:v>-0.44795200000000007</c:v>
                </c:pt>
                <c:pt idx="377">
                  <c:v>-0.44785600000000009</c:v>
                </c:pt>
                <c:pt idx="378">
                  <c:v>-0.44767200000000007</c:v>
                </c:pt>
                <c:pt idx="379">
                  <c:v>-0.44738400000000006</c:v>
                </c:pt>
                <c:pt idx="380">
                  <c:v>-0.44702399999999998</c:v>
                </c:pt>
                <c:pt idx="381">
                  <c:v>-0.44663999999999998</c:v>
                </c:pt>
                <c:pt idx="382">
                  <c:v>-0.44619200000000003</c:v>
                </c:pt>
                <c:pt idx="383">
                  <c:v>-0.44565600000000005</c:v>
                </c:pt>
                <c:pt idx="384">
                  <c:v>-0.44509600000000005</c:v>
                </c:pt>
                <c:pt idx="385">
                  <c:v>-0.44430400000000003</c:v>
                </c:pt>
                <c:pt idx="386">
                  <c:v>-0.44353599999999999</c:v>
                </c:pt>
                <c:pt idx="387">
                  <c:v>-0.44270400000000004</c:v>
                </c:pt>
                <c:pt idx="388">
                  <c:v>-0.44188000000000005</c:v>
                </c:pt>
                <c:pt idx="389">
                  <c:v>-0.44098400000000004</c:v>
                </c:pt>
                <c:pt idx="390">
                  <c:v>-0.44002400000000003</c:v>
                </c:pt>
                <c:pt idx="391">
                  <c:v>-0.43864799999999998</c:v>
                </c:pt>
                <c:pt idx="392">
                  <c:v>-0.43774399999999997</c:v>
                </c:pt>
                <c:pt idx="393">
                  <c:v>-0.43654399999999999</c:v>
                </c:pt>
                <c:pt idx="394">
                  <c:v>-0.43526400000000004</c:v>
                </c:pt>
                <c:pt idx="395">
                  <c:v>-0.43387200000000004</c:v>
                </c:pt>
                <c:pt idx="396">
                  <c:v>-0.43227200000000005</c:v>
                </c:pt>
                <c:pt idx="397">
                  <c:v>-0.43094399999999999</c:v>
                </c:pt>
                <c:pt idx="398">
                  <c:v>-0.42926400000000003</c:v>
                </c:pt>
                <c:pt idx="399">
                  <c:v>-0.42773600000000001</c:v>
                </c:pt>
                <c:pt idx="400">
                  <c:v>-0.42602400000000001</c:v>
                </c:pt>
                <c:pt idx="401">
                  <c:v>-0.42427200000000004</c:v>
                </c:pt>
                <c:pt idx="402">
                  <c:v>-0.42242400000000002</c:v>
                </c:pt>
                <c:pt idx="403">
                  <c:v>-0.42055200000000004</c:v>
                </c:pt>
                <c:pt idx="404">
                  <c:v>-0.41843199999999997</c:v>
                </c:pt>
                <c:pt idx="405">
                  <c:v>-0.41649600000000003</c:v>
                </c:pt>
                <c:pt idx="406">
                  <c:v>-0.414408</c:v>
                </c:pt>
                <c:pt idx="407">
                  <c:v>-0.41221600000000003</c:v>
                </c:pt>
                <c:pt idx="408">
                  <c:v>-0.40999200000000002</c:v>
                </c:pt>
                <c:pt idx="409">
                  <c:v>-0.40743200000000002</c:v>
                </c:pt>
                <c:pt idx="410">
                  <c:v>-0.40511200000000003</c:v>
                </c:pt>
                <c:pt idx="411">
                  <c:v>-0.40288000000000002</c:v>
                </c:pt>
                <c:pt idx="412">
                  <c:v>-0.40021600000000002</c:v>
                </c:pt>
                <c:pt idx="413">
                  <c:v>-0.39788800000000002</c:v>
                </c:pt>
                <c:pt idx="414">
                  <c:v>-0.39491999999999999</c:v>
                </c:pt>
                <c:pt idx="415">
                  <c:v>-0.39223200000000003</c:v>
                </c:pt>
                <c:pt idx="416">
                  <c:v>-0.38984000000000002</c:v>
                </c:pt>
                <c:pt idx="417">
                  <c:v>-0.38688800000000001</c:v>
                </c:pt>
                <c:pt idx="418">
                  <c:v>-0.38400800000000002</c:v>
                </c:pt>
                <c:pt idx="419">
                  <c:v>-0.38108800000000004</c:v>
                </c:pt>
                <c:pt idx="420">
                  <c:v>-0.37804000000000004</c:v>
                </c:pt>
                <c:pt idx="421">
                  <c:v>-0.37501600000000002</c:v>
                </c:pt>
                <c:pt idx="422">
                  <c:v>-0.372056</c:v>
                </c:pt>
                <c:pt idx="423">
                  <c:v>-0.36877600000000005</c:v>
                </c:pt>
                <c:pt idx="424">
                  <c:v>-0.36548000000000003</c:v>
                </c:pt>
                <c:pt idx="425">
                  <c:v>-0.36236000000000002</c:v>
                </c:pt>
                <c:pt idx="426">
                  <c:v>-0.35897600000000002</c:v>
                </c:pt>
                <c:pt idx="427">
                  <c:v>-0.35558400000000001</c:v>
                </c:pt>
                <c:pt idx="428">
                  <c:v>-0.35220800000000002</c:v>
                </c:pt>
                <c:pt idx="429">
                  <c:v>-0.34869600000000001</c:v>
                </c:pt>
                <c:pt idx="430">
                  <c:v>-0.34509600000000001</c:v>
                </c:pt>
                <c:pt idx="431">
                  <c:v>-0.341472</c:v>
                </c:pt>
                <c:pt idx="432">
                  <c:v>-0.33782400000000001</c:v>
                </c:pt>
                <c:pt idx="433">
                  <c:v>-0.33410400000000001</c:v>
                </c:pt>
                <c:pt idx="434">
                  <c:v>-0.33028000000000002</c:v>
                </c:pt>
                <c:pt idx="435">
                  <c:v>-0.32617600000000002</c:v>
                </c:pt>
                <c:pt idx="436">
                  <c:v>-0.322656</c:v>
                </c:pt>
                <c:pt idx="437">
                  <c:v>-0.318608</c:v>
                </c:pt>
                <c:pt idx="438">
                  <c:v>-0.31476799999999999</c:v>
                </c:pt>
                <c:pt idx="439">
                  <c:v>-0.310608</c:v>
                </c:pt>
                <c:pt idx="440">
                  <c:v>-0.30657600000000002</c:v>
                </c:pt>
                <c:pt idx="441">
                  <c:v>-0.30253600000000003</c:v>
                </c:pt>
                <c:pt idx="442">
                  <c:v>-0.29831999999999997</c:v>
                </c:pt>
                <c:pt idx="443">
                  <c:v>-0.29388000000000003</c:v>
                </c:pt>
                <c:pt idx="444">
                  <c:v>-0.289856</c:v>
                </c:pt>
                <c:pt idx="445">
                  <c:v>-0.28543200000000002</c:v>
                </c:pt>
                <c:pt idx="446">
                  <c:v>-0.281024</c:v>
                </c:pt>
                <c:pt idx="447">
                  <c:v>-0.27673600000000004</c:v>
                </c:pt>
                <c:pt idx="448">
                  <c:v>-0.27200000000000002</c:v>
                </c:pt>
                <c:pt idx="449">
                  <c:v>-0.26777600000000001</c:v>
                </c:pt>
                <c:pt idx="450">
                  <c:v>-0.26304</c:v>
                </c:pt>
                <c:pt idx="451">
                  <c:v>-0.25861600000000001</c:v>
                </c:pt>
                <c:pt idx="452">
                  <c:v>-0.25389600000000001</c:v>
                </c:pt>
                <c:pt idx="453">
                  <c:v>-0.24946399999999999</c:v>
                </c:pt>
                <c:pt idx="454">
                  <c:v>-0.24477600000000002</c:v>
                </c:pt>
                <c:pt idx="455">
                  <c:v>-0.23944800000000002</c:v>
                </c:pt>
                <c:pt idx="456">
                  <c:v>-0.23523200000000002</c:v>
                </c:pt>
                <c:pt idx="457">
                  <c:v>-0.23019200000000001</c:v>
                </c:pt>
                <c:pt idx="458">
                  <c:v>-0.22556799999999999</c:v>
                </c:pt>
                <c:pt idx="459">
                  <c:v>-0.22067199999999998</c:v>
                </c:pt>
                <c:pt idx="460">
                  <c:v>-0.21545600000000001</c:v>
                </c:pt>
                <c:pt idx="461">
                  <c:v>-0.210704</c:v>
                </c:pt>
                <c:pt idx="462">
                  <c:v>-0.20576</c:v>
                </c:pt>
                <c:pt idx="463">
                  <c:v>-0.20080800000000001</c:v>
                </c:pt>
                <c:pt idx="464">
                  <c:v>-0.19570400000000002</c:v>
                </c:pt>
                <c:pt idx="465">
                  <c:v>-0.19068000000000002</c:v>
                </c:pt>
                <c:pt idx="466">
                  <c:v>-0.18552000000000002</c:v>
                </c:pt>
                <c:pt idx="467">
                  <c:v>-0.18044000000000002</c:v>
                </c:pt>
                <c:pt idx="468">
                  <c:v>-0.17527200000000001</c:v>
                </c:pt>
                <c:pt idx="469">
                  <c:v>-0.17009600000000002</c:v>
                </c:pt>
                <c:pt idx="470">
                  <c:v>-0.16448800000000002</c:v>
                </c:pt>
                <c:pt idx="471">
                  <c:v>-0.15959200000000001</c:v>
                </c:pt>
                <c:pt idx="472">
                  <c:v>-0.15417600000000001</c:v>
                </c:pt>
                <c:pt idx="473">
                  <c:v>-0.14891199999999999</c:v>
                </c:pt>
                <c:pt idx="474">
                  <c:v>-0.14357600000000001</c:v>
                </c:pt>
                <c:pt idx="475">
                  <c:v>-0.138432</c:v>
                </c:pt>
                <c:pt idx="476">
                  <c:v>-0.13292799999999999</c:v>
                </c:pt>
                <c:pt idx="477">
                  <c:v>-0.127608</c:v>
                </c:pt>
                <c:pt idx="478">
                  <c:v>-0.122208</c:v>
                </c:pt>
                <c:pt idx="479">
                  <c:v>-0.11656</c:v>
                </c:pt>
                <c:pt idx="480">
                  <c:v>-0.111136</c:v>
                </c:pt>
                <c:pt idx="481">
                  <c:v>-0.10592800000000001</c:v>
                </c:pt>
                <c:pt idx="482">
                  <c:v>-0.10012800000000001</c:v>
                </c:pt>
                <c:pt idx="483">
                  <c:v>-9.4967999999999997E-2</c:v>
                </c:pt>
                <c:pt idx="484">
                  <c:v>-8.947200000000001E-2</c:v>
                </c:pt>
                <c:pt idx="485">
                  <c:v>-8.3912E-2</c:v>
                </c:pt>
                <c:pt idx="486">
                  <c:v>-7.8230400000000005E-2</c:v>
                </c:pt>
                <c:pt idx="487">
                  <c:v>-7.2636800000000015E-2</c:v>
                </c:pt>
                <c:pt idx="488">
                  <c:v>-6.7090400000000008E-2</c:v>
                </c:pt>
                <c:pt idx="489">
                  <c:v>-6.1573599999999999E-2</c:v>
                </c:pt>
                <c:pt idx="490">
                  <c:v>-5.6134400000000008E-2</c:v>
                </c:pt>
                <c:pt idx="491">
                  <c:v>-5.03592E-2</c:v>
                </c:pt>
                <c:pt idx="492">
                  <c:v>-4.4662400000000005E-2</c:v>
                </c:pt>
                <c:pt idx="493">
                  <c:v>-3.9348000000000001E-2</c:v>
                </c:pt>
                <c:pt idx="494">
                  <c:v>-3.3573600000000002E-2</c:v>
                </c:pt>
                <c:pt idx="495">
                  <c:v>-2.7952000000000001E-2</c:v>
                </c:pt>
                <c:pt idx="496">
                  <c:v>-2.2428E-2</c:v>
                </c:pt>
                <c:pt idx="497">
                  <c:v>-1.6651200000000001E-2</c:v>
                </c:pt>
                <c:pt idx="498">
                  <c:v>-1.10416E-2</c:v>
                </c:pt>
                <c:pt idx="499">
                  <c:v>-5.5196000000000004E-3</c:v>
                </c:pt>
                <c:pt idx="500">
                  <c:v>8.6296000000000002E-5</c:v>
                </c:pt>
                <c:pt idx="501">
                  <c:v>5.6839200000000003E-3</c:v>
                </c:pt>
                <c:pt idx="502">
                  <c:v>1.13104E-2</c:v>
                </c:pt>
                <c:pt idx="503">
                  <c:v>1.7048000000000001E-2</c:v>
                </c:pt>
                <c:pt idx="504">
                  <c:v>2.2583200000000001E-2</c:v>
                </c:pt>
                <c:pt idx="505">
                  <c:v>2.8320800000000004E-2</c:v>
                </c:pt>
                <c:pt idx="506">
                  <c:v>3.3975999999999999E-2</c:v>
                </c:pt>
                <c:pt idx="507">
                  <c:v>3.9444E-2</c:v>
                </c:pt>
                <c:pt idx="508">
                  <c:v>4.5088799999999998E-2</c:v>
                </c:pt>
                <c:pt idx="509">
                  <c:v>5.0813600000000007E-2</c:v>
                </c:pt>
                <c:pt idx="510">
                  <c:v>5.63448E-2</c:v>
                </c:pt>
                <c:pt idx="511">
                  <c:v>6.1742400000000003E-2</c:v>
                </c:pt>
                <c:pt idx="512">
                  <c:v>6.7677600000000004E-2</c:v>
                </c:pt>
                <c:pt idx="513">
                  <c:v>7.2970400000000005E-2</c:v>
                </c:pt>
                <c:pt idx="514">
                  <c:v>7.8580800000000006E-2</c:v>
                </c:pt>
                <c:pt idx="515">
                  <c:v>8.3991999999999997E-2</c:v>
                </c:pt>
                <c:pt idx="516">
                  <c:v>8.9487999999999998E-2</c:v>
                </c:pt>
                <c:pt idx="517">
                  <c:v>9.5160000000000008E-2</c:v>
                </c:pt>
                <c:pt idx="518">
                  <c:v>0.100688</c:v>
                </c:pt>
                <c:pt idx="519">
                  <c:v>0.10609600000000001</c:v>
                </c:pt>
                <c:pt idx="520">
                  <c:v>0.11141600000000002</c:v>
                </c:pt>
                <c:pt idx="521">
                  <c:v>0.11691199999999999</c:v>
                </c:pt>
                <c:pt idx="522">
                  <c:v>0.12244000000000002</c:v>
                </c:pt>
                <c:pt idx="523">
                  <c:v>0.12793599999999999</c:v>
                </c:pt>
                <c:pt idx="524">
                  <c:v>0.13324000000000003</c:v>
                </c:pt>
                <c:pt idx="525">
                  <c:v>0.13863200000000001</c:v>
                </c:pt>
                <c:pt idx="526">
                  <c:v>0.14385600000000001</c:v>
                </c:pt>
                <c:pt idx="527">
                  <c:v>0.14910400000000001</c:v>
                </c:pt>
                <c:pt idx="528">
                  <c:v>0.15440000000000001</c:v>
                </c:pt>
                <c:pt idx="529">
                  <c:v>0.159696</c:v>
                </c:pt>
                <c:pt idx="530">
                  <c:v>0.16496</c:v>
                </c:pt>
                <c:pt idx="531">
                  <c:v>0.17023199999999999</c:v>
                </c:pt>
                <c:pt idx="532">
                  <c:v>0.17558399999999999</c:v>
                </c:pt>
                <c:pt idx="533">
                  <c:v>0.180536</c:v>
                </c:pt>
                <c:pt idx="534">
                  <c:v>0.18570400000000001</c:v>
                </c:pt>
                <c:pt idx="535">
                  <c:v>0.19098399999999999</c:v>
                </c:pt>
                <c:pt idx="536">
                  <c:v>0.19583200000000001</c:v>
                </c:pt>
                <c:pt idx="537">
                  <c:v>0.20096800000000001</c:v>
                </c:pt>
                <c:pt idx="538">
                  <c:v>0.20613600000000001</c:v>
                </c:pt>
                <c:pt idx="539">
                  <c:v>0.21107199999999998</c:v>
                </c:pt>
                <c:pt idx="540">
                  <c:v>0.21608800000000003</c:v>
                </c:pt>
                <c:pt idx="541">
                  <c:v>0.22082399999999999</c:v>
                </c:pt>
                <c:pt idx="542">
                  <c:v>0.225664</c:v>
                </c:pt>
                <c:pt idx="543">
                  <c:v>0.23050400000000001</c:v>
                </c:pt>
                <c:pt idx="544">
                  <c:v>0.23528800000000002</c:v>
                </c:pt>
                <c:pt idx="545">
                  <c:v>0.24005600000000002</c:v>
                </c:pt>
                <c:pt idx="546">
                  <c:v>0.244952</c:v>
                </c:pt>
                <c:pt idx="547">
                  <c:v>0.24958400000000003</c:v>
                </c:pt>
                <c:pt idx="548">
                  <c:v>0.25413600000000003</c:v>
                </c:pt>
                <c:pt idx="549">
                  <c:v>0.25881599999999999</c:v>
                </c:pt>
                <c:pt idx="550">
                  <c:v>0.26352800000000004</c:v>
                </c:pt>
                <c:pt idx="551">
                  <c:v>0.26791999999999999</c:v>
                </c:pt>
                <c:pt idx="552">
                  <c:v>0.27239200000000002</c:v>
                </c:pt>
                <c:pt idx="553">
                  <c:v>0.276864</c:v>
                </c:pt>
                <c:pt idx="554">
                  <c:v>0.28129599999999999</c:v>
                </c:pt>
                <c:pt idx="555">
                  <c:v>0.28559200000000001</c:v>
                </c:pt>
                <c:pt idx="556">
                  <c:v>0.29000799999999999</c:v>
                </c:pt>
                <c:pt idx="557">
                  <c:v>0.29423200000000005</c:v>
                </c:pt>
                <c:pt idx="558">
                  <c:v>0.29859200000000002</c:v>
                </c:pt>
                <c:pt idx="559">
                  <c:v>0.30276000000000003</c:v>
                </c:pt>
                <c:pt idx="560">
                  <c:v>0.30680800000000003</c:v>
                </c:pt>
                <c:pt idx="561">
                  <c:v>0.31076799999999999</c:v>
                </c:pt>
                <c:pt idx="562">
                  <c:v>0.31501600000000002</c:v>
                </c:pt>
                <c:pt idx="563">
                  <c:v>0.318768</c:v>
                </c:pt>
                <c:pt idx="564">
                  <c:v>0.32274400000000003</c:v>
                </c:pt>
                <c:pt idx="565">
                  <c:v>0.32663200000000003</c:v>
                </c:pt>
                <c:pt idx="566">
                  <c:v>0.33062399999999997</c:v>
                </c:pt>
                <c:pt idx="567">
                  <c:v>0.33427200000000001</c:v>
                </c:pt>
                <c:pt idx="568">
                  <c:v>0.33804000000000001</c:v>
                </c:pt>
                <c:pt idx="569">
                  <c:v>0.34172800000000003</c:v>
                </c:pt>
                <c:pt idx="570">
                  <c:v>0.34523200000000004</c:v>
                </c:pt>
                <c:pt idx="571">
                  <c:v>0.34884000000000004</c:v>
                </c:pt>
                <c:pt idx="572">
                  <c:v>0.35227199999999997</c:v>
                </c:pt>
                <c:pt idx="573">
                  <c:v>0.355792</c:v>
                </c:pt>
                <c:pt idx="574">
                  <c:v>0.35921599999999998</c:v>
                </c:pt>
                <c:pt idx="575">
                  <c:v>0.36261599999999999</c:v>
                </c:pt>
                <c:pt idx="576">
                  <c:v>0.36580000000000001</c:v>
                </c:pt>
                <c:pt idx="577">
                  <c:v>0.36904000000000003</c:v>
                </c:pt>
                <c:pt idx="578">
                  <c:v>0.37212000000000001</c:v>
                </c:pt>
                <c:pt idx="579">
                  <c:v>0.37525600000000003</c:v>
                </c:pt>
                <c:pt idx="580">
                  <c:v>0.37838400000000005</c:v>
                </c:pt>
                <c:pt idx="581">
                  <c:v>0.38137600000000005</c:v>
                </c:pt>
                <c:pt idx="582">
                  <c:v>0.384272</c:v>
                </c:pt>
                <c:pt idx="583">
                  <c:v>0.38707199999999997</c:v>
                </c:pt>
                <c:pt idx="584">
                  <c:v>0.38984000000000002</c:v>
                </c:pt>
                <c:pt idx="585">
                  <c:v>0.39260800000000001</c:v>
                </c:pt>
                <c:pt idx="586">
                  <c:v>0.39537600000000006</c:v>
                </c:pt>
                <c:pt idx="587">
                  <c:v>0.39793600000000001</c:v>
                </c:pt>
                <c:pt idx="588">
                  <c:v>0.40056000000000003</c:v>
                </c:pt>
                <c:pt idx="589">
                  <c:v>0.40295200000000003</c:v>
                </c:pt>
                <c:pt idx="590">
                  <c:v>0.40539200000000003</c:v>
                </c:pt>
                <c:pt idx="591">
                  <c:v>0.40776000000000001</c:v>
                </c:pt>
                <c:pt idx="592">
                  <c:v>0.410136</c:v>
                </c:pt>
                <c:pt idx="593">
                  <c:v>0.41227200000000003</c:v>
                </c:pt>
                <c:pt idx="594">
                  <c:v>0.41444799999999998</c:v>
                </c:pt>
                <c:pt idx="595">
                  <c:v>0.41665600000000008</c:v>
                </c:pt>
                <c:pt idx="596">
                  <c:v>0.41869600000000001</c:v>
                </c:pt>
                <c:pt idx="597">
                  <c:v>0.42061599999999999</c:v>
                </c:pt>
                <c:pt idx="598">
                  <c:v>0.42256000000000005</c:v>
                </c:pt>
                <c:pt idx="599">
                  <c:v>0.4244</c:v>
                </c:pt>
                <c:pt idx="600">
                  <c:v>0.42613600000000001</c:v>
                </c:pt>
                <c:pt idx="601">
                  <c:v>0.42786400000000008</c:v>
                </c:pt>
                <c:pt idx="602">
                  <c:v>0.42952000000000001</c:v>
                </c:pt>
                <c:pt idx="603">
                  <c:v>0.43103199999999997</c:v>
                </c:pt>
                <c:pt idx="604">
                  <c:v>0.432504</c:v>
                </c:pt>
                <c:pt idx="605">
                  <c:v>0.43404799999999999</c:v>
                </c:pt>
                <c:pt idx="606">
                  <c:v>0.43535200000000007</c:v>
                </c:pt>
                <c:pt idx="607">
                  <c:v>0.43667200000000006</c:v>
                </c:pt>
                <c:pt idx="608">
                  <c:v>0.43787200000000004</c:v>
                </c:pt>
                <c:pt idx="609">
                  <c:v>0.43899200000000005</c:v>
                </c:pt>
                <c:pt idx="610">
                  <c:v>0.44008000000000003</c:v>
                </c:pt>
                <c:pt idx="611">
                  <c:v>0.44117600000000007</c:v>
                </c:pt>
                <c:pt idx="612">
                  <c:v>0.44205600000000006</c:v>
                </c:pt>
                <c:pt idx="613">
                  <c:v>0.44295200000000007</c:v>
                </c:pt>
                <c:pt idx="614">
                  <c:v>0.44373599999999996</c:v>
                </c:pt>
                <c:pt idx="615">
                  <c:v>0.44447200000000003</c:v>
                </c:pt>
                <c:pt idx="616">
                  <c:v>0.44514399999999998</c:v>
                </c:pt>
                <c:pt idx="617">
                  <c:v>0.44575200000000009</c:v>
                </c:pt>
                <c:pt idx="618">
                  <c:v>0.44629600000000003</c:v>
                </c:pt>
                <c:pt idx="619">
                  <c:v>0.44679200000000002</c:v>
                </c:pt>
                <c:pt idx="620">
                  <c:v>0.44714399999999999</c:v>
                </c:pt>
                <c:pt idx="621">
                  <c:v>0.44745600000000008</c:v>
                </c:pt>
                <c:pt idx="622">
                  <c:v>0.44768000000000002</c:v>
                </c:pt>
                <c:pt idx="623">
                  <c:v>0.44788000000000006</c:v>
                </c:pt>
                <c:pt idx="624">
                  <c:v>0.44797600000000004</c:v>
                </c:pt>
                <c:pt idx="625">
                  <c:v>0.44800000000000001</c:v>
                </c:pt>
                <c:pt idx="626">
                  <c:v>0.44795200000000007</c:v>
                </c:pt>
                <c:pt idx="627">
                  <c:v>0.44785600000000009</c:v>
                </c:pt>
                <c:pt idx="628">
                  <c:v>0.44766400000000006</c:v>
                </c:pt>
                <c:pt idx="629">
                  <c:v>0.44738400000000006</c:v>
                </c:pt>
                <c:pt idx="630">
                  <c:v>0.44706400000000007</c:v>
                </c:pt>
                <c:pt idx="631">
                  <c:v>0.44668000000000002</c:v>
                </c:pt>
                <c:pt idx="632">
                  <c:v>0.44617600000000002</c:v>
                </c:pt>
                <c:pt idx="633">
                  <c:v>0.44570400000000004</c:v>
                </c:pt>
                <c:pt idx="634">
                  <c:v>0.44503199999999998</c:v>
                </c:pt>
                <c:pt idx="635">
                  <c:v>0.44428000000000006</c:v>
                </c:pt>
                <c:pt idx="636">
                  <c:v>0.44361600000000001</c:v>
                </c:pt>
                <c:pt idx="637">
                  <c:v>0.44291200000000003</c:v>
                </c:pt>
                <c:pt idx="638">
                  <c:v>0.44188000000000005</c:v>
                </c:pt>
                <c:pt idx="639">
                  <c:v>0.44086400000000003</c:v>
                </c:pt>
                <c:pt idx="640">
                  <c:v>0.43975200000000009</c:v>
                </c:pt>
                <c:pt idx="641">
                  <c:v>0.43896800000000002</c:v>
                </c:pt>
                <c:pt idx="642">
                  <c:v>0.43772</c:v>
                </c:pt>
                <c:pt idx="643">
                  <c:v>0.43656800000000007</c:v>
                </c:pt>
                <c:pt idx="644">
                  <c:v>0.43526400000000004</c:v>
                </c:pt>
                <c:pt idx="645">
                  <c:v>0.43368000000000007</c:v>
                </c:pt>
                <c:pt idx="646">
                  <c:v>0.43237600000000004</c:v>
                </c:pt>
                <c:pt idx="647">
                  <c:v>0.43096800000000007</c:v>
                </c:pt>
                <c:pt idx="648">
                  <c:v>0.42937600000000004</c:v>
                </c:pt>
                <c:pt idx="649">
                  <c:v>0.42774399999999996</c:v>
                </c:pt>
                <c:pt idx="650">
                  <c:v>0.42586400000000008</c:v>
                </c:pt>
                <c:pt idx="651">
                  <c:v>0.42420800000000003</c:v>
                </c:pt>
                <c:pt idx="652">
                  <c:v>0.42243199999999997</c:v>
                </c:pt>
                <c:pt idx="653">
                  <c:v>0.42053599999999997</c:v>
                </c:pt>
                <c:pt idx="654">
                  <c:v>0.41848000000000002</c:v>
                </c:pt>
                <c:pt idx="655">
                  <c:v>0.41649600000000003</c:v>
                </c:pt>
                <c:pt idx="656">
                  <c:v>0.41440000000000005</c:v>
                </c:pt>
                <c:pt idx="657">
                  <c:v>0.41211999999999999</c:v>
                </c:pt>
                <c:pt idx="658">
                  <c:v>0.40977600000000003</c:v>
                </c:pt>
                <c:pt idx="659">
                  <c:v>0.407696</c:v>
                </c:pt>
                <c:pt idx="660">
                  <c:v>0.40495999999999999</c:v>
                </c:pt>
                <c:pt idx="661">
                  <c:v>0.40288000000000002</c:v>
                </c:pt>
                <c:pt idx="662">
                  <c:v>0.40043200000000001</c:v>
                </c:pt>
                <c:pt idx="663">
                  <c:v>0.397704</c:v>
                </c:pt>
                <c:pt idx="664">
                  <c:v>0.395208</c:v>
                </c:pt>
                <c:pt idx="665">
                  <c:v>0.39243200000000006</c:v>
                </c:pt>
                <c:pt idx="666">
                  <c:v>0.38979200000000003</c:v>
                </c:pt>
                <c:pt idx="667">
                  <c:v>0.386712</c:v>
                </c:pt>
                <c:pt idx="668">
                  <c:v>0.38403200000000004</c:v>
                </c:pt>
                <c:pt idx="669">
                  <c:v>0.38115199999999999</c:v>
                </c:pt>
                <c:pt idx="670">
                  <c:v>0.37801600000000002</c:v>
                </c:pt>
                <c:pt idx="671">
                  <c:v>0.37510399999999999</c:v>
                </c:pt>
                <c:pt idx="672">
                  <c:v>0.372056</c:v>
                </c:pt>
                <c:pt idx="673">
                  <c:v>0.36888800000000005</c:v>
                </c:pt>
                <c:pt idx="674">
                  <c:v>0.36566399999999999</c:v>
                </c:pt>
                <c:pt idx="675">
                  <c:v>0.36230400000000001</c:v>
                </c:pt>
                <c:pt idx="676">
                  <c:v>0.358848</c:v>
                </c:pt>
                <c:pt idx="677">
                  <c:v>0.35570400000000002</c:v>
                </c:pt>
                <c:pt idx="678">
                  <c:v>0.35223200000000005</c:v>
                </c:pt>
                <c:pt idx="679">
                  <c:v>0.348464</c:v>
                </c:pt>
                <c:pt idx="680">
                  <c:v>0.34500800000000004</c:v>
                </c:pt>
                <c:pt idx="681">
                  <c:v>0.34124000000000004</c:v>
                </c:pt>
                <c:pt idx="682">
                  <c:v>0.33784000000000003</c:v>
                </c:pt>
                <c:pt idx="683">
                  <c:v>0.33416800000000002</c:v>
                </c:pt>
                <c:pt idx="684">
                  <c:v>0.33016800000000002</c:v>
                </c:pt>
                <c:pt idx="685">
                  <c:v>0.32637600000000005</c:v>
                </c:pt>
                <c:pt idx="686">
                  <c:v>0.32261600000000001</c:v>
                </c:pt>
                <c:pt idx="687">
                  <c:v>0.318712</c:v>
                </c:pt>
                <c:pt idx="688">
                  <c:v>0.31477600000000006</c:v>
                </c:pt>
                <c:pt idx="689">
                  <c:v>0.31062400000000001</c:v>
                </c:pt>
                <c:pt idx="690">
                  <c:v>0.30662400000000001</c:v>
                </c:pt>
                <c:pt idx="691">
                  <c:v>0.30248800000000003</c:v>
                </c:pt>
                <c:pt idx="692">
                  <c:v>0.29815999999999998</c:v>
                </c:pt>
                <c:pt idx="693">
                  <c:v>0.29413600000000001</c:v>
                </c:pt>
                <c:pt idx="694">
                  <c:v>0.28988000000000003</c:v>
                </c:pt>
                <c:pt idx="695">
                  <c:v>0.28539999999999999</c:v>
                </c:pt>
                <c:pt idx="696">
                  <c:v>0.28092800000000001</c:v>
                </c:pt>
                <c:pt idx="697">
                  <c:v>0.27656000000000003</c:v>
                </c:pt>
                <c:pt idx="698">
                  <c:v>0.272144</c:v>
                </c:pt>
                <c:pt idx="699">
                  <c:v>0.26775199999999999</c:v>
                </c:pt>
                <c:pt idx="700">
                  <c:v>0.26328800000000002</c:v>
                </c:pt>
                <c:pt idx="701">
                  <c:v>0.25846400000000003</c:v>
                </c:pt>
                <c:pt idx="702">
                  <c:v>0.25401600000000002</c:v>
                </c:pt>
                <c:pt idx="703">
                  <c:v>0.24931999999999999</c:v>
                </c:pt>
                <c:pt idx="704">
                  <c:v>0.244368</c:v>
                </c:pt>
                <c:pt idx="705">
                  <c:v>0.24004000000000003</c:v>
                </c:pt>
                <c:pt idx="706">
                  <c:v>0.23510400000000001</c:v>
                </c:pt>
                <c:pt idx="707">
                  <c:v>0.23018400000000003</c:v>
                </c:pt>
                <c:pt idx="708">
                  <c:v>0.225552</c:v>
                </c:pt>
                <c:pt idx="709">
                  <c:v>0.22058400000000003</c:v>
                </c:pt>
                <c:pt idx="710">
                  <c:v>0.215752</c:v>
                </c:pt>
                <c:pt idx="711">
                  <c:v>0.21084800000000001</c:v>
                </c:pt>
                <c:pt idx="712">
                  <c:v>0.20588800000000002</c:v>
                </c:pt>
                <c:pt idx="713">
                  <c:v>0.20087200000000002</c:v>
                </c:pt>
                <c:pt idx="714">
                  <c:v>0.19572800000000001</c:v>
                </c:pt>
                <c:pt idx="715">
                  <c:v>0.19067200000000001</c:v>
                </c:pt>
                <c:pt idx="716">
                  <c:v>0.185608</c:v>
                </c:pt>
                <c:pt idx="717">
                  <c:v>0.18028</c:v>
                </c:pt>
                <c:pt idx="718">
                  <c:v>0.17507200000000001</c:v>
                </c:pt>
                <c:pt idx="719">
                  <c:v>0.169984</c:v>
                </c:pt>
                <c:pt idx="720">
                  <c:v>0.164712</c:v>
                </c:pt>
                <c:pt idx="721">
                  <c:v>0.159608</c:v>
                </c:pt>
                <c:pt idx="722">
                  <c:v>0.15436</c:v>
                </c:pt>
                <c:pt idx="723">
                  <c:v>0.14905599999999999</c:v>
                </c:pt>
                <c:pt idx="724">
                  <c:v>0.14350399999999999</c:v>
                </c:pt>
                <c:pt idx="725">
                  <c:v>0.13806400000000002</c:v>
                </c:pt>
                <c:pt idx="726">
                  <c:v>0.13295200000000001</c:v>
                </c:pt>
                <c:pt idx="727">
                  <c:v>0.12734400000000001</c:v>
                </c:pt>
                <c:pt idx="728">
                  <c:v>0.12216800000000001</c:v>
                </c:pt>
                <c:pt idx="729">
                  <c:v>0.1168</c:v>
                </c:pt>
                <c:pt idx="730">
                  <c:v>0.111384</c:v>
                </c:pt>
                <c:pt idx="731">
                  <c:v>0.10576800000000001</c:v>
                </c:pt>
                <c:pt idx="732">
                  <c:v>0.10034400000000002</c:v>
                </c:pt>
                <c:pt idx="733">
                  <c:v>9.4888E-2</c:v>
                </c:pt>
                <c:pt idx="734">
                  <c:v>8.9272000000000004E-2</c:v>
                </c:pt>
                <c:pt idx="735">
                  <c:v>8.3864000000000008E-2</c:v>
                </c:pt>
                <c:pt idx="736">
                  <c:v>7.8259200000000001E-2</c:v>
                </c:pt>
                <c:pt idx="737">
                  <c:v>7.2519200000000006E-2</c:v>
                </c:pt>
                <c:pt idx="738">
                  <c:v>6.7247200000000007E-2</c:v>
                </c:pt>
                <c:pt idx="739">
                  <c:v>6.1370399999999999E-2</c:v>
                </c:pt>
                <c:pt idx="740">
                  <c:v>5.604E-2</c:v>
                </c:pt>
                <c:pt idx="741">
                  <c:v>5.0461600000000002E-2</c:v>
                </c:pt>
                <c:pt idx="742">
                  <c:v>4.49168E-2</c:v>
                </c:pt>
                <c:pt idx="743">
                  <c:v>3.9024799999999998E-2</c:v>
                </c:pt>
                <c:pt idx="744">
                  <c:v>3.3660000000000002E-2</c:v>
                </c:pt>
                <c:pt idx="745">
                  <c:v>2.80608E-2</c:v>
                </c:pt>
                <c:pt idx="746">
                  <c:v>2.2340000000000002E-2</c:v>
                </c:pt>
                <c:pt idx="747">
                  <c:v>1.6760800000000003E-2</c:v>
                </c:pt>
                <c:pt idx="748">
                  <c:v>1.1156000000000001E-2</c:v>
                </c:pt>
                <c:pt idx="749">
                  <c:v>5.5235200000000005E-3</c:v>
                </c:pt>
                <c:pt idx="750">
                  <c:v>-3.5600800000000005E-4</c:v>
                </c:pt>
                <c:pt idx="751">
                  <c:v>-5.6795200000000004E-3</c:v>
                </c:pt>
                <c:pt idx="752">
                  <c:v>-1.1328000000000001E-2</c:v>
                </c:pt>
                <c:pt idx="753">
                  <c:v>-1.6977600000000002E-2</c:v>
                </c:pt>
                <c:pt idx="754">
                  <c:v>-2.2676000000000002E-2</c:v>
                </c:pt>
                <c:pt idx="755">
                  <c:v>-2.8264800000000003E-2</c:v>
                </c:pt>
                <c:pt idx="756">
                  <c:v>-3.3843200000000004E-2</c:v>
                </c:pt>
                <c:pt idx="757">
                  <c:v>-3.9404800000000004E-2</c:v>
                </c:pt>
                <c:pt idx="758">
                  <c:v>-4.5035199999999997E-2</c:v>
                </c:pt>
                <c:pt idx="759">
                  <c:v>-5.0649600000000003E-2</c:v>
                </c:pt>
                <c:pt idx="760">
                  <c:v>-5.6189599999999999E-2</c:v>
                </c:pt>
                <c:pt idx="761">
                  <c:v>-6.1780000000000002E-2</c:v>
                </c:pt>
                <c:pt idx="762">
                  <c:v>-6.7366400000000007E-2</c:v>
                </c:pt>
                <c:pt idx="763">
                  <c:v>-7.2972800000000004E-2</c:v>
                </c:pt>
                <c:pt idx="764">
                  <c:v>-7.8753599999999993E-2</c:v>
                </c:pt>
                <c:pt idx="765">
                  <c:v>-8.4040000000000004E-2</c:v>
                </c:pt>
                <c:pt idx="766">
                  <c:v>-8.9656E-2</c:v>
                </c:pt>
                <c:pt idx="767">
                  <c:v>-9.5264000000000001E-2</c:v>
                </c:pt>
                <c:pt idx="768">
                  <c:v>-0.10047200000000001</c:v>
                </c:pt>
                <c:pt idx="769">
                  <c:v>-0.10617600000000001</c:v>
                </c:pt>
                <c:pt idx="770">
                  <c:v>-0.11149600000000001</c:v>
                </c:pt>
                <c:pt idx="771">
                  <c:v>-0.11688800000000002</c:v>
                </c:pt>
                <c:pt idx="772">
                  <c:v>-0.12253599999999999</c:v>
                </c:pt>
                <c:pt idx="773">
                  <c:v>-0.12795999999999999</c:v>
                </c:pt>
                <c:pt idx="774">
                  <c:v>-0.13308</c:v>
                </c:pt>
                <c:pt idx="775">
                  <c:v>-0.13874400000000001</c:v>
                </c:pt>
                <c:pt idx="776">
                  <c:v>-0.14396800000000001</c:v>
                </c:pt>
                <c:pt idx="777">
                  <c:v>-0.149232</c:v>
                </c:pt>
                <c:pt idx="778">
                  <c:v>-0.15452000000000002</c:v>
                </c:pt>
                <c:pt idx="779">
                  <c:v>-0.15971199999999999</c:v>
                </c:pt>
                <c:pt idx="780">
                  <c:v>-0.16512000000000002</c:v>
                </c:pt>
                <c:pt idx="781">
                  <c:v>-0.170408</c:v>
                </c:pt>
                <c:pt idx="782">
                  <c:v>-0.17560000000000001</c:v>
                </c:pt>
                <c:pt idx="783">
                  <c:v>-0.180592</c:v>
                </c:pt>
                <c:pt idx="784">
                  <c:v>-0.18572000000000002</c:v>
                </c:pt>
                <c:pt idx="785">
                  <c:v>-0.191024</c:v>
                </c:pt>
                <c:pt idx="786">
                  <c:v>-0.19584000000000001</c:v>
                </c:pt>
                <c:pt idx="787">
                  <c:v>-0.201072</c:v>
                </c:pt>
                <c:pt idx="788">
                  <c:v>-0.20597600000000002</c:v>
                </c:pt>
                <c:pt idx="789">
                  <c:v>-0.21103200000000003</c:v>
                </c:pt>
                <c:pt idx="790">
                  <c:v>-0.21606400000000001</c:v>
                </c:pt>
                <c:pt idx="791">
                  <c:v>-0.22095999999999999</c:v>
                </c:pt>
                <c:pt idx="792">
                  <c:v>-0.22584800000000002</c:v>
                </c:pt>
                <c:pt idx="793">
                  <c:v>-0.23048800000000003</c:v>
                </c:pt>
                <c:pt idx="794">
                  <c:v>-0.2356</c:v>
                </c:pt>
                <c:pt idx="795">
                  <c:v>-0.240152</c:v>
                </c:pt>
                <c:pt idx="796">
                  <c:v>-0.24478400000000003</c:v>
                </c:pt>
                <c:pt idx="797">
                  <c:v>-0.249608</c:v>
                </c:pt>
                <c:pt idx="798">
                  <c:v>-0.25419200000000003</c:v>
                </c:pt>
                <c:pt idx="799">
                  <c:v>-0.258824</c:v>
                </c:pt>
                <c:pt idx="800">
                  <c:v>-0.26335200000000003</c:v>
                </c:pt>
                <c:pt idx="801">
                  <c:v>-0.26795200000000002</c:v>
                </c:pt>
                <c:pt idx="802">
                  <c:v>-0.27257600000000004</c:v>
                </c:pt>
                <c:pt idx="803">
                  <c:v>-0.27704000000000001</c:v>
                </c:pt>
                <c:pt idx="804">
                  <c:v>-0.28144800000000003</c:v>
                </c:pt>
                <c:pt idx="805">
                  <c:v>-0.2858</c:v>
                </c:pt>
                <c:pt idx="806">
                  <c:v>-0.28988800000000003</c:v>
                </c:pt>
                <c:pt idx="807">
                  <c:v>-0.29415200000000002</c:v>
                </c:pt>
                <c:pt idx="808">
                  <c:v>-0.29852800000000002</c:v>
                </c:pt>
                <c:pt idx="809">
                  <c:v>-0.30257600000000001</c:v>
                </c:pt>
                <c:pt idx="810">
                  <c:v>-0.30684800000000001</c:v>
                </c:pt>
                <c:pt idx="811">
                  <c:v>-0.31081599999999998</c:v>
                </c:pt>
                <c:pt idx="812">
                  <c:v>-0.31482399999999999</c:v>
                </c:pt>
                <c:pt idx="813">
                  <c:v>-0.31900000000000001</c:v>
                </c:pt>
                <c:pt idx="814">
                  <c:v>-0.32272800000000001</c:v>
                </c:pt>
                <c:pt idx="815">
                  <c:v>-0.326712</c:v>
                </c:pt>
                <c:pt idx="816">
                  <c:v>-0.33045600000000003</c:v>
                </c:pt>
                <c:pt idx="817">
                  <c:v>-0.3342</c:v>
                </c:pt>
                <c:pt idx="818">
                  <c:v>-0.33792800000000006</c:v>
                </c:pt>
                <c:pt idx="819">
                  <c:v>-0.341752</c:v>
                </c:pt>
                <c:pt idx="820">
                  <c:v>-0.34526400000000002</c:v>
                </c:pt>
                <c:pt idx="821">
                  <c:v>-0.34889600000000004</c:v>
                </c:pt>
                <c:pt idx="822">
                  <c:v>-0.35227199999999997</c:v>
                </c:pt>
                <c:pt idx="823">
                  <c:v>-0.355792</c:v>
                </c:pt>
                <c:pt idx="824">
                  <c:v>-0.35914400000000002</c:v>
                </c:pt>
                <c:pt idx="825">
                  <c:v>-0.36255200000000004</c:v>
                </c:pt>
                <c:pt idx="826">
                  <c:v>-0.36580000000000001</c:v>
                </c:pt>
                <c:pt idx="827">
                  <c:v>-0.36897600000000003</c:v>
                </c:pt>
                <c:pt idx="828">
                  <c:v>-0.37215200000000004</c:v>
                </c:pt>
                <c:pt idx="829">
                  <c:v>-0.37542399999999998</c:v>
                </c:pt>
                <c:pt idx="830">
                  <c:v>-0.37840800000000002</c:v>
                </c:pt>
                <c:pt idx="831">
                  <c:v>-0.38138400000000006</c:v>
                </c:pt>
                <c:pt idx="832">
                  <c:v>-0.38424000000000003</c:v>
                </c:pt>
                <c:pt idx="833">
                  <c:v>-0.38718400000000003</c:v>
                </c:pt>
                <c:pt idx="834">
                  <c:v>-0.38985600000000004</c:v>
                </c:pt>
                <c:pt idx="835">
                  <c:v>-0.39273600000000003</c:v>
                </c:pt>
                <c:pt idx="836">
                  <c:v>-0.39534400000000003</c:v>
                </c:pt>
                <c:pt idx="837">
                  <c:v>-0.39795200000000003</c:v>
                </c:pt>
                <c:pt idx="838">
                  <c:v>-0.40055200000000002</c:v>
                </c:pt>
                <c:pt idx="839">
                  <c:v>-0.40297600000000006</c:v>
                </c:pt>
                <c:pt idx="840">
                  <c:v>-0.40538400000000002</c:v>
                </c:pt>
                <c:pt idx="841">
                  <c:v>-0.40779200000000004</c:v>
                </c:pt>
                <c:pt idx="842">
                  <c:v>-0.41004799999999997</c:v>
                </c:pt>
                <c:pt idx="843">
                  <c:v>-0.41236000000000006</c:v>
                </c:pt>
                <c:pt idx="844">
                  <c:v>-0.41450400000000004</c:v>
                </c:pt>
                <c:pt idx="845">
                  <c:v>-0.41664000000000001</c:v>
                </c:pt>
                <c:pt idx="846">
                  <c:v>-0.41867200000000004</c:v>
                </c:pt>
                <c:pt idx="847">
                  <c:v>-0.42071200000000003</c:v>
                </c:pt>
                <c:pt idx="848">
                  <c:v>-0.42246400000000006</c:v>
                </c:pt>
                <c:pt idx="849">
                  <c:v>-0.42431999999999997</c:v>
                </c:pt>
                <c:pt idx="850">
                  <c:v>-0.42608800000000002</c:v>
                </c:pt>
                <c:pt idx="851">
                  <c:v>-0.42780800000000002</c:v>
                </c:pt>
                <c:pt idx="852">
                  <c:v>-0.42954399999999998</c:v>
                </c:pt>
                <c:pt idx="853">
                  <c:v>-0.43099200000000004</c:v>
                </c:pt>
                <c:pt idx="854">
                  <c:v>-0.43252000000000002</c:v>
                </c:pt>
                <c:pt idx="855">
                  <c:v>-0.43395200000000006</c:v>
                </c:pt>
                <c:pt idx="856">
                  <c:v>-0.43532799999999999</c:v>
                </c:pt>
                <c:pt idx="857">
                  <c:v>-0.43662400000000001</c:v>
                </c:pt>
                <c:pt idx="858">
                  <c:v>-0.437832</c:v>
                </c:pt>
                <c:pt idx="859">
                  <c:v>-0.43898400000000004</c:v>
                </c:pt>
                <c:pt idx="860">
                  <c:v>-0.44014399999999998</c:v>
                </c:pt>
                <c:pt idx="861">
                  <c:v>-0.44118400000000002</c:v>
                </c:pt>
                <c:pt idx="862">
                  <c:v>-0.442104</c:v>
                </c:pt>
                <c:pt idx="863">
                  <c:v>-0.44292799999999999</c:v>
                </c:pt>
                <c:pt idx="864">
                  <c:v>-0.44374399999999997</c:v>
                </c:pt>
                <c:pt idx="865">
                  <c:v>-0.44447200000000003</c:v>
                </c:pt>
                <c:pt idx="866">
                  <c:v>-0.44522400000000001</c:v>
                </c:pt>
                <c:pt idx="867">
                  <c:v>-0.44574399999999997</c:v>
                </c:pt>
                <c:pt idx="868">
                  <c:v>-0.44627200000000006</c:v>
                </c:pt>
                <c:pt idx="869">
                  <c:v>-0.44673599999999997</c:v>
                </c:pt>
                <c:pt idx="870">
                  <c:v>-0.44712799999999997</c:v>
                </c:pt>
                <c:pt idx="871">
                  <c:v>-0.447432</c:v>
                </c:pt>
                <c:pt idx="872">
                  <c:v>-0.447712</c:v>
                </c:pt>
                <c:pt idx="873">
                  <c:v>-0.44787200000000005</c:v>
                </c:pt>
                <c:pt idx="874">
                  <c:v>-0.44796800000000003</c:v>
                </c:pt>
                <c:pt idx="875">
                  <c:v>-0.44800000000000001</c:v>
                </c:pt>
                <c:pt idx="876">
                  <c:v>-0.44796000000000008</c:v>
                </c:pt>
                <c:pt idx="877">
                  <c:v>-0.44784799999999997</c:v>
                </c:pt>
                <c:pt idx="878">
                  <c:v>-0.44768000000000002</c:v>
                </c:pt>
                <c:pt idx="879">
                  <c:v>-0.44742399999999999</c:v>
                </c:pt>
                <c:pt idx="880">
                  <c:v>-0.44708800000000004</c:v>
                </c:pt>
                <c:pt idx="881">
                  <c:v>-0.44672000000000001</c:v>
                </c:pt>
                <c:pt idx="882">
                  <c:v>-0.44616000000000006</c:v>
                </c:pt>
                <c:pt idx="883">
                  <c:v>-0.445608</c:v>
                </c:pt>
                <c:pt idx="884">
                  <c:v>-0.44500000000000001</c:v>
                </c:pt>
                <c:pt idx="885">
                  <c:v>-0.44431999999999999</c:v>
                </c:pt>
                <c:pt idx="886">
                  <c:v>-0.44364799999999999</c:v>
                </c:pt>
                <c:pt idx="887">
                  <c:v>-0.44290400000000002</c:v>
                </c:pt>
                <c:pt idx="888">
                  <c:v>-0.44181599999999999</c:v>
                </c:pt>
                <c:pt idx="889">
                  <c:v>-0.44093599999999999</c:v>
                </c:pt>
                <c:pt idx="890">
                  <c:v>-0.43991200000000003</c:v>
                </c:pt>
                <c:pt idx="891">
                  <c:v>-0.43886400000000003</c:v>
                </c:pt>
                <c:pt idx="892">
                  <c:v>-0.43775200000000009</c:v>
                </c:pt>
                <c:pt idx="893">
                  <c:v>-0.43646400000000007</c:v>
                </c:pt>
                <c:pt idx="894">
                  <c:v>-0.43526400000000004</c:v>
                </c:pt>
                <c:pt idx="895">
                  <c:v>-0.43382399999999999</c:v>
                </c:pt>
                <c:pt idx="896">
                  <c:v>-0.43212800000000001</c:v>
                </c:pt>
                <c:pt idx="897">
                  <c:v>-0.430896</c:v>
                </c:pt>
                <c:pt idx="898">
                  <c:v>-0.42925600000000008</c:v>
                </c:pt>
                <c:pt idx="899">
                  <c:v>-0.42774399999999996</c:v>
                </c:pt>
                <c:pt idx="900">
                  <c:v>-0.42606400000000005</c:v>
                </c:pt>
                <c:pt idx="901">
                  <c:v>-0.42414399999999997</c:v>
                </c:pt>
                <c:pt idx="902">
                  <c:v>-0.42239200000000005</c:v>
                </c:pt>
                <c:pt idx="903">
                  <c:v>-0.42043999999999998</c:v>
                </c:pt>
                <c:pt idx="904">
                  <c:v>-0.41843199999999997</c:v>
                </c:pt>
                <c:pt idx="905">
                  <c:v>-0.41652</c:v>
                </c:pt>
                <c:pt idx="906">
                  <c:v>-0.41434399999999999</c:v>
                </c:pt>
                <c:pt idx="907">
                  <c:v>-0.41206400000000004</c:v>
                </c:pt>
                <c:pt idx="908">
                  <c:v>-0.40996000000000005</c:v>
                </c:pt>
                <c:pt idx="909">
                  <c:v>-0.40771200000000002</c:v>
                </c:pt>
                <c:pt idx="910">
                  <c:v>-0.40518400000000004</c:v>
                </c:pt>
                <c:pt idx="911">
                  <c:v>-0.40279200000000004</c:v>
                </c:pt>
                <c:pt idx="912">
                  <c:v>-0.40037600000000007</c:v>
                </c:pt>
                <c:pt idx="913">
                  <c:v>-0.39780000000000004</c:v>
                </c:pt>
                <c:pt idx="914">
                  <c:v>-0.39504</c:v>
                </c:pt>
                <c:pt idx="915">
                  <c:v>-0.39256800000000003</c:v>
                </c:pt>
                <c:pt idx="916">
                  <c:v>-0.38980000000000004</c:v>
                </c:pt>
                <c:pt idx="917">
                  <c:v>-0.38703200000000004</c:v>
                </c:pt>
                <c:pt idx="918">
                  <c:v>-0.384104</c:v>
                </c:pt>
                <c:pt idx="919">
                  <c:v>-0.381048</c:v>
                </c:pt>
                <c:pt idx="920">
                  <c:v>-0.37808800000000004</c:v>
                </c:pt>
                <c:pt idx="921">
                  <c:v>-0.37515200000000004</c:v>
                </c:pt>
                <c:pt idx="922">
                  <c:v>-0.37190400000000001</c:v>
                </c:pt>
                <c:pt idx="923">
                  <c:v>-0.36880800000000002</c:v>
                </c:pt>
                <c:pt idx="924">
                  <c:v>-0.36565600000000004</c:v>
                </c:pt>
                <c:pt idx="925">
                  <c:v>-0.36219200000000001</c:v>
                </c:pt>
                <c:pt idx="926">
                  <c:v>-0.35910400000000003</c:v>
                </c:pt>
                <c:pt idx="927">
                  <c:v>-0.35568000000000005</c:v>
                </c:pt>
                <c:pt idx="928">
                  <c:v>-0.35200799999999999</c:v>
                </c:pt>
                <c:pt idx="929">
                  <c:v>-0.34862399999999999</c:v>
                </c:pt>
                <c:pt idx="930">
                  <c:v>-0.344696</c:v>
                </c:pt>
                <c:pt idx="931">
                  <c:v>-0.34150400000000003</c:v>
                </c:pt>
                <c:pt idx="932">
                  <c:v>-0.33788000000000001</c:v>
                </c:pt>
                <c:pt idx="933">
                  <c:v>-0.33376</c:v>
                </c:pt>
                <c:pt idx="934">
                  <c:v>-0.33038400000000001</c:v>
                </c:pt>
                <c:pt idx="935">
                  <c:v>-0.32652800000000004</c:v>
                </c:pt>
                <c:pt idx="936">
                  <c:v>-0.32267200000000001</c:v>
                </c:pt>
                <c:pt idx="937">
                  <c:v>-0.31868800000000003</c:v>
                </c:pt>
                <c:pt idx="938">
                  <c:v>-0.31475999999999998</c:v>
                </c:pt>
                <c:pt idx="939">
                  <c:v>-0.31074400000000002</c:v>
                </c:pt>
                <c:pt idx="940">
                  <c:v>-0.30660000000000004</c:v>
                </c:pt>
                <c:pt idx="941">
                  <c:v>-0.30253600000000003</c:v>
                </c:pt>
                <c:pt idx="942">
                  <c:v>-0.29799999999999999</c:v>
                </c:pt>
                <c:pt idx="943">
                  <c:v>-0.294072</c:v>
                </c:pt>
                <c:pt idx="944">
                  <c:v>-0.28984000000000004</c:v>
                </c:pt>
                <c:pt idx="945">
                  <c:v>-0.28532000000000002</c:v>
                </c:pt>
                <c:pt idx="946">
                  <c:v>-0.281088</c:v>
                </c:pt>
                <c:pt idx="947">
                  <c:v>-0.276416</c:v>
                </c:pt>
                <c:pt idx="948">
                  <c:v>-0.27232800000000001</c:v>
                </c:pt>
                <c:pt idx="949">
                  <c:v>-0.26763200000000004</c:v>
                </c:pt>
                <c:pt idx="950">
                  <c:v>-0.26290400000000003</c:v>
                </c:pt>
                <c:pt idx="951">
                  <c:v>-0.25859200000000004</c:v>
                </c:pt>
                <c:pt idx="952">
                  <c:v>-0.25404000000000004</c:v>
                </c:pt>
                <c:pt idx="953">
                  <c:v>-0.24943200000000001</c:v>
                </c:pt>
                <c:pt idx="954">
                  <c:v>-0.24474400000000002</c:v>
                </c:pt>
                <c:pt idx="955">
                  <c:v>-0.23993600000000001</c:v>
                </c:pt>
                <c:pt idx="956">
                  <c:v>-0.23522399999999999</c:v>
                </c:pt>
                <c:pt idx="957">
                  <c:v>-0.23036799999999999</c:v>
                </c:pt>
                <c:pt idx="958">
                  <c:v>-0.22553600000000001</c:v>
                </c:pt>
                <c:pt idx="959">
                  <c:v>-0.22053600000000001</c:v>
                </c:pt>
                <c:pt idx="960">
                  <c:v>-0.21576000000000001</c:v>
                </c:pt>
                <c:pt idx="961">
                  <c:v>-0.210504</c:v>
                </c:pt>
                <c:pt idx="962">
                  <c:v>-0.205816</c:v>
                </c:pt>
                <c:pt idx="963">
                  <c:v>-0.20070399999999999</c:v>
                </c:pt>
                <c:pt idx="964">
                  <c:v>-0.19578400000000001</c:v>
                </c:pt>
                <c:pt idx="965">
                  <c:v>-0.190696</c:v>
                </c:pt>
                <c:pt idx="966">
                  <c:v>-0.18556800000000001</c:v>
                </c:pt>
                <c:pt idx="967">
                  <c:v>-0.180312</c:v>
                </c:pt>
                <c:pt idx="968">
                  <c:v>-0.17508000000000001</c:v>
                </c:pt>
                <c:pt idx="969">
                  <c:v>-0.16997600000000002</c:v>
                </c:pt>
                <c:pt idx="970">
                  <c:v>-0.164912</c:v>
                </c:pt>
                <c:pt idx="971">
                  <c:v>-0.15944000000000003</c:v>
                </c:pt>
                <c:pt idx="972">
                  <c:v>-0.15436800000000001</c:v>
                </c:pt>
                <c:pt idx="973">
                  <c:v>-0.14891199999999999</c:v>
                </c:pt>
                <c:pt idx="974">
                  <c:v>-0.14376</c:v>
                </c:pt>
                <c:pt idx="975">
                  <c:v>-0.13819200000000001</c:v>
                </c:pt>
                <c:pt idx="976">
                  <c:v>-0.13303200000000001</c:v>
                </c:pt>
                <c:pt idx="977">
                  <c:v>-0.12756800000000001</c:v>
                </c:pt>
                <c:pt idx="978">
                  <c:v>-0.122256</c:v>
                </c:pt>
                <c:pt idx="979">
                  <c:v>-0.11684000000000001</c:v>
                </c:pt>
                <c:pt idx="980">
                  <c:v>-0.111128</c:v>
                </c:pt>
                <c:pt idx="981">
                  <c:v>-0.10584800000000001</c:v>
                </c:pt>
                <c:pt idx="982">
                  <c:v>-0.10034400000000002</c:v>
                </c:pt>
                <c:pt idx="983">
                  <c:v>-9.4904000000000002E-2</c:v>
                </c:pt>
                <c:pt idx="984">
                  <c:v>-8.9312000000000002E-2</c:v>
                </c:pt>
                <c:pt idx="985">
                  <c:v>-8.3912E-2</c:v>
                </c:pt>
                <c:pt idx="986">
                  <c:v>-7.8214400000000003E-2</c:v>
                </c:pt>
                <c:pt idx="987">
                  <c:v>-7.2696800000000006E-2</c:v>
                </c:pt>
                <c:pt idx="988">
                  <c:v>-6.7077600000000001E-2</c:v>
                </c:pt>
                <c:pt idx="989">
                  <c:v>-6.1688E-2</c:v>
                </c:pt>
                <c:pt idx="990">
                  <c:v>-5.6139200000000007E-2</c:v>
                </c:pt>
                <c:pt idx="991">
                  <c:v>-5.0337600000000003E-2</c:v>
                </c:pt>
                <c:pt idx="992">
                  <c:v>-4.4864800000000003E-2</c:v>
                </c:pt>
                <c:pt idx="993">
                  <c:v>-3.9278399999999998E-2</c:v>
                </c:pt>
                <c:pt idx="994">
                  <c:v>-3.3724000000000004E-2</c:v>
                </c:pt>
                <c:pt idx="995">
                  <c:v>-2.7985599999999999E-2</c:v>
                </c:pt>
                <c:pt idx="996">
                  <c:v>-2.2496000000000002E-2</c:v>
                </c:pt>
                <c:pt idx="997">
                  <c:v>-1.6635200000000003E-2</c:v>
                </c:pt>
                <c:pt idx="998">
                  <c:v>-1.12312E-2</c:v>
                </c:pt>
                <c:pt idx="999">
                  <c:v>-5.5936000000000007E-3</c:v>
                </c:pt>
                <c:pt idx="1000">
                  <c:v>-4.5620000000000006E-9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93-471E-BE15-53A76075D152}"/>
            </c:ext>
          </c:extLst>
        </c:ser>
        <c:ser>
          <c:idx val="0"/>
          <c:order val="1"/>
          <c:tx>
            <c:v>E_coil</c:v>
          </c:tx>
          <c:spPr>
            <a:ln w="19050" cap="rnd">
              <a:solidFill>
                <a:schemeClr val="bg1">
                  <a:lumMod val="6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TA_10turns_10mm_JcBean_n25!$D$3:$D$1050</c:f>
              <c:numCache>
                <c:formatCode>0.00E+00</c:formatCode>
                <c:ptCount val="1048"/>
                <c:pt idx="0">
                  <c:v>0.44974999999999998</c:v>
                </c:pt>
                <c:pt idx="1">
                  <c:v>0.45041999999999999</c:v>
                </c:pt>
                <c:pt idx="2">
                  <c:v>0.45100000000000001</c:v>
                </c:pt>
                <c:pt idx="3">
                  <c:v>0.45151999999999998</c:v>
                </c:pt>
                <c:pt idx="4">
                  <c:v>0.45189000000000001</c:v>
                </c:pt>
                <c:pt idx="5">
                  <c:v>0.45228000000000002</c:v>
                </c:pt>
                <c:pt idx="6">
                  <c:v>0.45249</c:v>
                </c:pt>
                <c:pt idx="7">
                  <c:v>0.45273000000000002</c:v>
                </c:pt>
                <c:pt idx="8">
                  <c:v>0.45279999999999998</c:v>
                </c:pt>
                <c:pt idx="9">
                  <c:v>0.45288</c:v>
                </c:pt>
                <c:pt idx="10">
                  <c:v>0.45282</c:v>
                </c:pt>
                <c:pt idx="11">
                  <c:v>0.45277000000000001</c:v>
                </c:pt>
                <c:pt idx="12">
                  <c:v>0.45256999999999997</c:v>
                </c:pt>
                <c:pt idx="13">
                  <c:v>0.45236999999999999</c:v>
                </c:pt>
                <c:pt idx="14">
                  <c:v>0.45202999999999999</c:v>
                </c:pt>
                <c:pt idx="15">
                  <c:v>0.45168999999999998</c:v>
                </c:pt>
                <c:pt idx="16">
                  <c:v>0.45121</c:v>
                </c:pt>
                <c:pt idx="17">
                  <c:v>0.45071</c:v>
                </c:pt>
                <c:pt idx="18">
                  <c:v>0.45008999999999999</c:v>
                </c:pt>
                <c:pt idx="19">
                  <c:v>0.44943</c:v>
                </c:pt>
                <c:pt idx="20">
                  <c:v>0.44868000000000002</c:v>
                </c:pt>
                <c:pt idx="21">
                  <c:v>0.44789000000000001</c:v>
                </c:pt>
                <c:pt idx="22">
                  <c:v>0.44700000000000001</c:v>
                </c:pt>
                <c:pt idx="23">
                  <c:v>0.44606000000000001</c:v>
                </c:pt>
                <c:pt idx="24">
                  <c:v>0.44499</c:v>
                </c:pt>
                <c:pt idx="25">
                  <c:v>0.44394</c:v>
                </c:pt>
                <c:pt idx="26">
                  <c:v>0.44274999999999998</c:v>
                </c:pt>
                <c:pt idx="27">
                  <c:v>0.44151000000000001</c:v>
                </c:pt>
                <c:pt idx="28">
                  <c:v>0.44019000000000003</c:v>
                </c:pt>
                <c:pt idx="29">
                  <c:v>0.43880000000000002</c:v>
                </c:pt>
                <c:pt idx="30">
                  <c:v>0.43730999999999998</c:v>
                </c:pt>
                <c:pt idx="31">
                  <c:v>0.43579000000000001</c:v>
                </c:pt>
                <c:pt idx="32">
                  <c:v>0.43418000000000001</c:v>
                </c:pt>
                <c:pt idx="33">
                  <c:v>0.4325</c:v>
                </c:pt>
                <c:pt idx="34">
                  <c:v>0.43075000000000002</c:v>
                </c:pt>
                <c:pt idx="35">
                  <c:v>0.42887999999999998</c:v>
                </c:pt>
                <c:pt idx="36">
                  <c:v>0.42702000000000001</c:v>
                </c:pt>
                <c:pt idx="37">
                  <c:v>0.42499999999999999</c:v>
                </c:pt>
                <c:pt idx="38">
                  <c:v>0.42299999999999999</c:v>
                </c:pt>
                <c:pt idx="39">
                  <c:v>0.42082000000000003</c:v>
                </c:pt>
                <c:pt idx="40">
                  <c:v>0.41868</c:v>
                </c:pt>
                <c:pt idx="41">
                  <c:v>0.41639999999999999</c:v>
                </c:pt>
                <c:pt idx="42">
                  <c:v>0.41399000000000002</c:v>
                </c:pt>
                <c:pt idx="43">
                  <c:v>0.41165000000000002</c:v>
                </c:pt>
                <c:pt idx="44">
                  <c:v>0.40915000000000001</c:v>
                </c:pt>
                <c:pt idx="45">
                  <c:v>0.40655000000000002</c:v>
                </c:pt>
                <c:pt idx="46">
                  <c:v>0.40395999999999999</c:v>
                </c:pt>
                <c:pt idx="47">
                  <c:v>0.40127000000000002</c:v>
                </c:pt>
                <c:pt idx="48" formatCode="General">
                  <c:v>0.39850000000000002</c:v>
                </c:pt>
                <c:pt idx="49" formatCode="General">
                  <c:v>0.39562000000000003</c:v>
                </c:pt>
                <c:pt idx="50" formatCode="General">
                  <c:v>0.39267000000000002</c:v>
                </c:pt>
                <c:pt idx="51" formatCode="General">
                  <c:v>0.38973000000000002</c:v>
                </c:pt>
                <c:pt idx="52" formatCode="General">
                  <c:v>0.38666</c:v>
                </c:pt>
                <c:pt idx="53" formatCode="General">
                  <c:v>0.38352000000000003</c:v>
                </c:pt>
                <c:pt idx="54" formatCode="General">
                  <c:v>0.38019999999999998</c:v>
                </c:pt>
                <c:pt idx="55" formatCode="General">
                  <c:v>0.37696000000000002</c:v>
                </c:pt>
                <c:pt idx="56" formatCode="General">
                  <c:v>0.37358000000000002</c:v>
                </c:pt>
                <c:pt idx="57" formatCode="General">
                  <c:v>0.37023</c:v>
                </c:pt>
                <c:pt idx="58" formatCode="General">
                  <c:v>0.36667</c:v>
                </c:pt>
                <c:pt idx="59" formatCode="General">
                  <c:v>0.36309999999999998</c:v>
                </c:pt>
                <c:pt idx="60" formatCode="General">
                  <c:v>0.35954000000000003</c:v>
                </c:pt>
                <c:pt idx="61" formatCode="General">
                  <c:v>0.35574</c:v>
                </c:pt>
                <c:pt idx="62" formatCode="General">
                  <c:v>0.35193000000000002</c:v>
                </c:pt>
                <c:pt idx="63" formatCode="General">
                  <c:v>0.34817999999999999</c:v>
                </c:pt>
                <c:pt idx="64" formatCode="General">
                  <c:v>0.34433999999999998</c:v>
                </c:pt>
                <c:pt idx="65" formatCode="General">
                  <c:v>0.34028999999999998</c:v>
                </c:pt>
                <c:pt idx="66" formatCode="General">
                  <c:v>0.33628000000000002</c:v>
                </c:pt>
                <c:pt idx="67" formatCode="General">
                  <c:v>0.33202999999999999</c:v>
                </c:pt>
                <c:pt idx="68" formatCode="General">
                  <c:v>0.32797999999999999</c:v>
                </c:pt>
                <c:pt idx="69" formatCode="General">
                  <c:v>0.32368999999999998</c:v>
                </c:pt>
                <c:pt idx="70" formatCode="General">
                  <c:v>0.31936999999999999</c:v>
                </c:pt>
                <c:pt idx="71" formatCode="General">
                  <c:v>0.31508000000000003</c:v>
                </c:pt>
                <c:pt idx="72" formatCode="General">
                  <c:v>0.3105</c:v>
                </c:pt>
                <c:pt idx="73" formatCode="General">
                  <c:v>0.30612</c:v>
                </c:pt>
                <c:pt idx="74" formatCode="General">
                  <c:v>0.30159999999999998</c:v>
                </c:pt>
                <c:pt idx="75" formatCode="General">
                  <c:v>0.29685</c:v>
                </c:pt>
                <c:pt idx="76" formatCode="General">
                  <c:v>0.29220000000000002</c:v>
                </c:pt>
                <c:pt idx="77" formatCode="General">
                  <c:v>0.28748000000000001</c:v>
                </c:pt>
                <c:pt idx="78" formatCode="General">
                  <c:v>0.28264</c:v>
                </c:pt>
                <c:pt idx="79" formatCode="General">
                  <c:v>0.27779999999999999</c:v>
                </c:pt>
                <c:pt idx="80" formatCode="General">
                  <c:v>0.27283000000000002</c:v>
                </c:pt>
                <c:pt idx="81" formatCode="General">
                  <c:v>0.26784999999999998</c:v>
                </c:pt>
                <c:pt idx="82" formatCode="General">
                  <c:v>0.26263999999999998</c:v>
                </c:pt>
                <c:pt idx="83" formatCode="General">
                  <c:v>0.25779000000000002</c:v>
                </c:pt>
                <c:pt idx="84" formatCode="General">
                  <c:v>0.25247999999999998</c:v>
                </c:pt>
                <c:pt idx="85" formatCode="General">
                  <c:v>0.24709</c:v>
                </c:pt>
                <c:pt idx="86" formatCode="General">
                  <c:v>0.24195</c:v>
                </c:pt>
                <c:pt idx="87" formatCode="General">
                  <c:v>0.23655000000000001</c:v>
                </c:pt>
                <c:pt idx="88" formatCode="General">
                  <c:v>0.23108000000000001</c:v>
                </c:pt>
                <c:pt idx="89" formatCode="General">
                  <c:v>0.22597999999999999</c:v>
                </c:pt>
                <c:pt idx="90" formatCode="General">
                  <c:v>0.22031000000000001</c:v>
                </c:pt>
                <c:pt idx="91" formatCode="General">
                  <c:v>0.21504999999999999</c:v>
                </c:pt>
                <c:pt idx="92" formatCode="General">
                  <c:v>0.20949999999999999</c:v>
                </c:pt>
                <c:pt idx="93" formatCode="General">
                  <c:v>0.20380999999999999</c:v>
                </c:pt>
                <c:pt idx="94" formatCode="General">
                  <c:v>0.19800999999999999</c:v>
                </c:pt>
                <c:pt idx="95" formatCode="General">
                  <c:v>0.19228999999999999</c:v>
                </c:pt>
                <c:pt idx="96" formatCode="General">
                  <c:v>0.18673000000000001</c:v>
                </c:pt>
                <c:pt idx="97" formatCode="General">
                  <c:v>0.18088000000000001</c:v>
                </c:pt>
                <c:pt idx="98" formatCode="General">
                  <c:v>0.17505000000000001</c:v>
                </c:pt>
                <c:pt idx="99" formatCode="General">
                  <c:v>0.16886000000000001</c:v>
                </c:pt>
                <c:pt idx="100" formatCode="General">
                  <c:v>0.16336999999999999</c:v>
                </c:pt>
                <c:pt idx="101" formatCode="General">
                  <c:v>0.15751999999999999</c:v>
                </c:pt>
                <c:pt idx="102" formatCode="General">
                  <c:v>0.15140000000000001</c:v>
                </c:pt>
                <c:pt idx="103" formatCode="General">
                  <c:v>0.1452</c:v>
                </c:pt>
                <c:pt idx="104" formatCode="General">
                  <c:v>0.13943</c:v>
                </c:pt>
                <c:pt idx="105" formatCode="General">
                  <c:v>0.13278000000000001</c:v>
                </c:pt>
                <c:pt idx="106" formatCode="General">
                  <c:v>0.12716</c:v>
                </c:pt>
                <c:pt idx="107" formatCode="General">
                  <c:v>0.12073</c:v>
                </c:pt>
                <c:pt idx="108" formatCode="General">
                  <c:v>0.11452</c:v>
                </c:pt>
                <c:pt idx="109" formatCode="General">
                  <c:v>0.10827000000000001</c:v>
                </c:pt>
                <c:pt idx="110" formatCode="General">
                  <c:v>0.10204000000000001</c:v>
                </c:pt>
                <c:pt idx="111" formatCode="General">
                  <c:v>9.6451999999999996E-2</c:v>
                </c:pt>
                <c:pt idx="112" formatCode="General">
                  <c:v>8.9738999999999999E-2</c:v>
                </c:pt>
                <c:pt idx="113" formatCode="General">
                  <c:v>8.3690000000000001E-2</c:v>
                </c:pt>
                <c:pt idx="114" formatCode="General">
                  <c:v>7.7515000000000001E-2</c:v>
                </c:pt>
                <c:pt idx="115" formatCode="General">
                  <c:v>7.0983000000000004E-2</c:v>
                </c:pt>
                <c:pt idx="116" formatCode="General">
                  <c:v>6.5000000000000002E-2</c:v>
                </c:pt>
                <c:pt idx="117" formatCode="General">
                  <c:v>5.7751999999999998E-2</c:v>
                </c:pt>
                <c:pt idx="118" formatCode="General">
                  <c:v>5.2564E-2</c:v>
                </c:pt>
                <c:pt idx="119" formatCode="General">
                  <c:v>4.5430999999999999E-2</c:v>
                </c:pt>
                <c:pt idx="120" formatCode="General">
                  <c:v>3.9105000000000001E-2</c:v>
                </c:pt>
                <c:pt idx="121" formatCode="General">
                  <c:v>3.3592999999999998E-2</c:v>
                </c:pt>
                <c:pt idx="122" formatCode="General">
                  <c:v>2.6668000000000001E-2</c:v>
                </c:pt>
                <c:pt idx="123" formatCode="General">
                  <c:v>2.0986000000000001E-2</c:v>
                </c:pt>
                <c:pt idx="124" formatCode="General">
                  <c:v>1.4253999999999999E-2</c:v>
                </c:pt>
                <c:pt idx="125" formatCode="General">
                  <c:v>8.3034000000000007E-3</c:v>
                </c:pt>
                <c:pt idx="126" formatCode="General">
                  <c:v>2.1009000000000002E-3</c:v>
                </c:pt>
                <c:pt idx="127" formatCode="General">
                  <c:v>-5.4152999999999996E-3</c:v>
                </c:pt>
                <c:pt idx="128" formatCode="General">
                  <c:v>-1.065E-2</c:v>
                </c:pt>
                <c:pt idx="129" formatCode="General">
                  <c:v>-1.7183E-2</c:v>
                </c:pt>
                <c:pt idx="130" formatCode="General">
                  <c:v>-2.3050999999999999E-2</c:v>
                </c:pt>
                <c:pt idx="131" formatCode="General">
                  <c:v>-2.9214E-2</c:v>
                </c:pt>
                <c:pt idx="132" formatCode="General">
                  <c:v>-3.5709999999999999E-2</c:v>
                </c:pt>
                <c:pt idx="133" formatCode="General">
                  <c:v>-4.2967999999999999E-2</c:v>
                </c:pt>
                <c:pt idx="134" formatCode="General">
                  <c:v>-4.7454000000000003E-2</c:v>
                </c:pt>
                <c:pt idx="135" formatCode="General">
                  <c:v>-5.3843000000000002E-2</c:v>
                </c:pt>
                <c:pt idx="136" formatCode="General">
                  <c:v>-5.9872000000000002E-2</c:v>
                </c:pt>
                <c:pt idx="137" formatCode="General">
                  <c:v>-6.6813999999999998E-2</c:v>
                </c:pt>
                <c:pt idx="138" formatCode="General">
                  <c:v>-7.2323999999999999E-2</c:v>
                </c:pt>
                <c:pt idx="139" formatCode="General">
                  <c:v>-7.8627000000000002E-2</c:v>
                </c:pt>
                <c:pt idx="140" formatCode="General">
                  <c:v>-8.3627000000000007E-2</c:v>
                </c:pt>
                <c:pt idx="141" formatCode="General">
                  <c:v>-9.0218999999999994E-2</c:v>
                </c:pt>
                <c:pt idx="142" formatCode="General">
                  <c:v>-9.4978999999999994E-2</c:v>
                </c:pt>
                <c:pt idx="143" formatCode="General">
                  <c:v>-0.1014</c:v>
                </c:pt>
                <c:pt idx="144" formatCode="General">
                  <c:v>-0.10630000000000001</c:v>
                </c:pt>
                <c:pt idx="145" formatCode="General">
                  <c:v>-0.11157</c:v>
                </c:pt>
                <c:pt idx="146" formatCode="General">
                  <c:v>-0.11781</c:v>
                </c:pt>
                <c:pt idx="147" formatCode="General">
                  <c:v>-0.12278</c:v>
                </c:pt>
                <c:pt idx="148" formatCode="General">
                  <c:v>-0.12803</c:v>
                </c:pt>
                <c:pt idx="149" formatCode="General">
                  <c:v>-0.13385</c:v>
                </c:pt>
                <c:pt idx="150" formatCode="General">
                  <c:v>-0.13883999999999999</c:v>
                </c:pt>
                <c:pt idx="151">
                  <c:v>-0.14524999999999999</c:v>
                </c:pt>
                <c:pt idx="152">
                  <c:v>-0.14974000000000001</c:v>
                </c:pt>
                <c:pt idx="153">
                  <c:v>-0.15512000000000001</c:v>
                </c:pt>
                <c:pt idx="154">
                  <c:v>-0.16059000000000001</c:v>
                </c:pt>
                <c:pt idx="155">
                  <c:v>-0.16599</c:v>
                </c:pt>
                <c:pt idx="156">
                  <c:v>-0.17097999999999999</c:v>
                </c:pt>
                <c:pt idx="157">
                  <c:v>-0.17623</c:v>
                </c:pt>
                <c:pt idx="158">
                  <c:v>-0.18201999999999999</c:v>
                </c:pt>
                <c:pt idx="159">
                  <c:v>-0.18761</c:v>
                </c:pt>
                <c:pt idx="160">
                  <c:v>-0.19209000000000001</c:v>
                </c:pt>
                <c:pt idx="161">
                  <c:v>-0.19747999999999999</c:v>
                </c:pt>
                <c:pt idx="162">
                  <c:v>-0.20244000000000001</c:v>
                </c:pt>
                <c:pt idx="163">
                  <c:v>-0.20763999999999999</c:v>
                </c:pt>
                <c:pt idx="164">
                  <c:v>-0.21274000000000001</c:v>
                </c:pt>
                <c:pt idx="165">
                  <c:v>-0.21803</c:v>
                </c:pt>
                <c:pt idx="166">
                  <c:v>-0.22298000000000001</c:v>
                </c:pt>
                <c:pt idx="167">
                  <c:v>-0.22775000000000001</c:v>
                </c:pt>
                <c:pt idx="168">
                  <c:v>-0.2334</c:v>
                </c:pt>
                <c:pt idx="169">
                  <c:v>-0.23845</c:v>
                </c:pt>
                <c:pt idx="170">
                  <c:v>-0.24285000000000001</c:v>
                </c:pt>
                <c:pt idx="171">
                  <c:v>-0.24768999999999999</c:v>
                </c:pt>
                <c:pt idx="172">
                  <c:v>-0.25256000000000001</c:v>
                </c:pt>
                <c:pt idx="173">
                  <c:v>-0.25767000000000001</c:v>
                </c:pt>
                <c:pt idx="174">
                  <c:v>-0.26199</c:v>
                </c:pt>
                <c:pt idx="175">
                  <c:v>-0.26694000000000001</c:v>
                </c:pt>
                <c:pt idx="176">
                  <c:v>-0.27187</c:v>
                </c:pt>
                <c:pt idx="177">
                  <c:v>-0.27628000000000003</c:v>
                </c:pt>
                <c:pt idx="178">
                  <c:v>-0.28098000000000001</c:v>
                </c:pt>
                <c:pt idx="179">
                  <c:v>-0.28542000000000001</c:v>
                </c:pt>
                <c:pt idx="180">
                  <c:v>-0.28997000000000001</c:v>
                </c:pt>
                <c:pt idx="181">
                  <c:v>-0.29491000000000001</c:v>
                </c:pt>
                <c:pt idx="182">
                  <c:v>-0.29930000000000001</c:v>
                </c:pt>
                <c:pt idx="183">
                  <c:v>-0.30397999999999997</c:v>
                </c:pt>
                <c:pt idx="184">
                  <c:v>-0.30830000000000002</c:v>
                </c:pt>
                <c:pt idx="185">
                  <c:v>-0.31230000000000002</c:v>
                </c:pt>
                <c:pt idx="186">
                  <c:v>-0.31681999999999999</c:v>
                </c:pt>
                <c:pt idx="187">
                  <c:v>-0.32102999999999998</c:v>
                </c:pt>
                <c:pt idx="188">
                  <c:v>-0.32530999999999999</c:v>
                </c:pt>
                <c:pt idx="189">
                  <c:v>-0.32962999999999998</c:v>
                </c:pt>
                <c:pt idx="190">
                  <c:v>-0.33372000000000002</c:v>
                </c:pt>
                <c:pt idx="191">
                  <c:v>-0.33773999999999998</c:v>
                </c:pt>
                <c:pt idx="192">
                  <c:v>-0.34176000000000001</c:v>
                </c:pt>
                <c:pt idx="193">
                  <c:v>-0.34589999999999999</c:v>
                </c:pt>
                <c:pt idx="194">
                  <c:v>-0.34972999999999999</c:v>
                </c:pt>
                <c:pt idx="195">
                  <c:v>-0.35350999999999999</c:v>
                </c:pt>
                <c:pt idx="196">
                  <c:v>-0.35759999999999997</c:v>
                </c:pt>
                <c:pt idx="197">
                  <c:v>-0.36147000000000001</c:v>
                </c:pt>
                <c:pt idx="198">
                  <c:v>-0.36520999999999998</c:v>
                </c:pt>
                <c:pt idx="199">
                  <c:v>-0.36910999999999999</c:v>
                </c:pt>
                <c:pt idx="200">
                  <c:v>-0.37263000000000002</c:v>
                </c:pt>
                <c:pt idx="201">
                  <c:v>-0.37615999999999999</c:v>
                </c:pt>
                <c:pt idx="202">
                  <c:v>-0.37972</c:v>
                </c:pt>
                <c:pt idx="203">
                  <c:v>-0.38314999999999999</c:v>
                </c:pt>
                <c:pt idx="204">
                  <c:v>-0.38662999999999997</c:v>
                </c:pt>
                <c:pt idx="205" formatCode="General">
                  <c:v>-0.39017000000000002</c:v>
                </c:pt>
                <c:pt idx="206" formatCode="General">
                  <c:v>-0.39340999999999998</c:v>
                </c:pt>
                <c:pt idx="207" formatCode="General">
                  <c:v>-0.39681</c:v>
                </c:pt>
                <c:pt idx="208" formatCode="General">
                  <c:v>-0.39990999999999999</c:v>
                </c:pt>
                <c:pt idx="209" formatCode="General">
                  <c:v>-0.40311999999999998</c:v>
                </c:pt>
                <c:pt idx="210" formatCode="General">
                  <c:v>-0.40628999999999998</c:v>
                </c:pt>
                <c:pt idx="211" formatCode="General">
                  <c:v>-0.40934999999999999</c:v>
                </c:pt>
                <c:pt idx="212" formatCode="General">
                  <c:v>-0.41249000000000002</c:v>
                </c:pt>
                <c:pt idx="213" formatCode="General">
                  <c:v>-0.4153</c:v>
                </c:pt>
                <c:pt idx="214" formatCode="General">
                  <c:v>-0.41821999999999998</c:v>
                </c:pt>
                <c:pt idx="215" formatCode="General">
                  <c:v>-0.42109000000000002</c:v>
                </c:pt>
                <c:pt idx="216" formatCode="General">
                  <c:v>-0.42385</c:v>
                </c:pt>
                <c:pt idx="217" formatCode="General">
                  <c:v>-0.42655999999999999</c:v>
                </c:pt>
                <c:pt idx="218" formatCode="General">
                  <c:v>-0.42945</c:v>
                </c:pt>
                <c:pt idx="219" formatCode="General">
                  <c:v>-0.43185000000000001</c:v>
                </c:pt>
                <c:pt idx="220" formatCode="General">
                  <c:v>-0.43445</c:v>
                </c:pt>
                <c:pt idx="221" formatCode="General">
                  <c:v>-0.43691999999999998</c:v>
                </c:pt>
                <c:pt idx="222" formatCode="General">
                  <c:v>-0.43931999999999999</c:v>
                </c:pt>
                <c:pt idx="223" formatCode="General">
                  <c:v>-0.44167000000000001</c:v>
                </c:pt>
                <c:pt idx="224" formatCode="General">
                  <c:v>-0.44397999999999999</c:v>
                </c:pt>
                <c:pt idx="225" formatCode="General">
                  <c:v>-0.44616</c:v>
                </c:pt>
                <c:pt idx="226" formatCode="General">
                  <c:v>-0.44840999999999998</c:v>
                </c:pt>
                <c:pt idx="227" formatCode="General">
                  <c:v>-0.45041999999999999</c:v>
                </c:pt>
                <c:pt idx="228" formatCode="General">
                  <c:v>-0.45243</c:v>
                </c:pt>
                <c:pt idx="229" formatCode="General">
                  <c:v>-0.45440999999999998</c:v>
                </c:pt>
                <c:pt idx="230" formatCode="General">
                  <c:v>-0.45628999999999997</c:v>
                </c:pt>
                <c:pt idx="231" formatCode="General">
                  <c:v>-0.45815</c:v>
                </c:pt>
                <c:pt idx="232" formatCode="General">
                  <c:v>-0.45990999999999999</c:v>
                </c:pt>
                <c:pt idx="233" formatCode="General">
                  <c:v>-0.46160000000000001</c:v>
                </c:pt>
                <c:pt idx="234" formatCode="General">
                  <c:v>-0.46326000000000001</c:v>
                </c:pt>
                <c:pt idx="235" formatCode="General">
                  <c:v>-0.46479999999999999</c:v>
                </c:pt>
                <c:pt idx="236" formatCode="General">
                  <c:v>-0.46629999999999999</c:v>
                </c:pt>
                <c:pt idx="237" formatCode="General">
                  <c:v>-0.4677</c:v>
                </c:pt>
                <c:pt idx="238" formatCode="General">
                  <c:v>-0.46915000000000001</c:v>
                </c:pt>
                <c:pt idx="239" formatCode="General">
                  <c:v>-0.47033999999999998</c:v>
                </c:pt>
                <c:pt idx="240" formatCode="General">
                  <c:v>-0.47160999999999997</c:v>
                </c:pt>
                <c:pt idx="241" formatCode="General">
                  <c:v>-0.47273999999999999</c:v>
                </c:pt>
                <c:pt idx="242" formatCode="General">
                  <c:v>-0.4738</c:v>
                </c:pt>
                <c:pt idx="243" formatCode="General">
                  <c:v>-0.47486</c:v>
                </c:pt>
                <c:pt idx="244" formatCode="General">
                  <c:v>-0.47575000000000001</c:v>
                </c:pt>
                <c:pt idx="245" formatCode="General">
                  <c:v>-0.47659000000000001</c:v>
                </c:pt>
                <c:pt idx="246" formatCode="General">
                  <c:v>-0.47739999999999999</c:v>
                </c:pt>
                <c:pt idx="247" formatCode="General">
                  <c:v>-0.47813</c:v>
                </c:pt>
                <c:pt idx="248" formatCode="General">
                  <c:v>-0.4788</c:v>
                </c:pt>
                <c:pt idx="249" formatCode="General">
                  <c:v>-0.47935</c:v>
                </c:pt>
                <c:pt idx="250">
                  <c:v>-0.47985</c:v>
                </c:pt>
                <c:pt idx="251" formatCode="General">
                  <c:v>-0.48027999999999998</c:v>
                </c:pt>
                <c:pt idx="252" formatCode="General">
                  <c:v>-0.48063</c:v>
                </c:pt>
                <c:pt idx="253" formatCode="General">
                  <c:v>-0.48092000000000001</c:v>
                </c:pt>
                <c:pt idx="254" formatCode="General">
                  <c:v>-0.48113</c:v>
                </c:pt>
                <c:pt idx="255" formatCode="General">
                  <c:v>-0.48126000000000002</c:v>
                </c:pt>
                <c:pt idx="256" formatCode="General">
                  <c:v>-0.48132999999999998</c:v>
                </c:pt>
                <c:pt idx="257" formatCode="General">
                  <c:v>-0.48132000000000003</c:v>
                </c:pt>
                <c:pt idx="258" formatCode="General">
                  <c:v>-0.48122999999999999</c:v>
                </c:pt>
                <c:pt idx="259" formatCode="General">
                  <c:v>-0.48105999999999999</c:v>
                </c:pt>
                <c:pt idx="260" formatCode="General">
                  <c:v>-0.48082999999999998</c:v>
                </c:pt>
                <c:pt idx="261" formatCode="General">
                  <c:v>-0.48052</c:v>
                </c:pt>
                <c:pt idx="262" formatCode="General">
                  <c:v>-0.48010000000000003</c:v>
                </c:pt>
                <c:pt idx="263" formatCode="General">
                  <c:v>-0.47966999999999999</c:v>
                </c:pt>
                <c:pt idx="264" formatCode="General">
                  <c:v>-0.47911999999999999</c:v>
                </c:pt>
                <c:pt idx="265" formatCode="General">
                  <c:v>-0.47848000000000002</c:v>
                </c:pt>
                <c:pt idx="266" formatCode="General">
                  <c:v>-0.47778999999999999</c:v>
                </c:pt>
                <c:pt idx="267" formatCode="General">
                  <c:v>-0.47704999999999997</c:v>
                </c:pt>
                <c:pt idx="268" formatCode="General">
                  <c:v>-0.47621999999999998</c:v>
                </c:pt>
                <c:pt idx="269" formatCode="General">
                  <c:v>-0.47526000000000002</c:v>
                </c:pt>
                <c:pt idx="270" formatCode="General">
                  <c:v>-0.47427000000000002</c:v>
                </c:pt>
                <c:pt idx="271" formatCode="General">
                  <c:v>-0.47322999999999998</c:v>
                </c:pt>
                <c:pt idx="272" formatCode="General">
                  <c:v>-0.47206999999999999</c:v>
                </c:pt>
                <c:pt idx="273" formatCode="General">
                  <c:v>-0.47087000000000001</c:v>
                </c:pt>
                <c:pt idx="274" formatCode="General">
                  <c:v>-0.46949999999999997</c:v>
                </c:pt>
                <c:pt idx="275" formatCode="General">
                  <c:v>-0.46821000000000002</c:v>
                </c:pt>
                <c:pt idx="276" formatCode="General">
                  <c:v>-0.46668999999999999</c:v>
                </c:pt>
                <c:pt idx="277" formatCode="General">
                  <c:v>-0.46518999999999999</c:v>
                </c:pt>
                <c:pt idx="278" formatCode="General">
                  <c:v>-0.46355000000000002</c:v>
                </c:pt>
                <c:pt idx="279" formatCode="General">
                  <c:v>-0.46190999999999999</c:v>
                </c:pt>
                <c:pt idx="280" formatCode="General">
                  <c:v>-0.46011999999999997</c:v>
                </c:pt>
                <c:pt idx="281" formatCode="General">
                  <c:v>-0.45833000000000002</c:v>
                </c:pt>
                <c:pt idx="282" formatCode="General">
                  <c:v>-0.45639999999999997</c:v>
                </c:pt>
                <c:pt idx="283" formatCode="General">
                  <c:v>-0.45445000000000002</c:v>
                </c:pt>
                <c:pt idx="284" formatCode="General">
                  <c:v>-0.45229999999999998</c:v>
                </c:pt>
                <c:pt idx="285" formatCode="General">
                  <c:v>-0.45021</c:v>
                </c:pt>
                <c:pt idx="286" formatCode="General">
                  <c:v>-0.44794</c:v>
                </c:pt>
                <c:pt idx="287" formatCode="General">
                  <c:v>-0.44569999999999999</c:v>
                </c:pt>
                <c:pt idx="288" formatCode="General">
                  <c:v>-0.44329000000000002</c:v>
                </c:pt>
                <c:pt idx="289" formatCode="General">
                  <c:v>-0.44095000000000001</c:v>
                </c:pt>
                <c:pt idx="290" formatCode="General">
                  <c:v>-0.43836999999999998</c:v>
                </c:pt>
                <c:pt idx="291" formatCode="General">
                  <c:v>-0.43585000000000002</c:v>
                </c:pt>
                <c:pt idx="292" formatCode="General">
                  <c:v>-0.43308999999999997</c:v>
                </c:pt>
                <c:pt idx="293" formatCode="General">
                  <c:v>-0.43031999999999998</c:v>
                </c:pt>
                <c:pt idx="294" formatCode="General">
                  <c:v>-0.42748000000000003</c:v>
                </c:pt>
                <c:pt idx="295" formatCode="General">
                  <c:v>-0.42474000000000001</c:v>
                </c:pt>
                <c:pt idx="296" formatCode="General">
                  <c:v>-0.42176999999999998</c:v>
                </c:pt>
                <c:pt idx="297" formatCode="General">
                  <c:v>-0.41858000000000001</c:v>
                </c:pt>
                <c:pt idx="298" formatCode="General">
                  <c:v>-0.41556999999999999</c:v>
                </c:pt>
                <c:pt idx="299" formatCode="General">
                  <c:v>-0.41238999999999998</c:v>
                </c:pt>
                <c:pt idx="300" formatCode="General">
                  <c:v>-0.40920000000000001</c:v>
                </c:pt>
                <c:pt idx="301" formatCode="General">
                  <c:v>-0.40588999999999997</c:v>
                </c:pt>
                <c:pt idx="302" formatCode="General">
                  <c:v>-0.40250999999999998</c:v>
                </c:pt>
                <c:pt idx="303" formatCode="General">
                  <c:v>-0.39889999999999998</c:v>
                </c:pt>
                <c:pt idx="304" formatCode="General">
                  <c:v>-0.39544000000000001</c:v>
                </c:pt>
                <c:pt idx="305" formatCode="General">
                  <c:v>-0.39183000000000001</c:v>
                </c:pt>
                <c:pt idx="306" formatCode="General">
                  <c:v>-0.38821</c:v>
                </c:pt>
                <c:pt idx="307" formatCode="General">
                  <c:v>-0.38444</c:v>
                </c:pt>
                <c:pt idx="308" formatCode="General">
                  <c:v>-0.38057999999999997</c:v>
                </c:pt>
                <c:pt idx="309" formatCode="General">
                  <c:v>-0.37661</c:v>
                </c:pt>
                <c:pt idx="310" formatCode="General">
                  <c:v>-0.37274000000000002</c:v>
                </c:pt>
                <c:pt idx="311" formatCode="General">
                  <c:v>-0.36875000000000002</c:v>
                </c:pt>
                <c:pt idx="312" formatCode="General">
                  <c:v>-0.36464000000000002</c:v>
                </c:pt>
                <c:pt idx="313" formatCode="General">
                  <c:v>-0.36052000000000001</c:v>
                </c:pt>
                <c:pt idx="314" formatCode="General">
                  <c:v>-0.35602</c:v>
                </c:pt>
                <c:pt idx="315" formatCode="General">
                  <c:v>-0.3518</c:v>
                </c:pt>
                <c:pt idx="316" formatCode="General">
                  <c:v>-0.34764</c:v>
                </c:pt>
                <c:pt idx="317" formatCode="General">
                  <c:v>-0.34325</c:v>
                </c:pt>
                <c:pt idx="318" formatCode="General">
                  <c:v>-0.33873999999999999</c:v>
                </c:pt>
                <c:pt idx="319" formatCode="General">
                  <c:v>-0.33413999999999999</c:v>
                </c:pt>
                <c:pt idx="320" formatCode="General">
                  <c:v>-0.32961000000000001</c:v>
                </c:pt>
                <c:pt idx="321" formatCode="General">
                  <c:v>-0.32490999999999998</c:v>
                </c:pt>
                <c:pt idx="322" formatCode="General">
                  <c:v>-0.32013000000000003</c:v>
                </c:pt>
                <c:pt idx="323" formatCode="General">
                  <c:v>-0.31539</c:v>
                </c:pt>
                <c:pt idx="324" formatCode="General">
                  <c:v>-0.31037999999999999</c:v>
                </c:pt>
                <c:pt idx="325" formatCode="General">
                  <c:v>-0.30537999999999998</c:v>
                </c:pt>
                <c:pt idx="326" formatCode="General">
                  <c:v>-0.30059999999999998</c:v>
                </c:pt>
                <c:pt idx="327" formatCode="General">
                  <c:v>-0.29565000000000002</c:v>
                </c:pt>
                <c:pt idx="328" formatCode="General">
                  <c:v>-0.29035</c:v>
                </c:pt>
                <c:pt idx="329" formatCode="General">
                  <c:v>-0.28534999999999999</c:v>
                </c:pt>
                <c:pt idx="330" formatCode="General">
                  <c:v>-0.28005000000000002</c:v>
                </c:pt>
                <c:pt idx="331" formatCode="General">
                  <c:v>-0.27483000000000002</c:v>
                </c:pt>
                <c:pt idx="332" formatCode="General">
                  <c:v>-0.2697</c:v>
                </c:pt>
                <c:pt idx="333" formatCode="General">
                  <c:v>-0.26435999999999998</c:v>
                </c:pt>
                <c:pt idx="334" formatCode="General">
                  <c:v>-0.25888</c:v>
                </c:pt>
                <c:pt idx="335" formatCode="General">
                  <c:v>-0.25319999999999998</c:v>
                </c:pt>
                <c:pt idx="336" formatCode="General">
                  <c:v>-0.24784</c:v>
                </c:pt>
                <c:pt idx="337" formatCode="General">
                  <c:v>-0.24224000000000001</c:v>
                </c:pt>
                <c:pt idx="338" formatCode="General">
                  <c:v>-0.23685999999999999</c:v>
                </c:pt>
                <c:pt idx="339" formatCode="General">
                  <c:v>-0.23125999999999999</c:v>
                </c:pt>
                <c:pt idx="340" formatCode="General">
                  <c:v>-0.22528999999999999</c:v>
                </c:pt>
                <c:pt idx="341" formatCode="General">
                  <c:v>-0.21981000000000001</c:v>
                </c:pt>
                <c:pt idx="342" formatCode="General">
                  <c:v>-0.21407000000000001</c:v>
                </c:pt>
                <c:pt idx="343" formatCode="General">
                  <c:v>-0.20823</c:v>
                </c:pt>
                <c:pt idx="344" formatCode="General">
                  <c:v>-0.20221</c:v>
                </c:pt>
                <c:pt idx="345" formatCode="General">
                  <c:v>-0.19653999999999999</c:v>
                </c:pt>
                <c:pt idx="346" formatCode="General">
                  <c:v>-0.19067000000000001</c:v>
                </c:pt>
                <c:pt idx="347" formatCode="General">
                  <c:v>-0.1847</c:v>
                </c:pt>
                <c:pt idx="348" formatCode="General">
                  <c:v>-0.17802999999999999</c:v>
                </c:pt>
                <c:pt idx="349" formatCode="General">
                  <c:v>-0.17263000000000001</c:v>
                </c:pt>
                <c:pt idx="350" formatCode="General">
                  <c:v>-0.16638</c:v>
                </c:pt>
                <c:pt idx="351" formatCode="General">
                  <c:v>-0.16031999999999999</c:v>
                </c:pt>
                <c:pt idx="352" formatCode="General">
                  <c:v>-0.15437999999999999</c:v>
                </c:pt>
                <c:pt idx="353" formatCode="General">
                  <c:v>-0.14809</c:v>
                </c:pt>
                <c:pt idx="354" formatCode="General">
                  <c:v>-0.14179</c:v>
                </c:pt>
                <c:pt idx="355" formatCode="General">
                  <c:v>-0.13557</c:v>
                </c:pt>
                <c:pt idx="356" formatCode="General">
                  <c:v>-0.12966</c:v>
                </c:pt>
                <c:pt idx="357" formatCode="General">
                  <c:v>-0.12330000000000001</c:v>
                </c:pt>
                <c:pt idx="358" formatCode="General">
                  <c:v>-0.11709</c:v>
                </c:pt>
                <c:pt idx="359" formatCode="General">
                  <c:v>-0.11063000000000001</c:v>
                </c:pt>
                <c:pt idx="360" formatCode="General">
                  <c:v>-0.10428</c:v>
                </c:pt>
                <c:pt idx="361" formatCode="General">
                  <c:v>-9.7639000000000004E-2</c:v>
                </c:pt>
                <c:pt idx="362" formatCode="General">
                  <c:v>-9.1680999999999999E-2</c:v>
                </c:pt>
                <c:pt idx="363" formatCode="General">
                  <c:v>-8.4992999999999999E-2</c:v>
                </c:pt>
                <c:pt idx="364" formatCode="General">
                  <c:v>-7.9131000000000007E-2</c:v>
                </c:pt>
                <c:pt idx="365" formatCode="General">
                  <c:v>-7.2857000000000005E-2</c:v>
                </c:pt>
                <c:pt idx="366" formatCode="General">
                  <c:v>-6.6484000000000001E-2</c:v>
                </c:pt>
                <c:pt idx="367" formatCode="General">
                  <c:v>-5.9894999999999997E-2</c:v>
                </c:pt>
                <c:pt idx="368" formatCode="General">
                  <c:v>-5.3265E-2</c:v>
                </c:pt>
                <c:pt idx="369" formatCode="General">
                  <c:v>-4.6516000000000002E-2</c:v>
                </c:pt>
                <c:pt idx="370" formatCode="General">
                  <c:v>-4.0266999999999997E-2</c:v>
                </c:pt>
                <c:pt idx="371" formatCode="General">
                  <c:v>-3.3939999999999998E-2</c:v>
                </c:pt>
                <c:pt idx="372" formatCode="General">
                  <c:v>-2.7511000000000001E-2</c:v>
                </c:pt>
                <c:pt idx="373" formatCode="General">
                  <c:v>-2.0806999999999999E-2</c:v>
                </c:pt>
                <c:pt idx="374" formatCode="General">
                  <c:v>-1.5266E-2</c:v>
                </c:pt>
                <c:pt idx="375" formatCode="General">
                  <c:v>-8.8938999999999997E-3</c:v>
                </c:pt>
                <c:pt idx="376" formatCode="General">
                  <c:v>-1.8152999999999999E-3</c:v>
                </c:pt>
                <c:pt idx="377" formatCode="General">
                  <c:v>3.7612000000000001E-3</c:v>
                </c:pt>
                <c:pt idx="378" formatCode="General">
                  <c:v>1.0005E-2</c:v>
                </c:pt>
                <c:pt idx="379" formatCode="General">
                  <c:v>1.7239000000000001E-2</c:v>
                </c:pt>
                <c:pt idx="380" formatCode="General">
                  <c:v>2.3983000000000001E-2</c:v>
                </c:pt>
                <c:pt idx="381" formatCode="General">
                  <c:v>2.9876E-2</c:v>
                </c:pt>
                <c:pt idx="382" formatCode="General">
                  <c:v>3.5743999999999998E-2</c:v>
                </c:pt>
                <c:pt idx="383" formatCode="General">
                  <c:v>4.1875999999999997E-2</c:v>
                </c:pt>
                <c:pt idx="384" formatCode="General">
                  <c:v>4.7511999999999999E-2</c:v>
                </c:pt>
                <c:pt idx="385" formatCode="General">
                  <c:v>5.4607999999999997E-2</c:v>
                </c:pt>
                <c:pt idx="386" formatCode="General">
                  <c:v>6.0753000000000001E-2</c:v>
                </c:pt>
                <c:pt idx="387" formatCode="General">
                  <c:v>6.6853999999999997E-2</c:v>
                </c:pt>
                <c:pt idx="388" formatCode="General">
                  <c:v>7.2327000000000002E-2</c:v>
                </c:pt>
                <c:pt idx="389" formatCode="General">
                  <c:v>7.7876000000000001E-2</c:v>
                </c:pt>
                <c:pt idx="390" formatCode="General">
                  <c:v>8.3375000000000005E-2</c:v>
                </c:pt>
                <c:pt idx="391" formatCode="General">
                  <c:v>9.0618000000000004E-2</c:v>
                </c:pt>
                <c:pt idx="392" formatCode="General">
                  <c:v>9.5020999999999994E-2</c:v>
                </c:pt>
                <c:pt idx="393" formatCode="General">
                  <c:v>0.10055</c:v>
                </c:pt>
                <c:pt idx="394" formatCode="General">
                  <c:v>0.10605000000000001</c:v>
                </c:pt>
                <c:pt idx="395" formatCode="General">
                  <c:v>0.11169</c:v>
                </c:pt>
                <c:pt idx="396" formatCode="General">
                  <c:v>0.11778</c:v>
                </c:pt>
                <c:pt idx="397" formatCode="General">
                  <c:v>0.12261</c:v>
                </c:pt>
                <c:pt idx="398" formatCode="General">
                  <c:v>0.12845000000000001</c:v>
                </c:pt>
                <c:pt idx="399" formatCode="General">
                  <c:v>0.13350000000000001</c:v>
                </c:pt>
                <c:pt idx="400" formatCode="General">
                  <c:v>0.13891000000000001</c:v>
                </c:pt>
                <c:pt idx="401" formatCode="General">
                  <c:v>0.14424000000000001</c:v>
                </c:pt>
                <c:pt idx="402">
                  <c:v>0.14964</c:v>
                </c:pt>
                <c:pt idx="403">
                  <c:v>0.15501000000000001</c:v>
                </c:pt>
                <c:pt idx="404">
                  <c:v>0.16075</c:v>
                </c:pt>
                <c:pt idx="405">
                  <c:v>0.16578000000000001</c:v>
                </c:pt>
                <c:pt idx="406">
                  <c:v>0.17100000000000001</c:v>
                </c:pt>
                <c:pt idx="407">
                  <c:v>0.17630000000000001</c:v>
                </c:pt>
                <c:pt idx="408">
                  <c:v>0.18154000000000001</c:v>
                </c:pt>
                <c:pt idx="409">
                  <c:v>0.18748000000000001</c:v>
                </c:pt>
                <c:pt idx="410">
                  <c:v>0.19256999999999999</c:v>
                </c:pt>
                <c:pt idx="411">
                  <c:v>0.19728000000000001</c:v>
                </c:pt>
                <c:pt idx="412">
                  <c:v>0.20272999999999999</c:v>
                </c:pt>
                <c:pt idx="413">
                  <c:v>0.20746000000000001</c:v>
                </c:pt>
                <c:pt idx="414">
                  <c:v>0.21326000000000001</c:v>
                </c:pt>
                <c:pt idx="415">
                  <c:v>0.21829000000000001</c:v>
                </c:pt>
                <c:pt idx="416">
                  <c:v>0.22262999999999999</c:v>
                </c:pt>
                <c:pt idx="417">
                  <c:v>0.22796</c:v>
                </c:pt>
                <c:pt idx="418">
                  <c:v>0.23302999999999999</c:v>
                </c:pt>
                <c:pt idx="419">
                  <c:v>0.23794000000000001</c:v>
                </c:pt>
                <c:pt idx="420">
                  <c:v>0.24290999999999999</c:v>
                </c:pt>
                <c:pt idx="421">
                  <c:v>0.24781</c:v>
                </c:pt>
                <c:pt idx="422">
                  <c:v>0.25242999999999999</c:v>
                </c:pt>
                <c:pt idx="423">
                  <c:v>0.25735999999999998</c:v>
                </c:pt>
                <c:pt idx="424">
                  <c:v>0.26229999999999998</c:v>
                </c:pt>
                <c:pt idx="425">
                  <c:v>0.26685999999999999</c:v>
                </c:pt>
                <c:pt idx="426">
                  <c:v>0.27161999999999997</c:v>
                </c:pt>
                <c:pt idx="427">
                  <c:v>0.27627000000000002</c:v>
                </c:pt>
                <c:pt idx="428">
                  <c:v>0.28086</c:v>
                </c:pt>
                <c:pt idx="429">
                  <c:v>0.28544000000000003</c:v>
                </c:pt>
                <c:pt idx="430">
                  <c:v>0.29003000000000001</c:v>
                </c:pt>
                <c:pt idx="431">
                  <c:v>0.29464000000000001</c:v>
                </c:pt>
                <c:pt idx="432">
                  <c:v>0.29909999999999998</c:v>
                </c:pt>
                <c:pt idx="433">
                  <c:v>0.30352000000000001</c:v>
                </c:pt>
                <c:pt idx="434">
                  <c:v>0.308</c:v>
                </c:pt>
                <c:pt idx="435">
                  <c:v>0.31263999999999997</c:v>
                </c:pt>
                <c:pt idx="436">
                  <c:v>0.31659999999999999</c:v>
                </c:pt>
                <c:pt idx="437">
                  <c:v>0.32102000000000003</c:v>
                </c:pt>
                <c:pt idx="438">
                  <c:v>0.32508999999999999</c:v>
                </c:pt>
                <c:pt idx="439">
                  <c:v>0.32945000000000002</c:v>
                </c:pt>
                <c:pt idx="440">
                  <c:v>0.33350999999999997</c:v>
                </c:pt>
                <c:pt idx="441">
                  <c:v>0.33755000000000002</c:v>
                </c:pt>
                <c:pt idx="442">
                  <c:v>0.34167999999999998</c:v>
                </c:pt>
                <c:pt idx="443">
                  <c:v>0.34586</c:v>
                </c:pt>
                <c:pt idx="444">
                  <c:v>0.34964000000000001</c:v>
                </c:pt>
                <c:pt idx="445">
                  <c:v>0.35360000000000003</c:v>
                </c:pt>
                <c:pt idx="446">
                  <c:v>0.35754999999999998</c:v>
                </c:pt>
                <c:pt idx="447">
                  <c:v>0.36127999999999999</c:v>
                </c:pt>
                <c:pt idx="448">
                  <c:v>0.36527999999999999</c:v>
                </c:pt>
                <c:pt idx="449">
                  <c:v>0.36880000000000002</c:v>
                </c:pt>
                <c:pt idx="450">
                  <c:v>0.37257000000000001</c:v>
                </c:pt>
                <c:pt idx="451">
                  <c:v>0.37613000000000002</c:v>
                </c:pt>
                <c:pt idx="452">
                  <c:v>0.37974999999999998</c:v>
                </c:pt>
                <c:pt idx="453">
                  <c:v>0.38313000000000003</c:v>
                </c:pt>
                <c:pt idx="454">
                  <c:v>0.38655</c:v>
                </c:pt>
                <c:pt idx="455" formatCode="General">
                  <c:v>0.39040000000000002</c:v>
                </c:pt>
                <c:pt idx="456" formatCode="General">
                  <c:v>0.39337</c:v>
                </c:pt>
                <c:pt idx="457" formatCode="General">
                  <c:v>0.39682000000000001</c:v>
                </c:pt>
                <c:pt idx="458" formatCode="General">
                  <c:v>0.39990999999999999</c:v>
                </c:pt>
                <c:pt idx="459" formatCode="General">
                  <c:v>0.40309</c:v>
                </c:pt>
                <c:pt idx="460" formatCode="General">
                  <c:v>0.40644000000000002</c:v>
                </c:pt>
                <c:pt idx="461" formatCode="General">
                  <c:v>0.40938000000000002</c:v>
                </c:pt>
                <c:pt idx="462" formatCode="General">
                  <c:v>0.41238999999999998</c:v>
                </c:pt>
                <c:pt idx="463" formatCode="General">
                  <c:v>0.41526999999999997</c:v>
                </c:pt>
                <c:pt idx="464" formatCode="General">
                  <c:v>0.41825000000000001</c:v>
                </c:pt>
                <c:pt idx="465" formatCode="General">
                  <c:v>0.42103000000000002</c:v>
                </c:pt>
                <c:pt idx="466" formatCode="General">
                  <c:v>0.42387000000000002</c:v>
                </c:pt>
                <c:pt idx="467" formatCode="General">
                  <c:v>0.42652000000000001</c:v>
                </c:pt>
                <c:pt idx="468" formatCode="General">
                  <c:v>0.42921999999999999</c:v>
                </c:pt>
                <c:pt idx="469" formatCode="General">
                  <c:v>0.43179000000000001</c:v>
                </c:pt>
                <c:pt idx="470" formatCode="General">
                  <c:v>0.43453000000000003</c:v>
                </c:pt>
                <c:pt idx="471" formatCode="General">
                  <c:v>0.43681999999999999</c:v>
                </c:pt>
                <c:pt idx="472" formatCode="General">
                  <c:v>0.43931999999999999</c:v>
                </c:pt>
                <c:pt idx="473" formatCode="General">
                  <c:v>0.44164999999999999</c:v>
                </c:pt>
                <c:pt idx="474" formatCode="General">
                  <c:v>0.44394</c:v>
                </c:pt>
                <c:pt idx="475" formatCode="General">
                  <c:v>0.44607999999999998</c:v>
                </c:pt>
                <c:pt idx="476" formatCode="General">
                  <c:v>0.44829999999999998</c:v>
                </c:pt>
                <c:pt idx="477" formatCode="General">
                  <c:v>0.45036999999999999</c:v>
                </c:pt>
                <c:pt idx="478" formatCode="General">
                  <c:v>0.45238</c:v>
                </c:pt>
                <c:pt idx="479" formatCode="General">
                  <c:v>0.45445000000000002</c:v>
                </c:pt>
                <c:pt idx="480" formatCode="General">
                  <c:v>0.45632</c:v>
                </c:pt>
                <c:pt idx="481" formatCode="General">
                  <c:v>0.45806999999999998</c:v>
                </c:pt>
                <c:pt idx="482" formatCode="General">
                  <c:v>0.45993000000000001</c:v>
                </c:pt>
                <c:pt idx="483" formatCode="General">
                  <c:v>0.46154000000000001</c:v>
                </c:pt>
                <c:pt idx="484" formatCode="General">
                  <c:v>0.46316000000000002</c:v>
                </c:pt>
                <c:pt idx="485" formatCode="General">
                  <c:v>0.46472000000000002</c:v>
                </c:pt>
                <c:pt idx="486" formatCode="General">
                  <c:v>0.46627000000000002</c:v>
                </c:pt>
                <c:pt idx="487" formatCode="General">
                  <c:v>0.4677</c:v>
                </c:pt>
                <c:pt idx="488" formatCode="General">
                  <c:v>0.46905000000000002</c:v>
                </c:pt>
                <c:pt idx="489" formatCode="General">
                  <c:v>0.47032000000000002</c:v>
                </c:pt>
                <c:pt idx="490" formatCode="General">
                  <c:v>0.47150999999999998</c:v>
                </c:pt>
                <c:pt idx="491" formatCode="General">
                  <c:v>0.47270000000000001</c:v>
                </c:pt>
                <c:pt idx="492" formatCode="General">
                  <c:v>0.47377999999999998</c:v>
                </c:pt>
                <c:pt idx="493" formatCode="General">
                  <c:v>0.47474</c:v>
                </c:pt>
                <c:pt idx="494" formatCode="General">
                  <c:v>0.47570000000000001</c:v>
                </c:pt>
                <c:pt idx="495" formatCode="General">
                  <c:v>0.47655999999999998</c:v>
                </c:pt>
                <c:pt idx="496" formatCode="General">
                  <c:v>0.47733999999999999</c:v>
                </c:pt>
                <c:pt idx="497" formatCode="General">
                  <c:v>0.47808</c:v>
                </c:pt>
                <c:pt idx="498" formatCode="General">
                  <c:v>0.47872999999999999</c:v>
                </c:pt>
                <c:pt idx="499" formatCode="General">
                  <c:v>0.47927999999999998</c:v>
                </c:pt>
                <c:pt idx="500">
                  <c:v>0.47978999999999999</c:v>
                </c:pt>
                <c:pt idx="501" formatCode="General">
                  <c:v>0.48021999999999998</c:v>
                </c:pt>
                <c:pt idx="502" formatCode="General">
                  <c:v>0.48057</c:v>
                </c:pt>
                <c:pt idx="503" formatCode="General">
                  <c:v>0.48086000000000001</c:v>
                </c:pt>
                <c:pt idx="504" formatCode="General">
                  <c:v>0.48107</c:v>
                </c:pt>
                <c:pt idx="505" formatCode="General">
                  <c:v>0.48120000000000002</c:v>
                </c:pt>
                <c:pt idx="506" formatCode="General">
                  <c:v>0.48126000000000002</c:v>
                </c:pt>
                <c:pt idx="507" formatCode="General">
                  <c:v>0.48125000000000001</c:v>
                </c:pt>
                <c:pt idx="508" formatCode="General">
                  <c:v>0.48115999999999998</c:v>
                </c:pt>
                <c:pt idx="509" formatCode="General">
                  <c:v>0.48098999999999997</c:v>
                </c:pt>
                <c:pt idx="510" formatCode="General">
                  <c:v>0.48076000000000002</c:v>
                </c:pt>
                <c:pt idx="511" formatCode="General">
                  <c:v>0.48046</c:v>
                </c:pt>
                <c:pt idx="512" formatCode="General">
                  <c:v>0.48004000000000002</c:v>
                </c:pt>
                <c:pt idx="513" formatCode="General">
                  <c:v>0.47960000000000003</c:v>
                </c:pt>
                <c:pt idx="514" formatCode="General">
                  <c:v>0.47904999999999998</c:v>
                </c:pt>
                <c:pt idx="515" formatCode="General">
                  <c:v>0.47844999999999999</c:v>
                </c:pt>
                <c:pt idx="516" formatCode="General">
                  <c:v>0.47776000000000002</c:v>
                </c:pt>
                <c:pt idx="517" formatCode="General">
                  <c:v>0.47698000000000002</c:v>
                </c:pt>
                <c:pt idx="518" formatCode="General">
                  <c:v>0.47611999999999999</c:v>
                </c:pt>
                <c:pt idx="519" formatCode="General">
                  <c:v>0.47521999999999998</c:v>
                </c:pt>
                <c:pt idx="520" formatCode="General">
                  <c:v>0.47425</c:v>
                </c:pt>
                <c:pt idx="521" formatCode="General">
                  <c:v>0.47316999999999998</c:v>
                </c:pt>
                <c:pt idx="522" formatCode="General">
                  <c:v>0.47199999999999998</c:v>
                </c:pt>
                <c:pt idx="523" formatCode="General">
                  <c:v>0.47075</c:v>
                </c:pt>
                <c:pt idx="524" formatCode="General">
                  <c:v>0.46947</c:v>
                </c:pt>
                <c:pt idx="525" formatCode="General">
                  <c:v>0.46809000000000001</c:v>
                </c:pt>
                <c:pt idx="526" formatCode="General">
                  <c:v>0.46666000000000002</c:v>
                </c:pt>
                <c:pt idx="527" formatCode="General">
                  <c:v>0.46516000000000002</c:v>
                </c:pt>
                <c:pt idx="528" formatCode="General">
                  <c:v>0.46355000000000002</c:v>
                </c:pt>
                <c:pt idx="529" formatCode="General">
                  <c:v>0.46187</c:v>
                </c:pt>
                <c:pt idx="530" formatCode="General">
                  <c:v>0.46010000000000001</c:v>
                </c:pt>
                <c:pt idx="531" formatCode="General">
                  <c:v>0.45824999999999999</c:v>
                </c:pt>
                <c:pt idx="532" formatCode="General">
                  <c:v>0.45628000000000002</c:v>
                </c:pt>
                <c:pt idx="533" formatCode="General">
                  <c:v>0.45438000000000001</c:v>
                </c:pt>
                <c:pt idx="534" formatCode="General">
                  <c:v>0.45229999999999998</c:v>
                </c:pt>
                <c:pt idx="535" formatCode="General">
                  <c:v>0.4501</c:v>
                </c:pt>
                <c:pt idx="536" formatCode="General">
                  <c:v>0.44797999999999999</c:v>
                </c:pt>
                <c:pt idx="537" formatCode="General">
                  <c:v>0.44564999999999999</c:v>
                </c:pt>
                <c:pt idx="538" formatCode="General">
                  <c:v>0.44320999999999999</c:v>
                </c:pt>
                <c:pt idx="539" formatCode="General">
                  <c:v>0.44079000000000002</c:v>
                </c:pt>
                <c:pt idx="540" formatCode="General">
                  <c:v>0.43824000000000002</c:v>
                </c:pt>
                <c:pt idx="541" formatCode="General">
                  <c:v>0.43574000000000002</c:v>
                </c:pt>
                <c:pt idx="542" formatCode="General">
                  <c:v>0.43309999999999998</c:v>
                </c:pt>
                <c:pt idx="543" formatCode="General">
                  <c:v>0.43036999999999997</c:v>
                </c:pt>
                <c:pt idx="544" formatCode="General">
                  <c:v>0.42757000000000001</c:v>
                </c:pt>
                <c:pt idx="545" formatCode="General">
                  <c:v>0.42469000000000001</c:v>
                </c:pt>
                <c:pt idx="546" formatCode="General">
                  <c:v>0.42161999999999999</c:v>
                </c:pt>
                <c:pt idx="547" formatCode="General">
                  <c:v>0.41861999999999999</c:v>
                </c:pt>
                <c:pt idx="548" formatCode="General">
                  <c:v>0.41559000000000001</c:v>
                </c:pt>
                <c:pt idx="549" formatCode="General">
                  <c:v>0.41236</c:v>
                </c:pt>
                <c:pt idx="550" formatCode="General">
                  <c:v>0.40900999999999998</c:v>
                </c:pt>
                <c:pt idx="551" formatCode="General">
                  <c:v>0.40578999999999998</c:v>
                </c:pt>
                <c:pt idx="552" formatCode="General">
                  <c:v>0.40240999999999999</c:v>
                </c:pt>
                <c:pt idx="553" formatCode="General">
                  <c:v>0.39892</c:v>
                </c:pt>
                <c:pt idx="554" formatCode="General">
                  <c:v>0.39535999999999999</c:v>
                </c:pt>
                <c:pt idx="555" formatCode="General">
                  <c:v>0.39179999999999998</c:v>
                </c:pt>
                <c:pt idx="556" formatCode="General">
                  <c:v>0.38802999999999999</c:v>
                </c:pt>
                <c:pt idx="557" formatCode="General">
                  <c:v>0.38433</c:v>
                </c:pt>
                <c:pt idx="558" formatCode="General">
                  <c:v>0.38038</c:v>
                </c:pt>
                <c:pt idx="559" formatCode="General">
                  <c:v>0.3765</c:v>
                </c:pt>
                <c:pt idx="560" formatCode="General">
                  <c:v>0.37261</c:v>
                </c:pt>
                <c:pt idx="561" formatCode="General">
                  <c:v>0.36870000000000003</c:v>
                </c:pt>
                <c:pt idx="562" formatCode="General">
                  <c:v>0.36437999999999998</c:v>
                </c:pt>
                <c:pt idx="563" formatCode="General">
                  <c:v>0.36046</c:v>
                </c:pt>
                <c:pt idx="564" formatCode="General">
                  <c:v>0.35619000000000001</c:v>
                </c:pt>
                <c:pt idx="565" formatCode="General">
                  <c:v>0.35188999999999998</c:v>
                </c:pt>
                <c:pt idx="566" formatCode="General">
                  <c:v>0.34734999999999999</c:v>
                </c:pt>
                <c:pt idx="567" formatCode="General">
                  <c:v>0.34308</c:v>
                </c:pt>
                <c:pt idx="568" formatCode="General">
                  <c:v>0.33853</c:v>
                </c:pt>
                <c:pt idx="569" formatCode="General">
                  <c:v>0.33395999999999998</c:v>
                </c:pt>
                <c:pt idx="570" formatCode="General">
                  <c:v>0.32949000000000001</c:v>
                </c:pt>
                <c:pt idx="571" formatCode="General">
                  <c:v>0.32475999999999999</c:v>
                </c:pt>
                <c:pt idx="572" formatCode="General">
                  <c:v>0.32013000000000003</c:v>
                </c:pt>
                <c:pt idx="573" formatCode="General">
                  <c:v>0.31524999999999997</c:v>
                </c:pt>
                <c:pt idx="574" formatCode="General">
                  <c:v>0.31035000000000001</c:v>
                </c:pt>
                <c:pt idx="575" formatCode="General">
                  <c:v>0.30534</c:v>
                </c:pt>
                <c:pt idx="576" formatCode="General">
                  <c:v>0.30052000000000001</c:v>
                </c:pt>
                <c:pt idx="577" formatCode="General">
                  <c:v>0.29546</c:v>
                </c:pt>
                <c:pt idx="578" formatCode="General">
                  <c:v>0.29050999999999999</c:v>
                </c:pt>
                <c:pt idx="579" formatCode="General">
                  <c:v>0.28532999999999997</c:v>
                </c:pt>
                <c:pt idx="580" formatCode="General">
                  <c:v>0.28000000000000003</c:v>
                </c:pt>
                <c:pt idx="581" formatCode="General">
                  <c:v>0.27473999999999998</c:v>
                </c:pt>
                <c:pt idx="582" formatCode="General">
                  <c:v>0.26950000000000002</c:v>
                </c:pt>
                <c:pt idx="583" formatCode="General">
                  <c:v>0.26427</c:v>
                </c:pt>
                <c:pt idx="584" formatCode="General">
                  <c:v>0.25894</c:v>
                </c:pt>
                <c:pt idx="585" formatCode="General">
                  <c:v>0.25344</c:v>
                </c:pt>
                <c:pt idx="586" formatCode="General">
                  <c:v>0.24776999999999999</c:v>
                </c:pt>
                <c:pt idx="587" formatCode="General">
                  <c:v>0.24234</c:v>
                </c:pt>
                <c:pt idx="588" formatCode="General">
                  <c:v>0.23660999999999999</c:v>
                </c:pt>
                <c:pt idx="589" formatCode="General">
                  <c:v>0.23119000000000001</c:v>
                </c:pt>
                <c:pt idx="590" formatCode="General">
                  <c:v>0.22549</c:v>
                </c:pt>
                <c:pt idx="591" formatCode="General">
                  <c:v>0.21975</c:v>
                </c:pt>
                <c:pt idx="592" formatCode="General">
                  <c:v>0.21379000000000001</c:v>
                </c:pt>
                <c:pt idx="593" formatCode="General">
                  <c:v>0.20824000000000001</c:v>
                </c:pt>
                <c:pt idx="594" formatCode="General">
                  <c:v>0.20238999999999999</c:v>
                </c:pt>
                <c:pt idx="595" formatCode="General">
                  <c:v>0.19621</c:v>
                </c:pt>
                <c:pt idx="596" formatCode="General">
                  <c:v>0.19026000000000001</c:v>
                </c:pt>
                <c:pt idx="597" formatCode="General">
                  <c:v>0.18446000000000001</c:v>
                </c:pt>
                <c:pt idx="598" formatCode="General">
                  <c:v>0.17832999999999999</c:v>
                </c:pt>
                <c:pt idx="599" formatCode="General">
                  <c:v>0.17229</c:v>
                </c:pt>
                <c:pt idx="600" formatCode="General">
                  <c:v>0.16636999999999999</c:v>
                </c:pt>
                <c:pt idx="601" formatCode="General">
                  <c:v>0.16017000000000001</c:v>
                </c:pt>
                <c:pt idx="602" formatCode="General">
                  <c:v>0.15398999999999999</c:v>
                </c:pt>
                <c:pt idx="603" formatCode="General">
                  <c:v>0.14806</c:v>
                </c:pt>
                <c:pt idx="604" formatCode="General">
                  <c:v>0.14199999999999999</c:v>
                </c:pt>
                <c:pt idx="605" formatCode="General">
                  <c:v>0.1353</c:v>
                </c:pt>
                <c:pt idx="606" formatCode="General">
                  <c:v>0.12934999999999999</c:v>
                </c:pt>
                <c:pt idx="607" formatCode="General">
                  <c:v>0.12297</c:v>
                </c:pt>
                <c:pt idx="608" formatCode="General">
                  <c:v>0.11684</c:v>
                </c:pt>
                <c:pt idx="609" formatCode="General">
                  <c:v>0.11076999999999999</c:v>
                </c:pt>
                <c:pt idx="610" formatCode="General">
                  <c:v>0.10443</c:v>
                </c:pt>
                <c:pt idx="611" formatCode="General">
                  <c:v>9.7651000000000002E-2</c:v>
                </c:pt>
                <c:pt idx="612" formatCode="General">
                  <c:v>9.1730000000000006E-2</c:v>
                </c:pt>
                <c:pt idx="613" formatCode="General">
                  <c:v>8.5278999999999994E-2</c:v>
                </c:pt>
                <c:pt idx="614" formatCode="General">
                  <c:v>7.9134999999999997E-2</c:v>
                </c:pt>
                <c:pt idx="615" formatCode="General">
                  <c:v>7.2791999999999996E-2</c:v>
                </c:pt>
                <c:pt idx="616" formatCode="General">
                  <c:v>6.6429000000000002E-2</c:v>
                </c:pt>
                <c:pt idx="617" formatCode="General">
                  <c:v>5.9930999999999998E-2</c:v>
                </c:pt>
                <c:pt idx="618" formatCode="General">
                  <c:v>5.3365000000000003E-2</c:v>
                </c:pt>
                <c:pt idx="619" formatCode="General">
                  <c:v>4.6363000000000001E-2</c:v>
                </c:pt>
                <c:pt idx="620" formatCode="General">
                  <c:v>4.0514000000000001E-2</c:v>
                </c:pt>
                <c:pt idx="621" formatCode="General">
                  <c:v>3.4072999999999999E-2</c:v>
                </c:pt>
                <c:pt idx="622" formatCode="General">
                  <c:v>2.8142E-2</c:v>
                </c:pt>
                <c:pt idx="623" formatCode="General">
                  <c:v>2.0979000000000001E-2</c:v>
                </c:pt>
                <c:pt idx="624" formatCode="General">
                  <c:v>1.4259000000000001E-2</c:v>
                </c:pt>
                <c:pt idx="625" formatCode="General">
                  <c:v>8.9458999999999997E-3</c:v>
                </c:pt>
                <c:pt idx="626" formatCode="General">
                  <c:v>1.9811999999999998E-3</c:v>
                </c:pt>
                <c:pt idx="627" formatCode="General">
                  <c:v>-3.6754000000000001E-3</c:v>
                </c:pt>
                <c:pt idx="628" formatCode="General">
                  <c:v>-1.0286E-2</c:v>
                </c:pt>
                <c:pt idx="629" formatCode="General">
                  <c:v>-1.7191000000000001E-2</c:v>
                </c:pt>
                <c:pt idx="630" formatCode="General">
                  <c:v>-2.3304999999999999E-2</c:v>
                </c:pt>
                <c:pt idx="631" formatCode="General">
                  <c:v>-2.9267000000000001E-2</c:v>
                </c:pt>
                <c:pt idx="632" formatCode="General">
                  <c:v>-3.5933E-2</c:v>
                </c:pt>
                <c:pt idx="633" formatCode="General">
                  <c:v>-4.1341999999999997E-2</c:v>
                </c:pt>
                <c:pt idx="634" formatCode="General">
                  <c:v>-4.8174000000000002E-2</c:v>
                </c:pt>
                <c:pt idx="635" formatCode="General">
                  <c:v>-5.4877000000000002E-2</c:v>
                </c:pt>
                <c:pt idx="636" formatCode="General">
                  <c:v>-6.0158000000000003E-2</c:v>
                </c:pt>
                <c:pt idx="637" formatCode="General">
                  <c:v>-6.5406000000000006E-2</c:v>
                </c:pt>
                <c:pt idx="638" formatCode="General">
                  <c:v>-7.2348999999999997E-2</c:v>
                </c:pt>
                <c:pt idx="639" formatCode="General">
                  <c:v>-7.8564999999999996E-2</c:v>
                </c:pt>
                <c:pt idx="640" formatCode="General">
                  <c:v>-8.4851999999999997E-2</c:v>
                </c:pt>
                <c:pt idx="641" formatCode="General">
                  <c:v>-8.9000999999999997E-2</c:v>
                </c:pt>
                <c:pt idx="642" formatCode="General">
                  <c:v>-9.5158999999999994E-2</c:v>
                </c:pt>
                <c:pt idx="643" formatCode="General">
                  <c:v>-0.10045</c:v>
                </c:pt>
                <c:pt idx="644" formatCode="General">
                  <c:v>-0.10606</c:v>
                </c:pt>
                <c:pt idx="645" formatCode="General">
                  <c:v>-0.11244</c:v>
                </c:pt>
                <c:pt idx="646" formatCode="General">
                  <c:v>-0.1174</c:v>
                </c:pt>
                <c:pt idx="647" formatCode="General">
                  <c:v>-0.12254</c:v>
                </c:pt>
                <c:pt idx="648" formatCode="General">
                  <c:v>-0.12805</c:v>
                </c:pt>
                <c:pt idx="649" formatCode="General">
                  <c:v>-0.13346</c:v>
                </c:pt>
                <c:pt idx="650" formatCode="General">
                  <c:v>-0.1394</c:v>
                </c:pt>
                <c:pt idx="651" formatCode="General">
                  <c:v>-0.14444000000000001</c:v>
                </c:pt>
                <c:pt idx="652">
                  <c:v>-0.14962</c:v>
                </c:pt>
                <c:pt idx="653">
                  <c:v>-0.15504999999999999</c:v>
                </c:pt>
                <c:pt idx="654">
                  <c:v>-0.16063</c:v>
                </c:pt>
                <c:pt idx="655">
                  <c:v>-0.16575999999999999</c:v>
                </c:pt>
                <c:pt idx="656">
                  <c:v>-0.17102000000000001</c:v>
                </c:pt>
                <c:pt idx="657">
                  <c:v>-0.17652999999999999</c:v>
                </c:pt>
                <c:pt idx="658">
                  <c:v>-0.18207999999999999</c:v>
                </c:pt>
                <c:pt idx="659">
                  <c:v>-0.18689</c:v>
                </c:pt>
                <c:pt idx="660">
                  <c:v>-0.19289999999999999</c:v>
                </c:pt>
                <c:pt idx="661">
                  <c:v>-0.19728999999999999</c:v>
                </c:pt>
                <c:pt idx="662">
                  <c:v>-0.20229</c:v>
                </c:pt>
                <c:pt idx="663">
                  <c:v>-0.20782</c:v>
                </c:pt>
                <c:pt idx="664">
                  <c:v>-0.2127</c:v>
                </c:pt>
                <c:pt idx="665">
                  <c:v>-0.21790999999999999</c:v>
                </c:pt>
                <c:pt idx="666">
                  <c:v>-0.22272</c:v>
                </c:pt>
                <c:pt idx="667">
                  <c:v>-0.22828000000000001</c:v>
                </c:pt>
                <c:pt idx="668">
                  <c:v>-0.23299</c:v>
                </c:pt>
                <c:pt idx="669">
                  <c:v>-0.23783000000000001</c:v>
                </c:pt>
                <c:pt idx="670">
                  <c:v>-0.24293999999999999</c:v>
                </c:pt>
                <c:pt idx="671">
                  <c:v>-0.24767</c:v>
                </c:pt>
                <c:pt idx="672">
                  <c:v>-0.25242999999999999</c:v>
                </c:pt>
                <c:pt idx="673">
                  <c:v>-0.25719999999999998</c:v>
                </c:pt>
                <c:pt idx="674">
                  <c:v>-0.26201000000000002</c:v>
                </c:pt>
                <c:pt idx="675">
                  <c:v>-0.26695000000000002</c:v>
                </c:pt>
                <c:pt idx="676">
                  <c:v>-0.27179999999999999</c:v>
                </c:pt>
                <c:pt idx="677">
                  <c:v>-0.27610000000000001</c:v>
                </c:pt>
                <c:pt idx="678">
                  <c:v>-0.28083000000000002</c:v>
                </c:pt>
                <c:pt idx="679">
                  <c:v>-0.28573999999999999</c:v>
                </c:pt>
                <c:pt idx="680">
                  <c:v>-0.29014000000000001</c:v>
                </c:pt>
                <c:pt idx="681">
                  <c:v>-0.29493000000000003</c:v>
                </c:pt>
                <c:pt idx="682">
                  <c:v>-0.29908000000000001</c:v>
                </c:pt>
                <c:pt idx="683">
                  <c:v>-0.30345</c:v>
                </c:pt>
                <c:pt idx="684">
                  <c:v>-0.30813000000000001</c:v>
                </c:pt>
                <c:pt idx="685">
                  <c:v>-0.31241999999999998</c:v>
                </c:pt>
                <c:pt idx="686">
                  <c:v>-0.31663999999999998</c:v>
                </c:pt>
                <c:pt idx="687">
                  <c:v>-0.32091999999999998</c:v>
                </c:pt>
                <c:pt idx="688">
                  <c:v>-0.32508999999999999</c:v>
                </c:pt>
                <c:pt idx="689">
                  <c:v>-0.32943</c:v>
                </c:pt>
                <c:pt idx="690">
                  <c:v>-0.33345999999999998</c:v>
                </c:pt>
                <c:pt idx="691">
                  <c:v>-0.33760000000000001</c:v>
                </c:pt>
                <c:pt idx="692">
                  <c:v>-0.34183000000000002</c:v>
                </c:pt>
                <c:pt idx="693">
                  <c:v>-0.34561999999999998</c:v>
                </c:pt>
                <c:pt idx="694">
                  <c:v>-0.34961999999999999</c:v>
                </c:pt>
                <c:pt idx="695">
                  <c:v>-0.35363</c:v>
                </c:pt>
                <c:pt idx="696">
                  <c:v>-0.35764000000000001</c:v>
                </c:pt>
                <c:pt idx="697">
                  <c:v>-0.36142999999999997</c:v>
                </c:pt>
                <c:pt idx="698">
                  <c:v>-0.36515999999999998</c:v>
                </c:pt>
                <c:pt idx="699">
                  <c:v>-0.36881999999999998</c:v>
                </c:pt>
                <c:pt idx="700">
                  <c:v>-0.37236999999999998</c:v>
                </c:pt>
                <c:pt idx="701">
                  <c:v>-0.37624999999999997</c:v>
                </c:pt>
                <c:pt idx="702">
                  <c:v>-0.37966</c:v>
                </c:pt>
                <c:pt idx="703">
                  <c:v>-0.38323000000000002</c:v>
                </c:pt>
                <c:pt idx="704">
                  <c:v>-0.38684000000000002</c:v>
                </c:pt>
                <c:pt idx="705" formatCode="General">
                  <c:v>-0.38996999999999998</c:v>
                </c:pt>
                <c:pt idx="706" formatCode="General">
                  <c:v>-0.39345999999999998</c:v>
                </c:pt>
                <c:pt idx="707" formatCode="General">
                  <c:v>-0.39683000000000002</c:v>
                </c:pt>
                <c:pt idx="708" formatCode="General">
                  <c:v>-0.39993000000000001</c:v>
                </c:pt>
                <c:pt idx="709" formatCode="General">
                  <c:v>-0.40315000000000001</c:v>
                </c:pt>
                <c:pt idx="710" formatCode="General">
                  <c:v>-0.40626000000000001</c:v>
                </c:pt>
                <c:pt idx="711" formatCode="General">
                  <c:v>-0.40928999999999999</c:v>
                </c:pt>
                <c:pt idx="712" formatCode="General">
                  <c:v>-0.41231000000000001</c:v>
                </c:pt>
                <c:pt idx="713" formatCode="General">
                  <c:v>-0.41522999999999999</c:v>
                </c:pt>
                <c:pt idx="714" formatCode="General">
                  <c:v>-0.41824</c:v>
                </c:pt>
                <c:pt idx="715" formatCode="General">
                  <c:v>-0.42104000000000003</c:v>
                </c:pt>
                <c:pt idx="716" formatCode="General">
                  <c:v>-0.42381999999999997</c:v>
                </c:pt>
                <c:pt idx="717" formatCode="General">
                  <c:v>-0.42660999999999999</c:v>
                </c:pt>
                <c:pt idx="718" formatCode="General">
                  <c:v>-0.42931999999999998</c:v>
                </c:pt>
                <c:pt idx="719" formatCode="General">
                  <c:v>-0.43185000000000001</c:v>
                </c:pt>
                <c:pt idx="720" formatCode="General">
                  <c:v>-0.43442999999999998</c:v>
                </c:pt>
                <c:pt idx="721" formatCode="General">
                  <c:v>-0.43681999999999999</c:v>
                </c:pt>
                <c:pt idx="722" formatCode="General">
                  <c:v>-0.43924000000000002</c:v>
                </c:pt>
                <c:pt idx="723" formatCode="General">
                  <c:v>-0.44158999999999998</c:v>
                </c:pt>
                <c:pt idx="724" formatCode="General">
                  <c:v>-0.44396999999999998</c:v>
                </c:pt>
                <c:pt idx="725" formatCode="General">
                  <c:v>-0.44624000000000003</c:v>
                </c:pt>
                <c:pt idx="726" formatCode="General">
                  <c:v>-0.44829000000000002</c:v>
                </c:pt>
                <c:pt idx="727" formatCode="General">
                  <c:v>-0.45046999999999998</c:v>
                </c:pt>
                <c:pt idx="728" formatCode="General">
                  <c:v>-0.45240000000000002</c:v>
                </c:pt>
                <c:pt idx="729" formatCode="General">
                  <c:v>-0.45435999999999999</c:v>
                </c:pt>
                <c:pt idx="730" formatCode="General">
                  <c:v>-0.45623999999999998</c:v>
                </c:pt>
                <c:pt idx="731" formatCode="General">
                  <c:v>-0.45812000000000003</c:v>
                </c:pt>
                <c:pt idx="732" formatCode="General">
                  <c:v>-0.45987</c:v>
                </c:pt>
                <c:pt idx="733" formatCode="General">
                  <c:v>-0.46156000000000003</c:v>
                </c:pt>
                <c:pt idx="734" formatCode="General">
                  <c:v>-0.46322000000000002</c:v>
                </c:pt>
                <c:pt idx="735" formatCode="General">
                  <c:v>-0.46473999999999999</c:v>
                </c:pt>
                <c:pt idx="736" formatCode="General">
                  <c:v>-0.46627000000000002</c:v>
                </c:pt>
                <c:pt idx="737" formatCode="General">
                  <c:v>-0.46772999999999998</c:v>
                </c:pt>
                <c:pt idx="738" formatCode="General">
                  <c:v>-0.46901999999999999</c:v>
                </c:pt>
                <c:pt idx="739" formatCode="General">
                  <c:v>-0.47037000000000001</c:v>
                </c:pt>
                <c:pt idx="740" formatCode="General">
                  <c:v>-0.47154000000000001</c:v>
                </c:pt>
                <c:pt idx="741" formatCode="General">
                  <c:v>-0.47267999999999999</c:v>
                </c:pt>
                <c:pt idx="742" formatCode="General">
                  <c:v>-0.47372999999999998</c:v>
                </c:pt>
                <c:pt idx="743" formatCode="General">
                  <c:v>-0.4748</c:v>
                </c:pt>
                <c:pt idx="744" formatCode="General">
                  <c:v>-0.47569</c:v>
                </c:pt>
                <c:pt idx="745" formatCode="General">
                  <c:v>-0.47654999999999997</c:v>
                </c:pt>
                <c:pt idx="746" formatCode="General">
                  <c:v>-0.47736000000000001</c:v>
                </c:pt>
                <c:pt idx="747" formatCode="General">
                  <c:v>-0.47806999999999999</c:v>
                </c:pt>
                <c:pt idx="748" formatCode="General">
                  <c:v>-0.47871999999999998</c:v>
                </c:pt>
                <c:pt idx="749" formatCode="General">
                  <c:v>-0.47928999999999999</c:v>
                </c:pt>
                <c:pt idx="750">
                  <c:v>-0.47982000000000002</c:v>
                </c:pt>
                <c:pt idx="751" formatCode="General">
                  <c:v>-0.48021999999999998</c:v>
                </c:pt>
                <c:pt idx="752" formatCode="General">
                  <c:v>-0.48057</c:v>
                </c:pt>
                <c:pt idx="753" formatCode="General">
                  <c:v>-0.48086000000000001</c:v>
                </c:pt>
                <c:pt idx="754" formatCode="General">
                  <c:v>-0.48108000000000001</c:v>
                </c:pt>
                <c:pt idx="755" formatCode="General">
                  <c:v>-0.48120000000000002</c:v>
                </c:pt>
                <c:pt idx="756" formatCode="General">
                  <c:v>-0.48126999999999998</c:v>
                </c:pt>
                <c:pt idx="757" formatCode="General">
                  <c:v>-0.48126000000000002</c:v>
                </c:pt>
                <c:pt idx="758" formatCode="General">
                  <c:v>-0.48116999999999999</c:v>
                </c:pt>
                <c:pt idx="759" formatCode="General">
                  <c:v>-0.48099999999999998</c:v>
                </c:pt>
                <c:pt idx="760" formatCode="General">
                  <c:v>-0.48076999999999998</c:v>
                </c:pt>
                <c:pt idx="761" formatCode="General">
                  <c:v>-0.48046</c:v>
                </c:pt>
                <c:pt idx="762" formatCode="General">
                  <c:v>-0.48005999999999999</c:v>
                </c:pt>
                <c:pt idx="763" formatCode="General">
                  <c:v>-0.47960000000000003</c:v>
                </c:pt>
                <c:pt idx="764" formatCode="General">
                  <c:v>-0.47904000000000002</c:v>
                </c:pt>
                <c:pt idx="765" formatCode="General">
                  <c:v>-0.47843999999999998</c:v>
                </c:pt>
                <c:pt idx="766" formatCode="General">
                  <c:v>-0.47775000000000001</c:v>
                </c:pt>
                <c:pt idx="767" formatCode="General">
                  <c:v>-0.47697000000000001</c:v>
                </c:pt>
                <c:pt idx="768" formatCode="General">
                  <c:v>-0.47616000000000003</c:v>
                </c:pt>
                <c:pt idx="769" formatCode="General">
                  <c:v>-0.47521000000000002</c:v>
                </c:pt>
                <c:pt idx="770" formatCode="General">
                  <c:v>-0.47423999999999999</c:v>
                </c:pt>
                <c:pt idx="771" formatCode="General">
                  <c:v>-0.47317999999999999</c:v>
                </c:pt>
                <c:pt idx="772" formatCode="General">
                  <c:v>-0.47198000000000001</c:v>
                </c:pt>
                <c:pt idx="773" formatCode="General">
                  <c:v>-0.47075</c:v>
                </c:pt>
                <c:pt idx="774" formatCode="General">
                  <c:v>-0.46951999999999999</c:v>
                </c:pt>
                <c:pt idx="775" formatCode="General">
                  <c:v>-0.46805999999999998</c:v>
                </c:pt>
                <c:pt idx="776" formatCode="General">
                  <c:v>-0.46664</c:v>
                </c:pt>
                <c:pt idx="777" formatCode="General">
                  <c:v>-0.46512999999999999</c:v>
                </c:pt>
                <c:pt idx="778" formatCode="General">
                  <c:v>-0.46351999999999999</c:v>
                </c:pt>
                <c:pt idx="779" formatCode="General">
                  <c:v>-0.46187</c:v>
                </c:pt>
                <c:pt idx="780" formatCode="General">
                  <c:v>-0.46005000000000001</c:v>
                </c:pt>
                <c:pt idx="781" formatCode="General">
                  <c:v>-0.45818999999999999</c:v>
                </c:pt>
                <c:pt idx="782" formatCode="General">
                  <c:v>-0.45628000000000002</c:v>
                </c:pt>
                <c:pt idx="783" formatCode="General">
                  <c:v>-0.45435999999999999</c:v>
                </c:pt>
                <c:pt idx="784" formatCode="General">
                  <c:v>-0.45229999999999998</c:v>
                </c:pt>
                <c:pt idx="785" formatCode="General">
                  <c:v>-0.45007999999999998</c:v>
                </c:pt>
                <c:pt idx="786" formatCode="General">
                  <c:v>-0.44797999999999999</c:v>
                </c:pt>
                <c:pt idx="787" formatCode="General">
                  <c:v>-0.44561000000000001</c:v>
                </c:pt>
                <c:pt idx="788" formatCode="General">
                  <c:v>-0.44329000000000002</c:v>
                </c:pt>
                <c:pt idx="789" formatCode="General">
                  <c:v>-0.44081999999999999</c:v>
                </c:pt>
                <c:pt idx="790" formatCode="General">
                  <c:v>-0.43825999999999998</c:v>
                </c:pt>
                <c:pt idx="791" formatCode="General">
                  <c:v>-0.43568000000000001</c:v>
                </c:pt>
                <c:pt idx="792" formatCode="General">
                  <c:v>-0.43301000000000001</c:v>
                </c:pt>
                <c:pt idx="793" formatCode="General">
                  <c:v>-0.43037999999999998</c:v>
                </c:pt>
                <c:pt idx="794" formatCode="General">
                  <c:v>-0.42738999999999999</c:v>
                </c:pt>
                <c:pt idx="795" formatCode="General">
                  <c:v>-0.42463000000000001</c:v>
                </c:pt>
                <c:pt idx="796" formatCode="General">
                  <c:v>-0.42172999999999999</c:v>
                </c:pt>
                <c:pt idx="797" formatCode="General">
                  <c:v>-0.41860999999999998</c:v>
                </c:pt>
                <c:pt idx="798" formatCode="General">
                  <c:v>-0.41555999999999998</c:v>
                </c:pt>
                <c:pt idx="799" formatCode="General">
                  <c:v>-0.41237000000000001</c:v>
                </c:pt>
                <c:pt idx="800" formatCode="General">
                  <c:v>-0.40914</c:v>
                </c:pt>
                <c:pt idx="801" formatCode="General">
                  <c:v>-0.40577000000000002</c:v>
                </c:pt>
                <c:pt idx="802" formatCode="General">
                  <c:v>-0.40227000000000002</c:v>
                </c:pt>
                <c:pt idx="803" formatCode="General">
                  <c:v>-0.39878999999999998</c:v>
                </c:pt>
                <c:pt idx="804" formatCode="General">
                  <c:v>-0.39523999999999998</c:v>
                </c:pt>
                <c:pt idx="805" formatCode="General">
                  <c:v>-0.39163999999999999</c:v>
                </c:pt>
                <c:pt idx="806" formatCode="General">
                  <c:v>-0.38813999999999999</c:v>
                </c:pt>
                <c:pt idx="807" formatCode="General">
                  <c:v>-0.38440000000000002</c:v>
                </c:pt>
                <c:pt idx="808" formatCode="General">
                  <c:v>-0.38045000000000001</c:v>
                </c:pt>
                <c:pt idx="809" formatCode="General">
                  <c:v>-0.37668000000000001</c:v>
                </c:pt>
                <c:pt idx="810" formatCode="General">
                  <c:v>-0.37258000000000002</c:v>
                </c:pt>
                <c:pt idx="811" formatCode="General">
                  <c:v>-0.36865999999999999</c:v>
                </c:pt>
                <c:pt idx="812" formatCode="General">
                  <c:v>-0.36459000000000003</c:v>
                </c:pt>
                <c:pt idx="813" formatCode="General">
                  <c:v>-0.36022999999999999</c:v>
                </c:pt>
                <c:pt idx="814" formatCode="General">
                  <c:v>-0.35621999999999998</c:v>
                </c:pt>
                <c:pt idx="815" formatCode="General">
                  <c:v>-0.35181000000000001</c:v>
                </c:pt>
                <c:pt idx="816" formatCode="General">
                  <c:v>-0.34755000000000003</c:v>
                </c:pt>
                <c:pt idx="817" formatCode="General">
                  <c:v>-0.34316999999999998</c:v>
                </c:pt>
                <c:pt idx="818" formatCode="General">
                  <c:v>-0.33867999999999998</c:v>
                </c:pt>
                <c:pt idx="819" formatCode="General">
                  <c:v>-0.33394000000000001</c:v>
                </c:pt>
                <c:pt idx="820" formatCode="General">
                  <c:v>-0.32945999999999998</c:v>
                </c:pt>
                <c:pt idx="821" formatCode="General">
                  <c:v>-0.32469999999999999</c:v>
                </c:pt>
                <c:pt idx="822" formatCode="General">
                  <c:v>-0.32013999999999998</c:v>
                </c:pt>
                <c:pt idx="823" formatCode="General">
                  <c:v>-0.31524999999999997</c:v>
                </c:pt>
                <c:pt idx="824" formatCode="General">
                  <c:v>-0.31046000000000001</c:v>
                </c:pt>
                <c:pt idx="825" formatCode="General">
                  <c:v>-0.30545</c:v>
                </c:pt>
                <c:pt idx="826" formatCode="General">
                  <c:v>-0.30052000000000001</c:v>
                </c:pt>
                <c:pt idx="827" formatCode="General">
                  <c:v>-0.29557</c:v>
                </c:pt>
                <c:pt idx="828" formatCode="General">
                  <c:v>-0.29047000000000001</c:v>
                </c:pt>
                <c:pt idx="829" formatCode="General">
                  <c:v>-0.28505000000000003</c:v>
                </c:pt>
                <c:pt idx="830" formatCode="General">
                  <c:v>-0.27995999999999999</c:v>
                </c:pt>
                <c:pt idx="831" formatCode="General">
                  <c:v>-0.27472999999999997</c:v>
                </c:pt>
                <c:pt idx="832" formatCode="General">
                  <c:v>-0.26956000000000002</c:v>
                </c:pt>
                <c:pt idx="833" formatCode="General">
                  <c:v>-0.26407000000000003</c:v>
                </c:pt>
                <c:pt idx="834" formatCode="General">
                  <c:v>-0.25891999999999998</c:v>
                </c:pt>
                <c:pt idx="835" formatCode="General">
                  <c:v>-0.25319999999999998</c:v>
                </c:pt>
                <c:pt idx="836" formatCode="General">
                  <c:v>-0.24784</c:v>
                </c:pt>
                <c:pt idx="837" formatCode="General">
                  <c:v>-0.24232000000000001</c:v>
                </c:pt>
                <c:pt idx="838" formatCode="General">
                  <c:v>-0.23663000000000001</c:v>
                </c:pt>
                <c:pt idx="839" formatCode="General">
                  <c:v>-0.23114000000000001</c:v>
                </c:pt>
                <c:pt idx="840" formatCode="General">
                  <c:v>-0.22550000000000001</c:v>
                </c:pt>
                <c:pt idx="841" formatCode="General">
                  <c:v>-0.21967999999999999</c:v>
                </c:pt>
                <c:pt idx="842" formatCode="General">
                  <c:v>-0.21401000000000001</c:v>
                </c:pt>
                <c:pt idx="843" formatCode="General">
                  <c:v>-0.20801</c:v>
                </c:pt>
                <c:pt idx="844" formatCode="General">
                  <c:v>-0.20222000000000001</c:v>
                </c:pt>
                <c:pt idx="845" formatCode="General">
                  <c:v>-0.19625000000000001</c:v>
                </c:pt>
                <c:pt idx="846" formatCode="General">
                  <c:v>-0.19034999999999999</c:v>
                </c:pt>
                <c:pt idx="847" formatCode="General">
                  <c:v>-0.18417</c:v>
                </c:pt>
                <c:pt idx="848" formatCode="General">
                  <c:v>-0.17866000000000001</c:v>
                </c:pt>
                <c:pt idx="849" formatCode="General">
                  <c:v>-0.17255999999999999</c:v>
                </c:pt>
                <c:pt idx="850" formatCode="General">
                  <c:v>-0.16653000000000001</c:v>
                </c:pt>
                <c:pt idx="851" formatCode="General">
                  <c:v>-0.16037999999999999</c:v>
                </c:pt>
                <c:pt idx="852" formatCode="General">
                  <c:v>-0.15387999999999999</c:v>
                </c:pt>
                <c:pt idx="853" formatCode="General">
                  <c:v>-0.14821999999999999</c:v>
                </c:pt>
                <c:pt idx="854" formatCode="General">
                  <c:v>-0.14193</c:v>
                </c:pt>
                <c:pt idx="855" formatCode="General">
                  <c:v>-0.13574</c:v>
                </c:pt>
                <c:pt idx="856" formatCode="General">
                  <c:v>-0.12948000000000001</c:v>
                </c:pt>
                <c:pt idx="857" formatCode="General">
                  <c:v>-0.12324</c:v>
                </c:pt>
                <c:pt idx="858" formatCode="General">
                  <c:v>-0.11706999999999999</c:v>
                </c:pt>
                <c:pt idx="859" formatCode="General">
                  <c:v>-0.11081000000000001</c:v>
                </c:pt>
                <c:pt idx="860" formatCode="General">
                  <c:v>-0.10406</c:v>
                </c:pt>
                <c:pt idx="861" formatCode="General">
                  <c:v>-9.7605999999999998E-2</c:v>
                </c:pt>
                <c:pt idx="862" formatCode="General">
                  <c:v>-9.1409000000000004E-2</c:v>
                </c:pt>
                <c:pt idx="863" formatCode="General">
                  <c:v>-8.5450999999999999E-2</c:v>
                </c:pt>
                <c:pt idx="864" formatCode="General">
                  <c:v>-7.9067999999999999E-2</c:v>
                </c:pt>
                <c:pt idx="865" formatCode="General">
                  <c:v>-7.2819999999999996E-2</c:v>
                </c:pt>
                <c:pt idx="866" formatCode="General">
                  <c:v>-6.5582000000000001E-2</c:v>
                </c:pt>
                <c:pt idx="867" formatCode="General">
                  <c:v>-6.0013999999999998E-2</c:v>
                </c:pt>
                <c:pt idx="868" formatCode="General">
                  <c:v>-5.3644999999999998E-2</c:v>
                </c:pt>
                <c:pt idx="869" formatCode="General">
                  <c:v>-4.718E-2</c:v>
                </c:pt>
                <c:pt idx="870" formatCode="General">
                  <c:v>-4.0779999999999997E-2</c:v>
                </c:pt>
                <c:pt idx="871" formatCode="General">
                  <c:v>-3.4558999999999999E-2</c:v>
                </c:pt>
                <c:pt idx="872" formatCode="General">
                  <c:v>-2.7400000000000001E-2</c:v>
                </c:pt>
                <c:pt idx="873" formatCode="General">
                  <c:v>-2.1104000000000001E-2</c:v>
                </c:pt>
                <c:pt idx="874" formatCode="General">
                  <c:v>-1.5334E-2</c:v>
                </c:pt>
                <c:pt idx="875" formatCode="General">
                  <c:v>-7.8545000000000004E-3</c:v>
                </c:pt>
                <c:pt idx="876" formatCode="General">
                  <c:v>-2.4835E-3</c:v>
                </c:pt>
                <c:pt idx="877" formatCode="General">
                  <c:v>3.9310999999999999E-3</c:v>
                </c:pt>
                <c:pt idx="878" formatCode="General">
                  <c:v>9.8592999999999997E-3</c:v>
                </c:pt>
                <c:pt idx="879" formatCode="General">
                  <c:v>1.6390999999999999E-2</c:v>
                </c:pt>
                <c:pt idx="880" formatCode="General">
                  <c:v>2.2837E-2</c:v>
                </c:pt>
                <c:pt idx="881" formatCode="General">
                  <c:v>2.8753999999999998E-2</c:v>
                </c:pt>
                <c:pt idx="882" formatCode="General">
                  <c:v>3.6114E-2</c:v>
                </c:pt>
                <c:pt idx="883" formatCode="General">
                  <c:v>4.2391999999999999E-2</c:v>
                </c:pt>
                <c:pt idx="884" formatCode="General">
                  <c:v>4.8473000000000002E-2</c:v>
                </c:pt>
                <c:pt idx="885" formatCode="General">
                  <c:v>5.4517999999999997E-2</c:v>
                </c:pt>
                <c:pt idx="886" formatCode="General">
                  <c:v>5.9949000000000002E-2</c:v>
                </c:pt>
                <c:pt idx="887" formatCode="General">
                  <c:v>6.5464999999999995E-2</c:v>
                </c:pt>
                <c:pt idx="888" formatCode="General">
                  <c:v>7.2758000000000003E-2</c:v>
                </c:pt>
                <c:pt idx="889" formatCode="General">
                  <c:v>7.8176999999999996E-2</c:v>
                </c:pt>
                <c:pt idx="890" formatCode="General">
                  <c:v>8.3983000000000002E-2</c:v>
                </c:pt>
                <c:pt idx="891" formatCode="General">
                  <c:v>8.9526999999999995E-2</c:v>
                </c:pt>
                <c:pt idx="892" formatCode="General">
                  <c:v>9.5007999999999995E-2</c:v>
                </c:pt>
                <c:pt idx="893" formatCode="General">
                  <c:v>0.10092</c:v>
                </c:pt>
                <c:pt idx="894" formatCode="General">
                  <c:v>0.10607</c:v>
                </c:pt>
                <c:pt idx="895" formatCode="General">
                  <c:v>0.11187999999999999</c:v>
                </c:pt>
                <c:pt idx="896" formatCode="General">
                  <c:v>0.11834</c:v>
                </c:pt>
                <c:pt idx="897" formatCode="General">
                  <c:v>0.12278</c:v>
                </c:pt>
                <c:pt idx="898" formatCode="General">
                  <c:v>0.12845000000000001</c:v>
                </c:pt>
                <c:pt idx="899" formatCode="General">
                  <c:v>0.13346</c:v>
                </c:pt>
                <c:pt idx="900" formatCode="General">
                  <c:v>0.13879</c:v>
                </c:pt>
                <c:pt idx="901" formatCode="General">
                  <c:v>0.14462</c:v>
                </c:pt>
                <c:pt idx="902">
                  <c:v>0.14974000000000001</c:v>
                </c:pt>
                <c:pt idx="903">
                  <c:v>0.15532000000000001</c:v>
                </c:pt>
                <c:pt idx="904">
                  <c:v>0.16075</c:v>
                </c:pt>
                <c:pt idx="905">
                  <c:v>0.16572000000000001</c:v>
                </c:pt>
                <c:pt idx="906">
                  <c:v>0.17116999999999999</c:v>
                </c:pt>
                <c:pt idx="907">
                  <c:v>0.17665</c:v>
                </c:pt>
                <c:pt idx="908">
                  <c:v>0.18163000000000001</c:v>
                </c:pt>
                <c:pt idx="909">
                  <c:v>0.18686</c:v>
                </c:pt>
                <c:pt idx="910">
                  <c:v>0.19242000000000001</c:v>
                </c:pt>
                <c:pt idx="911">
                  <c:v>0.19746</c:v>
                </c:pt>
                <c:pt idx="912">
                  <c:v>0.2024</c:v>
                </c:pt>
                <c:pt idx="913">
                  <c:v>0.20762</c:v>
                </c:pt>
                <c:pt idx="914">
                  <c:v>0.21303</c:v>
                </c:pt>
                <c:pt idx="915">
                  <c:v>0.21767</c:v>
                </c:pt>
                <c:pt idx="916">
                  <c:v>0.22270000000000001</c:v>
                </c:pt>
                <c:pt idx="917">
                  <c:v>0.22770000000000001</c:v>
                </c:pt>
                <c:pt idx="918">
                  <c:v>0.23286999999999999</c:v>
                </c:pt>
                <c:pt idx="919">
                  <c:v>0.23801</c:v>
                </c:pt>
                <c:pt idx="920">
                  <c:v>0.24282999999999999</c:v>
                </c:pt>
                <c:pt idx="921">
                  <c:v>0.24757999999999999</c:v>
                </c:pt>
                <c:pt idx="922">
                  <c:v>0.25266</c:v>
                </c:pt>
                <c:pt idx="923">
                  <c:v>0.25731999999999999</c:v>
                </c:pt>
                <c:pt idx="924">
                  <c:v>0.26202999999999999</c:v>
                </c:pt>
                <c:pt idx="925">
                  <c:v>0.2671</c:v>
                </c:pt>
                <c:pt idx="926">
                  <c:v>0.27145000000000002</c:v>
                </c:pt>
                <c:pt idx="927">
                  <c:v>0.27614</c:v>
                </c:pt>
                <c:pt idx="928">
                  <c:v>0.28112999999999999</c:v>
                </c:pt>
                <c:pt idx="929">
                  <c:v>0.28554000000000002</c:v>
                </c:pt>
                <c:pt idx="930">
                  <c:v>0.29054999999999997</c:v>
                </c:pt>
                <c:pt idx="931">
                  <c:v>0.29459999999999997</c:v>
                </c:pt>
                <c:pt idx="932">
                  <c:v>0.29903000000000002</c:v>
                </c:pt>
                <c:pt idx="933">
                  <c:v>0.30392999999999998</c:v>
                </c:pt>
                <c:pt idx="934">
                  <c:v>0.30787999999999999</c:v>
                </c:pt>
                <c:pt idx="935">
                  <c:v>0.31225999999999998</c:v>
                </c:pt>
                <c:pt idx="936">
                  <c:v>0.31657999999999997</c:v>
                </c:pt>
                <c:pt idx="937">
                  <c:v>0.32094</c:v>
                </c:pt>
                <c:pt idx="938">
                  <c:v>0.3251</c:v>
                </c:pt>
                <c:pt idx="939">
                  <c:v>0.32930999999999999</c:v>
                </c:pt>
                <c:pt idx="940">
                  <c:v>0.33349000000000001</c:v>
                </c:pt>
                <c:pt idx="941">
                  <c:v>0.33755000000000002</c:v>
                </c:pt>
                <c:pt idx="942">
                  <c:v>0.34198000000000001</c:v>
                </c:pt>
                <c:pt idx="943">
                  <c:v>0.34569</c:v>
                </c:pt>
                <c:pt idx="944">
                  <c:v>0.34966000000000003</c:v>
                </c:pt>
                <c:pt idx="945">
                  <c:v>0.35370000000000001</c:v>
                </c:pt>
                <c:pt idx="946">
                  <c:v>0.35749999999999998</c:v>
                </c:pt>
                <c:pt idx="947">
                  <c:v>0.36154999999999998</c:v>
                </c:pt>
                <c:pt idx="948">
                  <c:v>0.36499999999999999</c:v>
                </c:pt>
                <c:pt idx="949">
                  <c:v>0.36892000000000003</c:v>
                </c:pt>
                <c:pt idx="950">
                  <c:v>0.37268000000000001</c:v>
                </c:pt>
                <c:pt idx="951">
                  <c:v>0.37614999999999998</c:v>
                </c:pt>
                <c:pt idx="952">
                  <c:v>0.37964999999999999</c:v>
                </c:pt>
                <c:pt idx="953">
                  <c:v>0.38314999999999999</c:v>
                </c:pt>
                <c:pt idx="954">
                  <c:v>0.38657999999999998</c:v>
                </c:pt>
                <c:pt idx="955" formatCode="General">
                  <c:v>0.39005000000000001</c:v>
                </c:pt>
                <c:pt idx="956" formatCode="General">
                  <c:v>0.39337</c:v>
                </c:pt>
                <c:pt idx="957" formatCode="General">
                  <c:v>0.3967</c:v>
                </c:pt>
                <c:pt idx="958" formatCode="General">
                  <c:v>0.39994000000000002</c:v>
                </c:pt>
                <c:pt idx="959" formatCode="General">
                  <c:v>0.40317999999999998</c:v>
                </c:pt>
                <c:pt idx="960" formatCode="General">
                  <c:v>0.40625</c:v>
                </c:pt>
                <c:pt idx="961" formatCode="General">
                  <c:v>0.40950999999999999</c:v>
                </c:pt>
                <c:pt idx="962" formatCode="General">
                  <c:v>0.41236</c:v>
                </c:pt>
                <c:pt idx="963" formatCode="General">
                  <c:v>0.41533999999999999</c:v>
                </c:pt>
                <c:pt idx="964" formatCode="General">
                  <c:v>0.41820000000000002</c:v>
                </c:pt>
                <c:pt idx="965" formatCode="General">
                  <c:v>0.42102000000000001</c:v>
                </c:pt>
                <c:pt idx="966" formatCode="General">
                  <c:v>0.42383999999999999</c:v>
                </c:pt>
                <c:pt idx="967" formatCode="General">
                  <c:v>0.42659000000000002</c:v>
                </c:pt>
                <c:pt idx="968" formatCode="General">
                  <c:v>0.42931999999999998</c:v>
                </c:pt>
                <c:pt idx="969" formatCode="General">
                  <c:v>0.43185000000000001</c:v>
                </c:pt>
                <c:pt idx="970" formatCode="General">
                  <c:v>0.43432999999999999</c:v>
                </c:pt>
                <c:pt idx="971" formatCode="General">
                  <c:v>0.43690000000000001</c:v>
                </c:pt>
                <c:pt idx="972" formatCode="General">
                  <c:v>0.43924000000000002</c:v>
                </c:pt>
                <c:pt idx="973" formatCode="General">
                  <c:v>0.44164999999999999</c:v>
                </c:pt>
                <c:pt idx="974" formatCode="General">
                  <c:v>0.44385999999999998</c:v>
                </c:pt>
                <c:pt idx="975" formatCode="General">
                  <c:v>0.44618000000000002</c:v>
                </c:pt>
                <c:pt idx="976" formatCode="General">
                  <c:v>0.44825999999999999</c:v>
                </c:pt>
                <c:pt idx="977" formatCode="General">
                  <c:v>0.45039000000000001</c:v>
                </c:pt>
                <c:pt idx="978" formatCode="General">
                  <c:v>0.45236999999999999</c:v>
                </c:pt>
                <c:pt idx="979" formatCode="General">
                  <c:v>0.45434999999999998</c:v>
                </c:pt>
                <c:pt idx="980" formatCode="General">
                  <c:v>0.45633000000000001</c:v>
                </c:pt>
                <c:pt idx="981" formatCode="General">
                  <c:v>0.45810000000000001</c:v>
                </c:pt>
                <c:pt idx="982" formatCode="General">
                  <c:v>0.45987</c:v>
                </c:pt>
                <c:pt idx="983" formatCode="General">
                  <c:v>0.46156000000000003</c:v>
                </c:pt>
                <c:pt idx="984" formatCode="General">
                  <c:v>0.46321000000000001</c:v>
                </c:pt>
                <c:pt idx="985" formatCode="General">
                  <c:v>0.46472000000000002</c:v>
                </c:pt>
                <c:pt idx="986" formatCode="General">
                  <c:v>0.46627999999999997</c:v>
                </c:pt>
                <c:pt idx="987" formatCode="General">
                  <c:v>0.46767999999999998</c:v>
                </c:pt>
                <c:pt idx="988" formatCode="General">
                  <c:v>0.46905999999999998</c:v>
                </c:pt>
                <c:pt idx="989" formatCode="General">
                  <c:v>0.47028999999999999</c:v>
                </c:pt>
                <c:pt idx="990" formatCode="General">
                  <c:v>0.47151999999999999</c:v>
                </c:pt>
                <c:pt idx="991" formatCode="General">
                  <c:v>0.47270000000000001</c:v>
                </c:pt>
                <c:pt idx="992" formatCode="General">
                  <c:v>0.47373999999999999</c:v>
                </c:pt>
                <c:pt idx="993" formatCode="General">
                  <c:v>0.47476000000000002</c:v>
                </c:pt>
                <c:pt idx="994" formatCode="General">
                  <c:v>0.47567999999999999</c:v>
                </c:pt>
                <c:pt idx="995" formatCode="General">
                  <c:v>0.47655999999999998</c:v>
                </c:pt>
                <c:pt idx="996" formatCode="General">
                  <c:v>0.47732999999999998</c:v>
                </c:pt>
                <c:pt idx="997" formatCode="General">
                  <c:v>0.47809000000000001</c:v>
                </c:pt>
                <c:pt idx="998" formatCode="General">
                  <c:v>0.47871000000000002</c:v>
                </c:pt>
                <c:pt idx="999" formatCode="General">
                  <c:v>0.47927999999999998</c:v>
                </c:pt>
                <c:pt idx="1000">
                  <c:v>0.47978999999999999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2088160"/>
        <c:axId val="322088552"/>
      </c:scatterChart>
      <c:scatterChart>
        <c:scatterStyle val="smoothMarker"/>
        <c:varyColors val="0"/>
        <c:ser>
          <c:idx val="2"/>
          <c:order val="2"/>
          <c:tx>
            <c:v>E_coil_comp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TA_10turns_10mm_JcBean_n25!$A$3:$A$1050</c:f>
              <c:numCache>
                <c:formatCode>0.00E+00</c:formatCode>
                <c:ptCount val="1048"/>
                <c:pt idx="0" formatCode="General">
                  <c:v>0</c:v>
                </c:pt>
                <c:pt idx="1">
                  <c:v>4.0077000000000003E-5</c:v>
                </c:pt>
                <c:pt idx="2">
                  <c:v>8.0191999999999994E-5</c:v>
                </c:pt>
                <c:pt idx="3">
                  <c:v>1.2095E-4</c:v>
                </c:pt>
                <c:pt idx="4">
                  <c:v>1.6069000000000001E-4</c:v>
                </c:pt>
                <c:pt idx="5">
                  <c:v>2.0052000000000001E-4</c:v>
                </c:pt>
                <c:pt idx="6">
                  <c:v>2.4096E-4</c:v>
                </c:pt>
                <c:pt idx="7">
                  <c:v>2.8116000000000003E-4</c:v>
                </c:pt>
                <c:pt idx="8">
                  <c:v>3.2006E-4</c:v>
                </c:pt>
                <c:pt idx="9">
                  <c:v>3.6097000000000001E-4</c:v>
                </c:pt>
                <c:pt idx="10">
                  <c:v>4.0109999999999999E-4</c:v>
                </c:pt>
                <c:pt idx="11">
                  <c:v>4.4013E-4</c:v>
                </c:pt>
                <c:pt idx="12">
                  <c:v>4.8027999999999998E-4</c:v>
                </c:pt>
                <c:pt idx="13">
                  <c:v>5.2037999999999997E-4</c:v>
                </c:pt>
                <c:pt idx="14">
                  <c:v>5.6050999999999996E-4</c:v>
                </c:pt>
                <c:pt idx="15">
                  <c:v>6.0015999999999997E-4</c:v>
                </c:pt>
                <c:pt idx="16">
                  <c:v>6.4030999999999995E-4</c:v>
                </c:pt>
                <c:pt idx="17">
                  <c:v>6.803E-4</c:v>
                </c:pt>
                <c:pt idx="18">
                  <c:v>7.2011000000000004E-4</c:v>
                </c:pt>
                <c:pt idx="19">
                  <c:v>7.6123E-4</c:v>
                </c:pt>
                <c:pt idx="20">
                  <c:v>8.0066000000000002E-4</c:v>
                </c:pt>
                <c:pt idx="21">
                  <c:v>8.4042999999999997E-4</c:v>
                </c:pt>
                <c:pt idx="22">
                  <c:v>8.8029000000000004E-4</c:v>
                </c:pt>
                <c:pt idx="23">
                  <c:v>9.2044000000000002E-4</c:v>
                </c:pt>
                <c:pt idx="24">
                  <c:v>9.6159999999999995E-4</c:v>
                </c:pt>
                <c:pt idx="25">
                  <c:v>1.0001000000000001E-3</c:v>
                </c:pt>
                <c:pt idx="26">
                  <c:v>1.0405E-3</c:v>
                </c:pt>
                <c:pt idx="27">
                  <c:v>1.0804E-3</c:v>
                </c:pt>
                <c:pt idx="28">
                  <c:v>1.1203000000000001E-3</c:v>
                </c:pt>
                <c:pt idx="29">
                  <c:v>1.1604E-3</c:v>
                </c:pt>
                <c:pt idx="30">
                  <c:v>1.2007999999999999E-3</c:v>
                </c:pt>
                <c:pt idx="31">
                  <c:v>1.2405999999999999E-3</c:v>
                </c:pt>
                <c:pt idx="32">
                  <c:v>1.2803999999999999E-3</c:v>
                </c:pt>
                <c:pt idx="33">
                  <c:v>1.3205999999999999E-3</c:v>
                </c:pt>
                <c:pt idx="34">
                  <c:v>1.3602E-3</c:v>
                </c:pt>
                <c:pt idx="35">
                  <c:v>1.4013000000000001E-3</c:v>
                </c:pt>
                <c:pt idx="36">
                  <c:v>1.4402E-3</c:v>
                </c:pt>
                <c:pt idx="37">
                  <c:v>1.4811E-3</c:v>
                </c:pt>
                <c:pt idx="38">
                  <c:v>1.5200999999999999E-3</c:v>
                </c:pt>
                <c:pt idx="39">
                  <c:v>1.5613000000000001E-3</c:v>
                </c:pt>
                <c:pt idx="40">
                  <c:v>1.6002E-3</c:v>
                </c:pt>
                <c:pt idx="41">
                  <c:v>1.6404E-3</c:v>
                </c:pt>
                <c:pt idx="42">
                  <c:v>1.6815000000000001E-3</c:v>
                </c:pt>
                <c:pt idx="43">
                  <c:v>1.7204E-3</c:v>
                </c:pt>
                <c:pt idx="44">
                  <c:v>1.7604999999999999E-3</c:v>
                </c:pt>
                <c:pt idx="45">
                  <c:v>1.8010999999999999E-3</c:v>
                </c:pt>
                <c:pt idx="46">
                  <c:v>1.8404000000000001E-3</c:v>
                </c:pt>
                <c:pt idx="47">
                  <c:v>1.8802000000000001E-3</c:v>
                </c:pt>
                <c:pt idx="48">
                  <c:v>1.92E-3</c:v>
                </c:pt>
                <c:pt idx="49">
                  <c:v>1.9604000000000002E-3</c:v>
                </c:pt>
                <c:pt idx="50">
                  <c:v>2.0008000000000001E-3</c:v>
                </c:pt>
                <c:pt idx="51">
                  <c:v>2.0401E-3</c:v>
                </c:pt>
                <c:pt idx="52">
                  <c:v>2.0801000000000001E-3</c:v>
                </c:pt>
                <c:pt idx="53">
                  <c:v>2.1201000000000002E-3</c:v>
                </c:pt>
                <c:pt idx="54">
                  <c:v>2.1614E-3</c:v>
                </c:pt>
                <c:pt idx="55">
                  <c:v>2.2009E-3</c:v>
                </c:pt>
                <c:pt idx="56">
                  <c:v>2.2412999999999999E-3</c:v>
                </c:pt>
                <c:pt idx="57">
                  <c:v>2.2804000000000001E-3</c:v>
                </c:pt>
                <c:pt idx="58">
                  <c:v>2.3211E-3</c:v>
                </c:pt>
                <c:pt idx="59">
                  <c:v>2.3611999999999999E-3</c:v>
                </c:pt>
                <c:pt idx="60">
                  <c:v>2.4004E-3</c:v>
                </c:pt>
                <c:pt idx="61">
                  <c:v>2.4413999999999998E-3</c:v>
                </c:pt>
                <c:pt idx="62">
                  <c:v>2.4818000000000002E-3</c:v>
                </c:pt>
                <c:pt idx="63">
                  <c:v>2.5208000000000001E-3</c:v>
                </c:pt>
                <c:pt idx="64">
                  <c:v>2.5601999999999999E-3</c:v>
                </c:pt>
                <c:pt idx="65">
                  <c:v>2.6009000000000002E-3</c:v>
                </c:pt>
                <c:pt idx="66">
                  <c:v>2.6405000000000001E-3</c:v>
                </c:pt>
                <c:pt idx="67">
                  <c:v>2.6817999999999998E-3</c:v>
                </c:pt>
                <c:pt idx="68">
                  <c:v>2.7206000000000001E-3</c:v>
                </c:pt>
                <c:pt idx="69">
                  <c:v>2.761E-3</c:v>
                </c:pt>
                <c:pt idx="70">
                  <c:v>2.8010999999999999E-3</c:v>
                </c:pt>
                <c:pt idx="71">
                  <c:v>2.8403E-3</c:v>
                </c:pt>
                <c:pt idx="72">
                  <c:v>2.8815999999999998E-3</c:v>
                </c:pt>
                <c:pt idx="73">
                  <c:v>2.9204999999999999E-3</c:v>
                </c:pt>
                <c:pt idx="74">
                  <c:v>2.9602000000000001E-3</c:v>
                </c:pt>
                <c:pt idx="75">
                  <c:v>3.0011999999999999E-3</c:v>
                </c:pt>
                <c:pt idx="76">
                  <c:v>3.0409E-3</c:v>
                </c:pt>
                <c:pt idx="77">
                  <c:v>3.0806000000000002E-3</c:v>
                </c:pt>
                <c:pt idx="78">
                  <c:v>3.1208E-3</c:v>
                </c:pt>
                <c:pt idx="79">
                  <c:v>3.1606E-3</c:v>
                </c:pt>
                <c:pt idx="80">
                  <c:v>3.2009E-3</c:v>
                </c:pt>
                <c:pt idx="81">
                  <c:v>3.2409000000000001E-3</c:v>
                </c:pt>
                <c:pt idx="82">
                  <c:v>3.2821999999999999E-3</c:v>
                </c:pt>
                <c:pt idx="83">
                  <c:v>3.3202000000000001E-3</c:v>
                </c:pt>
                <c:pt idx="84">
                  <c:v>3.3614000000000001E-3</c:v>
                </c:pt>
                <c:pt idx="85">
                  <c:v>3.4028000000000001E-3</c:v>
                </c:pt>
                <c:pt idx="86">
                  <c:v>3.4418000000000001E-3</c:v>
                </c:pt>
                <c:pt idx="87">
                  <c:v>3.4824000000000001E-3</c:v>
                </c:pt>
                <c:pt idx="88">
                  <c:v>3.5230999999999999E-3</c:v>
                </c:pt>
                <c:pt idx="89">
                  <c:v>3.5607999999999998E-3</c:v>
                </c:pt>
                <c:pt idx="90">
                  <c:v>3.6021999999999998E-3</c:v>
                </c:pt>
                <c:pt idx="91">
                  <c:v>3.6403999999999998E-3</c:v>
                </c:pt>
                <c:pt idx="92">
                  <c:v>3.6803000000000001E-3</c:v>
                </c:pt>
                <c:pt idx="93">
                  <c:v>3.7207999999999998E-3</c:v>
                </c:pt>
                <c:pt idx="94">
                  <c:v>3.7618E-3</c:v>
                </c:pt>
                <c:pt idx="95">
                  <c:v>3.8019999999999998E-3</c:v>
                </c:pt>
                <c:pt idx="96">
                  <c:v>3.8406999999999998E-3</c:v>
                </c:pt>
                <c:pt idx="97">
                  <c:v>3.8811000000000002E-3</c:v>
                </c:pt>
                <c:pt idx="98">
                  <c:v>3.9211999999999997E-3</c:v>
                </c:pt>
                <c:pt idx="99">
                  <c:v>3.9633999999999997E-3</c:v>
                </c:pt>
                <c:pt idx="100">
                  <c:v>4.0007000000000003E-3</c:v>
                </c:pt>
                <c:pt idx="101">
                  <c:v>4.0400999999999996E-3</c:v>
                </c:pt>
                <c:pt idx="102">
                  <c:v>4.0810999999999998E-3</c:v>
                </c:pt>
                <c:pt idx="103">
                  <c:v>4.1222999999999997E-3</c:v>
                </c:pt>
                <c:pt idx="104">
                  <c:v>4.1606000000000004E-3</c:v>
                </c:pt>
                <c:pt idx="105">
                  <c:v>4.2043999999999996E-3</c:v>
                </c:pt>
                <c:pt idx="106">
                  <c:v>4.2412999999999999E-3</c:v>
                </c:pt>
                <c:pt idx="107">
                  <c:v>4.2833000000000003E-3</c:v>
                </c:pt>
                <c:pt idx="108">
                  <c:v>4.3236999999999998E-3</c:v>
                </c:pt>
                <c:pt idx="109">
                  <c:v>4.3642000000000004E-3</c:v>
                </c:pt>
                <c:pt idx="110">
                  <c:v>4.4045000000000004E-3</c:v>
                </c:pt>
                <c:pt idx="111">
                  <c:v>4.4405E-3</c:v>
                </c:pt>
                <c:pt idx="112">
                  <c:v>4.4834999999999996E-3</c:v>
                </c:pt>
                <c:pt idx="113">
                  <c:v>4.5222999999999999E-3</c:v>
                </c:pt>
                <c:pt idx="114">
                  <c:v>4.5617000000000001E-3</c:v>
                </c:pt>
                <c:pt idx="115">
                  <c:v>4.6033000000000003E-3</c:v>
                </c:pt>
                <c:pt idx="116">
                  <c:v>4.6414000000000004E-3</c:v>
                </c:pt>
                <c:pt idx="117">
                  <c:v>4.6874000000000004E-3</c:v>
                </c:pt>
                <c:pt idx="118">
                  <c:v>4.7203000000000002E-3</c:v>
                </c:pt>
                <c:pt idx="119">
                  <c:v>4.7656E-3</c:v>
                </c:pt>
                <c:pt idx="120">
                  <c:v>4.8057000000000004E-3</c:v>
                </c:pt>
                <c:pt idx="121">
                  <c:v>4.8405999999999996E-3</c:v>
                </c:pt>
                <c:pt idx="122">
                  <c:v>4.8845E-3</c:v>
                </c:pt>
                <c:pt idx="123">
                  <c:v>4.9205000000000004E-3</c:v>
                </c:pt>
                <c:pt idx="124">
                  <c:v>4.9632000000000001E-3</c:v>
                </c:pt>
                <c:pt idx="125">
                  <c:v>5.0010000000000002E-3</c:v>
                </c:pt>
                <c:pt idx="126">
                  <c:v>5.0404999999999998E-3</c:v>
                </c:pt>
                <c:pt idx="127">
                  <c:v>5.0883999999999999E-3</c:v>
                </c:pt>
                <c:pt idx="128">
                  <c:v>5.1219000000000004E-3</c:v>
                </c:pt>
                <c:pt idx="129">
                  <c:v>5.1637999999999996E-3</c:v>
                </c:pt>
                <c:pt idx="130">
                  <c:v>5.2015000000000004E-3</c:v>
                </c:pt>
                <c:pt idx="131">
                  <c:v>5.2413E-3</c:v>
                </c:pt>
                <c:pt idx="132">
                  <c:v>5.2833999999999997E-3</c:v>
                </c:pt>
                <c:pt idx="133">
                  <c:v>5.3306999999999998E-3</c:v>
                </c:pt>
                <c:pt idx="134">
                  <c:v>5.3600999999999996E-3</c:v>
                </c:pt>
                <c:pt idx="135">
                  <c:v>5.4021E-3</c:v>
                </c:pt>
                <c:pt idx="136">
                  <c:v>5.4419999999999998E-3</c:v>
                </c:pt>
                <c:pt idx="137">
                  <c:v>5.4884E-3</c:v>
                </c:pt>
                <c:pt idx="138">
                  <c:v>5.5253999999999998E-3</c:v>
                </c:pt>
                <c:pt idx="139">
                  <c:v>5.5681999999999997E-3</c:v>
                </c:pt>
                <c:pt idx="140">
                  <c:v>5.6023999999999996E-3</c:v>
                </c:pt>
                <c:pt idx="141">
                  <c:v>5.6480999999999996E-3</c:v>
                </c:pt>
                <c:pt idx="142">
                  <c:v>5.6813999999999996E-3</c:v>
                </c:pt>
                <c:pt idx="143">
                  <c:v>5.7270000000000003E-3</c:v>
                </c:pt>
                <c:pt idx="144">
                  <c:v>5.7622999999999997E-3</c:v>
                </c:pt>
                <c:pt idx="145">
                  <c:v>5.8003999999999998E-3</c:v>
                </c:pt>
                <c:pt idx="146">
                  <c:v>5.8459000000000002E-3</c:v>
                </c:pt>
                <c:pt idx="147">
                  <c:v>5.8821000000000003E-3</c:v>
                </c:pt>
                <c:pt idx="148">
                  <c:v>5.9207000000000001E-3</c:v>
                </c:pt>
                <c:pt idx="149">
                  <c:v>5.9636000000000003E-3</c:v>
                </c:pt>
                <c:pt idx="150">
                  <c:v>6.0004000000000004E-3</c:v>
                </c:pt>
                <c:pt idx="151">
                  <c:v>6.0480000000000004E-3</c:v>
                </c:pt>
                <c:pt idx="152">
                  <c:v>6.0812000000000001E-3</c:v>
                </c:pt>
                <c:pt idx="153">
                  <c:v>6.1206000000000003E-3</c:v>
                </c:pt>
                <c:pt idx="154">
                  <c:v>6.1615999999999997E-3</c:v>
                </c:pt>
                <c:pt idx="155">
                  <c:v>6.2024000000000003E-3</c:v>
                </c:pt>
                <c:pt idx="156">
                  <c:v>6.2402999999999998E-3</c:v>
                </c:pt>
                <c:pt idx="157">
                  <c:v>6.2802999999999999E-3</c:v>
                </c:pt>
                <c:pt idx="158">
                  <c:v>6.3236999999999998E-3</c:v>
                </c:pt>
                <c:pt idx="159">
                  <c:v>6.3658999999999999E-3</c:v>
                </c:pt>
                <c:pt idx="160">
                  <c:v>6.4003999999999997E-3</c:v>
                </c:pt>
                <c:pt idx="161">
                  <c:v>6.4424E-3</c:v>
                </c:pt>
                <c:pt idx="162">
                  <c:v>6.4812000000000003E-3</c:v>
                </c:pt>
                <c:pt idx="163">
                  <c:v>6.5211999999999996E-3</c:v>
                </c:pt>
                <c:pt idx="164">
                  <c:v>6.5611000000000003E-3</c:v>
                </c:pt>
                <c:pt idx="165">
                  <c:v>6.6030999999999998E-3</c:v>
                </c:pt>
                <c:pt idx="166">
                  <c:v>6.6427999999999999E-3</c:v>
                </c:pt>
                <c:pt idx="167">
                  <c:v>6.6800999999999996E-3</c:v>
                </c:pt>
                <c:pt idx="168">
                  <c:v>6.7250000000000001E-3</c:v>
                </c:pt>
                <c:pt idx="169">
                  <c:v>6.7662E-3</c:v>
                </c:pt>
                <c:pt idx="170">
                  <c:v>6.8022999999999998E-3</c:v>
                </c:pt>
                <c:pt idx="171">
                  <c:v>6.8414000000000001E-3</c:v>
                </c:pt>
                <c:pt idx="172">
                  <c:v>6.8815999999999999E-3</c:v>
                </c:pt>
                <c:pt idx="173">
                  <c:v>6.9246000000000004E-3</c:v>
                </c:pt>
                <c:pt idx="174">
                  <c:v>6.9601000000000003E-3</c:v>
                </c:pt>
                <c:pt idx="175">
                  <c:v>7.0013999999999996E-3</c:v>
                </c:pt>
                <c:pt idx="176">
                  <c:v>7.0435000000000003E-3</c:v>
                </c:pt>
                <c:pt idx="177">
                  <c:v>7.0812000000000002E-3</c:v>
                </c:pt>
                <c:pt idx="178">
                  <c:v>7.1214E-3</c:v>
                </c:pt>
                <c:pt idx="179">
                  <c:v>7.1602999999999997E-3</c:v>
                </c:pt>
                <c:pt idx="180">
                  <c:v>7.2001000000000001E-3</c:v>
                </c:pt>
                <c:pt idx="181">
                  <c:v>7.2432E-3</c:v>
                </c:pt>
                <c:pt idx="182" formatCode="General">
                  <c:v>7.2824999999999999E-3</c:v>
                </c:pt>
                <c:pt idx="183" formatCode="General">
                  <c:v>7.3245999999999997E-3</c:v>
                </c:pt>
                <c:pt idx="184" formatCode="General">
                  <c:v>7.3638000000000002E-3</c:v>
                </c:pt>
                <c:pt idx="185" formatCode="General">
                  <c:v>7.4007999999999999E-3</c:v>
                </c:pt>
                <c:pt idx="186" formatCode="General">
                  <c:v>7.4421000000000001E-3</c:v>
                </c:pt>
                <c:pt idx="187" formatCode="General">
                  <c:v>7.4814E-3</c:v>
                </c:pt>
                <c:pt idx="188" formatCode="General">
                  <c:v>7.5218999999999998E-3</c:v>
                </c:pt>
                <c:pt idx="189" formatCode="General">
                  <c:v>7.5629E-3</c:v>
                </c:pt>
                <c:pt idx="190" formatCode="General">
                  <c:v>7.6027999999999998E-3</c:v>
                </c:pt>
                <c:pt idx="191" formatCode="General">
                  <c:v>7.6414999999999999E-3</c:v>
                </c:pt>
                <c:pt idx="192" formatCode="General">
                  <c:v>7.6810000000000003E-3</c:v>
                </c:pt>
                <c:pt idx="193" formatCode="General">
                  <c:v>7.7225000000000002E-3</c:v>
                </c:pt>
                <c:pt idx="194" formatCode="General">
                  <c:v>7.7609000000000003E-3</c:v>
                </c:pt>
                <c:pt idx="195" formatCode="General">
                  <c:v>7.8000999999999999E-3</c:v>
                </c:pt>
                <c:pt idx="196" formatCode="General">
                  <c:v>7.8417000000000001E-3</c:v>
                </c:pt>
                <c:pt idx="197" formatCode="General">
                  <c:v>7.8823999999999995E-3</c:v>
                </c:pt>
                <c:pt idx="198" formatCode="General">
                  <c:v>7.9219000000000008E-3</c:v>
                </c:pt>
                <c:pt idx="199" formatCode="General">
                  <c:v>7.9638E-3</c:v>
                </c:pt>
                <c:pt idx="200" formatCode="General">
                  <c:v>8.0027999999999992E-3</c:v>
                </c:pt>
                <c:pt idx="201" formatCode="General">
                  <c:v>8.0411000000000007E-3</c:v>
                </c:pt>
                <c:pt idx="202" formatCode="General">
                  <c:v>8.0814000000000007E-3</c:v>
                </c:pt>
                <c:pt idx="203" formatCode="General">
                  <c:v>8.1200000000000005E-3</c:v>
                </c:pt>
                <c:pt idx="204" formatCode="General">
                  <c:v>8.1606999999999999E-3</c:v>
                </c:pt>
                <c:pt idx="205" formatCode="General">
                  <c:v>8.2018999999999998E-3</c:v>
                </c:pt>
                <c:pt idx="206" formatCode="General">
                  <c:v>8.2406000000000007E-3</c:v>
                </c:pt>
                <c:pt idx="207" formatCode="General">
                  <c:v>8.2816000000000001E-3</c:v>
                </c:pt>
                <c:pt idx="208" formatCode="General">
                  <c:v>8.3201000000000004E-3</c:v>
                </c:pt>
                <c:pt idx="209" formatCode="General">
                  <c:v>8.3602999999999993E-3</c:v>
                </c:pt>
                <c:pt idx="210" formatCode="General">
                  <c:v>8.4005999999999994E-3</c:v>
                </c:pt>
                <c:pt idx="211" formatCode="General">
                  <c:v>8.4404000000000007E-3</c:v>
                </c:pt>
                <c:pt idx="212" formatCode="General">
                  <c:v>8.482E-3</c:v>
                </c:pt>
                <c:pt idx="213" formatCode="General">
                  <c:v>8.5202000000000003E-3</c:v>
                </c:pt>
                <c:pt idx="214" formatCode="General">
                  <c:v>8.5599999999999999E-3</c:v>
                </c:pt>
                <c:pt idx="215" formatCode="General">
                  <c:v>8.6006999999999993E-3</c:v>
                </c:pt>
                <c:pt idx="216" formatCode="General">
                  <c:v>8.6402000000000007E-3</c:v>
                </c:pt>
                <c:pt idx="217" formatCode="General">
                  <c:v>8.6803000000000002E-3</c:v>
                </c:pt>
                <c:pt idx="218" formatCode="General">
                  <c:v>8.7235000000000004E-3</c:v>
                </c:pt>
                <c:pt idx="219" formatCode="General">
                  <c:v>8.7604999999999992E-3</c:v>
                </c:pt>
                <c:pt idx="220" formatCode="General">
                  <c:v>8.8013999999999992E-3</c:v>
                </c:pt>
                <c:pt idx="221" formatCode="General">
                  <c:v>8.8412999999999999E-3</c:v>
                </c:pt>
                <c:pt idx="222" formatCode="General">
                  <c:v>8.8809000000000006E-3</c:v>
                </c:pt>
                <c:pt idx="223" formatCode="General">
                  <c:v>8.9210000000000001E-3</c:v>
                </c:pt>
                <c:pt idx="224" formatCode="General">
                  <c:v>8.9616999999999995E-3</c:v>
                </c:pt>
                <c:pt idx="225" formatCode="General">
                  <c:v>9.0004999999999998E-3</c:v>
                </c:pt>
                <c:pt idx="226" formatCode="General">
                  <c:v>9.0424000000000008E-3</c:v>
                </c:pt>
                <c:pt idx="227" formatCode="General">
                  <c:v>9.0805999999999994E-3</c:v>
                </c:pt>
                <c:pt idx="228" formatCode="General">
                  <c:v>9.1205000000000001E-3</c:v>
                </c:pt>
                <c:pt idx="229" formatCode="General">
                  <c:v>9.1605000000000002E-3</c:v>
                </c:pt>
                <c:pt idx="230" formatCode="General">
                  <c:v>9.2002000000000004E-3</c:v>
                </c:pt>
                <c:pt idx="231" formatCode="General">
                  <c:v>9.2408999999999998E-3</c:v>
                </c:pt>
                <c:pt idx="232" formatCode="General">
                  <c:v>9.2806E-3</c:v>
                </c:pt>
                <c:pt idx="233" formatCode="General">
                  <c:v>9.3206000000000001E-3</c:v>
                </c:pt>
                <c:pt idx="234" formatCode="General">
                  <c:v>9.3612000000000001E-3</c:v>
                </c:pt>
                <c:pt idx="235" formatCode="General">
                  <c:v>9.4011000000000008E-3</c:v>
                </c:pt>
                <c:pt idx="236" formatCode="General">
                  <c:v>9.4406000000000004E-3</c:v>
                </c:pt>
                <c:pt idx="237" formatCode="General">
                  <c:v>9.4803000000000005E-3</c:v>
                </c:pt>
                <c:pt idx="238" formatCode="General">
                  <c:v>9.5229000000000008E-3</c:v>
                </c:pt>
                <c:pt idx="239" formatCode="General">
                  <c:v>9.5601000000000002E-3</c:v>
                </c:pt>
                <c:pt idx="240" formatCode="General">
                  <c:v>9.6016999999999995E-3</c:v>
                </c:pt>
                <c:pt idx="241" formatCode="General">
                  <c:v>9.6410000000000003E-3</c:v>
                </c:pt>
                <c:pt idx="242" formatCode="General">
                  <c:v>9.6807999999999998E-3</c:v>
                </c:pt>
                <c:pt idx="243" formatCode="General">
                  <c:v>9.7222999999999997E-3</c:v>
                </c:pt>
                <c:pt idx="244" formatCode="General">
                  <c:v>9.7607000000000006E-3</c:v>
                </c:pt>
                <c:pt idx="245" formatCode="General">
                  <c:v>9.8001000000000008E-3</c:v>
                </c:pt>
                <c:pt idx="246" formatCode="General">
                  <c:v>9.8402999999999997E-3</c:v>
                </c:pt>
                <c:pt idx="247" formatCode="General">
                  <c:v>9.8811000000000003E-3</c:v>
                </c:pt>
                <c:pt idx="248" formatCode="General">
                  <c:v>9.9223000000000002E-3</c:v>
                </c:pt>
                <c:pt idx="249" formatCode="General">
                  <c:v>9.9612999999999993E-3</c:v>
                </c:pt>
                <c:pt idx="250" formatCode="General">
                  <c:v>1.0000999999999999E-2</c:v>
                </c:pt>
                <c:pt idx="251" formatCode="General">
                  <c:v>1.0041E-2</c:v>
                </c:pt>
                <c:pt idx="252" formatCode="General">
                  <c:v>1.0081E-2</c:v>
                </c:pt>
                <c:pt idx="253" formatCode="General">
                  <c:v>1.0121E-2</c:v>
                </c:pt>
                <c:pt idx="254" formatCode="General">
                  <c:v>1.0161E-2</c:v>
                </c:pt>
                <c:pt idx="255" formatCode="General">
                  <c:v>1.0201E-2</c:v>
                </c:pt>
                <c:pt idx="256" formatCode="General">
                  <c:v>1.0241E-2</c:v>
                </c:pt>
                <c:pt idx="257" formatCode="General">
                  <c:v>1.0281E-2</c:v>
                </c:pt>
                <c:pt idx="258" formatCode="General">
                  <c:v>1.0321E-2</c:v>
                </c:pt>
                <c:pt idx="259" formatCode="General">
                  <c:v>1.0362E-2</c:v>
                </c:pt>
                <c:pt idx="260" formatCode="General">
                  <c:v>1.04E-2</c:v>
                </c:pt>
                <c:pt idx="261" formatCode="General">
                  <c:v>1.0441000000000001E-2</c:v>
                </c:pt>
                <c:pt idx="262" formatCode="General">
                  <c:v>1.0482999999999999E-2</c:v>
                </c:pt>
                <c:pt idx="263" formatCode="General">
                  <c:v>1.052E-2</c:v>
                </c:pt>
                <c:pt idx="264" formatCode="General">
                  <c:v>1.0560999999999999E-2</c:v>
                </c:pt>
                <c:pt idx="265" formatCode="General">
                  <c:v>1.0602E-2</c:v>
                </c:pt>
                <c:pt idx="266" formatCode="General">
                  <c:v>1.0642E-2</c:v>
                </c:pt>
                <c:pt idx="267" formatCode="General">
                  <c:v>1.0681E-2</c:v>
                </c:pt>
                <c:pt idx="268" formatCode="General">
                  <c:v>1.072E-2</c:v>
                </c:pt>
                <c:pt idx="269" formatCode="General">
                  <c:v>1.0762000000000001E-2</c:v>
                </c:pt>
                <c:pt idx="270" formatCode="General">
                  <c:v>1.0802000000000001E-2</c:v>
                </c:pt>
                <c:pt idx="271" formatCode="General">
                  <c:v>1.0841E-2</c:v>
                </c:pt>
                <c:pt idx="272" formatCode="General">
                  <c:v>1.0881E-2</c:v>
                </c:pt>
                <c:pt idx="273" formatCode="General">
                  <c:v>1.0919999999999999E-2</c:v>
                </c:pt>
                <c:pt idx="274" formatCode="General">
                  <c:v>1.0962E-2</c:v>
                </c:pt>
                <c:pt idx="275" formatCode="General">
                  <c:v>1.0999999999999999E-2</c:v>
                </c:pt>
                <c:pt idx="276" formatCode="General">
                  <c:v>1.1042E-2</c:v>
                </c:pt>
                <c:pt idx="277" formatCode="General">
                  <c:v>1.1081000000000001E-2</c:v>
                </c:pt>
                <c:pt idx="278" formatCode="General">
                  <c:v>1.1122E-2</c:v>
                </c:pt>
                <c:pt idx="279" formatCode="General">
                  <c:v>1.1161000000000001E-2</c:v>
                </c:pt>
                <c:pt idx="280" formatCode="General">
                  <c:v>1.1202E-2</c:v>
                </c:pt>
                <c:pt idx="281" formatCode="General">
                  <c:v>1.1240999999999999E-2</c:v>
                </c:pt>
                <c:pt idx="282" formatCode="General">
                  <c:v>1.1280999999999999E-2</c:v>
                </c:pt>
                <c:pt idx="283" formatCode="General">
                  <c:v>1.132E-2</c:v>
                </c:pt>
                <c:pt idx="284" formatCode="General">
                  <c:v>1.1362000000000001E-2</c:v>
                </c:pt>
                <c:pt idx="285" formatCode="General">
                  <c:v>1.1401E-2</c:v>
                </c:pt>
                <c:pt idx="286" formatCode="General">
                  <c:v>1.1442000000000001E-2</c:v>
                </c:pt>
                <c:pt idx="287" formatCode="General">
                  <c:v>1.1481E-2</c:v>
                </c:pt>
                <c:pt idx="288" formatCode="General">
                  <c:v>1.1521999999999999E-2</c:v>
                </c:pt>
                <c:pt idx="289" formatCode="General">
                  <c:v>1.1560000000000001E-2</c:v>
                </c:pt>
                <c:pt idx="290" formatCode="General">
                  <c:v>1.1601E-2</c:v>
                </c:pt>
                <c:pt idx="291" formatCode="General">
                  <c:v>1.1639999999999999E-2</c:v>
                </c:pt>
                <c:pt idx="292" formatCode="General">
                  <c:v>1.1682E-2</c:v>
                </c:pt>
                <c:pt idx="293" formatCode="General">
                  <c:v>1.1722E-2</c:v>
                </c:pt>
                <c:pt idx="294" formatCode="General">
                  <c:v>1.1762E-2</c:v>
                </c:pt>
                <c:pt idx="295" formatCode="General">
                  <c:v>1.18E-2</c:v>
                </c:pt>
                <c:pt idx="296" formatCode="General">
                  <c:v>1.1841000000000001E-2</c:v>
                </c:pt>
                <c:pt idx="297" formatCode="General">
                  <c:v>1.1882999999999999E-2</c:v>
                </c:pt>
                <c:pt idx="298" formatCode="General">
                  <c:v>1.1920999999999999E-2</c:v>
                </c:pt>
                <c:pt idx="299" formatCode="General">
                  <c:v>1.1960999999999999E-2</c:v>
                </c:pt>
                <c:pt idx="300" formatCode="General">
                  <c:v>1.2E-2</c:v>
                </c:pt>
                <c:pt idx="301" formatCode="General">
                  <c:v>1.204E-2</c:v>
                </c:pt>
                <c:pt idx="302" formatCode="General">
                  <c:v>1.208E-2</c:v>
                </c:pt>
                <c:pt idx="303" formatCode="General">
                  <c:v>1.2122000000000001E-2</c:v>
                </c:pt>
                <c:pt idx="304" formatCode="General">
                  <c:v>1.2161E-2</c:v>
                </c:pt>
                <c:pt idx="305" formatCode="General">
                  <c:v>1.2201E-2</c:v>
                </c:pt>
                <c:pt idx="306" formatCode="General">
                  <c:v>1.2239999999999999E-2</c:v>
                </c:pt>
                <c:pt idx="307" formatCode="General">
                  <c:v>1.2279999999999999E-2</c:v>
                </c:pt>
                <c:pt idx="308" formatCode="General">
                  <c:v>1.2321E-2</c:v>
                </c:pt>
                <c:pt idx="309" formatCode="General">
                  <c:v>1.2362E-2</c:v>
                </c:pt>
                <c:pt idx="310" formatCode="General">
                  <c:v>1.2401000000000001E-2</c:v>
                </c:pt>
                <c:pt idx="311" formatCode="General">
                  <c:v>1.244E-2</c:v>
                </c:pt>
                <c:pt idx="312" formatCode="General">
                  <c:v>1.2481000000000001E-2</c:v>
                </c:pt>
                <c:pt idx="313" formatCode="General">
                  <c:v>1.252E-2</c:v>
                </c:pt>
                <c:pt idx="314" formatCode="General">
                  <c:v>1.2563E-2</c:v>
                </c:pt>
                <c:pt idx="315" formatCode="General">
                  <c:v>1.2602E-2</c:v>
                </c:pt>
                <c:pt idx="316" formatCode="General">
                  <c:v>1.264E-2</c:v>
                </c:pt>
                <c:pt idx="317" formatCode="General">
                  <c:v>1.268E-2</c:v>
                </c:pt>
                <c:pt idx="318" formatCode="General">
                  <c:v>1.272E-2</c:v>
                </c:pt>
                <c:pt idx="319" formatCode="General">
                  <c:v>1.2761E-2</c:v>
                </c:pt>
                <c:pt idx="320" formatCode="General">
                  <c:v>1.2800000000000001E-2</c:v>
                </c:pt>
                <c:pt idx="321" formatCode="General">
                  <c:v>1.2840000000000001E-2</c:v>
                </c:pt>
                <c:pt idx="322" formatCode="General">
                  <c:v>1.2881E-2</c:v>
                </c:pt>
                <c:pt idx="323" formatCode="General">
                  <c:v>1.2919999999999999E-2</c:v>
                </c:pt>
                <c:pt idx="324" formatCode="General">
                  <c:v>1.2962E-2</c:v>
                </c:pt>
                <c:pt idx="325" formatCode="General">
                  <c:v>1.3002E-2</c:v>
                </c:pt>
                <c:pt idx="326" formatCode="General">
                  <c:v>1.3041000000000001E-2</c:v>
                </c:pt>
                <c:pt idx="327" formatCode="General">
                  <c:v>1.308E-2</c:v>
                </c:pt>
                <c:pt idx="328" formatCode="General">
                  <c:v>1.3122E-2</c:v>
                </c:pt>
                <c:pt idx="329" formatCode="General">
                  <c:v>1.3161000000000001E-2</c:v>
                </c:pt>
                <c:pt idx="330" formatCode="General">
                  <c:v>1.3202E-2</c:v>
                </c:pt>
                <c:pt idx="331" formatCode="General">
                  <c:v>1.3242E-2</c:v>
                </c:pt>
                <c:pt idx="332" formatCode="General">
                  <c:v>1.328E-2</c:v>
                </c:pt>
                <c:pt idx="333" formatCode="General">
                  <c:v>1.332E-2</c:v>
                </c:pt>
                <c:pt idx="334" formatCode="General">
                  <c:v>1.3361E-2</c:v>
                </c:pt>
                <c:pt idx="335" formatCode="General">
                  <c:v>1.3403E-2</c:v>
                </c:pt>
                <c:pt idx="336" formatCode="General">
                  <c:v>1.3442000000000001E-2</c:v>
                </c:pt>
                <c:pt idx="337" formatCode="General">
                  <c:v>1.3481999999999999E-2</c:v>
                </c:pt>
                <c:pt idx="338" formatCode="General">
                  <c:v>1.3521E-2</c:v>
                </c:pt>
                <c:pt idx="339" formatCode="General">
                  <c:v>1.3559999999999999E-2</c:v>
                </c:pt>
                <c:pt idx="340" formatCode="General">
                  <c:v>1.3602E-2</c:v>
                </c:pt>
                <c:pt idx="341" formatCode="General">
                  <c:v>1.3641E-2</c:v>
                </c:pt>
                <c:pt idx="342" formatCode="General">
                  <c:v>1.3679999999999999E-2</c:v>
                </c:pt>
                <c:pt idx="343" formatCode="General">
                  <c:v>1.3721000000000001E-2</c:v>
                </c:pt>
                <c:pt idx="344" formatCode="General">
                  <c:v>1.3762E-2</c:v>
                </c:pt>
                <c:pt idx="345" formatCode="General">
                  <c:v>1.38E-2</c:v>
                </c:pt>
                <c:pt idx="346" formatCode="General">
                  <c:v>1.384E-2</c:v>
                </c:pt>
                <c:pt idx="347" formatCode="General">
                  <c:v>1.388E-2</c:v>
                </c:pt>
                <c:pt idx="348" formatCode="General">
                  <c:v>1.3925E-2</c:v>
                </c:pt>
                <c:pt idx="349" formatCode="General">
                  <c:v>1.396E-2</c:v>
                </c:pt>
                <c:pt idx="350" formatCode="General">
                  <c:v>1.4002000000000001E-2</c:v>
                </c:pt>
                <c:pt idx="351" formatCode="General">
                  <c:v>1.4041E-2</c:v>
                </c:pt>
                <c:pt idx="352" formatCode="General">
                  <c:v>1.4080000000000001E-2</c:v>
                </c:pt>
                <c:pt idx="353" formatCode="General">
                  <c:v>1.4121E-2</c:v>
                </c:pt>
                <c:pt idx="354" formatCode="General">
                  <c:v>1.4161999999999999E-2</c:v>
                </c:pt>
                <c:pt idx="355" formatCode="General">
                  <c:v>1.4201999999999999E-2</c:v>
                </c:pt>
                <c:pt idx="356" formatCode="General">
                  <c:v>1.4239999999999999E-2</c:v>
                </c:pt>
                <c:pt idx="357" formatCode="General">
                  <c:v>1.4281E-2</c:v>
                </c:pt>
                <c:pt idx="358" formatCode="General">
                  <c:v>1.4321E-2</c:v>
                </c:pt>
                <c:pt idx="359" formatCode="General">
                  <c:v>1.4362E-2</c:v>
                </c:pt>
                <c:pt idx="360" formatCode="General">
                  <c:v>1.4402E-2</c:v>
                </c:pt>
                <c:pt idx="361" formatCode="General">
                  <c:v>1.4444E-2</c:v>
                </c:pt>
                <c:pt idx="362" formatCode="General">
                  <c:v>1.4482E-2</c:v>
                </c:pt>
                <c:pt idx="363" formatCode="General">
                  <c:v>1.4524E-2</c:v>
                </c:pt>
                <c:pt idx="364" formatCode="General">
                  <c:v>1.4560999999999999E-2</c:v>
                </c:pt>
                <c:pt idx="365" formatCode="General">
                  <c:v>1.46E-2</c:v>
                </c:pt>
                <c:pt idx="366" formatCode="General">
                  <c:v>1.464E-2</c:v>
                </c:pt>
                <c:pt idx="367" formatCode="General">
                  <c:v>1.4681E-2</c:v>
                </c:pt>
                <c:pt idx="368" formatCode="General">
                  <c:v>1.4723E-2</c:v>
                </c:pt>
                <c:pt idx="369" formatCode="General">
                  <c:v>1.4765E-2</c:v>
                </c:pt>
                <c:pt idx="370" formatCode="General">
                  <c:v>1.4805E-2</c:v>
                </c:pt>
                <c:pt idx="371" formatCode="General">
                  <c:v>1.4844E-2</c:v>
                </c:pt>
                <c:pt idx="372" formatCode="General">
                  <c:v>1.4885000000000001E-2</c:v>
                </c:pt>
                <c:pt idx="373" formatCode="General">
                  <c:v>1.4926999999999999E-2</c:v>
                </c:pt>
                <c:pt idx="374" formatCode="General">
                  <c:v>1.4962E-2</c:v>
                </c:pt>
                <c:pt idx="375" formatCode="General">
                  <c:v>1.5002E-2</c:v>
                </c:pt>
                <c:pt idx="376" formatCode="General">
                  <c:v>1.5046E-2</c:v>
                </c:pt>
                <c:pt idx="377" formatCode="General">
                  <c:v>1.5082E-2</c:v>
                </c:pt>
                <c:pt idx="378" formatCode="General">
                  <c:v>1.5121000000000001E-2</c:v>
                </c:pt>
                <c:pt idx="379" formatCode="General">
                  <c:v>1.5167E-2</c:v>
                </c:pt>
                <c:pt idx="380" formatCode="General">
                  <c:v>1.521E-2</c:v>
                </c:pt>
                <c:pt idx="381" formatCode="General">
                  <c:v>1.5247999999999999E-2</c:v>
                </c:pt>
                <c:pt idx="382" formatCode="General">
                  <c:v>1.5285999999999999E-2</c:v>
                </c:pt>
                <c:pt idx="383" formatCode="General">
                  <c:v>1.5325999999999999E-2</c:v>
                </c:pt>
                <c:pt idx="384" formatCode="General">
                  <c:v>1.5362000000000001E-2</c:v>
                </c:pt>
                <c:pt idx="385" formatCode="General">
                  <c:v>1.5409000000000001E-2</c:v>
                </c:pt>
                <c:pt idx="386" formatCode="General">
                  <c:v>1.545E-2</c:v>
                </c:pt>
                <c:pt idx="387" formatCode="General">
                  <c:v>1.549E-2</c:v>
                </c:pt>
                <c:pt idx="388" formatCode="General">
                  <c:v>1.5526999999999999E-2</c:v>
                </c:pt>
                <c:pt idx="389" formatCode="General">
                  <c:v>1.5564E-2</c:v>
                </c:pt>
                <c:pt idx="390" formatCode="General">
                  <c:v>1.5602E-2</c:v>
                </c:pt>
                <c:pt idx="391" formatCode="General">
                  <c:v>1.5651999999999999E-2</c:v>
                </c:pt>
                <c:pt idx="392" formatCode="General">
                  <c:v>1.5682000000000001E-2</c:v>
                </c:pt>
                <c:pt idx="393" formatCode="General">
                  <c:v>1.5720999999999999E-2</c:v>
                </c:pt>
                <c:pt idx="394" formatCode="General">
                  <c:v>1.5761000000000001E-2</c:v>
                </c:pt>
                <c:pt idx="395" formatCode="General">
                  <c:v>1.5802E-2</c:v>
                </c:pt>
                <c:pt idx="396" formatCode="General">
                  <c:v>1.5845999999999999E-2</c:v>
                </c:pt>
                <c:pt idx="397" formatCode="General">
                  <c:v>1.5880999999999999E-2</c:v>
                </c:pt>
                <c:pt idx="398" formatCode="General">
                  <c:v>1.5924000000000001E-2</c:v>
                </c:pt>
                <c:pt idx="399" formatCode="General">
                  <c:v>1.5960999999999999E-2</c:v>
                </c:pt>
                <c:pt idx="400" formatCode="General">
                  <c:v>1.6001000000000001E-2</c:v>
                </c:pt>
                <c:pt idx="401" formatCode="General">
                  <c:v>1.6041E-2</c:v>
                </c:pt>
                <c:pt idx="402" formatCode="General">
                  <c:v>1.6081000000000002E-2</c:v>
                </c:pt>
                <c:pt idx="403" formatCode="General">
                  <c:v>1.6119999999999999E-2</c:v>
                </c:pt>
                <c:pt idx="404" formatCode="General">
                  <c:v>1.6163E-2</c:v>
                </c:pt>
                <c:pt idx="405" formatCode="General">
                  <c:v>1.6201E-2</c:v>
                </c:pt>
                <c:pt idx="406" formatCode="General">
                  <c:v>1.6240000000000001E-2</c:v>
                </c:pt>
                <c:pt idx="407" formatCode="General">
                  <c:v>1.6281E-2</c:v>
                </c:pt>
                <c:pt idx="408" formatCode="General">
                  <c:v>1.6320999999999999E-2</c:v>
                </c:pt>
                <c:pt idx="409" formatCode="General">
                  <c:v>1.6365000000000001E-2</c:v>
                </c:pt>
                <c:pt idx="410" formatCode="General">
                  <c:v>1.6403999999999998E-2</c:v>
                </c:pt>
                <c:pt idx="411" formatCode="General">
                  <c:v>1.6441000000000001E-2</c:v>
                </c:pt>
                <c:pt idx="412" formatCode="General">
                  <c:v>1.6483999999999999E-2</c:v>
                </c:pt>
                <c:pt idx="413" formatCode="General">
                  <c:v>1.652E-2</c:v>
                </c:pt>
                <c:pt idx="414" formatCode="General">
                  <c:v>1.6565E-2</c:v>
                </c:pt>
                <c:pt idx="415" formatCode="General">
                  <c:v>1.6605000000000002E-2</c:v>
                </c:pt>
                <c:pt idx="416" formatCode="General">
                  <c:v>1.6639999999999999E-2</c:v>
                </c:pt>
                <c:pt idx="417" formatCode="General">
                  <c:v>1.6681999999999999E-2</c:v>
                </c:pt>
                <c:pt idx="418" formatCode="General">
                  <c:v>1.6722000000000001E-2</c:v>
                </c:pt>
                <c:pt idx="419" formatCode="General">
                  <c:v>1.6761999999999999E-2</c:v>
                </c:pt>
                <c:pt idx="420" formatCode="General">
                  <c:v>1.6802999999999998E-2</c:v>
                </c:pt>
                <c:pt idx="421" formatCode="General">
                  <c:v>1.6843E-2</c:v>
                </c:pt>
                <c:pt idx="422" formatCode="General">
                  <c:v>1.6881E-2</c:v>
                </c:pt>
                <c:pt idx="423" formatCode="General">
                  <c:v>1.6922E-2</c:v>
                </c:pt>
                <c:pt idx="424" formatCode="General">
                  <c:v>1.6962999999999999E-2</c:v>
                </c:pt>
                <c:pt idx="425" formatCode="General">
                  <c:v>1.7000999999999999E-2</c:v>
                </c:pt>
                <c:pt idx="426" formatCode="General">
                  <c:v>1.7041000000000001E-2</c:v>
                </c:pt>
                <c:pt idx="427" formatCode="General">
                  <c:v>1.7080999999999999E-2</c:v>
                </c:pt>
                <c:pt idx="428" formatCode="General">
                  <c:v>1.7121000000000001E-2</c:v>
                </c:pt>
                <c:pt idx="429" formatCode="General">
                  <c:v>1.7160999999999999E-2</c:v>
                </c:pt>
                <c:pt idx="430" formatCode="General">
                  <c:v>1.7201000000000001E-2</c:v>
                </c:pt>
                <c:pt idx="431" formatCode="General">
                  <c:v>1.7240999999999999E-2</c:v>
                </c:pt>
                <c:pt idx="432" formatCode="General">
                  <c:v>1.7281000000000001E-2</c:v>
                </c:pt>
                <c:pt idx="433" formatCode="General">
                  <c:v>1.7321E-2</c:v>
                </c:pt>
                <c:pt idx="434" formatCode="General">
                  <c:v>1.7361000000000001E-2</c:v>
                </c:pt>
                <c:pt idx="435" formatCode="General">
                  <c:v>1.7403999999999999E-2</c:v>
                </c:pt>
                <c:pt idx="436" formatCode="General">
                  <c:v>1.7440000000000001E-2</c:v>
                </c:pt>
                <c:pt idx="437" formatCode="General">
                  <c:v>1.7482000000000001E-2</c:v>
                </c:pt>
                <c:pt idx="438" formatCode="General">
                  <c:v>1.7520000000000001E-2</c:v>
                </c:pt>
                <c:pt idx="439" formatCode="General">
                  <c:v>1.7561E-2</c:v>
                </c:pt>
                <c:pt idx="440" formatCode="General">
                  <c:v>1.7600999999999999E-2</c:v>
                </c:pt>
                <c:pt idx="441" formatCode="General">
                  <c:v>1.7639999999999999E-2</c:v>
                </c:pt>
                <c:pt idx="442" formatCode="General">
                  <c:v>1.7680999999999999E-2</c:v>
                </c:pt>
                <c:pt idx="443" formatCode="General">
                  <c:v>1.7722999999999999E-2</c:v>
                </c:pt>
                <c:pt idx="444" formatCode="General">
                  <c:v>1.7760000000000001E-2</c:v>
                </c:pt>
                <c:pt idx="445" formatCode="General">
                  <c:v>1.7801000000000001E-2</c:v>
                </c:pt>
                <c:pt idx="446" formatCode="General">
                  <c:v>1.7842E-2</c:v>
                </c:pt>
                <c:pt idx="447" formatCode="General">
                  <c:v>1.7881000000000001E-2</c:v>
                </c:pt>
                <c:pt idx="448" formatCode="General">
                  <c:v>1.7923000000000001E-2</c:v>
                </c:pt>
                <c:pt idx="449" formatCode="General">
                  <c:v>1.7961000000000001E-2</c:v>
                </c:pt>
                <c:pt idx="450" formatCode="General">
                  <c:v>1.8003000000000002E-2</c:v>
                </c:pt>
                <c:pt idx="451" formatCode="General">
                  <c:v>1.8041000000000001E-2</c:v>
                </c:pt>
                <c:pt idx="452" formatCode="General">
                  <c:v>1.8082000000000001E-2</c:v>
                </c:pt>
                <c:pt idx="453" formatCode="General">
                  <c:v>1.8120000000000001E-2</c:v>
                </c:pt>
                <c:pt idx="454" formatCode="General">
                  <c:v>1.8159999999999999E-2</c:v>
                </c:pt>
                <c:pt idx="455" formatCode="General">
                  <c:v>1.8204999999999999E-2</c:v>
                </c:pt>
                <c:pt idx="456" formatCode="General">
                  <c:v>1.8239999999999999E-2</c:v>
                </c:pt>
                <c:pt idx="457" formatCode="General">
                  <c:v>1.8282E-2</c:v>
                </c:pt>
                <c:pt idx="458" formatCode="General">
                  <c:v>1.8319999999999999E-2</c:v>
                </c:pt>
                <c:pt idx="459" formatCode="General">
                  <c:v>1.8360999999999999E-2</c:v>
                </c:pt>
                <c:pt idx="460" formatCode="General">
                  <c:v>1.8402999999999999E-2</c:v>
                </c:pt>
                <c:pt idx="461" formatCode="General">
                  <c:v>1.8440999999999999E-2</c:v>
                </c:pt>
                <c:pt idx="462" formatCode="General">
                  <c:v>1.8481000000000001E-2</c:v>
                </c:pt>
                <c:pt idx="463" formatCode="General">
                  <c:v>1.8520999999999999E-2</c:v>
                </c:pt>
                <c:pt idx="464" formatCode="General">
                  <c:v>1.8561000000000001E-2</c:v>
                </c:pt>
                <c:pt idx="465" formatCode="General">
                  <c:v>1.8600999999999999E-2</c:v>
                </c:pt>
                <c:pt idx="466" formatCode="General">
                  <c:v>1.8641000000000001E-2</c:v>
                </c:pt>
                <c:pt idx="467" formatCode="General">
                  <c:v>1.8679999999999999E-2</c:v>
                </c:pt>
                <c:pt idx="468" formatCode="General">
                  <c:v>1.8721000000000002E-2</c:v>
                </c:pt>
                <c:pt idx="469" formatCode="General">
                  <c:v>1.8759999999999999E-2</c:v>
                </c:pt>
                <c:pt idx="470" formatCode="General">
                  <c:v>1.8803E-2</c:v>
                </c:pt>
                <c:pt idx="471" formatCode="General">
                  <c:v>1.8841E-2</c:v>
                </c:pt>
                <c:pt idx="472" formatCode="General">
                  <c:v>1.8881999999999999E-2</c:v>
                </c:pt>
                <c:pt idx="473" formatCode="General">
                  <c:v>1.8921E-2</c:v>
                </c:pt>
                <c:pt idx="474" formatCode="General">
                  <c:v>1.8962E-2</c:v>
                </c:pt>
                <c:pt idx="475" formatCode="General">
                  <c:v>1.9E-2</c:v>
                </c:pt>
                <c:pt idx="476" formatCode="General">
                  <c:v>1.9040999999999999E-2</c:v>
                </c:pt>
                <c:pt idx="477" formatCode="General">
                  <c:v>1.9081000000000001E-2</c:v>
                </c:pt>
                <c:pt idx="478" formatCode="General">
                  <c:v>1.9120999999999999E-2</c:v>
                </c:pt>
                <c:pt idx="479" formatCode="General">
                  <c:v>1.9161999999999998E-2</c:v>
                </c:pt>
                <c:pt idx="480" formatCode="General">
                  <c:v>1.9202E-2</c:v>
                </c:pt>
                <c:pt idx="481" formatCode="General">
                  <c:v>1.924E-2</c:v>
                </c:pt>
                <c:pt idx="482" formatCode="General">
                  <c:v>1.9282000000000001E-2</c:v>
                </c:pt>
                <c:pt idx="483" formatCode="General">
                  <c:v>1.932E-2</c:v>
                </c:pt>
                <c:pt idx="484" formatCode="General">
                  <c:v>1.9359999999999999E-2</c:v>
                </c:pt>
                <c:pt idx="485" formatCode="General">
                  <c:v>1.9400000000000001E-2</c:v>
                </c:pt>
                <c:pt idx="486" formatCode="General">
                  <c:v>1.9441E-2</c:v>
                </c:pt>
                <c:pt idx="487" formatCode="General">
                  <c:v>1.9481999999999999E-2</c:v>
                </c:pt>
                <c:pt idx="488" formatCode="General">
                  <c:v>1.9522000000000001E-2</c:v>
                </c:pt>
                <c:pt idx="489" formatCode="General">
                  <c:v>1.9560999999999999E-2</c:v>
                </c:pt>
                <c:pt idx="490" formatCode="General">
                  <c:v>1.9599999999999999E-2</c:v>
                </c:pt>
                <c:pt idx="491" formatCode="General">
                  <c:v>1.9640999999999999E-2</c:v>
                </c:pt>
                <c:pt idx="492" formatCode="General">
                  <c:v>1.9682000000000002E-2</c:v>
                </c:pt>
                <c:pt idx="493" formatCode="General">
                  <c:v>1.9720000000000001E-2</c:v>
                </c:pt>
                <c:pt idx="494" formatCode="General">
                  <c:v>1.9761000000000001E-2</c:v>
                </c:pt>
                <c:pt idx="495" formatCode="General">
                  <c:v>1.9800999999999999E-2</c:v>
                </c:pt>
                <c:pt idx="496" formatCode="General">
                  <c:v>1.9841000000000001E-2</c:v>
                </c:pt>
                <c:pt idx="497" formatCode="General">
                  <c:v>1.9882E-2</c:v>
                </c:pt>
                <c:pt idx="498" formatCode="General">
                  <c:v>1.9921999999999999E-2</c:v>
                </c:pt>
                <c:pt idx="499" formatCode="General">
                  <c:v>1.9961E-2</c:v>
                </c:pt>
                <c:pt idx="500" formatCode="General">
                  <c:v>2.0001000000000001E-2</c:v>
                </c:pt>
                <c:pt idx="501" formatCode="General">
                  <c:v>2.0039999999999999E-2</c:v>
                </c:pt>
                <c:pt idx="502" formatCode="General">
                  <c:v>2.0080000000000001E-2</c:v>
                </c:pt>
                <c:pt idx="503" formatCode="General">
                  <c:v>2.0121E-2</c:v>
                </c:pt>
                <c:pt idx="504" formatCode="General">
                  <c:v>2.0160999999999998E-2</c:v>
                </c:pt>
                <c:pt idx="505" formatCode="General">
                  <c:v>2.0201E-2</c:v>
                </c:pt>
                <c:pt idx="506" formatCode="General">
                  <c:v>2.0242E-2</c:v>
                </c:pt>
                <c:pt idx="507" formatCode="General">
                  <c:v>2.0281E-2</c:v>
                </c:pt>
                <c:pt idx="508" formatCode="General">
                  <c:v>2.0320999999999999E-2</c:v>
                </c:pt>
                <c:pt idx="509" formatCode="General">
                  <c:v>2.0362000000000002E-2</c:v>
                </c:pt>
                <c:pt idx="510" formatCode="General">
                  <c:v>2.0400999999999999E-2</c:v>
                </c:pt>
                <c:pt idx="511" formatCode="General">
                  <c:v>2.044E-2</c:v>
                </c:pt>
                <c:pt idx="512" formatCode="General">
                  <c:v>2.0483000000000001E-2</c:v>
                </c:pt>
                <c:pt idx="513" formatCode="General">
                  <c:v>2.0521000000000001E-2</c:v>
                </c:pt>
                <c:pt idx="514" formatCode="General">
                  <c:v>2.0560999999999999E-2</c:v>
                </c:pt>
                <c:pt idx="515" formatCode="General">
                  <c:v>2.06E-2</c:v>
                </c:pt>
                <c:pt idx="516" formatCode="General">
                  <c:v>2.0639999999999999E-2</c:v>
                </c:pt>
                <c:pt idx="517" formatCode="General">
                  <c:v>2.0681000000000001E-2</c:v>
                </c:pt>
                <c:pt idx="518" formatCode="General">
                  <c:v>2.0722000000000001E-2</c:v>
                </c:pt>
                <c:pt idx="519" formatCode="General">
                  <c:v>2.0761000000000002E-2</c:v>
                </c:pt>
                <c:pt idx="520" formatCode="General">
                  <c:v>2.0799999999999999E-2</c:v>
                </c:pt>
                <c:pt idx="521" formatCode="General">
                  <c:v>2.0840000000000001E-2</c:v>
                </c:pt>
                <c:pt idx="522" formatCode="General">
                  <c:v>2.0881E-2</c:v>
                </c:pt>
                <c:pt idx="523" formatCode="General">
                  <c:v>2.0922E-2</c:v>
                </c:pt>
                <c:pt idx="524" formatCode="General">
                  <c:v>2.0961E-2</c:v>
                </c:pt>
                <c:pt idx="525" formatCode="General">
                  <c:v>2.1000999999999999E-2</c:v>
                </c:pt>
                <c:pt idx="526" formatCode="General">
                  <c:v>2.1041000000000001E-2</c:v>
                </c:pt>
                <c:pt idx="527" formatCode="General">
                  <c:v>2.1080000000000002E-2</c:v>
                </c:pt>
                <c:pt idx="528" formatCode="General">
                  <c:v>2.112E-2</c:v>
                </c:pt>
                <c:pt idx="529" formatCode="General">
                  <c:v>2.1160000000000002E-2</c:v>
                </c:pt>
                <c:pt idx="530" formatCode="General">
                  <c:v>2.12E-2</c:v>
                </c:pt>
                <c:pt idx="531" formatCode="General">
                  <c:v>2.1240999999999999E-2</c:v>
                </c:pt>
                <c:pt idx="532" formatCode="General">
                  <c:v>2.1281999999999999E-2</c:v>
                </c:pt>
                <c:pt idx="533" formatCode="General">
                  <c:v>2.1319999999999999E-2</c:v>
                </c:pt>
                <c:pt idx="534" formatCode="General">
                  <c:v>2.1361000000000002E-2</c:v>
                </c:pt>
                <c:pt idx="535" formatCode="General">
                  <c:v>2.1402000000000001E-2</c:v>
                </c:pt>
                <c:pt idx="536" formatCode="General">
                  <c:v>2.1440000000000001E-2</c:v>
                </c:pt>
                <c:pt idx="537" formatCode="General">
                  <c:v>2.1481E-2</c:v>
                </c:pt>
                <c:pt idx="538" formatCode="General">
                  <c:v>2.1521999999999999E-2</c:v>
                </c:pt>
                <c:pt idx="539" formatCode="General">
                  <c:v>2.1562000000000001E-2</c:v>
                </c:pt>
                <c:pt idx="540" formatCode="General">
                  <c:v>2.1602E-2</c:v>
                </c:pt>
                <c:pt idx="541" formatCode="General">
                  <c:v>2.1641000000000001E-2</c:v>
                </c:pt>
                <c:pt idx="542" formatCode="General">
                  <c:v>2.1680000000000001E-2</c:v>
                </c:pt>
                <c:pt idx="543" formatCode="General">
                  <c:v>2.172E-2</c:v>
                </c:pt>
                <c:pt idx="544" formatCode="General">
                  <c:v>2.1760000000000002E-2</c:v>
                </c:pt>
                <c:pt idx="545" formatCode="General">
                  <c:v>2.18E-2</c:v>
                </c:pt>
                <c:pt idx="546" formatCode="General">
                  <c:v>2.1840999999999999E-2</c:v>
                </c:pt>
                <c:pt idx="547" formatCode="General">
                  <c:v>2.1881000000000001E-2</c:v>
                </c:pt>
                <c:pt idx="548" formatCode="General">
                  <c:v>2.1919999999999999E-2</c:v>
                </c:pt>
                <c:pt idx="549" formatCode="General">
                  <c:v>2.1961000000000001E-2</c:v>
                </c:pt>
                <c:pt idx="550" formatCode="General">
                  <c:v>2.2002000000000001E-2</c:v>
                </c:pt>
                <c:pt idx="551" formatCode="General">
                  <c:v>2.2041000000000002E-2</c:v>
                </c:pt>
                <c:pt idx="552" formatCode="General">
                  <c:v>2.2079999999999999E-2</c:v>
                </c:pt>
                <c:pt idx="553" formatCode="General">
                  <c:v>2.2120999999999998E-2</c:v>
                </c:pt>
                <c:pt idx="554" formatCode="General">
                  <c:v>2.2161E-2</c:v>
                </c:pt>
                <c:pt idx="555" formatCode="General">
                  <c:v>2.2200000000000001E-2</c:v>
                </c:pt>
                <c:pt idx="556" formatCode="General">
                  <c:v>2.2241E-2</c:v>
                </c:pt>
                <c:pt idx="557" formatCode="General">
                  <c:v>2.2280999999999999E-2</c:v>
                </c:pt>
                <c:pt idx="558" formatCode="General">
                  <c:v>2.2322000000000002E-2</c:v>
                </c:pt>
                <c:pt idx="559" formatCode="General">
                  <c:v>2.2362E-2</c:v>
                </c:pt>
                <c:pt idx="560" formatCode="General">
                  <c:v>2.2401000000000001E-2</c:v>
                </c:pt>
                <c:pt idx="561" formatCode="General">
                  <c:v>2.2440000000000002E-2</c:v>
                </c:pt>
                <c:pt idx="562" formatCode="General">
                  <c:v>2.2481999999999999E-2</c:v>
                </c:pt>
                <c:pt idx="563" formatCode="General">
                  <c:v>2.2519999999999998E-2</c:v>
                </c:pt>
                <c:pt idx="564" formatCode="General">
                  <c:v>2.256E-2</c:v>
                </c:pt>
                <c:pt idx="565" formatCode="General">
                  <c:v>2.2601E-2</c:v>
                </c:pt>
                <c:pt idx="566" formatCode="General">
                  <c:v>2.2641999999999999E-2</c:v>
                </c:pt>
                <c:pt idx="567" formatCode="General">
                  <c:v>2.2681E-2</c:v>
                </c:pt>
                <c:pt idx="568" formatCode="General">
                  <c:v>2.2721999999999999E-2</c:v>
                </c:pt>
                <c:pt idx="569" formatCode="General">
                  <c:v>2.2762000000000001E-2</c:v>
                </c:pt>
                <c:pt idx="570" formatCode="General">
                  <c:v>2.2800999999999998E-2</c:v>
                </c:pt>
                <c:pt idx="571" formatCode="General">
                  <c:v>2.2841E-2</c:v>
                </c:pt>
                <c:pt idx="572" formatCode="General">
                  <c:v>2.2880000000000001E-2</c:v>
                </c:pt>
                <c:pt idx="573" formatCode="General">
                  <c:v>2.2921E-2</c:v>
                </c:pt>
                <c:pt idx="574" formatCode="General">
                  <c:v>2.2960999999999999E-2</c:v>
                </c:pt>
                <c:pt idx="575" formatCode="General">
                  <c:v>2.3002000000000002E-2</c:v>
                </c:pt>
                <c:pt idx="576" formatCode="General">
                  <c:v>2.3040999999999999E-2</c:v>
                </c:pt>
                <c:pt idx="577" formatCode="General">
                  <c:v>2.3081000000000001E-2</c:v>
                </c:pt>
                <c:pt idx="578" formatCode="General">
                  <c:v>2.3120000000000002E-2</c:v>
                </c:pt>
                <c:pt idx="579" formatCode="General">
                  <c:v>2.3161000000000001E-2</c:v>
                </c:pt>
                <c:pt idx="580" formatCode="General">
                  <c:v>2.3202E-2</c:v>
                </c:pt>
                <c:pt idx="581" formatCode="General">
                  <c:v>2.3241999999999999E-2</c:v>
                </c:pt>
                <c:pt idx="582" formatCode="General">
                  <c:v>2.3281E-2</c:v>
                </c:pt>
                <c:pt idx="583" formatCode="General">
                  <c:v>2.332E-2</c:v>
                </c:pt>
                <c:pt idx="584" formatCode="General">
                  <c:v>2.3359999999999999E-2</c:v>
                </c:pt>
                <c:pt idx="585" formatCode="General">
                  <c:v>2.3400000000000001E-2</c:v>
                </c:pt>
                <c:pt idx="586" formatCode="General">
                  <c:v>2.3442000000000001E-2</c:v>
                </c:pt>
                <c:pt idx="587" formatCode="General">
                  <c:v>2.3480999999999998E-2</c:v>
                </c:pt>
                <c:pt idx="588" formatCode="General">
                  <c:v>2.3522000000000001E-2</c:v>
                </c:pt>
                <c:pt idx="589" formatCode="General">
                  <c:v>2.3560000000000001E-2</c:v>
                </c:pt>
                <c:pt idx="590" formatCode="General">
                  <c:v>2.3599999999999999E-2</c:v>
                </c:pt>
                <c:pt idx="591" formatCode="General">
                  <c:v>2.3640999999999999E-2</c:v>
                </c:pt>
                <c:pt idx="592" formatCode="General">
                  <c:v>2.3682000000000002E-2</c:v>
                </c:pt>
                <c:pt idx="593" formatCode="General">
                  <c:v>2.3720000000000001E-2</c:v>
                </c:pt>
                <c:pt idx="594" formatCode="General">
                  <c:v>2.376E-2</c:v>
                </c:pt>
                <c:pt idx="595" formatCode="General">
                  <c:v>2.3802E-2</c:v>
                </c:pt>
                <c:pt idx="596" formatCode="General">
                  <c:v>2.3841999999999999E-2</c:v>
                </c:pt>
                <c:pt idx="597" formatCode="General">
                  <c:v>2.3880999999999999E-2</c:v>
                </c:pt>
                <c:pt idx="598" formatCode="General">
                  <c:v>2.3921999999999999E-2</c:v>
                </c:pt>
                <c:pt idx="599" formatCode="General">
                  <c:v>2.3962000000000001E-2</c:v>
                </c:pt>
                <c:pt idx="600" formatCode="General">
                  <c:v>2.4001000000000001E-2</c:v>
                </c:pt>
                <c:pt idx="601" formatCode="General">
                  <c:v>2.4042000000000001E-2</c:v>
                </c:pt>
                <c:pt idx="602" formatCode="General">
                  <c:v>2.4081999999999999E-2</c:v>
                </c:pt>
                <c:pt idx="603" formatCode="General">
                  <c:v>2.4121E-2</c:v>
                </c:pt>
                <c:pt idx="604" formatCode="General">
                  <c:v>2.4160000000000001E-2</c:v>
                </c:pt>
                <c:pt idx="605" formatCode="General">
                  <c:v>2.4204E-2</c:v>
                </c:pt>
                <c:pt idx="606" formatCode="General">
                  <c:v>2.4242E-2</c:v>
                </c:pt>
                <c:pt idx="607" formatCode="General">
                  <c:v>2.4282999999999999E-2</c:v>
                </c:pt>
                <c:pt idx="608" formatCode="General">
                  <c:v>2.4322E-2</c:v>
                </c:pt>
                <c:pt idx="609" formatCode="General">
                  <c:v>2.436E-2</c:v>
                </c:pt>
                <c:pt idx="610" formatCode="General">
                  <c:v>2.4400999999999999E-2</c:v>
                </c:pt>
                <c:pt idx="611" formatCode="General">
                  <c:v>2.4444E-2</c:v>
                </c:pt>
                <c:pt idx="612" formatCode="General">
                  <c:v>2.4480999999999999E-2</c:v>
                </c:pt>
                <c:pt idx="613" formatCode="General">
                  <c:v>2.4521999999999999E-2</c:v>
                </c:pt>
                <c:pt idx="614" formatCode="General">
                  <c:v>2.4559999999999998E-2</c:v>
                </c:pt>
                <c:pt idx="615" formatCode="General">
                  <c:v>2.46E-2</c:v>
                </c:pt>
                <c:pt idx="616" formatCode="General">
                  <c:v>2.4639999999999999E-2</c:v>
                </c:pt>
                <c:pt idx="617" formatCode="General">
                  <c:v>2.4681000000000002E-2</c:v>
                </c:pt>
                <c:pt idx="618" formatCode="General">
                  <c:v>2.4722000000000001E-2</c:v>
                </c:pt>
                <c:pt idx="619" formatCode="General">
                  <c:v>2.4766E-2</c:v>
                </c:pt>
                <c:pt idx="620" formatCode="General">
                  <c:v>2.4802999999999999E-2</c:v>
                </c:pt>
                <c:pt idx="621" formatCode="General">
                  <c:v>2.4843E-2</c:v>
                </c:pt>
                <c:pt idx="622" formatCode="General">
                  <c:v>2.4879999999999999E-2</c:v>
                </c:pt>
                <c:pt idx="623" formatCode="General">
                  <c:v>2.4924999999999999E-2</c:v>
                </c:pt>
                <c:pt idx="624" formatCode="General">
                  <c:v>2.4968000000000001E-2</c:v>
                </c:pt>
                <c:pt idx="625" formatCode="General">
                  <c:v>2.5000999999999999E-2</c:v>
                </c:pt>
                <c:pt idx="626" formatCode="General">
                  <c:v>2.5045000000000001E-2</c:v>
                </c:pt>
                <c:pt idx="627" formatCode="General">
                  <c:v>2.5080999999999999E-2</c:v>
                </c:pt>
                <c:pt idx="628" formatCode="General">
                  <c:v>2.5122999999999999E-2</c:v>
                </c:pt>
                <c:pt idx="629" formatCode="General">
                  <c:v>2.5166999999999998E-2</c:v>
                </c:pt>
                <c:pt idx="630" formatCode="General">
                  <c:v>2.5205999999999999E-2</c:v>
                </c:pt>
                <c:pt idx="631" formatCode="General">
                  <c:v>2.5243999999999999E-2</c:v>
                </c:pt>
                <c:pt idx="632" formatCode="General">
                  <c:v>2.5287E-2</c:v>
                </c:pt>
                <c:pt idx="633" formatCode="General">
                  <c:v>2.5322000000000001E-2</c:v>
                </c:pt>
                <c:pt idx="634" formatCode="General">
                  <c:v>2.5367000000000001E-2</c:v>
                </c:pt>
                <c:pt idx="635" formatCode="General">
                  <c:v>2.5411E-2</c:v>
                </c:pt>
                <c:pt idx="636" formatCode="General">
                  <c:v>2.5446E-2</c:v>
                </c:pt>
                <c:pt idx="637" formatCode="General">
                  <c:v>2.5479999999999999E-2</c:v>
                </c:pt>
                <c:pt idx="638" formatCode="General">
                  <c:v>2.5527000000000001E-2</c:v>
                </c:pt>
                <c:pt idx="639" formatCode="General">
                  <c:v>2.5569000000000001E-2</c:v>
                </c:pt>
                <c:pt idx="640" formatCode="General">
                  <c:v>2.5611999999999999E-2</c:v>
                </c:pt>
                <c:pt idx="641" formatCode="General">
                  <c:v>2.564E-2</c:v>
                </c:pt>
                <c:pt idx="642" formatCode="General">
                  <c:v>2.5683000000000001E-2</c:v>
                </c:pt>
                <c:pt idx="643" formatCode="General">
                  <c:v>2.5721000000000001E-2</c:v>
                </c:pt>
                <c:pt idx="644" formatCode="General">
                  <c:v>2.5760999999999999E-2</c:v>
                </c:pt>
                <c:pt idx="645" formatCode="General">
                  <c:v>2.5807E-2</c:v>
                </c:pt>
                <c:pt idx="646" formatCode="General">
                  <c:v>2.5843000000000001E-2</c:v>
                </c:pt>
                <c:pt idx="647" formatCode="General">
                  <c:v>2.5881000000000001E-2</c:v>
                </c:pt>
                <c:pt idx="648" formatCode="General">
                  <c:v>2.5921E-2</c:v>
                </c:pt>
                <c:pt idx="649" formatCode="General">
                  <c:v>2.5961000000000001E-2</c:v>
                </c:pt>
                <c:pt idx="650" formatCode="General">
                  <c:v>2.6005E-2</c:v>
                </c:pt>
                <c:pt idx="651" formatCode="General">
                  <c:v>2.6041999999999999E-2</c:v>
                </c:pt>
                <c:pt idx="652" formatCode="General">
                  <c:v>2.6081E-2</c:v>
                </c:pt>
                <c:pt idx="653" formatCode="General">
                  <c:v>2.6120000000000001E-2</c:v>
                </c:pt>
                <c:pt idx="654" formatCode="General">
                  <c:v>2.6162000000000001E-2</c:v>
                </c:pt>
                <c:pt idx="655" formatCode="General">
                  <c:v>2.6200999999999999E-2</c:v>
                </c:pt>
                <c:pt idx="656" formatCode="General">
                  <c:v>2.6241E-2</c:v>
                </c:pt>
                <c:pt idx="657" formatCode="General">
                  <c:v>2.6283000000000001E-2</c:v>
                </c:pt>
                <c:pt idx="658" formatCode="General">
                  <c:v>2.6325000000000001E-2</c:v>
                </c:pt>
                <c:pt idx="659" formatCode="General">
                  <c:v>2.6360999999999999E-2</c:v>
                </c:pt>
                <c:pt idx="660" formatCode="General">
                  <c:v>2.6407E-2</c:v>
                </c:pt>
                <c:pt idx="661" formatCode="General">
                  <c:v>2.6440999999999999E-2</c:v>
                </c:pt>
                <c:pt idx="662" formatCode="General">
                  <c:v>2.648E-2</c:v>
                </c:pt>
                <c:pt idx="663" formatCode="General">
                  <c:v>2.6523000000000001E-2</c:v>
                </c:pt>
                <c:pt idx="664" formatCode="General">
                  <c:v>2.6561000000000001E-2</c:v>
                </c:pt>
                <c:pt idx="665" formatCode="General">
                  <c:v>2.6602000000000001E-2</c:v>
                </c:pt>
                <c:pt idx="666" formatCode="General">
                  <c:v>2.6641000000000001E-2</c:v>
                </c:pt>
                <c:pt idx="667" formatCode="General">
                  <c:v>2.6685E-2</c:v>
                </c:pt>
                <c:pt idx="668" formatCode="General">
                  <c:v>2.6721999999999999E-2</c:v>
                </c:pt>
                <c:pt idx="669" formatCode="General">
                  <c:v>2.6761E-2</c:v>
                </c:pt>
                <c:pt idx="670" formatCode="General">
                  <c:v>2.6803E-2</c:v>
                </c:pt>
                <c:pt idx="671" formatCode="General">
                  <c:v>2.6841E-2</c:v>
                </c:pt>
                <c:pt idx="672" formatCode="General">
                  <c:v>2.6880999999999999E-2</c:v>
                </c:pt>
                <c:pt idx="673" formatCode="General">
                  <c:v>2.6921E-2</c:v>
                </c:pt>
                <c:pt idx="674" formatCode="General">
                  <c:v>2.6960999999999999E-2</c:v>
                </c:pt>
                <c:pt idx="675" formatCode="General">
                  <c:v>2.7002000000000002E-2</c:v>
                </c:pt>
                <c:pt idx="676" formatCode="General">
                  <c:v>2.7043000000000001E-2</c:v>
                </c:pt>
                <c:pt idx="677" formatCode="General">
                  <c:v>2.708E-2</c:v>
                </c:pt>
                <c:pt idx="678" formatCode="General">
                  <c:v>2.7119999999999998E-2</c:v>
                </c:pt>
                <c:pt idx="679" formatCode="General">
                  <c:v>2.7163E-2</c:v>
                </c:pt>
                <c:pt idx="680" formatCode="General">
                  <c:v>2.7202E-2</c:v>
                </c:pt>
                <c:pt idx="681" formatCode="General">
                  <c:v>2.7244000000000001E-2</c:v>
                </c:pt>
                <c:pt idx="682" formatCode="General">
                  <c:v>2.7281E-2</c:v>
                </c:pt>
                <c:pt idx="683" formatCode="General">
                  <c:v>2.7320000000000001E-2</c:v>
                </c:pt>
                <c:pt idx="684" formatCode="General">
                  <c:v>2.7362000000000001E-2</c:v>
                </c:pt>
                <c:pt idx="685" formatCode="General">
                  <c:v>2.7401999999999999E-2</c:v>
                </c:pt>
                <c:pt idx="686" formatCode="General">
                  <c:v>2.7441E-2</c:v>
                </c:pt>
                <c:pt idx="687" formatCode="General">
                  <c:v>2.7480999999999998E-2</c:v>
                </c:pt>
                <c:pt idx="688" formatCode="General">
                  <c:v>2.7519999999999999E-2</c:v>
                </c:pt>
                <c:pt idx="689" formatCode="General">
                  <c:v>2.7560999999999999E-2</c:v>
                </c:pt>
                <c:pt idx="690" formatCode="General">
                  <c:v>2.7601000000000001E-2</c:v>
                </c:pt>
                <c:pt idx="691" formatCode="General">
                  <c:v>2.7640999999999999E-2</c:v>
                </c:pt>
                <c:pt idx="692" formatCode="General">
                  <c:v>2.7681999999999998E-2</c:v>
                </c:pt>
                <c:pt idx="693" formatCode="General">
                  <c:v>2.7720000000000002E-2</c:v>
                </c:pt>
                <c:pt idx="694" formatCode="General">
                  <c:v>2.776E-2</c:v>
                </c:pt>
                <c:pt idx="695" formatCode="General">
                  <c:v>2.7802E-2</c:v>
                </c:pt>
                <c:pt idx="696" formatCode="General">
                  <c:v>2.7843E-2</c:v>
                </c:pt>
                <c:pt idx="697" formatCode="General">
                  <c:v>2.7882000000000001E-2</c:v>
                </c:pt>
                <c:pt idx="698" formatCode="General">
                  <c:v>2.7921999999999999E-2</c:v>
                </c:pt>
                <c:pt idx="699" formatCode="General">
                  <c:v>2.7961E-2</c:v>
                </c:pt>
                <c:pt idx="700" formatCode="General">
                  <c:v>2.8000000000000001E-2</c:v>
                </c:pt>
                <c:pt idx="701" formatCode="General">
                  <c:v>2.8042000000000001E-2</c:v>
                </c:pt>
                <c:pt idx="702" formatCode="General">
                  <c:v>2.8080999999999998E-2</c:v>
                </c:pt>
                <c:pt idx="703" formatCode="General">
                  <c:v>2.8121E-2</c:v>
                </c:pt>
                <c:pt idx="704" formatCode="General">
                  <c:v>2.8164000000000002E-2</c:v>
                </c:pt>
                <c:pt idx="705" formatCode="General">
                  <c:v>2.8199999999999999E-2</c:v>
                </c:pt>
                <c:pt idx="706" formatCode="General">
                  <c:v>2.8240999999999999E-2</c:v>
                </c:pt>
                <c:pt idx="707" formatCode="General">
                  <c:v>2.8282000000000002E-2</c:v>
                </c:pt>
                <c:pt idx="708" formatCode="General">
                  <c:v>2.8320999999999999E-2</c:v>
                </c:pt>
                <c:pt idx="709" formatCode="General">
                  <c:v>2.8361000000000001E-2</c:v>
                </c:pt>
                <c:pt idx="710" formatCode="General">
                  <c:v>2.8400999999999999E-2</c:v>
                </c:pt>
                <c:pt idx="711" formatCode="General">
                  <c:v>2.844E-2</c:v>
                </c:pt>
                <c:pt idx="712" formatCode="General">
                  <c:v>2.8479999999999998E-2</c:v>
                </c:pt>
                <c:pt idx="713" formatCode="General">
                  <c:v>2.852E-2</c:v>
                </c:pt>
                <c:pt idx="714" formatCode="General">
                  <c:v>2.8561E-2</c:v>
                </c:pt>
                <c:pt idx="715" formatCode="General">
                  <c:v>2.8601000000000001E-2</c:v>
                </c:pt>
                <c:pt idx="716" formatCode="General">
                  <c:v>2.8639999999999999E-2</c:v>
                </c:pt>
                <c:pt idx="717" formatCode="General">
                  <c:v>2.8681999999999999E-2</c:v>
                </c:pt>
                <c:pt idx="718" formatCode="General">
                  <c:v>2.8722000000000001E-2</c:v>
                </c:pt>
                <c:pt idx="719" formatCode="General">
                  <c:v>2.8760999999999998E-2</c:v>
                </c:pt>
                <c:pt idx="720" formatCode="General">
                  <c:v>2.8802000000000001E-2</c:v>
                </c:pt>
                <c:pt idx="721" formatCode="General">
                  <c:v>2.8840000000000001E-2</c:v>
                </c:pt>
                <c:pt idx="722" formatCode="General">
                  <c:v>2.8879999999999999E-2</c:v>
                </c:pt>
                <c:pt idx="723" formatCode="General">
                  <c:v>2.8920000000000001E-2</c:v>
                </c:pt>
                <c:pt idx="724" formatCode="General">
                  <c:v>2.8962000000000002E-2</c:v>
                </c:pt>
                <c:pt idx="725" formatCode="General">
                  <c:v>2.9003000000000001E-2</c:v>
                </c:pt>
                <c:pt idx="726" formatCode="General">
                  <c:v>2.9041000000000001E-2</c:v>
                </c:pt>
                <c:pt idx="727" formatCode="General">
                  <c:v>2.9083000000000001E-2</c:v>
                </c:pt>
                <c:pt idx="728" formatCode="General">
                  <c:v>2.9121000000000001E-2</c:v>
                </c:pt>
                <c:pt idx="729" formatCode="General">
                  <c:v>2.9159999999999998E-2</c:v>
                </c:pt>
                <c:pt idx="730" formatCode="General">
                  <c:v>2.92E-2</c:v>
                </c:pt>
                <c:pt idx="731" formatCode="General">
                  <c:v>2.9241E-2</c:v>
                </c:pt>
                <c:pt idx="732" formatCode="General">
                  <c:v>2.9281000000000001E-2</c:v>
                </c:pt>
                <c:pt idx="733" formatCode="General">
                  <c:v>2.9321E-2</c:v>
                </c:pt>
                <c:pt idx="734" formatCode="General">
                  <c:v>2.9361000000000002E-2</c:v>
                </c:pt>
                <c:pt idx="735" formatCode="General">
                  <c:v>2.9401E-2</c:v>
                </c:pt>
                <c:pt idx="736" formatCode="General">
                  <c:v>2.9440999999999998E-2</c:v>
                </c:pt>
                <c:pt idx="737" formatCode="General">
                  <c:v>2.9482000000000001E-2</c:v>
                </c:pt>
                <c:pt idx="738" formatCode="General">
                  <c:v>2.9520000000000001E-2</c:v>
                </c:pt>
                <c:pt idx="739" formatCode="General">
                  <c:v>2.9562999999999999E-2</c:v>
                </c:pt>
                <c:pt idx="740" formatCode="General">
                  <c:v>2.9600999999999999E-2</c:v>
                </c:pt>
                <c:pt idx="741" formatCode="General">
                  <c:v>2.9641000000000001E-2</c:v>
                </c:pt>
                <c:pt idx="742" formatCode="General">
                  <c:v>2.9680000000000002E-2</c:v>
                </c:pt>
                <c:pt idx="743" formatCode="General">
                  <c:v>2.9721999999999998E-2</c:v>
                </c:pt>
                <c:pt idx="744" formatCode="General">
                  <c:v>2.9760999999999999E-2</c:v>
                </c:pt>
                <c:pt idx="745" formatCode="General">
                  <c:v>2.98E-2</c:v>
                </c:pt>
                <c:pt idx="746" formatCode="General">
                  <c:v>2.9840999999999999E-2</c:v>
                </c:pt>
                <c:pt idx="747" formatCode="General">
                  <c:v>2.9881000000000001E-2</c:v>
                </c:pt>
                <c:pt idx="748" formatCode="General">
                  <c:v>2.9921E-2</c:v>
                </c:pt>
                <c:pt idx="749" formatCode="General">
                  <c:v>2.9961000000000002E-2</c:v>
                </c:pt>
                <c:pt idx="750" formatCode="General">
                  <c:v>3.0002999999999998E-2</c:v>
                </c:pt>
                <c:pt idx="751" formatCode="General">
                  <c:v>3.0040000000000001E-2</c:v>
                </c:pt>
                <c:pt idx="752" formatCode="General">
                  <c:v>3.0079999999999999E-2</c:v>
                </c:pt>
                <c:pt idx="753" formatCode="General">
                  <c:v>3.0120999999999998E-2</c:v>
                </c:pt>
                <c:pt idx="754" formatCode="General">
                  <c:v>3.0161E-2</c:v>
                </c:pt>
                <c:pt idx="755" formatCode="General">
                  <c:v>3.0200999999999999E-2</c:v>
                </c:pt>
                <c:pt idx="756" formatCode="General">
                  <c:v>3.0241000000000001E-2</c:v>
                </c:pt>
                <c:pt idx="757" formatCode="General">
                  <c:v>3.0280000000000001E-2</c:v>
                </c:pt>
                <c:pt idx="758" formatCode="General">
                  <c:v>3.0321000000000001E-2</c:v>
                </c:pt>
                <c:pt idx="759" formatCode="General">
                  <c:v>3.0360999999999999E-2</c:v>
                </c:pt>
                <c:pt idx="760" formatCode="General">
                  <c:v>3.04E-2</c:v>
                </c:pt>
                <c:pt idx="761" formatCode="General">
                  <c:v>3.0439999999999998E-2</c:v>
                </c:pt>
                <c:pt idx="762" formatCode="General">
                  <c:v>3.048E-2</c:v>
                </c:pt>
                <c:pt idx="763" formatCode="General">
                  <c:v>3.0521E-2</c:v>
                </c:pt>
                <c:pt idx="764" formatCode="General">
                  <c:v>3.0561999999999999E-2</c:v>
                </c:pt>
                <c:pt idx="765" formatCode="General">
                  <c:v>3.0601E-2</c:v>
                </c:pt>
                <c:pt idx="766" formatCode="General">
                  <c:v>3.0641000000000002E-2</c:v>
                </c:pt>
                <c:pt idx="767" formatCode="General">
                  <c:v>3.0682000000000001E-2</c:v>
                </c:pt>
                <c:pt idx="768" formatCode="General">
                  <c:v>3.0720000000000001E-2</c:v>
                </c:pt>
                <c:pt idx="769" formatCode="General">
                  <c:v>3.0762000000000001E-2</c:v>
                </c:pt>
                <c:pt idx="770" formatCode="General">
                  <c:v>3.0800999999999999E-2</c:v>
                </c:pt>
                <c:pt idx="771" formatCode="General">
                  <c:v>3.0839999999999999E-2</c:v>
                </c:pt>
                <c:pt idx="772" formatCode="General">
                  <c:v>3.0882E-2</c:v>
                </c:pt>
                <c:pt idx="773" formatCode="General">
                  <c:v>3.0922000000000002E-2</c:v>
                </c:pt>
                <c:pt idx="774" formatCode="General">
                  <c:v>3.0960000000000001E-2</c:v>
                </c:pt>
                <c:pt idx="775" formatCode="General">
                  <c:v>3.1001999999999998E-2</c:v>
                </c:pt>
                <c:pt idx="776" formatCode="General">
                  <c:v>3.1040999999999999E-2</c:v>
                </c:pt>
                <c:pt idx="777" formatCode="General">
                  <c:v>3.1081000000000001E-2</c:v>
                </c:pt>
                <c:pt idx="778" formatCode="General">
                  <c:v>3.1120999999999999E-2</c:v>
                </c:pt>
                <c:pt idx="779" formatCode="General">
                  <c:v>3.116E-2</c:v>
                </c:pt>
                <c:pt idx="780" formatCode="General">
                  <c:v>3.1202000000000001E-2</c:v>
                </c:pt>
                <c:pt idx="781" formatCode="General">
                  <c:v>3.1241999999999999E-2</c:v>
                </c:pt>
                <c:pt idx="782" formatCode="General">
                  <c:v>3.1281999999999997E-2</c:v>
                </c:pt>
                <c:pt idx="783" formatCode="General">
                  <c:v>3.1321000000000002E-2</c:v>
                </c:pt>
                <c:pt idx="784" formatCode="General">
                  <c:v>3.1361E-2</c:v>
                </c:pt>
                <c:pt idx="785" formatCode="General">
                  <c:v>3.1401999999999999E-2</c:v>
                </c:pt>
                <c:pt idx="786" formatCode="General">
                  <c:v>3.1440000000000003E-2</c:v>
                </c:pt>
                <c:pt idx="787" formatCode="General">
                  <c:v>3.1482000000000003E-2</c:v>
                </c:pt>
                <c:pt idx="788" formatCode="General">
                  <c:v>3.1521E-2</c:v>
                </c:pt>
                <c:pt idx="789" formatCode="General">
                  <c:v>3.1560999999999999E-2</c:v>
                </c:pt>
                <c:pt idx="790" formatCode="General">
                  <c:v>3.1601999999999998E-2</c:v>
                </c:pt>
                <c:pt idx="791" formatCode="General">
                  <c:v>3.1642000000000003E-2</c:v>
                </c:pt>
                <c:pt idx="792" formatCode="General">
                  <c:v>3.1682000000000002E-2</c:v>
                </c:pt>
                <c:pt idx="793" formatCode="General">
                  <c:v>3.1719999999999998E-2</c:v>
                </c:pt>
                <c:pt idx="794" formatCode="General">
                  <c:v>3.1763E-2</c:v>
                </c:pt>
                <c:pt idx="795" formatCode="General">
                  <c:v>3.1801000000000003E-2</c:v>
                </c:pt>
                <c:pt idx="796" formatCode="General">
                  <c:v>3.184E-2</c:v>
                </c:pt>
                <c:pt idx="797" formatCode="General">
                  <c:v>3.1881E-2</c:v>
                </c:pt>
                <c:pt idx="798" formatCode="General">
                  <c:v>3.1919999999999997E-2</c:v>
                </c:pt>
                <c:pt idx="799" formatCode="General">
                  <c:v>3.1961000000000003E-2</c:v>
                </c:pt>
                <c:pt idx="800" formatCode="General">
                  <c:v>3.2000000000000001E-2</c:v>
                </c:pt>
                <c:pt idx="801" formatCode="General">
                  <c:v>3.2041E-2</c:v>
                </c:pt>
                <c:pt idx="802" formatCode="General">
                  <c:v>3.2081999999999999E-2</c:v>
                </c:pt>
                <c:pt idx="803" formatCode="General">
                  <c:v>3.2121999999999998E-2</c:v>
                </c:pt>
                <c:pt idx="804" formatCode="General">
                  <c:v>3.2162000000000003E-2</c:v>
                </c:pt>
                <c:pt idx="805" formatCode="General">
                  <c:v>3.2202000000000001E-2</c:v>
                </c:pt>
                <c:pt idx="806" formatCode="General">
                  <c:v>3.2239999999999998E-2</c:v>
                </c:pt>
                <c:pt idx="807" formatCode="General">
                  <c:v>3.2280000000000003E-2</c:v>
                </c:pt>
                <c:pt idx="808" formatCode="General">
                  <c:v>3.2321000000000003E-2</c:v>
                </c:pt>
                <c:pt idx="809" formatCode="General">
                  <c:v>3.236E-2</c:v>
                </c:pt>
                <c:pt idx="810" formatCode="General">
                  <c:v>3.2402E-2</c:v>
                </c:pt>
                <c:pt idx="811" formatCode="General">
                  <c:v>3.2440999999999998E-2</c:v>
                </c:pt>
                <c:pt idx="812" formatCode="General">
                  <c:v>3.2480000000000002E-2</c:v>
                </c:pt>
                <c:pt idx="813" formatCode="General">
                  <c:v>3.2522000000000002E-2</c:v>
                </c:pt>
                <c:pt idx="814" formatCode="General">
                  <c:v>3.2559999999999999E-2</c:v>
                </c:pt>
                <c:pt idx="815" formatCode="General">
                  <c:v>3.2600999999999998E-2</c:v>
                </c:pt>
                <c:pt idx="816" formatCode="General">
                  <c:v>3.2641000000000003E-2</c:v>
                </c:pt>
                <c:pt idx="817" formatCode="General">
                  <c:v>3.2680000000000001E-2</c:v>
                </c:pt>
                <c:pt idx="818" formatCode="General">
                  <c:v>3.2719999999999999E-2</c:v>
                </c:pt>
                <c:pt idx="819" formatCode="General">
                  <c:v>3.2761999999999999E-2</c:v>
                </c:pt>
                <c:pt idx="820" formatCode="General">
                  <c:v>3.2800999999999997E-2</c:v>
                </c:pt>
                <c:pt idx="821" formatCode="General">
                  <c:v>3.2842000000000003E-2</c:v>
                </c:pt>
                <c:pt idx="822" formatCode="General">
                  <c:v>3.288E-2</c:v>
                </c:pt>
                <c:pt idx="823" formatCode="General">
                  <c:v>3.2920999999999999E-2</c:v>
                </c:pt>
                <c:pt idx="824" formatCode="General">
                  <c:v>3.2960000000000003E-2</c:v>
                </c:pt>
                <c:pt idx="825" formatCode="General">
                  <c:v>3.3001000000000003E-2</c:v>
                </c:pt>
                <c:pt idx="826" formatCode="General">
                  <c:v>3.3041000000000001E-2</c:v>
                </c:pt>
                <c:pt idx="827" formatCode="General">
                  <c:v>3.3079999999999998E-2</c:v>
                </c:pt>
                <c:pt idx="828" formatCode="General">
                  <c:v>3.3120999999999998E-2</c:v>
                </c:pt>
                <c:pt idx="829" formatCode="General">
                  <c:v>3.3162999999999998E-2</c:v>
                </c:pt>
                <c:pt idx="830" formatCode="General">
                  <c:v>3.3202000000000002E-2</c:v>
                </c:pt>
                <c:pt idx="831" formatCode="General">
                  <c:v>3.3242000000000001E-2</c:v>
                </c:pt>
                <c:pt idx="832" formatCode="General">
                  <c:v>3.3280999999999998E-2</c:v>
                </c:pt>
                <c:pt idx="833" formatCode="General">
                  <c:v>3.3321999999999997E-2</c:v>
                </c:pt>
                <c:pt idx="834" formatCode="General">
                  <c:v>3.3360000000000001E-2</c:v>
                </c:pt>
                <c:pt idx="835" formatCode="General">
                  <c:v>3.3402000000000001E-2</c:v>
                </c:pt>
                <c:pt idx="836" formatCode="General">
                  <c:v>3.3440999999999999E-2</c:v>
                </c:pt>
                <c:pt idx="837" formatCode="General">
                  <c:v>3.3480999999999997E-2</c:v>
                </c:pt>
                <c:pt idx="838" formatCode="General">
                  <c:v>3.3522000000000003E-2</c:v>
                </c:pt>
                <c:pt idx="839" formatCode="General">
                  <c:v>3.3561000000000001E-2</c:v>
                </c:pt>
                <c:pt idx="840" formatCode="General">
                  <c:v>3.3599999999999998E-2</c:v>
                </c:pt>
                <c:pt idx="841" formatCode="General">
                  <c:v>3.3640999999999997E-2</c:v>
                </c:pt>
                <c:pt idx="842" formatCode="General">
                  <c:v>3.3680000000000002E-2</c:v>
                </c:pt>
                <c:pt idx="843" formatCode="General">
                  <c:v>3.3722000000000002E-2</c:v>
                </c:pt>
                <c:pt idx="844" formatCode="General">
                  <c:v>3.3760999999999999E-2</c:v>
                </c:pt>
                <c:pt idx="845" formatCode="General">
                  <c:v>3.3801999999999999E-2</c:v>
                </c:pt>
                <c:pt idx="846" formatCode="General">
                  <c:v>3.3841999999999997E-2</c:v>
                </c:pt>
                <c:pt idx="847" formatCode="General">
                  <c:v>3.3883000000000003E-2</c:v>
                </c:pt>
                <c:pt idx="848" formatCode="General">
                  <c:v>3.3919999999999999E-2</c:v>
                </c:pt>
                <c:pt idx="849" formatCode="General">
                  <c:v>3.3960999999999998E-2</c:v>
                </c:pt>
                <c:pt idx="850" formatCode="General">
                  <c:v>3.4000000000000002E-2</c:v>
                </c:pt>
                <c:pt idx="851" formatCode="General">
                  <c:v>3.4041000000000002E-2</c:v>
                </c:pt>
                <c:pt idx="852" formatCode="General">
                  <c:v>3.4083000000000002E-2</c:v>
                </c:pt>
                <c:pt idx="853" formatCode="General">
                  <c:v>3.4119999999999998E-2</c:v>
                </c:pt>
                <c:pt idx="854" formatCode="General">
                  <c:v>3.4160999999999997E-2</c:v>
                </c:pt>
                <c:pt idx="855" formatCode="General">
                  <c:v>3.4201000000000002E-2</c:v>
                </c:pt>
                <c:pt idx="856" formatCode="General">
                  <c:v>3.4241000000000001E-2</c:v>
                </c:pt>
                <c:pt idx="857" formatCode="General">
                  <c:v>3.4280999999999999E-2</c:v>
                </c:pt>
                <c:pt idx="858" formatCode="General">
                  <c:v>3.4320000000000003E-2</c:v>
                </c:pt>
                <c:pt idx="859" formatCode="General">
                  <c:v>3.4360000000000002E-2</c:v>
                </c:pt>
                <c:pt idx="860" formatCode="General">
                  <c:v>3.4403000000000003E-2</c:v>
                </c:pt>
                <c:pt idx="861" formatCode="General">
                  <c:v>3.4444000000000002E-2</c:v>
                </c:pt>
                <c:pt idx="862" formatCode="General">
                  <c:v>3.4483E-2</c:v>
                </c:pt>
                <c:pt idx="863" formatCode="General">
                  <c:v>3.4521000000000003E-2</c:v>
                </c:pt>
                <c:pt idx="864" formatCode="General">
                  <c:v>3.4561000000000001E-2</c:v>
                </c:pt>
                <c:pt idx="865" formatCode="General">
                  <c:v>3.4599999999999999E-2</c:v>
                </c:pt>
                <c:pt idx="866" formatCode="General">
                  <c:v>3.4646000000000003E-2</c:v>
                </c:pt>
                <c:pt idx="867" formatCode="General">
                  <c:v>3.4680999999999997E-2</c:v>
                </c:pt>
                <c:pt idx="868" formatCode="General">
                  <c:v>3.4720000000000001E-2</c:v>
                </c:pt>
                <c:pt idx="869" formatCode="General">
                  <c:v>3.4761E-2</c:v>
                </c:pt>
                <c:pt idx="870" formatCode="General">
                  <c:v>3.4800999999999999E-2</c:v>
                </c:pt>
                <c:pt idx="871" formatCode="General">
                  <c:v>3.4840000000000003E-2</c:v>
                </c:pt>
                <c:pt idx="872" formatCode="General">
                  <c:v>3.4884999999999999E-2</c:v>
                </c:pt>
                <c:pt idx="873" formatCode="General">
                  <c:v>3.4924999999999998E-2</c:v>
                </c:pt>
                <c:pt idx="874" formatCode="General">
                  <c:v>3.4960999999999999E-2</c:v>
                </c:pt>
                <c:pt idx="875" formatCode="General">
                  <c:v>3.5007999999999997E-2</c:v>
                </c:pt>
                <c:pt idx="876" formatCode="General">
                  <c:v>3.5041999999999997E-2</c:v>
                </c:pt>
                <c:pt idx="877" formatCode="General">
                  <c:v>3.5083000000000003E-2</c:v>
                </c:pt>
                <c:pt idx="878" formatCode="General">
                  <c:v>3.5119999999999998E-2</c:v>
                </c:pt>
                <c:pt idx="879" formatCode="General">
                  <c:v>3.5161999999999999E-2</c:v>
                </c:pt>
                <c:pt idx="880" formatCode="General">
                  <c:v>3.5202999999999998E-2</c:v>
                </c:pt>
                <c:pt idx="881" formatCode="General">
                  <c:v>3.5241000000000001E-2</c:v>
                </c:pt>
                <c:pt idx="882" formatCode="General">
                  <c:v>3.5288E-2</c:v>
                </c:pt>
                <c:pt idx="883" formatCode="General">
                  <c:v>3.5328999999999999E-2</c:v>
                </c:pt>
                <c:pt idx="884" formatCode="General">
                  <c:v>3.5368999999999998E-2</c:v>
                </c:pt>
                <c:pt idx="885" formatCode="General">
                  <c:v>3.5408000000000002E-2</c:v>
                </c:pt>
                <c:pt idx="886" formatCode="General">
                  <c:v>3.5444000000000003E-2</c:v>
                </c:pt>
                <c:pt idx="887" formatCode="General">
                  <c:v>3.5480999999999999E-2</c:v>
                </c:pt>
                <c:pt idx="888" formatCode="General">
                  <c:v>3.5529999999999999E-2</c:v>
                </c:pt>
                <c:pt idx="889" formatCode="General">
                  <c:v>3.5566E-2</c:v>
                </c:pt>
                <c:pt idx="890" formatCode="General">
                  <c:v>3.5605999999999999E-2</c:v>
                </c:pt>
                <c:pt idx="891" formatCode="General">
                  <c:v>3.5644000000000002E-2</c:v>
                </c:pt>
                <c:pt idx="892" formatCode="General">
                  <c:v>3.5681999999999998E-2</c:v>
                </c:pt>
                <c:pt idx="893" formatCode="General">
                  <c:v>3.5723999999999999E-2</c:v>
                </c:pt>
                <c:pt idx="894" formatCode="General">
                  <c:v>3.5761000000000001E-2</c:v>
                </c:pt>
                <c:pt idx="895" formatCode="General">
                  <c:v>3.5803000000000001E-2</c:v>
                </c:pt>
                <c:pt idx="896" formatCode="General">
                  <c:v>3.585E-2</c:v>
                </c:pt>
                <c:pt idx="897" formatCode="General">
                  <c:v>3.5881999999999997E-2</c:v>
                </c:pt>
                <c:pt idx="898" formatCode="General">
                  <c:v>3.5923999999999998E-2</c:v>
                </c:pt>
                <c:pt idx="899" formatCode="General">
                  <c:v>3.5961E-2</c:v>
                </c:pt>
                <c:pt idx="900" formatCode="General">
                  <c:v>3.5999999999999997E-2</c:v>
                </c:pt>
                <c:pt idx="901" formatCode="General">
                  <c:v>3.6042999999999999E-2</c:v>
                </c:pt>
                <c:pt idx="902" formatCode="General">
                  <c:v>3.6082000000000003E-2</c:v>
                </c:pt>
                <c:pt idx="903" formatCode="General">
                  <c:v>3.6122000000000001E-2</c:v>
                </c:pt>
                <c:pt idx="904" formatCode="General">
                  <c:v>3.6163000000000001E-2</c:v>
                </c:pt>
                <c:pt idx="905" formatCode="General">
                  <c:v>3.6200000000000003E-2</c:v>
                </c:pt>
                <c:pt idx="906" formatCode="General">
                  <c:v>3.6242000000000003E-2</c:v>
                </c:pt>
                <c:pt idx="907" formatCode="General">
                  <c:v>3.6283999999999997E-2</c:v>
                </c:pt>
                <c:pt idx="908" formatCode="General">
                  <c:v>3.6320999999999999E-2</c:v>
                </c:pt>
                <c:pt idx="909" formatCode="General">
                  <c:v>3.6360000000000003E-2</c:v>
                </c:pt>
                <c:pt idx="910" formatCode="General">
                  <c:v>3.6402999999999998E-2</c:v>
                </c:pt>
                <c:pt idx="911" formatCode="General">
                  <c:v>3.6442000000000002E-2</c:v>
                </c:pt>
                <c:pt idx="912" formatCode="General">
                  <c:v>3.6481E-2</c:v>
                </c:pt>
                <c:pt idx="913" formatCode="General">
                  <c:v>3.6520999999999998E-2</c:v>
                </c:pt>
                <c:pt idx="914" formatCode="General">
                  <c:v>3.6562999999999998E-2</c:v>
                </c:pt>
                <c:pt idx="915" formatCode="General">
                  <c:v>3.6600000000000001E-2</c:v>
                </c:pt>
                <c:pt idx="916" formatCode="General">
                  <c:v>3.6641E-2</c:v>
                </c:pt>
                <c:pt idx="917" formatCode="General">
                  <c:v>3.6679999999999997E-2</c:v>
                </c:pt>
                <c:pt idx="918" formatCode="General">
                  <c:v>3.6720999999999997E-2</c:v>
                </c:pt>
                <c:pt idx="919" formatCode="General">
                  <c:v>3.6762999999999997E-2</c:v>
                </c:pt>
                <c:pt idx="920" formatCode="General">
                  <c:v>3.6802000000000001E-2</c:v>
                </c:pt>
                <c:pt idx="921" formatCode="General">
                  <c:v>3.6840999999999999E-2</c:v>
                </c:pt>
                <c:pt idx="922" formatCode="General">
                  <c:v>3.6882999999999999E-2</c:v>
                </c:pt>
                <c:pt idx="923" formatCode="General">
                  <c:v>3.6922000000000003E-2</c:v>
                </c:pt>
                <c:pt idx="924" formatCode="General">
                  <c:v>3.6961000000000001E-2</c:v>
                </c:pt>
                <c:pt idx="925" formatCode="General">
                  <c:v>3.7003000000000001E-2</c:v>
                </c:pt>
                <c:pt idx="926" formatCode="General">
                  <c:v>3.7039999999999997E-2</c:v>
                </c:pt>
                <c:pt idx="927" formatCode="General">
                  <c:v>3.7080000000000002E-2</c:v>
                </c:pt>
                <c:pt idx="928" formatCode="General">
                  <c:v>3.7123000000000003E-2</c:v>
                </c:pt>
                <c:pt idx="929" formatCode="General">
                  <c:v>3.7161E-2</c:v>
                </c:pt>
                <c:pt idx="930" formatCode="General">
                  <c:v>3.7206000000000003E-2</c:v>
                </c:pt>
                <c:pt idx="931" formatCode="General">
                  <c:v>3.7241000000000003E-2</c:v>
                </c:pt>
                <c:pt idx="932" formatCode="General">
                  <c:v>3.7280000000000001E-2</c:v>
                </c:pt>
                <c:pt idx="933" formatCode="General">
                  <c:v>3.7324000000000003E-2</c:v>
                </c:pt>
                <c:pt idx="934" formatCode="General">
                  <c:v>3.7359999999999997E-2</c:v>
                </c:pt>
                <c:pt idx="935" formatCode="General">
                  <c:v>3.7400999999999997E-2</c:v>
                </c:pt>
                <c:pt idx="936" formatCode="General">
                  <c:v>3.7440000000000001E-2</c:v>
                </c:pt>
                <c:pt idx="937" formatCode="General">
                  <c:v>3.7481E-2</c:v>
                </c:pt>
                <c:pt idx="938" formatCode="General">
                  <c:v>3.7519999999999998E-2</c:v>
                </c:pt>
                <c:pt idx="939" formatCode="General">
                  <c:v>3.7560000000000003E-2</c:v>
                </c:pt>
                <c:pt idx="940" formatCode="General">
                  <c:v>3.7601000000000002E-2</c:v>
                </c:pt>
                <c:pt idx="941" formatCode="General">
                  <c:v>3.764E-2</c:v>
                </c:pt>
                <c:pt idx="942" formatCode="General">
                  <c:v>3.7684000000000002E-2</c:v>
                </c:pt>
                <c:pt idx="943" formatCode="General">
                  <c:v>3.7720999999999998E-2</c:v>
                </c:pt>
                <c:pt idx="944" formatCode="General">
                  <c:v>3.7760000000000002E-2</c:v>
                </c:pt>
                <c:pt idx="945" formatCode="General">
                  <c:v>3.7802000000000002E-2</c:v>
                </c:pt>
                <c:pt idx="946" formatCode="General">
                  <c:v>3.7841E-2</c:v>
                </c:pt>
                <c:pt idx="947" formatCode="General">
                  <c:v>3.7883E-2</c:v>
                </c:pt>
                <c:pt idx="948" formatCode="General">
                  <c:v>3.7920000000000002E-2</c:v>
                </c:pt>
                <c:pt idx="949" formatCode="General">
                  <c:v>3.7962000000000003E-2</c:v>
                </c:pt>
                <c:pt idx="950" formatCode="General">
                  <c:v>3.8004000000000003E-2</c:v>
                </c:pt>
                <c:pt idx="951" formatCode="General">
                  <c:v>3.8040999999999998E-2</c:v>
                </c:pt>
                <c:pt idx="952" formatCode="General">
                  <c:v>3.8080999999999997E-2</c:v>
                </c:pt>
                <c:pt idx="953" formatCode="General">
                  <c:v>3.8120000000000001E-2</c:v>
                </c:pt>
                <c:pt idx="954" formatCode="General">
                  <c:v>3.8159999999999999E-2</c:v>
                </c:pt>
                <c:pt idx="955" formatCode="General">
                  <c:v>3.8200999999999999E-2</c:v>
                </c:pt>
                <c:pt idx="956" formatCode="General">
                  <c:v>3.8240000000000003E-2</c:v>
                </c:pt>
                <c:pt idx="957" formatCode="General">
                  <c:v>3.8281000000000003E-2</c:v>
                </c:pt>
                <c:pt idx="958" formatCode="General">
                  <c:v>3.8321000000000001E-2</c:v>
                </c:pt>
                <c:pt idx="959" formatCode="General">
                  <c:v>3.8362E-2</c:v>
                </c:pt>
                <c:pt idx="960" formatCode="General">
                  <c:v>3.8400999999999998E-2</c:v>
                </c:pt>
                <c:pt idx="961" formatCode="General">
                  <c:v>3.8442999999999998E-2</c:v>
                </c:pt>
                <c:pt idx="962" formatCode="General">
                  <c:v>3.8481000000000001E-2</c:v>
                </c:pt>
                <c:pt idx="963" formatCode="General">
                  <c:v>3.8521E-2</c:v>
                </c:pt>
                <c:pt idx="964" formatCode="General">
                  <c:v>3.8559999999999997E-2</c:v>
                </c:pt>
                <c:pt idx="965" formatCode="General">
                  <c:v>3.8600000000000002E-2</c:v>
                </c:pt>
                <c:pt idx="966" formatCode="General">
                  <c:v>3.8641000000000002E-2</c:v>
                </c:pt>
                <c:pt idx="967" formatCode="General">
                  <c:v>3.8681E-2</c:v>
                </c:pt>
                <c:pt idx="968" formatCode="General">
                  <c:v>3.8721999999999999E-2</c:v>
                </c:pt>
                <c:pt idx="969" formatCode="General">
                  <c:v>3.8760999999999997E-2</c:v>
                </c:pt>
                <c:pt idx="970" formatCode="General">
                  <c:v>3.8800000000000001E-2</c:v>
                </c:pt>
                <c:pt idx="971" formatCode="General">
                  <c:v>3.8842000000000002E-2</c:v>
                </c:pt>
                <c:pt idx="972" formatCode="General">
                  <c:v>3.8879999999999998E-2</c:v>
                </c:pt>
                <c:pt idx="973" formatCode="General">
                  <c:v>3.8920999999999997E-2</c:v>
                </c:pt>
                <c:pt idx="974" formatCode="General">
                  <c:v>3.8960000000000002E-2</c:v>
                </c:pt>
                <c:pt idx="975" formatCode="General">
                  <c:v>3.9002000000000002E-2</c:v>
                </c:pt>
                <c:pt idx="976" formatCode="General">
                  <c:v>3.9039999999999998E-2</c:v>
                </c:pt>
                <c:pt idx="977" formatCode="General">
                  <c:v>3.9080999999999998E-2</c:v>
                </c:pt>
                <c:pt idx="978" formatCode="General">
                  <c:v>3.9120000000000002E-2</c:v>
                </c:pt>
                <c:pt idx="979" formatCode="General">
                  <c:v>3.916E-2</c:v>
                </c:pt>
                <c:pt idx="980" formatCode="General">
                  <c:v>3.9202000000000001E-2</c:v>
                </c:pt>
                <c:pt idx="981" formatCode="General">
                  <c:v>3.9240999999999998E-2</c:v>
                </c:pt>
                <c:pt idx="982" formatCode="General">
                  <c:v>3.9281000000000003E-2</c:v>
                </c:pt>
                <c:pt idx="983" formatCode="General">
                  <c:v>3.9321000000000002E-2</c:v>
                </c:pt>
                <c:pt idx="984" formatCode="General">
                  <c:v>3.9361E-2</c:v>
                </c:pt>
                <c:pt idx="985" formatCode="General">
                  <c:v>3.9399999999999998E-2</c:v>
                </c:pt>
                <c:pt idx="986" formatCode="General">
                  <c:v>3.9440999999999997E-2</c:v>
                </c:pt>
                <c:pt idx="987" formatCode="General">
                  <c:v>3.9481000000000002E-2</c:v>
                </c:pt>
                <c:pt idx="988" formatCode="General">
                  <c:v>3.9522000000000002E-2</c:v>
                </c:pt>
                <c:pt idx="989" formatCode="General">
                  <c:v>3.9559999999999998E-2</c:v>
                </c:pt>
                <c:pt idx="990" formatCode="General">
                  <c:v>3.9600000000000003E-2</c:v>
                </c:pt>
                <c:pt idx="991" formatCode="General">
                  <c:v>3.9641999999999997E-2</c:v>
                </c:pt>
                <c:pt idx="992" formatCode="General">
                  <c:v>3.9681000000000001E-2</c:v>
                </c:pt>
                <c:pt idx="993" formatCode="General">
                  <c:v>3.9720999999999999E-2</c:v>
                </c:pt>
                <c:pt idx="994" formatCode="General">
                  <c:v>3.9759999999999997E-2</c:v>
                </c:pt>
                <c:pt idx="995" formatCode="General">
                  <c:v>3.9801000000000003E-2</c:v>
                </c:pt>
                <c:pt idx="996" formatCode="General">
                  <c:v>3.984E-2</c:v>
                </c:pt>
                <c:pt idx="997" formatCode="General">
                  <c:v>3.9882000000000001E-2</c:v>
                </c:pt>
                <c:pt idx="998" formatCode="General">
                  <c:v>3.9919999999999997E-2</c:v>
                </c:pt>
                <c:pt idx="999" formatCode="General">
                  <c:v>3.9960000000000002E-2</c:v>
                </c:pt>
                <c:pt idx="1000" formatCode="General">
                  <c:v>0.04</c:v>
                </c:pt>
              </c:numCache>
            </c:numRef>
          </c:xVal>
          <c:yVal>
            <c:numRef>
              <c:f>TA_10turns_10mm_JcBean_n25!$O$3:$O$1050</c:f>
              <c:numCache>
                <c:formatCode>0.00E+00</c:formatCode>
                <c:ptCount val="1048"/>
                <c:pt idx="0">
                  <c:v>-5.2500000000000324E-3</c:v>
                </c:pt>
                <c:pt idx="1">
                  <c:v>-4.5439366706250817E-3</c:v>
                </c:pt>
                <c:pt idx="2">
                  <c:v>-3.8556156021440913E-3</c:v>
                </c:pt>
                <c:pt idx="3">
                  <c:v>-3.1515716505313707E-3</c:v>
                </c:pt>
                <c:pt idx="4">
                  <c:v>-2.5303489669951662E-3</c:v>
                </c:pt>
                <c:pt idx="5">
                  <c:v>-1.8174881510020224E-3</c:v>
                </c:pt>
                <c:pt idx="6">
                  <c:v>-1.2069422811741282E-3</c:v>
                </c:pt>
                <c:pt idx="7">
                  <c:v>-4.961951707370682E-4</c:v>
                </c:pt>
                <c:pt idx="8">
                  <c:v>9.814811099145837E-5</c:v>
                </c:pt>
                <c:pt idx="9">
                  <c:v>8.0252271537140096E-4</c:v>
                </c:pt>
                <c:pt idx="10">
                  <c:v>1.4275448414305392E-3</c:v>
                </c:pt>
                <c:pt idx="11">
                  <c:v>2.1126121747727655E-3</c:v>
                </c:pt>
                <c:pt idx="12">
                  <c:v>2.7394704971224204E-3</c:v>
                </c:pt>
                <c:pt idx="13">
                  <c:v>3.4367327323122643E-3</c:v>
                </c:pt>
                <c:pt idx="14">
                  <c:v>4.0659928352088093E-3</c:v>
                </c:pt>
                <c:pt idx="15">
                  <c:v>4.7535870426115845E-3</c:v>
                </c:pt>
                <c:pt idx="16">
                  <c:v>5.3848028609371767E-3</c:v>
                </c:pt>
                <c:pt idx="17">
                  <c:v>6.0620971970373194E-3</c:v>
                </c:pt>
                <c:pt idx="18">
                  <c:v>6.6837995065834876E-3</c:v>
                </c:pt>
                <c:pt idx="19">
                  <c:v>7.3791756010290754E-3</c:v>
                </c:pt>
                <c:pt idx="20">
                  <c:v>7.9981330678517981E-3</c:v>
                </c:pt>
                <c:pt idx="21">
                  <c:v>8.6573910297862988E-3</c:v>
                </c:pt>
                <c:pt idx="22">
                  <c:v>9.2887260075181777E-3</c:v>
                </c:pt>
                <c:pt idx="23">
                  <c:v>9.9505163604114988E-3</c:v>
                </c:pt>
                <c:pt idx="24">
                  <c:v>1.0594622793335451E-2</c:v>
                </c:pt>
                <c:pt idx="25">
                  <c:v>1.1213702464361541E-2</c:v>
                </c:pt>
                <c:pt idx="26">
                  <c:v>1.1843214779153843E-2</c:v>
                </c:pt>
                <c:pt idx="27">
                  <c:v>1.2468339174960041E-2</c:v>
                </c:pt>
                <c:pt idx="28">
                  <c:v>1.3080875897231559E-2</c:v>
                </c:pt>
                <c:pt idx="29">
                  <c:v>1.3700713095902928E-2</c:v>
                </c:pt>
                <c:pt idx="30">
                  <c:v>1.4303808786432004E-2</c:v>
                </c:pt>
                <c:pt idx="31">
                  <c:v>1.4912450303928182E-2</c:v>
                </c:pt>
                <c:pt idx="32">
                  <c:v>1.5496890321221202E-2</c:v>
                </c:pt>
                <c:pt idx="33">
                  <c:v>1.6099829318990455E-2</c:v>
                </c:pt>
                <c:pt idx="34">
                  <c:v>1.6663630529174078E-2</c:v>
                </c:pt>
                <c:pt idx="35">
                  <c:v>1.7262845984810204E-2</c:v>
                </c:pt>
                <c:pt idx="36">
                  <c:v>1.7803107826179054E-2</c:v>
                </c:pt>
                <c:pt idx="37">
                  <c:v>1.8372678596904002E-2</c:v>
                </c:pt>
                <c:pt idx="38">
                  <c:v>1.8904485337100596E-2</c:v>
                </c:pt>
                <c:pt idx="39">
                  <c:v>1.9464994104134992E-2</c:v>
                </c:pt>
                <c:pt idx="40">
                  <c:v>1.9974233978684752E-2</c:v>
                </c:pt>
                <c:pt idx="41">
                  <c:v>2.0494567415913156E-2</c:v>
                </c:pt>
                <c:pt idx="42">
                  <c:v>2.101287253207329E-2</c:v>
                </c:pt>
                <c:pt idx="43">
                  <c:v>2.1504788614678971E-2</c:v>
                </c:pt>
                <c:pt idx="44">
                  <c:v>2.1985050438455001E-2</c:v>
                </c:pt>
                <c:pt idx="45">
                  <c:v>2.2465068477685701E-2</c:v>
                </c:pt>
                <c:pt idx="46">
                  <c:v>2.291598597166794E-2</c:v>
                </c:pt>
                <c:pt idx="47">
                  <c:v>2.3364786846627239E-2</c:v>
                </c:pt>
                <c:pt idx="48">
                  <c:v>2.3792668079065493E-2</c:v>
                </c:pt>
                <c:pt idx="49">
                  <c:v>2.4218667722870679E-2</c:v>
                </c:pt>
                <c:pt idx="50">
                  <c:v>2.4634494763011827E-2</c:v>
                </c:pt>
                <c:pt idx="51">
                  <c:v>2.5025568664983955E-2</c:v>
                </c:pt>
                <c:pt idx="52">
                  <c:v>2.5403058699085879E-2</c:v>
                </c:pt>
                <c:pt idx="53">
                  <c:v>2.5767595392042597E-2</c:v>
                </c:pt>
                <c:pt idx="54">
                  <c:v>2.6125300293231235E-2</c:v>
                </c:pt>
                <c:pt idx="55">
                  <c:v>2.6458492010545898E-2</c:v>
                </c:pt>
                <c:pt idx="56">
                  <c:v>2.6788925725217572E-2</c:v>
                </c:pt>
                <c:pt idx="57">
                  <c:v>2.7083166069407583E-2</c:v>
                </c:pt>
                <c:pt idx="58">
                  <c:v>2.7371520612450739E-2</c:v>
                </c:pt>
                <c:pt idx="59">
                  <c:v>2.7647395929312646E-2</c:v>
                </c:pt>
                <c:pt idx="60">
                  <c:v>2.7898417482494997E-2</c:v>
                </c:pt>
                <c:pt idx="61">
                  <c:v>2.813823889075423E-2</c:v>
                </c:pt>
                <c:pt idx="62">
                  <c:v>2.8362107958164851E-2</c:v>
                </c:pt>
                <c:pt idx="63">
                  <c:v>2.8555640769177049E-2</c:v>
                </c:pt>
                <c:pt idx="64">
                  <c:v>2.874833902777596E-2</c:v>
                </c:pt>
                <c:pt idx="65">
                  <c:v>2.8914859766945911E-2</c:v>
                </c:pt>
                <c:pt idx="66">
                  <c:v>2.9056287067342867E-2</c:v>
                </c:pt>
                <c:pt idx="67">
                  <c:v>2.9186576758706007E-2</c:v>
                </c:pt>
                <c:pt idx="68">
                  <c:v>2.9298175170629048E-2</c:v>
                </c:pt>
                <c:pt idx="69">
                  <c:v>2.9388537425191597E-2</c:v>
                </c:pt>
                <c:pt idx="70">
                  <c:v>2.946325494890939E-2</c:v>
                </c:pt>
                <c:pt idx="71">
                  <c:v>2.9513814477382605E-2</c:v>
                </c:pt>
                <c:pt idx="72">
                  <c:v>2.9553741962884683E-2</c:v>
                </c:pt>
                <c:pt idx="73">
                  <c:v>2.9568465433916669E-2</c:v>
                </c:pt>
                <c:pt idx="74">
                  <c:v>2.9576148838067029E-2</c:v>
                </c:pt>
                <c:pt idx="75">
                  <c:v>2.9546500669194731E-2</c:v>
                </c:pt>
                <c:pt idx="76">
                  <c:v>2.9509451036745848E-2</c:v>
                </c:pt>
                <c:pt idx="77">
                  <c:v>2.9443263400331821E-2</c:v>
                </c:pt>
                <c:pt idx="78">
                  <c:v>2.9356584439947819E-2</c:v>
                </c:pt>
                <c:pt idx="79">
                  <c:v>2.9262407646001354E-2</c:v>
                </c:pt>
                <c:pt idx="80">
                  <c:v>2.9137439312312136E-2</c:v>
                </c:pt>
                <c:pt idx="81">
                  <c:v>2.9005031842216478E-2</c:v>
                </c:pt>
                <c:pt idx="82">
                  <c:v>2.8839737358534512E-2</c:v>
                </c:pt>
                <c:pt idx="83">
                  <c:v>2.8666141976726262E-2</c:v>
                </c:pt>
                <c:pt idx="84">
                  <c:v>2.846322197028936E-2</c:v>
                </c:pt>
                <c:pt idx="85">
                  <c:v>2.8242895068883805E-2</c:v>
                </c:pt>
                <c:pt idx="86">
                  <c:v>2.8006755485976337E-2</c:v>
                </c:pt>
                <c:pt idx="87">
                  <c:v>2.7745908619783988E-2</c:v>
                </c:pt>
                <c:pt idx="88">
                  <c:v>2.7461813848220246E-2</c:v>
                </c:pt>
                <c:pt idx="89">
                  <c:v>2.7195183017644647E-2</c:v>
                </c:pt>
                <c:pt idx="90">
                  <c:v>2.6865012648347758E-2</c:v>
                </c:pt>
                <c:pt idx="91">
                  <c:v>2.656114925319103E-2</c:v>
                </c:pt>
                <c:pt idx="92">
                  <c:v>2.6216820613407243E-2</c:v>
                </c:pt>
                <c:pt idx="93">
                  <c:v>2.5840219379511586E-2</c:v>
                </c:pt>
                <c:pt idx="94">
                  <c:v>2.5448558223886142E-2</c:v>
                </c:pt>
                <c:pt idx="95">
                  <c:v>2.5059170660455377E-2</c:v>
                </c:pt>
                <c:pt idx="96">
                  <c:v>2.4656087804003107E-2</c:v>
                </c:pt>
                <c:pt idx="97">
                  <c:v>2.4215082741620125E-2</c:v>
                </c:pt>
                <c:pt idx="98">
                  <c:v>2.3778870070047337E-2</c:v>
                </c:pt>
                <c:pt idx="99">
                  <c:v>2.3291034682383832E-2</c:v>
                </c:pt>
                <c:pt idx="100">
                  <c:v>2.2862433412927652E-2</c:v>
                </c:pt>
                <c:pt idx="101">
                  <c:v>2.2379729518389735E-2</c:v>
                </c:pt>
                <c:pt idx="102">
                  <c:v>2.1866958131506714E-2</c:v>
                </c:pt>
                <c:pt idx="103">
                  <c:v>2.1323185330054506E-2</c:v>
                </c:pt>
                <c:pt idx="104">
                  <c:v>2.0829913165142253E-2</c:v>
                </c:pt>
                <c:pt idx="105">
                  <c:v>2.023539657811177E-2</c:v>
                </c:pt>
                <c:pt idx="106">
                  <c:v>1.9733518989815096E-2</c:v>
                </c:pt>
                <c:pt idx="107">
                  <c:v>1.9146552728300043E-2</c:v>
                </c:pt>
                <c:pt idx="108">
                  <c:v>1.8573694563658608E-2</c:v>
                </c:pt>
                <c:pt idx="109">
                  <c:v>1.7990301964254329E-2</c:v>
                </c:pt>
                <c:pt idx="110">
                  <c:v>1.7413434379183856E-2</c:v>
                </c:pt>
                <c:pt idx="111">
                  <c:v>1.688687717525135E-2</c:v>
                </c:pt>
                <c:pt idx="112">
                  <c:v>1.6232772096991296E-2</c:v>
                </c:pt>
                <c:pt idx="113">
                  <c:v>1.5662411497042825E-2</c:v>
                </c:pt>
                <c:pt idx="114">
                  <c:v>1.5061110965577863E-2</c:v>
                </c:pt>
                <c:pt idx="115">
                  <c:v>1.442439985212389E-2</c:v>
                </c:pt>
                <c:pt idx="116">
                  <c:v>1.3849190793798413E-2</c:v>
                </c:pt>
                <c:pt idx="117">
                  <c:v>1.3139975756190914E-2</c:v>
                </c:pt>
                <c:pt idx="118">
                  <c:v>1.2634422685167131E-2</c:v>
                </c:pt>
                <c:pt idx="119">
                  <c:v>1.195555968426034E-2</c:v>
                </c:pt>
                <c:pt idx="120">
                  <c:v>1.1348523274009557E-2</c:v>
                </c:pt>
                <c:pt idx="121">
                  <c:v>1.0817492787753479E-2</c:v>
                </c:pt>
                <c:pt idx="122">
                  <c:v>1.0161767863476317E-2</c:v>
                </c:pt>
                <c:pt idx="123">
                  <c:v>9.6232553755392185E-3</c:v>
                </c:pt>
                <c:pt idx="124">
                  <c:v>8.9938344399724153E-3</c:v>
                </c:pt>
                <c:pt idx="125">
                  <c:v>8.4463424633869303E-3</c:v>
                </c:pt>
                <c:pt idx="126">
                  <c:v>7.8899136658951308E-3</c:v>
                </c:pt>
                <c:pt idx="127">
                  <c:v>7.2191897327276832E-3</c:v>
                </c:pt>
                <c:pt idx="128">
                  <c:v>6.7704277559570078E-3</c:v>
                </c:pt>
                <c:pt idx="129">
                  <c:v>6.2206436605705094E-3</c:v>
                </c:pt>
                <c:pt idx="130">
                  <c:v>5.7326738078896447E-3</c:v>
                </c:pt>
                <c:pt idx="131">
                  <c:v>5.2449909092122E-3</c:v>
                </c:pt>
                <c:pt idx="132">
                  <c:v>4.7463968364168316E-3</c:v>
                </c:pt>
                <c:pt idx="133">
                  <c:v>4.2180814360978092E-3</c:v>
                </c:pt>
                <c:pt idx="134">
                  <c:v>3.9098580171628566E-3</c:v>
                </c:pt>
                <c:pt idx="135">
                  <c:v>3.4814210153217215E-3</c:v>
                </c:pt>
                <c:pt idx="136">
                  <c:v>3.1057278642806149E-3</c:v>
                </c:pt>
                <c:pt idx="137">
                  <c:v>2.7254943410631033E-3</c:v>
                </c:pt>
                <c:pt idx="138">
                  <c:v>2.4374156509557598E-3</c:v>
                </c:pt>
                <c:pt idx="139">
                  <c:v>2.1622619540646454E-3</c:v>
                </c:pt>
                <c:pt idx="140">
                  <c:v>1.9684592183467214E-3</c:v>
                </c:pt>
                <c:pt idx="141">
                  <c:v>1.7832551719494244E-3</c:v>
                </c:pt>
                <c:pt idx="142">
                  <c:v>1.6797960394791256E-3</c:v>
                </c:pt>
                <c:pt idx="143">
                  <c:v>1.6180576191189011E-3</c:v>
                </c:pt>
                <c:pt idx="144">
                  <c:v>1.6264566291613464E-3</c:v>
                </c:pt>
                <c:pt idx="145">
                  <c:v>1.6392784325655468E-3</c:v>
                </c:pt>
                <c:pt idx="146">
                  <c:v>1.6868458095744138E-3</c:v>
                </c:pt>
                <c:pt idx="147">
                  <c:v>1.70188428765157E-3</c:v>
                </c:pt>
                <c:pt idx="148">
                  <c:v>1.7496707148341728E-3</c:v>
                </c:pt>
                <c:pt idx="149">
                  <c:v>1.7951995679701405E-3</c:v>
                </c:pt>
                <c:pt idx="150">
                  <c:v>1.8171098757015225E-3</c:v>
                </c:pt>
                <c:pt idx="151">
                  <c:v>1.8619246578510662E-3</c:v>
                </c:pt>
                <c:pt idx="152">
                  <c:v>1.8546340639739589E-3</c:v>
                </c:pt>
                <c:pt idx="153">
                  <c:v>1.773038217479872E-3</c:v>
                </c:pt>
                <c:pt idx="154">
                  <c:v>1.7910727713235652E-3</c:v>
                </c:pt>
                <c:pt idx="155">
                  <c:v>1.8255947356313751E-3</c:v>
                </c:pt>
                <c:pt idx="156">
                  <c:v>1.8591575399855009E-3</c:v>
                </c:pt>
                <c:pt idx="157">
                  <c:v>1.884479682774165E-3</c:v>
                </c:pt>
                <c:pt idx="158">
                  <c:v>1.7863635636317654E-3</c:v>
                </c:pt>
                <c:pt idx="159">
                  <c:v>1.6981125061665547E-3</c:v>
                </c:pt>
                <c:pt idx="160">
                  <c:v>1.691311416322977E-3</c:v>
                </c:pt>
                <c:pt idx="161">
                  <c:v>1.7161689546503212E-3</c:v>
                </c:pt>
                <c:pt idx="162">
                  <c:v>1.727670296414241E-3</c:v>
                </c:pt>
                <c:pt idx="163">
                  <c:v>1.6211646163403759E-3</c:v>
                </c:pt>
                <c:pt idx="164">
                  <c:v>1.569004915866784E-3</c:v>
                </c:pt>
                <c:pt idx="165">
                  <c:v>1.5561281602144428E-3</c:v>
                </c:pt>
                <c:pt idx="166">
                  <c:v>1.5591350149740113E-3</c:v>
                </c:pt>
                <c:pt idx="167">
                  <c:v>1.4109057655350421E-3</c:v>
                </c:pt>
                <c:pt idx="168">
                  <c:v>1.2825837196965839E-3</c:v>
                </c:pt>
                <c:pt idx="169">
                  <c:v>1.2581910211255098E-3</c:v>
                </c:pt>
                <c:pt idx="170">
                  <c:v>1.228715772532335E-3</c:v>
                </c:pt>
                <c:pt idx="171">
                  <c:v>1.0870093650934831E-3</c:v>
                </c:pt>
                <c:pt idx="172">
                  <c:v>1.0083373659766082E-3</c:v>
                </c:pt>
                <c:pt idx="173">
                  <c:v>9.7860393601012508E-4</c:v>
                </c:pt>
                <c:pt idx="174">
                  <c:v>8.1724888198314583E-4</c:v>
                </c:pt>
                <c:pt idx="175">
                  <c:v>6.6416395786988991E-4</c:v>
                </c:pt>
                <c:pt idx="176">
                  <c:v>5.7762561895063902E-4</c:v>
                </c:pt>
                <c:pt idx="177">
                  <c:v>4.6445972614261866E-4</c:v>
                </c:pt>
                <c:pt idx="178">
                  <c:v>3.0344837009338432E-4</c:v>
                </c:pt>
                <c:pt idx="179">
                  <c:v>2.1295071504062735E-4</c:v>
                </c:pt>
                <c:pt idx="180">
                  <c:v>6.8929098809566991E-5</c:v>
                </c:pt>
                <c:pt idx="181">
                  <c:v>-1.5093299720769782E-4</c:v>
                </c:pt>
                <c:pt idx="182">
                  <c:v>-2.8403692067441311E-4</c:v>
                </c:pt>
                <c:pt idx="183">
                  <c:v>-4.5443425243840707E-4</c:v>
                </c:pt>
                <c:pt idx="184">
                  <c:v>-6.2318797543403637E-4</c:v>
                </c:pt>
                <c:pt idx="185">
                  <c:v>-7.4771618192509548E-4</c:v>
                </c:pt>
                <c:pt idx="186">
                  <c:v>-9.9159278486959934E-4</c:v>
                </c:pt>
                <c:pt idx="187">
                  <c:v>-1.1819025389059878E-3</c:v>
                </c:pt>
                <c:pt idx="188">
                  <c:v>-1.370491369219129E-3</c:v>
                </c:pt>
                <c:pt idx="189">
                  <c:v>-1.6019874433390036E-3</c:v>
                </c:pt>
                <c:pt idx="190">
                  <c:v>-1.7654204985795841E-3</c:v>
                </c:pt>
                <c:pt idx="191">
                  <c:v>-2.0267682613996363E-3</c:v>
                </c:pt>
                <c:pt idx="192">
                  <c:v>-2.2615942038985981E-3</c:v>
                </c:pt>
                <c:pt idx="193">
                  <c:v>-2.481092668638829E-3</c:v>
                </c:pt>
                <c:pt idx="194">
                  <c:v>-2.7354287604492988E-3</c:v>
                </c:pt>
                <c:pt idx="195">
                  <c:v>-2.9173632143419392E-3</c:v>
                </c:pt>
                <c:pt idx="196">
                  <c:v>-3.2471729322748333E-3</c:v>
                </c:pt>
                <c:pt idx="197">
                  <c:v>-3.4969009858382694E-3</c:v>
                </c:pt>
                <c:pt idx="198">
                  <c:v>-3.7793247772703875E-3</c:v>
                </c:pt>
                <c:pt idx="199">
                  <c:v>-4.0725110023089872E-3</c:v>
                </c:pt>
                <c:pt idx="200">
                  <c:v>-4.2921554792357264E-3</c:v>
                </c:pt>
                <c:pt idx="201">
                  <c:v>-4.6348474712378795E-3</c:v>
                </c:pt>
                <c:pt idx="202">
                  <c:v>-4.8991827739586769E-3</c:v>
                </c:pt>
                <c:pt idx="203">
                  <c:v>-5.2288658659051523E-3</c:v>
                </c:pt>
                <c:pt idx="204">
                  <c:v>-5.5000789272368067E-3</c:v>
                </c:pt>
                <c:pt idx="205">
                  <c:v>-5.8553367773305776E-3</c:v>
                </c:pt>
                <c:pt idx="206">
                  <c:v>-6.1624758085155884E-3</c:v>
                </c:pt>
                <c:pt idx="207">
                  <c:v>-6.5177643192766976E-3</c:v>
                </c:pt>
                <c:pt idx="208">
                  <c:v>-6.8176464570163242E-3</c:v>
                </c:pt>
                <c:pt idx="209">
                  <c:v>-7.1652638855245199E-3</c:v>
                </c:pt>
                <c:pt idx="210">
                  <c:v>-7.5291498288214131E-3</c:v>
                </c:pt>
                <c:pt idx="211">
                  <c:v>-7.8805817095514707E-3</c:v>
                </c:pt>
                <c:pt idx="212">
                  <c:v>-8.2566086080718692E-3</c:v>
                </c:pt>
                <c:pt idx="213">
                  <c:v>-8.5893342134720774E-3</c:v>
                </c:pt>
                <c:pt idx="214">
                  <c:v>-8.9906105373012135E-3</c:v>
                </c:pt>
                <c:pt idx="215">
                  <c:v>-9.351097724082158E-3</c:v>
                </c:pt>
                <c:pt idx="216">
                  <c:v>-9.7399377822740552E-3</c:v>
                </c:pt>
                <c:pt idx="217">
                  <c:v>-1.0107990575213999E-2</c:v>
                </c:pt>
                <c:pt idx="218">
                  <c:v>-1.0548958891614224E-2</c:v>
                </c:pt>
                <c:pt idx="219">
                  <c:v>-1.0912732803028957E-2</c:v>
                </c:pt>
                <c:pt idx="220">
                  <c:v>-1.1328070957586589E-2</c:v>
                </c:pt>
                <c:pt idx="221">
                  <c:v>-1.1734136327688882E-2</c:v>
                </c:pt>
                <c:pt idx="222">
                  <c:v>-1.2151774142716953E-2</c:v>
                </c:pt>
                <c:pt idx="223">
                  <c:v>-1.2561753296485623E-2</c:v>
                </c:pt>
                <c:pt idx="224">
                  <c:v>-1.2972342687865457E-2</c:v>
                </c:pt>
                <c:pt idx="225">
                  <c:v>-1.3407204598831601E-2</c:v>
                </c:pt>
                <c:pt idx="226">
                  <c:v>-1.3844851989162021E-2</c:v>
                </c:pt>
                <c:pt idx="227">
                  <c:v>-1.4268148931471603E-2</c:v>
                </c:pt>
                <c:pt idx="228">
                  <c:v>-1.4687906617251667E-2</c:v>
                </c:pt>
                <c:pt idx="229">
                  <c:v>-1.5142717085912027E-2</c:v>
                </c:pt>
                <c:pt idx="230">
                  <c:v>-1.5577552887259871E-2</c:v>
                </c:pt>
                <c:pt idx="231">
                  <c:v>-1.6027154020701151E-2</c:v>
                </c:pt>
                <c:pt idx="232">
                  <c:v>-1.6481046070184857E-2</c:v>
                </c:pt>
                <c:pt idx="233">
                  <c:v>-1.6924828784611379E-2</c:v>
                </c:pt>
                <c:pt idx="234">
                  <c:v>-1.7391726403002961E-2</c:v>
                </c:pt>
                <c:pt idx="235">
                  <c:v>-1.7829864384502347E-2</c:v>
                </c:pt>
                <c:pt idx="236">
                  <c:v>-1.8308224811170171E-2</c:v>
                </c:pt>
                <c:pt idx="237">
                  <c:v>-1.875092305210263E-2</c:v>
                </c:pt>
                <c:pt idx="238">
                  <c:v>-1.9251369355838099E-2</c:v>
                </c:pt>
                <c:pt idx="239">
                  <c:v>-1.9678081922025248E-2</c:v>
                </c:pt>
                <c:pt idx="240">
                  <c:v>-2.0167419031406064E-2</c:v>
                </c:pt>
                <c:pt idx="241">
                  <c:v>-2.0630744053635741E-2</c:v>
                </c:pt>
                <c:pt idx="242">
                  <c:v>-2.1085824810429366E-2</c:v>
                </c:pt>
                <c:pt idx="243">
                  <c:v>-2.1590443528041237E-2</c:v>
                </c:pt>
                <c:pt idx="244">
                  <c:v>-2.2035174172841843E-2</c:v>
                </c:pt>
                <c:pt idx="245">
                  <c:v>-2.2486941246058378E-2</c:v>
                </c:pt>
                <c:pt idx="246">
                  <c:v>-2.2972532148495373E-2</c:v>
                </c:pt>
                <c:pt idx="247">
                  <c:v>-2.3447390817489644E-2</c:v>
                </c:pt>
                <c:pt idx="248">
                  <c:v>-2.3935550654566484E-2</c:v>
                </c:pt>
                <c:pt idx="249">
                  <c:v>-2.4383627743550351E-2</c:v>
                </c:pt>
                <c:pt idx="250">
                  <c:v>-2.4850022453349774E-2</c:v>
                </c:pt>
                <c:pt idx="251">
                  <c:v>-2.5317743559536587E-2</c:v>
                </c:pt>
                <c:pt idx="252">
                  <c:v>-2.5777308480105121E-2</c:v>
                </c:pt>
                <c:pt idx="253">
                  <c:v>-2.624869991348433E-2</c:v>
                </c:pt>
                <c:pt idx="254">
                  <c:v>-2.6711889215864093E-2</c:v>
                </c:pt>
                <c:pt idx="255">
                  <c:v>-2.7166836405718542E-2</c:v>
                </c:pt>
                <c:pt idx="256">
                  <c:v>-2.7633490170119457E-2</c:v>
                </c:pt>
                <c:pt idx="257">
                  <c:v>-2.8091787872839391E-2</c:v>
                </c:pt>
                <c:pt idx="258">
                  <c:v>-2.8541655564242208E-2</c:v>
                </c:pt>
                <c:pt idx="259">
                  <c:v>-2.8999206890736706E-2</c:v>
                </c:pt>
                <c:pt idx="260">
                  <c:v>-2.9417810901912478E-2</c:v>
                </c:pt>
                <c:pt idx="261">
                  <c:v>-2.9879769630781872E-2</c:v>
                </c:pt>
                <c:pt idx="262">
                  <c:v>-3.0328076769967904E-2</c:v>
                </c:pt>
                <c:pt idx="263">
                  <c:v>-3.0727895385420034E-2</c:v>
                </c:pt>
                <c:pt idx="264">
                  <c:v>-3.1168268123178355E-2</c:v>
                </c:pt>
                <c:pt idx="265">
                  <c:v>-3.1592958631757151E-2</c:v>
                </c:pt>
                <c:pt idx="266">
                  <c:v>-3.2013133239616465E-2</c:v>
                </c:pt>
                <c:pt idx="267">
                  <c:v>-3.2423330537962758E-2</c:v>
                </c:pt>
                <c:pt idx="268">
                  <c:v>-3.2810272882107305E-2</c:v>
                </c:pt>
                <c:pt idx="269">
                  <c:v>-3.3235260284479817E-2</c:v>
                </c:pt>
                <c:pt idx="270">
                  <c:v>-3.3635845364890005E-2</c:v>
                </c:pt>
                <c:pt idx="271">
                  <c:v>-3.4018661334374589E-2</c:v>
                </c:pt>
                <c:pt idx="272">
                  <c:v>-3.4386447451123792E-2</c:v>
                </c:pt>
                <c:pt idx="273">
                  <c:v>-3.4742585997093955E-2</c:v>
                </c:pt>
                <c:pt idx="274">
                  <c:v>-3.5121637606513212E-2</c:v>
                </c:pt>
                <c:pt idx="275">
                  <c:v>-3.5479285085705026E-2</c:v>
                </c:pt>
                <c:pt idx="276">
                  <c:v>-3.5852109225367912E-2</c:v>
                </c:pt>
                <c:pt idx="277">
                  <c:v>-3.6176901387600435E-2</c:v>
                </c:pt>
                <c:pt idx="278">
                  <c:v>-3.6524707290356784E-2</c:v>
                </c:pt>
                <c:pt idx="279">
                  <c:v>-3.684129855297974E-2</c:v>
                </c:pt>
                <c:pt idx="280">
                  <c:v>-3.7177023682824883E-2</c:v>
                </c:pt>
                <c:pt idx="281">
                  <c:v>-3.7474178220860466E-2</c:v>
                </c:pt>
                <c:pt idx="282">
                  <c:v>-3.7750474026859049E-2</c:v>
                </c:pt>
                <c:pt idx="283">
                  <c:v>-3.8015266457482488E-2</c:v>
                </c:pt>
                <c:pt idx="284">
                  <c:v>-3.832032880481917E-2</c:v>
                </c:pt>
                <c:pt idx="285">
                  <c:v>-3.8574573385154798E-2</c:v>
                </c:pt>
                <c:pt idx="286">
                  <c:v>-3.8835656118716255E-2</c:v>
                </c:pt>
                <c:pt idx="287">
                  <c:v>-3.9066265082358331E-2</c:v>
                </c:pt>
                <c:pt idx="288">
                  <c:v>-3.9319382504705735E-2</c:v>
                </c:pt>
                <c:pt idx="289">
                  <c:v>-3.9507491972096132E-2</c:v>
                </c:pt>
                <c:pt idx="290">
                  <c:v>-3.9719343312984379E-2</c:v>
                </c:pt>
                <c:pt idx="291">
                  <c:v>-3.9916391625365644E-2</c:v>
                </c:pt>
                <c:pt idx="292">
                  <c:v>-4.0148901044173069E-2</c:v>
                </c:pt>
                <c:pt idx="293">
                  <c:v>-4.0292518950457379E-2</c:v>
                </c:pt>
                <c:pt idx="294">
                  <c:v>-4.0427726717341517E-2</c:v>
                </c:pt>
                <c:pt idx="295">
                  <c:v>-4.0570793896583079E-2</c:v>
                </c:pt>
                <c:pt idx="296">
                  <c:v>-4.0772863540038451E-2</c:v>
                </c:pt>
                <c:pt idx="297">
                  <c:v>-4.0897837198674458E-2</c:v>
                </c:pt>
                <c:pt idx="298">
                  <c:v>-4.0943773391122096E-2</c:v>
                </c:pt>
                <c:pt idx="299">
                  <c:v>-4.1038218918244274E-2</c:v>
                </c:pt>
                <c:pt idx="300">
                  <c:v>-4.1097267559398853E-2</c:v>
                </c:pt>
                <c:pt idx="301">
                  <c:v>-4.1177021883751108E-2</c:v>
                </c:pt>
                <c:pt idx="302">
                  <c:v>-4.1244368615234894E-2</c:v>
                </c:pt>
                <c:pt idx="303">
                  <c:v>-4.1315470738601812E-2</c:v>
                </c:pt>
                <c:pt idx="304">
                  <c:v>-4.1329394015520327E-2</c:v>
                </c:pt>
                <c:pt idx="305">
                  <c:v>-4.1337606792935966E-2</c:v>
                </c:pt>
                <c:pt idx="306">
                  <c:v>-4.1298657489790946E-2</c:v>
                </c:pt>
                <c:pt idx="307">
                  <c:v>-4.1255621765072525E-2</c:v>
                </c:pt>
                <c:pt idx="308">
                  <c:v>-4.1271996957850443E-2</c:v>
                </c:pt>
                <c:pt idx="309">
                  <c:v>-4.1234665301459639E-2</c:v>
                </c:pt>
                <c:pt idx="310">
                  <c:v>-4.115714174067131E-2</c:v>
                </c:pt>
                <c:pt idx="311">
                  <c:v>-4.1009393676002426E-2</c:v>
                </c:pt>
                <c:pt idx="312">
                  <c:v>-4.0991721363716593E-2</c:v>
                </c:pt>
                <c:pt idx="313">
                  <c:v>-4.0814263741523416E-2</c:v>
                </c:pt>
                <c:pt idx="314">
                  <c:v>-4.0716774227331387E-2</c:v>
                </c:pt>
                <c:pt idx="315">
                  <c:v>-4.053952941633443E-2</c:v>
                </c:pt>
                <c:pt idx="316">
                  <c:v>-4.0363572304933815E-2</c:v>
                </c:pt>
                <c:pt idx="317">
                  <c:v>-4.0214600317415472E-2</c:v>
                </c:pt>
                <c:pt idx="318">
                  <c:v>-3.9993481132404807E-2</c:v>
                </c:pt>
                <c:pt idx="319">
                  <c:v>-3.9838537425191556E-2</c:v>
                </c:pt>
                <c:pt idx="320">
                  <c:v>-3.9582084664345984E-2</c:v>
                </c:pt>
                <c:pt idx="321">
                  <c:v>-3.931043061273104E-2</c:v>
                </c:pt>
                <c:pt idx="322">
                  <c:v>-3.9116283922338291E-2</c:v>
                </c:pt>
                <c:pt idx="323">
                  <c:v>-3.8781714548954405E-2</c:v>
                </c:pt>
                <c:pt idx="324">
                  <c:v>-3.8562442316172452E-2</c:v>
                </c:pt>
                <c:pt idx="325">
                  <c:v>-3.8169048750697321E-2</c:v>
                </c:pt>
                <c:pt idx="326">
                  <c:v>-3.7921122454767087E-2</c:v>
                </c:pt>
                <c:pt idx="327">
                  <c:v>-3.7542628147325841E-2</c:v>
                </c:pt>
                <c:pt idx="328">
                  <c:v>-3.7209099348867625E-2</c:v>
                </c:pt>
                <c:pt idx="329">
                  <c:v>-3.6860302825490243E-2</c:v>
                </c:pt>
                <c:pt idx="330">
                  <c:v>-3.6490237024224881E-2</c:v>
                </c:pt>
                <c:pt idx="331">
                  <c:v>-3.6118877018435247E-2</c:v>
                </c:pt>
                <c:pt idx="332">
                  <c:v>-3.5630012129414412E-2</c:v>
                </c:pt>
                <c:pt idx="333">
                  <c:v>-3.5211443255728725E-2</c:v>
                </c:pt>
                <c:pt idx="334">
                  <c:v>-3.4813456868398346E-2</c:v>
                </c:pt>
                <c:pt idx="335">
                  <c:v>-3.4377959893699683E-2</c:v>
                </c:pt>
                <c:pt idx="336">
                  <c:v>-3.392198689050846E-2</c:v>
                </c:pt>
                <c:pt idx="337">
                  <c:v>-3.3385109504756066E-2</c:v>
                </c:pt>
                <c:pt idx="338">
                  <c:v>-3.2973414641785687E-2</c:v>
                </c:pt>
                <c:pt idx="339">
                  <c:v>-3.2372326173825322E-2</c:v>
                </c:pt>
                <c:pt idx="340">
                  <c:v>-3.1819136981448698E-2</c:v>
                </c:pt>
                <c:pt idx="341">
                  <c:v>-3.1399212741568677E-2</c:v>
                </c:pt>
                <c:pt idx="342">
                  <c:v>-3.074757175028342E-2</c:v>
                </c:pt>
                <c:pt idx="343">
                  <c:v>-3.0286530583872623E-2</c:v>
                </c:pt>
                <c:pt idx="344">
                  <c:v>-2.9675011263316287E-2</c:v>
                </c:pt>
                <c:pt idx="345">
                  <c:v>-2.9043328528471218E-2</c:v>
                </c:pt>
                <c:pt idx="346">
                  <c:v>-2.8502595185470686E-2</c:v>
                </c:pt>
                <c:pt idx="347">
                  <c:v>-2.7887469955594546E-2</c:v>
                </c:pt>
                <c:pt idx="348">
                  <c:v>-2.7271260749529985E-2</c:v>
                </c:pt>
                <c:pt idx="349">
                  <c:v>-2.6600657537719563E-2</c:v>
                </c:pt>
                <c:pt idx="350">
                  <c:v>-2.6049188022366582E-2</c:v>
                </c:pt>
                <c:pt idx="351">
                  <c:v>-2.5302577742254445E-2</c:v>
                </c:pt>
                <c:pt idx="352">
                  <c:v>-2.4696235576160852E-2</c:v>
                </c:pt>
                <c:pt idx="353">
                  <c:v>-2.4034390073525216E-2</c:v>
                </c:pt>
                <c:pt idx="354">
                  <c:v>-2.3383126110665869E-2</c:v>
                </c:pt>
                <c:pt idx="355">
                  <c:v>-2.2693026988103687E-2</c:v>
                </c:pt>
                <c:pt idx="356">
                  <c:v>-2.205295635420508E-2</c:v>
                </c:pt>
                <c:pt idx="357">
                  <c:v>-2.1396110075494468E-2</c:v>
                </c:pt>
                <c:pt idx="358">
                  <c:v>-2.0766462858707521E-2</c:v>
                </c:pt>
                <c:pt idx="359">
                  <c:v>-2.004210257865302E-2</c:v>
                </c:pt>
                <c:pt idx="360">
                  <c:v>-1.9302339797735449E-2</c:v>
                </c:pt>
                <c:pt idx="361">
                  <c:v>-1.8566515110366888E-2</c:v>
                </c:pt>
                <c:pt idx="362">
                  <c:v>-1.7963183068313238E-2</c:v>
                </c:pt>
                <c:pt idx="363">
                  <c:v>-1.7205692042953358E-2</c:v>
                </c:pt>
                <c:pt idx="364">
                  <c:v>-1.6577999828421813E-2</c:v>
                </c:pt>
                <c:pt idx="365">
                  <c:v>-1.5830378728241411E-2</c:v>
                </c:pt>
                <c:pt idx="366">
                  <c:v>-1.5134344882565723E-2</c:v>
                </c:pt>
                <c:pt idx="367">
                  <c:v>-1.4372642745470413E-2</c:v>
                </c:pt>
                <c:pt idx="368">
                  <c:v>-1.3719892642040772E-2</c:v>
                </c:pt>
                <c:pt idx="369">
                  <c:v>-1.2955027234862457E-2</c:v>
                </c:pt>
                <c:pt idx="370">
                  <c:v>-1.2410650574430859E-2</c:v>
                </c:pt>
                <c:pt idx="371">
                  <c:v>-1.1649900821165862E-2</c:v>
                </c:pt>
                <c:pt idx="372">
                  <c:v>-1.1076192254269989E-2</c:v>
                </c:pt>
                <c:pt idx="373">
                  <c:v>-1.0373114676343042E-2</c:v>
                </c:pt>
                <c:pt idx="374">
                  <c:v>-9.8343153220685244E-3</c:v>
                </c:pt>
                <c:pt idx="375">
                  <c:v>-9.1797849126661769E-3</c:v>
                </c:pt>
                <c:pt idx="376">
                  <c:v>-8.3904245593095367E-3</c:v>
                </c:pt>
                <c:pt idx="377">
                  <c:v>-7.9587857968464217E-3</c:v>
                </c:pt>
                <c:pt idx="378">
                  <c:v>-7.2868731674052209E-3</c:v>
                </c:pt>
                <c:pt idx="379">
                  <c:v>-6.6214421492358996E-3</c:v>
                </c:pt>
                <c:pt idx="380">
                  <c:v>-6.0131470678765897E-3</c:v>
                </c:pt>
                <c:pt idx="381">
                  <c:v>-5.5378778846018675E-3</c:v>
                </c:pt>
                <c:pt idx="382">
                  <c:v>-5.0825616785327363E-3</c:v>
                </c:pt>
                <c:pt idx="383">
                  <c:v>-4.6418231375034771E-3</c:v>
                </c:pt>
                <c:pt idx="384">
                  <c:v>-4.1217034641510275E-3</c:v>
                </c:pt>
                <c:pt idx="385">
                  <c:v>-3.6947295204052058E-3</c:v>
                </c:pt>
                <c:pt idx="386">
                  <c:v>-3.3570605316000646E-3</c:v>
                </c:pt>
                <c:pt idx="387">
                  <c:v>-2.9115066003167073E-3</c:v>
                </c:pt>
                <c:pt idx="388">
                  <c:v>-2.6600056846932257E-3</c:v>
                </c:pt>
                <c:pt idx="389">
                  <c:v>-2.3223730225562789E-3</c:v>
                </c:pt>
                <c:pt idx="390">
                  <c:v>-2.1643024120398674E-3</c:v>
                </c:pt>
                <c:pt idx="391">
                  <c:v>-1.9301462018925103E-3</c:v>
                </c:pt>
                <c:pt idx="392">
                  <c:v>-1.7216021856138602E-3</c:v>
                </c:pt>
                <c:pt idx="393">
                  <c:v>-1.6324924681713621E-3</c:v>
                </c:pt>
                <c:pt idx="394">
                  <c:v>-1.6959257690076918E-3</c:v>
                </c:pt>
                <c:pt idx="395">
                  <c:v>-1.740779636754286E-3</c:v>
                </c:pt>
                <c:pt idx="396">
                  <c:v>-1.7306382191018543E-3</c:v>
                </c:pt>
                <c:pt idx="397">
                  <c:v>-1.7206391369206792E-3</c:v>
                </c:pt>
                <c:pt idx="398">
                  <c:v>-1.7817157573586651E-3</c:v>
                </c:pt>
                <c:pt idx="399">
                  <c:v>-1.7904036381990729E-3</c:v>
                </c:pt>
                <c:pt idx="400">
                  <c:v>-1.8286718633940546E-3</c:v>
                </c:pt>
                <c:pt idx="401">
                  <c:v>-1.9247158208065829E-3</c:v>
                </c:pt>
                <c:pt idx="402">
                  <c:v>-1.9276786751966646E-3</c:v>
                </c:pt>
                <c:pt idx="403">
                  <c:v>-1.8025300444049208E-3</c:v>
                </c:pt>
                <c:pt idx="404">
                  <c:v>-1.8179985799881837E-3</c:v>
                </c:pt>
                <c:pt idx="405">
                  <c:v>-1.8495677471909167E-3</c:v>
                </c:pt>
                <c:pt idx="406">
                  <c:v>-1.7994884624196739E-3</c:v>
                </c:pt>
                <c:pt idx="407">
                  <c:v>-1.906549830426596E-3</c:v>
                </c:pt>
                <c:pt idx="408">
                  <c:v>-1.9132460309247701E-3</c:v>
                </c:pt>
                <c:pt idx="409">
                  <c:v>-1.7111204391650481E-3</c:v>
                </c:pt>
                <c:pt idx="410">
                  <c:v>-1.6767774030077287E-3</c:v>
                </c:pt>
                <c:pt idx="411">
                  <c:v>-1.7362272137036172E-3</c:v>
                </c:pt>
                <c:pt idx="412">
                  <c:v>-1.7952736917814238E-3</c:v>
                </c:pt>
                <c:pt idx="413">
                  <c:v>-1.6488365827767304E-3</c:v>
                </c:pt>
                <c:pt idx="414">
                  <c:v>-1.5406090709890186E-3</c:v>
                </c:pt>
                <c:pt idx="415">
                  <c:v>-1.5339582221233494E-3</c:v>
                </c:pt>
                <c:pt idx="416">
                  <c:v>-1.5609404044725772E-3</c:v>
                </c:pt>
                <c:pt idx="417">
                  <c:v>-1.4354941828347012E-3</c:v>
                </c:pt>
                <c:pt idx="418">
                  <c:v>-1.2850956002382341E-3</c:v>
                </c:pt>
                <c:pt idx="419">
                  <c:v>-1.2576959477789973E-3</c:v>
                </c:pt>
                <c:pt idx="420">
                  <c:v>-1.2531543285785041E-3</c:v>
                </c:pt>
                <c:pt idx="421">
                  <c:v>-1.1584722649841395E-3</c:v>
                </c:pt>
                <c:pt idx="422">
                  <c:v>-1.0671204223127173E-3</c:v>
                </c:pt>
                <c:pt idx="423">
                  <c:v>-9.8275644907352966E-4</c:v>
                </c:pt>
                <c:pt idx="424">
                  <c:v>-8.4553192546554801E-4</c:v>
                </c:pt>
                <c:pt idx="425">
                  <c:v>-6.9791947742514626E-4</c:v>
                </c:pt>
                <c:pt idx="426">
                  <c:v>-5.4133182558868675E-4</c:v>
                </c:pt>
                <c:pt idx="427">
                  <c:v>-4.5176674446201215E-4</c:v>
                </c:pt>
                <c:pt idx="428">
                  <c:v>-3.7850408850637063E-4</c:v>
                </c:pt>
                <c:pt idx="429">
                  <c:v>-2.708306125345783E-4</c:v>
                </c:pt>
                <c:pt idx="430">
                  <c:v>-1.0804008434467383E-4</c:v>
                </c:pt>
                <c:pt idx="431">
                  <c:v>1.2056660376202899E-4</c:v>
                </c:pt>
                <c:pt idx="432">
                  <c:v>2.4568132457891689E-4</c:v>
                </c:pt>
                <c:pt idx="433">
                  <c:v>3.7798860674453927E-4</c:v>
                </c:pt>
                <c:pt idx="434">
                  <c:v>6.1816552664240021E-4</c:v>
                </c:pt>
                <c:pt idx="435">
                  <c:v>7.5451054592673428E-4</c:v>
                </c:pt>
                <c:pt idx="436">
                  <c:v>9.8774585517369395E-4</c:v>
                </c:pt>
                <c:pt idx="437">
                  <c:v>1.1109095339666974E-3</c:v>
                </c:pt>
                <c:pt idx="438">
                  <c:v>1.3412668697750374E-3</c:v>
                </c:pt>
                <c:pt idx="439">
                  <c:v>1.6102573370834761E-3</c:v>
                </c:pt>
                <c:pt idx="440">
                  <c:v>1.7314400414196185E-3</c:v>
                </c:pt>
                <c:pt idx="441">
                  <c:v>1.981531602031239E-3</c:v>
                </c:pt>
                <c:pt idx="442">
                  <c:v>2.1815942038986846E-3</c:v>
                </c:pt>
                <c:pt idx="443">
                  <c:v>2.3942122652896858E-3</c:v>
                </c:pt>
                <c:pt idx="444">
                  <c:v>2.7286574897912308E-3</c:v>
                </c:pt>
                <c:pt idx="445">
                  <c:v>2.9253768823027104E-3</c:v>
                </c:pt>
                <c:pt idx="446">
                  <c:v>3.1702752133443424E-3</c:v>
                </c:pt>
                <c:pt idx="447">
                  <c:v>3.4304626575251129E-3</c:v>
                </c:pt>
                <c:pt idx="448">
                  <c:v>3.7538319362680483E-3</c:v>
                </c:pt>
                <c:pt idx="449">
                  <c:v>4.00157387046568E-3</c:v>
                </c:pt>
                <c:pt idx="450">
                  <c:v>4.2153726631162236E-3</c:v>
                </c:pt>
                <c:pt idx="451">
                  <c:v>4.6130995882197046E-3</c:v>
                </c:pt>
                <c:pt idx="452">
                  <c:v>4.8805684093463086E-3</c:v>
                </c:pt>
                <c:pt idx="453">
                  <c:v>5.2088658659052434E-3</c:v>
                </c:pt>
                <c:pt idx="454">
                  <c:v>5.4747417808256871E-3</c:v>
                </c:pt>
                <c:pt idx="455">
                  <c:v>5.8483059873187249E-3</c:v>
                </c:pt>
                <c:pt idx="456">
                  <c:v>6.1675107834153198E-3</c:v>
                </c:pt>
                <c:pt idx="457">
                  <c:v>6.4983779480832227E-3</c:v>
                </c:pt>
                <c:pt idx="458">
                  <c:v>6.8248451772599528E-3</c:v>
                </c:pt>
                <c:pt idx="459">
                  <c:v>7.0859795039273088E-3</c:v>
                </c:pt>
                <c:pt idx="460">
                  <c:v>7.514048520634975E-3</c:v>
                </c:pt>
                <c:pt idx="461">
                  <c:v>7.8702282029001758E-3</c:v>
                </c:pt>
                <c:pt idx="462">
                  <c:v>8.2222422540753071E-3</c:v>
                </c:pt>
                <c:pt idx="463">
                  <c:v>8.5080790794598293E-3</c:v>
                </c:pt>
                <c:pt idx="464">
                  <c:v>8.958148327491533E-3</c:v>
                </c:pt>
                <c:pt idx="465">
                  <c:v>9.2728495035639402E-3</c:v>
                </c:pt>
                <c:pt idx="466">
                  <c:v>9.7125719069400818E-3</c:v>
                </c:pt>
                <c:pt idx="467">
                  <c:v>1.00852664574827E-2</c:v>
                </c:pt>
                <c:pt idx="468">
                  <c:v>1.0458586194773967E-2</c:v>
                </c:pt>
                <c:pt idx="469">
                  <c:v>1.0879870890321719E-2</c:v>
                </c:pt>
                <c:pt idx="470">
                  <c:v>1.1324024939795396E-2</c:v>
                </c:pt>
                <c:pt idx="471">
                  <c:v>1.1649405769132481E-2</c:v>
                </c:pt>
                <c:pt idx="472">
                  <c:v>1.2097650866371268E-2</c:v>
                </c:pt>
                <c:pt idx="473">
                  <c:v>1.2541753296485714E-2</c:v>
                </c:pt>
                <c:pt idx="474">
                  <c:v>1.2918603353647029E-2</c:v>
                </c:pt>
                <c:pt idx="475">
                  <c:v>1.3349285085705098E-2</c:v>
                </c:pt>
                <c:pt idx="476">
                  <c:v>1.379419372478613E-2</c:v>
                </c:pt>
                <c:pt idx="477">
                  <c:v>1.420186616362884E-2</c:v>
                </c:pt>
                <c:pt idx="478">
                  <c:v>1.4618414607025676E-2</c:v>
                </c:pt>
                <c:pt idx="479">
                  <c:v>1.5126870383819546E-2</c:v>
                </c:pt>
                <c:pt idx="480">
                  <c:v>1.5543651991543839E-2</c:v>
                </c:pt>
                <c:pt idx="481">
                  <c:v>1.5977561523823347E-2</c:v>
                </c:pt>
                <c:pt idx="482">
                  <c:v>1.6456244780768792E-2</c:v>
                </c:pt>
                <c:pt idx="483">
                  <c:v>1.6883003776472005E-2</c:v>
                </c:pt>
                <c:pt idx="484">
                  <c:v>1.7325951165167663E-2</c:v>
                </c:pt>
                <c:pt idx="485">
                  <c:v>1.777930091844665E-2</c:v>
                </c:pt>
                <c:pt idx="486">
                  <c:v>1.8268231668779555E-2</c:v>
                </c:pt>
                <c:pt idx="487">
                  <c:v>1.8711488491268524E-2</c:v>
                </c:pt>
                <c:pt idx="488">
                  <c:v>1.9170597708994819E-2</c:v>
                </c:pt>
                <c:pt idx="489">
                  <c:v>1.9640377463619352E-2</c:v>
                </c:pt>
                <c:pt idx="490">
                  <c:v>2.0097810901912594E-2</c:v>
                </c:pt>
                <c:pt idx="491">
                  <c:v>2.0590744053635812E-2</c:v>
                </c:pt>
                <c:pt idx="492">
                  <c:v>2.1048684733353862E-2</c:v>
                </c:pt>
                <c:pt idx="493">
                  <c:v>2.1499207839856482E-2</c:v>
                </c:pt>
                <c:pt idx="494">
                  <c:v>2.1981955371837003E-2</c:v>
                </c:pt>
                <c:pt idx="495">
                  <c:v>2.2448885542640795E-2</c:v>
                </c:pt>
                <c:pt idx="496">
                  <c:v>2.2907525122640493E-2</c:v>
                </c:pt>
                <c:pt idx="497">
                  <c:v>2.3392604643533099E-2</c:v>
                </c:pt>
                <c:pt idx="498">
                  <c:v>2.3866599345990447E-2</c:v>
                </c:pt>
                <c:pt idx="499">
                  <c:v>2.4314151118144722E-2</c:v>
                </c:pt>
                <c:pt idx="500">
                  <c:v>2.4790022453349769E-2</c:v>
                </c:pt>
                <c:pt idx="501">
                  <c:v>2.5255924887263637E-2</c:v>
                </c:pt>
                <c:pt idx="502">
                  <c:v>2.5713693876098509E-2</c:v>
                </c:pt>
                <c:pt idx="503">
                  <c:v>2.6188699913484326E-2</c:v>
                </c:pt>
                <c:pt idx="504">
                  <c:v>2.6651889215864089E-2</c:v>
                </c:pt>
                <c:pt idx="505">
                  <c:v>2.7106836405718593E-2</c:v>
                </c:pt>
                <c:pt idx="506">
                  <c:v>2.7574324736868716E-2</c:v>
                </c:pt>
                <c:pt idx="507">
                  <c:v>2.8021787872839377E-2</c:v>
                </c:pt>
                <c:pt idx="508">
                  <c:v>2.8471655564242138E-2</c:v>
                </c:pt>
                <c:pt idx="509">
                  <c:v>2.8929206890736692E-2</c:v>
                </c:pt>
                <c:pt idx="510">
                  <c:v>2.9365748619360921E-2</c:v>
                </c:pt>
                <c:pt idx="511">
                  <c:v>2.9800051308023656E-2</c:v>
                </c:pt>
                <c:pt idx="512">
                  <c:v>3.02680767699679E-2</c:v>
                </c:pt>
                <c:pt idx="513">
                  <c:v>3.0681165296855939E-2</c:v>
                </c:pt>
                <c:pt idx="514">
                  <c:v>3.1098268123178285E-2</c:v>
                </c:pt>
                <c:pt idx="515">
                  <c:v>3.150930091844667E-2</c:v>
                </c:pt>
                <c:pt idx="516">
                  <c:v>3.192595116516761E-2</c:v>
                </c:pt>
                <c:pt idx="517">
                  <c:v>3.2353330537962854E-2</c:v>
                </c:pt>
                <c:pt idx="518">
                  <c:v>3.2774476034583999E-2</c:v>
                </c:pt>
                <c:pt idx="519">
                  <c:v>3.3161389089433668E-2</c:v>
                </c:pt>
                <c:pt idx="520">
                  <c:v>3.3544661686472632E-2</c:v>
                </c:pt>
                <c:pt idx="521">
                  <c:v>3.3921354330860243E-2</c:v>
                </c:pt>
                <c:pt idx="522">
                  <c:v>3.4316447451123722E-2</c:v>
                </c:pt>
                <c:pt idx="523">
                  <c:v>3.4704154792151387E-2</c:v>
                </c:pt>
                <c:pt idx="524">
                  <c:v>3.5049113435584034E-2</c:v>
                </c:pt>
                <c:pt idx="525">
                  <c:v>3.5403478090513973E-2</c:v>
                </c:pt>
                <c:pt idx="526">
                  <c:v>3.5776168963115029E-2</c:v>
                </c:pt>
                <c:pt idx="527">
                  <c:v>3.6099306168746625E-2</c:v>
                </c:pt>
                <c:pt idx="528">
                  <c:v>3.6426094767487316E-2</c:v>
                </c:pt>
                <c:pt idx="529">
                  <c:v>3.6750331182241525E-2</c:v>
                </c:pt>
                <c:pt idx="530">
                  <c:v>3.7051698920845644E-2</c:v>
                </c:pt>
                <c:pt idx="531">
                  <c:v>3.7394178220860497E-2</c:v>
                </c:pt>
                <c:pt idx="532">
                  <c:v>3.7686479924240734E-2</c:v>
                </c:pt>
                <c:pt idx="533">
                  <c:v>3.7945266457482474E-2</c:v>
                </c:pt>
                <c:pt idx="534">
                  <c:v>3.8261035639569341E-2</c:v>
                </c:pt>
                <c:pt idx="535">
                  <c:v>3.852549626913665E-2</c:v>
                </c:pt>
                <c:pt idx="536">
                  <c:v>3.8750610537301E-2</c:v>
                </c:pt>
                <c:pt idx="537">
                  <c:v>3.9016265082358226E-2</c:v>
                </c:pt>
                <c:pt idx="538">
                  <c:v>3.9239382504705766E-2</c:v>
                </c:pt>
                <c:pt idx="539">
                  <c:v>3.9482138366207176E-2</c:v>
                </c:pt>
                <c:pt idx="540">
                  <c:v>3.9658265391168845E-2</c:v>
                </c:pt>
                <c:pt idx="541">
                  <c:v>3.9876842823884984E-2</c:v>
                </c:pt>
                <c:pt idx="542">
                  <c:v>4.0014845177260061E-2</c:v>
                </c:pt>
                <c:pt idx="543">
                  <c:v>4.0195371431888172E-2</c:v>
                </c:pt>
                <c:pt idx="544">
                  <c:v>4.0367510783415383E-2</c:v>
                </c:pt>
                <c:pt idx="545">
                  <c:v>4.052079389658314E-2</c:v>
                </c:pt>
                <c:pt idx="546">
                  <c:v>4.0622863540038467E-2</c:v>
                </c:pt>
                <c:pt idx="547">
                  <c:v>4.0778485687986477E-2</c:v>
                </c:pt>
                <c:pt idx="548">
                  <c:v>4.0882668079065432E-2</c:v>
                </c:pt>
                <c:pt idx="549">
                  <c:v>4.1008218918244577E-2</c:v>
                </c:pt>
                <c:pt idx="550">
                  <c:v>4.107537915548154E-2</c:v>
                </c:pt>
                <c:pt idx="551">
                  <c:v>4.1162505892764545E-2</c:v>
                </c:pt>
                <c:pt idx="552">
                  <c:v>4.1144368615234628E-2</c:v>
                </c:pt>
                <c:pt idx="553">
                  <c:v>4.1247099407769772E-2</c:v>
                </c:pt>
                <c:pt idx="554">
                  <c:v>4.1249394015520024E-2</c:v>
                </c:pt>
                <c:pt idx="555">
                  <c:v>4.1216474537015935E-2</c:v>
                </c:pt>
                <c:pt idx="556">
                  <c:v>4.1211166382275344E-2</c:v>
                </c:pt>
                <c:pt idx="557">
                  <c:v>4.123949268589483E-2</c:v>
                </c:pt>
                <c:pt idx="558">
                  <c:v>4.1167248572061443E-2</c:v>
                </c:pt>
                <c:pt idx="559">
                  <c:v>4.1124665301459362E-2</c:v>
                </c:pt>
                <c:pt idx="560">
                  <c:v>4.1027141740671402E-2</c:v>
                </c:pt>
                <c:pt idx="561">
                  <c:v>4.0959393676002653E-2</c:v>
                </c:pt>
                <c:pt idx="562">
                  <c:v>4.0832207800462095E-2</c:v>
                </c:pt>
                <c:pt idx="563">
                  <c:v>4.0754263741523411E-2</c:v>
                </c:pt>
                <c:pt idx="564">
                  <c:v>4.0577745855173541E-2</c:v>
                </c:pt>
                <c:pt idx="565">
                  <c:v>4.0525282744157731E-2</c:v>
                </c:pt>
                <c:pt idx="566">
                  <c:v>4.0284476832013583E-2</c:v>
                </c:pt>
                <c:pt idx="567">
                  <c:v>4.0151241936481119E-2</c:v>
                </c:pt>
                <c:pt idx="568">
                  <c:v>3.9999169192712125E-2</c:v>
                </c:pt>
                <c:pt idx="569">
                  <c:v>3.9767566410870037E-2</c:v>
                </c:pt>
                <c:pt idx="570">
                  <c:v>3.9572238037644314E-2</c:v>
                </c:pt>
                <c:pt idx="571">
                  <c:v>3.9271720025544854E-2</c:v>
                </c:pt>
                <c:pt idx="572">
                  <c:v>3.9003876043897989E-2</c:v>
                </c:pt>
                <c:pt idx="573">
                  <c:v>3.8755223142514506E-2</c:v>
                </c:pt>
                <c:pt idx="574">
                  <c:v>3.8417824093185504E-2</c:v>
                </c:pt>
                <c:pt idx="575">
                  <c:v>3.8129048750697281E-2</c:v>
                </c:pt>
                <c:pt idx="576">
                  <c:v>3.7841122454767062E-2</c:v>
                </c:pt>
                <c:pt idx="577">
                  <c:v>3.747035866259868E-2</c:v>
                </c:pt>
                <c:pt idx="578">
                  <c:v>3.7131594497874121E-2</c:v>
                </c:pt>
                <c:pt idx="579">
                  <c:v>3.6840302825490528E-2</c:v>
                </c:pt>
                <c:pt idx="580">
                  <c:v>3.6440237024225192E-2</c:v>
                </c:pt>
                <c:pt idx="581">
                  <c:v>3.6028877018435157E-2</c:v>
                </c:pt>
                <c:pt idx="582">
                  <c:v>3.5552600652961425E-2</c:v>
                </c:pt>
                <c:pt idx="583">
                  <c:v>3.512144325572869E-2</c:v>
                </c:pt>
                <c:pt idx="584">
                  <c:v>3.4749059595526904E-2</c:v>
                </c:pt>
                <c:pt idx="585">
                  <c:v>3.4242078283719501E-2</c:v>
                </c:pt>
                <c:pt idx="586">
                  <c:v>3.3851986890508057E-2</c:v>
                </c:pt>
                <c:pt idx="587">
                  <c:v>3.3358126148147121E-2</c:v>
                </c:pt>
                <c:pt idx="588">
                  <c:v>3.2851212727335849E-2</c:v>
                </c:pt>
                <c:pt idx="589">
                  <c:v>3.2302326173825668E-2</c:v>
                </c:pt>
                <c:pt idx="590">
                  <c:v>3.1760422337891753E-2</c:v>
                </c:pt>
                <c:pt idx="591">
                  <c:v>3.1339212741568229E-2</c:v>
                </c:pt>
                <c:pt idx="592">
                  <c:v>3.0729261579382383E-2</c:v>
                </c:pt>
                <c:pt idx="593">
                  <c:v>3.0164981589072853E-2</c:v>
                </c:pt>
                <c:pt idx="594">
                  <c:v>2.9590511537580105E-2</c:v>
                </c:pt>
                <c:pt idx="595">
                  <c:v>2.8979170660455494E-2</c:v>
                </c:pt>
                <c:pt idx="596">
                  <c:v>2.8359737744147989E-2</c:v>
                </c:pt>
                <c:pt idx="597">
                  <c:v>2.7781662624060288E-2</c:v>
                </c:pt>
                <c:pt idx="598">
                  <c:v>2.7166723900693607E-2</c:v>
                </c:pt>
                <c:pt idx="599">
                  <c:v>2.653144747896477E-2</c:v>
                </c:pt>
                <c:pt idx="600">
                  <c:v>2.5903220859125192E-2</c:v>
                </c:pt>
                <c:pt idx="601">
                  <c:v>2.5289088427745188E-2</c:v>
                </c:pt>
                <c:pt idx="602">
                  <c:v>2.458028809265056E-2</c:v>
                </c:pt>
                <c:pt idx="603">
                  <c:v>2.4004390073525145E-2</c:v>
                </c:pt>
                <c:pt idx="604">
                  <c:v>2.3317114638096922E-2</c:v>
                </c:pt>
                <c:pt idx="605">
                  <c:v>2.2699997198258201E-2</c:v>
                </c:pt>
                <c:pt idx="606">
                  <c:v>2.202075244809143E-2</c:v>
                </c:pt>
                <c:pt idx="607">
                  <c:v>2.1344752849201912E-2</c:v>
                </c:pt>
                <c:pt idx="608">
                  <c:v>2.0656170238701546E-2</c:v>
                </c:pt>
                <c:pt idx="609">
                  <c:v>1.99019588659443E-2</c:v>
                </c:pt>
                <c:pt idx="610">
                  <c:v>1.9311916630206094E-2</c:v>
                </c:pt>
                <c:pt idx="611">
                  <c:v>1.8578515110366442E-2</c:v>
                </c:pt>
                <c:pt idx="612">
                  <c:v>1.7871132807531429E-2</c:v>
                </c:pt>
                <c:pt idx="613">
                  <c:v>1.7209011060027452E-2</c:v>
                </c:pt>
                <c:pt idx="614">
                  <c:v>1.6440417738489019E-2</c:v>
                </c:pt>
                <c:pt idx="615">
                  <c:v>1.5765378728241339E-2</c:v>
                </c:pt>
                <c:pt idx="616">
                  <c:v>1.5079344882565258E-2</c:v>
                </c:pt>
                <c:pt idx="617">
                  <c:v>1.4408642745470761E-2</c:v>
                </c:pt>
                <c:pt idx="618">
                  <c:v>1.3677493029480008E-2</c:v>
                </c:pt>
                <c:pt idx="619">
                  <c:v>1.2944581978158315E-2</c:v>
                </c:pt>
                <c:pt idx="620">
                  <c:v>1.237230744382143E-2</c:v>
                </c:pt>
                <c:pt idx="621">
                  <c:v>1.1640131087781648E-2</c:v>
                </c:pt>
                <c:pt idx="622">
                  <c:v>1.0992966885179905E-2</c:v>
                </c:pt>
                <c:pt idx="623">
                  <c:v>1.0259307000707504E-2</c:v>
                </c:pt>
                <c:pt idx="624">
                  <c:v>9.6849181436876181E-3</c:v>
                </c:pt>
                <c:pt idx="625">
                  <c:v>9.0888424633867159E-3</c:v>
                </c:pt>
                <c:pt idx="626">
                  <c:v>8.4133966973047591E-3</c:v>
                </c:pt>
                <c:pt idx="627">
                  <c:v>7.9016901830887328E-3</c:v>
                </c:pt>
                <c:pt idx="628">
                  <c:v>7.2915481385594852E-3</c:v>
                </c:pt>
                <c:pt idx="629">
                  <c:v>6.669442149235847E-3</c:v>
                </c:pt>
                <c:pt idx="630">
                  <c:v>6.1205975327069326E-3</c:v>
                </c:pt>
                <c:pt idx="631">
                  <c:v>5.5768147114752115E-3</c:v>
                </c:pt>
                <c:pt idx="632">
                  <c:v>5.0359255321869301E-3</c:v>
                </c:pt>
                <c:pt idx="633">
                  <c:v>4.6070127280729775E-3</c:v>
                </c:pt>
                <c:pt idx="634">
                  <c:v>4.1697349049246712E-3</c:v>
                </c:pt>
                <c:pt idx="635">
                  <c:v>3.7092461936301668E-3</c:v>
                </c:pt>
                <c:pt idx="636">
                  <c:v>3.3859443702210362E-3</c:v>
                </c:pt>
                <c:pt idx="637">
                  <c:v>2.9466430499440893E-3</c:v>
                </c:pt>
                <c:pt idx="638">
                  <c:v>2.6380056846935923E-3</c:v>
                </c:pt>
                <c:pt idx="639">
                  <c:v>2.3367963110437762E-3</c:v>
                </c:pt>
                <c:pt idx="640">
                  <c:v>2.0908150296133493E-3</c:v>
                </c:pt>
                <c:pt idx="641">
                  <c:v>1.8670411340550308E-3</c:v>
                </c:pt>
                <c:pt idx="642">
                  <c:v>1.7232714558783335E-3</c:v>
                </c:pt>
                <c:pt idx="643">
                  <c:v>1.7324924681709347E-3</c:v>
                </c:pt>
                <c:pt idx="644">
                  <c:v>1.685925769007654E-3</c:v>
                </c:pt>
                <c:pt idx="645">
                  <c:v>1.6827859240947513E-3</c:v>
                </c:pt>
                <c:pt idx="646">
                  <c:v>1.6968146852290589E-3</c:v>
                </c:pt>
                <c:pt idx="647">
                  <c:v>1.7906391369202496E-3</c:v>
                </c:pt>
                <c:pt idx="648">
                  <c:v>1.7707714899342086E-3</c:v>
                </c:pt>
                <c:pt idx="649">
                  <c:v>1.8304036381990296E-3</c:v>
                </c:pt>
                <c:pt idx="650">
                  <c:v>1.882290516918822E-3</c:v>
                </c:pt>
                <c:pt idx="651">
                  <c:v>1.8600747534541218E-3</c:v>
                </c:pt>
                <c:pt idx="652">
                  <c:v>1.9476786751966013E-3</c:v>
                </c:pt>
                <c:pt idx="653">
                  <c:v>1.7625300444048808E-3</c:v>
                </c:pt>
                <c:pt idx="654">
                  <c:v>1.804483352082914E-3</c:v>
                </c:pt>
                <c:pt idx="655">
                  <c:v>1.869567747191242E-3</c:v>
                </c:pt>
                <c:pt idx="656">
                  <c:v>1.9117127498750608E-3</c:v>
                </c:pt>
                <c:pt idx="657">
                  <c:v>1.9395598916023549E-3</c:v>
                </c:pt>
                <c:pt idx="658">
                  <c:v>1.8963359655788103E-3</c:v>
                </c:pt>
                <c:pt idx="659">
                  <c:v>1.7809728372167322E-3</c:v>
                </c:pt>
                <c:pt idx="660">
                  <c:v>1.7344759537765153E-3</c:v>
                </c:pt>
                <c:pt idx="661">
                  <c:v>1.7262272137028578E-3</c:v>
                </c:pt>
                <c:pt idx="662">
                  <c:v>1.724363320964345E-3</c:v>
                </c:pt>
                <c:pt idx="663">
                  <c:v>1.6696008961494258E-3</c:v>
                </c:pt>
                <c:pt idx="664">
                  <c:v>1.5963954476775899E-3</c:v>
                </c:pt>
                <c:pt idx="665">
                  <c:v>1.5384013070394442E-3</c:v>
                </c:pt>
                <c:pt idx="666">
                  <c:v>1.5953155505851746E-3</c:v>
                </c:pt>
                <c:pt idx="667">
                  <c:v>1.4857305070229421E-3</c:v>
                </c:pt>
                <c:pt idx="668">
                  <c:v>1.3250956002378023E-3</c:v>
                </c:pt>
                <c:pt idx="669">
                  <c:v>1.2460880880161562E-3</c:v>
                </c:pt>
                <c:pt idx="670">
                  <c:v>1.2231543285787516E-3</c:v>
                </c:pt>
                <c:pt idx="671">
                  <c:v>1.0591338169082809E-3</c:v>
                </c:pt>
                <c:pt idx="672">
                  <c:v>1.0671204223123842E-3</c:v>
                </c:pt>
                <c:pt idx="673">
                  <c:v>1.0250768937705712E-3</c:v>
                </c:pt>
                <c:pt idx="674">
                  <c:v>9.0225663214649199E-4</c:v>
                </c:pt>
                <c:pt idx="675">
                  <c:v>7.2352275486692319E-4</c:v>
                </c:pt>
                <c:pt idx="676">
                  <c:v>5.903802993793561E-4</c:v>
                </c:pt>
                <c:pt idx="677">
                  <c:v>5.0828545104542044E-4</c:v>
                </c:pt>
                <c:pt idx="678">
                  <c:v>2.9612395610179032E-4</c:v>
                </c:pt>
                <c:pt idx="679">
                  <c:v>1.9326845650297075E-4</c:v>
                </c:pt>
                <c:pt idx="680">
                  <c:v>1.0813619755911663E-4</c:v>
                </c:pt>
                <c:pt idx="681">
                  <c:v>-8.3828407760833112E-5</c:v>
                </c:pt>
                <c:pt idx="682">
                  <c:v>-2.256813245789524E-4</c:v>
                </c:pt>
                <c:pt idx="683">
                  <c:v>-4.1460031741530345E-4</c:v>
                </c:pt>
                <c:pt idx="684">
                  <c:v>-6.4278908572118487E-4</c:v>
                </c:pt>
                <c:pt idx="685">
                  <c:v>-7.4272715156087354E-4</c:v>
                </c:pt>
                <c:pt idx="686">
                  <c:v>-9.2479868359646167E-4</c:v>
                </c:pt>
                <c:pt idx="687">
                  <c:v>-1.1125708558812342E-3</c:v>
                </c:pt>
                <c:pt idx="688">
                  <c:v>-1.341266869775648E-3</c:v>
                </c:pt>
                <c:pt idx="689">
                  <c:v>-1.5902573370840667E-3</c:v>
                </c:pt>
                <c:pt idx="690">
                  <c:v>-1.6814400414196795E-3</c:v>
                </c:pt>
                <c:pt idx="691">
                  <c:v>-1.9350144264724811E-3</c:v>
                </c:pt>
                <c:pt idx="692">
                  <c:v>-2.2364430829499571E-3</c:v>
                </c:pt>
                <c:pt idx="693">
                  <c:v>-2.4356217650728373E-3</c:v>
                </c:pt>
                <c:pt idx="694">
                  <c:v>-2.7086574897914883E-3</c:v>
                </c:pt>
                <c:pt idx="695">
                  <c:v>-2.8643138377872912E-3</c:v>
                </c:pt>
                <c:pt idx="696">
                  <c:v>-3.1706388859043533E-3</c:v>
                </c:pt>
                <c:pt idx="697">
                  <c:v>-3.4921972555453928E-3</c:v>
                </c:pt>
                <c:pt idx="698">
                  <c:v>-3.7206418261466756E-3</c:v>
                </c:pt>
                <c:pt idx="699">
                  <c:v>-4.0215738704656445E-3</c:v>
                </c:pt>
                <c:pt idx="700">
                  <c:v>-4.2672675593989906E-3</c:v>
                </c:pt>
                <c:pt idx="701">
                  <c:v>-4.6505949200063013E-3</c:v>
                </c:pt>
                <c:pt idx="702">
                  <c:v>-4.87159974913981E-3</c:v>
                </c:pt>
                <c:pt idx="703">
                  <c:v>-5.2292833431446528E-3</c:v>
                </c:pt>
                <c:pt idx="704">
                  <c:v>-5.4526309272222573E-3</c:v>
                </c:pt>
                <c:pt idx="705">
                  <c:v>-5.8007938965832784E-3</c:v>
                </c:pt>
                <c:pt idx="706">
                  <c:v>-6.182460135777168E-3</c:v>
                </c:pt>
                <c:pt idx="707">
                  <c:v>-6.5083779480834547E-3</c:v>
                </c:pt>
                <c:pt idx="708">
                  <c:v>-6.7728754341741526E-3</c:v>
                </c:pt>
                <c:pt idx="709">
                  <c:v>-7.1459795039269802E-3</c:v>
                </c:pt>
                <c:pt idx="710">
                  <c:v>-7.4716171991407454E-3</c:v>
                </c:pt>
                <c:pt idx="711">
                  <c:v>-7.8474919720962211E-3</c:v>
                </c:pt>
                <c:pt idx="712">
                  <c:v>-8.2079157898374278E-3</c:v>
                </c:pt>
                <c:pt idx="713">
                  <c:v>-8.5321520111749094E-3</c:v>
                </c:pt>
                <c:pt idx="714">
                  <c:v>-8.948148327491523E-3</c:v>
                </c:pt>
                <c:pt idx="715">
                  <c:v>-9.2828495035637837E-3</c:v>
                </c:pt>
                <c:pt idx="716">
                  <c:v>-9.72178333832735E-3</c:v>
                </c:pt>
                <c:pt idx="717">
                  <c:v>-1.0060163787214749E-2</c:v>
                </c:pt>
                <c:pt idx="718">
                  <c:v>-1.050270427111355E-2</c:v>
                </c:pt>
                <c:pt idx="719">
                  <c:v>-1.088560510194736E-2</c:v>
                </c:pt>
                <c:pt idx="720">
                  <c:v>-1.1276541171635901E-2</c:v>
                </c:pt>
                <c:pt idx="721">
                  <c:v>-1.1700331182241619E-2</c:v>
                </c:pt>
                <c:pt idx="722">
                  <c:v>-1.211609476748754E-2</c:v>
                </c:pt>
                <c:pt idx="723">
                  <c:v>-1.2529306168746701E-2</c:v>
                </c:pt>
                <c:pt idx="724">
                  <c:v>-1.2948603353647004E-2</c:v>
                </c:pt>
                <c:pt idx="725">
                  <c:v>-1.3376962341559606E-2</c:v>
                </c:pt>
                <c:pt idx="726">
                  <c:v>-1.3784193724786176E-2</c:v>
                </c:pt>
                <c:pt idx="727">
                  <c:v>-1.422055564492003E-2</c:v>
                </c:pt>
                <c:pt idx="728">
                  <c:v>-1.4638414607025696E-2</c:v>
                </c:pt>
                <c:pt idx="729">
                  <c:v>-1.511135433086036E-2</c:v>
                </c:pt>
                <c:pt idx="730">
                  <c:v>-1.5534661686472884E-2</c:v>
                </c:pt>
                <c:pt idx="731">
                  <c:v>-1.5993777590987357E-2</c:v>
                </c:pt>
                <c:pt idx="732">
                  <c:v>-1.6428236948464403E-2</c:v>
                </c:pt>
                <c:pt idx="733">
                  <c:v>-1.6872720900867333E-2</c:v>
                </c:pt>
                <c:pt idx="734">
                  <c:v>-1.7357426129618214E-2</c:v>
                </c:pt>
                <c:pt idx="735">
                  <c:v>-1.7772538227386392E-2</c:v>
                </c:pt>
                <c:pt idx="736">
                  <c:v>-1.8268231668779666E-2</c:v>
                </c:pt>
                <c:pt idx="737">
                  <c:v>-1.8741488491268443E-2</c:v>
                </c:pt>
                <c:pt idx="738">
                  <c:v>-1.91834561442491E-2</c:v>
                </c:pt>
                <c:pt idx="739">
                  <c:v>-1.9651163217634382E-2</c:v>
                </c:pt>
                <c:pt idx="740">
                  <c:v>-2.0109917737061112E-2</c:v>
                </c:pt>
                <c:pt idx="741">
                  <c:v>-2.0570744053635737E-2</c:v>
                </c:pt>
                <c:pt idx="742">
                  <c:v>-2.1027287273508388E-2</c:v>
                </c:pt>
                <c:pt idx="743">
                  <c:v>-2.1534181974346422E-2</c:v>
                </c:pt>
                <c:pt idx="744">
                  <c:v>-2.1971955371837049E-2</c:v>
                </c:pt>
                <c:pt idx="745">
                  <c:v>-2.2447838565136435E-2</c:v>
                </c:pt>
                <c:pt idx="746">
                  <c:v>-2.2927525122640513E-2</c:v>
                </c:pt>
                <c:pt idx="747">
                  <c:v>-2.3387924858371656E-2</c:v>
                </c:pt>
                <c:pt idx="748">
                  <c:v>-2.3860124164609475E-2</c:v>
                </c:pt>
                <c:pt idx="749">
                  <c:v>-2.4324151118144732E-2</c:v>
                </c:pt>
                <c:pt idx="750">
                  <c:v>-2.4820202080135134E-2</c:v>
                </c:pt>
                <c:pt idx="751">
                  <c:v>-2.5255924887263637E-2</c:v>
                </c:pt>
                <c:pt idx="752">
                  <c:v>-2.5713693876098509E-2</c:v>
                </c:pt>
                <c:pt idx="753">
                  <c:v>-2.6188699913484326E-2</c:v>
                </c:pt>
                <c:pt idx="754">
                  <c:v>-2.6661889215864099E-2</c:v>
                </c:pt>
                <c:pt idx="755">
                  <c:v>-2.7106836405718593E-2</c:v>
                </c:pt>
                <c:pt idx="756">
                  <c:v>-2.7573490170119397E-2</c:v>
                </c:pt>
                <c:pt idx="757">
                  <c:v>-2.8019207839856564E-2</c:v>
                </c:pt>
                <c:pt idx="758">
                  <c:v>-2.8481655564242203E-2</c:v>
                </c:pt>
                <c:pt idx="759">
                  <c:v>-2.8923007992961269E-2</c:v>
                </c:pt>
                <c:pt idx="760">
                  <c:v>-2.9357810901912473E-2</c:v>
                </c:pt>
                <c:pt idx="761">
                  <c:v>-2.9800051308023545E-2</c:v>
                </c:pt>
                <c:pt idx="762">
                  <c:v>-3.0223456144249039E-2</c:v>
                </c:pt>
                <c:pt idx="763">
                  <c:v>-3.0681165296855883E-2</c:v>
                </c:pt>
                <c:pt idx="764">
                  <c:v>-3.111335266820886E-2</c:v>
                </c:pt>
                <c:pt idx="765">
                  <c:v>-3.1526107720785401E-2</c:v>
                </c:pt>
                <c:pt idx="766">
                  <c:v>-3.1944520202773663E-2</c:v>
                </c:pt>
                <c:pt idx="767">
                  <c:v>-3.237370118234667E-2</c:v>
                </c:pt>
                <c:pt idx="768">
                  <c:v>-3.2750272882107356E-2</c:v>
                </c:pt>
                <c:pt idx="769">
                  <c:v>-3.3185260284479823E-2</c:v>
                </c:pt>
                <c:pt idx="770">
                  <c:v>-3.3570231779500026E-2</c:v>
                </c:pt>
                <c:pt idx="771">
                  <c:v>-3.3931354330860253E-2</c:v>
                </c:pt>
                <c:pt idx="772">
                  <c:v>-3.4335528671551541E-2</c:v>
                </c:pt>
                <c:pt idx="773">
                  <c:v>-3.4704154792151498E-2</c:v>
                </c:pt>
                <c:pt idx="774">
                  <c:v>-3.5056632140277211E-2</c:v>
                </c:pt>
                <c:pt idx="775">
                  <c:v>-3.5417713799770711E-2</c:v>
                </c:pt>
                <c:pt idx="776">
                  <c:v>-3.5756168963114954E-2</c:v>
                </c:pt>
                <c:pt idx="777">
                  <c:v>-3.6116901387600264E-2</c:v>
                </c:pt>
                <c:pt idx="778">
                  <c:v>-3.6445379953634061E-2</c:v>
                </c:pt>
                <c:pt idx="779">
                  <c:v>-3.6750331182241525E-2</c:v>
                </c:pt>
                <c:pt idx="780">
                  <c:v>-3.7107023682824591E-2</c:v>
                </c:pt>
                <c:pt idx="781">
                  <c:v>-3.7388527088203394E-2</c:v>
                </c:pt>
                <c:pt idx="782">
                  <c:v>-3.7686479924240679E-2</c:v>
                </c:pt>
                <c:pt idx="783">
                  <c:v>-3.7982879446147921E-2</c:v>
                </c:pt>
                <c:pt idx="784">
                  <c:v>-3.8261035639569341E-2</c:v>
                </c:pt>
                <c:pt idx="785">
                  <c:v>-3.8505496269136241E-2</c:v>
                </c:pt>
                <c:pt idx="786">
                  <c:v>-3.87506105373015E-2</c:v>
                </c:pt>
                <c:pt idx="787">
                  <c:v>-3.9040418286682699E-2</c:v>
                </c:pt>
                <c:pt idx="788">
                  <c:v>-3.9253629208876095E-2</c:v>
                </c:pt>
                <c:pt idx="789">
                  <c:v>-3.9444795362079454E-2</c:v>
                </c:pt>
                <c:pt idx="790">
                  <c:v>-3.9678265391168976E-2</c:v>
                </c:pt>
                <c:pt idx="791">
                  <c:v>-3.988733309253184E-2</c:v>
                </c:pt>
                <c:pt idx="792">
                  <c:v>-4.00689010441731E-2</c:v>
                </c:pt>
                <c:pt idx="793">
                  <c:v>-4.0205371431887738E-2</c:v>
                </c:pt>
                <c:pt idx="794">
                  <c:v>-4.0412891988803545E-2</c:v>
                </c:pt>
                <c:pt idx="795">
                  <c:v>-4.0537405256596604E-2</c:v>
                </c:pt>
                <c:pt idx="796">
                  <c:v>-4.0654741780825288E-2</c:v>
                </c:pt>
                <c:pt idx="797">
                  <c:v>-4.0768485687986189E-2</c:v>
                </c:pt>
                <c:pt idx="798">
                  <c:v>-4.0852668079064847E-2</c:v>
                </c:pt>
                <c:pt idx="799">
                  <c:v>-4.1018218918244587E-2</c:v>
                </c:pt>
                <c:pt idx="800">
                  <c:v>-4.1037267559398793E-2</c:v>
                </c:pt>
                <c:pt idx="801">
                  <c:v>-4.1142505892764525E-2</c:v>
                </c:pt>
                <c:pt idx="802">
                  <c:v>-4.1178238026273184E-2</c:v>
                </c:pt>
                <c:pt idx="803">
                  <c:v>-4.1205470738601369E-2</c:v>
                </c:pt>
                <c:pt idx="804">
                  <c:v>-4.1219170193352361E-2</c:v>
                </c:pt>
                <c:pt idx="805">
                  <c:v>-4.1238773641068482E-2</c:v>
                </c:pt>
                <c:pt idx="806">
                  <c:v>-4.122865748979071E-2</c:v>
                </c:pt>
                <c:pt idx="807">
                  <c:v>-4.1215621765072596E-2</c:v>
                </c:pt>
                <c:pt idx="808">
                  <c:v>-4.1141996957850424E-2</c:v>
                </c:pt>
                <c:pt idx="809">
                  <c:v>-4.1111531602030738E-2</c:v>
                </c:pt>
                <c:pt idx="810">
                  <c:v>-4.10950416840003E-2</c:v>
                </c:pt>
                <c:pt idx="811">
                  <c:v>-4.101856236162188E-2</c:v>
                </c:pt>
                <c:pt idx="812">
                  <c:v>-4.0841266869775461E-2</c:v>
                </c:pt>
                <c:pt idx="813">
                  <c:v>-4.0727744163842006E-2</c:v>
                </c:pt>
                <c:pt idx="814">
                  <c:v>-4.060774585517346E-2</c:v>
                </c:pt>
                <c:pt idx="815">
                  <c:v>-4.0445282744157429E-2</c:v>
                </c:pt>
                <c:pt idx="816">
                  <c:v>-4.0379009410193123E-2</c:v>
                </c:pt>
                <c:pt idx="817">
                  <c:v>-4.013460031741567E-2</c:v>
                </c:pt>
                <c:pt idx="818">
                  <c:v>-3.9933481132404691E-2</c:v>
                </c:pt>
                <c:pt idx="819">
                  <c:v>-3.974756641087035E-2</c:v>
                </c:pt>
                <c:pt idx="820">
                  <c:v>-3.9542238037644228E-2</c:v>
                </c:pt>
                <c:pt idx="821">
                  <c:v>-3.9323037614922229E-2</c:v>
                </c:pt>
                <c:pt idx="822">
                  <c:v>-3.9013876043897222E-2</c:v>
                </c:pt>
                <c:pt idx="823">
                  <c:v>-3.8755223142513839E-2</c:v>
                </c:pt>
                <c:pt idx="824">
                  <c:v>-3.8413232708829015E-2</c:v>
                </c:pt>
                <c:pt idx="825">
                  <c:v>-3.8123366286770599E-2</c:v>
                </c:pt>
                <c:pt idx="826">
                  <c:v>-3.7841122454767007E-2</c:v>
                </c:pt>
                <c:pt idx="827">
                  <c:v>-3.7462628147325094E-2</c:v>
                </c:pt>
                <c:pt idx="828">
                  <c:v>-3.7210334425506864E-2</c:v>
                </c:pt>
                <c:pt idx="829">
                  <c:v>-3.6799837567686039E-2</c:v>
                </c:pt>
                <c:pt idx="830">
                  <c:v>-3.6400237024225096E-2</c:v>
                </c:pt>
                <c:pt idx="831">
                  <c:v>-3.6018877018435091E-2</c:v>
                </c:pt>
                <c:pt idx="832">
                  <c:v>-3.5612600652961013E-2</c:v>
                </c:pt>
                <c:pt idx="833">
                  <c:v>-3.516847115851307E-2</c:v>
                </c:pt>
                <c:pt idx="834">
                  <c:v>-3.472905959552719E-2</c:v>
                </c:pt>
                <c:pt idx="835">
                  <c:v>-3.4252644410346672E-2</c:v>
                </c:pt>
                <c:pt idx="836">
                  <c:v>-3.3795838314984561E-2</c:v>
                </c:pt>
                <c:pt idx="837">
                  <c:v>-3.3338126148147462E-2</c:v>
                </c:pt>
                <c:pt idx="838">
                  <c:v>-3.2871212727335813E-2</c:v>
                </c:pt>
                <c:pt idx="839">
                  <c:v>-3.2380899190780799E-2</c:v>
                </c:pt>
                <c:pt idx="840">
                  <c:v>-3.1770422337891346E-2</c:v>
                </c:pt>
                <c:pt idx="841">
                  <c:v>-3.1269212741567826E-2</c:v>
                </c:pt>
                <c:pt idx="842">
                  <c:v>-3.0687571750283693E-2</c:v>
                </c:pt>
                <c:pt idx="843">
                  <c:v>-3.019809714098784E-2</c:v>
                </c:pt>
                <c:pt idx="844">
                  <c:v>-2.9552752879661276E-2</c:v>
                </c:pt>
                <c:pt idx="845">
                  <c:v>-2.9019170660455063E-2</c:v>
                </c:pt>
                <c:pt idx="846">
                  <c:v>-2.8449737744147524E-2</c:v>
                </c:pt>
                <c:pt idx="847">
                  <c:v>-2.7760094338342645E-2</c:v>
                </c:pt>
                <c:pt idx="848">
                  <c:v>-2.7227107242040804E-2</c:v>
                </c:pt>
                <c:pt idx="849">
                  <c:v>-2.6666045308764041E-2</c:v>
                </c:pt>
                <c:pt idx="850">
                  <c:v>-2.5927267559398726E-2</c:v>
                </c:pt>
                <c:pt idx="851">
                  <c:v>-2.5362577742254366E-2</c:v>
                </c:pt>
                <c:pt idx="852">
                  <c:v>-2.4607333515997837E-2</c:v>
                </c:pt>
                <c:pt idx="853">
                  <c:v>-2.40268693396158E-2</c:v>
                </c:pt>
                <c:pt idx="854">
                  <c:v>-2.3385114524425363E-2</c:v>
                </c:pt>
                <c:pt idx="855">
                  <c:v>-2.2724558586958904E-2</c:v>
                </c:pt>
                <c:pt idx="856">
                  <c:v>-2.2011849097807359E-2</c:v>
                </c:pt>
                <c:pt idx="857">
                  <c:v>-2.1336110075493575E-2</c:v>
                </c:pt>
                <c:pt idx="858">
                  <c:v>-2.060676498546532E-2</c:v>
                </c:pt>
                <c:pt idx="859">
                  <c:v>-1.9941958865944659E-2</c:v>
                </c:pt>
                <c:pt idx="860">
                  <c:v>-1.9222771352223472E-2</c:v>
                </c:pt>
                <c:pt idx="861">
                  <c:v>-1.8533515110366786E-2</c:v>
                </c:pt>
                <c:pt idx="862">
                  <c:v>-1.7832240604750957E-2</c:v>
                </c:pt>
                <c:pt idx="863">
                  <c:v>-1.7239680638948235E-2</c:v>
                </c:pt>
                <c:pt idx="864">
                  <c:v>-1.6514999828422097E-2</c:v>
                </c:pt>
                <c:pt idx="865">
                  <c:v>-1.5793378728240888E-2</c:v>
                </c:pt>
                <c:pt idx="866">
                  <c:v>-1.5084611106308529E-2</c:v>
                </c:pt>
                <c:pt idx="867">
                  <c:v>-1.4491642745470303E-2</c:v>
                </c:pt>
                <c:pt idx="868">
                  <c:v>-1.3672705569411726E-2</c:v>
                </c:pt>
                <c:pt idx="869">
                  <c:v>-1.3048841525721021E-2</c:v>
                </c:pt>
                <c:pt idx="870">
                  <c:v>-1.2352975423106937E-2</c:v>
                </c:pt>
                <c:pt idx="871">
                  <c:v>-1.1697835228205271E-2</c:v>
                </c:pt>
                <c:pt idx="872">
                  <c:v>-1.0965192254269882E-2</c:v>
                </c:pt>
                <c:pt idx="873">
                  <c:v>-1.038430700070664E-2</c:v>
                </c:pt>
                <c:pt idx="874">
                  <c:v>-9.7593833124748602E-3</c:v>
                </c:pt>
                <c:pt idx="875">
                  <c:v>-8.9980385220359456E-3</c:v>
                </c:pt>
                <c:pt idx="876">
                  <c:v>-8.4869093587211161E-3</c:v>
                </c:pt>
                <c:pt idx="877">
                  <c:v>-7.9317802538873168E-3</c:v>
                </c:pt>
                <c:pt idx="878">
                  <c:v>-7.2897331148197627E-3</c:v>
                </c:pt>
                <c:pt idx="879">
                  <c:v>-6.7556840867977232E-3</c:v>
                </c:pt>
                <c:pt idx="880">
                  <c:v>-6.16065483806328E-3</c:v>
                </c:pt>
                <c:pt idx="881">
                  <c:v>-5.6622311734613497E-3</c:v>
                </c:pt>
                <c:pt idx="882">
                  <c:v>-4.9972853423706845E-3</c:v>
                </c:pt>
                <c:pt idx="883">
                  <c:v>-4.5523827868868411E-3</c:v>
                </c:pt>
                <c:pt idx="884">
                  <c:v>-4.1547114165017898E-3</c:v>
                </c:pt>
                <c:pt idx="885">
                  <c:v>-3.6429625454242748E-3</c:v>
                </c:pt>
                <c:pt idx="886">
                  <c:v>-3.3118486044416418E-3</c:v>
                </c:pt>
                <c:pt idx="887">
                  <c:v>-3.0289599927005029E-3</c:v>
                </c:pt>
                <c:pt idx="888">
                  <c:v>-2.6519358867944098E-3</c:v>
                </c:pt>
                <c:pt idx="889">
                  <c:v>-2.3027661809384009E-3</c:v>
                </c:pt>
                <c:pt idx="890">
                  <c:v>-2.1178095435801653E-3</c:v>
                </c:pt>
                <c:pt idx="891">
                  <c:v>-1.9012208290986321E-3</c:v>
                </c:pt>
                <c:pt idx="892">
                  <c:v>-1.7346021856129573E-3</c:v>
                </c:pt>
                <c:pt idx="893">
                  <c:v>-1.6803206117469993E-3</c:v>
                </c:pt>
                <c:pt idx="894">
                  <c:v>-1.6759257690076024E-3</c:v>
                </c:pt>
                <c:pt idx="895">
                  <c:v>-1.6892033392050254E-3</c:v>
                </c:pt>
                <c:pt idx="896">
                  <c:v>-1.7222377342441947E-3</c:v>
                </c:pt>
                <c:pt idx="897">
                  <c:v>-1.6881353425159812E-3</c:v>
                </c:pt>
                <c:pt idx="898">
                  <c:v>-1.7817157573577769E-3</c:v>
                </c:pt>
                <c:pt idx="899">
                  <c:v>-1.8304036381989464E-3</c:v>
                </c:pt>
                <c:pt idx="900">
                  <c:v>-1.812732440600151E-3</c:v>
                </c:pt>
                <c:pt idx="901">
                  <c:v>-1.8154192468624042E-3</c:v>
                </c:pt>
                <c:pt idx="902">
                  <c:v>-1.9624496333041364E-3</c:v>
                </c:pt>
                <c:pt idx="903">
                  <c:v>-1.760868937765725E-3</c:v>
                </c:pt>
                <c:pt idx="904">
                  <c:v>-1.8179985799884613E-3</c:v>
                </c:pt>
                <c:pt idx="905">
                  <c:v>-1.7766714715288789E-3</c:v>
                </c:pt>
                <c:pt idx="906">
                  <c:v>-1.8939199696546838E-3</c:v>
                </c:pt>
                <c:pt idx="907">
                  <c:v>-1.9510385073203407E-3</c:v>
                </c:pt>
                <c:pt idx="908">
                  <c:v>-1.8232460309246523E-3</c:v>
                </c:pt>
                <c:pt idx="909">
                  <c:v>-1.6808893519441315E-3</c:v>
                </c:pt>
                <c:pt idx="910">
                  <c:v>-1.6975061929661583E-3</c:v>
                </c:pt>
                <c:pt idx="911">
                  <c:v>-1.6847609591184587E-3</c:v>
                </c:pt>
                <c:pt idx="912">
                  <c:v>-1.7421211483048538E-3</c:v>
                </c:pt>
                <c:pt idx="913">
                  <c:v>-1.6157786754863179E-3</c:v>
                </c:pt>
                <c:pt idx="914">
                  <c:v>-1.5185446095168642E-3</c:v>
                </c:pt>
                <c:pt idx="915">
                  <c:v>-1.5279217162805503E-3</c:v>
                </c:pt>
                <c:pt idx="916">
                  <c:v>-1.6153155505844452E-3</c:v>
                </c:pt>
                <c:pt idx="917">
                  <c:v>-1.4485567442706626E-3</c:v>
                </c:pt>
                <c:pt idx="918">
                  <c:v>-1.3225532923503702E-3</c:v>
                </c:pt>
                <c:pt idx="919">
                  <c:v>-1.3092801996754944E-3</c:v>
                </c:pt>
                <c:pt idx="920">
                  <c:v>-1.2125242062622221E-3</c:v>
                </c:pt>
                <c:pt idx="921">
                  <c:v>-1.1491338169082321E-3</c:v>
                </c:pt>
                <c:pt idx="922">
                  <c:v>-1.0744751934839147E-3</c:v>
                </c:pt>
                <c:pt idx="923">
                  <c:v>-1.0227564490737362E-3</c:v>
                </c:pt>
                <c:pt idx="924">
                  <c:v>-8.8225663214719363E-4</c:v>
                </c:pt>
                <c:pt idx="925">
                  <c:v>-6.8909961399160613E-4</c:v>
                </c:pt>
                <c:pt idx="926">
                  <c:v>-5.967672911706412E-4</c:v>
                </c:pt>
                <c:pt idx="927">
                  <c:v>-4.6828545104538044E-4</c:v>
                </c:pt>
                <c:pt idx="928">
                  <c:v>-3.3318107084379101E-4</c:v>
                </c:pt>
                <c:pt idx="929">
                  <c:v>-1.7083061253447829E-4</c:v>
                </c:pt>
                <c:pt idx="930">
                  <c:v>-1.3823407837254553E-4</c:v>
                </c:pt>
                <c:pt idx="931">
                  <c:v>8.0566603761433875E-5</c:v>
                </c:pt>
                <c:pt idx="932">
                  <c:v>2.8348113240506123E-4</c:v>
                </c:pt>
                <c:pt idx="933">
                  <c:v>4.6833303030652251E-4</c:v>
                </c:pt>
                <c:pt idx="934">
                  <c:v>6.0357230493457426E-4</c:v>
                </c:pt>
                <c:pt idx="935">
                  <c:v>6.8688160148761002E-4</c:v>
                </c:pt>
                <c:pt idx="936">
                  <c:v>9.6774585517378497E-4</c:v>
                </c:pt>
                <c:pt idx="937">
                  <c:v>1.1325708558812542E-3</c:v>
                </c:pt>
                <c:pt idx="938">
                  <c:v>1.3512668697757135E-3</c:v>
                </c:pt>
                <c:pt idx="939">
                  <c:v>1.5693936760025617E-3</c:v>
                </c:pt>
                <c:pt idx="940">
                  <c:v>1.711440041419765E-3</c:v>
                </c:pt>
                <c:pt idx="941">
                  <c:v>1.9815316020310725E-3</c:v>
                </c:pt>
                <c:pt idx="942">
                  <c:v>2.1962414000594732E-3</c:v>
                </c:pt>
                <c:pt idx="943">
                  <c:v>2.4117847151911564E-3</c:v>
                </c:pt>
                <c:pt idx="944">
                  <c:v>2.7486574897910288E-3</c:v>
                </c:pt>
                <c:pt idx="945">
                  <c:v>2.9343138377873612E-3</c:v>
                </c:pt>
                <c:pt idx="946">
                  <c:v>3.2099465166611774E-3</c:v>
                </c:pt>
                <c:pt idx="947">
                  <c:v>3.5239671806102657E-3</c:v>
                </c:pt>
                <c:pt idx="948">
                  <c:v>3.7343686152345734E-3</c:v>
                </c:pt>
                <c:pt idx="949">
                  <c:v>4.0361618613411476E-3</c:v>
                </c:pt>
                <c:pt idx="950">
                  <c:v>4.2414803969314518E-3</c:v>
                </c:pt>
                <c:pt idx="951">
                  <c:v>4.6330995882199466E-3</c:v>
                </c:pt>
                <c:pt idx="952">
                  <c:v>4.8615997491402441E-3</c:v>
                </c:pt>
                <c:pt idx="953">
                  <c:v>5.2288658659054854E-3</c:v>
                </c:pt>
                <c:pt idx="954">
                  <c:v>5.504741780825495E-3</c:v>
                </c:pt>
                <c:pt idx="955">
                  <c:v>5.8042204525504126E-3</c:v>
                </c:pt>
                <c:pt idx="956">
                  <c:v>6.1675107834151532E-3</c:v>
                </c:pt>
                <c:pt idx="957">
                  <c:v>6.4518554320118215E-3</c:v>
                </c:pt>
                <c:pt idx="958">
                  <c:v>6.7828754341741626E-3</c:v>
                </c:pt>
                <c:pt idx="959">
                  <c:v>7.1056064665179774E-3</c:v>
                </c:pt>
                <c:pt idx="960">
                  <c:v>7.4616171991411795E-3</c:v>
                </c:pt>
                <c:pt idx="961">
                  <c:v>7.8658195534200837E-3</c:v>
                </c:pt>
                <c:pt idx="962">
                  <c:v>8.1922422540753881E-3</c:v>
                </c:pt>
                <c:pt idx="963">
                  <c:v>8.5780790794600659E-3</c:v>
                </c:pt>
                <c:pt idx="964">
                  <c:v>8.9706105373016931E-3</c:v>
                </c:pt>
                <c:pt idx="965">
                  <c:v>9.323691127961109E-3</c:v>
                </c:pt>
                <c:pt idx="966">
                  <c:v>9.6825719069400518E-3</c:v>
                </c:pt>
                <c:pt idx="967">
                  <c:v>1.0097694569277449E-2</c:v>
                </c:pt>
                <c:pt idx="968">
                  <c:v>1.0502704271113883E-2</c:v>
                </c:pt>
                <c:pt idx="969">
                  <c:v>1.088560510194736E-2</c:v>
                </c:pt>
                <c:pt idx="970">
                  <c:v>1.1281698920845629E-2</c:v>
                </c:pt>
                <c:pt idx="971">
                  <c:v>1.1678522318678664E-2</c:v>
                </c:pt>
                <c:pt idx="972">
                  <c:v>1.211609476748754E-2</c:v>
                </c:pt>
                <c:pt idx="973">
                  <c:v>1.2541753296485603E-2</c:v>
                </c:pt>
                <c:pt idx="974">
                  <c:v>1.2930271227391266E-2</c:v>
                </c:pt>
                <c:pt idx="975">
                  <c:v>1.33610272068726E-2</c:v>
                </c:pt>
                <c:pt idx="976">
                  <c:v>1.3796632140277598E-2</c:v>
                </c:pt>
                <c:pt idx="977">
                  <c:v>1.4221866163629027E-2</c:v>
                </c:pt>
                <c:pt idx="978">
                  <c:v>1.4647409428330815E-2</c:v>
                </c:pt>
                <c:pt idx="979">
                  <c:v>1.510135433086035E-2</c:v>
                </c:pt>
                <c:pt idx="980">
                  <c:v>1.5553651991543793E-2</c:v>
                </c:pt>
                <c:pt idx="981">
                  <c:v>1.5973777590987503E-2</c:v>
                </c:pt>
                <c:pt idx="982">
                  <c:v>1.6428236948464181E-2</c:v>
                </c:pt>
                <c:pt idx="983">
                  <c:v>1.6872720900867111E-2</c:v>
                </c:pt>
                <c:pt idx="984">
                  <c:v>1.734742612961826E-2</c:v>
                </c:pt>
                <c:pt idx="985">
                  <c:v>1.7779300918446761E-2</c:v>
                </c:pt>
                <c:pt idx="986">
                  <c:v>1.8278231668779621E-2</c:v>
                </c:pt>
                <c:pt idx="987">
                  <c:v>1.8714669782793458E-2</c:v>
                </c:pt>
                <c:pt idx="988">
                  <c:v>1.9180597708994718E-2</c:v>
                </c:pt>
                <c:pt idx="989">
                  <c:v>1.963005130802381E-2</c:v>
                </c:pt>
                <c:pt idx="990">
                  <c:v>2.0107810901912548E-2</c:v>
                </c:pt>
                <c:pt idx="991">
                  <c:v>2.0574679015270048E-2</c:v>
                </c:pt>
                <c:pt idx="992">
                  <c:v>2.1022963662741145E-2</c:v>
                </c:pt>
                <c:pt idx="993">
                  <c:v>2.1506672539946536E-2</c:v>
                </c:pt>
                <c:pt idx="994">
                  <c:v>2.1972700381420684E-2</c:v>
                </c:pt>
                <c:pt idx="995">
                  <c:v>2.2448885542640851E-2</c:v>
                </c:pt>
                <c:pt idx="996">
                  <c:v>2.2904684744261994E-2</c:v>
                </c:pt>
                <c:pt idx="997">
                  <c:v>2.3402604643533165E-2</c:v>
                </c:pt>
                <c:pt idx="998">
                  <c:v>2.3853693876098536E-2</c:v>
                </c:pt>
                <c:pt idx="999">
                  <c:v>2.431592488726364E-2</c:v>
                </c:pt>
                <c:pt idx="1000">
                  <c:v>2.4789999999999979E-2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93-471E-BE15-53A76075D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2088944"/>
        <c:axId val="322083064"/>
      </c:scatterChart>
      <c:valAx>
        <c:axId val="322088160"/>
        <c:scaling>
          <c:orientation val="minMax"/>
          <c:max val="4.0000000000000008E-2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2088552"/>
        <c:crossesAt val="-0.8"/>
        <c:crossBetween val="midCat"/>
      </c:valAx>
      <c:valAx>
        <c:axId val="322088552"/>
        <c:scaling>
          <c:orientation val="minMax"/>
          <c:max val="0.5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2088160"/>
        <c:crossesAt val="0"/>
        <c:crossBetween val="midCat"/>
      </c:valAx>
      <c:valAx>
        <c:axId val="322083064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22088944"/>
        <c:crosses val="max"/>
        <c:crossBetween val="midCat"/>
      </c:valAx>
      <c:valAx>
        <c:axId val="322088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20830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3187101056978857"/>
          <c:y val="0.71363598175411547"/>
          <c:w val="0.1968751509136237"/>
          <c:h val="0.1752573549397816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0CD99-5969-48E5-B1AC-82488B54D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BD2FD-4AAC-49DB-A953-57DFB4DED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A8CD2-F5AD-4F03-9FD0-27EF8786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ADBA8-521C-4268-B221-6F8887A9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99427-674D-4B36-9449-490F2CABC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8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E39C0-6E76-4DE6-B13F-E19F0976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06A263-6F06-4DA3-9653-0343C92D7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EF978-7A12-43CD-BC34-11826CC0E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1DD12-AACE-40BE-BE4D-62122DB6C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D661-B4B8-4784-B004-E442F109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2F7074-ACA9-4312-9888-03A126778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A439B0-33AE-4486-80DD-601DAD37F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EE248-FE01-4EC9-8717-5A7DED472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635C-93EB-48C2-84CE-F280E6D3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79B6D-D591-44BA-816B-ACE8D808E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9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7A49F-1ED0-49C8-8F28-013F1D005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E0C82-CA55-4C12-AEDA-29F354C21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F0597-20D1-4D44-B933-59240FF51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3402E-274D-45CD-A4B3-0E20FEB9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DB045-A04F-4799-9FA0-DF6A9BA3D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3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09D7-955D-4644-87D3-D0674D07D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F09F4-7D8C-4614-B081-ADB1CAD42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3B0D2-EDE6-4B5B-A1FF-C2E6E6BB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3B5A1-4B29-47D0-9C3D-64A7E45A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E047F-8507-4D7D-BF06-4943EB05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9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FF89E-617F-40D2-A772-CACA09F10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7C473-7F8E-4DB4-AFAA-ABB9A93309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C5E604-FA2A-478B-A4F0-7DC071891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2A270-065B-4AB6-94F6-08982DA5D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D7811B-DE62-45E0-8CEE-A8327575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8287D-B7EF-4F28-ABEF-94395F39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8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69C30-9913-4F20-A574-A5A98993A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668A7-5515-43A0-8E1E-E10C9E32D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04B7F1-2685-41D5-A3A0-070BC96B0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ECE6C8-8622-46FD-BF47-3E95242CB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980E8-6F37-4F30-9FF8-3BBB86283B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D312A1-1E97-46BB-B4BF-341DD28D1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587DA4-4030-48FE-8861-015BCB5C3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A40BF9-40BD-4614-B922-C74178681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6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85BD6-A653-486B-8793-41F8BB97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EE2256-0ED8-4188-A48B-9B966BAB0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0D1A4-194E-4A24-912F-E145311C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D8F0B3-22C7-4691-8BDC-2BDCE749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1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7F3FCA-01A9-4991-9129-631E4FDF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19AD1-4E25-4222-9FB6-CD9CFFEB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E1804-537B-4A27-8A45-78CDBCC5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1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2C24A-06CC-486C-B510-D0C51FF84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F4D62-492D-4A02-8DA9-B335011E4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E4204-FDB3-4FE9-8BD4-256C5672F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80AB-EB64-4789-92A8-B7319CE1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EE88D-7396-4B59-86AF-F388F9DE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16772-0DE6-4A7C-A068-A3711E976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4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C956-F08E-4B81-B5FF-9F971B338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000C9C-E762-4991-9A6A-DB580F992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AE449A-94E9-4F11-AC05-B6BEF1E24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AF0E8-7864-46AD-9AB4-D6002E4E1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C62A3-2E76-4BF9-AC2A-240AFF20F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5A9CC-923A-4D81-929B-811A94D9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0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0EBCD-75F9-47E5-B3F5-7E548456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FA1E2-58FC-4979-ADAB-18CED8EA1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FB7D3-657A-4890-A1D8-3F93227C4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E505F-A7E4-464E-B1E7-E96FDEF77339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335A6-E510-4C9E-9611-02F3C5C12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BCDDB-7194-4724-B114-2EB13FD9DB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3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image" Target="../media/image2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5.jpeg"/><Relationship Id="rId5" Type="http://schemas.openxmlformats.org/officeDocument/2006/relationships/image" Target="../media/image23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50.png"/><Relationship Id="rId5" Type="http://schemas.openxmlformats.org/officeDocument/2006/relationships/image" Target="../media/image310.png"/><Relationship Id="rId10" Type="http://schemas.openxmlformats.org/officeDocument/2006/relationships/image" Target="../media/image49.png"/><Relationship Id="rId4" Type="http://schemas.openxmlformats.org/officeDocument/2006/relationships/image" Target="../media/image36.png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44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3.png"/><Relationship Id="rId5" Type="http://schemas.openxmlformats.org/officeDocument/2006/relationships/image" Target="../media/image34.png"/><Relationship Id="rId10" Type="http://schemas.openxmlformats.org/officeDocument/2006/relationships/image" Target="../media/image41.png"/><Relationship Id="rId4" Type="http://schemas.openxmlformats.org/officeDocument/2006/relationships/image" Target="../media/image54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1Users\Fedor\Actual\cesty_pripravovane\ASC2012\Cicle_140A.avi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17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26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7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11" Type="http://schemas.openxmlformats.org/officeDocument/2006/relationships/image" Target="../media/image410.png"/><Relationship Id="rId5" Type="http://schemas.openxmlformats.org/officeDocument/2006/relationships/image" Target="../media/image23.png"/><Relationship Id="rId10" Type="http://schemas.openxmlformats.org/officeDocument/2006/relationships/image" Target="../media/image390.png"/><Relationship Id="rId4" Type="http://schemas.openxmlformats.org/officeDocument/2006/relationships/image" Target="../media/image27.png"/><Relationship Id="rId9" Type="http://schemas.openxmlformats.org/officeDocument/2006/relationships/image" Target="../media/image40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4.jpe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5384" y="1767780"/>
            <a:ext cx="8268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Voltage signals on the terminations of an HTS magnet modelled in A-T formulation</a:t>
            </a:r>
            <a:endParaRPr lang="sk-SK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2352646" y="4016233"/>
            <a:ext cx="7877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</a:t>
            </a:r>
            <a:r>
              <a:rPr lang="sk-SK" dirty="0"/>
              <a:t>.</a:t>
            </a:r>
            <a:r>
              <a:rPr lang="en-US" dirty="0"/>
              <a:t> Gömöry, M</a:t>
            </a:r>
            <a:r>
              <a:rPr lang="sk-SK" dirty="0"/>
              <a:t>.</a:t>
            </a:r>
            <a:r>
              <a:rPr lang="en-US" dirty="0"/>
              <a:t> </a:t>
            </a:r>
            <a:r>
              <a:rPr lang="en-US" dirty="0" err="1"/>
              <a:t>Solovyov</a:t>
            </a:r>
            <a:endParaRPr lang="en-US" dirty="0"/>
          </a:p>
          <a:p>
            <a:pPr algn="ctr"/>
            <a:r>
              <a:rPr lang="en-US" dirty="0"/>
              <a:t>Institute of Electrical Engineering, Slovak Academy of Sciences, Bratislava, Slovakia</a:t>
            </a:r>
            <a:endParaRPr lang="sk-SK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51825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610" y="3741664"/>
            <a:ext cx="3873062" cy="2532387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5795606" y="6087419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083113" y="4662535"/>
            <a:ext cx="162962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89685" y="4581057"/>
            <a:ext cx="280658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3905B55-60B9-4CD8-BD11-4D72F30064EA}"/>
              </a:ext>
            </a:extLst>
          </p:cNvPr>
          <p:cNvSpPr txBox="1"/>
          <p:nvPr/>
        </p:nvSpPr>
        <p:spPr>
          <a:xfrm>
            <a:off x="4668278" y="3823522"/>
            <a:ext cx="864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r>
              <a:rPr lang="en-GB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,comp</a:t>
            </a:r>
            <a:endParaRPr lang="en-GB" sz="1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66" y="3872633"/>
            <a:ext cx="3020213" cy="197475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0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8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74027" y="4339867"/>
            <a:ext cx="392672" cy="46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k-SK" sz="16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</a:t>
            </a:r>
            <a:endParaRPr lang="en-US" sz="1600" i="1" baseline="-25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13798" y="5634736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5" name="Rectangle 104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31622B3-9E82-4658-B1A3-FBBA7B49869C}"/>
              </a:ext>
            </a:extLst>
          </p:cNvPr>
          <p:cNvGrpSpPr/>
          <p:nvPr/>
        </p:nvGrpSpPr>
        <p:grpSpPr>
          <a:xfrm>
            <a:off x="7617102" y="3497048"/>
            <a:ext cx="4388468" cy="2907689"/>
            <a:chOff x="7617102" y="3497048"/>
            <a:chExt cx="4388468" cy="2907689"/>
          </a:xfrm>
        </p:grpSpPr>
        <p:grpSp>
          <p:nvGrpSpPr>
            <p:cNvPr id="53" name="Group 52"/>
            <p:cNvGrpSpPr/>
            <p:nvPr/>
          </p:nvGrpSpPr>
          <p:grpSpPr>
            <a:xfrm>
              <a:off x="7617102" y="3497048"/>
              <a:ext cx="4333468" cy="2907689"/>
              <a:chOff x="7426983" y="3497048"/>
              <a:chExt cx="4333468" cy="2907689"/>
            </a:xfrm>
          </p:grpSpPr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8"/>
              <a:srcRect r="9700"/>
              <a:stretch/>
            </p:blipFill>
            <p:spPr>
              <a:xfrm>
                <a:off x="7743018" y="3497048"/>
                <a:ext cx="4017433" cy="2907689"/>
              </a:xfrm>
              <a:prstGeom prst="rect">
                <a:avLst/>
              </a:prstGeom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10342339" y="6107869"/>
                <a:ext cx="440121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[s]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6200000">
                <a:off x="7114237" y="3915824"/>
                <a:ext cx="994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[W/m]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04A8BDB-D4B3-4095-A2BB-E8F485FC3D64}"/>
                </a:ext>
              </a:extLst>
            </p:cNvPr>
            <p:cNvSpPr txBox="1"/>
            <p:nvPr/>
          </p:nvSpPr>
          <p:spPr>
            <a:xfrm>
              <a:off x="11086729" y="3564417"/>
              <a:ext cx="91884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sz="1400" i="1" baseline="-25000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j</a:t>
              </a:r>
              <a:r>
                <a:rPr lang="en-GB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,comp</a:t>
              </a:r>
              <a:r>
                <a:rPr lang="en-GB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tape</a:t>
              </a:r>
              <a:endPara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A282D0-E6A9-4691-A921-E03961FB6582}"/>
              </a:ext>
            </a:extLst>
          </p:cNvPr>
          <p:cNvGrpSpPr/>
          <p:nvPr/>
        </p:nvGrpSpPr>
        <p:grpSpPr>
          <a:xfrm>
            <a:off x="4144798" y="3204241"/>
            <a:ext cx="3314286" cy="525913"/>
            <a:chOff x="4144798" y="3204241"/>
            <a:chExt cx="3314286" cy="525913"/>
          </a:xfrm>
        </p:grpSpPr>
        <p:sp>
          <p:nvSpPr>
            <p:cNvPr id="10" name="TextBox 9"/>
            <p:cNvSpPr txBox="1"/>
            <p:nvPr/>
          </p:nvSpPr>
          <p:spPr>
            <a:xfrm>
              <a:off x="6710161" y="3312382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[V/m]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AF01DC4-0848-4787-9BB5-40FCC3577BEE}"/>
                    </a:ext>
                  </a:extLst>
                </p:cNvPr>
                <p:cNvSpPr txBox="1"/>
                <p:nvPr/>
              </p:nvSpPr>
              <p:spPr>
                <a:xfrm>
                  <a:off x="4144798" y="3204241"/>
                  <a:ext cx="2579424" cy="5259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𝑐𝑜𝑚𝑝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𝑎𝑢𝑥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𝑑𝐼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AF01DC4-0848-4787-9BB5-40FCC3577B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4798" y="3204241"/>
                  <a:ext cx="2579424" cy="52591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5E6DBDDF-03FD-4A08-AA67-90D91A291ED1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</a:t>
            </a:r>
            <a:endParaRPr lang="sk-SK" sz="2800" dirty="0"/>
          </a:p>
        </p:txBody>
      </p:sp>
      <p:sp>
        <p:nvSpPr>
          <p:cNvPr id="60" name="TextBox 123">
            <a:extLst>
              <a:ext uri="{FF2B5EF4-FFF2-40B4-BE49-F238E27FC236}">
                <a16:creationId xmlns:a16="http://schemas.microsoft.com/office/drawing/2014/main" id="{3CECCE3B-D9DD-4987-86F5-7BD784BFE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23" y="536559"/>
            <a:ext cx="10701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transport AC loss in CC tape</a:t>
            </a:r>
            <a:endParaRPr lang="en-US" altLang="zh-CN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3242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0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8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Group 102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5" name="Rectangle 104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617102" y="3497048"/>
            <a:ext cx="4333468" cy="2907689"/>
            <a:chOff x="7426983" y="3497048"/>
            <a:chExt cx="4333468" cy="2907689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6"/>
            <a:srcRect r="9700"/>
            <a:stretch/>
          </p:blipFill>
          <p:spPr>
            <a:xfrm>
              <a:off x="7743018" y="3497048"/>
              <a:ext cx="4017433" cy="2907689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10342339" y="6107869"/>
              <a:ext cx="440121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7114237" y="3915824"/>
              <a:ext cx="994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[W/m]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9" name="TextBox 123"/>
          <p:cNvSpPr txBox="1">
            <a:spLocks noChangeArrowheads="1"/>
          </p:cNvSpPr>
          <p:nvPr/>
        </p:nvSpPr>
        <p:spPr bwMode="auto">
          <a:xfrm>
            <a:off x="340808" y="3821389"/>
            <a:ext cx="27427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Check of correctness and precision: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00971" y="4646728"/>
            <a:ext cx="2809050" cy="1581361"/>
            <a:chOff x="200971" y="4646728"/>
            <a:chExt cx="2809050" cy="15813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200971" y="4646728"/>
                  <a:ext cx="2687338" cy="8593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  <m:nary>
                          <m:naryPr>
                            <m:limLoc m:val="undOv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971" y="4646728"/>
                  <a:ext cx="2687338" cy="859338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299599" y="5761166"/>
                  <a:ext cx="2710422" cy="46692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=</a:t>
                  </a:r>
                  <a14:m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𝑐𝑜𝑚𝑝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𝑡𝑎𝑝𝑒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599" y="5761166"/>
                  <a:ext cx="2710422" cy="466923"/>
                </a:xfrm>
                <a:prstGeom prst="rect">
                  <a:avLst/>
                </a:prstGeom>
                <a:blipFill>
                  <a:blip r:embed="rId10"/>
                  <a:stretch>
                    <a:fillRect l="-10787" t="-105195" b="-1688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Rectangle 69"/>
            <p:cNvSpPr/>
            <p:nvPr/>
          </p:nvSpPr>
          <p:spPr>
            <a:xfrm>
              <a:off x="813907" y="469225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E82E41C-99D1-44D5-BE12-81B0A20CDE77}"/>
              </a:ext>
            </a:extLst>
          </p:cNvPr>
          <p:cNvSpPr txBox="1"/>
          <p:nvPr/>
        </p:nvSpPr>
        <p:spPr>
          <a:xfrm>
            <a:off x="11086729" y="3564417"/>
            <a:ext cx="9188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r>
              <a:rPr lang="en-GB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,comp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tape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0B21BA-F096-4706-94E8-1442489A1B3B}"/>
              </a:ext>
            </a:extLst>
          </p:cNvPr>
          <p:cNvGrpSpPr/>
          <p:nvPr/>
        </p:nvGrpSpPr>
        <p:grpSpPr>
          <a:xfrm>
            <a:off x="3660610" y="3204241"/>
            <a:ext cx="3873062" cy="3178644"/>
            <a:chOff x="3660610" y="3204241"/>
            <a:chExt cx="3873062" cy="3178644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21A03FA-A431-49D9-8E89-273AF8C9DF5E}"/>
                </a:ext>
              </a:extLst>
            </p:cNvPr>
            <p:cNvGrpSpPr/>
            <p:nvPr/>
          </p:nvGrpSpPr>
          <p:grpSpPr>
            <a:xfrm>
              <a:off x="3660610" y="3741664"/>
              <a:ext cx="3873062" cy="2641221"/>
              <a:chOff x="3660610" y="3741664"/>
              <a:chExt cx="3873062" cy="2641221"/>
            </a:xfrm>
          </p:grpSpPr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4E0C7842-C557-4F75-AB54-9E67E6B219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60610" y="3741664"/>
                <a:ext cx="3873062" cy="2532387"/>
              </a:xfrm>
              <a:prstGeom prst="rect">
                <a:avLst/>
              </a:prstGeom>
            </p:spPr>
          </p:pic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A438214E-31DB-4907-917F-6AA17701526A}"/>
                  </a:ext>
                </a:extLst>
              </p:cNvPr>
              <p:cNvSpPr txBox="1"/>
              <p:nvPr/>
            </p:nvSpPr>
            <p:spPr>
              <a:xfrm>
                <a:off x="5795606" y="6087419"/>
                <a:ext cx="440121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[s]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C375DF61-D284-4EF2-85DB-E5AC95C606AC}"/>
                  </a:ext>
                </a:extLst>
              </p:cNvPr>
              <p:cNvCxnSpPr/>
              <p:nvPr/>
            </p:nvCxnSpPr>
            <p:spPr>
              <a:xfrm flipH="1">
                <a:off x="4083113" y="4662535"/>
                <a:ext cx="162962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BB1B0F67-7576-4641-B670-8835265B18D7}"/>
                  </a:ext>
                </a:extLst>
              </p:cNvPr>
              <p:cNvCxnSpPr/>
              <p:nvPr/>
            </p:nvCxnSpPr>
            <p:spPr>
              <a:xfrm>
                <a:off x="6889685" y="4581057"/>
                <a:ext cx="280658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402F6A5-05EF-4830-AB2D-6E7D12CCC045}"/>
                  </a:ext>
                </a:extLst>
              </p:cNvPr>
              <p:cNvSpPr txBox="1"/>
              <p:nvPr/>
            </p:nvSpPr>
            <p:spPr>
              <a:xfrm>
                <a:off x="4668278" y="3823522"/>
                <a:ext cx="86400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GB" sz="1400" i="1" baseline="-25000" dirty="0" err="1">
                    <a:latin typeface="Symbol" panose="05050102010706020507" pitchFamily="18" charset="2"/>
                    <a:cs typeface="Times New Roman" panose="02020603050405020304" pitchFamily="18" charset="0"/>
                  </a:rPr>
                  <a:t>j</a:t>
                </a:r>
                <a:r>
                  <a:rPr lang="en-GB" sz="14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,comp</a:t>
                </a:r>
                <a:endParaRPr lang="en-GB" sz="14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4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GB" sz="1400" i="1" baseline="-25000" dirty="0" err="1">
                    <a:latin typeface="Symbol" panose="05050102010706020507" pitchFamily="18" charset="2"/>
                    <a:cs typeface="Times New Roman" panose="02020603050405020304" pitchFamily="18" charset="0"/>
                  </a:rPr>
                  <a:t>j</a:t>
                </a:r>
                <a:endParaRPr lang="en-GB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C5AE6F9-3299-4691-ABFA-CF7E05FB4166}"/>
                </a:ext>
              </a:extLst>
            </p:cNvPr>
            <p:cNvGrpSpPr/>
            <p:nvPr/>
          </p:nvGrpSpPr>
          <p:grpSpPr>
            <a:xfrm>
              <a:off x="4144798" y="3204241"/>
              <a:ext cx="3314286" cy="525913"/>
              <a:chOff x="4144798" y="3204241"/>
              <a:chExt cx="3314286" cy="525913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6E2FB222-DC4C-4E1A-B935-8BEEC085963B}"/>
                  </a:ext>
                </a:extLst>
              </p:cNvPr>
              <p:cNvSpPr txBox="1"/>
              <p:nvPr/>
            </p:nvSpPr>
            <p:spPr>
              <a:xfrm>
                <a:off x="6710161" y="3312382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[V/m]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0DA79A5C-F051-4541-BFC3-3BCF2E3DBF3E}"/>
                      </a:ext>
                    </a:extLst>
                  </p:cNvPr>
                  <p:cNvSpPr txBox="1"/>
                  <p:nvPr/>
                </p:nvSpPr>
                <p:spPr>
                  <a:xfrm>
                    <a:off x="4144798" y="3204241"/>
                    <a:ext cx="2579424" cy="52591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𝑐𝑜𝑚𝑝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𝑎𝑢𝑥</m:t>
                              </m:r>
                            </m:sub>
                          </m:sSub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𝑑𝐼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0DA79A5C-F051-4541-BFC3-3BCF2E3DBF3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4798" y="3204241"/>
                    <a:ext cx="2579424" cy="52591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65841206-6DBE-4492-A8E0-01EFFBB2B04C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</a:t>
            </a:r>
            <a:endParaRPr lang="sk-SK" sz="2800" dirty="0"/>
          </a:p>
        </p:txBody>
      </p:sp>
      <p:sp>
        <p:nvSpPr>
          <p:cNvPr id="59" name="TextBox 123">
            <a:extLst>
              <a:ext uri="{FF2B5EF4-FFF2-40B4-BE49-F238E27FC236}">
                <a16:creationId xmlns:a16="http://schemas.microsoft.com/office/drawing/2014/main" id="{84F88910-7855-4B0F-902E-6C5FDC5B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23" y="536559"/>
            <a:ext cx="10701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transport AC loss in CC tape</a:t>
            </a:r>
            <a:endParaRPr lang="en-US" altLang="zh-CN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4010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20" y="1493788"/>
            <a:ext cx="1649910" cy="18410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cxnSp>
        <p:nvCxnSpPr>
          <p:cNvPr id="20" name="Straight Connector 19"/>
          <p:cNvCxnSpPr/>
          <p:nvPr/>
        </p:nvCxnSpPr>
        <p:spPr>
          <a:xfrm rot="16200000">
            <a:off x="5837848" y="1286247"/>
            <a:ext cx="0" cy="1980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108924" y="2742949"/>
            <a:ext cx="724589" cy="776088"/>
            <a:chOff x="3276629" y="2249719"/>
            <a:chExt cx="724589" cy="776088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414648" y="2884294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6200000">
              <a:off x="3234648" y="2704294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276629" y="2249719"/>
              <a:ext cx="276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25180" y="2687253"/>
              <a:ext cx="276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605114" y="2251276"/>
            <a:ext cx="615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04260" y="2256428"/>
            <a:ext cx="10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955742" y="2541101"/>
            <a:ext cx="1649134" cy="524313"/>
            <a:chOff x="4220019" y="2793349"/>
            <a:chExt cx="1649134" cy="524313"/>
          </a:xfrm>
        </p:grpSpPr>
        <p:grpSp>
          <p:nvGrpSpPr>
            <p:cNvPr id="21" name="Group 20"/>
            <p:cNvGrpSpPr/>
            <p:nvPr/>
          </p:nvGrpSpPr>
          <p:grpSpPr>
            <a:xfrm rot="16200000">
              <a:off x="4776348" y="2243443"/>
              <a:ext cx="517890" cy="1630547"/>
              <a:chOff x="4311706" y="1735740"/>
              <a:chExt cx="517890" cy="1630547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4311706" y="1739788"/>
                <a:ext cx="517890" cy="16264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H="1">
                <a:off x="4756057" y="1735741"/>
                <a:ext cx="16184" cy="162649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628964" y="1735740"/>
                <a:ext cx="16184" cy="162649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4479420" y="1739270"/>
                <a:ext cx="16184" cy="162649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>
                <a:off x="4367341" y="1736773"/>
                <a:ext cx="16184" cy="162649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 rot="5400000">
              <a:off x="5610207" y="3052295"/>
              <a:ext cx="51789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3961073" y="3057991"/>
              <a:ext cx="51789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400765" y="604900"/>
            <a:ext cx="835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k-SK" dirty="0"/>
              <a:t> = </a:t>
            </a:r>
            <a:r>
              <a:rPr lang="en-US" dirty="0"/>
              <a:t>10 turns, superconductor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dirty="0"/>
              <a:t> 12 mm </a:t>
            </a:r>
            <a:r>
              <a:rPr lang="en-US" dirty="0">
                <a:sym typeface="Symbol" panose="05050102010706020507" pitchFamily="18" charset="2"/>
              </a:rPr>
              <a:t>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sym typeface="Symbol" panose="05050102010706020507" pitchFamily="18" charset="2"/>
              </a:rPr>
              <a:t>10 µm, Bean model with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800 A</a:t>
            </a:r>
            <a:r>
              <a:rPr lang="sk-SK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282626" y="1652697"/>
                <a:ext cx="907748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626" y="1652697"/>
                <a:ext cx="907748" cy="5266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360842" y="1564751"/>
                <a:ext cx="1626343" cy="6544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𝑆𝐶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0842" y="1564751"/>
                <a:ext cx="1626343" cy="6544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9048925" y="500374"/>
                <a:ext cx="1186029" cy="5656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925" y="500374"/>
                <a:ext cx="1186029" cy="56566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ight Arrow 35"/>
          <p:cNvSpPr/>
          <p:nvPr/>
        </p:nvSpPr>
        <p:spPr>
          <a:xfrm>
            <a:off x="9118551" y="1867391"/>
            <a:ext cx="344032" cy="16352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9696297" y="1760145"/>
                <a:ext cx="13587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297" y="1760145"/>
                <a:ext cx="1358705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252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9696297" y="2576230"/>
                <a:ext cx="1413271" cy="534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297" y="2576230"/>
                <a:ext cx="1413271" cy="53424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5187861" y="3303938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 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rot="16200000">
            <a:off x="5782423" y="2541987"/>
            <a:ext cx="0" cy="1656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10997" y="3881447"/>
            <a:ext cx="8740404" cy="547137"/>
            <a:chOff x="510997" y="3881447"/>
            <a:chExt cx="8740404" cy="547137"/>
          </a:xfrm>
        </p:grpSpPr>
        <p:sp>
          <p:nvSpPr>
            <p:cNvPr id="42" name="Rectangle 41"/>
            <p:cNvSpPr/>
            <p:nvPr/>
          </p:nvSpPr>
          <p:spPr>
            <a:xfrm>
              <a:off x="7832423" y="3928888"/>
              <a:ext cx="14189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turn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mm </a:t>
              </a:r>
              <a:r>
                <a:rPr lang="en-US" dirty="0"/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5137351" y="3881447"/>
                  <a:ext cx="1937390" cy="5471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𝑤𝑖𝑛𝑑𝑖𝑛𝑔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𝑆𝐶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𝑆𝐶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𝑡𝑢𝑟𝑛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7351" y="3881447"/>
                  <a:ext cx="1937390" cy="54713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Box 48"/>
            <p:cNvSpPr txBox="1"/>
            <p:nvPr/>
          </p:nvSpPr>
          <p:spPr>
            <a:xfrm>
              <a:off x="510997" y="4009855"/>
              <a:ext cx="4408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homogenization (not necessary for 10 turns):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6766" y="5027190"/>
            <a:ext cx="11148229" cy="1267348"/>
            <a:chOff x="616766" y="4753929"/>
            <a:chExt cx="11148229" cy="12673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623341" y="5184554"/>
                  <a:ext cx="221926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𝑓𝑡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341" y="5184554"/>
                  <a:ext cx="2219262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923" t="-2174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/>
            <p:cNvSpPr txBox="1"/>
            <p:nvPr/>
          </p:nvSpPr>
          <p:spPr>
            <a:xfrm>
              <a:off x="4495604" y="4861701"/>
              <a:ext cx="2002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Loss density [J/m</a:t>
              </a:r>
              <a:r>
                <a:rPr lang="en-US" baseline="30000" dirty="0"/>
                <a:t>3</a:t>
              </a:r>
              <a:r>
                <a:rPr lang="en-US" dirty="0"/>
                <a:t>]: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5062842" y="5205223"/>
                  <a:ext cx="2298000" cy="2995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𝑤𝑖𝑛𝑑𝑖𝑛𝑔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𝑤𝑖𝑛𝑑𝑖𝑛𝑔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𝑆𝐶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2842" y="5205223"/>
                  <a:ext cx="2298000" cy="29956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2128" r="-532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TextBox 47"/>
            <p:cNvSpPr txBox="1"/>
            <p:nvPr/>
          </p:nvSpPr>
          <p:spPr>
            <a:xfrm>
              <a:off x="616766" y="4861701"/>
              <a:ext cx="1794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 excitation [A]: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472452" y="4753929"/>
              <a:ext cx="2076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Loss per cycle [J/m]:</a:t>
              </a: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7984024" y="5161939"/>
              <a:ext cx="3780971" cy="859338"/>
              <a:chOff x="8448674" y="5286611"/>
              <a:chExt cx="3780971" cy="85933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8448674" y="5286611"/>
                    <a:ext cx="3780971" cy="85933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  <m:nary>
                            <m:naryPr>
                              <m:limLoc m:val="undOv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𝑤𝑖𝑛𝑑𝑖𝑛𝑔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𝑑𝑆</m:t>
                              </m:r>
                            </m:e>
                          </m:nary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1" name="TextBox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48674" y="5286611"/>
                    <a:ext cx="3780971" cy="85933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2" name="Rectangle 51"/>
              <p:cNvSpPr/>
              <p:nvPr/>
            </p:nvSpPr>
            <p:spPr>
              <a:xfrm>
                <a:off x="9553089" y="5306822"/>
                <a:ext cx="162962" cy="1547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54" name="Straight Connector 53"/>
          <p:cNvCxnSpPr/>
          <p:nvPr/>
        </p:nvCxnSpPr>
        <p:spPr>
          <a:xfrm rot="5400000">
            <a:off x="4226844" y="2777826"/>
            <a:ext cx="144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937941" y="2789360"/>
            <a:ext cx="315839" cy="388232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>
            <a:off x="2332223" y="2840605"/>
            <a:ext cx="669782" cy="22837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57C36E-FB1F-477A-9402-3639995ADFC4}"/>
              </a:ext>
            </a:extLst>
          </p:cNvPr>
          <p:cNvGrpSpPr/>
          <p:nvPr/>
        </p:nvGrpSpPr>
        <p:grpSpPr>
          <a:xfrm>
            <a:off x="275099" y="2665625"/>
            <a:ext cx="843457" cy="962365"/>
            <a:chOff x="2421453" y="2674168"/>
            <a:chExt cx="843457" cy="962365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2E8E831-04B9-46DA-B94C-4F3169C8A96C}"/>
                </a:ext>
              </a:extLst>
            </p:cNvPr>
            <p:cNvCxnSpPr/>
            <p:nvPr/>
          </p:nvCxnSpPr>
          <p:spPr>
            <a:xfrm>
              <a:off x="2565082" y="3458202"/>
              <a:ext cx="4339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3AA1570-75AC-419C-B87B-1FC28C256045}"/>
                </a:ext>
              </a:extLst>
            </p:cNvPr>
            <p:cNvCxnSpPr/>
            <p:nvPr/>
          </p:nvCxnSpPr>
          <p:spPr>
            <a:xfrm rot="16200000">
              <a:off x="2348093" y="3241212"/>
              <a:ext cx="4339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93618E7-08FD-42E1-8FFC-15D761A2BB1C}"/>
                </a:ext>
              </a:extLst>
            </p:cNvPr>
            <p:cNvSpPr txBox="1"/>
            <p:nvPr/>
          </p:nvSpPr>
          <p:spPr>
            <a:xfrm>
              <a:off x="2977652" y="3267201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0D535F1-53A0-4464-A9EB-1C94D40A4E5B}"/>
                </a:ext>
              </a:extLst>
            </p:cNvPr>
            <p:cNvSpPr txBox="1"/>
            <p:nvPr/>
          </p:nvSpPr>
          <p:spPr>
            <a:xfrm>
              <a:off x="2421453" y="2674168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AD1AD6F3-C822-4B63-A326-521266712F02}"/>
                </a:ext>
              </a:extLst>
            </p:cNvPr>
            <p:cNvCxnSpPr>
              <a:cxnSpLocks/>
              <a:endCxn id="63" idx="2"/>
            </p:cNvCxnSpPr>
            <p:nvPr/>
          </p:nvCxnSpPr>
          <p:spPr>
            <a:xfrm flipV="1">
              <a:off x="2573104" y="3186135"/>
              <a:ext cx="499715" cy="2663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C658411-3A06-4C42-8284-6845C78354B2}"/>
                </a:ext>
              </a:extLst>
            </p:cNvPr>
            <p:cNvSpPr txBox="1"/>
            <p:nvPr/>
          </p:nvSpPr>
          <p:spPr>
            <a:xfrm>
              <a:off x="2935602" y="2816803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</a:p>
          </p:txBody>
        </p:sp>
      </p:grpSp>
      <p:cxnSp>
        <p:nvCxnSpPr>
          <p:cNvPr id="64" name="Straight Connector 63"/>
          <p:cNvCxnSpPr/>
          <p:nvPr/>
        </p:nvCxnSpPr>
        <p:spPr>
          <a:xfrm rot="5400000">
            <a:off x="5886603" y="2789360"/>
            <a:ext cx="144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1">
            <a:extLst>
              <a:ext uri="{FF2B5EF4-FFF2-40B4-BE49-F238E27FC236}">
                <a16:creationId xmlns:a16="http://schemas.microsoft.com/office/drawing/2014/main" id="{2948FEBB-DD4B-4206-BAEC-1D5D96D01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148" y="1125527"/>
            <a:ext cx="5094876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N,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Amemiya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, S. I. 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Murasawa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, N.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Banno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N and K.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Miyamoto,”Numerical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modelings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of superconducting wires for AC loss  calculations,”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Physica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C 310 (1998) 16–29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65" name="Rectangle 1">
            <a:extLst>
              <a:ext uri="{FF2B5EF4-FFF2-40B4-BE49-F238E27FC236}">
                <a16:creationId xmlns:a16="http://schemas.microsoft.com/office/drawing/2014/main" id="{2948FEBB-DD4B-4206-BAEC-1D5D96D01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9794" y="4447720"/>
            <a:ext cx="7186654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E.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Berrospe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-Juarez, V. M. R. Zermeno, F.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Triallaud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and F. Grilli, “Real-time simulation of large-scale HTS systems: multi-scale and homogeneous models using the T–A formulation,”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Supercond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. Sci. Technol. 32 (2019) 065003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712E2CD-6153-4BBA-BC85-D1DE0D41E95F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 – </a:t>
            </a:r>
            <a:r>
              <a:rPr lang="en-GB" sz="2800" i="1" dirty="0"/>
              <a:t>T-A </a:t>
            </a:r>
            <a:r>
              <a:rPr lang="en-GB" sz="2800" dirty="0"/>
              <a:t>formulation</a:t>
            </a:r>
            <a:endParaRPr lang="sk-SK" sz="2800" i="1" dirty="0"/>
          </a:p>
        </p:txBody>
      </p:sp>
    </p:spTree>
    <p:extLst>
      <p:ext uri="{BB962C8B-B14F-4D97-AF65-F5344CB8AC3E}">
        <p14:creationId xmlns:p14="http://schemas.microsoft.com/office/powerpoint/2010/main" val="236944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3" grpId="0"/>
      <p:bldP spid="34" grpId="0"/>
      <p:bldP spid="36" grpId="0" animBg="1"/>
      <p:bldP spid="37" grpId="0"/>
      <p:bldP spid="38" grpId="0"/>
      <p:bldP spid="39" grpId="0"/>
      <p:bldP spid="56" grpId="0" animBg="1"/>
      <p:bldP spid="57" grpId="0" animBg="1"/>
      <p:bldP spid="55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Novelty</a:t>
            </a:r>
            <a:endParaRPr lang="sk-SK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00765" y="878163"/>
            <a:ext cx="235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extract the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r>
              <a:rPr lang="en-US" i="1" dirty="0">
                <a:latin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Symbol" panose="05050102010706020507" pitchFamily="18" charset="2"/>
                <a:cs typeface="Times New Roman" panose="02020603050405020304" pitchFamily="18" charset="0"/>
              </a:rPr>
              <a:t>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05208EE-02F3-4C89-9174-D852795A7630}"/>
                  </a:ext>
                </a:extLst>
              </p:cNvPr>
              <p:cNvSpPr txBox="1"/>
              <p:nvPr/>
            </p:nvSpPr>
            <p:spPr>
              <a:xfrm>
                <a:off x="4102666" y="811530"/>
                <a:ext cx="1758879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05208EE-02F3-4C89-9174-D852795A7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2666" y="811530"/>
                <a:ext cx="1758879" cy="5266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AA75E0-ADC7-4084-8169-C25F7375FFFE}"/>
                  </a:ext>
                </a:extLst>
              </p:cNvPr>
              <p:cNvSpPr txBox="1"/>
              <p:nvPr/>
            </p:nvSpPr>
            <p:spPr>
              <a:xfrm>
                <a:off x="6869931" y="779453"/>
                <a:ext cx="2299989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AA75E0-ADC7-4084-8169-C25F7375F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931" y="779453"/>
                <a:ext cx="2299989" cy="526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C0882596-CD2C-4F26-A543-5DA47B457B39}"/>
              </a:ext>
            </a:extLst>
          </p:cNvPr>
          <p:cNvSpPr txBox="1"/>
          <p:nvPr/>
        </p:nvSpPr>
        <p:spPr>
          <a:xfrm>
            <a:off x="4805086" y="1730374"/>
            <a:ext cx="353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</a:t>
            </a:r>
            <a:r>
              <a:rPr lang="en-US" dirty="0" err="1"/>
              <a:t>ComsolMultiphysics</a:t>
            </a:r>
            <a:r>
              <a:rPr lang="en-US" dirty="0"/>
              <a:t>, mf module: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63CADEC-3403-47A5-B41A-89CF704333A0}"/>
                  </a:ext>
                </a:extLst>
              </p:cNvPr>
              <p:cNvSpPr txBox="1"/>
              <p:nvPr/>
            </p:nvSpPr>
            <p:spPr>
              <a:xfrm>
                <a:off x="5956854" y="2896739"/>
                <a:ext cx="1336520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63CADEC-3403-47A5-B41A-89CF70433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854" y="2896739"/>
                <a:ext cx="1336520" cy="526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>
            <a:extLst>
              <a:ext uri="{FF2B5EF4-FFF2-40B4-BE49-F238E27FC236}">
                <a16:creationId xmlns:a16="http://schemas.microsoft.com/office/drawing/2014/main" id="{3FB72EE6-E395-4E1B-BAD0-518CDC82D43C}"/>
              </a:ext>
            </a:extLst>
          </p:cNvPr>
          <p:cNvSpPr txBox="1"/>
          <p:nvPr/>
        </p:nvSpPr>
        <p:spPr>
          <a:xfrm>
            <a:off x="7894244" y="3019761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B547575-08D6-48F9-BE1E-7B0F1810D61A}"/>
                  </a:ext>
                </a:extLst>
              </p:cNvPr>
              <p:cNvSpPr txBox="1"/>
              <p:nvPr/>
            </p:nvSpPr>
            <p:spPr>
              <a:xfrm>
                <a:off x="9178314" y="3054173"/>
                <a:ext cx="1772280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B547575-08D6-48F9-BE1E-7B0F1810D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8314" y="3054173"/>
                <a:ext cx="1772280" cy="301686"/>
              </a:xfrm>
              <a:prstGeom prst="rect">
                <a:avLst/>
              </a:prstGeom>
              <a:blipFill rotWithShape="0">
                <a:blip r:embed="rId5"/>
                <a:stretch>
                  <a:fillRect l="-2759" r="-2414"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6F2DC17-4F3B-410A-A034-472FA4BEC012}"/>
                  </a:ext>
                </a:extLst>
              </p:cNvPr>
              <p:cNvSpPr txBox="1"/>
              <p:nvPr/>
            </p:nvSpPr>
            <p:spPr>
              <a:xfrm>
                <a:off x="4861233" y="2190268"/>
                <a:ext cx="907748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6F2DC17-4F3B-410A-A034-472FA4BEC0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1233" y="2190268"/>
                <a:ext cx="907748" cy="5266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A6AD6313-5931-4B12-993D-D68E0690F4D3}"/>
              </a:ext>
            </a:extLst>
          </p:cNvPr>
          <p:cNvSpPr txBox="1"/>
          <p:nvPr/>
        </p:nvSpPr>
        <p:spPr>
          <a:xfrm>
            <a:off x="5882345" y="2308247"/>
            <a:ext cx="330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as </a:t>
            </a:r>
            <a:r>
              <a:rPr lang="sk-SK" dirty="0"/>
              <a:t>„</a:t>
            </a:r>
            <a:r>
              <a:rPr lang="sk-SK" dirty="0" err="1"/>
              <a:t>external</a:t>
            </a:r>
            <a:r>
              <a:rPr lang="sk-SK" dirty="0"/>
              <a:t> </a:t>
            </a:r>
            <a:r>
              <a:rPr lang="sk-SK" dirty="0" err="1"/>
              <a:t>current</a:t>
            </a:r>
            <a:r>
              <a:rPr lang="sk-SK" dirty="0"/>
              <a:t> </a:t>
            </a:r>
            <a:r>
              <a:rPr lang="sk-SK" dirty="0" err="1"/>
              <a:t>density</a:t>
            </a:r>
            <a:r>
              <a:rPr lang="sk-SK"/>
              <a:t>“,</a:t>
            </a:r>
            <a:r>
              <a:rPr lang="en-US"/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D1604BA-1936-4BAA-8FDF-29BBD05693AE}"/>
                  </a:ext>
                </a:extLst>
              </p:cNvPr>
              <p:cNvSpPr txBox="1"/>
              <p:nvPr/>
            </p:nvSpPr>
            <p:spPr>
              <a:xfrm>
                <a:off x="9310070" y="2348624"/>
                <a:ext cx="13587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𝑆𝐶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D1604BA-1936-4BAA-8FDF-29BBD0569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0070" y="2348624"/>
                <a:ext cx="1358705" cy="276999"/>
              </a:xfrm>
              <a:prstGeom prst="rect">
                <a:avLst/>
              </a:prstGeom>
              <a:blipFill>
                <a:blip r:embed="rId7"/>
                <a:stretch>
                  <a:fillRect l="-1794" t="-217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474888B-BDC3-40F2-8D3B-5E2FB7399CB5}"/>
              </a:ext>
            </a:extLst>
          </p:cNvPr>
          <p:cNvGrpSpPr/>
          <p:nvPr/>
        </p:nvGrpSpPr>
        <p:grpSpPr>
          <a:xfrm>
            <a:off x="294713" y="1553213"/>
            <a:ext cx="908398" cy="1775543"/>
            <a:chOff x="261171" y="1900095"/>
            <a:chExt cx="908398" cy="1775543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C377A54-7C63-47C4-955C-28FB2E208D0E}"/>
                </a:ext>
              </a:extLst>
            </p:cNvPr>
            <p:cNvSpPr/>
            <p:nvPr/>
          </p:nvSpPr>
          <p:spPr>
            <a:xfrm>
              <a:off x="422703" y="1900095"/>
              <a:ext cx="570950" cy="177554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9525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B908BD2-BA36-482D-98C3-B5249982B732}"/>
                </a:ext>
              </a:extLst>
            </p:cNvPr>
            <p:cNvGrpSpPr/>
            <p:nvPr/>
          </p:nvGrpSpPr>
          <p:grpSpPr>
            <a:xfrm>
              <a:off x="457156" y="1971636"/>
              <a:ext cx="484792" cy="429079"/>
              <a:chOff x="3146929" y="832658"/>
              <a:chExt cx="484792" cy="429079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81DEF44-3275-426A-81AB-4908653AB673}"/>
                  </a:ext>
                </a:extLst>
              </p:cNvPr>
              <p:cNvSpPr/>
              <p:nvPr/>
            </p:nvSpPr>
            <p:spPr>
              <a:xfrm>
                <a:off x="3167055" y="832658"/>
                <a:ext cx="464666" cy="41470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A8ABE16B-24F4-4F74-9F5A-14A7F6D7644E}"/>
                  </a:ext>
                </a:extLst>
              </p:cNvPr>
              <p:cNvCxnSpPr/>
              <p:nvPr/>
            </p:nvCxnSpPr>
            <p:spPr>
              <a:xfrm>
                <a:off x="3167055" y="832658"/>
                <a:ext cx="464666" cy="4147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B5B638A1-0BB5-4F65-A2D9-5F09968DF0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46929" y="847034"/>
                <a:ext cx="464666" cy="4147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A0CD214-7548-4848-BE5D-BD5A4C7E2CD1}"/>
                </a:ext>
              </a:extLst>
            </p:cNvPr>
            <p:cNvGrpSpPr/>
            <p:nvPr/>
          </p:nvGrpSpPr>
          <p:grpSpPr>
            <a:xfrm>
              <a:off x="462911" y="3193704"/>
              <a:ext cx="484792" cy="429079"/>
              <a:chOff x="3146929" y="832658"/>
              <a:chExt cx="484792" cy="429079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DDEFC1FA-7AF8-4D1B-81CB-41D5BD97FFC3}"/>
                  </a:ext>
                </a:extLst>
              </p:cNvPr>
              <p:cNvSpPr/>
              <p:nvPr/>
            </p:nvSpPr>
            <p:spPr>
              <a:xfrm>
                <a:off x="3167055" y="832658"/>
                <a:ext cx="464666" cy="41470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5B241EA-EEF2-4C29-88A2-C7304DC813AD}"/>
                  </a:ext>
                </a:extLst>
              </p:cNvPr>
              <p:cNvCxnSpPr/>
              <p:nvPr/>
            </p:nvCxnSpPr>
            <p:spPr>
              <a:xfrm>
                <a:off x="3167055" y="832658"/>
                <a:ext cx="464666" cy="4147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A845B565-B7C3-44DE-8BF2-F505F3F4B6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46929" y="847034"/>
                <a:ext cx="464666" cy="4147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DCFD9BC3-80F4-4494-93F4-3A8BBFD9615C}"/>
                </a:ext>
              </a:extLst>
            </p:cNvPr>
            <p:cNvCxnSpPr/>
            <p:nvPr/>
          </p:nvCxnSpPr>
          <p:spPr>
            <a:xfrm>
              <a:off x="261171" y="2779240"/>
              <a:ext cx="90839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22703" y="3754903"/>
            <a:ext cx="2710241" cy="2595925"/>
            <a:chOff x="422703" y="3754903"/>
            <a:chExt cx="2710241" cy="259592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9BB8D06-3182-4172-B698-D6BCB8606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703" y="3754903"/>
              <a:ext cx="2710241" cy="259592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29724" y="3820405"/>
              <a:ext cx="346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sk-SK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76261" y="3754903"/>
            <a:ext cx="2506084" cy="2728447"/>
            <a:chOff x="3376261" y="3754903"/>
            <a:chExt cx="2506084" cy="272844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615" r="22944" b="4353"/>
            <a:stretch/>
          </p:blipFill>
          <p:spPr>
            <a:xfrm>
              <a:off x="3376261" y="3865683"/>
              <a:ext cx="2506084" cy="2617667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4464652" y="3754903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sk-SK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83126" y="3626693"/>
            <a:ext cx="2505889" cy="2780457"/>
            <a:chOff x="6283126" y="3626693"/>
            <a:chExt cx="2505889" cy="278045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74" r="22950" b="6669"/>
            <a:stretch/>
          </p:blipFill>
          <p:spPr>
            <a:xfrm>
              <a:off x="6283126" y="3626693"/>
              <a:ext cx="2505889" cy="2780457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7297905" y="3754903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sk-SK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z,mf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310070" y="3468178"/>
            <a:ext cx="2840452" cy="2970722"/>
            <a:chOff x="9310070" y="3468178"/>
            <a:chExt cx="2840452" cy="297072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63" b="4635"/>
            <a:stretch/>
          </p:blipFill>
          <p:spPr>
            <a:xfrm>
              <a:off x="9310070" y="3468178"/>
              <a:ext cx="2840452" cy="2970722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10307805" y="375490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sk-SK" i="1" baseline="-25000" dirty="0">
                  <a:latin typeface="Symbol" panose="05050102010706020507" pitchFamily="18" charset="2"/>
                  <a:cs typeface="Times New Roman" panose="02020603050405020304" pitchFamily="18" charset="0"/>
                </a:rPr>
                <a:t>j</a:t>
              </a:r>
              <a:endParaRPr lang="en-US" i="1" dirty="0"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6B81C6B-5818-4956-9736-EA22EEF012F4}"/>
              </a:ext>
            </a:extLst>
          </p:cNvPr>
          <p:cNvGrpSpPr/>
          <p:nvPr/>
        </p:nvGrpSpPr>
        <p:grpSpPr>
          <a:xfrm>
            <a:off x="1070861" y="1502190"/>
            <a:ext cx="2849982" cy="2076734"/>
            <a:chOff x="594962" y="1817183"/>
            <a:chExt cx="2849982" cy="2076734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6DE0367F-AA69-4601-9B36-ADCB74051E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r="8826" b="5369"/>
            <a:stretch/>
          </p:blipFill>
          <p:spPr>
            <a:xfrm>
              <a:off x="854931" y="1817183"/>
              <a:ext cx="2590013" cy="2076734"/>
            </a:xfrm>
            <a:prstGeom prst="rect">
              <a:avLst/>
            </a:prstGeom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83AFC7D-B4BE-4ACF-9FD0-D0BA8AABFFF4}"/>
                </a:ext>
              </a:extLst>
            </p:cNvPr>
            <p:cNvSpPr txBox="1"/>
            <p:nvPr/>
          </p:nvSpPr>
          <p:spPr>
            <a:xfrm>
              <a:off x="594962" y="3448040"/>
              <a:ext cx="11144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k-SK" i="1" dirty="0" err="1">
                  <a:latin typeface="Symbol" panose="05050102010706020507" pitchFamily="18" charset="2"/>
                </a:rPr>
                <a:t>w</a:t>
              </a:r>
              <a:r>
                <a:rPr lang="sk-SK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sk-SK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sk-SK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3.74 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0980AA19-F709-414B-974F-13FE044F25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27110" y="3139175"/>
              <a:ext cx="338457" cy="380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/>
          <p:cNvSpPr/>
          <p:nvPr/>
        </p:nvSpPr>
        <p:spPr>
          <a:xfrm>
            <a:off x="230073" y="1332265"/>
            <a:ext cx="1005090" cy="94231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9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2" grpId="0"/>
      <p:bldP spid="70" grpId="0"/>
      <p:bldP spid="71" grpId="0"/>
      <p:bldP spid="72" grpId="0"/>
      <p:bldP spid="73" grpId="0"/>
      <p:bldP spid="74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5F2716-0300-4E91-BE2F-3C2B06C738F5}"/>
                  </a:ext>
                </a:extLst>
              </p:cNvPr>
              <p:cNvSpPr txBox="1"/>
              <p:nvPr/>
            </p:nvSpPr>
            <p:spPr>
              <a:xfrm>
                <a:off x="4568782" y="1233661"/>
                <a:ext cx="1708160" cy="301686"/>
              </a:xfrm>
              <a:prstGeom prst="rect">
                <a:avLst/>
              </a:prstGeom>
              <a:solidFill>
                <a:srgbClr val="FFCC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sk-SK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sk-SK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𝑆𝐶</m:t>
                            </m:r>
                          </m:sub>
                        </m:sSub>
                        <m:r>
                          <a:rPr lang="sk-SK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sk-SK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𝑚𝑓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5F2716-0300-4E91-BE2F-3C2B06C73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782" y="1233661"/>
                <a:ext cx="1708160" cy="301686"/>
              </a:xfrm>
              <a:prstGeom prst="rect">
                <a:avLst/>
              </a:prstGeom>
              <a:blipFill>
                <a:blip r:embed="rId2"/>
                <a:stretch>
                  <a:fillRect l="-4626" r="-3203" b="-2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E1EE524-9095-4CD8-BD89-3A4BD388A1D0}"/>
              </a:ext>
            </a:extLst>
          </p:cNvPr>
          <p:cNvSpPr txBox="1"/>
          <p:nvPr/>
        </p:nvSpPr>
        <p:spPr>
          <a:xfrm>
            <a:off x="321859" y="4492519"/>
            <a:ext cx="2857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/>
              <a:t>voltage</a:t>
            </a:r>
            <a:r>
              <a:rPr lang="sk-SK" dirty="0"/>
              <a:t> on </a:t>
            </a:r>
            <a:r>
              <a:rPr lang="sk-SK" dirty="0" err="1"/>
              <a:t>coil</a:t>
            </a:r>
            <a:r>
              <a:rPr lang="sk-SK" dirty="0"/>
              <a:t> </a:t>
            </a:r>
            <a:r>
              <a:rPr lang="sk-SK" dirty="0" err="1"/>
              <a:t>terminations</a:t>
            </a:r>
            <a:r>
              <a:rPr lang="en-US" dirty="0"/>
              <a:t>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3DB18A-BA23-4593-9604-3F950442DF31}"/>
              </a:ext>
            </a:extLst>
          </p:cNvPr>
          <p:cNvSpPr txBox="1"/>
          <p:nvPr/>
        </p:nvSpPr>
        <p:spPr>
          <a:xfrm>
            <a:off x="8331552" y="4615267"/>
            <a:ext cx="3210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>
                <a:solidFill>
                  <a:schemeClr val="accent1"/>
                </a:solidFill>
              </a:rPr>
              <a:t>averaging</a:t>
            </a:r>
            <a:r>
              <a:rPr lang="sk-SK" dirty="0">
                <a:solidFill>
                  <a:schemeClr val="accent1"/>
                </a:solidFill>
              </a:rPr>
              <a:t> over </a:t>
            </a:r>
            <a:r>
              <a:rPr lang="sk-SK" dirty="0" err="1">
                <a:solidFill>
                  <a:schemeClr val="accent1"/>
                </a:solidFill>
              </a:rPr>
              <a:t>coil</a:t>
            </a:r>
            <a:r>
              <a:rPr lang="sk-SK" dirty="0">
                <a:solidFill>
                  <a:schemeClr val="accent1"/>
                </a:solidFill>
              </a:rPr>
              <a:t> </a:t>
            </a:r>
            <a:r>
              <a:rPr lang="sk-SK" dirty="0" err="1">
                <a:solidFill>
                  <a:schemeClr val="accent1"/>
                </a:solidFill>
              </a:rPr>
              <a:t>cross-section</a:t>
            </a:r>
            <a:endParaRPr lang="en-US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3D78AF-DB04-40FD-AEFF-551848E96687}"/>
                  </a:ext>
                </a:extLst>
              </p:cNvPr>
              <p:cNvSpPr txBox="1"/>
              <p:nvPr/>
            </p:nvSpPr>
            <p:spPr>
              <a:xfrm>
                <a:off x="6175857" y="5298410"/>
                <a:ext cx="4336635" cy="338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𝑡𝑢𝑟𝑛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𝑁</m:t>
                      </m:r>
                      <m:bar>
                        <m:barPr>
                          <m:pos m:val="top"/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</m:e>
                      </m:ba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𝑡𝑢𝑟𝑛</m:t>
                          </m:r>
                        </m:sub>
                      </m:sSub>
                      <m:r>
                        <a:rPr lang="sk-SK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𝑆𝐶</m:t>
                                      </m:r>
                                    </m:sub>
                                  </m:s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𝑚𝑓</m:t>
                                  </m:r>
                                </m:sub>
                              </m:sSub>
                            </m:e>
                          </m:ba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3D78AF-DB04-40FD-AEFF-551848E966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857" y="5298410"/>
                <a:ext cx="4336635" cy="338811"/>
              </a:xfrm>
              <a:prstGeom prst="rect">
                <a:avLst/>
              </a:prstGeom>
              <a:blipFill>
                <a:blip r:embed="rId3"/>
                <a:stretch>
                  <a:fillRect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94FAB1-8F6F-46C6-809F-3D5467B22DA9}"/>
              </a:ext>
            </a:extLst>
          </p:cNvPr>
          <p:cNvCxnSpPr>
            <a:cxnSpLocks/>
          </p:cNvCxnSpPr>
          <p:nvPr/>
        </p:nvCxnSpPr>
        <p:spPr>
          <a:xfrm flipH="1">
            <a:off x="8192684" y="4946436"/>
            <a:ext cx="539472" cy="370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BD03DC-9A16-4FDE-9342-8AA00DF7FCFE}"/>
                  </a:ext>
                </a:extLst>
              </p:cNvPr>
              <p:cNvSpPr txBox="1"/>
              <p:nvPr/>
            </p:nvSpPr>
            <p:spPr>
              <a:xfrm>
                <a:off x="3562945" y="4513716"/>
                <a:ext cx="2052998" cy="3113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k-SK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sk-SK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sk-SK" b="0" i="1" smtClean="0">
                                <a:latin typeface="Cambria Math" panose="02040503050406030204" pitchFamily="18" charset="0"/>
                              </a:rPr>
                              <m:t>𝑡𝑢𝑟𝑛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BD03DC-9A16-4FDE-9342-8AA00DF7F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945" y="4513716"/>
                <a:ext cx="2052998" cy="311367"/>
              </a:xfrm>
              <a:prstGeom prst="rect">
                <a:avLst/>
              </a:prstGeom>
              <a:blipFill>
                <a:blip r:embed="rId4"/>
                <a:stretch>
                  <a:fillRect l="-3858" t="-150000" r="-2077" b="-2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6AB25BD-15FF-4DC3-A5F8-643478A46AB8}"/>
              </a:ext>
            </a:extLst>
          </p:cNvPr>
          <p:cNvCxnSpPr>
            <a:cxnSpLocks/>
          </p:cNvCxnSpPr>
          <p:nvPr/>
        </p:nvCxnSpPr>
        <p:spPr>
          <a:xfrm>
            <a:off x="9117469" y="4946436"/>
            <a:ext cx="563593" cy="368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F07913E-75E4-4380-B992-C1845319EC48}"/>
              </a:ext>
            </a:extLst>
          </p:cNvPr>
          <p:cNvSpPr txBox="1"/>
          <p:nvPr/>
        </p:nvSpPr>
        <p:spPr>
          <a:xfrm>
            <a:off x="321859" y="3205079"/>
            <a:ext cx="4414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/>
              <a:t>similar</a:t>
            </a:r>
            <a:r>
              <a:rPr lang="sk-SK" dirty="0"/>
              <a:t> </a:t>
            </a:r>
            <a:r>
              <a:rPr lang="sk-SK" dirty="0" err="1"/>
              <a:t>approach</a:t>
            </a:r>
            <a:r>
              <a:rPr lang="sk-SK" dirty="0"/>
              <a:t> </a:t>
            </a:r>
            <a:r>
              <a:rPr lang="sk-SK" dirty="0" err="1"/>
              <a:t>applicable</a:t>
            </a:r>
            <a:r>
              <a:rPr lang="sk-SK"/>
              <a:t> to </a:t>
            </a:r>
            <a:r>
              <a:rPr lang="sk-SK" i="1"/>
              <a:t>H</a:t>
            </a:r>
            <a:r>
              <a:rPr lang="sk-SK"/>
              <a:t>- fomulation</a:t>
            </a:r>
            <a:r>
              <a:rPr lang="en-US"/>
              <a:t>: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EF9FC1-096C-40B5-9BCF-202A603C68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773" t="64180" r="21745" b="27108"/>
          <a:stretch/>
        </p:blipFill>
        <p:spPr>
          <a:xfrm>
            <a:off x="4903199" y="2952504"/>
            <a:ext cx="5568000" cy="1114532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2948FEBB-DD4B-4206-BAEC-1D5D96D01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632" y="3752070"/>
            <a:ext cx="8714209" cy="1692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altLang="en-US" sz="11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F. </a:t>
            </a:r>
            <a:r>
              <a:rPr kumimoji="0" lang="en-US" altLang="en-US" sz="110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Gömöry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 and </a:t>
            </a:r>
            <a:r>
              <a:rPr kumimoji="0" lang="sk-SK" altLang="en-US" sz="11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J. 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Sheng.: Two methods of AC loss calculation in numerical modelling of superconducting coils. </a:t>
            </a:r>
            <a:r>
              <a:rPr kumimoji="0" lang="en-US" altLang="en-US" sz="110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Supercond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ourceSansProRegular"/>
              </a:rPr>
              <a:t>. Sci Technol. 30 (2017) 064005</a:t>
            </a:r>
            <a:r>
              <a:rPr kumimoji="0" lang="en-US" altLang="en-US" sz="40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8228BA-9CEB-4CF7-8AFC-03DD549E9560}"/>
              </a:ext>
            </a:extLst>
          </p:cNvPr>
          <p:cNvSpPr txBox="1"/>
          <p:nvPr/>
        </p:nvSpPr>
        <p:spPr>
          <a:xfrm>
            <a:off x="7123318" y="5979224"/>
            <a:ext cx="1608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representative: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2498E3-5B76-4E3C-8B19-F7338BA7EEDE}"/>
                  </a:ext>
                </a:extLst>
              </p:cNvPr>
              <p:cNvSpPr txBox="1"/>
              <p:nvPr/>
            </p:nvSpPr>
            <p:spPr>
              <a:xfrm>
                <a:off x="8732156" y="5989195"/>
                <a:ext cx="1076128" cy="338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</m:e>
                      </m:ba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2498E3-5B76-4E3C-8B19-F7338BA7E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2156" y="5989195"/>
                <a:ext cx="1076128" cy="338811"/>
              </a:xfrm>
              <a:prstGeom prst="rect">
                <a:avLst/>
              </a:prstGeom>
              <a:blipFill>
                <a:blip r:embed="rId6"/>
                <a:stretch>
                  <a:fillRect l="-4520" r="-2260" b="-19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836407" y="1166015"/>
            <a:ext cx="3130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constant</a:t>
            </a:r>
            <a:r>
              <a:rPr lang="sk-SK" dirty="0"/>
              <a:t> in </a:t>
            </a:r>
            <a:r>
              <a:rPr lang="sk-SK" dirty="0" err="1"/>
              <a:t>each</a:t>
            </a:r>
            <a:r>
              <a:rPr lang="sk-SK" dirty="0"/>
              <a:t> </a:t>
            </a:r>
            <a:r>
              <a:rPr lang="en-GB" dirty="0"/>
              <a:t>(fictive) </a:t>
            </a:r>
            <a:r>
              <a:rPr lang="sk-SK" dirty="0" err="1"/>
              <a:t>turn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8D1225-138F-4DF8-B1AE-2EF6636344A3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Novelty</a:t>
            </a:r>
            <a:endParaRPr lang="sk-SK" sz="28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A2844A-496E-4FF8-846E-7947E6F76917}"/>
              </a:ext>
            </a:extLst>
          </p:cNvPr>
          <p:cNvGrpSpPr/>
          <p:nvPr/>
        </p:nvGrpSpPr>
        <p:grpSpPr>
          <a:xfrm>
            <a:off x="559058" y="580980"/>
            <a:ext cx="2840452" cy="2237728"/>
            <a:chOff x="9310070" y="3754903"/>
            <a:chExt cx="2840452" cy="223772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E32F0CB-9A21-43BF-90DB-8B0916AED0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665" r="12663" b="18961"/>
            <a:stretch/>
          </p:blipFill>
          <p:spPr>
            <a:xfrm>
              <a:off x="9310070" y="4236497"/>
              <a:ext cx="2840452" cy="175613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770B3F-BD6E-485A-8755-AE972A84C603}"/>
                </a:ext>
              </a:extLst>
            </p:cNvPr>
            <p:cNvSpPr txBox="1"/>
            <p:nvPr/>
          </p:nvSpPr>
          <p:spPr>
            <a:xfrm>
              <a:off x="10307805" y="375490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sk-SK" i="1" baseline="-25000" dirty="0">
                  <a:latin typeface="Symbol" panose="05050102010706020507" pitchFamily="18" charset="2"/>
                  <a:cs typeface="Times New Roman" panose="02020603050405020304" pitchFamily="18" charset="0"/>
                </a:rPr>
                <a:t>j</a:t>
              </a:r>
              <a:endParaRPr lang="en-US" i="1" dirty="0"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25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1" grpId="0"/>
      <p:bldP spid="34" grpId="0"/>
      <p:bldP spid="38" grpId="0"/>
      <p:bldP spid="5" grpId="0" animBg="1"/>
      <p:bldP spid="7" grpId="0"/>
      <p:bldP spid="19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07A884-D18E-4CB8-95B5-87459E3818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718" b="74"/>
          <a:stretch/>
        </p:blipFill>
        <p:spPr>
          <a:xfrm>
            <a:off x="567907" y="1133241"/>
            <a:ext cx="5159230" cy="42427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68FEB-415B-468A-B0C1-5DEB432FBF2B}"/>
              </a:ext>
            </a:extLst>
          </p:cNvPr>
          <p:cNvSpPr txBox="1"/>
          <p:nvPr/>
        </p:nvSpPr>
        <p:spPr>
          <a:xfrm>
            <a:off x="327804" y="732350"/>
            <a:ext cx="3067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results for 50 Hz,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560 A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65F5C2C-27FC-4162-9757-5692D5DEA178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50089984"/>
              </p:ext>
            </p:extLst>
          </p:nvPr>
        </p:nvGraphicFramePr>
        <p:xfrm>
          <a:off x="1447231" y="393796"/>
          <a:ext cx="2593" cy="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84033B35-1BE4-4561-9000-7AF7391AAF37}"/>
              </a:ext>
            </a:extLst>
          </p:cNvPr>
          <p:cNvSpPr txBox="1"/>
          <p:nvPr/>
        </p:nvSpPr>
        <p:spPr>
          <a:xfrm>
            <a:off x="4311772" y="5080330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51A34-A51C-4D8B-8055-990C146A349F}"/>
              </a:ext>
            </a:extLst>
          </p:cNvPr>
          <p:cNvSpPr txBox="1"/>
          <p:nvPr/>
        </p:nvSpPr>
        <p:spPr>
          <a:xfrm rot="16200000">
            <a:off x="-206825" y="2638998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[V/m]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239A05-70C8-47B4-B9E9-72ED88E7D2C4}"/>
              </a:ext>
            </a:extLst>
          </p:cNvPr>
          <p:cNvSpPr txBox="1"/>
          <p:nvPr/>
        </p:nvSpPr>
        <p:spPr>
          <a:xfrm>
            <a:off x="7407535" y="5566175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0.823 J/m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03F1EB-9CC7-4F5B-A82B-803D0E49B4D2}"/>
              </a:ext>
            </a:extLst>
          </p:cNvPr>
          <p:cNvSpPr txBox="1"/>
          <p:nvPr/>
        </p:nvSpPr>
        <p:spPr>
          <a:xfrm>
            <a:off x="9594120" y="5564829"/>
            <a:ext cx="219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0.912 [J/m]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C329271-DB00-470C-BFE1-C9BA1F7120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648" b="6022"/>
          <a:stretch/>
        </p:blipFill>
        <p:spPr>
          <a:xfrm>
            <a:off x="6230945" y="1097063"/>
            <a:ext cx="5425473" cy="42511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035235-DDBB-4548-91A6-20BCCA14FD35}"/>
              </a:ext>
            </a:extLst>
          </p:cNvPr>
          <p:cNvSpPr txBox="1"/>
          <p:nvPr/>
        </p:nvSpPr>
        <p:spPr>
          <a:xfrm>
            <a:off x="6159190" y="5617141"/>
            <a:ext cx="992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cycle: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1C078A-D5E3-4340-B20B-7D18A4F5EF76}"/>
              </a:ext>
            </a:extLst>
          </p:cNvPr>
          <p:cNvSpPr txBox="1"/>
          <p:nvPr/>
        </p:nvSpPr>
        <p:spPr>
          <a:xfrm>
            <a:off x="7407535" y="5954105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1.06 J/m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4ADDE6-F9FB-4CAA-8959-A4365FAA13FF}"/>
              </a:ext>
            </a:extLst>
          </p:cNvPr>
          <p:cNvSpPr txBox="1"/>
          <p:nvPr/>
        </p:nvSpPr>
        <p:spPr>
          <a:xfrm>
            <a:off x="9594120" y="5935507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1.07 [J/m]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264938-7DE5-4904-A09B-CEF96E5183BF}"/>
              </a:ext>
            </a:extLst>
          </p:cNvPr>
          <p:cNvSpPr txBox="1"/>
          <p:nvPr/>
        </p:nvSpPr>
        <p:spPr>
          <a:xfrm>
            <a:off x="6159190" y="6005071"/>
            <a:ext cx="1042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cycle: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BDCF2C-9AD3-414E-9434-D3710FC18A1E}"/>
              </a:ext>
            </a:extLst>
          </p:cNvPr>
          <p:cNvSpPr txBox="1"/>
          <p:nvPr/>
        </p:nvSpPr>
        <p:spPr>
          <a:xfrm rot="16200000">
            <a:off x="5146133" y="2626707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coil,comp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[V/m]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73933C-57D9-43ED-95DC-CC89BAA7547A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Novelty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3525042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Example of use: </a:t>
            </a:r>
            <a:r>
              <a:rPr lang="en-US" sz="2800" dirty="0" err="1"/>
              <a:t>superferric</a:t>
            </a:r>
            <a:r>
              <a:rPr lang="en-US" sz="2800" dirty="0"/>
              <a:t> accelerator magnet</a:t>
            </a:r>
            <a:endParaRPr lang="sk-SK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65F5C2C-27FC-4162-9757-5692D5DEA178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1447231" y="393796"/>
          <a:ext cx="2593" cy="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E14D7ED9-3797-4B78-BA43-BE21642322C3}"/>
              </a:ext>
            </a:extLst>
          </p:cNvPr>
          <p:cNvGrpSpPr/>
          <p:nvPr/>
        </p:nvGrpSpPr>
        <p:grpSpPr>
          <a:xfrm>
            <a:off x="298375" y="696411"/>
            <a:ext cx="7884000" cy="5688106"/>
            <a:chOff x="1963264" y="457194"/>
            <a:chExt cx="7884000" cy="568810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DC49333-75B0-4555-9721-A63E028D5C1B}"/>
                </a:ext>
              </a:extLst>
            </p:cNvPr>
            <p:cNvGrpSpPr/>
            <p:nvPr/>
          </p:nvGrpSpPr>
          <p:grpSpPr>
            <a:xfrm>
              <a:off x="1990173" y="457194"/>
              <a:ext cx="7839628" cy="5688106"/>
              <a:chOff x="1990173" y="457194"/>
              <a:chExt cx="7839628" cy="5688106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24FEE214-D582-4AF1-AB81-325705D501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0" t="24790" r="22187" b="5999"/>
              <a:stretch/>
            </p:blipFill>
            <p:spPr>
              <a:xfrm>
                <a:off x="5909983" y="457194"/>
                <a:ext cx="3919818" cy="2844053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34F568B-2073-4600-9BFC-9DC58D5352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0" t="24790" r="22187" b="5999"/>
              <a:stretch/>
            </p:blipFill>
            <p:spPr>
              <a:xfrm flipV="1">
                <a:off x="5909983" y="3301247"/>
                <a:ext cx="3919818" cy="2844053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E9316A8B-2EEB-4E30-9475-D525DB059C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0" t="24790" r="22187" b="5999"/>
              <a:stretch/>
            </p:blipFill>
            <p:spPr>
              <a:xfrm flipH="1">
                <a:off x="1990173" y="457194"/>
                <a:ext cx="3919818" cy="2844053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B311E114-D0F7-4125-A655-D368BB289C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0" t="24790" r="22187" b="5999"/>
              <a:stretch/>
            </p:blipFill>
            <p:spPr>
              <a:xfrm flipH="1" flipV="1">
                <a:off x="1990173" y="3301247"/>
                <a:ext cx="3919818" cy="2844053"/>
              </a:xfrm>
              <a:prstGeom prst="rect">
                <a:avLst/>
              </a:prstGeom>
            </p:spPr>
          </p:pic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2B6B0E9-197D-4CE1-B2E2-7F14C2E078CD}"/>
                </a:ext>
              </a:extLst>
            </p:cNvPr>
            <p:cNvCxnSpPr>
              <a:cxnSpLocks/>
            </p:cNvCxnSpPr>
            <p:nvPr/>
          </p:nvCxnSpPr>
          <p:spPr>
            <a:xfrm>
              <a:off x="5909983" y="3294523"/>
              <a:ext cx="294490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83D977-1A7F-4015-995B-F47C720F5153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685983" y="2083969"/>
              <a:ext cx="2448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7C6C685-703F-48DF-BDDC-C37E4DDFCBF5}"/>
                </a:ext>
              </a:extLst>
            </p:cNvPr>
            <p:cNvCxnSpPr/>
            <p:nvPr/>
          </p:nvCxnSpPr>
          <p:spPr>
            <a:xfrm>
              <a:off x="1963264" y="3294523"/>
              <a:ext cx="788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D0659F-5DB9-41E5-975F-33A00E658BE0}"/>
                </a:ext>
              </a:extLst>
            </p:cNvPr>
            <p:cNvSpPr txBox="1"/>
            <p:nvPr/>
          </p:nvSpPr>
          <p:spPr>
            <a:xfrm>
              <a:off x="8787653" y="2904565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D0D3C7-C78D-4BBF-8B42-BFB9B93482DD}"/>
                </a:ext>
              </a:extLst>
            </p:cNvPr>
            <p:cNvSpPr txBox="1"/>
            <p:nvPr/>
          </p:nvSpPr>
          <p:spPr>
            <a:xfrm>
              <a:off x="5905264" y="859969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10568E4-6E81-4E59-B0DD-86BB0CAF7473}"/>
                </a:ext>
              </a:extLst>
            </p:cNvPr>
            <p:cNvSpPr txBox="1"/>
            <p:nvPr/>
          </p:nvSpPr>
          <p:spPr>
            <a:xfrm>
              <a:off x="4875045" y="2107263"/>
              <a:ext cx="21640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/>
                <a:t>Superconducing</a:t>
              </a:r>
              <a:r>
                <a:rPr lang="en-GB" sz="1600" dirty="0"/>
                <a:t> coil</a:t>
              </a:r>
            </a:p>
            <a:p>
              <a:r>
                <a:rPr lang="en-GB" sz="1600" dirty="0"/>
                <a:t>(upper double pancake)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C602294-5AA5-438D-8275-94E79E17E4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8555" y="2627568"/>
              <a:ext cx="1082482" cy="2769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5F4CF84-27EF-492E-AE42-C3B3BD0521CE}"/>
                </a:ext>
              </a:extLst>
            </p:cNvPr>
            <p:cNvCxnSpPr>
              <a:cxnSpLocks/>
            </p:cNvCxnSpPr>
            <p:nvPr/>
          </p:nvCxnSpPr>
          <p:spPr>
            <a:xfrm>
              <a:off x="6551384" y="2620844"/>
              <a:ext cx="730199" cy="2769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36102D8-7DDB-4743-9CE8-0C67AAEE7D1F}"/>
                </a:ext>
              </a:extLst>
            </p:cNvPr>
            <p:cNvSpPr txBox="1"/>
            <p:nvPr/>
          </p:nvSpPr>
          <p:spPr>
            <a:xfrm>
              <a:off x="4823237" y="3886821"/>
              <a:ext cx="21421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/>
                <a:t>Superconducing</a:t>
              </a:r>
              <a:r>
                <a:rPr lang="en-GB" sz="1600" dirty="0"/>
                <a:t> coil</a:t>
              </a:r>
            </a:p>
            <a:p>
              <a:r>
                <a:rPr lang="en-GB" sz="1600" dirty="0"/>
                <a:t>(lower double pancake)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E11883C-3F1C-42BD-BBBF-99A2C87E8F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58556" y="3697929"/>
              <a:ext cx="880251" cy="2414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DED4FF8-D2AC-4267-86FE-E0F16DD374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35228" y="3744961"/>
              <a:ext cx="994880" cy="1943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3764974-23F1-4F93-9950-F21522EF2BDE}"/>
                </a:ext>
              </a:extLst>
            </p:cNvPr>
            <p:cNvSpPr txBox="1"/>
            <p:nvPr/>
          </p:nvSpPr>
          <p:spPr>
            <a:xfrm>
              <a:off x="2623311" y="890747"/>
              <a:ext cx="1266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Magnet yoke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994A2A4-7FA5-484B-B62B-2ACA02774A8A}"/>
              </a:ext>
            </a:extLst>
          </p:cNvPr>
          <p:cNvSpPr txBox="1"/>
          <p:nvPr/>
        </p:nvSpPr>
        <p:spPr>
          <a:xfrm>
            <a:off x="8971472" y="776020"/>
            <a:ext cx="2514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50 turns in each pancake</a:t>
            </a:r>
          </a:p>
          <a:p>
            <a:r>
              <a:rPr lang="en-GB" dirty="0"/>
              <a:t>(200 turns in total)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79BE9C-EE34-4CA1-8D90-CD78736DA9CA}"/>
              </a:ext>
            </a:extLst>
          </p:cNvPr>
          <p:cNvSpPr txBox="1"/>
          <p:nvPr/>
        </p:nvSpPr>
        <p:spPr>
          <a:xfrm>
            <a:off x="9166974" y="1656772"/>
            <a:ext cx="2123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 mm wide CC tape</a:t>
            </a:r>
          </a:p>
          <a:p>
            <a:r>
              <a:rPr lang="en-GB" dirty="0"/>
              <a:t>generating 1.6 T at </a:t>
            </a:r>
          </a:p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dirty="0"/>
              <a:t> = 530 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B8E2B9-3ACB-45FB-8E62-00A8527DB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6746" y="2940685"/>
            <a:ext cx="3825918" cy="30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6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Example of use: </a:t>
            </a:r>
            <a:r>
              <a:rPr lang="en-US" sz="2800" dirty="0" err="1"/>
              <a:t>superferric</a:t>
            </a:r>
            <a:r>
              <a:rPr lang="en-US" sz="2800" dirty="0"/>
              <a:t> accelerator magnet</a:t>
            </a:r>
            <a:endParaRPr lang="sk-SK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65F5C2C-27FC-4162-9757-5692D5DEA178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1447231" y="393796"/>
          <a:ext cx="2593" cy="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CA44936B-A331-4DF9-B470-2766C37887E6}"/>
              </a:ext>
            </a:extLst>
          </p:cNvPr>
          <p:cNvGrpSpPr/>
          <p:nvPr/>
        </p:nvGrpSpPr>
        <p:grpSpPr>
          <a:xfrm>
            <a:off x="196100" y="1447297"/>
            <a:ext cx="5701628" cy="4259215"/>
            <a:chOff x="196100" y="1197137"/>
            <a:chExt cx="5701628" cy="425921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08B940A-DB94-4770-8D55-68096A42E9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8334" b="-188"/>
            <a:stretch/>
          </p:blipFill>
          <p:spPr>
            <a:xfrm>
              <a:off x="498894" y="1197137"/>
              <a:ext cx="5314411" cy="425921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5C549A-46A9-4A98-8B0E-3D934B4008D0}"/>
                </a:ext>
              </a:extLst>
            </p:cNvPr>
            <p:cNvSpPr txBox="1"/>
            <p:nvPr/>
          </p:nvSpPr>
          <p:spPr>
            <a:xfrm>
              <a:off x="4302080" y="5160886"/>
              <a:ext cx="440121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B94CFFC-5146-47B3-9E8A-41858C49AE4C}"/>
                </a:ext>
              </a:extLst>
            </p:cNvPr>
            <p:cNvSpPr txBox="1"/>
            <p:nvPr/>
          </p:nvSpPr>
          <p:spPr>
            <a:xfrm rot="16200000">
              <a:off x="-222124" y="2641444"/>
              <a:ext cx="1205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coil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[V/m]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EE5E4FD-EF9C-424E-8215-3C83E7345468}"/>
                </a:ext>
              </a:extLst>
            </p:cNvPr>
            <p:cNvSpPr txBox="1"/>
            <p:nvPr/>
          </p:nvSpPr>
          <p:spPr>
            <a:xfrm rot="16200000">
              <a:off x="4924224" y="2578606"/>
              <a:ext cx="1577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coil,comp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[V/m]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B5AF423-F8FC-4E3E-A7C0-D9A5AA2CDD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151" b="3885"/>
          <a:stretch/>
        </p:blipFill>
        <p:spPr>
          <a:xfrm>
            <a:off x="6319911" y="1305573"/>
            <a:ext cx="5611267" cy="452587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91FCEA5-7542-42E1-A014-E09960A89CAE}"/>
              </a:ext>
            </a:extLst>
          </p:cNvPr>
          <p:cNvSpPr txBox="1"/>
          <p:nvPr/>
        </p:nvSpPr>
        <p:spPr>
          <a:xfrm>
            <a:off x="7407535" y="604036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178 J/m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BCD32E-6BBE-42BC-8788-5566B52A5F6E}"/>
              </a:ext>
            </a:extLst>
          </p:cNvPr>
          <p:cNvSpPr txBox="1"/>
          <p:nvPr/>
        </p:nvSpPr>
        <p:spPr>
          <a:xfrm>
            <a:off x="9594120" y="6021767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I*U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181 [J/m]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2AA363-00D2-4A7E-8345-64E48E399F07}"/>
              </a:ext>
            </a:extLst>
          </p:cNvPr>
          <p:cNvSpPr txBox="1"/>
          <p:nvPr/>
        </p:nvSpPr>
        <p:spPr>
          <a:xfrm>
            <a:off x="6159190" y="6091331"/>
            <a:ext cx="1042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cycle: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F13BE-B9D5-4F2A-B424-9709A6E9902E}"/>
              </a:ext>
            </a:extLst>
          </p:cNvPr>
          <p:cNvSpPr txBox="1"/>
          <p:nvPr/>
        </p:nvSpPr>
        <p:spPr>
          <a:xfrm>
            <a:off x="4302080" y="611912"/>
            <a:ext cx="4171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1)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const. = 1350 A, non-magnetic yoke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AE1E1C-3F8E-4469-841B-5B1890355E24}"/>
                  </a:ext>
                </a:extLst>
              </p:cNvPr>
              <p:cNvSpPr txBox="1"/>
              <p:nvPr/>
            </p:nvSpPr>
            <p:spPr>
              <a:xfrm>
                <a:off x="1824135" y="1120710"/>
                <a:ext cx="14412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AE1E1C-3F8E-4469-841B-5B1890355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4135" y="1120710"/>
                <a:ext cx="1441292" cy="276999"/>
              </a:xfrm>
              <a:prstGeom prst="rect">
                <a:avLst/>
              </a:prstGeom>
              <a:blipFill>
                <a:blip r:embed="rId5"/>
                <a:stretch>
                  <a:fillRect l="-3376" r="-1266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65D41AF-4194-44E1-B75C-72D9BE6FAFA5}"/>
              </a:ext>
            </a:extLst>
          </p:cNvPr>
          <p:cNvSpPr txBox="1"/>
          <p:nvPr/>
        </p:nvSpPr>
        <p:spPr>
          <a:xfrm>
            <a:off x="7472386" y="1056459"/>
            <a:ext cx="3546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Loss per 1 m of winding (100 turns)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F57DCF-FDAB-4203-BF8D-56FBC51D1617}"/>
              </a:ext>
            </a:extLst>
          </p:cNvPr>
          <p:cNvSpPr txBox="1"/>
          <p:nvPr/>
        </p:nvSpPr>
        <p:spPr>
          <a:xfrm>
            <a:off x="196099" y="611912"/>
            <a:ext cx="367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computations for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560 A,</a:t>
            </a:r>
            <a:r>
              <a:rPr lang="en-GB" dirty="0"/>
              <a:t> 50 Hz 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9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BA7BD12-8779-43BE-A7A1-D895A56C95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752" b="60"/>
          <a:stretch/>
        </p:blipFill>
        <p:spPr>
          <a:xfrm>
            <a:off x="522634" y="1484020"/>
            <a:ext cx="5222114" cy="42433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Example of use: </a:t>
            </a:r>
            <a:r>
              <a:rPr lang="en-US" sz="2800" dirty="0" err="1"/>
              <a:t>superferric</a:t>
            </a:r>
            <a:r>
              <a:rPr lang="en-US" sz="2800" dirty="0"/>
              <a:t> accelerator magnet</a:t>
            </a:r>
            <a:endParaRPr lang="sk-SK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65F5C2C-27FC-4162-9757-5692D5DEA178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1447231" y="393796"/>
          <a:ext cx="2593" cy="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705C549A-46A9-4A98-8B0E-3D934B4008D0}"/>
              </a:ext>
            </a:extLst>
          </p:cNvPr>
          <p:cNvSpPr txBox="1"/>
          <p:nvPr/>
        </p:nvSpPr>
        <p:spPr>
          <a:xfrm>
            <a:off x="4302080" y="5405027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94CFFC-5146-47B3-9E8A-41858C49AE4C}"/>
              </a:ext>
            </a:extLst>
          </p:cNvPr>
          <p:cNvSpPr txBox="1"/>
          <p:nvPr/>
        </p:nvSpPr>
        <p:spPr>
          <a:xfrm rot="16200000">
            <a:off x="-222124" y="2885585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[V/m]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E5E4FD-EF9C-424E-8215-3C83E7345468}"/>
              </a:ext>
            </a:extLst>
          </p:cNvPr>
          <p:cNvSpPr txBox="1"/>
          <p:nvPr/>
        </p:nvSpPr>
        <p:spPr>
          <a:xfrm rot="16200000">
            <a:off x="4924224" y="2822747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coil,comp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[V/m]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1FCEA5-7542-42E1-A014-E09960A89CAE}"/>
              </a:ext>
            </a:extLst>
          </p:cNvPr>
          <p:cNvSpPr txBox="1"/>
          <p:nvPr/>
        </p:nvSpPr>
        <p:spPr>
          <a:xfrm>
            <a:off x="7407535" y="603434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156 J/m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BCD32E-6BBE-42BC-8788-5566B52A5F6E}"/>
              </a:ext>
            </a:extLst>
          </p:cNvPr>
          <p:cNvSpPr txBox="1"/>
          <p:nvPr/>
        </p:nvSpPr>
        <p:spPr>
          <a:xfrm>
            <a:off x="9594120" y="6015748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I*U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162 [J/m]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2AA363-00D2-4A7E-8345-64E48E399F07}"/>
              </a:ext>
            </a:extLst>
          </p:cNvPr>
          <p:cNvSpPr txBox="1"/>
          <p:nvPr/>
        </p:nvSpPr>
        <p:spPr>
          <a:xfrm>
            <a:off x="6159190" y="6143677"/>
            <a:ext cx="1042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cycle: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F13BE-B9D5-4F2A-B424-9709A6E9902E}"/>
              </a:ext>
            </a:extLst>
          </p:cNvPr>
          <p:cNvSpPr txBox="1"/>
          <p:nvPr/>
        </p:nvSpPr>
        <p:spPr>
          <a:xfrm>
            <a:off x="4231464" y="623176"/>
            <a:ext cx="5306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2) 			; magnetic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yoke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600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624EA2-EC3F-48E6-B081-F59450F05A9F}"/>
                  </a:ext>
                </a:extLst>
              </p:cNvPr>
              <p:cNvSpPr txBox="1"/>
              <p:nvPr/>
            </p:nvSpPr>
            <p:spPr>
              <a:xfrm>
                <a:off x="4522140" y="592314"/>
                <a:ext cx="2460738" cy="7701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type m:val="lin"/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∥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⊥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ra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624EA2-EC3F-48E6-B081-F59450F05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2140" y="592314"/>
                <a:ext cx="2460738" cy="770147"/>
              </a:xfrm>
              <a:prstGeom prst="rect">
                <a:avLst/>
              </a:prstGeom>
              <a:blipFill>
                <a:blip r:embed="rId4"/>
                <a:stretch>
                  <a:fillRect l="-1241" t="-7087" r="-11166" b="-75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3490C19-8CCC-4598-BC71-80F1CE1218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3971" b="4660"/>
          <a:stretch/>
        </p:blipFill>
        <p:spPr>
          <a:xfrm>
            <a:off x="6441717" y="1528791"/>
            <a:ext cx="5186331" cy="424331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4579826-EE51-4C77-8A1B-BA25DC9F1E0A}"/>
              </a:ext>
            </a:extLst>
          </p:cNvPr>
          <p:cNvSpPr txBox="1"/>
          <p:nvPr/>
        </p:nvSpPr>
        <p:spPr>
          <a:xfrm>
            <a:off x="196099" y="611912"/>
            <a:ext cx="367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computations for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560 A,</a:t>
            </a:r>
            <a:r>
              <a:rPr lang="en-GB" dirty="0"/>
              <a:t> 50 Hz 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76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43" grpId="0"/>
      <p:bldP spid="44" grpId="0"/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Example of use: </a:t>
            </a:r>
            <a:r>
              <a:rPr lang="en-US" sz="2800" dirty="0" err="1"/>
              <a:t>superferric</a:t>
            </a:r>
            <a:r>
              <a:rPr lang="en-US" sz="2800" dirty="0"/>
              <a:t> accelerator magnet</a:t>
            </a:r>
            <a:endParaRPr lang="sk-SK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65F5C2C-27FC-4162-9757-5692D5DEA178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1447231" y="393796"/>
          <a:ext cx="2593" cy="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F68ECC98-B9DE-4B19-B7EC-61D2B6F136B9}"/>
              </a:ext>
            </a:extLst>
          </p:cNvPr>
          <p:cNvGrpSpPr/>
          <p:nvPr/>
        </p:nvGrpSpPr>
        <p:grpSpPr>
          <a:xfrm>
            <a:off x="196100" y="1604360"/>
            <a:ext cx="5701628" cy="4199893"/>
            <a:chOff x="196100" y="1500600"/>
            <a:chExt cx="5701628" cy="41998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BA0225E-316B-4BF1-BA3C-3DF24193E5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" r="20302" b="1083"/>
            <a:stretch/>
          </p:blipFill>
          <p:spPr>
            <a:xfrm>
              <a:off x="380765" y="1500600"/>
              <a:ext cx="5186331" cy="4199893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5C549A-46A9-4A98-8B0E-3D934B4008D0}"/>
                </a:ext>
              </a:extLst>
            </p:cNvPr>
            <p:cNvSpPr txBox="1"/>
            <p:nvPr/>
          </p:nvSpPr>
          <p:spPr>
            <a:xfrm>
              <a:off x="4302080" y="5405027"/>
              <a:ext cx="440121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B94CFFC-5146-47B3-9E8A-41858C49AE4C}"/>
                </a:ext>
              </a:extLst>
            </p:cNvPr>
            <p:cNvSpPr txBox="1"/>
            <p:nvPr/>
          </p:nvSpPr>
          <p:spPr>
            <a:xfrm rot="16200000">
              <a:off x="-222124" y="2885585"/>
              <a:ext cx="1205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coil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[V/m]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EE5E4FD-EF9C-424E-8215-3C83E7345468}"/>
                </a:ext>
              </a:extLst>
            </p:cNvPr>
            <p:cNvSpPr txBox="1"/>
            <p:nvPr/>
          </p:nvSpPr>
          <p:spPr>
            <a:xfrm rot="16200000">
              <a:off x="4924224" y="2822747"/>
              <a:ext cx="1577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coil,comp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[V/m]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91FCEA5-7542-42E1-A014-E09960A89CAE}"/>
              </a:ext>
            </a:extLst>
          </p:cNvPr>
          <p:cNvSpPr txBox="1"/>
          <p:nvPr/>
        </p:nvSpPr>
        <p:spPr>
          <a:xfrm>
            <a:off x="7407535" y="603434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j*E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157 J/m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BCD32E-6BBE-42BC-8788-5566B52A5F6E}"/>
              </a:ext>
            </a:extLst>
          </p:cNvPr>
          <p:cNvSpPr txBox="1"/>
          <p:nvPr/>
        </p:nvSpPr>
        <p:spPr>
          <a:xfrm>
            <a:off x="9594120" y="6015748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I*U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163 [J/m]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2AA363-00D2-4A7E-8345-64E48E399F07}"/>
              </a:ext>
            </a:extLst>
          </p:cNvPr>
          <p:cNvSpPr txBox="1"/>
          <p:nvPr/>
        </p:nvSpPr>
        <p:spPr>
          <a:xfrm>
            <a:off x="6159190" y="6143677"/>
            <a:ext cx="1042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cycle: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F13BE-B9D5-4F2A-B424-9709A6E9902E}"/>
              </a:ext>
            </a:extLst>
          </p:cNvPr>
          <p:cNvSpPr txBox="1"/>
          <p:nvPr/>
        </p:nvSpPr>
        <p:spPr>
          <a:xfrm>
            <a:off x="4231464" y="623176"/>
            <a:ext cx="554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3) 			; magnetic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yoke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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(B)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624EA2-EC3F-48E6-B081-F59450F05A9F}"/>
                  </a:ext>
                </a:extLst>
              </p:cNvPr>
              <p:cNvSpPr txBox="1"/>
              <p:nvPr/>
            </p:nvSpPr>
            <p:spPr>
              <a:xfrm>
                <a:off x="4522140" y="598799"/>
                <a:ext cx="2460738" cy="7701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type m:val="lin"/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∥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⊥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ra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624EA2-EC3F-48E6-B081-F59450F05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2140" y="598799"/>
                <a:ext cx="2460738" cy="770147"/>
              </a:xfrm>
              <a:prstGeom prst="rect">
                <a:avLst/>
              </a:prstGeom>
              <a:blipFill>
                <a:blip r:embed="rId4"/>
                <a:stretch>
                  <a:fillRect l="-1241" t="-7087" r="-11166" b="-75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94579826-EE51-4C77-8A1B-BA25DC9F1E0A}"/>
              </a:ext>
            </a:extLst>
          </p:cNvPr>
          <p:cNvSpPr txBox="1"/>
          <p:nvPr/>
        </p:nvSpPr>
        <p:spPr>
          <a:xfrm>
            <a:off x="196099" y="611912"/>
            <a:ext cx="367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computations for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560 A,</a:t>
            </a:r>
            <a:r>
              <a:rPr lang="en-GB" dirty="0"/>
              <a:t> 50 Hz 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553D2D-1031-470F-BC4D-241B75AE213D}"/>
              </a:ext>
            </a:extLst>
          </p:cNvPr>
          <p:cNvGrpSpPr/>
          <p:nvPr/>
        </p:nvGrpSpPr>
        <p:grpSpPr>
          <a:xfrm>
            <a:off x="10138367" y="549791"/>
            <a:ext cx="1252026" cy="1197324"/>
            <a:chOff x="10138367" y="582216"/>
            <a:chExt cx="1252026" cy="11973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E68D20A-677B-49D9-B860-04E2EE24F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8367" y="582216"/>
              <a:ext cx="1252026" cy="118931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54B1C3-3FC2-4DE6-893E-0D117E34E31A}"/>
                </a:ext>
              </a:extLst>
            </p:cNvPr>
            <p:cNvSpPr txBox="1"/>
            <p:nvPr/>
          </p:nvSpPr>
          <p:spPr>
            <a:xfrm>
              <a:off x="10764380" y="1533319"/>
              <a:ext cx="42832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[T]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35D3026-95DD-4246-BECD-74EF6398988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3987" b="5210"/>
          <a:stretch/>
        </p:blipFill>
        <p:spPr>
          <a:xfrm>
            <a:off x="6024344" y="1685629"/>
            <a:ext cx="5186331" cy="421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43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/>
              <a:t>Introducto</a:t>
            </a:r>
            <a:r>
              <a:rPr lang="sk-SK" sz="2800" dirty="0"/>
              <a:t>ry </a:t>
            </a:r>
            <a:r>
              <a:rPr lang="sk-SK" sz="2800" dirty="0" err="1"/>
              <a:t>remarks</a:t>
            </a:r>
            <a:endParaRPr lang="sk-SK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30924" y="1177159"/>
            <a:ext cx="587840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/>
              <a:t>Research </a:t>
            </a:r>
            <a:r>
              <a:rPr lang="sk-SK" sz="2000" dirty="0" err="1"/>
              <a:t>focus</a:t>
            </a:r>
            <a:r>
              <a:rPr lang="sk-SK" sz="2000" dirty="0"/>
              <a:t> of </a:t>
            </a:r>
            <a:r>
              <a:rPr lang="sk-SK" sz="2000" dirty="0" err="1"/>
              <a:t>our</a:t>
            </a:r>
            <a:r>
              <a:rPr lang="sk-SK" sz="2000" dirty="0"/>
              <a:t> </a:t>
            </a:r>
            <a:r>
              <a:rPr lang="sk-SK" sz="2000" dirty="0" err="1"/>
              <a:t>group</a:t>
            </a:r>
            <a:r>
              <a:rPr lang="sk-SK" sz="2000" dirty="0"/>
              <a:t>:</a:t>
            </a:r>
            <a:endParaRPr lang="en-US" sz="2000" dirty="0"/>
          </a:p>
          <a:p>
            <a:r>
              <a:rPr lang="en-US" sz="2000" dirty="0"/>
              <a:t>E</a:t>
            </a:r>
            <a:r>
              <a:rPr lang="sk-SK" sz="2000" dirty="0" err="1"/>
              <a:t>lectromagnetic</a:t>
            </a:r>
            <a:r>
              <a:rPr lang="sk-SK" sz="2000" dirty="0"/>
              <a:t> </a:t>
            </a:r>
            <a:r>
              <a:rPr lang="sk-SK" sz="2000" dirty="0" err="1"/>
              <a:t>behaviour</a:t>
            </a:r>
            <a:r>
              <a:rPr lang="sk-SK" sz="2000" dirty="0"/>
              <a:t> of </a:t>
            </a:r>
            <a:r>
              <a:rPr lang="sk-SK" sz="2000" dirty="0" err="1"/>
              <a:t>devices</a:t>
            </a:r>
            <a:r>
              <a:rPr lang="sk-SK" sz="2000" dirty="0"/>
              <a:t> </a:t>
            </a:r>
            <a:r>
              <a:rPr lang="sk-SK" sz="2000" dirty="0" err="1"/>
              <a:t>from</a:t>
            </a:r>
            <a:r>
              <a:rPr lang="sk-SK" sz="2000" dirty="0"/>
              <a:t> CC </a:t>
            </a:r>
            <a:r>
              <a:rPr lang="sk-SK" sz="2000" dirty="0" err="1"/>
              <a:t>tapes</a:t>
            </a:r>
            <a:endParaRPr lang="en-US" sz="2000" dirty="0"/>
          </a:p>
          <a:p>
            <a:r>
              <a:rPr lang="en-US" sz="2000" i="1" dirty="0"/>
              <a:t>mainly AC loss</a:t>
            </a:r>
            <a:endParaRPr lang="sk-SK" sz="2000" i="1" dirty="0"/>
          </a:p>
          <a:p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r>
              <a:rPr lang="sk-SK" sz="2000" dirty="0" err="1"/>
              <a:t>Methodology</a:t>
            </a:r>
            <a:r>
              <a:rPr lang="sk-SK" sz="2000" dirty="0"/>
              <a:t>: Modelling and </a:t>
            </a:r>
            <a:r>
              <a:rPr lang="sk-SK" sz="2000" dirty="0" err="1"/>
              <a:t>experimental</a:t>
            </a:r>
            <a:r>
              <a:rPr lang="sk-SK" sz="2000" dirty="0"/>
              <a:t> </a:t>
            </a:r>
            <a:r>
              <a:rPr lang="sk-SK" sz="2000" dirty="0" err="1"/>
              <a:t>verification</a:t>
            </a:r>
            <a:endParaRPr lang="en-US" sz="2000" dirty="0"/>
          </a:p>
          <a:p>
            <a:r>
              <a:rPr lang="en-US" sz="2000" i="1" dirty="0"/>
              <a:t>using electric </a:t>
            </a:r>
            <a:r>
              <a:rPr lang="en-US" sz="2000" i="1" dirty="0" err="1"/>
              <a:t>masurements</a:t>
            </a:r>
            <a:endParaRPr lang="sk-SK" sz="2000" i="1" dirty="0"/>
          </a:p>
          <a:p>
            <a:endParaRPr lang="en-US" sz="2000" dirty="0"/>
          </a:p>
        </p:txBody>
      </p:sp>
      <p:pic>
        <p:nvPicPr>
          <p:cNvPr id="36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t="15492" r="20569" b="13905"/>
          <a:stretch>
            <a:fillRect/>
          </a:stretch>
        </p:blipFill>
        <p:spPr bwMode="auto">
          <a:xfrm>
            <a:off x="9707627" y="745958"/>
            <a:ext cx="1373789" cy="126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9" t="19311" r="3759" b="12458"/>
          <a:stretch/>
        </p:blipFill>
        <p:spPr bwMode="auto">
          <a:xfrm>
            <a:off x="9707627" y="2148671"/>
            <a:ext cx="2312276" cy="167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Cicle_140A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922" y="1603589"/>
            <a:ext cx="2525868" cy="151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9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2" t="30498" r="31879" b="25815"/>
          <a:stretch>
            <a:fillRect/>
          </a:stretch>
        </p:blipFill>
        <p:spPr bwMode="auto">
          <a:xfrm>
            <a:off x="7485807" y="3373979"/>
            <a:ext cx="177006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1" t="10820" r="16065" b="11344"/>
          <a:stretch/>
        </p:blipFill>
        <p:spPr>
          <a:xfrm>
            <a:off x="9429790" y="3957401"/>
            <a:ext cx="2259724" cy="234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46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Conclusions</a:t>
            </a:r>
            <a:endParaRPr lang="sk-SK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81781" y="1314253"/>
            <a:ext cx="112579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err="1">
                <a:cs typeface="Times New Roman" panose="02020603050405020304" pitchFamily="18" charset="0"/>
              </a:rPr>
              <a:t>It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is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possibe</a:t>
            </a:r>
            <a:r>
              <a:rPr lang="sk-SK" sz="2000" dirty="0">
                <a:cs typeface="Times New Roman" panose="02020603050405020304" pitchFamily="18" charset="0"/>
              </a:rPr>
              <a:t> to </a:t>
            </a:r>
            <a:r>
              <a:rPr lang="sk-SK" sz="2000" dirty="0" err="1">
                <a:cs typeface="Times New Roman" panose="02020603050405020304" pitchFamily="18" charset="0"/>
              </a:rPr>
              <a:t>extract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the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voltage</a:t>
            </a:r>
            <a:r>
              <a:rPr lang="sk-SK" sz="2000" dirty="0">
                <a:cs typeface="Times New Roman" panose="02020603050405020304" pitchFamily="18" charset="0"/>
              </a:rPr>
              <a:t> on </a:t>
            </a:r>
            <a:r>
              <a:rPr lang="sk-SK" sz="2000" dirty="0" err="1">
                <a:cs typeface="Times New Roman" panose="02020603050405020304" pitchFamily="18" charset="0"/>
              </a:rPr>
              <a:t>terminations</a:t>
            </a:r>
            <a:r>
              <a:rPr lang="sk-SK" sz="2000" dirty="0">
                <a:cs typeface="Times New Roman" panose="02020603050405020304" pitchFamily="18" charset="0"/>
              </a:rPr>
              <a:t> of a </a:t>
            </a:r>
            <a:r>
              <a:rPr lang="sk-SK" sz="2000" dirty="0" err="1">
                <a:cs typeface="Times New Roman" panose="02020603050405020304" pitchFamily="18" charset="0"/>
              </a:rPr>
              <a:t>superconducting</a:t>
            </a:r>
            <a:r>
              <a:rPr lang="sk-SK" sz="2000" dirty="0">
                <a:cs typeface="Times New Roman" panose="02020603050405020304" pitchFamily="18" charset="0"/>
              </a:rPr>
              <a:t> CC </a:t>
            </a:r>
            <a:r>
              <a:rPr lang="sk-SK" sz="2000" dirty="0" err="1">
                <a:cs typeface="Times New Roman" panose="02020603050405020304" pitchFamily="18" charset="0"/>
              </a:rPr>
              <a:t>pancake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coil</a:t>
            </a:r>
            <a:r>
              <a:rPr lang="sk-SK" sz="2000" dirty="0">
                <a:cs typeface="Times New Roman" panose="02020603050405020304" pitchFamily="18" charset="0"/>
              </a:rPr>
              <a:t> in </a:t>
            </a:r>
            <a:r>
              <a:rPr lang="sk-SK" sz="2000" dirty="0" err="1">
                <a:cs typeface="Times New Roman" panose="02020603050405020304" pitchFamily="18" charset="0"/>
              </a:rPr>
              <a:t>electro-magnetic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simulations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utilising</a:t>
            </a:r>
            <a:r>
              <a:rPr lang="sk-SK" sz="2000" dirty="0">
                <a:cs typeface="Times New Roman" panose="02020603050405020304" pitchFamily="18" charset="0"/>
              </a:rPr>
              <a:t> T-A </a:t>
            </a:r>
            <a:r>
              <a:rPr lang="sk-SK" sz="2000" dirty="0" err="1">
                <a:cs typeface="Times New Roman" panose="02020603050405020304" pitchFamily="18" charset="0"/>
              </a:rPr>
              <a:t>formulation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err="1">
                <a:cs typeface="Times New Roman" panose="02020603050405020304" pitchFamily="18" charset="0"/>
              </a:rPr>
              <a:t>Interpretation</a:t>
            </a:r>
            <a:r>
              <a:rPr lang="sk-SK" sz="2000" dirty="0">
                <a:cs typeface="Times New Roman" panose="02020603050405020304" pitchFamily="18" charset="0"/>
              </a:rPr>
              <a:t> of </a:t>
            </a:r>
            <a:r>
              <a:rPr lang="sk-SK" sz="2000" dirty="0" err="1">
                <a:cs typeface="Times New Roman" panose="02020603050405020304" pitchFamily="18" charset="0"/>
              </a:rPr>
              <a:t>the</a:t>
            </a:r>
            <a:r>
              <a:rPr lang="sk-SK" sz="2000" dirty="0">
                <a:cs typeface="Times New Roman" panose="02020603050405020304" pitchFamily="18" charset="0"/>
              </a:rPr>
              <a:t> „</a:t>
            </a:r>
            <a:r>
              <a:rPr lang="sk-SK" sz="2000" dirty="0" err="1">
                <a:cs typeface="Times New Roman" panose="02020603050405020304" pitchFamily="18" charset="0"/>
              </a:rPr>
              <a:t>loss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voltage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signal</a:t>
            </a:r>
            <a:r>
              <a:rPr lang="sk-SK" sz="2000" dirty="0">
                <a:cs typeface="Times New Roman" panose="02020603050405020304" pitchFamily="18" charset="0"/>
              </a:rPr>
              <a:t>“ </a:t>
            </a:r>
            <a:r>
              <a:rPr lang="sk-SK" sz="2000" dirty="0" err="1">
                <a:cs typeface="Times New Roman" panose="02020603050405020304" pitchFamily="18" charset="0"/>
              </a:rPr>
              <a:t>could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provide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better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insight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into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coil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sk-SK" sz="2000" dirty="0" err="1">
                <a:cs typeface="Times New Roman" panose="02020603050405020304" pitchFamily="18" charset="0"/>
              </a:rPr>
              <a:t>operation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5BEE36-E550-40DD-B1D6-288F0BDA7999}"/>
              </a:ext>
            </a:extLst>
          </p:cNvPr>
          <p:cNvSpPr txBox="1"/>
          <p:nvPr/>
        </p:nvSpPr>
        <p:spPr>
          <a:xfrm>
            <a:off x="5056450" y="3912532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3392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48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2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1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1"/>
                <a:ext cx="131555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1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1"/>
                <a:ext cx="1604285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1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1"/>
                <a:ext cx="1808251" cy="5266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TextBox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TextBox 123"/>
          <p:cNvSpPr txBox="1">
            <a:spLocks noChangeArrowheads="1"/>
          </p:cNvSpPr>
          <p:nvPr/>
        </p:nvSpPr>
        <p:spPr bwMode="auto">
          <a:xfrm>
            <a:off x="522823" y="536559"/>
            <a:ext cx="9668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AC loss in CC tape</a:t>
            </a:r>
            <a:endParaRPr lang="en-US" altLang="zh-CN" sz="2000" i="1" dirty="0"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46471" y="4868262"/>
            <a:ext cx="2999520" cy="770268"/>
            <a:chOff x="2446471" y="4904480"/>
            <a:chExt cx="2999520" cy="770268"/>
          </a:xfrm>
        </p:grpSpPr>
        <p:grpSp>
          <p:nvGrpSpPr>
            <p:cNvPr id="52" name="Group 51"/>
            <p:cNvGrpSpPr/>
            <p:nvPr/>
          </p:nvGrpSpPr>
          <p:grpSpPr>
            <a:xfrm rot="20649317" flipH="1">
              <a:off x="2446471" y="4904480"/>
              <a:ext cx="2505177" cy="770268"/>
              <a:chOff x="5329238" y="2301875"/>
              <a:chExt cx="1827212" cy="1262063"/>
            </a:xfrm>
          </p:grpSpPr>
          <p:sp>
            <p:nvSpPr>
              <p:cNvPr id="53" name="Freeform 52"/>
              <p:cNvSpPr/>
              <p:nvPr/>
            </p:nvSpPr>
            <p:spPr bwMode="auto">
              <a:xfrm flipV="1">
                <a:off x="5329238" y="2301875"/>
                <a:ext cx="1827212" cy="126206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11110 w 1846208"/>
                  <a:gd name="connsiteY0" fmla="*/ 121 h 331283"/>
                  <a:gd name="connsiteX1" fmla="*/ 1658018 w 1846208"/>
                  <a:gd name="connsiteY1" fmla="*/ 64474 h 331283"/>
                  <a:gd name="connsiteX2" fmla="*/ 1802253 w 1846208"/>
                  <a:gd name="connsiteY2" fmla="*/ 233671 h 331283"/>
                  <a:gd name="connsiteX3" fmla="*/ 1060937 w 1846208"/>
                  <a:gd name="connsiteY3" fmla="*/ 330344 h 331283"/>
                  <a:gd name="connsiteX4" fmla="*/ 181915 w 1846208"/>
                  <a:gd name="connsiteY4" fmla="*/ 272190 h 331283"/>
                  <a:gd name="connsiteX5" fmla="*/ 54009 w 1846208"/>
                  <a:gd name="connsiteY5" fmla="*/ 106408 h 331283"/>
                  <a:gd name="connsiteX6" fmla="*/ 855197 w 1846208"/>
                  <a:gd name="connsiteY6" fmla="*/ 17478 h 331283"/>
                  <a:gd name="connsiteX0" fmla="*/ 791228 w 1826326"/>
                  <a:gd name="connsiteY0" fmla="*/ 121 h 331304"/>
                  <a:gd name="connsiteX1" fmla="*/ 1638136 w 1826326"/>
                  <a:gd name="connsiteY1" fmla="*/ 64474 h 331304"/>
                  <a:gd name="connsiteX2" fmla="*/ 1782371 w 1826326"/>
                  <a:gd name="connsiteY2" fmla="*/ 233671 h 331304"/>
                  <a:gd name="connsiteX3" fmla="*/ 1041055 w 1826326"/>
                  <a:gd name="connsiteY3" fmla="*/ 330344 h 331304"/>
                  <a:gd name="connsiteX4" fmla="*/ 162033 w 1826326"/>
                  <a:gd name="connsiteY4" fmla="*/ 272190 h 331304"/>
                  <a:gd name="connsiteX5" fmla="*/ 60253 w 1826326"/>
                  <a:gd name="connsiteY5" fmla="*/ 101834 h 331304"/>
                  <a:gd name="connsiteX6" fmla="*/ 835315 w 1826326"/>
                  <a:gd name="connsiteY6" fmla="*/ 17478 h 331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6326" h="331304">
                    <a:moveTo>
                      <a:pt x="791228" y="121"/>
                    </a:moveTo>
                    <a:cubicBezTo>
                      <a:pt x="1154811" y="-2056"/>
                      <a:pt x="1472946" y="25549"/>
                      <a:pt x="1638136" y="64474"/>
                    </a:cubicBezTo>
                    <a:cubicBezTo>
                      <a:pt x="1803326" y="103399"/>
                      <a:pt x="1881885" y="189359"/>
                      <a:pt x="1782371" y="233671"/>
                    </a:cubicBezTo>
                    <a:cubicBezTo>
                      <a:pt x="1682857" y="277983"/>
                      <a:pt x="1311111" y="323924"/>
                      <a:pt x="1041055" y="330344"/>
                    </a:cubicBezTo>
                    <a:cubicBezTo>
                      <a:pt x="770999" y="336764"/>
                      <a:pt x="325500" y="310275"/>
                      <a:pt x="162033" y="272190"/>
                    </a:cubicBezTo>
                    <a:cubicBezTo>
                      <a:pt x="-1434" y="234105"/>
                      <a:pt x="-51961" y="144286"/>
                      <a:pt x="60253" y="101834"/>
                    </a:cubicBezTo>
                    <a:cubicBezTo>
                      <a:pt x="172467" y="59382"/>
                      <a:pt x="464475" y="22558"/>
                      <a:pt x="835315" y="1747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 bwMode="auto">
              <a:xfrm flipV="1">
                <a:off x="5422900" y="2368550"/>
                <a:ext cx="1674813" cy="112871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9884 w 1844982"/>
                  <a:gd name="connsiteY0" fmla="*/ 121 h 331283"/>
                  <a:gd name="connsiteX1" fmla="*/ 1656792 w 1844982"/>
                  <a:gd name="connsiteY1" fmla="*/ 64474 h 331283"/>
                  <a:gd name="connsiteX2" fmla="*/ 1801027 w 1844982"/>
                  <a:gd name="connsiteY2" fmla="*/ 233671 h 331283"/>
                  <a:gd name="connsiteX3" fmla="*/ 1059711 w 1844982"/>
                  <a:gd name="connsiteY3" fmla="*/ 330344 h 331283"/>
                  <a:gd name="connsiteX4" fmla="*/ 180689 w 1844982"/>
                  <a:gd name="connsiteY4" fmla="*/ 272190 h 331283"/>
                  <a:gd name="connsiteX5" fmla="*/ 52783 w 1844982"/>
                  <a:gd name="connsiteY5" fmla="*/ 106408 h 331283"/>
                  <a:gd name="connsiteX6" fmla="*/ 837424 w 1844982"/>
                  <a:gd name="connsiteY6" fmla="*/ 17478 h 33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4982" h="331283">
                    <a:moveTo>
                      <a:pt x="809884" y="121"/>
                    </a:moveTo>
                    <a:cubicBezTo>
                      <a:pt x="1173467" y="-2056"/>
                      <a:pt x="1491602" y="25549"/>
                      <a:pt x="1656792" y="64474"/>
                    </a:cubicBezTo>
                    <a:cubicBezTo>
                      <a:pt x="1821982" y="103399"/>
                      <a:pt x="1900541" y="189359"/>
                      <a:pt x="1801027" y="233671"/>
                    </a:cubicBezTo>
                    <a:cubicBezTo>
                      <a:pt x="1701513" y="277983"/>
                      <a:pt x="1329767" y="323924"/>
                      <a:pt x="1059711" y="330344"/>
                    </a:cubicBezTo>
                    <a:cubicBezTo>
                      <a:pt x="789655" y="336764"/>
                      <a:pt x="348510" y="309513"/>
                      <a:pt x="180689" y="272190"/>
                    </a:cubicBezTo>
                    <a:cubicBezTo>
                      <a:pt x="12868" y="234867"/>
                      <a:pt x="-56673" y="148860"/>
                      <a:pt x="52783" y="106408"/>
                    </a:cubicBezTo>
                    <a:cubicBezTo>
                      <a:pt x="162239" y="63956"/>
                      <a:pt x="466584" y="22558"/>
                      <a:pt x="837424" y="1747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 flipV="1">
                <a:off x="5522913" y="2428875"/>
                <a:ext cx="1490662" cy="100806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9632 w 1844730"/>
                  <a:gd name="connsiteY0" fmla="*/ 121 h 331283"/>
                  <a:gd name="connsiteX1" fmla="*/ 1656540 w 1844730"/>
                  <a:gd name="connsiteY1" fmla="*/ 64474 h 331283"/>
                  <a:gd name="connsiteX2" fmla="*/ 1800775 w 1844730"/>
                  <a:gd name="connsiteY2" fmla="*/ 233671 h 331283"/>
                  <a:gd name="connsiteX3" fmla="*/ 1059459 w 1844730"/>
                  <a:gd name="connsiteY3" fmla="*/ 330344 h 331283"/>
                  <a:gd name="connsiteX4" fmla="*/ 180437 w 1844730"/>
                  <a:gd name="connsiteY4" fmla="*/ 272190 h 331283"/>
                  <a:gd name="connsiteX5" fmla="*/ 52531 w 1844730"/>
                  <a:gd name="connsiteY5" fmla="*/ 106408 h 331283"/>
                  <a:gd name="connsiteX6" fmla="*/ 833765 w 1844730"/>
                  <a:gd name="connsiteY6" fmla="*/ 16583 h 33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4730" h="331283">
                    <a:moveTo>
                      <a:pt x="809632" y="121"/>
                    </a:moveTo>
                    <a:cubicBezTo>
                      <a:pt x="1173215" y="-2056"/>
                      <a:pt x="1491350" y="25549"/>
                      <a:pt x="1656540" y="64474"/>
                    </a:cubicBezTo>
                    <a:cubicBezTo>
                      <a:pt x="1821730" y="103399"/>
                      <a:pt x="1900289" y="189359"/>
                      <a:pt x="1800775" y="233671"/>
                    </a:cubicBezTo>
                    <a:cubicBezTo>
                      <a:pt x="1701261" y="277983"/>
                      <a:pt x="1329515" y="323924"/>
                      <a:pt x="1059459" y="330344"/>
                    </a:cubicBezTo>
                    <a:cubicBezTo>
                      <a:pt x="789403" y="336764"/>
                      <a:pt x="348258" y="309513"/>
                      <a:pt x="180437" y="272190"/>
                    </a:cubicBezTo>
                    <a:cubicBezTo>
                      <a:pt x="12616" y="234867"/>
                      <a:pt x="-56357" y="149009"/>
                      <a:pt x="52531" y="106408"/>
                    </a:cubicBezTo>
                    <a:cubicBezTo>
                      <a:pt x="161419" y="63807"/>
                      <a:pt x="462925" y="21663"/>
                      <a:pt x="833765" y="1658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56" name="Freeform 55"/>
              <p:cNvSpPr/>
              <p:nvPr/>
            </p:nvSpPr>
            <p:spPr bwMode="auto">
              <a:xfrm flipV="1">
                <a:off x="5594350" y="2511425"/>
                <a:ext cx="1358900" cy="873125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10351 w 1845449"/>
                  <a:gd name="connsiteY0" fmla="*/ 121 h 331283"/>
                  <a:gd name="connsiteX1" fmla="*/ 1657259 w 1845449"/>
                  <a:gd name="connsiteY1" fmla="*/ 64474 h 331283"/>
                  <a:gd name="connsiteX2" fmla="*/ 1801494 w 1845449"/>
                  <a:gd name="connsiteY2" fmla="*/ 233671 h 331283"/>
                  <a:gd name="connsiteX3" fmla="*/ 1060178 w 1845449"/>
                  <a:gd name="connsiteY3" fmla="*/ 330344 h 331283"/>
                  <a:gd name="connsiteX4" fmla="*/ 181156 w 1845449"/>
                  <a:gd name="connsiteY4" fmla="*/ 272190 h 331283"/>
                  <a:gd name="connsiteX5" fmla="*/ 53250 w 1845449"/>
                  <a:gd name="connsiteY5" fmla="*/ 106408 h 331283"/>
                  <a:gd name="connsiteX6" fmla="*/ 844188 w 1845449"/>
                  <a:gd name="connsiteY6" fmla="*/ 16446 h 33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5449" h="331283">
                    <a:moveTo>
                      <a:pt x="810351" y="121"/>
                    </a:moveTo>
                    <a:cubicBezTo>
                      <a:pt x="1173934" y="-2056"/>
                      <a:pt x="1492069" y="25549"/>
                      <a:pt x="1657259" y="64474"/>
                    </a:cubicBezTo>
                    <a:cubicBezTo>
                      <a:pt x="1822449" y="103399"/>
                      <a:pt x="1901008" y="189359"/>
                      <a:pt x="1801494" y="233671"/>
                    </a:cubicBezTo>
                    <a:cubicBezTo>
                      <a:pt x="1701980" y="277983"/>
                      <a:pt x="1330234" y="323924"/>
                      <a:pt x="1060178" y="330344"/>
                    </a:cubicBezTo>
                    <a:cubicBezTo>
                      <a:pt x="790122" y="336764"/>
                      <a:pt x="348977" y="309513"/>
                      <a:pt x="181156" y="272190"/>
                    </a:cubicBezTo>
                    <a:cubicBezTo>
                      <a:pt x="13335" y="234867"/>
                      <a:pt x="-57255" y="149032"/>
                      <a:pt x="53250" y="106408"/>
                    </a:cubicBezTo>
                    <a:cubicBezTo>
                      <a:pt x="163755" y="63784"/>
                      <a:pt x="473348" y="21526"/>
                      <a:pt x="844188" y="1644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 bwMode="auto">
              <a:xfrm flipV="1">
                <a:off x="5664200" y="2568575"/>
                <a:ext cx="1238250" cy="77311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4739 w 1839837"/>
                  <a:gd name="connsiteY0" fmla="*/ 121 h 331263"/>
                  <a:gd name="connsiteX1" fmla="*/ 1651647 w 1839837"/>
                  <a:gd name="connsiteY1" fmla="*/ 64474 h 331263"/>
                  <a:gd name="connsiteX2" fmla="*/ 1795882 w 1839837"/>
                  <a:gd name="connsiteY2" fmla="*/ 233671 h 331263"/>
                  <a:gd name="connsiteX3" fmla="*/ 1054566 w 1839837"/>
                  <a:gd name="connsiteY3" fmla="*/ 330344 h 331263"/>
                  <a:gd name="connsiteX4" fmla="*/ 175544 w 1839837"/>
                  <a:gd name="connsiteY4" fmla="*/ 272190 h 331263"/>
                  <a:gd name="connsiteX5" fmla="*/ 51681 w 1839837"/>
                  <a:gd name="connsiteY5" fmla="*/ 111076 h 331263"/>
                  <a:gd name="connsiteX6" fmla="*/ 805283 w 1839837"/>
                  <a:gd name="connsiteY6" fmla="*/ 17478 h 331263"/>
                  <a:gd name="connsiteX0" fmla="*/ 805038 w 1840136"/>
                  <a:gd name="connsiteY0" fmla="*/ 121 h 331263"/>
                  <a:gd name="connsiteX1" fmla="*/ 1651946 w 1840136"/>
                  <a:gd name="connsiteY1" fmla="*/ 64474 h 331263"/>
                  <a:gd name="connsiteX2" fmla="*/ 1796181 w 1840136"/>
                  <a:gd name="connsiteY2" fmla="*/ 233671 h 331263"/>
                  <a:gd name="connsiteX3" fmla="*/ 1054865 w 1840136"/>
                  <a:gd name="connsiteY3" fmla="*/ 330344 h 331263"/>
                  <a:gd name="connsiteX4" fmla="*/ 175843 w 1840136"/>
                  <a:gd name="connsiteY4" fmla="*/ 272190 h 331263"/>
                  <a:gd name="connsiteX5" fmla="*/ 51980 w 1840136"/>
                  <a:gd name="connsiteY5" fmla="*/ 111076 h 331263"/>
                  <a:gd name="connsiteX6" fmla="*/ 809626 w 1840136"/>
                  <a:gd name="connsiteY6" fmla="*/ 20979 h 331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0136" h="331263">
                    <a:moveTo>
                      <a:pt x="805038" y="121"/>
                    </a:moveTo>
                    <a:cubicBezTo>
                      <a:pt x="1168621" y="-2056"/>
                      <a:pt x="1486756" y="25549"/>
                      <a:pt x="1651946" y="64474"/>
                    </a:cubicBezTo>
                    <a:cubicBezTo>
                      <a:pt x="1817136" y="103399"/>
                      <a:pt x="1895695" y="189359"/>
                      <a:pt x="1796181" y="233671"/>
                    </a:cubicBezTo>
                    <a:cubicBezTo>
                      <a:pt x="1696667" y="277983"/>
                      <a:pt x="1324921" y="323924"/>
                      <a:pt x="1054865" y="330344"/>
                    </a:cubicBezTo>
                    <a:cubicBezTo>
                      <a:pt x="784809" y="336764"/>
                      <a:pt x="342990" y="308735"/>
                      <a:pt x="175843" y="272190"/>
                    </a:cubicBezTo>
                    <a:cubicBezTo>
                      <a:pt x="8696" y="235645"/>
                      <a:pt x="-53651" y="152945"/>
                      <a:pt x="51980" y="111076"/>
                    </a:cubicBezTo>
                    <a:cubicBezTo>
                      <a:pt x="157611" y="69208"/>
                      <a:pt x="438786" y="26059"/>
                      <a:pt x="809626" y="2097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 bwMode="auto">
              <a:xfrm flipV="1">
                <a:off x="6197600" y="2646363"/>
                <a:ext cx="633413" cy="638175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4739 w 1839837"/>
                  <a:gd name="connsiteY0" fmla="*/ 121 h 331263"/>
                  <a:gd name="connsiteX1" fmla="*/ 1651647 w 1839837"/>
                  <a:gd name="connsiteY1" fmla="*/ 64474 h 331263"/>
                  <a:gd name="connsiteX2" fmla="*/ 1795882 w 1839837"/>
                  <a:gd name="connsiteY2" fmla="*/ 233671 h 331263"/>
                  <a:gd name="connsiteX3" fmla="*/ 1054566 w 1839837"/>
                  <a:gd name="connsiteY3" fmla="*/ 330344 h 331263"/>
                  <a:gd name="connsiteX4" fmla="*/ 175544 w 1839837"/>
                  <a:gd name="connsiteY4" fmla="*/ 272190 h 331263"/>
                  <a:gd name="connsiteX5" fmla="*/ 51681 w 1839837"/>
                  <a:gd name="connsiteY5" fmla="*/ 111076 h 331263"/>
                  <a:gd name="connsiteX6" fmla="*/ 805283 w 1839837"/>
                  <a:gd name="connsiteY6" fmla="*/ 17478 h 331263"/>
                  <a:gd name="connsiteX0" fmla="*/ 805038 w 1840136"/>
                  <a:gd name="connsiteY0" fmla="*/ 121 h 331263"/>
                  <a:gd name="connsiteX1" fmla="*/ 1651946 w 1840136"/>
                  <a:gd name="connsiteY1" fmla="*/ 64474 h 331263"/>
                  <a:gd name="connsiteX2" fmla="*/ 1796181 w 1840136"/>
                  <a:gd name="connsiteY2" fmla="*/ 233671 h 331263"/>
                  <a:gd name="connsiteX3" fmla="*/ 1054865 w 1840136"/>
                  <a:gd name="connsiteY3" fmla="*/ 330344 h 331263"/>
                  <a:gd name="connsiteX4" fmla="*/ 175843 w 1840136"/>
                  <a:gd name="connsiteY4" fmla="*/ 272190 h 331263"/>
                  <a:gd name="connsiteX5" fmla="*/ 51980 w 1840136"/>
                  <a:gd name="connsiteY5" fmla="*/ 111076 h 331263"/>
                  <a:gd name="connsiteX6" fmla="*/ 809626 w 1840136"/>
                  <a:gd name="connsiteY6" fmla="*/ 20979 h 331263"/>
                  <a:gd name="connsiteX0" fmla="*/ 811847 w 1834464"/>
                  <a:gd name="connsiteY0" fmla="*/ 121 h 281996"/>
                  <a:gd name="connsiteX1" fmla="*/ 1658755 w 1834464"/>
                  <a:gd name="connsiteY1" fmla="*/ 64474 h 281996"/>
                  <a:gd name="connsiteX2" fmla="*/ 1802990 w 1834464"/>
                  <a:gd name="connsiteY2" fmla="*/ 233671 h 281996"/>
                  <a:gd name="connsiteX3" fmla="*/ 1231517 w 1834464"/>
                  <a:gd name="connsiteY3" fmla="*/ 260906 h 281996"/>
                  <a:gd name="connsiteX4" fmla="*/ 182652 w 1834464"/>
                  <a:gd name="connsiteY4" fmla="*/ 272190 h 281996"/>
                  <a:gd name="connsiteX5" fmla="*/ 58789 w 1834464"/>
                  <a:gd name="connsiteY5" fmla="*/ 111076 h 281996"/>
                  <a:gd name="connsiteX6" fmla="*/ 816435 w 1834464"/>
                  <a:gd name="connsiteY6" fmla="*/ 20979 h 281996"/>
                  <a:gd name="connsiteX0" fmla="*/ 753090 w 1775709"/>
                  <a:gd name="connsiteY0" fmla="*/ 121 h 275438"/>
                  <a:gd name="connsiteX1" fmla="*/ 1599998 w 1775709"/>
                  <a:gd name="connsiteY1" fmla="*/ 64474 h 275438"/>
                  <a:gd name="connsiteX2" fmla="*/ 1744233 w 1775709"/>
                  <a:gd name="connsiteY2" fmla="*/ 233671 h 275438"/>
                  <a:gd name="connsiteX3" fmla="*/ 1172760 w 1775709"/>
                  <a:gd name="connsiteY3" fmla="*/ 260906 h 275438"/>
                  <a:gd name="connsiteX4" fmla="*/ 782036 w 1775709"/>
                  <a:gd name="connsiteY4" fmla="*/ 264021 h 275438"/>
                  <a:gd name="connsiteX5" fmla="*/ 32 w 1775709"/>
                  <a:gd name="connsiteY5" fmla="*/ 111076 h 275438"/>
                  <a:gd name="connsiteX6" fmla="*/ 757678 w 1775709"/>
                  <a:gd name="connsiteY6" fmla="*/ 20979 h 275438"/>
                  <a:gd name="connsiteX0" fmla="*/ 753057 w 1775675"/>
                  <a:gd name="connsiteY0" fmla="*/ 121 h 275438"/>
                  <a:gd name="connsiteX1" fmla="*/ 1599965 w 1775675"/>
                  <a:gd name="connsiteY1" fmla="*/ 64474 h 275438"/>
                  <a:gd name="connsiteX2" fmla="*/ 1744200 w 1775675"/>
                  <a:gd name="connsiteY2" fmla="*/ 233671 h 275438"/>
                  <a:gd name="connsiteX3" fmla="*/ 1172727 w 1775675"/>
                  <a:gd name="connsiteY3" fmla="*/ 260906 h 275438"/>
                  <a:gd name="connsiteX4" fmla="*/ 782003 w 1775675"/>
                  <a:gd name="connsiteY4" fmla="*/ 264021 h 275438"/>
                  <a:gd name="connsiteX5" fmla="*/ -1 w 1775675"/>
                  <a:gd name="connsiteY5" fmla="*/ 111076 h 275438"/>
                  <a:gd name="connsiteX0" fmla="*/ -1 w 1022617"/>
                  <a:gd name="connsiteY0" fmla="*/ 121 h 275438"/>
                  <a:gd name="connsiteX1" fmla="*/ 846907 w 1022617"/>
                  <a:gd name="connsiteY1" fmla="*/ 64474 h 275438"/>
                  <a:gd name="connsiteX2" fmla="*/ 991142 w 1022617"/>
                  <a:gd name="connsiteY2" fmla="*/ 233671 h 275438"/>
                  <a:gd name="connsiteX3" fmla="*/ 419669 w 1022617"/>
                  <a:gd name="connsiteY3" fmla="*/ 260906 h 275438"/>
                  <a:gd name="connsiteX4" fmla="*/ 28945 w 1022617"/>
                  <a:gd name="connsiteY4" fmla="*/ 264021 h 275438"/>
                  <a:gd name="connsiteX0" fmla="*/ 0 w 947963"/>
                  <a:gd name="connsiteY0" fmla="*/ 111 h 276074"/>
                  <a:gd name="connsiteX1" fmla="*/ 846908 w 947963"/>
                  <a:gd name="connsiteY1" fmla="*/ 64464 h 276074"/>
                  <a:gd name="connsiteX2" fmla="*/ 884990 w 947963"/>
                  <a:gd name="connsiteY2" fmla="*/ 217323 h 276074"/>
                  <a:gd name="connsiteX3" fmla="*/ 419670 w 947963"/>
                  <a:gd name="connsiteY3" fmla="*/ 260896 h 276074"/>
                  <a:gd name="connsiteX4" fmla="*/ 28946 w 947963"/>
                  <a:gd name="connsiteY4" fmla="*/ 264011 h 276074"/>
                  <a:gd name="connsiteX0" fmla="*/ 0 w 943603"/>
                  <a:gd name="connsiteY0" fmla="*/ 111 h 278132"/>
                  <a:gd name="connsiteX1" fmla="*/ 846908 w 943603"/>
                  <a:gd name="connsiteY1" fmla="*/ 64464 h 278132"/>
                  <a:gd name="connsiteX2" fmla="*/ 884990 w 943603"/>
                  <a:gd name="connsiteY2" fmla="*/ 217323 h 278132"/>
                  <a:gd name="connsiteX3" fmla="*/ 490438 w 943603"/>
                  <a:gd name="connsiteY3" fmla="*/ 267023 h 278132"/>
                  <a:gd name="connsiteX4" fmla="*/ 28946 w 943603"/>
                  <a:gd name="connsiteY4" fmla="*/ 264011 h 278132"/>
                  <a:gd name="connsiteX0" fmla="*/ 0 w 943604"/>
                  <a:gd name="connsiteY0" fmla="*/ 111 h 285562"/>
                  <a:gd name="connsiteX1" fmla="*/ 846908 w 943604"/>
                  <a:gd name="connsiteY1" fmla="*/ 64464 h 285562"/>
                  <a:gd name="connsiteX2" fmla="*/ 884990 w 943604"/>
                  <a:gd name="connsiteY2" fmla="*/ 217323 h 285562"/>
                  <a:gd name="connsiteX3" fmla="*/ 490438 w 943604"/>
                  <a:gd name="connsiteY3" fmla="*/ 267023 h 285562"/>
                  <a:gd name="connsiteX4" fmla="*/ 57253 w 943604"/>
                  <a:gd name="connsiteY4" fmla="*/ 274223 h 285562"/>
                  <a:gd name="connsiteX0" fmla="*/ 0 w 943604"/>
                  <a:gd name="connsiteY0" fmla="*/ 111 h 267023"/>
                  <a:gd name="connsiteX1" fmla="*/ 846908 w 943604"/>
                  <a:gd name="connsiteY1" fmla="*/ 64464 h 267023"/>
                  <a:gd name="connsiteX2" fmla="*/ 884990 w 943604"/>
                  <a:gd name="connsiteY2" fmla="*/ 217323 h 267023"/>
                  <a:gd name="connsiteX3" fmla="*/ 490438 w 943604"/>
                  <a:gd name="connsiteY3" fmla="*/ 267023 h 267023"/>
                  <a:gd name="connsiteX0" fmla="*/ 0 w 970277"/>
                  <a:gd name="connsiteY0" fmla="*/ 111 h 273150"/>
                  <a:gd name="connsiteX1" fmla="*/ 846908 w 970277"/>
                  <a:gd name="connsiteY1" fmla="*/ 64464 h 273150"/>
                  <a:gd name="connsiteX2" fmla="*/ 884990 w 970277"/>
                  <a:gd name="connsiteY2" fmla="*/ 217323 h 273150"/>
                  <a:gd name="connsiteX3" fmla="*/ 79985 w 970277"/>
                  <a:gd name="connsiteY3" fmla="*/ 273150 h 273150"/>
                  <a:gd name="connsiteX0" fmla="*/ 0 w 931267"/>
                  <a:gd name="connsiteY0" fmla="*/ 115 h 273154"/>
                  <a:gd name="connsiteX1" fmla="*/ 846908 w 931267"/>
                  <a:gd name="connsiteY1" fmla="*/ 64468 h 273154"/>
                  <a:gd name="connsiteX2" fmla="*/ 814222 w 931267"/>
                  <a:gd name="connsiteY2" fmla="*/ 225496 h 273154"/>
                  <a:gd name="connsiteX3" fmla="*/ 79985 w 931267"/>
                  <a:gd name="connsiteY3" fmla="*/ 273154 h 273154"/>
                  <a:gd name="connsiteX0" fmla="*/ 0 w 931266"/>
                  <a:gd name="connsiteY0" fmla="*/ 115 h 273181"/>
                  <a:gd name="connsiteX1" fmla="*/ 846908 w 931266"/>
                  <a:gd name="connsiteY1" fmla="*/ 64468 h 273181"/>
                  <a:gd name="connsiteX2" fmla="*/ 814222 w 931266"/>
                  <a:gd name="connsiteY2" fmla="*/ 225496 h 273181"/>
                  <a:gd name="connsiteX3" fmla="*/ 79985 w 931266"/>
                  <a:gd name="connsiteY3" fmla="*/ 273154 h 273181"/>
                  <a:gd name="connsiteX0" fmla="*/ 0 w 949313"/>
                  <a:gd name="connsiteY0" fmla="*/ 114 h 273177"/>
                  <a:gd name="connsiteX1" fmla="*/ 846908 w 949313"/>
                  <a:gd name="connsiteY1" fmla="*/ 64467 h 273177"/>
                  <a:gd name="connsiteX2" fmla="*/ 849605 w 949313"/>
                  <a:gd name="connsiteY2" fmla="*/ 223452 h 273177"/>
                  <a:gd name="connsiteX3" fmla="*/ 79985 w 949313"/>
                  <a:gd name="connsiteY3" fmla="*/ 273153 h 273177"/>
                  <a:gd name="connsiteX0" fmla="*/ 0 w 941436"/>
                  <a:gd name="connsiteY0" fmla="*/ 101 h 273163"/>
                  <a:gd name="connsiteX1" fmla="*/ 832754 w 941436"/>
                  <a:gd name="connsiteY1" fmla="*/ 68539 h 273163"/>
                  <a:gd name="connsiteX2" fmla="*/ 849605 w 941436"/>
                  <a:gd name="connsiteY2" fmla="*/ 223439 h 273163"/>
                  <a:gd name="connsiteX3" fmla="*/ 79985 w 941436"/>
                  <a:gd name="connsiteY3" fmla="*/ 273140 h 273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1436" h="273163">
                    <a:moveTo>
                      <a:pt x="0" y="101"/>
                    </a:moveTo>
                    <a:cubicBezTo>
                      <a:pt x="363583" y="-2076"/>
                      <a:pt x="691153" y="31316"/>
                      <a:pt x="832754" y="68539"/>
                    </a:cubicBezTo>
                    <a:cubicBezTo>
                      <a:pt x="974355" y="105762"/>
                      <a:pt x="975066" y="189339"/>
                      <a:pt x="849605" y="223439"/>
                    </a:cubicBezTo>
                    <a:cubicBezTo>
                      <a:pt x="724144" y="257539"/>
                      <a:pt x="380708" y="273869"/>
                      <a:pt x="79985" y="27314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4" name="Freeform 3"/>
            <p:cNvSpPr/>
            <p:nvPr/>
          </p:nvSpPr>
          <p:spPr>
            <a:xfrm>
              <a:off x="3639347" y="5087862"/>
              <a:ext cx="1743740" cy="519306"/>
            </a:xfrm>
            <a:custGeom>
              <a:avLst/>
              <a:gdLst>
                <a:gd name="connsiteX0" fmla="*/ 0 w 1743740"/>
                <a:gd name="connsiteY0" fmla="*/ 79926 h 547758"/>
                <a:gd name="connsiteX1" fmla="*/ 372140 w 1743740"/>
                <a:gd name="connsiteY1" fmla="*/ 26763 h 547758"/>
                <a:gd name="connsiteX2" fmla="*/ 797442 w 1743740"/>
                <a:gd name="connsiteY2" fmla="*/ 452065 h 547758"/>
                <a:gd name="connsiteX3" fmla="*/ 1743740 w 1743740"/>
                <a:gd name="connsiteY3" fmla="*/ 547758 h 547758"/>
                <a:gd name="connsiteX0" fmla="*/ 0 w 1743740"/>
                <a:gd name="connsiteY0" fmla="*/ 69637 h 552709"/>
                <a:gd name="connsiteX1" fmla="*/ 372140 w 1743740"/>
                <a:gd name="connsiteY1" fmla="*/ 31714 h 552709"/>
                <a:gd name="connsiteX2" fmla="*/ 797442 w 1743740"/>
                <a:gd name="connsiteY2" fmla="*/ 457016 h 552709"/>
                <a:gd name="connsiteX3" fmla="*/ 1743740 w 1743740"/>
                <a:gd name="connsiteY3" fmla="*/ 552709 h 552709"/>
                <a:gd name="connsiteX0" fmla="*/ 0 w 1743740"/>
                <a:gd name="connsiteY0" fmla="*/ 66270 h 549342"/>
                <a:gd name="connsiteX1" fmla="*/ 372140 w 1743740"/>
                <a:gd name="connsiteY1" fmla="*/ 28347 h 549342"/>
                <a:gd name="connsiteX2" fmla="*/ 797442 w 1743740"/>
                <a:gd name="connsiteY2" fmla="*/ 453649 h 549342"/>
                <a:gd name="connsiteX3" fmla="*/ 1743740 w 1743740"/>
                <a:gd name="connsiteY3" fmla="*/ 549342 h 549342"/>
                <a:gd name="connsiteX0" fmla="*/ 0 w 1743740"/>
                <a:gd name="connsiteY0" fmla="*/ 36234 h 519306"/>
                <a:gd name="connsiteX1" fmla="*/ 410240 w 1743740"/>
                <a:gd name="connsiteY1" fmla="*/ 44031 h 519306"/>
                <a:gd name="connsiteX2" fmla="*/ 797442 w 1743740"/>
                <a:gd name="connsiteY2" fmla="*/ 423613 h 519306"/>
                <a:gd name="connsiteX3" fmla="*/ 1743740 w 1743740"/>
                <a:gd name="connsiteY3" fmla="*/ 519306 h 51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3740" h="519306">
                  <a:moveTo>
                    <a:pt x="0" y="36234"/>
                  </a:moveTo>
                  <a:cubicBezTo>
                    <a:pt x="169146" y="-6119"/>
                    <a:pt x="277333" y="-20532"/>
                    <a:pt x="410240" y="44031"/>
                  </a:cubicBezTo>
                  <a:cubicBezTo>
                    <a:pt x="543147" y="108594"/>
                    <a:pt x="575192" y="344401"/>
                    <a:pt x="797442" y="423613"/>
                  </a:cubicBezTo>
                  <a:cubicBezTo>
                    <a:pt x="1019692" y="502825"/>
                    <a:pt x="1384891" y="514876"/>
                    <a:pt x="1743740" y="519306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 flipV="1">
              <a:off x="3960725" y="5464547"/>
              <a:ext cx="1485266" cy="145837"/>
            </a:xfrm>
            <a:custGeom>
              <a:avLst/>
              <a:gdLst>
                <a:gd name="connsiteX0" fmla="*/ 0 w 1743740"/>
                <a:gd name="connsiteY0" fmla="*/ 79926 h 547758"/>
                <a:gd name="connsiteX1" fmla="*/ 372140 w 1743740"/>
                <a:gd name="connsiteY1" fmla="*/ 26763 h 547758"/>
                <a:gd name="connsiteX2" fmla="*/ 797442 w 1743740"/>
                <a:gd name="connsiteY2" fmla="*/ 452065 h 547758"/>
                <a:gd name="connsiteX3" fmla="*/ 1743740 w 1743740"/>
                <a:gd name="connsiteY3" fmla="*/ 547758 h 547758"/>
                <a:gd name="connsiteX0" fmla="*/ 0 w 1743740"/>
                <a:gd name="connsiteY0" fmla="*/ 69637 h 552709"/>
                <a:gd name="connsiteX1" fmla="*/ 372140 w 1743740"/>
                <a:gd name="connsiteY1" fmla="*/ 31714 h 552709"/>
                <a:gd name="connsiteX2" fmla="*/ 797442 w 1743740"/>
                <a:gd name="connsiteY2" fmla="*/ 457016 h 552709"/>
                <a:gd name="connsiteX3" fmla="*/ 1743740 w 1743740"/>
                <a:gd name="connsiteY3" fmla="*/ 552709 h 552709"/>
                <a:gd name="connsiteX0" fmla="*/ 0 w 1743740"/>
                <a:gd name="connsiteY0" fmla="*/ 66270 h 549342"/>
                <a:gd name="connsiteX1" fmla="*/ 372140 w 1743740"/>
                <a:gd name="connsiteY1" fmla="*/ 28347 h 549342"/>
                <a:gd name="connsiteX2" fmla="*/ 797442 w 1743740"/>
                <a:gd name="connsiteY2" fmla="*/ 453649 h 549342"/>
                <a:gd name="connsiteX3" fmla="*/ 1743740 w 1743740"/>
                <a:gd name="connsiteY3" fmla="*/ 549342 h 549342"/>
                <a:gd name="connsiteX0" fmla="*/ 0 w 1743740"/>
                <a:gd name="connsiteY0" fmla="*/ 36234 h 519306"/>
                <a:gd name="connsiteX1" fmla="*/ 410240 w 1743740"/>
                <a:gd name="connsiteY1" fmla="*/ 44031 h 519306"/>
                <a:gd name="connsiteX2" fmla="*/ 797442 w 1743740"/>
                <a:gd name="connsiteY2" fmla="*/ 423613 h 519306"/>
                <a:gd name="connsiteX3" fmla="*/ 1743740 w 1743740"/>
                <a:gd name="connsiteY3" fmla="*/ 519306 h 519306"/>
                <a:gd name="connsiteX0" fmla="*/ 0 w 1743740"/>
                <a:gd name="connsiteY0" fmla="*/ 4597 h 487669"/>
                <a:gd name="connsiteX1" fmla="*/ 406027 w 1743740"/>
                <a:gd name="connsiteY1" fmla="*/ 289442 h 487669"/>
                <a:gd name="connsiteX2" fmla="*/ 797442 w 1743740"/>
                <a:gd name="connsiteY2" fmla="*/ 391976 h 487669"/>
                <a:gd name="connsiteX3" fmla="*/ 1743740 w 1743740"/>
                <a:gd name="connsiteY3" fmla="*/ 487669 h 487669"/>
                <a:gd name="connsiteX0" fmla="*/ 0 w 1739526"/>
                <a:gd name="connsiteY0" fmla="*/ 5509 h 430256"/>
                <a:gd name="connsiteX1" fmla="*/ 401813 w 1739526"/>
                <a:gd name="connsiteY1" fmla="*/ 232029 h 430256"/>
                <a:gd name="connsiteX2" fmla="*/ 793228 w 1739526"/>
                <a:gd name="connsiteY2" fmla="*/ 334563 h 430256"/>
                <a:gd name="connsiteX3" fmla="*/ 1739526 w 1739526"/>
                <a:gd name="connsiteY3" fmla="*/ 430256 h 430256"/>
                <a:gd name="connsiteX0" fmla="*/ 0 w 1739526"/>
                <a:gd name="connsiteY0" fmla="*/ 0 h 424747"/>
                <a:gd name="connsiteX1" fmla="*/ 401813 w 1739526"/>
                <a:gd name="connsiteY1" fmla="*/ 226520 h 424747"/>
                <a:gd name="connsiteX2" fmla="*/ 793228 w 1739526"/>
                <a:gd name="connsiteY2" fmla="*/ 329054 h 424747"/>
                <a:gd name="connsiteX3" fmla="*/ 1739526 w 1739526"/>
                <a:gd name="connsiteY3" fmla="*/ 424747 h 424747"/>
                <a:gd name="connsiteX0" fmla="*/ 0 w 1739526"/>
                <a:gd name="connsiteY0" fmla="*/ 0 h 424747"/>
                <a:gd name="connsiteX1" fmla="*/ 435522 w 1739526"/>
                <a:gd name="connsiteY1" fmla="*/ 190066 h 424747"/>
                <a:gd name="connsiteX2" fmla="*/ 793228 w 1739526"/>
                <a:gd name="connsiteY2" fmla="*/ 329054 h 424747"/>
                <a:gd name="connsiteX3" fmla="*/ 1739526 w 1739526"/>
                <a:gd name="connsiteY3" fmla="*/ 424747 h 424747"/>
                <a:gd name="connsiteX0" fmla="*/ 0 w 1739526"/>
                <a:gd name="connsiteY0" fmla="*/ 0 h 424747"/>
                <a:gd name="connsiteX1" fmla="*/ 435522 w 1739526"/>
                <a:gd name="connsiteY1" fmla="*/ 190066 h 424747"/>
                <a:gd name="connsiteX2" fmla="*/ 814296 w 1739526"/>
                <a:gd name="connsiteY2" fmla="*/ 278020 h 424747"/>
                <a:gd name="connsiteX3" fmla="*/ 1739526 w 1739526"/>
                <a:gd name="connsiteY3" fmla="*/ 424747 h 424747"/>
                <a:gd name="connsiteX0" fmla="*/ 0 w 1642613"/>
                <a:gd name="connsiteY0" fmla="*/ 0 h 279070"/>
                <a:gd name="connsiteX1" fmla="*/ 435522 w 1642613"/>
                <a:gd name="connsiteY1" fmla="*/ 190066 h 279070"/>
                <a:gd name="connsiteX2" fmla="*/ 814296 w 1642613"/>
                <a:gd name="connsiteY2" fmla="*/ 278020 h 279070"/>
                <a:gd name="connsiteX3" fmla="*/ 1642613 w 1642613"/>
                <a:gd name="connsiteY3" fmla="*/ 242479 h 27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2613" h="279070">
                  <a:moveTo>
                    <a:pt x="0" y="0"/>
                  </a:moveTo>
                  <a:cubicBezTo>
                    <a:pt x="177573" y="88880"/>
                    <a:pt x="299806" y="143729"/>
                    <a:pt x="435522" y="190066"/>
                  </a:cubicBezTo>
                  <a:cubicBezTo>
                    <a:pt x="571238" y="236403"/>
                    <a:pt x="613114" y="269285"/>
                    <a:pt x="814296" y="278020"/>
                  </a:cubicBezTo>
                  <a:cubicBezTo>
                    <a:pt x="1015478" y="286756"/>
                    <a:pt x="1283764" y="238049"/>
                    <a:pt x="1642613" y="242479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95022" y="5512906"/>
            <a:ext cx="555493" cy="637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>
              <a:rot lat="295430" lon="902246" rev="52223"/>
            </a:camera>
            <a:lightRig rig="threePt" dir="t"/>
          </a:scene3d>
          <a:sp3d extrusionH="1270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338623" y="4535776"/>
            <a:ext cx="0" cy="4359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1314441" y="5552682"/>
            <a:ext cx="460744" cy="1772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351750" y="4165995"/>
                <a:ext cx="19737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𝑎𝑐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750" y="4165995"/>
                <a:ext cx="1973745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469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16043" y="5826014"/>
                <a:ext cx="18589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𝑎𝑐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43" y="5826014"/>
                <a:ext cx="1858970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2295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Box 123"/>
          <p:cNvSpPr txBox="1">
            <a:spLocks noChangeArrowheads="1"/>
          </p:cNvSpPr>
          <p:nvPr/>
        </p:nvSpPr>
        <p:spPr bwMode="auto">
          <a:xfrm>
            <a:off x="6096000" y="3879739"/>
            <a:ext cx="40981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macroscopic (measurable) quantities:</a:t>
            </a:r>
          </a:p>
        </p:txBody>
      </p:sp>
      <p:sp>
        <p:nvSpPr>
          <p:cNvPr id="92" name="TextBox 123"/>
          <p:cNvSpPr txBox="1">
            <a:spLocks noChangeArrowheads="1"/>
          </p:cNvSpPr>
          <p:nvPr/>
        </p:nvSpPr>
        <p:spPr bwMode="auto">
          <a:xfrm>
            <a:off x="6079882" y="4413905"/>
            <a:ext cx="2499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electric field intensity: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8925077" y="4452057"/>
                <a:ext cx="1102161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5077" y="4452057"/>
                <a:ext cx="1102161" cy="301686"/>
              </a:xfrm>
              <a:prstGeom prst="rect">
                <a:avLst/>
              </a:prstGeom>
              <a:blipFill rotWithShape="0">
                <a:blip r:embed="rId11"/>
                <a:stretch>
                  <a:fillRect l="-4420" r="-663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Box 123"/>
          <p:cNvSpPr txBox="1">
            <a:spLocks noChangeArrowheads="1"/>
          </p:cNvSpPr>
          <p:nvPr/>
        </p:nvSpPr>
        <p:spPr bwMode="auto">
          <a:xfrm>
            <a:off x="6140612" y="5241176"/>
            <a:ext cx="21686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magnetic moment: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5814" y="4406585"/>
            <a:ext cx="843457" cy="962365"/>
            <a:chOff x="4117276" y="5038366"/>
            <a:chExt cx="843457" cy="962365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4260905" y="5822400"/>
              <a:ext cx="4339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rot="16200000">
              <a:off x="4043916" y="5605410"/>
              <a:ext cx="4339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73475" y="5631399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117276" y="5038366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91592" y="4579732"/>
            <a:ext cx="3172405" cy="890841"/>
            <a:chOff x="2391592" y="4615950"/>
            <a:chExt cx="3172405" cy="890841"/>
          </a:xfrm>
        </p:grpSpPr>
        <p:grpSp>
          <p:nvGrpSpPr>
            <p:cNvPr id="8" name="Group 7"/>
            <p:cNvGrpSpPr/>
            <p:nvPr/>
          </p:nvGrpSpPr>
          <p:grpSpPr>
            <a:xfrm>
              <a:off x="2391592" y="4765967"/>
              <a:ext cx="3115218" cy="740824"/>
              <a:chOff x="2391592" y="4765967"/>
              <a:chExt cx="3115218" cy="740824"/>
            </a:xfrm>
          </p:grpSpPr>
          <p:sp>
            <p:nvSpPr>
              <p:cNvPr id="98" name="Freeform 97"/>
              <p:cNvSpPr/>
              <p:nvPr/>
            </p:nvSpPr>
            <p:spPr>
              <a:xfrm flipV="1">
                <a:off x="2469073" y="4765967"/>
                <a:ext cx="3037737" cy="740824"/>
              </a:xfrm>
              <a:custGeom>
                <a:avLst/>
                <a:gdLst>
                  <a:gd name="connsiteX0" fmla="*/ 0 w 1743740"/>
                  <a:gd name="connsiteY0" fmla="*/ 79926 h 547758"/>
                  <a:gd name="connsiteX1" fmla="*/ 372140 w 1743740"/>
                  <a:gd name="connsiteY1" fmla="*/ 26763 h 547758"/>
                  <a:gd name="connsiteX2" fmla="*/ 797442 w 1743740"/>
                  <a:gd name="connsiteY2" fmla="*/ 452065 h 547758"/>
                  <a:gd name="connsiteX3" fmla="*/ 1743740 w 1743740"/>
                  <a:gd name="connsiteY3" fmla="*/ 547758 h 547758"/>
                  <a:gd name="connsiteX0" fmla="*/ 0 w 1743740"/>
                  <a:gd name="connsiteY0" fmla="*/ 69637 h 552709"/>
                  <a:gd name="connsiteX1" fmla="*/ 372140 w 1743740"/>
                  <a:gd name="connsiteY1" fmla="*/ 31714 h 552709"/>
                  <a:gd name="connsiteX2" fmla="*/ 797442 w 1743740"/>
                  <a:gd name="connsiteY2" fmla="*/ 457016 h 552709"/>
                  <a:gd name="connsiteX3" fmla="*/ 1743740 w 1743740"/>
                  <a:gd name="connsiteY3" fmla="*/ 552709 h 552709"/>
                  <a:gd name="connsiteX0" fmla="*/ 0 w 1743740"/>
                  <a:gd name="connsiteY0" fmla="*/ 66270 h 549342"/>
                  <a:gd name="connsiteX1" fmla="*/ 372140 w 1743740"/>
                  <a:gd name="connsiteY1" fmla="*/ 28347 h 549342"/>
                  <a:gd name="connsiteX2" fmla="*/ 797442 w 1743740"/>
                  <a:gd name="connsiteY2" fmla="*/ 453649 h 549342"/>
                  <a:gd name="connsiteX3" fmla="*/ 1743740 w 1743740"/>
                  <a:gd name="connsiteY3" fmla="*/ 549342 h 549342"/>
                  <a:gd name="connsiteX0" fmla="*/ 0 w 1743740"/>
                  <a:gd name="connsiteY0" fmla="*/ 36234 h 519306"/>
                  <a:gd name="connsiteX1" fmla="*/ 410240 w 1743740"/>
                  <a:gd name="connsiteY1" fmla="*/ 44031 h 519306"/>
                  <a:gd name="connsiteX2" fmla="*/ 797442 w 1743740"/>
                  <a:gd name="connsiteY2" fmla="*/ 423613 h 519306"/>
                  <a:gd name="connsiteX3" fmla="*/ 1743740 w 1743740"/>
                  <a:gd name="connsiteY3" fmla="*/ 519306 h 519306"/>
                  <a:gd name="connsiteX0" fmla="*/ 0 w 1743740"/>
                  <a:gd name="connsiteY0" fmla="*/ 4597 h 487669"/>
                  <a:gd name="connsiteX1" fmla="*/ 406027 w 1743740"/>
                  <a:gd name="connsiteY1" fmla="*/ 289442 h 487669"/>
                  <a:gd name="connsiteX2" fmla="*/ 797442 w 1743740"/>
                  <a:gd name="connsiteY2" fmla="*/ 391976 h 487669"/>
                  <a:gd name="connsiteX3" fmla="*/ 1743740 w 1743740"/>
                  <a:gd name="connsiteY3" fmla="*/ 487669 h 487669"/>
                  <a:gd name="connsiteX0" fmla="*/ 0 w 1739526"/>
                  <a:gd name="connsiteY0" fmla="*/ 5509 h 430256"/>
                  <a:gd name="connsiteX1" fmla="*/ 401813 w 1739526"/>
                  <a:gd name="connsiteY1" fmla="*/ 232029 h 430256"/>
                  <a:gd name="connsiteX2" fmla="*/ 793228 w 1739526"/>
                  <a:gd name="connsiteY2" fmla="*/ 334563 h 430256"/>
                  <a:gd name="connsiteX3" fmla="*/ 1739526 w 1739526"/>
                  <a:gd name="connsiteY3" fmla="*/ 430256 h 430256"/>
                  <a:gd name="connsiteX0" fmla="*/ 0 w 1739526"/>
                  <a:gd name="connsiteY0" fmla="*/ 0 h 424747"/>
                  <a:gd name="connsiteX1" fmla="*/ 401813 w 1739526"/>
                  <a:gd name="connsiteY1" fmla="*/ 226520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814296 w 1739526"/>
                  <a:gd name="connsiteY2" fmla="*/ 278020 h 424747"/>
                  <a:gd name="connsiteX3" fmla="*/ 1739526 w 1739526"/>
                  <a:gd name="connsiteY3" fmla="*/ 424747 h 424747"/>
                  <a:gd name="connsiteX0" fmla="*/ 0 w 1642613"/>
                  <a:gd name="connsiteY0" fmla="*/ 0 h 279070"/>
                  <a:gd name="connsiteX1" fmla="*/ 435522 w 1642613"/>
                  <a:gd name="connsiteY1" fmla="*/ 190066 h 279070"/>
                  <a:gd name="connsiteX2" fmla="*/ 814296 w 1642613"/>
                  <a:gd name="connsiteY2" fmla="*/ 278020 h 279070"/>
                  <a:gd name="connsiteX3" fmla="*/ 1642613 w 1642613"/>
                  <a:gd name="connsiteY3" fmla="*/ 242479 h 279070"/>
                  <a:gd name="connsiteX0" fmla="*/ 0 w 1642613"/>
                  <a:gd name="connsiteY0" fmla="*/ 361021 h 675168"/>
                  <a:gd name="connsiteX1" fmla="*/ 868924 w 1642613"/>
                  <a:gd name="connsiteY1" fmla="*/ 3081 h 675168"/>
                  <a:gd name="connsiteX2" fmla="*/ 814296 w 1642613"/>
                  <a:gd name="connsiteY2" fmla="*/ 639041 h 675168"/>
                  <a:gd name="connsiteX3" fmla="*/ 1642613 w 1642613"/>
                  <a:gd name="connsiteY3" fmla="*/ 603500 h 675168"/>
                  <a:gd name="connsiteX0" fmla="*/ 0 w 1642613"/>
                  <a:gd name="connsiteY0" fmla="*/ 357940 h 600420"/>
                  <a:gd name="connsiteX1" fmla="*/ 868924 w 1642613"/>
                  <a:gd name="connsiteY1" fmla="*/ 0 h 600420"/>
                  <a:gd name="connsiteX2" fmla="*/ 1575527 w 1642613"/>
                  <a:gd name="connsiteY2" fmla="*/ 357151 h 600420"/>
                  <a:gd name="connsiteX3" fmla="*/ 1642613 w 1642613"/>
                  <a:gd name="connsiteY3" fmla="*/ 600419 h 600420"/>
                  <a:gd name="connsiteX0" fmla="*/ 0 w 3187301"/>
                  <a:gd name="connsiteY0" fmla="*/ 357940 h 1321479"/>
                  <a:gd name="connsiteX1" fmla="*/ 868924 w 3187301"/>
                  <a:gd name="connsiteY1" fmla="*/ 0 h 1321479"/>
                  <a:gd name="connsiteX2" fmla="*/ 1575527 w 3187301"/>
                  <a:gd name="connsiteY2" fmla="*/ 357151 h 1321479"/>
                  <a:gd name="connsiteX3" fmla="*/ 3187301 w 3187301"/>
                  <a:gd name="connsiteY3" fmla="*/ 1321479 h 1321479"/>
                  <a:gd name="connsiteX0" fmla="*/ 0 w 3359551"/>
                  <a:gd name="connsiteY0" fmla="*/ 357940 h 1417621"/>
                  <a:gd name="connsiteX1" fmla="*/ 868924 w 3359551"/>
                  <a:gd name="connsiteY1" fmla="*/ 0 h 1417621"/>
                  <a:gd name="connsiteX2" fmla="*/ 1575527 w 3359551"/>
                  <a:gd name="connsiteY2" fmla="*/ 357151 h 1417621"/>
                  <a:gd name="connsiteX3" fmla="*/ 3359551 w 3359551"/>
                  <a:gd name="connsiteY3" fmla="*/ 1417621 h 1417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9551" h="1417621">
                    <a:moveTo>
                      <a:pt x="0" y="357940"/>
                    </a:moveTo>
                    <a:cubicBezTo>
                      <a:pt x="177573" y="446820"/>
                      <a:pt x="606336" y="131"/>
                      <a:pt x="868924" y="0"/>
                    </a:cubicBezTo>
                    <a:cubicBezTo>
                      <a:pt x="1131512" y="-131"/>
                      <a:pt x="1160423" y="120881"/>
                      <a:pt x="1575527" y="357151"/>
                    </a:cubicBezTo>
                    <a:cubicBezTo>
                      <a:pt x="1990632" y="593421"/>
                      <a:pt x="3000702" y="1413191"/>
                      <a:pt x="3359551" y="1417621"/>
                    </a:cubicBezTo>
                  </a:path>
                </a:pathLst>
              </a:custGeom>
              <a:noFill/>
              <a:ln>
                <a:solidFill>
                  <a:srgbClr val="C00DC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 rot="-1080000">
                <a:off x="2391592" y="5269708"/>
                <a:ext cx="108000" cy="72000"/>
              </a:xfrm>
              <a:prstGeom prst="ellipse">
                <a:avLst/>
              </a:prstGeom>
              <a:solidFill>
                <a:srgbClr val="C00D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057435" y="4615950"/>
              <a:ext cx="1506562" cy="169745"/>
              <a:chOff x="4057435" y="4615950"/>
              <a:chExt cx="1506562" cy="169745"/>
            </a:xfrm>
          </p:grpSpPr>
          <p:sp>
            <p:nvSpPr>
              <p:cNvPr id="70" name="Freeform 69"/>
              <p:cNvSpPr/>
              <p:nvPr/>
            </p:nvSpPr>
            <p:spPr>
              <a:xfrm flipV="1">
                <a:off x="4078731" y="4615950"/>
                <a:ext cx="1485266" cy="145837"/>
              </a:xfrm>
              <a:custGeom>
                <a:avLst/>
                <a:gdLst>
                  <a:gd name="connsiteX0" fmla="*/ 0 w 1743740"/>
                  <a:gd name="connsiteY0" fmla="*/ 79926 h 547758"/>
                  <a:gd name="connsiteX1" fmla="*/ 372140 w 1743740"/>
                  <a:gd name="connsiteY1" fmla="*/ 26763 h 547758"/>
                  <a:gd name="connsiteX2" fmla="*/ 797442 w 1743740"/>
                  <a:gd name="connsiteY2" fmla="*/ 452065 h 547758"/>
                  <a:gd name="connsiteX3" fmla="*/ 1743740 w 1743740"/>
                  <a:gd name="connsiteY3" fmla="*/ 547758 h 547758"/>
                  <a:gd name="connsiteX0" fmla="*/ 0 w 1743740"/>
                  <a:gd name="connsiteY0" fmla="*/ 69637 h 552709"/>
                  <a:gd name="connsiteX1" fmla="*/ 372140 w 1743740"/>
                  <a:gd name="connsiteY1" fmla="*/ 31714 h 552709"/>
                  <a:gd name="connsiteX2" fmla="*/ 797442 w 1743740"/>
                  <a:gd name="connsiteY2" fmla="*/ 457016 h 552709"/>
                  <a:gd name="connsiteX3" fmla="*/ 1743740 w 1743740"/>
                  <a:gd name="connsiteY3" fmla="*/ 552709 h 552709"/>
                  <a:gd name="connsiteX0" fmla="*/ 0 w 1743740"/>
                  <a:gd name="connsiteY0" fmla="*/ 66270 h 549342"/>
                  <a:gd name="connsiteX1" fmla="*/ 372140 w 1743740"/>
                  <a:gd name="connsiteY1" fmla="*/ 28347 h 549342"/>
                  <a:gd name="connsiteX2" fmla="*/ 797442 w 1743740"/>
                  <a:gd name="connsiteY2" fmla="*/ 453649 h 549342"/>
                  <a:gd name="connsiteX3" fmla="*/ 1743740 w 1743740"/>
                  <a:gd name="connsiteY3" fmla="*/ 549342 h 549342"/>
                  <a:gd name="connsiteX0" fmla="*/ 0 w 1743740"/>
                  <a:gd name="connsiteY0" fmla="*/ 36234 h 519306"/>
                  <a:gd name="connsiteX1" fmla="*/ 410240 w 1743740"/>
                  <a:gd name="connsiteY1" fmla="*/ 44031 h 519306"/>
                  <a:gd name="connsiteX2" fmla="*/ 797442 w 1743740"/>
                  <a:gd name="connsiteY2" fmla="*/ 423613 h 519306"/>
                  <a:gd name="connsiteX3" fmla="*/ 1743740 w 1743740"/>
                  <a:gd name="connsiteY3" fmla="*/ 519306 h 519306"/>
                  <a:gd name="connsiteX0" fmla="*/ 0 w 1743740"/>
                  <a:gd name="connsiteY0" fmla="*/ 4597 h 487669"/>
                  <a:gd name="connsiteX1" fmla="*/ 406027 w 1743740"/>
                  <a:gd name="connsiteY1" fmla="*/ 289442 h 487669"/>
                  <a:gd name="connsiteX2" fmla="*/ 797442 w 1743740"/>
                  <a:gd name="connsiteY2" fmla="*/ 391976 h 487669"/>
                  <a:gd name="connsiteX3" fmla="*/ 1743740 w 1743740"/>
                  <a:gd name="connsiteY3" fmla="*/ 487669 h 487669"/>
                  <a:gd name="connsiteX0" fmla="*/ 0 w 1739526"/>
                  <a:gd name="connsiteY0" fmla="*/ 5509 h 430256"/>
                  <a:gd name="connsiteX1" fmla="*/ 401813 w 1739526"/>
                  <a:gd name="connsiteY1" fmla="*/ 232029 h 430256"/>
                  <a:gd name="connsiteX2" fmla="*/ 793228 w 1739526"/>
                  <a:gd name="connsiteY2" fmla="*/ 334563 h 430256"/>
                  <a:gd name="connsiteX3" fmla="*/ 1739526 w 1739526"/>
                  <a:gd name="connsiteY3" fmla="*/ 430256 h 430256"/>
                  <a:gd name="connsiteX0" fmla="*/ 0 w 1739526"/>
                  <a:gd name="connsiteY0" fmla="*/ 0 h 424747"/>
                  <a:gd name="connsiteX1" fmla="*/ 401813 w 1739526"/>
                  <a:gd name="connsiteY1" fmla="*/ 226520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814296 w 1739526"/>
                  <a:gd name="connsiteY2" fmla="*/ 278020 h 424747"/>
                  <a:gd name="connsiteX3" fmla="*/ 1739526 w 1739526"/>
                  <a:gd name="connsiteY3" fmla="*/ 424747 h 424747"/>
                  <a:gd name="connsiteX0" fmla="*/ 0 w 1642613"/>
                  <a:gd name="connsiteY0" fmla="*/ 0 h 279070"/>
                  <a:gd name="connsiteX1" fmla="*/ 435522 w 1642613"/>
                  <a:gd name="connsiteY1" fmla="*/ 190066 h 279070"/>
                  <a:gd name="connsiteX2" fmla="*/ 814296 w 1642613"/>
                  <a:gd name="connsiteY2" fmla="*/ 278020 h 279070"/>
                  <a:gd name="connsiteX3" fmla="*/ 1642613 w 1642613"/>
                  <a:gd name="connsiteY3" fmla="*/ 242479 h 27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42613" h="279070">
                    <a:moveTo>
                      <a:pt x="0" y="0"/>
                    </a:moveTo>
                    <a:cubicBezTo>
                      <a:pt x="177573" y="88880"/>
                      <a:pt x="299806" y="143729"/>
                      <a:pt x="435522" y="190066"/>
                    </a:cubicBezTo>
                    <a:cubicBezTo>
                      <a:pt x="571238" y="236403"/>
                      <a:pt x="613114" y="269285"/>
                      <a:pt x="814296" y="278020"/>
                    </a:cubicBezTo>
                    <a:cubicBezTo>
                      <a:pt x="1015478" y="286756"/>
                      <a:pt x="1283764" y="238049"/>
                      <a:pt x="1642613" y="242479"/>
                    </a:cubicBezTo>
                  </a:path>
                </a:pathLst>
              </a:custGeom>
              <a:noFill/>
              <a:ln>
                <a:solidFill>
                  <a:srgbClr val="C00DC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 rot="-1080000">
                <a:off x="4057435" y="4713695"/>
                <a:ext cx="108000" cy="72000"/>
              </a:xfrm>
              <a:prstGeom prst="ellipse">
                <a:avLst/>
              </a:prstGeom>
              <a:solidFill>
                <a:srgbClr val="C00D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8943085" y="5033478"/>
            <a:ext cx="1617687" cy="655548"/>
            <a:chOff x="8943085" y="5033478"/>
            <a:chExt cx="1617687" cy="6555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/>
                <p:cNvSpPr txBox="1"/>
                <p:nvPr/>
              </p:nvSpPr>
              <p:spPr>
                <a:xfrm>
                  <a:off x="8943085" y="5041669"/>
                  <a:ext cx="161768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5" name="TextBox 9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3085" y="5041669"/>
                  <a:ext cx="1617687" cy="647357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Rectangle 100"/>
            <p:cNvSpPr/>
            <p:nvPr/>
          </p:nvSpPr>
          <p:spPr>
            <a:xfrm>
              <a:off x="9636798" y="5033478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Rectangle 1">
            <a:extLst>
              <a:ext uri="{FF2B5EF4-FFF2-40B4-BE49-F238E27FC236}">
                <a16:creationId xmlns:a16="http://schemas.microsoft.com/office/drawing/2014/main" id="{2948FEBB-DD4B-4206-BAEC-1D5D96D01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296" y="2068456"/>
            <a:ext cx="3945004" cy="5078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E. 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Pardo and </a:t>
            </a:r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F. 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Grilli, F.: Electromagnetic modeling of superconductors. In Numerical modeling of superconducting applications</a:t>
            </a:r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,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World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Sci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Publ. Co. Pte. Ltd., 2023, </a:t>
            </a:r>
            <a:r>
              <a:rPr lang="sk-SK" altLang="en-US" sz="1100" dirty="0" err="1">
                <a:solidFill>
                  <a:srgbClr val="0070C0"/>
                </a:solidFill>
                <a:latin typeface="SourceSansProRegular"/>
              </a:rPr>
              <a:t>Chapter</a:t>
            </a:r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 1.1.3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A87DD4E-1427-4BA8-B0F2-DB0055B1371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AC-AC case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11611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14" grpId="0" animBg="1"/>
      <p:bldP spid="18" grpId="0"/>
      <p:bldP spid="86" grpId="0"/>
      <p:bldP spid="91" grpId="0"/>
      <p:bldP spid="92" grpId="0"/>
      <p:bldP spid="93" grpId="0"/>
      <p:bldP spid="94" grpId="0"/>
      <p:bldP spid="10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AC-AC case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0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8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74027" y="3863699"/>
            <a:ext cx="3351289" cy="1970483"/>
            <a:chOff x="74027" y="3863698"/>
            <a:chExt cx="4189111" cy="246310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0808" y="3863698"/>
              <a:ext cx="3644850" cy="238317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4027" y="4458908"/>
              <a:ext cx="4908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1600" i="1" dirty="0" err="1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sk-SK" sz="1600" i="1" baseline="-25000" dirty="0" err="1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tape</a:t>
              </a:r>
              <a:endParaRPr lang="en-US" sz="1600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[A]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708178" y="4465853"/>
              <a:ext cx="5549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1600" i="1" dirty="0" err="1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sk-SK" sz="1600" i="1" baseline="-25000" dirty="0" err="1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appl</a:t>
              </a:r>
              <a:endParaRPr lang="en-US" sz="1600" i="1" baseline="-25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[T]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83540" y="595747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3575236" y="3840672"/>
            <a:ext cx="3211161" cy="2099605"/>
            <a:chOff x="4263138" y="3818409"/>
            <a:chExt cx="4013951" cy="262450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63138" y="3818409"/>
              <a:ext cx="4013951" cy="2624506"/>
            </a:xfrm>
            <a:prstGeom prst="rect">
              <a:avLst/>
            </a:prstGeom>
          </p:spPr>
        </p:pic>
        <p:sp>
          <p:nvSpPr>
            <p:cNvPr id="102" name="TextBox 101"/>
            <p:cNvSpPr txBox="1"/>
            <p:nvPr/>
          </p:nvSpPr>
          <p:spPr>
            <a:xfrm>
              <a:off x="6565685" y="595747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5" name="Rectangle 104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23"/>
          <p:cNvSpPr txBox="1">
            <a:spLocks noChangeArrowheads="1"/>
          </p:cNvSpPr>
          <p:nvPr/>
        </p:nvSpPr>
        <p:spPr bwMode="auto">
          <a:xfrm>
            <a:off x="522823" y="536559"/>
            <a:ext cx="9668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AC loss in CC tape</a:t>
            </a:r>
            <a:endParaRPr lang="en-US" altLang="zh-CN" sz="2000" i="1" dirty="0">
              <a:latin typeface="+mn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384188" y="3269629"/>
            <a:ext cx="4754762" cy="3180840"/>
            <a:chOff x="7384188" y="3269629"/>
            <a:chExt cx="4754762" cy="318084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/>
            <a:srcRect r="9893"/>
            <a:stretch/>
          </p:blipFill>
          <p:spPr>
            <a:xfrm>
              <a:off x="7753520" y="3269629"/>
              <a:ext cx="4385430" cy="3180840"/>
            </a:xfrm>
            <a:prstGeom prst="rect">
              <a:avLst/>
            </a:prstGeom>
          </p:spPr>
        </p:pic>
        <p:sp>
          <p:nvSpPr>
            <p:cNvPr id="107" name="TextBox 106"/>
            <p:cNvSpPr txBox="1"/>
            <p:nvPr/>
          </p:nvSpPr>
          <p:spPr>
            <a:xfrm rot="16200000">
              <a:off x="7071442" y="3891699"/>
              <a:ext cx="994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[W/m]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0637995" y="6155003"/>
              <a:ext cx="440121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2625EB8-609D-4B1A-8F13-35181094EED4}"/>
              </a:ext>
            </a:extLst>
          </p:cNvPr>
          <p:cNvSpPr txBox="1"/>
          <p:nvPr/>
        </p:nvSpPr>
        <p:spPr>
          <a:xfrm>
            <a:off x="11086729" y="3330667"/>
            <a:ext cx="9188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r>
              <a:rPr lang="en-GB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,comp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tape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009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AC-AC case</a:t>
            </a:r>
            <a:endParaRPr lang="sk-SK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0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8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Group 102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5" name="Rectangle 104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23"/>
          <p:cNvSpPr txBox="1">
            <a:spLocks noChangeArrowheads="1"/>
          </p:cNvSpPr>
          <p:nvPr/>
        </p:nvSpPr>
        <p:spPr bwMode="auto">
          <a:xfrm>
            <a:off x="522823" y="536559"/>
            <a:ext cx="9668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AC loss in CC tape</a:t>
            </a:r>
            <a:endParaRPr lang="en-US" altLang="zh-CN" sz="2000" i="1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3801" y="3776967"/>
            <a:ext cx="3559268" cy="232721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3775731"/>
            <a:ext cx="3815946" cy="2563938"/>
            <a:chOff x="0" y="3775731"/>
            <a:chExt cx="3815946" cy="25639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521" y="3775731"/>
              <a:ext cx="3563425" cy="2328921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 rot="16200000">
              <a:off x="-269946" y="4670611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[Am]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67223" y="5970337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[T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996803" y="3728015"/>
            <a:ext cx="4002596" cy="2429763"/>
            <a:chOff x="7996803" y="3728015"/>
            <a:chExt cx="4002596" cy="2429763"/>
          </a:xfrm>
        </p:grpSpPr>
        <p:sp>
          <p:nvSpPr>
            <p:cNvPr id="57" name="TextBox 123"/>
            <p:cNvSpPr txBox="1">
              <a:spLocks noChangeArrowheads="1"/>
            </p:cNvSpPr>
            <p:nvPr/>
          </p:nvSpPr>
          <p:spPr bwMode="auto">
            <a:xfrm>
              <a:off x="7996803" y="3728015"/>
              <a:ext cx="389886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2000" dirty="0">
                  <a:latin typeface="+mn-lt"/>
                </a:rPr>
                <a:t>Check of correctness and precision: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8251887" y="4233412"/>
              <a:ext cx="3747512" cy="1581425"/>
              <a:chOff x="200971" y="4646728"/>
              <a:chExt cx="3747512" cy="158142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200971" y="4646728"/>
                    <a:ext cx="2687338" cy="85933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nary>
                            <m:naryPr>
                              <m:limLoc m:val="undOv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  <m:nary>
                            <m:naryPr>
                              <m:limLoc m:val="undOv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𝑙𝑜𝑐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𝑙𝑜𝑐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nary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9" name="TextBox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0971" y="4646728"/>
                    <a:ext cx="2687338" cy="859338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ectangle 59"/>
                  <p:cNvSpPr/>
                  <p:nvPr/>
                </p:nvSpPr>
                <p:spPr>
                  <a:xfrm>
                    <a:off x="299599" y="5761166"/>
                    <a:ext cx="3648884" cy="4669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/>
                      <a:t>=</a:t>
                    </a:r>
                    <a14:m>
                      <m:oMath xmlns:m="http://schemas.openxmlformats.org/officeDocument/2006/math">
                        <m:nary>
                          <m:naryPr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𝑐𝑜𝑚𝑝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𝑡𝑎𝑝𝑒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nary>
                          <m:naryPr>
                            <m:chr m:val="∮"/>
                            <m:limLoc m:val="undOvr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𝑚𝑑𝐵</m:t>
                            </m:r>
                          </m:e>
                        </m:nary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0" name="Rectangle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9599" y="5761166"/>
                    <a:ext cx="3648884" cy="46698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8194" t="-105195" r="-5686" b="-16883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1" name="Rectangle 60"/>
              <p:cNvSpPr/>
              <p:nvPr/>
            </p:nvSpPr>
            <p:spPr>
              <a:xfrm>
                <a:off x="813907" y="4683198"/>
                <a:ext cx="162962" cy="1547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9260259" y="5785671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7 </a:t>
              </a:r>
              <a:r>
                <a:rPr lang="en-US" dirty="0" err="1">
                  <a:solidFill>
                    <a:schemeClr val="accent2"/>
                  </a:solidFill>
                </a:rPr>
                <a:t>mJ</a:t>
              </a:r>
              <a:r>
                <a:rPr lang="en-US" dirty="0">
                  <a:solidFill>
                    <a:schemeClr val="accent2"/>
                  </a:solidFill>
                </a:rPr>
                <a:t>/m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805702" y="5788446"/>
              <a:ext cx="1178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22.5 </a:t>
              </a:r>
              <a:r>
                <a:rPr lang="en-US" dirty="0" err="1">
                  <a:solidFill>
                    <a:schemeClr val="accent2"/>
                  </a:solidFill>
                </a:rPr>
                <a:t>mJ</a:t>
              </a:r>
              <a:r>
                <a:rPr lang="en-US" dirty="0">
                  <a:solidFill>
                    <a:schemeClr val="accent2"/>
                  </a:solidFill>
                </a:rPr>
                <a:t>/m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9679528" y="4819471"/>
              <a:ext cx="1178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32.5 </a:t>
              </a:r>
              <a:r>
                <a:rPr lang="en-US" dirty="0" err="1">
                  <a:solidFill>
                    <a:schemeClr val="accent2"/>
                  </a:solidFill>
                </a:rPr>
                <a:t>mJ</a:t>
              </a:r>
              <a:r>
                <a:rPr lang="en-US" dirty="0">
                  <a:solidFill>
                    <a:schemeClr val="accent2"/>
                  </a:solidFill>
                </a:rPr>
                <a:t>/m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C1B4C87-50DE-4D4E-89E5-643FF59A1E93}"/>
              </a:ext>
            </a:extLst>
          </p:cNvPr>
          <p:cNvSpPr txBox="1"/>
          <p:nvPr/>
        </p:nvSpPr>
        <p:spPr>
          <a:xfrm>
            <a:off x="4654528" y="3851022"/>
            <a:ext cx="684000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r>
              <a:rPr lang="en-GB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,comp</a:t>
            </a:r>
            <a:endParaRPr lang="en-GB" sz="1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j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5D15121-F3AD-4423-B496-CA524406B039}"/>
              </a:ext>
            </a:extLst>
          </p:cNvPr>
          <p:cNvSpPr txBox="1"/>
          <p:nvPr/>
        </p:nvSpPr>
        <p:spPr>
          <a:xfrm>
            <a:off x="5683372" y="5906482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A6E4F66-DF1C-4807-9BF7-D5048B1B4A2D}"/>
              </a:ext>
            </a:extLst>
          </p:cNvPr>
          <p:cNvGrpSpPr/>
          <p:nvPr/>
        </p:nvGrpSpPr>
        <p:grpSpPr>
          <a:xfrm>
            <a:off x="4026229" y="3239883"/>
            <a:ext cx="3314286" cy="525913"/>
            <a:chOff x="4144798" y="3204241"/>
            <a:chExt cx="3314286" cy="525913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B4329DE-9B59-4D8A-A7DB-855DB40F82FC}"/>
                </a:ext>
              </a:extLst>
            </p:cNvPr>
            <p:cNvSpPr txBox="1"/>
            <p:nvPr/>
          </p:nvSpPr>
          <p:spPr>
            <a:xfrm>
              <a:off x="6710161" y="3312382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[V/m]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1902BE4B-D505-4C60-B8D5-7BD8AE095EED}"/>
                    </a:ext>
                  </a:extLst>
                </p:cNvPr>
                <p:cNvSpPr txBox="1"/>
                <p:nvPr/>
              </p:nvSpPr>
              <p:spPr>
                <a:xfrm>
                  <a:off x="4144798" y="3204241"/>
                  <a:ext cx="2579424" cy="5259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𝑐𝑜𝑚𝑝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𝑎𝑢𝑥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𝑑𝐼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1902BE4B-D505-4C60-B8D5-7BD8AE095E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4798" y="3204241"/>
                  <a:ext cx="2579424" cy="52591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210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Outline</a:t>
            </a:r>
            <a:endParaRPr lang="sk-SK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DEA151-D575-43EC-A5D1-2590DB1D13D1}"/>
              </a:ext>
            </a:extLst>
          </p:cNvPr>
          <p:cNvSpPr txBox="1"/>
          <p:nvPr/>
        </p:nvSpPr>
        <p:spPr>
          <a:xfrm>
            <a:off x="1707687" y="1435184"/>
            <a:ext cx="202670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Inspiration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Novelty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645972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Introduction</a:t>
            </a:r>
            <a:endParaRPr lang="sk-SK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11" name="TextBox 123"/>
          <p:cNvSpPr txBox="1">
            <a:spLocks noChangeArrowheads="1"/>
          </p:cNvSpPr>
          <p:nvPr/>
        </p:nvSpPr>
        <p:spPr bwMode="auto">
          <a:xfrm>
            <a:off x="5074393" y="779501"/>
            <a:ext cx="26611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Device</a:t>
            </a:r>
          </a:p>
          <a:p>
            <a:pPr eaLnBrk="1" hangingPunct="1"/>
            <a:r>
              <a:rPr lang="en-US" altLang="zh-CN" sz="2000" dirty="0">
                <a:latin typeface="+mn-lt"/>
              </a:rPr>
              <a:t>(e.g. coil from CC tapes)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4356100" y="2636838"/>
            <a:ext cx="19843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29"/>
          <p:cNvSpPr txBox="1">
            <a:spLocks noChangeArrowheads="1"/>
          </p:cNvSpPr>
          <p:nvPr/>
        </p:nvSpPr>
        <p:spPr bwMode="auto">
          <a:xfrm>
            <a:off x="4200234" y="2195697"/>
            <a:ext cx="494032" cy="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k-SK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k-SK" altLang="zh-CN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en-US" altLang="zh-CN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489575" y="2301875"/>
            <a:ext cx="4666875" cy="1262437"/>
            <a:chOff x="2489575" y="2301875"/>
            <a:chExt cx="4666875" cy="1262437"/>
          </a:xfrm>
        </p:grpSpPr>
        <p:cxnSp>
          <p:nvCxnSpPr>
            <p:cNvPr id="7" name="Straight Connector 6"/>
            <p:cNvCxnSpPr/>
            <p:nvPr/>
          </p:nvCxnSpPr>
          <p:spPr bwMode="auto">
            <a:xfrm flipH="1">
              <a:off x="2517775" y="2652608"/>
              <a:ext cx="37496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flipH="1" flipV="1">
              <a:off x="2489575" y="3537325"/>
              <a:ext cx="3630612" cy="26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5329238" y="2301875"/>
              <a:ext cx="1827212" cy="1262063"/>
              <a:chOff x="5329238" y="2301875"/>
              <a:chExt cx="1827212" cy="1262063"/>
            </a:xfrm>
          </p:grpSpPr>
          <p:sp>
            <p:nvSpPr>
              <p:cNvPr id="23" name="Freeform 22"/>
              <p:cNvSpPr/>
              <p:nvPr/>
            </p:nvSpPr>
            <p:spPr bwMode="auto">
              <a:xfrm flipV="1">
                <a:off x="5329238" y="2301875"/>
                <a:ext cx="1827212" cy="126206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11110 w 1846208"/>
                  <a:gd name="connsiteY0" fmla="*/ 121 h 331283"/>
                  <a:gd name="connsiteX1" fmla="*/ 1658018 w 1846208"/>
                  <a:gd name="connsiteY1" fmla="*/ 64474 h 331283"/>
                  <a:gd name="connsiteX2" fmla="*/ 1802253 w 1846208"/>
                  <a:gd name="connsiteY2" fmla="*/ 233671 h 331283"/>
                  <a:gd name="connsiteX3" fmla="*/ 1060937 w 1846208"/>
                  <a:gd name="connsiteY3" fmla="*/ 330344 h 331283"/>
                  <a:gd name="connsiteX4" fmla="*/ 181915 w 1846208"/>
                  <a:gd name="connsiteY4" fmla="*/ 272190 h 331283"/>
                  <a:gd name="connsiteX5" fmla="*/ 54009 w 1846208"/>
                  <a:gd name="connsiteY5" fmla="*/ 106408 h 331283"/>
                  <a:gd name="connsiteX6" fmla="*/ 855197 w 1846208"/>
                  <a:gd name="connsiteY6" fmla="*/ 17478 h 331283"/>
                  <a:gd name="connsiteX0" fmla="*/ 791228 w 1826326"/>
                  <a:gd name="connsiteY0" fmla="*/ 121 h 331304"/>
                  <a:gd name="connsiteX1" fmla="*/ 1638136 w 1826326"/>
                  <a:gd name="connsiteY1" fmla="*/ 64474 h 331304"/>
                  <a:gd name="connsiteX2" fmla="*/ 1782371 w 1826326"/>
                  <a:gd name="connsiteY2" fmla="*/ 233671 h 331304"/>
                  <a:gd name="connsiteX3" fmla="*/ 1041055 w 1826326"/>
                  <a:gd name="connsiteY3" fmla="*/ 330344 h 331304"/>
                  <a:gd name="connsiteX4" fmla="*/ 162033 w 1826326"/>
                  <a:gd name="connsiteY4" fmla="*/ 272190 h 331304"/>
                  <a:gd name="connsiteX5" fmla="*/ 60253 w 1826326"/>
                  <a:gd name="connsiteY5" fmla="*/ 101834 h 331304"/>
                  <a:gd name="connsiteX6" fmla="*/ 835315 w 1826326"/>
                  <a:gd name="connsiteY6" fmla="*/ 17478 h 331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6326" h="331304">
                    <a:moveTo>
                      <a:pt x="791228" y="121"/>
                    </a:moveTo>
                    <a:cubicBezTo>
                      <a:pt x="1154811" y="-2056"/>
                      <a:pt x="1472946" y="25549"/>
                      <a:pt x="1638136" y="64474"/>
                    </a:cubicBezTo>
                    <a:cubicBezTo>
                      <a:pt x="1803326" y="103399"/>
                      <a:pt x="1881885" y="189359"/>
                      <a:pt x="1782371" y="233671"/>
                    </a:cubicBezTo>
                    <a:cubicBezTo>
                      <a:pt x="1682857" y="277983"/>
                      <a:pt x="1311111" y="323924"/>
                      <a:pt x="1041055" y="330344"/>
                    </a:cubicBezTo>
                    <a:cubicBezTo>
                      <a:pt x="770999" y="336764"/>
                      <a:pt x="325500" y="310275"/>
                      <a:pt x="162033" y="272190"/>
                    </a:cubicBezTo>
                    <a:cubicBezTo>
                      <a:pt x="-1434" y="234105"/>
                      <a:pt x="-51961" y="144286"/>
                      <a:pt x="60253" y="101834"/>
                    </a:cubicBezTo>
                    <a:cubicBezTo>
                      <a:pt x="172467" y="59382"/>
                      <a:pt x="464475" y="22558"/>
                      <a:pt x="835315" y="1747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 flipV="1">
                <a:off x="5422900" y="2368550"/>
                <a:ext cx="1674813" cy="112871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9884 w 1844982"/>
                  <a:gd name="connsiteY0" fmla="*/ 121 h 331283"/>
                  <a:gd name="connsiteX1" fmla="*/ 1656792 w 1844982"/>
                  <a:gd name="connsiteY1" fmla="*/ 64474 h 331283"/>
                  <a:gd name="connsiteX2" fmla="*/ 1801027 w 1844982"/>
                  <a:gd name="connsiteY2" fmla="*/ 233671 h 331283"/>
                  <a:gd name="connsiteX3" fmla="*/ 1059711 w 1844982"/>
                  <a:gd name="connsiteY3" fmla="*/ 330344 h 331283"/>
                  <a:gd name="connsiteX4" fmla="*/ 180689 w 1844982"/>
                  <a:gd name="connsiteY4" fmla="*/ 272190 h 331283"/>
                  <a:gd name="connsiteX5" fmla="*/ 52783 w 1844982"/>
                  <a:gd name="connsiteY5" fmla="*/ 106408 h 331283"/>
                  <a:gd name="connsiteX6" fmla="*/ 837424 w 1844982"/>
                  <a:gd name="connsiteY6" fmla="*/ 17478 h 33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4982" h="331283">
                    <a:moveTo>
                      <a:pt x="809884" y="121"/>
                    </a:moveTo>
                    <a:cubicBezTo>
                      <a:pt x="1173467" y="-2056"/>
                      <a:pt x="1491602" y="25549"/>
                      <a:pt x="1656792" y="64474"/>
                    </a:cubicBezTo>
                    <a:cubicBezTo>
                      <a:pt x="1821982" y="103399"/>
                      <a:pt x="1900541" y="189359"/>
                      <a:pt x="1801027" y="233671"/>
                    </a:cubicBezTo>
                    <a:cubicBezTo>
                      <a:pt x="1701513" y="277983"/>
                      <a:pt x="1329767" y="323924"/>
                      <a:pt x="1059711" y="330344"/>
                    </a:cubicBezTo>
                    <a:cubicBezTo>
                      <a:pt x="789655" y="336764"/>
                      <a:pt x="348510" y="309513"/>
                      <a:pt x="180689" y="272190"/>
                    </a:cubicBezTo>
                    <a:cubicBezTo>
                      <a:pt x="12868" y="234867"/>
                      <a:pt x="-56673" y="148860"/>
                      <a:pt x="52783" y="106408"/>
                    </a:cubicBezTo>
                    <a:cubicBezTo>
                      <a:pt x="162239" y="63956"/>
                      <a:pt x="466584" y="22558"/>
                      <a:pt x="837424" y="1747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 bwMode="auto">
              <a:xfrm flipV="1">
                <a:off x="5522913" y="2428875"/>
                <a:ext cx="1490662" cy="100806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9632 w 1844730"/>
                  <a:gd name="connsiteY0" fmla="*/ 121 h 331283"/>
                  <a:gd name="connsiteX1" fmla="*/ 1656540 w 1844730"/>
                  <a:gd name="connsiteY1" fmla="*/ 64474 h 331283"/>
                  <a:gd name="connsiteX2" fmla="*/ 1800775 w 1844730"/>
                  <a:gd name="connsiteY2" fmla="*/ 233671 h 331283"/>
                  <a:gd name="connsiteX3" fmla="*/ 1059459 w 1844730"/>
                  <a:gd name="connsiteY3" fmla="*/ 330344 h 331283"/>
                  <a:gd name="connsiteX4" fmla="*/ 180437 w 1844730"/>
                  <a:gd name="connsiteY4" fmla="*/ 272190 h 331283"/>
                  <a:gd name="connsiteX5" fmla="*/ 52531 w 1844730"/>
                  <a:gd name="connsiteY5" fmla="*/ 106408 h 331283"/>
                  <a:gd name="connsiteX6" fmla="*/ 833765 w 1844730"/>
                  <a:gd name="connsiteY6" fmla="*/ 16583 h 33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4730" h="331283">
                    <a:moveTo>
                      <a:pt x="809632" y="121"/>
                    </a:moveTo>
                    <a:cubicBezTo>
                      <a:pt x="1173215" y="-2056"/>
                      <a:pt x="1491350" y="25549"/>
                      <a:pt x="1656540" y="64474"/>
                    </a:cubicBezTo>
                    <a:cubicBezTo>
                      <a:pt x="1821730" y="103399"/>
                      <a:pt x="1900289" y="189359"/>
                      <a:pt x="1800775" y="233671"/>
                    </a:cubicBezTo>
                    <a:cubicBezTo>
                      <a:pt x="1701261" y="277983"/>
                      <a:pt x="1329515" y="323924"/>
                      <a:pt x="1059459" y="330344"/>
                    </a:cubicBezTo>
                    <a:cubicBezTo>
                      <a:pt x="789403" y="336764"/>
                      <a:pt x="348258" y="309513"/>
                      <a:pt x="180437" y="272190"/>
                    </a:cubicBezTo>
                    <a:cubicBezTo>
                      <a:pt x="12616" y="234867"/>
                      <a:pt x="-56357" y="149009"/>
                      <a:pt x="52531" y="106408"/>
                    </a:cubicBezTo>
                    <a:cubicBezTo>
                      <a:pt x="161419" y="63807"/>
                      <a:pt x="462925" y="21663"/>
                      <a:pt x="833765" y="1658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 bwMode="auto">
              <a:xfrm flipV="1">
                <a:off x="5594350" y="2511425"/>
                <a:ext cx="1358900" cy="873125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10351 w 1845449"/>
                  <a:gd name="connsiteY0" fmla="*/ 121 h 331283"/>
                  <a:gd name="connsiteX1" fmla="*/ 1657259 w 1845449"/>
                  <a:gd name="connsiteY1" fmla="*/ 64474 h 331283"/>
                  <a:gd name="connsiteX2" fmla="*/ 1801494 w 1845449"/>
                  <a:gd name="connsiteY2" fmla="*/ 233671 h 331283"/>
                  <a:gd name="connsiteX3" fmla="*/ 1060178 w 1845449"/>
                  <a:gd name="connsiteY3" fmla="*/ 330344 h 331283"/>
                  <a:gd name="connsiteX4" fmla="*/ 181156 w 1845449"/>
                  <a:gd name="connsiteY4" fmla="*/ 272190 h 331283"/>
                  <a:gd name="connsiteX5" fmla="*/ 53250 w 1845449"/>
                  <a:gd name="connsiteY5" fmla="*/ 106408 h 331283"/>
                  <a:gd name="connsiteX6" fmla="*/ 844188 w 1845449"/>
                  <a:gd name="connsiteY6" fmla="*/ 16446 h 33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5449" h="331283">
                    <a:moveTo>
                      <a:pt x="810351" y="121"/>
                    </a:moveTo>
                    <a:cubicBezTo>
                      <a:pt x="1173934" y="-2056"/>
                      <a:pt x="1492069" y="25549"/>
                      <a:pt x="1657259" y="64474"/>
                    </a:cubicBezTo>
                    <a:cubicBezTo>
                      <a:pt x="1822449" y="103399"/>
                      <a:pt x="1901008" y="189359"/>
                      <a:pt x="1801494" y="233671"/>
                    </a:cubicBezTo>
                    <a:cubicBezTo>
                      <a:pt x="1701980" y="277983"/>
                      <a:pt x="1330234" y="323924"/>
                      <a:pt x="1060178" y="330344"/>
                    </a:cubicBezTo>
                    <a:cubicBezTo>
                      <a:pt x="790122" y="336764"/>
                      <a:pt x="348977" y="309513"/>
                      <a:pt x="181156" y="272190"/>
                    </a:cubicBezTo>
                    <a:cubicBezTo>
                      <a:pt x="13335" y="234867"/>
                      <a:pt x="-57255" y="149032"/>
                      <a:pt x="53250" y="106408"/>
                    </a:cubicBezTo>
                    <a:cubicBezTo>
                      <a:pt x="163755" y="63784"/>
                      <a:pt x="473348" y="21526"/>
                      <a:pt x="844188" y="1644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 bwMode="auto">
              <a:xfrm flipV="1">
                <a:off x="5664200" y="2568575"/>
                <a:ext cx="1238250" cy="773113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4739 w 1839837"/>
                  <a:gd name="connsiteY0" fmla="*/ 121 h 331263"/>
                  <a:gd name="connsiteX1" fmla="*/ 1651647 w 1839837"/>
                  <a:gd name="connsiteY1" fmla="*/ 64474 h 331263"/>
                  <a:gd name="connsiteX2" fmla="*/ 1795882 w 1839837"/>
                  <a:gd name="connsiteY2" fmla="*/ 233671 h 331263"/>
                  <a:gd name="connsiteX3" fmla="*/ 1054566 w 1839837"/>
                  <a:gd name="connsiteY3" fmla="*/ 330344 h 331263"/>
                  <a:gd name="connsiteX4" fmla="*/ 175544 w 1839837"/>
                  <a:gd name="connsiteY4" fmla="*/ 272190 h 331263"/>
                  <a:gd name="connsiteX5" fmla="*/ 51681 w 1839837"/>
                  <a:gd name="connsiteY5" fmla="*/ 111076 h 331263"/>
                  <a:gd name="connsiteX6" fmla="*/ 805283 w 1839837"/>
                  <a:gd name="connsiteY6" fmla="*/ 17478 h 331263"/>
                  <a:gd name="connsiteX0" fmla="*/ 805038 w 1840136"/>
                  <a:gd name="connsiteY0" fmla="*/ 121 h 331263"/>
                  <a:gd name="connsiteX1" fmla="*/ 1651946 w 1840136"/>
                  <a:gd name="connsiteY1" fmla="*/ 64474 h 331263"/>
                  <a:gd name="connsiteX2" fmla="*/ 1796181 w 1840136"/>
                  <a:gd name="connsiteY2" fmla="*/ 233671 h 331263"/>
                  <a:gd name="connsiteX3" fmla="*/ 1054865 w 1840136"/>
                  <a:gd name="connsiteY3" fmla="*/ 330344 h 331263"/>
                  <a:gd name="connsiteX4" fmla="*/ 175843 w 1840136"/>
                  <a:gd name="connsiteY4" fmla="*/ 272190 h 331263"/>
                  <a:gd name="connsiteX5" fmla="*/ 51980 w 1840136"/>
                  <a:gd name="connsiteY5" fmla="*/ 111076 h 331263"/>
                  <a:gd name="connsiteX6" fmla="*/ 809626 w 1840136"/>
                  <a:gd name="connsiteY6" fmla="*/ 20979 h 331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0136" h="331263">
                    <a:moveTo>
                      <a:pt x="805038" y="121"/>
                    </a:moveTo>
                    <a:cubicBezTo>
                      <a:pt x="1168621" y="-2056"/>
                      <a:pt x="1486756" y="25549"/>
                      <a:pt x="1651946" y="64474"/>
                    </a:cubicBezTo>
                    <a:cubicBezTo>
                      <a:pt x="1817136" y="103399"/>
                      <a:pt x="1895695" y="189359"/>
                      <a:pt x="1796181" y="233671"/>
                    </a:cubicBezTo>
                    <a:cubicBezTo>
                      <a:pt x="1696667" y="277983"/>
                      <a:pt x="1324921" y="323924"/>
                      <a:pt x="1054865" y="330344"/>
                    </a:cubicBezTo>
                    <a:cubicBezTo>
                      <a:pt x="784809" y="336764"/>
                      <a:pt x="342990" y="308735"/>
                      <a:pt x="175843" y="272190"/>
                    </a:cubicBezTo>
                    <a:cubicBezTo>
                      <a:pt x="8696" y="235645"/>
                      <a:pt x="-53651" y="152945"/>
                      <a:pt x="51980" y="111076"/>
                    </a:cubicBezTo>
                    <a:cubicBezTo>
                      <a:pt x="157611" y="69208"/>
                      <a:pt x="438786" y="26059"/>
                      <a:pt x="809626" y="2097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 bwMode="auto">
              <a:xfrm flipV="1">
                <a:off x="6197600" y="2646363"/>
                <a:ext cx="633413" cy="638175"/>
              </a:xfrm>
              <a:custGeom>
                <a:avLst/>
                <a:gdLst>
                  <a:gd name="connsiteX0" fmla="*/ 754320 w 2039564"/>
                  <a:gd name="connsiteY0" fmla="*/ 998 h 526375"/>
                  <a:gd name="connsiteX1" fmla="*/ 1694846 w 2039564"/>
                  <a:gd name="connsiteY1" fmla="*/ 35833 h 526375"/>
                  <a:gd name="connsiteX2" fmla="*/ 2034480 w 2039564"/>
                  <a:gd name="connsiteY2" fmla="*/ 236130 h 526375"/>
                  <a:gd name="connsiteX3" fmla="*/ 1477131 w 2039564"/>
                  <a:gd name="connsiteY3" fmla="*/ 479970 h 526375"/>
                  <a:gd name="connsiteX4" fmla="*/ 127303 w 2039564"/>
                  <a:gd name="connsiteY4" fmla="*/ 497387 h 526375"/>
                  <a:gd name="connsiteX5" fmla="*/ 162137 w 2039564"/>
                  <a:gd name="connsiteY5" fmla="*/ 166461 h 526375"/>
                  <a:gd name="connsiteX6" fmla="*/ 1059120 w 2039564"/>
                  <a:gd name="connsiteY6" fmla="*/ 88084 h 526375"/>
                  <a:gd name="connsiteX0" fmla="*/ 739240 w 2024484"/>
                  <a:gd name="connsiteY0" fmla="*/ 998 h 485057"/>
                  <a:gd name="connsiteX1" fmla="*/ 1679766 w 2024484"/>
                  <a:gd name="connsiteY1" fmla="*/ 35833 h 485057"/>
                  <a:gd name="connsiteX2" fmla="*/ 2019400 w 2024484"/>
                  <a:gd name="connsiteY2" fmla="*/ 236130 h 485057"/>
                  <a:gd name="connsiteX3" fmla="*/ 1462051 w 2024484"/>
                  <a:gd name="connsiteY3" fmla="*/ 479970 h 485057"/>
                  <a:gd name="connsiteX4" fmla="*/ 135083 w 2024484"/>
                  <a:gd name="connsiteY4" fmla="*/ 383087 h 485057"/>
                  <a:gd name="connsiteX5" fmla="*/ 147057 w 2024484"/>
                  <a:gd name="connsiteY5" fmla="*/ 166461 h 485057"/>
                  <a:gd name="connsiteX6" fmla="*/ 1044040 w 2024484"/>
                  <a:gd name="connsiteY6" fmla="*/ 88084 h 485057"/>
                  <a:gd name="connsiteX0" fmla="*/ 742927 w 2026250"/>
                  <a:gd name="connsiteY0" fmla="*/ 998 h 424032"/>
                  <a:gd name="connsiteX1" fmla="*/ 1683453 w 2026250"/>
                  <a:gd name="connsiteY1" fmla="*/ 35833 h 424032"/>
                  <a:gd name="connsiteX2" fmla="*/ 2023087 w 2026250"/>
                  <a:gd name="connsiteY2" fmla="*/ 236130 h 424032"/>
                  <a:gd name="connsiteX3" fmla="*/ 1519078 w 2026250"/>
                  <a:gd name="connsiteY3" fmla="*/ 411390 h 424032"/>
                  <a:gd name="connsiteX4" fmla="*/ 138770 w 2026250"/>
                  <a:gd name="connsiteY4" fmla="*/ 383087 h 424032"/>
                  <a:gd name="connsiteX5" fmla="*/ 150744 w 2026250"/>
                  <a:gd name="connsiteY5" fmla="*/ 166461 h 424032"/>
                  <a:gd name="connsiteX6" fmla="*/ 1047727 w 2026250"/>
                  <a:gd name="connsiteY6" fmla="*/ 88084 h 424032"/>
                  <a:gd name="connsiteX0" fmla="*/ 742927 w 2026446"/>
                  <a:gd name="connsiteY0" fmla="*/ 135 h 423169"/>
                  <a:gd name="connsiteX1" fmla="*/ 1687263 w 2026446"/>
                  <a:gd name="connsiteY1" fmla="*/ 61640 h 423169"/>
                  <a:gd name="connsiteX2" fmla="*/ 2023087 w 2026446"/>
                  <a:gd name="connsiteY2" fmla="*/ 235267 h 423169"/>
                  <a:gd name="connsiteX3" fmla="*/ 1519078 w 2026446"/>
                  <a:gd name="connsiteY3" fmla="*/ 410527 h 423169"/>
                  <a:gd name="connsiteX4" fmla="*/ 138770 w 2026446"/>
                  <a:gd name="connsiteY4" fmla="*/ 382224 h 423169"/>
                  <a:gd name="connsiteX5" fmla="*/ 150744 w 2026446"/>
                  <a:gd name="connsiteY5" fmla="*/ 165598 h 423169"/>
                  <a:gd name="connsiteX6" fmla="*/ 1047727 w 2026446"/>
                  <a:gd name="connsiteY6" fmla="*/ 87221 h 423169"/>
                  <a:gd name="connsiteX0" fmla="*/ 1005817 w 2025802"/>
                  <a:gd name="connsiteY0" fmla="*/ 135 h 423169"/>
                  <a:gd name="connsiteX1" fmla="*/ 1687263 w 2025802"/>
                  <a:gd name="connsiteY1" fmla="*/ 61640 h 423169"/>
                  <a:gd name="connsiteX2" fmla="*/ 2023087 w 2025802"/>
                  <a:gd name="connsiteY2" fmla="*/ 235267 h 423169"/>
                  <a:gd name="connsiteX3" fmla="*/ 1519078 w 2025802"/>
                  <a:gd name="connsiteY3" fmla="*/ 410527 h 423169"/>
                  <a:gd name="connsiteX4" fmla="*/ 138770 w 2025802"/>
                  <a:gd name="connsiteY4" fmla="*/ 382224 h 423169"/>
                  <a:gd name="connsiteX5" fmla="*/ 150744 w 2025802"/>
                  <a:gd name="connsiteY5" fmla="*/ 165598 h 423169"/>
                  <a:gd name="connsiteX6" fmla="*/ 1047727 w 2025802"/>
                  <a:gd name="connsiteY6" fmla="*/ 87221 h 423169"/>
                  <a:gd name="connsiteX0" fmla="*/ 1004190 w 2024175"/>
                  <a:gd name="connsiteY0" fmla="*/ 135 h 423169"/>
                  <a:gd name="connsiteX1" fmla="*/ 1685636 w 2024175"/>
                  <a:gd name="connsiteY1" fmla="*/ 61640 h 423169"/>
                  <a:gd name="connsiteX2" fmla="*/ 2021460 w 2024175"/>
                  <a:gd name="connsiteY2" fmla="*/ 235267 h 423169"/>
                  <a:gd name="connsiteX3" fmla="*/ 1517451 w 2024175"/>
                  <a:gd name="connsiteY3" fmla="*/ 410527 h 423169"/>
                  <a:gd name="connsiteX4" fmla="*/ 137143 w 2024175"/>
                  <a:gd name="connsiteY4" fmla="*/ 382224 h 423169"/>
                  <a:gd name="connsiteX5" fmla="*/ 149117 w 2024175"/>
                  <a:gd name="connsiteY5" fmla="*/ 165598 h 423169"/>
                  <a:gd name="connsiteX6" fmla="*/ 1015620 w 2024175"/>
                  <a:gd name="connsiteY6" fmla="*/ 64361 h 423169"/>
                  <a:gd name="connsiteX0" fmla="*/ 1006580 w 2025656"/>
                  <a:gd name="connsiteY0" fmla="*/ 135 h 400742"/>
                  <a:gd name="connsiteX1" fmla="*/ 1688026 w 2025656"/>
                  <a:gd name="connsiteY1" fmla="*/ 61640 h 400742"/>
                  <a:gd name="connsiteX2" fmla="*/ 2023850 w 2025656"/>
                  <a:gd name="connsiteY2" fmla="*/ 235267 h 400742"/>
                  <a:gd name="connsiteX3" fmla="*/ 1554131 w 2025656"/>
                  <a:gd name="connsiteY3" fmla="*/ 372427 h 400742"/>
                  <a:gd name="connsiteX4" fmla="*/ 139533 w 2025656"/>
                  <a:gd name="connsiteY4" fmla="*/ 382224 h 400742"/>
                  <a:gd name="connsiteX5" fmla="*/ 151507 w 2025656"/>
                  <a:gd name="connsiteY5" fmla="*/ 165598 h 400742"/>
                  <a:gd name="connsiteX6" fmla="*/ 1018010 w 2025656"/>
                  <a:gd name="connsiteY6" fmla="*/ 64361 h 400742"/>
                  <a:gd name="connsiteX0" fmla="*/ 1006580 w 2025656"/>
                  <a:gd name="connsiteY0" fmla="*/ 114 h 402171"/>
                  <a:gd name="connsiteX1" fmla="*/ 1688026 w 2025656"/>
                  <a:gd name="connsiteY1" fmla="*/ 61619 h 402171"/>
                  <a:gd name="connsiteX2" fmla="*/ 2023850 w 2025656"/>
                  <a:gd name="connsiteY2" fmla="*/ 204766 h 402171"/>
                  <a:gd name="connsiteX3" fmla="*/ 1554131 w 2025656"/>
                  <a:gd name="connsiteY3" fmla="*/ 372406 h 402171"/>
                  <a:gd name="connsiteX4" fmla="*/ 139533 w 2025656"/>
                  <a:gd name="connsiteY4" fmla="*/ 382203 h 402171"/>
                  <a:gd name="connsiteX5" fmla="*/ 151507 w 2025656"/>
                  <a:gd name="connsiteY5" fmla="*/ 165577 h 402171"/>
                  <a:gd name="connsiteX6" fmla="*/ 1018010 w 2025656"/>
                  <a:gd name="connsiteY6" fmla="*/ 64340 h 402171"/>
                  <a:gd name="connsiteX0" fmla="*/ 1007386 w 2026462"/>
                  <a:gd name="connsiteY0" fmla="*/ 114 h 402171"/>
                  <a:gd name="connsiteX1" fmla="*/ 1688832 w 2026462"/>
                  <a:gd name="connsiteY1" fmla="*/ 61619 h 402171"/>
                  <a:gd name="connsiteX2" fmla="*/ 2024656 w 2026462"/>
                  <a:gd name="connsiteY2" fmla="*/ 204766 h 402171"/>
                  <a:gd name="connsiteX3" fmla="*/ 1554937 w 2026462"/>
                  <a:gd name="connsiteY3" fmla="*/ 372406 h 402171"/>
                  <a:gd name="connsiteX4" fmla="*/ 140339 w 2026462"/>
                  <a:gd name="connsiteY4" fmla="*/ 382203 h 402171"/>
                  <a:gd name="connsiteX5" fmla="*/ 152313 w 2026462"/>
                  <a:gd name="connsiteY5" fmla="*/ 165577 h 402171"/>
                  <a:gd name="connsiteX6" fmla="*/ 1034056 w 2026462"/>
                  <a:gd name="connsiteY6" fmla="*/ 117680 h 402171"/>
                  <a:gd name="connsiteX0" fmla="*/ 1005612 w 2024688"/>
                  <a:gd name="connsiteY0" fmla="*/ 114 h 398398"/>
                  <a:gd name="connsiteX1" fmla="*/ 1687058 w 2024688"/>
                  <a:gd name="connsiteY1" fmla="*/ 61619 h 398398"/>
                  <a:gd name="connsiteX2" fmla="*/ 2022882 w 2024688"/>
                  <a:gd name="connsiteY2" fmla="*/ 204766 h 398398"/>
                  <a:gd name="connsiteX3" fmla="*/ 1553163 w 2024688"/>
                  <a:gd name="connsiteY3" fmla="*/ 372406 h 398398"/>
                  <a:gd name="connsiteX4" fmla="*/ 138565 w 2024688"/>
                  <a:gd name="connsiteY4" fmla="*/ 382203 h 398398"/>
                  <a:gd name="connsiteX5" fmla="*/ 154349 w 2024688"/>
                  <a:gd name="connsiteY5" fmla="*/ 218917 h 398398"/>
                  <a:gd name="connsiteX6" fmla="*/ 1032282 w 2024688"/>
                  <a:gd name="connsiteY6" fmla="*/ 117680 h 398398"/>
                  <a:gd name="connsiteX0" fmla="*/ 908606 w 1927682"/>
                  <a:gd name="connsiteY0" fmla="*/ 114 h 389682"/>
                  <a:gd name="connsiteX1" fmla="*/ 1590052 w 1927682"/>
                  <a:gd name="connsiteY1" fmla="*/ 61619 h 389682"/>
                  <a:gd name="connsiteX2" fmla="*/ 1925876 w 1927682"/>
                  <a:gd name="connsiteY2" fmla="*/ 204766 h 389682"/>
                  <a:gd name="connsiteX3" fmla="*/ 1456157 w 1927682"/>
                  <a:gd name="connsiteY3" fmla="*/ 372406 h 389682"/>
                  <a:gd name="connsiteX4" fmla="*/ 235869 w 1927682"/>
                  <a:gd name="connsiteY4" fmla="*/ 366963 h 389682"/>
                  <a:gd name="connsiteX5" fmla="*/ 57343 w 1927682"/>
                  <a:gd name="connsiteY5" fmla="*/ 218917 h 389682"/>
                  <a:gd name="connsiteX6" fmla="*/ 935276 w 1927682"/>
                  <a:gd name="connsiteY6" fmla="*/ 117680 h 389682"/>
                  <a:gd name="connsiteX0" fmla="*/ 908331 w 1927596"/>
                  <a:gd name="connsiteY0" fmla="*/ 114 h 374681"/>
                  <a:gd name="connsiteX1" fmla="*/ 1589777 w 1927596"/>
                  <a:gd name="connsiteY1" fmla="*/ 61619 h 374681"/>
                  <a:gd name="connsiteX2" fmla="*/ 1925601 w 1927596"/>
                  <a:gd name="connsiteY2" fmla="*/ 204766 h 374681"/>
                  <a:gd name="connsiteX3" fmla="*/ 1448262 w 1927596"/>
                  <a:gd name="connsiteY3" fmla="*/ 338116 h 374681"/>
                  <a:gd name="connsiteX4" fmla="*/ 235594 w 1927596"/>
                  <a:gd name="connsiteY4" fmla="*/ 366963 h 374681"/>
                  <a:gd name="connsiteX5" fmla="*/ 57068 w 1927596"/>
                  <a:gd name="connsiteY5" fmla="*/ 218917 h 374681"/>
                  <a:gd name="connsiteX6" fmla="*/ 935001 w 1927596"/>
                  <a:gd name="connsiteY6" fmla="*/ 117680 h 374681"/>
                  <a:gd name="connsiteX0" fmla="*/ 908331 w 1859749"/>
                  <a:gd name="connsiteY0" fmla="*/ 102 h 375318"/>
                  <a:gd name="connsiteX1" fmla="*/ 1589777 w 1859749"/>
                  <a:gd name="connsiteY1" fmla="*/ 61607 h 375318"/>
                  <a:gd name="connsiteX2" fmla="*/ 1857021 w 1859749"/>
                  <a:gd name="connsiteY2" fmla="*/ 181894 h 375318"/>
                  <a:gd name="connsiteX3" fmla="*/ 1448262 w 1859749"/>
                  <a:gd name="connsiteY3" fmla="*/ 338104 h 375318"/>
                  <a:gd name="connsiteX4" fmla="*/ 235594 w 1859749"/>
                  <a:gd name="connsiteY4" fmla="*/ 366951 h 375318"/>
                  <a:gd name="connsiteX5" fmla="*/ 57068 w 1859749"/>
                  <a:gd name="connsiteY5" fmla="*/ 218905 h 375318"/>
                  <a:gd name="connsiteX6" fmla="*/ 935001 w 1859749"/>
                  <a:gd name="connsiteY6" fmla="*/ 117668 h 375318"/>
                  <a:gd name="connsiteX0" fmla="*/ 908331 w 1867263"/>
                  <a:gd name="connsiteY0" fmla="*/ 120 h 374389"/>
                  <a:gd name="connsiteX1" fmla="*/ 1589777 w 1867263"/>
                  <a:gd name="connsiteY1" fmla="*/ 61625 h 374389"/>
                  <a:gd name="connsiteX2" fmla="*/ 1864641 w 1867263"/>
                  <a:gd name="connsiteY2" fmla="*/ 216202 h 374389"/>
                  <a:gd name="connsiteX3" fmla="*/ 1448262 w 1867263"/>
                  <a:gd name="connsiteY3" fmla="*/ 338122 h 374389"/>
                  <a:gd name="connsiteX4" fmla="*/ 235594 w 1867263"/>
                  <a:gd name="connsiteY4" fmla="*/ 366969 h 374389"/>
                  <a:gd name="connsiteX5" fmla="*/ 57068 w 1867263"/>
                  <a:gd name="connsiteY5" fmla="*/ 218923 h 374389"/>
                  <a:gd name="connsiteX6" fmla="*/ 935001 w 1867263"/>
                  <a:gd name="connsiteY6" fmla="*/ 117686 h 374389"/>
                  <a:gd name="connsiteX0" fmla="*/ 935925 w 1894857"/>
                  <a:gd name="connsiteY0" fmla="*/ 120 h 371968"/>
                  <a:gd name="connsiteX1" fmla="*/ 1617371 w 1894857"/>
                  <a:gd name="connsiteY1" fmla="*/ 61625 h 371968"/>
                  <a:gd name="connsiteX2" fmla="*/ 1892235 w 1894857"/>
                  <a:gd name="connsiteY2" fmla="*/ 216202 h 371968"/>
                  <a:gd name="connsiteX3" fmla="*/ 1475856 w 1894857"/>
                  <a:gd name="connsiteY3" fmla="*/ 338122 h 371968"/>
                  <a:gd name="connsiteX4" fmla="*/ 263188 w 1894857"/>
                  <a:gd name="connsiteY4" fmla="*/ 366969 h 371968"/>
                  <a:gd name="connsiteX5" fmla="*/ 50372 w 1894857"/>
                  <a:gd name="connsiteY5" fmla="*/ 253213 h 371968"/>
                  <a:gd name="connsiteX6" fmla="*/ 962595 w 1894857"/>
                  <a:gd name="connsiteY6" fmla="*/ 117686 h 371968"/>
                  <a:gd name="connsiteX0" fmla="*/ 917586 w 1876518"/>
                  <a:gd name="connsiteY0" fmla="*/ 120 h 371968"/>
                  <a:gd name="connsiteX1" fmla="*/ 1599032 w 1876518"/>
                  <a:gd name="connsiteY1" fmla="*/ 61625 h 371968"/>
                  <a:gd name="connsiteX2" fmla="*/ 1873896 w 1876518"/>
                  <a:gd name="connsiteY2" fmla="*/ 216202 h 371968"/>
                  <a:gd name="connsiteX3" fmla="*/ 1457517 w 1876518"/>
                  <a:gd name="connsiteY3" fmla="*/ 338122 h 371968"/>
                  <a:gd name="connsiteX4" fmla="*/ 244849 w 1876518"/>
                  <a:gd name="connsiteY4" fmla="*/ 366969 h 371968"/>
                  <a:gd name="connsiteX5" fmla="*/ 32033 w 1876518"/>
                  <a:gd name="connsiteY5" fmla="*/ 253213 h 371968"/>
                  <a:gd name="connsiteX6" fmla="*/ 944256 w 1876518"/>
                  <a:gd name="connsiteY6" fmla="*/ 117686 h 371968"/>
                  <a:gd name="connsiteX0" fmla="*/ 858320 w 1817252"/>
                  <a:gd name="connsiteY0" fmla="*/ 120 h 374934"/>
                  <a:gd name="connsiteX1" fmla="*/ 1539766 w 1817252"/>
                  <a:gd name="connsiteY1" fmla="*/ 61625 h 374934"/>
                  <a:gd name="connsiteX2" fmla="*/ 1814630 w 1817252"/>
                  <a:gd name="connsiteY2" fmla="*/ 216202 h 374934"/>
                  <a:gd name="connsiteX3" fmla="*/ 1398251 w 1817252"/>
                  <a:gd name="connsiteY3" fmla="*/ 338122 h 374934"/>
                  <a:gd name="connsiteX4" fmla="*/ 185583 w 1817252"/>
                  <a:gd name="connsiteY4" fmla="*/ 366969 h 374934"/>
                  <a:gd name="connsiteX5" fmla="*/ 48967 w 1817252"/>
                  <a:gd name="connsiteY5" fmla="*/ 211303 h 374934"/>
                  <a:gd name="connsiteX6" fmla="*/ 884990 w 1817252"/>
                  <a:gd name="connsiteY6" fmla="*/ 117686 h 374934"/>
                  <a:gd name="connsiteX0" fmla="*/ 886699 w 1845631"/>
                  <a:gd name="connsiteY0" fmla="*/ 120 h 374934"/>
                  <a:gd name="connsiteX1" fmla="*/ 1568145 w 1845631"/>
                  <a:gd name="connsiteY1" fmla="*/ 61625 h 374934"/>
                  <a:gd name="connsiteX2" fmla="*/ 1843009 w 1845631"/>
                  <a:gd name="connsiteY2" fmla="*/ 216202 h 374934"/>
                  <a:gd name="connsiteX3" fmla="*/ 1426630 w 1845631"/>
                  <a:gd name="connsiteY3" fmla="*/ 338122 h 374934"/>
                  <a:gd name="connsiteX4" fmla="*/ 213962 w 1845631"/>
                  <a:gd name="connsiteY4" fmla="*/ 366969 h 374934"/>
                  <a:gd name="connsiteX5" fmla="*/ 77346 w 1845631"/>
                  <a:gd name="connsiteY5" fmla="*/ 211303 h 374934"/>
                  <a:gd name="connsiteX6" fmla="*/ 913369 w 1845631"/>
                  <a:gd name="connsiteY6" fmla="*/ 117686 h 374934"/>
                  <a:gd name="connsiteX0" fmla="*/ 886699 w 1867079"/>
                  <a:gd name="connsiteY0" fmla="*/ 120 h 374934"/>
                  <a:gd name="connsiteX1" fmla="*/ 1568145 w 1867079"/>
                  <a:gd name="connsiteY1" fmla="*/ 61625 h 374934"/>
                  <a:gd name="connsiteX2" fmla="*/ 1843009 w 1867079"/>
                  <a:gd name="connsiteY2" fmla="*/ 216202 h 374934"/>
                  <a:gd name="connsiteX3" fmla="*/ 1426630 w 1867079"/>
                  <a:gd name="connsiteY3" fmla="*/ 338122 h 374934"/>
                  <a:gd name="connsiteX4" fmla="*/ 213962 w 1867079"/>
                  <a:gd name="connsiteY4" fmla="*/ 366969 h 374934"/>
                  <a:gd name="connsiteX5" fmla="*/ 77346 w 1867079"/>
                  <a:gd name="connsiteY5" fmla="*/ 211303 h 374934"/>
                  <a:gd name="connsiteX6" fmla="*/ 913369 w 1867079"/>
                  <a:gd name="connsiteY6" fmla="*/ 117686 h 374934"/>
                  <a:gd name="connsiteX0" fmla="*/ 886699 w 1896146"/>
                  <a:gd name="connsiteY0" fmla="*/ 120 h 374934"/>
                  <a:gd name="connsiteX1" fmla="*/ 1568145 w 1896146"/>
                  <a:gd name="connsiteY1" fmla="*/ 61625 h 374934"/>
                  <a:gd name="connsiteX2" fmla="*/ 1843009 w 1896146"/>
                  <a:gd name="connsiteY2" fmla="*/ 216202 h 374934"/>
                  <a:gd name="connsiteX3" fmla="*/ 1426630 w 1896146"/>
                  <a:gd name="connsiteY3" fmla="*/ 338122 h 374934"/>
                  <a:gd name="connsiteX4" fmla="*/ 213962 w 1896146"/>
                  <a:gd name="connsiteY4" fmla="*/ 366969 h 374934"/>
                  <a:gd name="connsiteX5" fmla="*/ 77346 w 1896146"/>
                  <a:gd name="connsiteY5" fmla="*/ 211303 h 374934"/>
                  <a:gd name="connsiteX6" fmla="*/ 913369 w 1896146"/>
                  <a:gd name="connsiteY6" fmla="*/ 117686 h 374934"/>
                  <a:gd name="connsiteX0" fmla="*/ 886699 w 1896146"/>
                  <a:gd name="connsiteY0" fmla="*/ 120 h 379791"/>
                  <a:gd name="connsiteX1" fmla="*/ 1568145 w 1896146"/>
                  <a:gd name="connsiteY1" fmla="*/ 61625 h 379791"/>
                  <a:gd name="connsiteX2" fmla="*/ 1843009 w 1896146"/>
                  <a:gd name="connsiteY2" fmla="*/ 216202 h 379791"/>
                  <a:gd name="connsiteX3" fmla="*/ 1426630 w 1896146"/>
                  <a:gd name="connsiteY3" fmla="*/ 338122 h 379791"/>
                  <a:gd name="connsiteX4" fmla="*/ 213962 w 1896146"/>
                  <a:gd name="connsiteY4" fmla="*/ 366969 h 379791"/>
                  <a:gd name="connsiteX5" fmla="*/ 77346 w 1896146"/>
                  <a:gd name="connsiteY5" fmla="*/ 211303 h 379791"/>
                  <a:gd name="connsiteX6" fmla="*/ 913369 w 1896146"/>
                  <a:gd name="connsiteY6" fmla="*/ 117686 h 379791"/>
                  <a:gd name="connsiteX0" fmla="*/ 886699 w 1891602"/>
                  <a:gd name="connsiteY0" fmla="*/ 120 h 379791"/>
                  <a:gd name="connsiteX1" fmla="*/ 1568145 w 1891602"/>
                  <a:gd name="connsiteY1" fmla="*/ 61625 h 379791"/>
                  <a:gd name="connsiteX2" fmla="*/ 1843009 w 1891602"/>
                  <a:gd name="connsiteY2" fmla="*/ 216202 h 379791"/>
                  <a:gd name="connsiteX3" fmla="*/ 1426630 w 1891602"/>
                  <a:gd name="connsiteY3" fmla="*/ 338122 h 379791"/>
                  <a:gd name="connsiteX4" fmla="*/ 213962 w 1891602"/>
                  <a:gd name="connsiteY4" fmla="*/ 366969 h 379791"/>
                  <a:gd name="connsiteX5" fmla="*/ 77346 w 1891602"/>
                  <a:gd name="connsiteY5" fmla="*/ 211303 h 379791"/>
                  <a:gd name="connsiteX6" fmla="*/ 913369 w 1891602"/>
                  <a:gd name="connsiteY6" fmla="*/ 117686 h 379791"/>
                  <a:gd name="connsiteX0" fmla="*/ 886699 w 1861777"/>
                  <a:gd name="connsiteY0" fmla="*/ 120 h 379791"/>
                  <a:gd name="connsiteX1" fmla="*/ 1568145 w 1861777"/>
                  <a:gd name="connsiteY1" fmla="*/ 61625 h 379791"/>
                  <a:gd name="connsiteX2" fmla="*/ 1843009 w 1861777"/>
                  <a:gd name="connsiteY2" fmla="*/ 216202 h 379791"/>
                  <a:gd name="connsiteX3" fmla="*/ 1426630 w 1861777"/>
                  <a:gd name="connsiteY3" fmla="*/ 338122 h 379791"/>
                  <a:gd name="connsiteX4" fmla="*/ 213962 w 1861777"/>
                  <a:gd name="connsiteY4" fmla="*/ 366969 h 379791"/>
                  <a:gd name="connsiteX5" fmla="*/ 77346 w 1861777"/>
                  <a:gd name="connsiteY5" fmla="*/ 211303 h 379791"/>
                  <a:gd name="connsiteX6" fmla="*/ 913369 w 1861777"/>
                  <a:gd name="connsiteY6" fmla="*/ 117686 h 379791"/>
                  <a:gd name="connsiteX0" fmla="*/ 886699 w 1847233"/>
                  <a:gd name="connsiteY0" fmla="*/ 120 h 379791"/>
                  <a:gd name="connsiteX1" fmla="*/ 1568145 w 1847233"/>
                  <a:gd name="connsiteY1" fmla="*/ 61625 h 379791"/>
                  <a:gd name="connsiteX2" fmla="*/ 1843009 w 1847233"/>
                  <a:gd name="connsiteY2" fmla="*/ 216202 h 379791"/>
                  <a:gd name="connsiteX3" fmla="*/ 1426630 w 1847233"/>
                  <a:gd name="connsiteY3" fmla="*/ 338122 h 379791"/>
                  <a:gd name="connsiteX4" fmla="*/ 213962 w 1847233"/>
                  <a:gd name="connsiteY4" fmla="*/ 366969 h 379791"/>
                  <a:gd name="connsiteX5" fmla="*/ 77346 w 1847233"/>
                  <a:gd name="connsiteY5" fmla="*/ 211303 h 379791"/>
                  <a:gd name="connsiteX6" fmla="*/ 913369 w 1847233"/>
                  <a:gd name="connsiteY6" fmla="*/ 117686 h 379791"/>
                  <a:gd name="connsiteX0" fmla="*/ 888880 w 1846413"/>
                  <a:gd name="connsiteY0" fmla="*/ 120 h 381393"/>
                  <a:gd name="connsiteX1" fmla="*/ 1570326 w 1846413"/>
                  <a:gd name="connsiteY1" fmla="*/ 61625 h 381393"/>
                  <a:gd name="connsiteX2" fmla="*/ 1845190 w 1846413"/>
                  <a:gd name="connsiteY2" fmla="*/ 216202 h 381393"/>
                  <a:gd name="connsiteX3" fmla="*/ 1478341 w 1846413"/>
                  <a:gd name="connsiteY3" fmla="*/ 341932 h 381393"/>
                  <a:gd name="connsiteX4" fmla="*/ 216143 w 1846413"/>
                  <a:gd name="connsiteY4" fmla="*/ 366969 h 381393"/>
                  <a:gd name="connsiteX5" fmla="*/ 79527 w 1846413"/>
                  <a:gd name="connsiteY5" fmla="*/ 211303 h 381393"/>
                  <a:gd name="connsiteX6" fmla="*/ 915550 w 1846413"/>
                  <a:gd name="connsiteY6" fmla="*/ 117686 h 381393"/>
                  <a:gd name="connsiteX0" fmla="*/ 826877 w 1784410"/>
                  <a:gd name="connsiteY0" fmla="*/ 120 h 387444"/>
                  <a:gd name="connsiteX1" fmla="*/ 1508323 w 1784410"/>
                  <a:gd name="connsiteY1" fmla="*/ 61625 h 387444"/>
                  <a:gd name="connsiteX2" fmla="*/ 1783187 w 1784410"/>
                  <a:gd name="connsiteY2" fmla="*/ 216202 h 387444"/>
                  <a:gd name="connsiteX3" fmla="*/ 1416338 w 1784410"/>
                  <a:gd name="connsiteY3" fmla="*/ 341932 h 387444"/>
                  <a:gd name="connsiteX4" fmla="*/ 154140 w 1784410"/>
                  <a:gd name="connsiteY4" fmla="*/ 366969 h 387444"/>
                  <a:gd name="connsiteX5" fmla="*/ 113318 w 1784410"/>
                  <a:gd name="connsiteY5" fmla="*/ 127327 h 387444"/>
                  <a:gd name="connsiteX6" fmla="*/ 853547 w 1784410"/>
                  <a:gd name="connsiteY6" fmla="*/ 117686 h 387444"/>
                  <a:gd name="connsiteX0" fmla="*/ 817346 w 1774879"/>
                  <a:gd name="connsiteY0" fmla="*/ 120 h 387444"/>
                  <a:gd name="connsiteX1" fmla="*/ 1498792 w 1774879"/>
                  <a:gd name="connsiteY1" fmla="*/ 61625 h 387444"/>
                  <a:gd name="connsiteX2" fmla="*/ 1773656 w 1774879"/>
                  <a:gd name="connsiteY2" fmla="*/ 216202 h 387444"/>
                  <a:gd name="connsiteX3" fmla="*/ 1406807 w 1774879"/>
                  <a:gd name="connsiteY3" fmla="*/ 341932 h 387444"/>
                  <a:gd name="connsiteX4" fmla="*/ 144609 w 1774879"/>
                  <a:gd name="connsiteY4" fmla="*/ 366969 h 387444"/>
                  <a:gd name="connsiteX5" fmla="*/ 103787 w 1774879"/>
                  <a:gd name="connsiteY5" fmla="*/ 127327 h 387444"/>
                  <a:gd name="connsiteX6" fmla="*/ 826599 w 1774879"/>
                  <a:gd name="connsiteY6" fmla="*/ 45707 h 387444"/>
                  <a:gd name="connsiteX0" fmla="*/ 777607 w 1735140"/>
                  <a:gd name="connsiteY0" fmla="*/ 120 h 343846"/>
                  <a:gd name="connsiteX1" fmla="*/ 1459053 w 1735140"/>
                  <a:gd name="connsiteY1" fmla="*/ 61625 h 343846"/>
                  <a:gd name="connsiteX2" fmla="*/ 1733917 w 1735140"/>
                  <a:gd name="connsiteY2" fmla="*/ 216202 h 343846"/>
                  <a:gd name="connsiteX3" fmla="*/ 1367068 w 1735140"/>
                  <a:gd name="connsiteY3" fmla="*/ 341932 h 343846"/>
                  <a:gd name="connsiteX4" fmla="*/ 183247 w 1735140"/>
                  <a:gd name="connsiteY4" fmla="*/ 280594 h 343846"/>
                  <a:gd name="connsiteX5" fmla="*/ 64048 w 1735140"/>
                  <a:gd name="connsiteY5" fmla="*/ 127327 h 343846"/>
                  <a:gd name="connsiteX6" fmla="*/ 786860 w 1735140"/>
                  <a:gd name="connsiteY6" fmla="*/ 45707 h 343846"/>
                  <a:gd name="connsiteX0" fmla="*/ 777607 w 1735140"/>
                  <a:gd name="connsiteY0" fmla="*/ 86 h 343812"/>
                  <a:gd name="connsiteX1" fmla="*/ 1459053 w 1735140"/>
                  <a:gd name="connsiteY1" fmla="*/ 73588 h 343812"/>
                  <a:gd name="connsiteX2" fmla="*/ 1733917 w 1735140"/>
                  <a:gd name="connsiteY2" fmla="*/ 216168 h 343812"/>
                  <a:gd name="connsiteX3" fmla="*/ 1367068 w 1735140"/>
                  <a:gd name="connsiteY3" fmla="*/ 341898 h 343812"/>
                  <a:gd name="connsiteX4" fmla="*/ 183247 w 1735140"/>
                  <a:gd name="connsiteY4" fmla="*/ 280560 h 343812"/>
                  <a:gd name="connsiteX5" fmla="*/ 64048 w 1735140"/>
                  <a:gd name="connsiteY5" fmla="*/ 127293 h 343812"/>
                  <a:gd name="connsiteX6" fmla="*/ 786860 w 1735140"/>
                  <a:gd name="connsiteY6" fmla="*/ 45673 h 343812"/>
                  <a:gd name="connsiteX0" fmla="*/ 770433 w 1733482"/>
                  <a:gd name="connsiteY0" fmla="*/ 86 h 393283"/>
                  <a:gd name="connsiteX1" fmla="*/ 1451879 w 1733482"/>
                  <a:gd name="connsiteY1" fmla="*/ 73588 h 393283"/>
                  <a:gd name="connsiteX2" fmla="*/ 1726743 w 1733482"/>
                  <a:gd name="connsiteY2" fmla="*/ 216168 h 393283"/>
                  <a:gd name="connsiteX3" fmla="*/ 1203140 w 1733482"/>
                  <a:gd name="connsiteY3" fmla="*/ 392284 h 393283"/>
                  <a:gd name="connsiteX4" fmla="*/ 176073 w 1733482"/>
                  <a:gd name="connsiteY4" fmla="*/ 280560 h 393283"/>
                  <a:gd name="connsiteX5" fmla="*/ 56874 w 1733482"/>
                  <a:gd name="connsiteY5" fmla="*/ 127293 h 393283"/>
                  <a:gd name="connsiteX6" fmla="*/ 779686 w 1733482"/>
                  <a:gd name="connsiteY6" fmla="*/ 45673 h 393283"/>
                  <a:gd name="connsiteX0" fmla="*/ 793576 w 1756625"/>
                  <a:gd name="connsiteY0" fmla="*/ 86 h 397153"/>
                  <a:gd name="connsiteX1" fmla="*/ 1475022 w 1756625"/>
                  <a:gd name="connsiteY1" fmla="*/ 73588 h 397153"/>
                  <a:gd name="connsiteX2" fmla="*/ 1749886 w 1756625"/>
                  <a:gd name="connsiteY2" fmla="*/ 216168 h 397153"/>
                  <a:gd name="connsiteX3" fmla="*/ 1226283 w 1756625"/>
                  <a:gd name="connsiteY3" fmla="*/ 392284 h 397153"/>
                  <a:gd name="connsiteX4" fmla="*/ 146965 w 1756625"/>
                  <a:gd name="connsiteY4" fmla="*/ 328546 h 397153"/>
                  <a:gd name="connsiteX5" fmla="*/ 80017 w 1756625"/>
                  <a:gd name="connsiteY5" fmla="*/ 127293 h 397153"/>
                  <a:gd name="connsiteX6" fmla="*/ 802829 w 1756625"/>
                  <a:gd name="connsiteY6" fmla="*/ 45673 h 397153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56519"/>
                  <a:gd name="connsiteY0" fmla="*/ 86 h 386175"/>
                  <a:gd name="connsiteX1" fmla="*/ 1474532 w 1756519"/>
                  <a:gd name="connsiteY1" fmla="*/ 73588 h 386175"/>
                  <a:gd name="connsiteX2" fmla="*/ 1749396 w 1756519"/>
                  <a:gd name="connsiteY2" fmla="*/ 216168 h 386175"/>
                  <a:gd name="connsiteX3" fmla="*/ 1217085 w 1756519"/>
                  <a:gd name="connsiteY3" fmla="*/ 380288 h 386175"/>
                  <a:gd name="connsiteX4" fmla="*/ 146475 w 1756519"/>
                  <a:gd name="connsiteY4" fmla="*/ 328546 h 386175"/>
                  <a:gd name="connsiteX5" fmla="*/ 79527 w 1756519"/>
                  <a:gd name="connsiteY5" fmla="*/ 127293 h 386175"/>
                  <a:gd name="connsiteX6" fmla="*/ 802339 w 1756519"/>
                  <a:gd name="connsiteY6" fmla="*/ 45673 h 386175"/>
                  <a:gd name="connsiteX0" fmla="*/ 793086 w 1749397"/>
                  <a:gd name="connsiteY0" fmla="*/ 86 h 386175"/>
                  <a:gd name="connsiteX1" fmla="*/ 1474532 w 1749397"/>
                  <a:gd name="connsiteY1" fmla="*/ 73588 h 386175"/>
                  <a:gd name="connsiteX2" fmla="*/ 1749396 w 1749397"/>
                  <a:gd name="connsiteY2" fmla="*/ 216168 h 386175"/>
                  <a:gd name="connsiteX3" fmla="*/ 1217085 w 1749397"/>
                  <a:gd name="connsiteY3" fmla="*/ 380288 h 386175"/>
                  <a:gd name="connsiteX4" fmla="*/ 146475 w 1749397"/>
                  <a:gd name="connsiteY4" fmla="*/ 328546 h 386175"/>
                  <a:gd name="connsiteX5" fmla="*/ 79527 w 1749397"/>
                  <a:gd name="connsiteY5" fmla="*/ 127293 h 386175"/>
                  <a:gd name="connsiteX6" fmla="*/ 802339 w 1749397"/>
                  <a:gd name="connsiteY6" fmla="*/ 45673 h 386175"/>
                  <a:gd name="connsiteX0" fmla="*/ 793086 w 1758881"/>
                  <a:gd name="connsiteY0" fmla="*/ 90 h 386179"/>
                  <a:gd name="connsiteX1" fmla="*/ 1500658 w 1758881"/>
                  <a:gd name="connsiteY1" fmla="*/ 71192 h 386179"/>
                  <a:gd name="connsiteX2" fmla="*/ 1749396 w 1758881"/>
                  <a:gd name="connsiteY2" fmla="*/ 216172 h 386179"/>
                  <a:gd name="connsiteX3" fmla="*/ 1217085 w 1758881"/>
                  <a:gd name="connsiteY3" fmla="*/ 380292 h 386179"/>
                  <a:gd name="connsiteX4" fmla="*/ 146475 w 1758881"/>
                  <a:gd name="connsiteY4" fmla="*/ 328550 h 386179"/>
                  <a:gd name="connsiteX5" fmla="*/ 79527 w 1758881"/>
                  <a:gd name="connsiteY5" fmla="*/ 127297 h 386179"/>
                  <a:gd name="connsiteX6" fmla="*/ 802339 w 1758881"/>
                  <a:gd name="connsiteY6" fmla="*/ 45677 h 386179"/>
                  <a:gd name="connsiteX0" fmla="*/ 793576 w 1758930"/>
                  <a:gd name="connsiteY0" fmla="*/ 90 h 394934"/>
                  <a:gd name="connsiteX1" fmla="*/ 1501148 w 1758930"/>
                  <a:gd name="connsiteY1" fmla="*/ 71192 h 394934"/>
                  <a:gd name="connsiteX2" fmla="*/ 1749886 w 1758930"/>
                  <a:gd name="connsiteY2" fmla="*/ 216172 h 394934"/>
                  <a:gd name="connsiteX3" fmla="*/ 1226283 w 1758930"/>
                  <a:gd name="connsiteY3" fmla="*/ 389889 h 394934"/>
                  <a:gd name="connsiteX4" fmla="*/ 146965 w 1758930"/>
                  <a:gd name="connsiteY4" fmla="*/ 328550 h 394934"/>
                  <a:gd name="connsiteX5" fmla="*/ 80017 w 1758930"/>
                  <a:gd name="connsiteY5" fmla="*/ 127297 h 394934"/>
                  <a:gd name="connsiteX6" fmla="*/ 802829 w 1758930"/>
                  <a:gd name="connsiteY6" fmla="*/ 45677 h 394934"/>
                  <a:gd name="connsiteX0" fmla="*/ 817442 w 1782796"/>
                  <a:gd name="connsiteY0" fmla="*/ 90 h 398788"/>
                  <a:gd name="connsiteX1" fmla="*/ 1525014 w 1782796"/>
                  <a:gd name="connsiteY1" fmla="*/ 71192 h 398788"/>
                  <a:gd name="connsiteX2" fmla="*/ 1773752 w 1782796"/>
                  <a:gd name="connsiteY2" fmla="*/ 216172 h 398788"/>
                  <a:gd name="connsiteX3" fmla="*/ 1250149 w 1782796"/>
                  <a:gd name="connsiteY3" fmla="*/ 389889 h 398788"/>
                  <a:gd name="connsiteX4" fmla="*/ 127288 w 1782796"/>
                  <a:gd name="connsiteY4" fmla="*/ 347745 h 398788"/>
                  <a:gd name="connsiteX5" fmla="*/ 103883 w 1782796"/>
                  <a:gd name="connsiteY5" fmla="*/ 127297 h 398788"/>
                  <a:gd name="connsiteX6" fmla="*/ 826695 w 1782796"/>
                  <a:gd name="connsiteY6" fmla="*/ 45677 h 398788"/>
                  <a:gd name="connsiteX0" fmla="*/ 818579 w 1783067"/>
                  <a:gd name="connsiteY0" fmla="*/ 90 h 400818"/>
                  <a:gd name="connsiteX1" fmla="*/ 1526151 w 1783067"/>
                  <a:gd name="connsiteY1" fmla="*/ 71192 h 400818"/>
                  <a:gd name="connsiteX2" fmla="*/ 1774889 w 1783067"/>
                  <a:gd name="connsiteY2" fmla="*/ 216172 h 400818"/>
                  <a:gd name="connsiteX3" fmla="*/ 1268703 w 1783067"/>
                  <a:gd name="connsiteY3" fmla="*/ 392288 h 400818"/>
                  <a:gd name="connsiteX4" fmla="*/ 128425 w 1783067"/>
                  <a:gd name="connsiteY4" fmla="*/ 347745 h 400818"/>
                  <a:gd name="connsiteX5" fmla="*/ 105020 w 1783067"/>
                  <a:gd name="connsiteY5" fmla="*/ 127297 h 400818"/>
                  <a:gd name="connsiteX6" fmla="*/ 827832 w 1783067"/>
                  <a:gd name="connsiteY6" fmla="*/ 45677 h 400818"/>
                  <a:gd name="connsiteX0" fmla="*/ 818579 w 1783067"/>
                  <a:gd name="connsiteY0" fmla="*/ 90 h 407068"/>
                  <a:gd name="connsiteX1" fmla="*/ 1526151 w 1783067"/>
                  <a:gd name="connsiteY1" fmla="*/ 71192 h 407068"/>
                  <a:gd name="connsiteX2" fmla="*/ 1774889 w 1783067"/>
                  <a:gd name="connsiteY2" fmla="*/ 216172 h 407068"/>
                  <a:gd name="connsiteX3" fmla="*/ 1268703 w 1783067"/>
                  <a:gd name="connsiteY3" fmla="*/ 392288 h 407068"/>
                  <a:gd name="connsiteX4" fmla="*/ 128425 w 1783067"/>
                  <a:gd name="connsiteY4" fmla="*/ 347745 h 407068"/>
                  <a:gd name="connsiteX5" fmla="*/ 105020 w 1783067"/>
                  <a:gd name="connsiteY5" fmla="*/ 127297 h 407068"/>
                  <a:gd name="connsiteX6" fmla="*/ 827832 w 1783067"/>
                  <a:gd name="connsiteY6" fmla="*/ 45677 h 407068"/>
                  <a:gd name="connsiteX0" fmla="*/ 818579 w 1783067"/>
                  <a:gd name="connsiteY0" fmla="*/ 90 h 401852"/>
                  <a:gd name="connsiteX1" fmla="*/ 1526151 w 1783067"/>
                  <a:gd name="connsiteY1" fmla="*/ 71192 h 401852"/>
                  <a:gd name="connsiteX2" fmla="*/ 1774889 w 1783067"/>
                  <a:gd name="connsiteY2" fmla="*/ 216172 h 401852"/>
                  <a:gd name="connsiteX3" fmla="*/ 1268703 w 1783067"/>
                  <a:gd name="connsiteY3" fmla="*/ 392288 h 401852"/>
                  <a:gd name="connsiteX4" fmla="*/ 128425 w 1783067"/>
                  <a:gd name="connsiteY4" fmla="*/ 347745 h 401852"/>
                  <a:gd name="connsiteX5" fmla="*/ 105020 w 1783067"/>
                  <a:gd name="connsiteY5" fmla="*/ 127297 h 401852"/>
                  <a:gd name="connsiteX6" fmla="*/ 827832 w 1783067"/>
                  <a:gd name="connsiteY6" fmla="*/ 45677 h 401852"/>
                  <a:gd name="connsiteX0" fmla="*/ 818579 w 1783067"/>
                  <a:gd name="connsiteY0" fmla="*/ 90 h 397753"/>
                  <a:gd name="connsiteX1" fmla="*/ 1526151 w 1783067"/>
                  <a:gd name="connsiteY1" fmla="*/ 71192 h 397753"/>
                  <a:gd name="connsiteX2" fmla="*/ 1774889 w 1783067"/>
                  <a:gd name="connsiteY2" fmla="*/ 216172 h 397753"/>
                  <a:gd name="connsiteX3" fmla="*/ 1268703 w 1783067"/>
                  <a:gd name="connsiteY3" fmla="*/ 392288 h 397753"/>
                  <a:gd name="connsiteX4" fmla="*/ 128425 w 1783067"/>
                  <a:gd name="connsiteY4" fmla="*/ 347745 h 397753"/>
                  <a:gd name="connsiteX5" fmla="*/ 105020 w 1783067"/>
                  <a:gd name="connsiteY5" fmla="*/ 127297 h 397753"/>
                  <a:gd name="connsiteX6" fmla="*/ 827832 w 1783067"/>
                  <a:gd name="connsiteY6" fmla="*/ 45677 h 397753"/>
                  <a:gd name="connsiteX0" fmla="*/ 818579 w 1783067"/>
                  <a:gd name="connsiteY0" fmla="*/ 90 h 389688"/>
                  <a:gd name="connsiteX1" fmla="*/ 1526151 w 1783067"/>
                  <a:gd name="connsiteY1" fmla="*/ 71192 h 389688"/>
                  <a:gd name="connsiteX2" fmla="*/ 1774889 w 1783067"/>
                  <a:gd name="connsiteY2" fmla="*/ 216172 h 389688"/>
                  <a:gd name="connsiteX3" fmla="*/ 1268703 w 1783067"/>
                  <a:gd name="connsiteY3" fmla="*/ 382691 h 389688"/>
                  <a:gd name="connsiteX4" fmla="*/ 128425 w 1783067"/>
                  <a:gd name="connsiteY4" fmla="*/ 347745 h 389688"/>
                  <a:gd name="connsiteX5" fmla="*/ 105020 w 1783067"/>
                  <a:gd name="connsiteY5" fmla="*/ 127297 h 389688"/>
                  <a:gd name="connsiteX6" fmla="*/ 827832 w 1783067"/>
                  <a:gd name="connsiteY6" fmla="*/ 45677 h 389688"/>
                  <a:gd name="connsiteX0" fmla="*/ 803697 w 1768185"/>
                  <a:gd name="connsiteY0" fmla="*/ 90 h 391498"/>
                  <a:gd name="connsiteX1" fmla="*/ 1511269 w 1768185"/>
                  <a:gd name="connsiteY1" fmla="*/ 71192 h 391498"/>
                  <a:gd name="connsiteX2" fmla="*/ 1760007 w 1768185"/>
                  <a:gd name="connsiteY2" fmla="*/ 216172 h 391498"/>
                  <a:gd name="connsiteX3" fmla="*/ 1253821 w 1768185"/>
                  <a:gd name="connsiteY3" fmla="*/ 382691 h 391498"/>
                  <a:gd name="connsiteX4" fmla="*/ 139668 w 1768185"/>
                  <a:gd name="connsiteY4" fmla="*/ 342946 h 391498"/>
                  <a:gd name="connsiteX5" fmla="*/ 90138 w 1768185"/>
                  <a:gd name="connsiteY5" fmla="*/ 127297 h 391498"/>
                  <a:gd name="connsiteX6" fmla="*/ 812950 w 1768185"/>
                  <a:gd name="connsiteY6" fmla="*/ 45677 h 391498"/>
                  <a:gd name="connsiteX0" fmla="*/ 804756 w 1768401"/>
                  <a:gd name="connsiteY0" fmla="*/ 90 h 395555"/>
                  <a:gd name="connsiteX1" fmla="*/ 1512328 w 1768401"/>
                  <a:gd name="connsiteY1" fmla="*/ 71192 h 395555"/>
                  <a:gd name="connsiteX2" fmla="*/ 1761066 w 1768401"/>
                  <a:gd name="connsiteY2" fmla="*/ 216172 h 395555"/>
                  <a:gd name="connsiteX3" fmla="*/ 1272297 w 1768401"/>
                  <a:gd name="connsiteY3" fmla="*/ 387490 h 395555"/>
                  <a:gd name="connsiteX4" fmla="*/ 140727 w 1768401"/>
                  <a:gd name="connsiteY4" fmla="*/ 342946 h 395555"/>
                  <a:gd name="connsiteX5" fmla="*/ 91197 w 1768401"/>
                  <a:gd name="connsiteY5" fmla="*/ 127297 h 395555"/>
                  <a:gd name="connsiteX6" fmla="*/ 814009 w 1768401"/>
                  <a:gd name="connsiteY6" fmla="*/ 45677 h 395555"/>
                  <a:gd name="connsiteX0" fmla="*/ 805871 w 1769516"/>
                  <a:gd name="connsiteY0" fmla="*/ 90 h 395555"/>
                  <a:gd name="connsiteX1" fmla="*/ 1513443 w 1769516"/>
                  <a:gd name="connsiteY1" fmla="*/ 71192 h 395555"/>
                  <a:gd name="connsiteX2" fmla="*/ 1762181 w 1769516"/>
                  <a:gd name="connsiteY2" fmla="*/ 216172 h 395555"/>
                  <a:gd name="connsiteX3" fmla="*/ 1273412 w 1769516"/>
                  <a:gd name="connsiteY3" fmla="*/ 387490 h 395555"/>
                  <a:gd name="connsiteX4" fmla="*/ 141842 w 1769516"/>
                  <a:gd name="connsiteY4" fmla="*/ 342946 h 395555"/>
                  <a:gd name="connsiteX5" fmla="*/ 92312 w 1769516"/>
                  <a:gd name="connsiteY5" fmla="*/ 127297 h 395555"/>
                  <a:gd name="connsiteX6" fmla="*/ 832541 w 1769516"/>
                  <a:gd name="connsiteY6" fmla="*/ 28882 h 395555"/>
                  <a:gd name="connsiteX0" fmla="*/ 805871 w 1769516"/>
                  <a:gd name="connsiteY0" fmla="*/ 90 h 396124"/>
                  <a:gd name="connsiteX1" fmla="*/ 1513443 w 1769516"/>
                  <a:gd name="connsiteY1" fmla="*/ 71192 h 396124"/>
                  <a:gd name="connsiteX2" fmla="*/ 1762181 w 1769516"/>
                  <a:gd name="connsiteY2" fmla="*/ 216172 h 396124"/>
                  <a:gd name="connsiteX3" fmla="*/ 1273412 w 1769516"/>
                  <a:gd name="connsiteY3" fmla="*/ 387490 h 396124"/>
                  <a:gd name="connsiteX4" fmla="*/ 141842 w 1769516"/>
                  <a:gd name="connsiteY4" fmla="*/ 342946 h 396124"/>
                  <a:gd name="connsiteX5" fmla="*/ 92312 w 1769516"/>
                  <a:gd name="connsiteY5" fmla="*/ 105703 h 396124"/>
                  <a:gd name="connsiteX6" fmla="*/ 832541 w 1769516"/>
                  <a:gd name="connsiteY6" fmla="*/ 28882 h 396124"/>
                  <a:gd name="connsiteX0" fmla="*/ 805871 w 1778774"/>
                  <a:gd name="connsiteY0" fmla="*/ 86 h 396120"/>
                  <a:gd name="connsiteX1" fmla="*/ 1583111 w 1778774"/>
                  <a:gd name="connsiteY1" fmla="*/ 73587 h 396120"/>
                  <a:gd name="connsiteX2" fmla="*/ 1762181 w 1778774"/>
                  <a:gd name="connsiteY2" fmla="*/ 216168 h 396120"/>
                  <a:gd name="connsiteX3" fmla="*/ 1273412 w 1778774"/>
                  <a:gd name="connsiteY3" fmla="*/ 387486 h 396120"/>
                  <a:gd name="connsiteX4" fmla="*/ 141842 w 1778774"/>
                  <a:gd name="connsiteY4" fmla="*/ 342942 h 396120"/>
                  <a:gd name="connsiteX5" fmla="*/ 92312 w 1778774"/>
                  <a:gd name="connsiteY5" fmla="*/ 105699 h 396120"/>
                  <a:gd name="connsiteX6" fmla="*/ 832541 w 1778774"/>
                  <a:gd name="connsiteY6" fmla="*/ 28878 h 396120"/>
                  <a:gd name="connsiteX0" fmla="*/ 805871 w 1778774"/>
                  <a:gd name="connsiteY0" fmla="*/ 97 h 393884"/>
                  <a:gd name="connsiteX1" fmla="*/ 1583111 w 1778774"/>
                  <a:gd name="connsiteY1" fmla="*/ 73598 h 393884"/>
                  <a:gd name="connsiteX2" fmla="*/ 1762181 w 1778774"/>
                  <a:gd name="connsiteY2" fmla="*/ 247370 h 393884"/>
                  <a:gd name="connsiteX3" fmla="*/ 1273412 w 1778774"/>
                  <a:gd name="connsiteY3" fmla="*/ 387497 h 393884"/>
                  <a:gd name="connsiteX4" fmla="*/ 141842 w 1778774"/>
                  <a:gd name="connsiteY4" fmla="*/ 342953 h 393884"/>
                  <a:gd name="connsiteX5" fmla="*/ 92312 w 1778774"/>
                  <a:gd name="connsiteY5" fmla="*/ 105710 h 393884"/>
                  <a:gd name="connsiteX6" fmla="*/ 832541 w 1778774"/>
                  <a:gd name="connsiteY6" fmla="*/ 28889 h 393884"/>
                  <a:gd name="connsiteX0" fmla="*/ 784235 w 1757138"/>
                  <a:gd name="connsiteY0" fmla="*/ 97 h 392320"/>
                  <a:gd name="connsiteX1" fmla="*/ 1561475 w 1757138"/>
                  <a:gd name="connsiteY1" fmla="*/ 73598 h 392320"/>
                  <a:gd name="connsiteX2" fmla="*/ 1740545 w 1757138"/>
                  <a:gd name="connsiteY2" fmla="*/ 247370 h 392320"/>
                  <a:gd name="connsiteX3" fmla="*/ 1251776 w 1757138"/>
                  <a:gd name="connsiteY3" fmla="*/ 387497 h 392320"/>
                  <a:gd name="connsiteX4" fmla="*/ 163749 w 1757138"/>
                  <a:gd name="connsiteY4" fmla="*/ 335755 h 392320"/>
                  <a:gd name="connsiteX5" fmla="*/ 70676 w 1757138"/>
                  <a:gd name="connsiteY5" fmla="*/ 105710 h 392320"/>
                  <a:gd name="connsiteX6" fmla="*/ 810905 w 1757138"/>
                  <a:gd name="connsiteY6" fmla="*/ 28889 h 392320"/>
                  <a:gd name="connsiteX0" fmla="*/ 790159 w 1763062"/>
                  <a:gd name="connsiteY0" fmla="*/ 97 h 392059"/>
                  <a:gd name="connsiteX1" fmla="*/ 1567399 w 1763062"/>
                  <a:gd name="connsiteY1" fmla="*/ 73598 h 392059"/>
                  <a:gd name="connsiteX2" fmla="*/ 1746469 w 1763062"/>
                  <a:gd name="connsiteY2" fmla="*/ 247370 h 392059"/>
                  <a:gd name="connsiteX3" fmla="*/ 1257700 w 1763062"/>
                  <a:gd name="connsiteY3" fmla="*/ 387497 h 392059"/>
                  <a:gd name="connsiteX4" fmla="*/ 169673 w 1763062"/>
                  <a:gd name="connsiteY4" fmla="*/ 335755 h 392059"/>
                  <a:gd name="connsiteX5" fmla="*/ 67892 w 1763062"/>
                  <a:gd name="connsiteY5" fmla="*/ 120106 h 392059"/>
                  <a:gd name="connsiteX6" fmla="*/ 816829 w 1763062"/>
                  <a:gd name="connsiteY6" fmla="*/ 28889 h 392059"/>
                  <a:gd name="connsiteX0" fmla="*/ 790159 w 1763062"/>
                  <a:gd name="connsiteY0" fmla="*/ 97 h 394102"/>
                  <a:gd name="connsiteX1" fmla="*/ 1567399 w 1763062"/>
                  <a:gd name="connsiteY1" fmla="*/ 73598 h 394102"/>
                  <a:gd name="connsiteX2" fmla="*/ 1746469 w 1763062"/>
                  <a:gd name="connsiteY2" fmla="*/ 247370 h 394102"/>
                  <a:gd name="connsiteX3" fmla="*/ 1257700 w 1763062"/>
                  <a:gd name="connsiteY3" fmla="*/ 387497 h 394102"/>
                  <a:gd name="connsiteX4" fmla="*/ 169673 w 1763062"/>
                  <a:gd name="connsiteY4" fmla="*/ 345352 h 394102"/>
                  <a:gd name="connsiteX5" fmla="*/ 67892 w 1763062"/>
                  <a:gd name="connsiteY5" fmla="*/ 120106 h 394102"/>
                  <a:gd name="connsiteX6" fmla="*/ 816829 w 1763062"/>
                  <a:gd name="connsiteY6" fmla="*/ 28889 h 394102"/>
                  <a:gd name="connsiteX0" fmla="*/ 791408 w 1764311"/>
                  <a:gd name="connsiteY0" fmla="*/ 97 h 394102"/>
                  <a:gd name="connsiteX1" fmla="*/ 1568648 w 1764311"/>
                  <a:gd name="connsiteY1" fmla="*/ 73598 h 394102"/>
                  <a:gd name="connsiteX2" fmla="*/ 1747718 w 1764311"/>
                  <a:gd name="connsiteY2" fmla="*/ 247370 h 394102"/>
                  <a:gd name="connsiteX3" fmla="*/ 1258949 w 1764311"/>
                  <a:gd name="connsiteY3" fmla="*/ 387497 h 394102"/>
                  <a:gd name="connsiteX4" fmla="*/ 170922 w 1764311"/>
                  <a:gd name="connsiteY4" fmla="*/ 345352 h 394102"/>
                  <a:gd name="connsiteX5" fmla="*/ 69141 w 1764311"/>
                  <a:gd name="connsiteY5" fmla="*/ 120106 h 394102"/>
                  <a:gd name="connsiteX6" fmla="*/ 835495 w 1764311"/>
                  <a:gd name="connsiteY6" fmla="*/ 58621 h 394102"/>
                  <a:gd name="connsiteX0" fmla="*/ 803706 w 1776609"/>
                  <a:gd name="connsiteY0" fmla="*/ 97 h 393323"/>
                  <a:gd name="connsiteX1" fmla="*/ 1580946 w 1776609"/>
                  <a:gd name="connsiteY1" fmla="*/ 73598 h 393323"/>
                  <a:gd name="connsiteX2" fmla="*/ 1760016 w 1776609"/>
                  <a:gd name="connsiteY2" fmla="*/ 247370 h 393323"/>
                  <a:gd name="connsiteX3" fmla="*/ 1271247 w 1776609"/>
                  <a:gd name="connsiteY3" fmla="*/ 387497 h 393323"/>
                  <a:gd name="connsiteX4" fmla="*/ 183220 w 1776609"/>
                  <a:gd name="connsiteY4" fmla="*/ 345352 h 393323"/>
                  <a:gd name="connsiteX5" fmla="*/ 64022 w 1776609"/>
                  <a:gd name="connsiteY5" fmla="*/ 152125 h 393323"/>
                  <a:gd name="connsiteX6" fmla="*/ 847793 w 1776609"/>
                  <a:gd name="connsiteY6" fmla="*/ 58621 h 393323"/>
                  <a:gd name="connsiteX0" fmla="*/ 791119 w 1764022"/>
                  <a:gd name="connsiteY0" fmla="*/ 97 h 388853"/>
                  <a:gd name="connsiteX1" fmla="*/ 1568359 w 1764022"/>
                  <a:gd name="connsiteY1" fmla="*/ 73598 h 388853"/>
                  <a:gd name="connsiteX2" fmla="*/ 1747429 w 1764022"/>
                  <a:gd name="connsiteY2" fmla="*/ 247370 h 388853"/>
                  <a:gd name="connsiteX3" fmla="*/ 1258660 w 1764022"/>
                  <a:gd name="connsiteY3" fmla="*/ 387497 h 388853"/>
                  <a:gd name="connsiteX4" fmla="*/ 205467 w 1764022"/>
                  <a:gd name="connsiteY4" fmla="*/ 308759 h 388853"/>
                  <a:gd name="connsiteX5" fmla="*/ 51435 w 1764022"/>
                  <a:gd name="connsiteY5" fmla="*/ 152125 h 388853"/>
                  <a:gd name="connsiteX6" fmla="*/ 835206 w 1764022"/>
                  <a:gd name="connsiteY6" fmla="*/ 58621 h 388853"/>
                  <a:gd name="connsiteX0" fmla="*/ 790491 w 1764556"/>
                  <a:gd name="connsiteY0" fmla="*/ 97 h 362251"/>
                  <a:gd name="connsiteX1" fmla="*/ 1567731 w 1764556"/>
                  <a:gd name="connsiteY1" fmla="*/ 73598 h 362251"/>
                  <a:gd name="connsiteX2" fmla="*/ 1746801 w 1764556"/>
                  <a:gd name="connsiteY2" fmla="*/ 247370 h 362251"/>
                  <a:gd name="connsiteX3" fmla="*/ 1240615 w 1764556"/>
                  <a:gd name="connsiteY3" fmla="*/ 360052 h 362251"/>
                  <a:gd name="connsiteX4" fmla="*/ 204839 w 1764556"/>
                  <a:gd name="connsiteY4" fmla="*/ 308759 h 362251"/>
                  <a:gd name="connsiteX5" fmla="*/ 50807 w 1764556"/>
                  <a:gd name="connsiteY5" fmla="*/ 152125 h 362251"/>
                  <a:gd name="connsiteX6" fmla="*/ 834578 w 1764556"/>
                  <a:gd name="connsiteY6" fmla="*/ 58621 h 362251"/>
                  <a:gd name="connsiteX0" fmla="*/ 790491 w 1828910"/>
                  <a:gd name="connsiteY0" fmla="*/ 101 h 361781"/>
                  <a:gd name="connsiteX1" fmla="*/ 1567731 w 1828910"/>
                  <a:gd name="connsiteY1" fmla="*/ 73602 h 361781"/>
                  <a:gd name="connsiteX2" fmla="*/ 1816470 w 1828910"/>
                  <a:gd name="connsiteY2" fmla="*/ 256522 h 361781"/>
                  <a:gd name="connsiteX3" fmla="*/ 1240615 w 1828910"/>
                  <a:gd name="connsiteY3" fmla="*/ 360056 h 361781"/>
                  <a:gd name="connsiteX4" fmla="*/ 204839 w 1828910"/>
                  <a:gd name="connsiteY4" fmla="*/ 308763 h 361781"/>
                  <a:gd name="connsiteX5" fmla="*/ 50807 w 1828910"/>
                  <a:gd name="connsiteY5" fmla="*/ 152129 h 361781"/>
                  <a:gd name="connsiteX6" fmla="*/ 834578 w 1828910"/>
                  <a:gd name="connsiteY6" fmla="*/ 58625 h 361781"/>
                  <a:gd name="connsiteX0" fmla="*/ 790491 w 1846886"/>
                  <a:gd name="connsiteY0" fmla="*/ 60 h 361740"/>
                  <a:gd name="connsiteX1" fmla="*/ 1663525 w 1846886"/>
                  <a:gd name="connsiteY1" fmla="*/ 98719 h 361740"/>
                  <a:gd name="connsiteX2" fmla="*/ 1816470 w 1846886"/>
                  <a:gd name="connsiteY2" fmla="*/ 256481 h 361740"/>
                  <a:gd name="connsiteX3" fmla="*/ 1240615 w 1846886"/>
                  <a:gd name="connsiteY3" fmla="*/ 360015 h 361740"/>
                  <a:gd name="connsiteX4" fmla="*/ 204839 w 1846886"/>
                  <a:gd name="connsiteY4" fmla="*/ 308722 h 361740"/>
                  <a:gd name="connsiteX5" fmla="*/ 50807 w 1846886"/>
                  <a:gd name="connsiteY5" fmla="*/ 152088 h 361740"/>
                  <a:gd name="connsiteX6" fmla="*/ 834578 w 1846886"/>
                  <a:gd name="connsiteY6" fmla="*/ 58584 h 361740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46127"/>
                  <a:gd name="connsiteY0" fmla="*/ 114 h 327488"/>
                  <a:gd name="connsiteX1" fmla="*/ 1663525 w 1846127"/>
                  <a:gd name="connsiteY1" fmla="*/ 64467 h 327488"/>
                  <a:gd name="connsiteX2" fmla="*/ 1816470 w 1846127"/>
                  <a:gd name="connsiteY2" fmla="*/ 222229 h 327488"/>
                  <a:gd name="connsiteX3" fmla="*/ 1240615 w 1846127"/>
                  <a:gd name="connsiteY3" fmla="*/ 325763 h 327488"/>
                  <a:gd name="connsiteX4" fmla="*/ 204839 w 1846127"/>
                  <a:gd name="connsiteY4" fmla="*/ 274470 h 327488"/>
                  <a:gd name="connsiteX5" fmla="*/ 50807 w 1846127"/>
                  <a:gd name="connsiteY5" fmla="*/ 117836 h 327488"/>
                  <a:gd name="connsiteX6" fmla="*/ 834578 w 1846127"/>
                  <a:gd name="connsiteY6" fmla="*/ 24332 h 327488"/>
                  <a:gd name="connsiteX0" fmla="*/ 816617 w 1868398"/>
                  <a:gd name="connsiteY0" fmla="*/ 111 h 327719"/>
                  <a:gd name="connsiteX1" fmla="*/ 1663525 w 1868398"/>
                  <a:gd name="connsiteY1" fmla="*/ 64464 h 327719"/>
                  <a:gd name="connsiteX2" fmla="*/ 1842595 w 1868398"/>
                  <a:gd name="connsiteY2" fmla="*/ 217652 h 327719"/>
                  <a:gd name="connsiteX3" fmla="*/ 1240615 w 1868398"/>
                  <a:gd name="connsiteY3" fmla="*/ 325760 h 327719"/>
                  <a:gd name="connsiteX4" fmla="*/ 204839 w 1868398"/>
                  <a:gd name="connsiteY4" fmla="*/ 274467 h 327719"/>
                  <a:gd name="connsiteX5" fmla="*/ 50807 w 1868398"/>
                  <a:gd name="connsiteY5" fmla="*/ 117833 h 327719"/>
                  <a:gd name="connsiteX6" fmla="*/ 834578 w 1868398"/>
                  <a:gd name="connsiteY6" fmla="*/ 24329 h 327719"/>
                  <a:gd name="connsiteX0" fmla="*/ 816617 w 1838918"/>
                  <a:gd name="connsiteY0" fmla="*/ 111 h 327719"/>
                  <a:gd name="connsiteX1" fmla="*/ 1663525 w 1838918"/>
                  <a:gd name="connsiteY1" fmla="*/ 64464 h 327719"/>
                  <a:gd name="connsiteX2" fmla="*/ 1807760 w 1838918"/>
                  <a:gd name="connsiteY2" fmla="*/ 217652 h 327719"/>
                  <a:gd name="connsiteX3" fmla="*/ 1240615 w 1838918"/>
                  <a:gd name="connsiteY3" fmla="*/ 325760 h 327719"/>
                  <a:gd name="connsiteX4" fmla="*/ 204839 w 1838918"/>
                  <a:gd name="connsiteY4" fmla="*/ 274467 h 327719"/>
                  <a:gd name="connsiteX5" fmla="*/ 50807 w 1838918"/>
                  <a:gd name="connsiteY5" fmla="*/ 117833 h 327719"/>
                  <a:gd name="connsiteX6" fmla="*/ 834578 w 1838918"/>
                  <a:gd name="connsiteY6" fmla="*/ 24329 h 327719"/>
                  <a:gd name="connsiteX0" fmla="*/ 812194 w 1844088"/>
                  <a:gd name="connsiteY0" fmla="*/ 111 h 325541"/>
                  <a:gd name="connsiteX1" fmla="*/ 1659102 w 1844088"/>
                  <a:gd name="connsiteY1" fmla="*/ 64464 h 325541"/>
                  <a:gd name="connsiteX2" fmla="*/ 1803337 w 1844088"/>
                  <a:gd name="connsiteY2" fmla="*/ 217652 h 325541"/>
                  <a:gd name="connsiteX3" fmla="*/ 1105564 w 1844088"/>
                  <a:gd name="connsiteY3" fmla="*/ 323473 h 325541"/>
                  <a:gd name="connsiteX4" fmla="*/ 200416 w 1844088"/>
                  <a:gd name="connsiteY4" fmla="*/ 274467 h 325541"/>
                  <a:gd name="connsiteX5" fmla="*/ 46384 w 1844088"/>
                  <a:gd name="connsiteY5" fmla="*/ 117833 h 325541"/>
                  <a:gd name="connsiteX6" fmla="*/ 830155 w 1844088"/>
                  <a:gd name="connsiteY6" fmla="*/ 24329 h 325541"/>
                  <a:gd name="connsiteX0" fmla="*/ 812194 w 1844088"/>
                  <a:gd name="connsiteY0" fmla="*/ 111 h 324879"/>
                  <a:gd name="connsiteX1" fmla="*/ 1659102 w 1844088"/>
                  <a:gd name="connsiteY1" fmla="*/ 64464 h 324879"/>
                  <a:gd name="connsiteX2" fmla="*/ 1803337 w 1844088"/>
                  <a:gd name="connsiteY2" fmla="*/ 217652 h 324879"/>
                  <a:gd name="connsiteX3" fmla="*/ 1105564 w 1844088"/>
                  <a:gd name="connsiteY3" fmla="*/ 323473 h 324879"/>
                  <a:gd name="connsiteX4" fmla="*/ 200416 w 1844088"/>
                  <a:gd name="connsiteY4" fmla="*/ 267606 h 324879"/>
                  <a:gd name="connsiteX5" fmla="*/ 46384 w 1844088"/>
                  <a:gd name="connsiteY5" fmla="*/ 117833 h 324879"/>
                  <a:gd name="connsiteX6" fmla="*/ 830155 w 1844088"/>
                  <a:gd name="connsiteY6" fmla="*/ 24329 h 324879"/>
                  <a:gd name="connsiteX0" fmla="*/ 810912 w 1842806"/>
                  <a:gd name="connsiteY0" fmla="*/ 111 h 324879"/>
                  <a:gd name="connsiteX1" fmla="*/ 1657820 w 1842806"/>
                  <a:gd name="connsiteY1" fmla="*/ 64464 h 324879"/>
                  <a:gd name="connsiteX2" fmla="*/ 1802055 w 1842806"/>
                  <a:gd name="connsiteY2" fmla="*/ 217652 h 324879"/>
                  <a:gd name="connsiteX3" fmla="*/ 1104282 w 1842806"/>
                  <a:gd name="connsiteY3" fmla="*/ 323473 h 324879"/>
                  <a:gd name="connsiteX4" fmla="*/ 199134 w 1842806"/>
                  <a:gd name="connsiteY4" fmla="*/ 267606 h 324879"/>
                  <a:gd name="connsiteX5" fmla="*/ 45102 w 1842806"/>
                  <a:gd name="connsiteY5" fmla="*/ 117833 h 324879"/>
                  <a:gd name="connsiteX6" fmla="*/ 811456 w 1842806"/>
                  <a:gd name="connsiteY6" fmla="*/ 24329 h 324879"/>
                  <a:gd name="connsiteX0" fmla="*/ 808502 w 1846164"/>
                  <a:gd name="connsiteY0" fmla="*/ 111 h 320460"/>
                  <a:gd name="connsiteX1" fmla="*/ 1655410 w 1846164"/>
                  <a:gd name="connsiteY1" fmla="*/ 64464 h 320460"/>
                  <a:gd name="connsiteX2" fmla="*/ 1799645 w 1846164"/>
                  <a:gd name="connsiteY2" fmla="*/ 217652 h 320460"/>
                  <a:gd name="connsiteX3" fmla="*/ 1023495 w 1846164"/>
                  <a:gd name="connsiteY3" fmla="*/ 318899 h 320460"/>
                  <a:gd name="connsiteX4" fmla="*/ 196724 w 1846164"/>
                  <a:gd name="connsiteY4" fmla="*/ 267606 h 320460"/>
                  <a:gd name="connsiteX5" fmla="*/ 42692 w 1846164"/>
                  <a:gd name="connsiteY5" fmla="*/ 117833 h 320460"/>
                  <a:gd name="connsiteX6" fmla="*/ 809046 w 1846164"/>
                  <a:gd name="connsiteY6" fmla="*/ 24329 h 320460"/>
                  <a:gd name="connsiteX0" fmla="*/ 809551 w 1844649"/>
                  <a:gd name="connsiteY0" fmla="*/ 111 h 329325"/>
                  <a:gd name="connsiteX1" fmla="*/ 1656459 w 1844649"/>
                  <a:gd name="connsiteY1" fmla="*/ 64464 h 329325"/>
                  <a:gd name="connsiteX2" fmla="*/ 1800694 w 1844649"/>
                  <a:gd name="connsiteY2" fmla="*/ 217652 h 329325"/>
                  <a:gd name="connsiteX3" fmla="*/ 1059378 w 1844649"/>
                  <a:gd name="connsiteY3" fmla="*/ 328047 h 329325"/>
                  <a:gd name="connsiteX4" fmla="*/ 197773 w 1844649"/>
                  <a:gd name="connsiteY4" fmla="*/ 267606 h 329325"/>
                  <a:gd name="connsiteX5" fmla="*/ 43741 w 1844649"/>
                  <a:gd name="connsiteY5" fmla="*/ 117833 h 329325"/>
                  <a:gd name="connsiteX6" fmla="*/ 810095 w 1844649"/>
                  <a:gd name="connsiteY6" fmla="*/ 24329 h 329325"/>
                  <a:gd name="connsiteX0" fmla="*/ 814746 w 1849844"/>
                  <a:gd name="connsiteY0" fmla="*/ 111 h 329325"/>
                  <a:gd name="connsiteX1" fmla="*/ 1661654 w 1849844"/>
                  <a:gd name="connsiteY1" fmla="*/ 64464 h 329325"/>
                  <a:gd name="connsiteX2" fmla="*/ 1805889 w 1849844"/>
                  <a:gd name="connsiteY2" fmla="*/ 217652 h 329325"/>
                  <a:gd name="connsiteX3" fmla="*/ 1064573 w 1849844"/>
                  <a:gd name="connsiteY3" fmla="*/ 328047 h 329325"/>
                  <a:gd name="connsiteX4" fmla="*/ 185551 w 1849844"/>
                  <a:gd name="connsiteY4" fmla="*/ 267606 h 329325"/>
                  <a:gd name="connsiteX5" fmla="*/ 48936 w 1849844"/>
                  <a:gd name="connsiteY5" fmla="*/ 117833 h 329325"/>
                  <a:gd name="connsiteX6" fmla="*/ 815290 w 1849844"/>
                  <a:gd name="connsiteY6" fmla="*/ 24329 h 329325"/>
                  <a:gd name="connsiteX0" fmla="*/ 821714 w 1856812"/>
                  <a:gd name="connsiteY0" fmla="*/ 111 h 329348"/>
                  <a:gd name="connsiteX1" fmla="*/ 1668622 w 1856812"/>
                  <a:gd name="connsiteY1" fmla="*/ 64464 h 329348"/>
                  <a:gd name="connsiteX2" fmla="*/ 1812857 w 1856812"/>
                  <a:gd name="connsiteY2" fmla="*/ 217652 h 329348"/>
                  <a:gd name="connsiteX3" fmla="*/ 1071541 w 1856812"/>
                  <a:gd name="connsiteY3" fmla="*/ 328047 h 329348"/>
                  <a:gd name="connsiteX4" fmla="*/ 192519 w 1856812"/>
                  <a:gd name="connsiteY4" fmla="*/ 267606 h 329348"/>
                  <a:gd name="connsiteX5" fmla="*/ 47196 w 1856812"/>
                  <a:gd name="connsiteY5" fmla="*/ 113259 h 329348"/>
                  <a:gd name="connsiteX6" fmla="*/ 822258 w 1856812"/>
                  <a:gd name="connsiteY6" fmla="*/ 24329 h 329348"/>
                  <a:gd name="connsiteX0" fmla="*/ 821714 w 1856812"/>
                  <a:gd name="connsiteY0" fmla="*/ 111 h 327124"/>
                  <a:gd name="connsiteX1" fmla="*/ 1668622 w 1856812"/>
                  <a:gd name="connsiteY1" fmla="*/ 64464 h 327124"/>
                  <a:gd name="connsiteX2" fmla="*/ 1812857 w 1856812"/>
                  <a:gd name="connsiteY2" fmla="*/ 217652 h 327124"/>
                  <a:gd name="connsiteX3" fmla="*/ 1071541 w 1856812"/>
                  <a:gd name="connsiteY3" fmla="*/ 325760 h 327124"/>
                  <a:gd name="connsiteX4" fmla="*/ 192519 w 1856812"/>
                  <a:gd name="connsiteY4" fmla="*/ 267606 h 327124"/>
                  <a:gd name="connsiteX5" fmla="*/ 47196 w 1856812"/>
                  <a:gd name="connsiteY5" fmla="*/ 113259 h 327124"/>
                  <a:gd name="connsiteX6" fmla="*/ 822258 w 1856812"/>
                  <a:gd name="connsiteY6" fmla="*/ 24329 h 327124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24329 h 326565"/>
                  <a:gd name="connsiteX0" fmla="*/ 821714 w 1856812"/>
                  <a:gd name="connsiteY0" fmla="*/ 111 h 326565"/>
                  <a:gd name="connsiteX1" fmla="*/ 1668622 w 1856812"/>
                  <a:gd name="connsiteY1" fmla="*/ 64464 h 326565"/>
                  <a:gd name="connsiteX2" fmla="*/ 1812857 w 1856812"/>
                  <a:gd name="connsiteY2" fmla="*/ 217652 h 326565"/>
                  <a:gd name="connsiteX3" fmla="*/ 1071541 w 1856812"/>
                  <a:gd name="connsiteY3" fmla="*/ 325760 h 326565"/>
                  <a:gd name="connsiteX4" fmla="*/ 192519 w 1856812"/>
                  <a:gd name="connsiteY4" fmla="*/ 267606 h 326565"/>
                  <a:gd name="connsiteX5" fmla="*/ 47196 w 1856812"/>
                  <a:gd name="connsiteY5" fmla="*/ 113259 h 326565"/>
                  <a:gd name="connsiteX6" fmla="*/ 822258 w 1856812"/>
                  <a:gd name="connsiteY6" fmla="*/ 17468 h 326565"/>
                  <a:gd name="connsiteX0" fmla="*/ 807886 w 1842984"/>
                  <a:gd name="connsiteY0" fmla="*/ 111 h 326591"/>
                  <a:gd name="connsiteX1" fmla="*/ 1654794 w 1842984"/>
                  <a:gd name="connsiteY1" fmla="*/ 64464 h 326591"/>
                  <a:gd name="connsiteX2" fmla="*/ 1799029 w 1842984"/>
                  <a:gd name="connsiteY2" fmla="*/ 217652 h 326591"/>
                  <a:gd name="connsiteX3" fmla="*/ 1057713 w 1842984"/>
                  <a:gd name="connsiteY3" fmla="*/ 325760 h 326591"/>
                  <a:gd name="connsiteX4" fmla="*/ 178691 w 1842984"/>
                  <a:gd name="connsiteY4" fmla="*/ 267606 h 326591"/>
                  <a:gd name="connsiteX5" fmla="*/ 50785 w 1842984"/>
                  <a:gd name="connsiteY5" fmla="*/ 106398 h 326591"/>
                  <a:gd name="connsiteX6" fmla="*/ 808430 w 1842984"/>
                  <a:gd name="connsiteY6" fmla="*/ 17468 h 326591"/>
                  <a:gd name="connsiteX0" fmla="*/ 807886 w 1842984"/>
                  <a:gd name="connsiteY0" fmla="*/ 111 h 331081"/>
                  <a:gd name="connsiteX1" fmla="*/ 1654794 w 1842984"/>
                  <a:gd name="connsiteY1" fmla="*/ 64464 h 331081"/>
                  <a:gd name="connsiteX2" fmla="*/ 1799029 w 1842984"/>
                  <a:gd name="connsiteY2" fmla="*/ 217652 h 331081"/>
                  <a:gd name="connsiteX3" fmla="*/ 1057713 w 1842984"/>
                  <a:gd name="connsiteY3" fmla="*/ 330334 h 331081"/>
                  <a:gd name="connsiteX4" fmla="*/ 178691 w 1842984"/>
                  <a:gd name="connsiteY4" fmla="*/ 267606 h 331081"/>
                  <a:gd name="connsiteX5" fmla="*/ 50785 w 1842984"/>
                  <a:gd name="connsiteY5" fmla="*/ 106398 h 331081"/>
                  <a:gd name="connsiteX6" fmla="*/ 808430 w 1842984"/>
                  <a:gd name="connsiteY6" fmla="*/ 17468 h 331081"/>
                  <a:gd name="connsiteX0" fmla="*/ 807886 w 1842984"/>
                  <a:gd name="connsiteY0" fmla="*/ 111 h 331975"/>
                  <a:gd name="connsiteX1" fmla="*/ 1654794 w 1842984"/>
                  <a:gd name="connsiteY1" fmla="*/ 64464 h 331975"/>
                  <a:gd name="connsiteX2" fmla="*/ 1799029 w 1842984"/>
                  <a:gd name="connsiteY2" fmla="*/ 217652 h 331975"/>
                  <a:gd name="connsiteX3" fmla="*/ 1057713 w 1842984"/>
                  <a:gd name="connsiteY3" fmla="*/ 330334 h 331975"/>
                  <a:gd name="connsiteX4" fmla="*/ 178691 w 1842984"/>
                  <a:gd name="connsiteY4" fmla="*/ 272180 h 331975"/>
                  <a:gd name="connsiteX5" fmla="*/ 50785 w 1842984"/>
                  <a:gd name="connsiteY5" fmla="*/ 106398 h 331975"/>
                  <a:gd name="connsiteX6" fmla="*/ 808430 w 1842984"/>
                  <a:gd name="connsiteY6" fmla="*/ 17468 h 331975"/>
                  <a:gd name="connsiteX0" fmla="*/ 807886 w 1835963"/>
                  <a:gd name="connsiteY0" fmla="*/ 123 h 331107"/>
                  <a:gd name="connsiteX1" fmla="*/ 1654794 w 1835963"/>
                  <a:gd name="connsiteY1" fmla="*/ 64476 h 331107"/>
                  <a:gd name="connsiteX2" fmla="*/ 1790320 w 1835963"/>
                  <a:gd name="connsiteY2" fmla="*/ 238247 h 331107"/>
                  <a:gd name="connsiteX3" fmla="*/ 1057713 w 1835963"/>
                  <a:gd name="connsiteY3" fmla="*/ 330346 h 331107"/>
                  <a:gd name="connsiteX4" fmla="*/ 178691 w 1835963"/>
                  <a:gd name="connsiteY4" fmla="*/ 272192 h 331107"/>
                  <a:gd name="connsiteX5" fmla="*/ 50785 w 1835963"/>
                  <a:gd name="connsiteY5" fmla="*/ 106410 h 331107"/>
                  <a:gd name="connsiteX6" fmla="*/ 808430 w 1835963"/>
                  <a:gd name="connsiteY6" fmla="*/ 17480 h 331107"/>
                  <a:gd name="connsiteX0" fmla="*/ 807886 w 1842984"/>
                  <a:gd name="connsiteY0" fmla="*/ 121 h 331283"/>
                  <a:gd name="connsiteX1" fmla="*/ 1654794 w 1842984"/>
                  <a:gd name="connsiteY1" fmla="*/ 64474 h 331283"/>
                  <a:gd name="connsiteX2" fmla="*/ 1799029 w 1842984"/>
                  <a:gd name="connsiteY2" fmla="*/ 233671 h 331283"/>
                  <a:gd name="connsiteX3" fmla="*/ 1057713 w 1842984"/>
                  <a:gd name="connsiteY3" fmla="*/ 330344 h 331283"/>
                  <a:gd name="connsiteX4" fmla="*/ 178691 w 1842984"/>
                  <a:gd name="connsiteY4" fmla="*/ 272190 h 331283"/>
                  <a:gd name="connsiteX5" fmla="*/ 50785 w 1842984"/>
                  <a:gd name="connsiteY5" fmla="*/ 106408 h 331283"/>
                  <a:gd name="connsiteX6" fmla="*/ 808430 w 1842984"/>
                  <a:gd name="connsiteY6" fmla="*/ 17478 h 331283"/>
                  <a:gd name="connsiteX0" fmla="*/ 804739 w 1839837"/>
                  <a:gd name="connsiteY0" fmla="*/ 121 h 331263"/>
                  <a:gd name="connsiteX1" fmla="*/ 1651647 w 1839837"/>
                  <a:gd name="connsiteY1" fmla="*/ 64474 h 331263"/>
                  <a:gd name="connsiteX2" fmla="*/ 1795882 w 1839837"/>
                  <a:gd name="connsiteY2" fmla="*/ 233671 h 331263"/>
                  <a:gd name="connsiteX3" fmla="*/ 1054566 w 1839837"/>
                  <a:gd name="connsiteY3" fmla="*/ 330344 h 331263"/>
                  <a:gd name="connsiteX4" fmla="*/ 175544 w 1839837"/>
                  <a:gd name="connsiteY4" fmla="*/ 272190 h 331263"/>
                  <a:gd name="connsiteX5" fmla="*/ 51681 w 1839837"/>
                  <a:gd name="connsiteY5" fmla="*/ 111076 h 331263"/>
                  <a:gd name="connsiteX6" fmla="*/ 805283 w 1839837"/>
                  <a:gd name="connsiteY6" fmla="*/ 17478 h 331263"/>
                  <a:gd name="connsiteX0" fmla="*/ 805038 w 1840136"/>
                  <a:gd name="connsiteY0" fmla="*/ 121 h 331263"/>
                  <a:gd name="connsiteX1" fmla="*/ 1651946 w 1840136"/>
                  <a:gd name="connsiteY1" fmla="*/ 64474 h 331263"/>
                  <a:gd name="connsiteX2" fmla="*/ 1796181 w 1840136"/>
                  <a:gd name="connsiteY2" fmla="*/ 233671 h 331263"/>
                  <a:gd name="connsiteX3" fmla="*/ 1054865 w 1840136"/>
                  <a:gd name="connsiteY3" fmla="*/ 330344 h 331263"/>
                  <a:gd name="connsiteX4" fmla="*/ 175843 w 1840136"/>
                  <a:gd name="connsiteY4" fmla="*/ 272190 h 331263"/>
                  <a:gd name="connsiteX5" fmla="*/ 51980 w 1840136"/>
                  <a:gd name="connsiteY5" fmla="*/ 111076 h 331263"/>
                  <a:gd name="connsiteX6" fmla="*/ 809626 w 1840136"/>
                  <a:gd name="connsiteY6" fmla="*/ 20979 h 331263"/>
                  <a:gd name="connsiteX0" fmla="*/ 811847 w 1834464"/>
                  <a:gd name="connsiteY0" fmla="*/ 121 h 281996"/>
                  <a:gd name="connsiteX1" fmla="*/ 1658755 w 1834464"/>
                  <a:gd name="connsiteY1" fmla="*/ 64474 h 281996"/>
                  <a:gd name="connsiteX2" fmla="*/ 1802990 w 1834464"/>
                  <a:gd name="connsiteY2" fmla="*/ 233671 h 281996"/>
                  <a:gd name="connsiteX3" fmla="*/ 1231517 w 1834464"/>
                  <a:gd name="connsiteY3" fmla="*/ 260906 h 281996"/>
                  <a:gd name="connsiteX4" fmla="*/ 182652 w 1834464"/>
                  <a:gd name="connsiteY4" fmla="*/ 272190 h 281996"/>
                  <a:gd name="connsiteX5" fmla="*/ 58789 w 1834464"/>
                  <a:gd name="connsiteY5" fmla="*/ 111076 h 281996"/>
                  <a:gd name="connsiteX6" fmla="*/ 816435 w 1834464"/>
                  <a:gd name="connsiteY6" fmla="*/ 20979 h 281996"/>
                  <a:gd name="connsiteX0" fmla="*/ 753090 w 1775709"/>
                  <a:gd name="connsiteY0" fmla="*/ 121 h 275438"/>
                  <a:gd name="connsiteX1" fmla="*/ 1599998 w 1775709"/>
                  <a:gd name="connsiteY1" fmla="*/ 64474 h 275438"/>
                  <a:gd name="connsiteX2" fmla="*/ 1744233 w 1775709"/>
                  <a:gd name="connsiteY2" fmla="*/ 233671 h 275438"/>
                  <a:gd name="connsiteX3" fmla="*/ 1172760 w 1775709"/>
                  <a:gd name="connsiteY3" fmla="*/ 260906 h 275438"/>
                  <a:gd name="connsiteX4" fmla="*/ 782036 w 1775709"/>
                  <a:gd name="connsiteY4" fmla="*/ 264021 h 275438"/>
                  <a:gd name="connsiteX5" fmla="*/ 32 w 1775709"/>
                  <a:gd name="connsiteY5" fmla="*/ 111076 h 275438"/>
                  <a:gd name="connsiteX6" fmla="*/ 757678 w 1775709"/>
                  <a:gd name="connsiteY6" fmla="*/ 20979 h 275438"/>
                  <a:gd name="connsiteX0" fmla="*/ 753057 w 1775675"/>
                  <a:gd name="connsiteY0" fmla="*/ 121 h 275438"/>
                  <a:gd name="connsiteX1" fmla="*/ 1599965 w 1775675"/>
                  <a:gd name="connsiteY1" fmla="*/ 64474 h 275438"/>
                  <a:gd name="connsiteX2" fmla="*/ 1744200 w 1775675"/>
                  <a:gd name="connsiteY2" fmla="*/ 233671 h 275438"/>
                  <a:gd name="connsiteX3" fmla="*/ 1172727 w 1775675"/>
                  <a:gd name="connsiteY3" fmla="*/ 260906 h 275438"/>
                  <a:gd name="connsiteX4" fmla="*/ 782003 w 1775675"/>
                  <a:gd name="connsiteY4" fmla="*/ 264021 h 275438"/>
                  <a:gd name="connsiteX5" fmla="*/ -1 w 1775675"/>
                  <a:gd name="connsiteY5" fmla="*/ 111076 h 275438"/>
                  <a:gd name="connsiteX0" fmla="*/ -1 w 1022617"/>
                  <a:gd name="connsiteY0" fmla="*/ 121 h 275438"/>
                  <a:gd name="connsiteX1" fmla="*/ 846907 w 1022617"/>
                  <a:gd name="connsiteY1" fmla="*/ 64474 h 275438"/>
                  <a:gd name="connsiteX2" fmla="*/ 991142 w 1022617"/>
                  <a:gd name="connsiteY2" fmla="*/ 233671 h 275438"/>
                  <a:gd name="connsiteX3" fmla="*/ 419669 w 1022617"/>
                  <a:gd name="connsiteY3" fmla="*/ 260906 h 275438"/>
                  <a:gd name="connsiteX4" fmla="*/ 28945 w 1022617"/>
                  <a:gd name="connsiteY4" fmla="*/ 264021 h 275438"/>
                  <a:gd name="connsiteX0" fmla="*/ 0 w 947963"/>
                  <a:gd name="connsiteY0" fmla="*/ 111 h 276074"/>
                  <a:gd name="connsiteX1" fmla="*/ 846908 w 947963"/>
                  <a:gd name="connsiteY1" fmla="*/ 64464 h 276074"/>
                  <a:gd name="connsiteX2" fmla="*/ 884990 w 947963"/>
                  <a:gd name="connsiteY2" fmla="*/ 217323 h 276074"/>
                  <a:gd name="connsiteX3" fmla="*/ 419670 w 947963"/>
                  <a:gd name="connsiteY3" fmla="*/ 260896 h 276074"/>
                  <a:gd name="connsiteX4" fmla="*/ 28946 w 947963"/>
                  <a:gd name="connsiteY4" fmla="*/ 264011 h 276074"/>
                  <a:gd name="connsiteX0" fmla="*/ 0 w 943603"/>
                  <a:gd name="connsiteY0" fmla="*/ 111 h 278132"/>
                  <a:gd name="connsiteX1" fmla="*/ 846908 w 943603"/>
                  <a:gd name="connsiteY1" fmla="*/ 64464 h 278132"/>
                  <a:gd name="connsiteX2" fmla="*/ 884990 w 943603"/>
                  <a:gd name="connsiteY2" fmla="*/ 217323 h 278132"/>
                  <a:gd name="connsiteX3" fmla="*/ 490438 w 943603"/>
                  <a:gd name="connsiteY3" fmla="*/ 267023 h 278132"/>
                  <a:gd name="connsiteX4" fmla="*/ 28946 w 943603"/>
                  <a:gd name="connsiteY4" fmla="*/ 264011 h 278132"/>
                  <a:gd name="connsiteX0" fmla="*/ 0 w 943604"/>
                  <a:gd name="connsiteY0" fmla="*/ 111 h 285562"/>
                  <a:gd name="connsiteX1" fmla="*/ 846908 w 943604"/>
                  <a:gd name="connsiteY1" fmla="*/ 64464 h 285562"/>
                  <a:gd name="connsiteX2" fmla="*/ 884990 w 943604"/>
                  <a:gd name="connsiteY2" fmla="*/ 217323 h 285562"/>
                  <a:gd name="connsiteX3" fmla="*/ 490438 w 943604"/>
                  <a:gd name="connsiteY3" fmla="*/ 267023 h 285562"/>
                  <a:gd name="connsiteX4" fmla="*/ 57253 w 943604"/>
                  <a:gd name="connsiteY4" fmla="*/ 274223 h 285562"/>
                  <a:gd name="connsiteX0" fmla="*/ 0 w 943604"/>
                  <a:gd name="connsiteY0" fmla="*/ 111 h 267023"/>
                  <a:gd name="connsiteX1" fmla="*/ 846908 w 943604"/>
                  <a:gd name="connsiteY1" fmla="*/ 64464 h 267023"/>
                  <a:gd name="connsiteX2" fmla="*/ 884990 w 943604"/>
                  <a:gd name="connsiteY2" fmla="*/ 217323 h 267023"/>
                  <a:gd name="connsiteX3" fmla="*/ 490438 w 943604"/>
                  <a:gd name="connsiteY3" fmla="*/ 267023 h 267023"/>
                  <a:gd name="connsiteX0" fmla="*/ 0 w 970277"/>
                  <a:gd name="connsiteY0" fmla="*/ 111 h 273150"/>
                  <a:gd name="connsiteX1" fmla="*/ 846908 w 970277"/>
                  <a:gd name="connsiteY1" fmla="*/ 64464 h 273150"/>
                  <a:gd name="connsiteX2" fmla="*/ 884990 w 970277"/>
                  <a:gd name="connsiteY2" fmla="*/ 217323 h 273150"/>
                  <a:gd name="connsiteX3" fmla="*/ 79985 w 970277"/>
                  <a:gd name="connsiteY3" fmla="*/ 273150 h 273150"/>
                  <a:gd name="connsiteX0" fmla="*/ 0 w 931267"/>
                  <a:gd name="connsiteY0" fmla="*/ 115 h 273154"/>
                  <a:gd name="connsiteX1" fmla="*/ 846908 w 931267"/>
                  <a:gd name="connsiteY1" fmla="*/ 64468 h 273154"/>
                  <a:gd name="connsiteX2" fmla="*/ 814222 w 931267"/>
                  <a:gd name="connsiteY2" fmla="*/ 225496 h 273154"/>
                  <a:gd name="connsiteX3" fmla="*/ 79985 w 931267"/>
                  <a:gd name="connsiteY3" fmla="*/ 273154 h 273154"/>
                  <a:gd name="connsiteX0" fmla="*/ 0 w 931266"/>
                  <a:gd name="connsiteY0" fmla="*/ 115 h 273181"/>
                  <a:gd name="connsiteX1" fmla="*/ 846908 w 931266"/>
                  <a:gd name="connsiteY1" fmla="*/ 64468 h 273181"/>
                  <a:gd name="connsiteX2" fmla="*/ 814222 w 931266"/>
                  <a:gd name="connsiteY2" fmla="*/ 225496 h 273181"/>
                  <a:gd name="connsiteX3" fmla="*/ 79985 w 931266"/>
                  <a:gd name="connsiteY3" fmla="*/ 273154 h 273181"/>
                  <a:gd name="connsiteX0" fmla="*/ 0 w 949313"/>
                  <a:gd name="connsiteY0" fmla="*/ 114 h 273177"/>
                  <a:gd name="connsiteX1" fmla="*/ 846908 w 949313"/>
                  <a:gd name="connsiteY1" fmla="*/ 64467 h 273177"/>
                  <a:gd name="connsiteX2" fmla="*/ 849605 w 949313"/>
                  <a:gd name="connsiteY2" fmla="*/ 223452 h 273177"/>
                  <a:gd name="connsiteX3" fmla="*/ 79985 w 949313"/>
                  <a:gd name="connsiteY3" fmla="*/ 273153 h 273177"/>
                  <a:gd name="connsiteX0" fmla="*/ 0 w 941436"/>
                  <a:gd name="connsiteY0" fmla="*/ 101 h 273163"/>
                  <a:gd name="connsiteX1" fmla="*/ 832754 w 941436"/>
                  <a:gd name="connsiteY1" fmla="*/ 68539 h 273163"/>
                  <a:gd name="connsiteX2" fmla="*/ 849605 w 941436"/>
                  <a:gd name="connsiteY2" fmla="*/ 223439 h 273163"/>
                  <a:gd name="connsiteX3" fmla="*/ 79985 w 941436"/>
                  <a:gd name="connsiteY3" fmla="*/ 273140 h 273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1436" h="273163">
                    <a:moveTo>
                      <a:pt x="0" y="101"/>
                    </a:moveTo>
                    <a:cubicBezTo>
                      <a:pt x="363583" y="-2076"/>
                      <a:pt x="691153" y="31316"/>
                      <a:pt x="832754" y="68539"/>
                    </a:cubicBezTo>
                    <a:cubicBezTo>
                      <a:pt x="974355" y="105762"/>
                      <a:pt x="975066" y="189339"/>
                      <a:pt x="849605" y="223439"/>
                    </a:cubicBezTo>
                    <a:cubicBezTo>
                      <a:pt x="724144" y="257539"/>
                      <a:pt x="380708" y="273869"/>
                      <a:pt x="79985" y="27314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059145" y="779501"/>
            <a:ext cx="4077033" cy="3168098"/>
            <a:chOff x="7059145" y="779501"/>
            <a:chExt cx="4077033" cy="3168098"/>
          </a:xfrm>
        </p:grpSpPr>
        <p:sp>
          <p:nvSpPr>
            <p:cNvPr id="33" name="TextBox 156"/>
            <p:cNvSpPr txBox="1">
              <a:spLocks noChangeArrowheads="1"/>
            </p:cNvSpPr>
            <p:nvPr/>
          </p:nvSpPr>
          <p:spPr bwMode="auto">
            <a:xfrm>
              <a:off x="9240971" y="1944426"/>
              <a:ext cx="1253490" cy="33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sk-SK" altLang="zh-CN" sz="1600" dirty="0" err="1"/>
                <a:t>local</a:t>
              </a:r>
              <a:r>
                <a:rPr lang="sk-SK" altLang="zh-CN" sz="1600" dirty="0"/>
                <a:t> </a:t>
              </a:r>
              <a:r>
                <a:rPr lang="sk-SK" altLang="zh-CN" sz="1600" dirty="0" err="1"/>
                <a:t>values</a:t>
              </a:r>
              <a:endParaRPr lang="sk-SK" altLang="zh-CN" sz="1600" dirty="0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V="1">
              <a:off x="7059145" y="2912899"/>
              <a:ext cx="1293260" cy="1248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62" t="29000" r="42911" b="15351"/>
            <a:stretch/>
          </p:blipFill>
          <p:spPr>
            <a:xfrm flipH="1">
              <a:off x="8593572" y="2042970"/>
              <a:ext cx="215746" cy="190462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9315162" y="2505233"/>
                  <a:ext cx="511871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15162" y="2505233"/>
                  <a:ext cx="511871" cy="55399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9524" t="-24176" r="-51190" b="-32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TextBox 123"/>
            <p:cNvSpPr txBox="1">
              <a:spLocks noChangeArrowheads="1"/>
            </p:cNvSpPr>
            <p:nvPr/>
          </p:nvSpPr>
          <p:spPr bwMode="auto">
            <a:xfrm>
              <a:off x="8835805" y="779501"/>
              <a:ext cx="230037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2000" dirty="0">
                  <a:latin typeface="+mn-lt"/>
                </a:rPr>
                <a:t>Modelling of AC loss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501003" y="4341911"/>
            <a:ext cx="2978251" cy="859146"/>
            <a:chOff x="8501003" y="4341911"/>
            <a:chExt cx="2978251" cy="8591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8501003" y="4341911"/>
                  <a:ext cx="2978251" cy="859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𝑚𝑜𝑑𝑒𝑙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  <m:nary>
                          <m:naryPr>
                            <m:limLoc m:val="undOv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1003" y="4341911"/>
                  <a:ext cx="2978251" cy="8591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ectangle 27"/>
            <p:cNvSpPr/>
            <p:nvPr/>
          </p:nvSpPr>
          <p:spPr>
            <a:xfrm>
              <a:off x="10120793" y="4365474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5729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Introduction</a:t>
            </a:r>
            <a:endParaRPr lang="sk-SK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sp>
        <p:nvSpPr>
          <p:cNvPr id="11" name="TextBox 123"/>
          <p:cNvSpPr txBox="1">
            <a:spLocks noChangeArrowheads="1"/>
          </p:cNvSpPr>
          <p:nvPr/>
        </p:nvSpPr>
        <p:spPr bwMode="auto">
          <a:xfrm>
            <a:off x="5074393" y="779501"/>
            <a:ext cx="26611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Device</a:t>
            </a:r>
          </a:p>
          <a:p>
            <a:pPr eaLnBrk="1" hangingPunct="1"/>
            <a:r>
              <a:rPr lang="en-US" altLang="zh-CN" sz="2000" dirty="0">
                <a:latin typeface="+mn-lt"/>
              </a:rPr>
              <a:t>(e.g. coil from CC tapes)</a:t>
            </a:r>
          </a:p>
        </p:txBody>
      </p:sp>
      <p:sp>
        <p:nvSpPr>
          <p:cNvPr id="33" name="TextBox 156"/>
          <p:cNvSpPr txBox="1">
            <a:spLocks noChangeArrowheads="1"/>
          </p:cNvSpPr>
          <p:nvPr/>
        </p:nvSpPr>
        <p:spPr bwMode="auto">
          <a:xfrm>
            <a:off x="9240971" y="1944426"/>
            <a:ext cx="1253490" cy="33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k-SK" altLang="zh-CN" sz="1600" dirty="0" err="1"/>
              <a:t>local</a:t>
            </a:r>
            <a:r>
              <a:rPr lang="sk-SK" altLang="zh-CN" sz="1600" dirty="0"/>
              <a:t> </a:t>
            </a:r>
            <a:r>
              <a:rPr lang="sk-SK" altLang="zh-CN" sz="1600" dirty="0" err="1"/>
              <a:t>values</a:t>
            </a:r>
            <a:endParaRPr lang="sk-SK" altLang="zh-CN" sz="16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2" t="29000" r="42911" b="15351"/>
          <a:stretch/>
        </p:blipFill>
        <p:spPr>
          <a:xfrm flipH="1">
            <a:off x="8593572" y="2042970"/>
            <a:ext cx="215746" cy="1904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315162" y="2505233"/>
                <a:ext cx="7489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5162" y="2505233"/>
                <a:ext cx="748988" cy="553998"/>
              </a:xfrm>
              <a:prstGeom prst="rect">
                <a:avLst/>
              </a:prstGeom>
              <a:blipFill rotWithShape="0">
                <a:blip r:embed="rId3"/>
                <a:stretch>
                  <a:fillRect l="-7317" t="-24176" r="-34959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123"/>
          <p:cNvSpPr txBox="1">
            <a:spLocks noChangeArrowheads="1"/>
          </p:cNvSpPr>
          <p:nvPr/>
        </p:nvSpPr>
        <p:spPr bwMode="auto">
          <a:xfrm>
            <a:off x="8835805" y="779501"/>
            <a:ext cx="23003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Modelling of AC loss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42938" y="2191226"/>
            <a:ext cx="6513512" cy="1629887"/>
            <a:chOff x="642938" y="2191226"/>
            <a:chExt cx="6513512" cy="1629887"/>
          </a:xfrm>
        </p:grpSpPr>
        <p:sp>
          <p:nvSpPr>
            <p:cNvPr id="28" name="Rectangle 27"/>
            <p:cNvSpPr/>
            <p:nvPr/>
          </p:nvSpPr>
          <p:spPr bwMode="auto">
            <a:xfrm>
              <a:off x="642938" y="2308225"/>
              <a:ext cx="1824037" cy="151288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30" name="Group 38"/>
            <p:cNvGrpSpPr>
              <a:grpSpLocks/>
            </p:cNvGrpSpPr>
            <p:nvPr/>
          </p:nvGrpSpPr>
          <p:grpSpPr bwMode="auto">
            <a:xfrm>
              <a:off x="1218159" y="2624401"/>
              <a:ext cx="745434" cy="792080"/>
              <a:chOff x="2002861" y="2780928"/>
              <a:chExt cx="745455" cy="792088"/>
            </a:xfrm>
          </p:grpSpPr>
          <p:sp>
            <p:nvSpPr>
              <p:cNvPr id="56" name="TextBox 2"/>
              <p:cNvSpPr txBox="1">
                <a:spLocks noChangeArrowheads="1"/>
              </p:cNvSpPr>
              <p:nvPr/>
            </p:nvSpPr>
            <p:spPr bwMode="auto">
              <a:xfrm>
                <a:off x="2172723" y="2780928"/>
                <a:ext cx="503585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zh-CN" sz="4000" dirty="0">
                    <a:sym typeface="Symbol" panose="05050102010706020507" pitchFamily="18" charset="2"/>
                  </a:rPr>
                  <a:t></a:t>
                </a:r>
                <a:endParaRPr lang="en-US" altLang="zh-CN" sz="4000" dirty="0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2002315" y="2852103"/>
                <a:ext cx="746146" cy="72073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cxnSp>
          <p:nvCxnSpPr>
            <p:cNvPr id="31" name="Straight Connector 30"/>
            <p:cNvCxnSpPr/>
            <p:nvPr/>
          </p:nvCxnSpPr>
          <p:spPr bwMode="auto">
            <a:xfrm flipH="1">
              <a:off x="2517775" y="2633663"/>
              <a:ext cx="37496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flipH="1" flipV="1">
              <a:off x="2481263" y="3529013"/>
              <a:ext cx="3630612" cy="26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27"/>
            <p:cNvSpPr txBox="1">
              <a:spLocks noChangeArrowheads="1"/>
            </p:cNvSpPr>
            <p:nvPr/>
          </p:nvSpPr>
          <p:spPr bwMode="auto">
            <a:xfrm>
              <a:off x="4064454" y="3075249"/>
              <a:ext cx="580592" cy="36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sk-SK" altLang="zh-CN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sk-SK" altLang="zh-CN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coil</a:t>
              </a:r>
              <a:endParaRPr lang="en-US" altLang="zh-CN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4578350" y="2655888"/>
              <a:ext cx="1662113" cy="709612"/>
            </a:xfrm>
            <a:custGeom>
              <a:avLst/>
              <a:gdLst>
                <a:gd name="connsiteX0" fmla="*/ 1911350 w 1911350"/>
                <a:gd name="connsiteY0" fmla="*/ 0 h 2476500"/>
                <a:gd name="connsiteX1" fmla="*/ 1282700 w 1911350"/>
                <a:gd name="connsiteY1" fmla="*/ 107950 h 2476500"/>
                <a:gd name="connsiteX2" fmla="*/ 901700 w 1911350"/>
                <a:gd name="connsiteY2" fmla="*/ 247650 h 2476500"/>
                <a:gd name="connsiteX3" fmla="*/ 736600 w 1911350"/>
                <a:gd name="connsiteY3" fmla="*/ 54610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11350 w 1911350"/>
                <a:gd name="connsiteY0" fmla="*/ 0 h 2476500"/>
                <a:gd name="connsiteX1" fmla="*/ 1200150 w 1911350"/>
                <a:gd name="connsiteY1" fmla="*/ 57150 h 2476500"/>
                <a:gd name="connsiteX2" fmla="*/ 901700 w 1911350"/>
                <a:gd name="connsiteY2" fmla="*/ 247650 h 2476500"/>
                <a:gd name="connsiteX3" fmla="*/ 736600 w 1911350"/>
                <a:gd name="connsiteY3" fmla="*/ 54610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11350 w 1911350"/>
                <a:gd name="connsiteY0" fmla="*/ 0 h 2476500"/>
                <a:gd name="connsiteX1" fmla="*/ 1123950 w 1911350"/>
                <a:gd name="connsiteY1" fmla="*/ 95250 h 2476500"/>
                <a:gd name="connsiteX2" fmla="*/ 901700 w 1911350"/>
                <a:gd name="connsiteY2" fmla="*/ 247650 h 2476500"/>
                <a:gd name="connsiteX3" fmla="*/ 736600 w 1911350"/>
                <a:gd name="connsiteY3" fmla="*/ 54610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11350 w 1911350"/>
                <a:gd name="connsiteY0" fmla="*/ 0 h 2476500"/>
                <a:gd name="connsiteX1" fmla="*/ 1123950 w 1911350"/>
                <a:gd name="connsiteY1" fmla="*/ 95250 h 2476500"/>
                <a:gd name="connsiteX2" fmla="*/ 908050 w 1911350"/>
                <a:gd name="connsiteY2" fmla="*/ 285750 h 2476500"/>
                <a:gd name="connsiteX3" fmla="*/ 736600 w 1911350"/>
                <a:gd name="connsiteY3" fmla="*/ 54610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11350 w 1911350"/>
                <a:gd name="connsiteY0" fmla="*/ 0 h 2476500"/>
                <a:gd name="connsiteX1" fmla="*/ 1123950 w 1911350"/>
                <a:gd name="connsiteY1" fmla="*/ 95250 h 2476500"/>
                <a:gd name="connsiteX2" fmla="*/ 908050 w 1911350"/>
                <a:gd name="connsiteY2" fmla="*/ 285750 h 2476500"/>
                <a:gd name="connsiteX3" fmla="*/ 869950 w 1911350"/>
                <a:gd name="connsiteY3" fmla="*/ 66675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11350 w 1911350"/>
                <a:gd name="connsiteY0" fmla="*/ 0 h 2476500"/>
                <a:gd name="connsiteX1" fmla="*/ 1123950 w 1911350"/>
                <a:gd name="connsiteY1" fmla="*/ 95250 h 2476500"/>
                <a:gd name="connsiteX2" fmla="*/ 908050 w 1911350"/>
                <a:gd name="connsiteY2" fmla="*/ 285750 h 2476500"/>
                <a:gd name="connsiteX3" fmla="*/ 869950 w 1911350"/>
                <a:gd name="connsiteY3" fmla="*/ 666750 h 2476500"/>
                <a:gd name="connsiteX4" fmla="*/ 838200 w 1911350"/>
                <a:gd name="connsiteY4" fmla="*/ 99695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81200 w 1981200"/>
                <a:gd name="connsiteY0" fmla="*/ 0 h 2230163"/>
                <a:gd name="connsiteX1" fmla="*/ 1193800 w 1981200"/>
                <a:gd name="connsiteY1" fmla="*/ 95250 h 2230163"/>
                <a:gd name="connsiteX2" fmla="*/ 977900 w 1981200"/>
                <a:gd name="connsiteY2" fmla="*/ 285750 h 2230163"/>
                <a:gd name="connsiteX3" fmla="*/ 939800 w 1981200"/>
                <a:gd name="connsiteY3" fmla="*/ 666750 h 2230163"/>
                <a:gd name="connsiteX4" fmla="*/ 908050 w 1981200"/>
                <a:gd name="connsiteY4" fmla="*/ 996950 h 2230163"/>
                <a:gd name="connsiteX5" fmla="*/ 679450 w 1981200"/>
                <a:gd name="connsiteY5" fmla="*/ 1555750 h 2230163"/>
                <a:gd name="connsiteX6" fmla="*/ 406400 w 1981200"/>
                <a:gd name="connsiteY6" fmla="*/ 1911350 h 2230163"/>
                <a:gd name="connsiteX7" fmla="*/ 419100 w 1981200"/>
                <a:gd name="connsiteY7" fmla="*/ 2203450 h 2230163"/>
                <a:gd name="connsiteX8" fmla="*/ 0 w 1981200"/>
                <a:gd name="connsiteY8" fmla="*/ 1206500 h 2230163"/>
                <a:gd name="connsiteX0" fmla="*/ 1981200 w 1981200"/>
                <a:gd name="connsiteY0" fmla="*/ 0 h 1915770"/>
                <a:gd name="connsiteX1" fmla="*/ 1193800 w 1981200"/>
                <a:gd name="connsiteY1" fmla="*/ 95250 h 1915770"/>
                <a:gd name="connsiteX2" fmla="*/ 977900 w 1981200"/>
                <a:gd name="connsiteY2" fmla="*/ 285750 h 1915770"/>
                <a:gd name="connsiteX3" fmla="*/ 939800 w 1981200"/>
                <a:gd name="connsiteY3" fmla="*/ 666750 h 1915770"/>
                <a:gd name="connsiteX4" fmla="*/ 908050 w 1981200"/>
                <a:gd name="connsiteY4" fmla="*/ 996950 h 1915770"/>
                <a:gd name="connsiteX5" fmla="*/ 679450 w 1981200"/>
                <a:gd name="connsiteY5" fmla="*/ 1555750 h 1915770"/>
                <a:gd name="connsiteX6" fmla="*/ 406400 w 1981200"/>
                <a:gd name="connsiteY6" fmla="*/ 1911350 h 1915770"/>
                <a:gd name="connsiteX7" fmla="*/ 285750 w 1981200"/>
                <a:gd name="connsiteY7" fmla="*/ 1314450 h 1915770"/>
                <a:gd name="connsiteX8" fmla="*/ 0 w 1981200"/>
                <a:gd name="connsiteY8" fmla="*/ 1206500 h 1915770"/>
                <a:gd name="connsiteX0" fmla="*/ 1981200 w 1981200"/>
                <a:gd name="connsiteY0" fmla="*/ 0 h 1563424"/>
                <a:gd name="connsiteX1" fmla="*/ 1193800 w 1981200"/>
                <a:gd name="connsiteY1" fmla="*/ 95250 h 1563424"/>
                <a:gd name="connsiteX2" fmla="*/ 977900 w 1981200"/>
                <a:gd name="connsiteY2" fmla="*/ 285750 h 1563424"/>
                <a:gd name="connsiteX3" fmla="*/ 939800 w 1981200"/>
                <a:gd name="connsiteY3" fmla="*/ 666750 h 1563424"/>
                <a:gd name="connsiteX4" fmla="*/ 908050 w 1981200"/>
                <a:gd name="connsiteY4" fmla="*/ 996950 h 1563424"/>
                <a:gd name="connsiteX5" fmla="*/ 679450 w 1981200"/>
                <a:gd name="connsiteY5" fmla="*/ 1555750 h 1563424"/>
                <a:gd name="connsiteX6" fmla="*/ 285750 w 1981200"/>
                <a:gd name="connsiteY6" fmla="*/ 1314450 h 1563424"/>
                <a:gd name="connsiteX7" fmla="*/ 0 w 1981200"/>
                <a:gd name="connsiteY7" fmla="*/ 1206500 h 1563424"/>
                <a:gd name="connsiteX0" fmla="*/ 1981200 w 1981200"/>
                <a:gd name="connsiteY0" fmla="*/ 0 h 1314515"/>
                <a:gd name="connsiteX1" fmla="*/ 1193800 w 1981200"/>
                <a:gd name="connsiteY1" fmla="*/ 95250 h 1314515"/>
                <a:gd name="connsiteX2" fmla="*/ 977900 w 1981200"/>
                <a:gd name="connsiteY2" fmla="*/ 285750 h 1314515"/>
                <a:gd name="connsiteX3" fmla="*/ 939800 w 1981200"/>
                <a:gd name="connsiteY3" fmla="*/ 666750 h 1314515"/>
                <a:gd name="connsiteX4" fmla="*/ 908050 w 1981200"/>
                <a:gd name="connsiteY4" fmla="*/ 996950 h 1314515"/>
                <a:gd name="connsiteX5" fmla="*/ 558800 w 1981200"/>
                <a:gd name="connsiteY5" fmla="*/ 1181100 h 1314515"/>
                <a:gd name="connsiteX6" fmla="*/ 285750 w 1981200"/>
                <a:gd name="connsiteY6" fmla="*/ 1314450 h 1314515"/>
                <a:gd name="connsiteX7" fmla="*/ 0 w 1981200"/>
                <a:gd name="connsiteY7" fmla="*/ 1206500 h 1314515"/>
                <a:gd name="connsiteX0" fmla="*/ 1981200 w 1981200"/>
                <a:gd name="connsiteY0" fmla="*/ 0 h 1319078"/>
                <a:gd name="connsiteX1" fmla="*/ 1193800 w 1981200"/>
                <a:gd name="connsiteY1" fmla="*/ 95250 h 1319078"/>
                <a:gd name="connsiteX2" fmla="*/ 977900 w 1981200"/>
                <a:gd name="connsiteY2" fmla="*/ 285750 h 1319078"/>
                <a:gd name="connsiteX3" fmla="*/ 939800 w 1981200"/>
                <a:gd name="connsiteY3" fmla="*/ 666750 h 1319078"/>
                <a:gd name="connsiteX4" fmla="*/ 908050 w 1981200"/>
                <a:gd name="connsiteY4" fmla="*/ 996950 h 1319078"/>
                <a:gd name="connsiteX5" fmla="*/ 482600 w 1981200"/>
                <a:gd name="connsiteY5" fmla="*/ 965200 h 1319078"/>
                <a:gd name="connsiteX6" fmla="*/ 285750 w 1981200"/>
                <a:gd name="connsiteY6" fmla="*/ 1314450 h 1319078"/>
                <a:gd name="connsiteX7" fmla="*/ 0 w 1981200"/>
                <a:gd name="connsiteY7" fmla="*/ 1206500 h 1319078"/>
                <a:gd name="connsiteX0" fmla="*/ 1981200 w 1981200"/>
                <a:gd name="connsiteY0" fmla="*/ 0 h 1208481"/>
                <a:gd name="connsiteX1" fmla="*/ 1193800 w 1981200"/>
                <a:gd name="connsiteY1" fmla="*/ 95250 h 1208481"/>
                <a:gd name="connsiteX2" fmla="*/ 977900 w 1981200"/>
                <a:gd name="connsiteY2" fmla="*/ 285750 h 1208481"/>
                <a:gd name="connsiteX3" fmla="*/ 939800 w 1981200"/>
                <a:gd name="connsiteY3" fmla="*/ 666750 h 1208481"/>
                <a:gd name="connsiteX4" fmla="*/ 908050 w 1981200"/>
                <a:gd name="connsiteY4" fmla="*/ 996950 h 1208481"/>
                <a:gd name="connsiteX5" fmla="*/ 482600 w 1981200"/>
                <a:gd name="connsiteY5" fmla="*/ 965200 h 1208481"/>
                <a:gd name="connsiteX6" fmla="*/ 279400 w 1981200"/>
                <a:gd name="connsiteY6" fmla="*/ 1200150 h 1208481"/>
                <a:gd name="connsiteX7" fmla="*/ 0 w 1981200"/>
                <a:gd name="connsiteY7" fmla="*/ 1206500 h 1208481"/>
                <a:gd name="connsiteX0" fmla="*/ 2000250 w 2000250"/>
                <a:gd name="connsiteY0" fmla="*/ 0 h 1200342"/>
                <a:gd name="connsiteX1" fmla="*/ 1212850 w 2000250"/>
                <a:gd name="connsiteY1" fmla="*/ 95250 h 1200342"/>
                <a:gd name="connsiteX2" fmla="*/ 996950 w 2000250"/>
                <a:gd name="connsiteY2" fmla="*/ 285750 h 1200342"/>
                <a:gd name="connsiteX3" fmla="*/ 958850 w 2000250"/>
                <a:gd name="connsiteY3" fmla="*/ 666750 h 1200342"/>
                <a:gd name="connsiteX4" fmla="*/ 927100 w 2000250"/>
                <a:gd name="connsiteY4" fmla="*/ 996950 h 1200342"/>
                <a:gd name="connsiteX5" fmla="*/ 501650 w 2000250"/>
                <a:gd name="connsiteY5" fmla="*/ 965200 h 1200342"/>
                <a:gd name="connsiteX6" fmla="*/ 298450 w 2000250"/>
                <a:gd name="connsiteY6" fmla="*/ 1200150 h 1200342"/>
                <a:gd name="connsiteX7" fmla="*/ 0 w 2000250"/>
                <a:gd name="connsiteY7" fmla="*/ 920750 h 1200342"/>
                <a:gd name="connsiteX0" fmla="*/ 2000250 w 2000250"/>
                <a:gd name="connsiteY0" fmla="*/ 0 h 1200342"/>
                <a:gd name="connsiteX1" fmla="*/ 1212850 w 2000250"/>
                <a:gd name="connsiteY1" fmla="*/ 95250 h 1200342"/>
                <a:gd name="connsiteX2" fmla="*/ 996950 w 2000250"/>
                <a:gd name="connsiteY2" fmla="*/ 285750 h 1200342"/>
                <a:gd name="connsiteX3" fmla="*/ 958850 w 2000250"/>
                <a:gd name="connsiteY3" fmla="*/ 666750 h 1200342"/>
                <a:gd name="connsiteX4" fmla="*/ 927100 w 2000250"/>
                <a:gd name="connsiteY4" fmla="*/ 996950 h 1200342"/>
                <a:gd name="connsiteX5" fmla="*/ 501650 w 2000250"/>
                <a:gd name="connsiteY5" fmla="*/ 965200 h 1200342"/>
                <a:gd name="connsiteX6" fmla="*/ 298450 w 2000250"/>
                <a:gd name="connsiteY6" fmla="*/ 1200150 h 1200342"/>
                <a:gd name="connsiteX7" fmla="*/ 0 w 2000250"/>
                <a:gd name="connsiteY7" fmla="*/ 920750 h 1200342"/>
                <a:gd name="connsiteX0" fmla="*/ 2000250 w 2000250"/>
                <a:gd name="connsiteY0" fmla="*/ 0 h 1200342"/>
                <a:gd name="connsiteX1" fmla="*/ 1212850 w 2000250"/>
                <a:gd name="connsiteY1" fmla="*/ 95250 h 1200342"/>
                <a:gd name="connsiteX2" fmla="*/ 862899 w 2000250"/>
                <a:gd name="connsiteY2" fmla="*/ 355600 h 1200342"/>
                <a:gd name="connsiteX3" fmla="*/ 958850 w 2000250"/>
                <a:gd name="connsiteY3" fmla="*/ 666750 h 1200342"/>
                <a:gd name="connsiteX4" fmla="*/ 927100 w 2000250"/>
                <a:gd name="connsiteY4" fmla="*/ 996950 h 1200342"/>
                <a:gd name="connsiteX5" fmla="*/ 501650 w 2000250"/>
                <a:gd name="connsiteY5" fmla="*/ 965200 h 1200342"/>
                <a:gd name="connsiteX6" fmla="*/ 298450 w 2000250"/>
                <a:gd name="connsiteY6" fmla="*/ 1200150 h 1200342"/>
                <a:gd name="connsiteX7" fmla="*/ 0 w 2000250"/>
                <a:gd name="connsiteY7" fmla="*/ 920750 h 1200342"/>
                <a:gd name="connsiteX0" fmla="*/ 2000250 w 2000250"/>
                <a:gd name="connsiteY0" fmla="*/ 0 h 1200342"/>
                <a:gd name="connsiteX1" fmla="*/ 1108588 w 2000250"/>
                <a:gd name="connsiteY1" fmla="*/ 120650 h 1200342"/>
                <a:gd name="connsiteX2" fmla="*/ 862899 w 2000250"/>
                <a:gd name="connsiteY2" fmla="*/ 355600 h 1200342"/>
                <a:gd name="connsiteX3" fmla="*/ 958850 w 2000250"/>
                <a:gd name="connsiteY3" fmla="*/ 666750 h 1200342"/>
                <a:gd name="connsiteX4" fmla="*/ 927100 w 2000250"/>
                <a:gd name="connsiteY4" fmla="*/ 996950 h 1200342"/>
                <a:gd name="connsiteX5" fmla="*/ 501650 w 2000250"/>
                <a:gd name="connsiteY5" fmla="*/ 965200 h 1200342"/>
                <a:gd name="connsiteX6" fmla="*/ 298450 w 2000250"/>
                <a:gd name="connsiteY6" fmla="*/ 1200150 h 1200342"/>
                <a:gd name="connsiteX7" fmla="*/ 0 w 2000250"/>
                <a:gd name="connsiteY7" fmla="*/ 920750 h 1200342"/>
                <a:gd name="connsiteX0" fmla="*/ 2000250 w 2000250"/>
                <a:gd name="connsiteY0" fmla="*/ 0 h 1200342"/>
                <a:gd name="connsiteX1" fmla="*/ 1108588 w 2000250"/>
                <a:gd name="connsiteY1" fmla="*/ 120650 h 1200342"/>
                <a:gd name="connsiteX2" fmla="*/ 862899 w 2000250"/>
                <a:gd name="connsiteY2" fmla="*/ 355600 h 1200342"/>
                <a:gd name="connsiteX3" fmla="*/ 854588 w 2000250"/>
                <a:gd name="connsiteY3" fmla="*/ 679450 h 1200342"/>
                <a:gd name="connsiteX4" fmla="*/ 927100 w 2000250"/>
                <a:gd name="connsiteY4" fmla="*/ 996950 h 1200342"/>
                <a:gd name="connsiteX5" fmla="*/ 501650 w 2000250"/>
                <a:gd name="connsiteY5" fmla="*/ 965200 h 1200342"/>
                <a:gd name="connsiteX6" fmla="*/ 298450 w 2000250"/>
                <a:gd name="connsiteY6" fmla="*/ 1200150 h 1200342"/>
                <a:gd name="connsiteX7" fmla="*/ 0 w 2000250"/>
                <a:gd name="connsiteY7" fmla="*/ 920750 h 1200342"/>
                <a:gd name="connsiteX0" fmla="*/ 2000250 w 2000250"/>
                <a:gd name="connsiteY0" fmla="*/ 0 h 1200327"/>
                <a:gd name="connsiteX1" fmla="*/ 1108588 w 2000250"/>
                <a:gd name="connsiteY1" fmla="*/ 120650 h 1200327"/>
                <a:gd name="connsiteX2" fmla="*/ 862899 w 2000250"/>
                <a:gd name="connsiteY2" fmla="*/ 355600 h 1200327"/>
                <a:gd name="connsiteX3" fmla="*/ 854588 w 2000250"/>
                <a:gd name="connsiteY3" fmla="*/ 679450 h 1200327"/>
                <a:gd name="connsiteX4" fmla="*/ 755813 w 2000250"/>
                <a:gd name="connsiteY4" fmla="*/ 1104900 h 1200327"/>
                <a:gd name="connsiteX5" fmla="*/ 501650 w 2000250"/>
                <a:gd name="connsiteY5" fmla="*/ 965200 h 1200327"/>
                <a:gd name="connsiteX6" fmla="*/ 298450 w 2000250"/>
                <a:gd name="connsiteY6" fmla="*/ 1200150 h 1200327"/>
                <a:gd name="connsiteX7" fmla="*/ 0 w 2000250"/>
                <a:gd name="connsiteY7" fmla="*/ 920750 h 1200327"/>
                <a:gd name="connsiteX0" fmla="*/ 2000250 w 2000250"/>
                <a:gd name="connsiteY0" fmla="*/ 0 h 1200327"/>
                <a:gd name="connsiteX1" fmla="*/ 1108588 w 2000250"/>
                <a:gd name="connsiteY1" fmla="*/ 120650 h 1200327"/>
                <a:gd name="connsiteX2" fmla="*/ 862899 w 2000250"/>
                <a:gd name="connsiteY2" fmla="*/ 355600 h 1200327"/>
                <a:gd name="connsiteX3" fmla="*/ 809905 w 2000250"/>
                <a:gd name="connsiteY3" fmla="*/ 679450 h 1200327"/>
                <a:gd name="connsiteX4" fmla="*/ 755813 w 2000250"/>
                <a:gd name="connsiteY4" fmla="*/ 1104900 h 1200327"/>
                <a:gd name="connsiteX5" fmla="*/ 501650 w 2000250"/>
                <a:gd name="connsiteY5" fmla="*/ 965200 h 1200327"/>
                <a:gd name="connsiteX6" fmla="*/ 298450 w 2000250"/>
                <a:gd name="connsiteY6" fmla="*/ 1200150 h 1200327"/>
                <a:gd name="connsiteX7" fmla="*/ 0 w 2000250"/>
                <a:gd name="connsiteY7" fmla="*/ 920750 h 1200327"/>
                <a:gd name="connsiteX0" fmla="*/ 2000250 w 2000250"/>
                <a:gd name="connsiteY0" fmla="*/ 0 h 1200327"/>
                <a:gd name="connsiteX1" fmla="*/ 1108588 w 2000250"/>
                <a:gd name="connsiteY1" fmla="*/ 120650 h 1200327"/>
                <a:gd name="connsiteX2" fmla="*/ 833110 w 2000250"/>
                <a:gd name="connsiteY2" fmla="*/ 304800 h 1200327"/>
                <a:gd name="connsiteX3" fmla="*/ 809905 w 2000250"/>
                <a:gd name="connsiteY3" fmla="*/ 679450 h 1200327"/>
                <a:gd name="connsiteX4" fmla="*/ 755813 w 2000250"/>
                <a:gd name="connsiteY4" fmla="*/ 1104900 h 1200327"/>
                <a:gd name="connsiteX5" fmla="*/ 501650 w 2000250"/>
                <a:gd name="connsiteY5" fmla="*/ 965200 h 1200327"/>
                <a:gd name="connsiteX6" fmla="*/ 298450 w 2000250"/>
                <a:gd name="connsiteY6" fmla="*/ 1200150 h 1200327"/>
                <a:gd name="connsiteX7" fmla="*/ 0 w 2000250"/>
                <a:gd name="connsiteY7" fmla="*/ 920750 h 1200327"/>
                <a:gd name="connsiteX0" fmla="*/ 2000250 w 2000250"/>
                <a:gd name="connsiteY0" fmla="*/ 0 h 1124195"/>
                <a:gd name="connsiteX1" fmla="*/ 1108588 w 2000250"/>
                <a:gd name="connsiteY1" fmla="*/ 120650 h 1124195"/>
                <a:gd name="connsiteX2" fmla="*/ 833110 w 2000250"/>
                <a:gd name="connsiteY2" fmla="*/ 304800 h 1124195"/>
                <a:gd name="connsiteX3" fmla="*/ 809905 w 2000250"/>
                <a:gd name="connsiteY3" fmla="*/ 679450 h 1124195"/>
                <a:gd name="connsiteX4" fmla="*/ 755813 w 2000250"/>
                <a:gd name="connsiteY4" fmla="*/ 1104900 h 1124195"/>
                <a:gd name="connsiteX5" fmla="*/ 501650 w 2000250"/>
                <a:gd name="connsiteY5" fmla="*/ 965200 h 1124195"/>
                <a:gd name="connsiteX6" fmla="*/ 372923 w 2000250"/>
                <a:gd name="connsiteY6" fmla="*/ 1123950 h 1124195"/>
                <a:gd name="connsiteX7" fmla="*/ 0 w 2000250"/>
                <a:gd name="connsiteY7" fmla="*/ 920750 h 1124195"/>
                <a:gd name="connsiteX0" fmla="*/ 1903436 w 1903436"/>
                <a:gd name="connsiteY0" fmla="*/ 0 h 1123954"/>
                <a:gd name="connsiteX1" fmla="*/ 1011774 w 1903436"/>
                <a:gd name="connsiteY1" fmla="*/ 120650 h 1123954"/>
                <a:gd name="connsiteX2" fmla="*/ 736296 w 1903436"/>
                <a:gd name="connsiteY2" fmla="*/ 304800 h 1123954"/>
                <a:gd name="connsiteX3" fmla="*/ 713091 w 1903436"/>
                <a:gd name="connsiteY3" fmla="*/ 679450 h 1123954"/>
                <a:gd name="connsiteX4" fmla="*/ 658999 w 1903436"/>
                <a:gd name="connsiteY4" fmla="*/ 1104900 h 1123954"/>
                <a:gd name="connsiteX5" fmla="*/ 404836 w 1903436"/>
                <a:gd name="connsiteY5" fmla="*/ 965200 h 1123954"/>
                <a:gd name="connsiteX6" fmla="*/ 276109 w 1903436"/>
                <a:gd name="connsiteY6" fmla="*/ 1123950 h 1123954"/>
                <a:gd name="connsiteX7" fmla="*/ 0 w 1903436"/>
                <a:gd name="connsiteY7" fmla="*/ 971550 h 1123954"/>
                <a:gd name="connsiteX0" fmla="*/ 1933225 w 1933225"/>
                <a:gd name="connsiteY0" fmla="*/ 0 h 1123969"/>
                <a:gd name="connsiteX1" fmla="*/ 1041563 w 1933225"/>
                <a:gd name="connsiteY1" fmla="*/ 120650 h 1123969"/>
                <a:gd name="connsiteX2" fmla="*/ 766085 w 1933225"/>
                <a:gd name="connsiteY2" fmla="*/ 304800 h 1123969"/>
                <a:gd name="connsiteX3" fmla="*/ 742880 w 1933225"/>
                <a:gd name="connsiteY3" fmla="*/ 679450 h 1123969"/>
                <a:gd name="connsiteX4" fmla="*/ 688788 w 1933225"/>
                <a:gd name="connsiteY4" fmla="*/ 1104900 h 1123969"/>
                <a:gd name="connsiteX5" fmla="*/ 434625 w 1933225"/>
                <a:gd name="connsiteY5" fmla="*/ 965200 h 1123969"/>
                <a:gd name="connsiteX6" fmla="*/ 305898 w 1933225"/>
                <a:gd name="connsiteY6" fmla="*/ 1123950 h 1123969"/>
                <a:gd name="connsiteX7" fmla="*/ 0 w 1933225"/>
                <a:gd name="connsiteY7" fmla="*/ 977900 h 1123969"/>
                <a:gd name="connsiteX0" fmla="*/ 1933225 w 1933225"/>
                <a:gd name="connsiteY0" fmla="*/ 0 h 1123956"/>
                <a:gd name="connsiteX1" fmla="*/ 1041563 w 1933225"/>
                <a:gd name="connsiteY1" fmla="*/ 120650 h 1123956"/>
                <a:gd name="connsiteX2" fmla="*/ 766085 w 1933225"/>
                <a:gd name="connsiteY2" fmla="*/ 304800 h 1123956"/>
                <a:gd name="connsiteX3" fmla="*/ 742880 w 1933225"/>
                <a:gd name="connsiteY3" fmla="*/ 679450 h 1123956"/>
                <a:gd name="connsiteX4" fmla="*/ 688788 w 1933225"/>
                <a:gd name="connsiteY4" fmla="*/ 1104900 h 1123956"/>
                <a:gd name="connsiteX5" fmla="*/ 486756 w 1933225"/>
                <a:gd name="connsiteY5" fmla="*/ 984250 h 1123956"/>
                <a:gd name="connsiteX6" fmla="*/ 305898 w 1933225"/>
                <a:gd name="connsiteY6" fmla="*/ 1123950 h 1123956"/>
                <a:gd name="connsiteX7" fmla="*/ 0 w 1933225"/>
                <a:gd name="connsiteY7" fmla="*/ 977900 h 1123956"/>
                <a:gd name="connsiteX0" fmla="*/ 2100789 w 2100789"/>
                <a:gd name="connsiteY0" fmla="*/ 1218765 h 1219552"/>
                <a:gd name="connsiteX1" fmla="*/ 1041563 w 2100789"/>
                <a:gd name="connsiteY1" fmla="*/ 53540 h 1219552"/>
                <a:gd name="connsiteX2" fmla="*/ 766085 w 2100789"/>
                <a:gd name="connsiteY2" fmla="*/ 237690 h 1219552"/>
                <a:gd name="connsiteX3" fmla="*/ 742880 w 2100789"/>
                <a:gd name="connsiteY3" fmla="*/ 612340 h 1219552"/>
                <a:gd name="connsiteX4" fmla="*/ 688788 w 2100789"/>
                <a:gd name="connsiteY4" fmla="*/ 1037790 h 1219552"/>
                <a:gd name="connsiteX5" fmla="*/ 486756 w 2100789"/>
                <a:gd name="connsiteY5" fmla="*/ 917140 h 1219552"/>
                <a:gd name="connsiteX6" fmla="*/ 305898 w 2100789"/>
                <a:gd name="connsiteY6" fmla="*/ 1056840 h 1219552"/>
                <a:gd name="connsiteX7" fmla="*/ 0 w 2100789"/>
                <a:gd name="connsiteY7" fmla="*/ 910790 h 1219552"/>
                <a:gd name="connsiteX0" fmla="*/ 2100789 w 2100789"/>
                <a:gd name="connsiteY0" fmla="*/ 984568 h 987598"/>
                <a:gd name="connsiteX1" fmla="*/ 1315250 w 2100789"/>
                <a:gd name="connsiteY1" fmla="*/ 605155 h 987598"/>
                <a:gd name="connsiteX2" fmla="*/ 766085 w 2100789"/>
                <a:gd name="connsiteY2" fmla="*/ 3493 h 987598"/>
                <a:gd name="connsiteX3" fmla="*/ 742880 w 2100789"/>
                <a:gd name="connsiteY3" fmla="*/ 378143 h 987598"/>
                <a:gd name="connsiteX4" fmla="*/ 688788 w 2100789"/>
                <a:gd name="connsiteY4" fmla="*/ 803593 h 987598"/>
                <a:gd name="connsiteX5" fmla="*/ 486756 w 2100789"/>
                <a:gd name="connsiteY5" fmla="*/ 682943 h 987598"/>
                <a:gd name="connsiteX6" fmla="*/ 305898 w 2100789"/>
                <a:gd name="connsiteY6" fmla="*/ 822643 h 987598"/>
                <a:gd name="connsiteX7" fmla="*/ 0 w 2100789"/>
                <a:gd name="connsiteY7" fmla="*/ 676593 h 987598"/>
                <a:gd name="connsiteX0" fmla="*/ 2100789 w 2100789"/>
                <a:gd name="connsiteY0" fmla="*/ 752491 h 755149"/>
                <a:gd name="connsiteX1" fmla="*/ 1315250 w 2100789"/>
                <a:gd name="connsiteY1" fmla="*/ 373078 h 755149"/>
                <a:gd name="connsiteX2" fmla="*/ 872208 w 2100789"/>
                <a:gd name="connsiteY2" fmla="*/ 9541 h 755149"/>
                <a:gd name="connsiteX3" fmla="*/ 742880 w 2100789"/>
                <a:gd name="connsiteY3" fmla="*/ 146066 h 755149"/>
                <a:gd name="connsiteX4" fmla="*/ 688788 w 2100789"/>
                <a:gd name="connsiteY4" fmla="*/ 571516 h 755149"/>
                <a:gd name="connsiteX5" fmla="*/ 486756 w 2100789"/>
                <a:gd name="connsiteY5" fmla="*/ 450866 h 755149"/>
                <a:gd name="connsiteX6" fmla="*/ 305898 w 2100789"/>
                <a:gd name="connsiteY6" fmla="*/ 590566 h 755149"/>
                <a:gd name="connsiteX7" fmla="*/ 0 w 2100789"/>
                <a:gd name="connsiteY7" fmla="*/ 444516 h 755149"/>
                <a:gd name="connsiteX0" fmla="*/ 2100789 w 2100789"/>
                <a:gd name="connsiteY0" fmla="*/ 610871 h 613353"/>
                <a:gd name="connsiteX1" fmla="*/ 1315250 w 2100789"/>
                <a:gd name="connsiteY1" fmla="*/ 231458 h 613353"/>
                <a:gd name="connsiteX2" fmla="*/ 742880 w 2100789"/>
                <a:gd name="connsiteY2" fmla="*/ 4446 h 613353"/>
                <a:gd name="connsiteX3" fmla="*/ 688788 w 2100789"/>
                <a:gd name="connsiteY3" fmla="*/ 429896 h 613353"/>
                <a:gd name="connsiteX4" fmla="*/ 486756 w 2100789"/>
                <a:gd name="connsiteY4" fmla="*/ 309246 h 613353"/>
                <a:gd name="connsiteX5" fmla="*/ 305898 w 2100789"/>
                <a:gd name="connsiteY5" fmla="*/ 448946 h 613353"/>
                <a:gd name="connsiteX6" fmla="*/ 0 w 2100789"/>
                <a:gd name="connsiteY6" fmla="*/ 302896 h 613353"/>
                <a:gd name="connsiteX0" fmla="*/ 2100789 w 2100789"/>
                <a:gd name="connsiteY0" fmla="*/ 390264 h 392404"/>
                <a:gd name="connsiteX1" fmla="*/ 1315250 w 2100789"/>
                <a:gd name="connsiteY1" fmla="*/ 10851 h 392404"/>
                <a:gd name="connsiteX2" fmla="*/ 798734 w 2100789"/>
                <a:gd name="connsiteY2" fmla="*/ 112452 h 392404"/>
                <a:gd name="connsiteX3" fmla="*/ 688788 w 2100789"/>
                <a:gd name="connsiteY3" fmla="*/ 209289 h 392404"/>
                <a:gd name="connsiteX4" fmla="*/ 486756 w 2100789"/>
                <a:gd name="connsiteY4" fmla="*/ 88639 h 392404"/>
                <a:gd name="connsiteX5" fmla="*/ 305898 w 2100789"/>
                <a:gd name="connsiteY5" fmla="*/ 228339 h 392404"/>
                <a:gd name="connsiteX6" fmla="*/ 0 w 2100789"/>
                <a:gd name="connsiteY6" fmla="*/ 82289 h 392404"/>
                <a:gd name="connsiteX0" fmla="*/ 2100789 w 2100789"/>
                <a:gd name="connsiteY0" fmla="*/ 309593 h 313324"/>
                <a:gd name="connsiteX1" fmla="*/ 1147686 w 2100789"/>
                <a:gd name="connsiteY1" fmla="*/ 96867 h 313324"/>
                <a:gd name="connsiteX2" fmla="*/ 798734 w 2100789"/>
                <a:gd name="connsiteY2" fmla="*/ 31781 h 313324"/>
                <a:gd name="connsiteX3" fmla="*/ 688788 w 2100789"/>
                <a:gd name="connsiteY3" fmla="*/ 128618 h 313324"/>
                <a:gd name="connsiteX4" fmla="*/ 486756 w 2100789"/>
                <a:gd name="connsiteY4" fmla="*/ 7968 h 313324"/>
                <a:gd name="connsiteX5" fmla="*/ 305898 w 2100789"/>
                <a:gd name="connsiteY5" fmla="*/ 147668 h 313324"/>
                <a:gd name="connsiteX6" fmla="*/ 0 w 2100789"/>
                <a:gd name="connsiteY6" fmla="*/ 1618 h 313324"/>
                <a:gd name="connsiteX0" fmla="*/ 2072861 w 2072861"/>
                <a:gd name="connsiteY0" fmla="*/ 309593 h 313324"/>
                <a:gd name="connsiteX1" fmla="*/ 1147686 w 2072861"/>
                <a:gd name="connsiteY1" fmla="*/ 96867 h 313324"/>
                <a:gd name="connsiteX2" fmla="*/ 798734 w 2072861"/>
                <a:gd name="connsiteY2" fmla="*/ 31781 h 313324"/>
                <a:gd name="connsiteX3" fmla="*/ 688788 w 2072861"/>
                <a:gd name="connsiteY3" fmla="*/ 128618 h 313324"/>
                <a:gd name="connsiteX4" fmla="*/ 486756 w 2072861"/>
                <a:gd name="connsiteY4" fmla="*/ 7968 h 313324"/>
                <a:gd name="connsiteX5" fmla="*/ 305898 w 2072861"/>
                <a:gd name="connsiteY5" fmla="*/ 147668 h 313324"/>
                <a:gd name="connsiteX6" fmla="*/ 0 w 2072861"/>
                <a:gd name="connsiteY6" fmla="*/ 1618 h 313324"/>
                <a:gd name="connsiteX0" fmla="*/ 1949981 w 1949981"/>
                <a:gd name="connsiteY0" fmla="*/ 0 h 709619"/>
                <a:gd name="connsiteX1" fmla="*/ 1147686 w 1949981"/>
                <a:gd name="connsiteY1" fmla="*/ 658812 h 709619"/>
                <a:gd name="connsiteX2" fmla="*/ 798734 w 1949981"/>
                <a:gd name="connsiteY2" fmla="*/ 593726 h 709619"/>
                <a:gd name="connsiteX3" fmla="*/ 688788 w 1949981"/>
                <a:gd name="connsiteY3" fmla="*/ 690563 h 709619"/>
                <a:gd name="connsiteX4" fmla="*/ 486756 w 1949981"/>
                <a:gd name="connsiteY4" fmla="*/ 569913 h 709619"/>
                <a:gd name="connsiteX5" fmla="*/ 305898 w 1949981"/>
                <a:gd name="connsiteY5" fmla="*/ 709613 h 709619"/>
                <a:gd name="connsiteX6" fmla="*/ 0 w 1949981"/>
                <a:gd name="connsiteY6" fmla="*/ 563563 h 709619"/>
                <a:gd name="connsiteX0" fmla="*/ 1949981 w 1949981"/>
                <a:gd name="connsiteY0" fmla="*/ 0 h 709619"/>
                <a:gd name="connsiteX1" fmla="*/ 1125344 w 1949981"/>
                <a:gd name="connsiteY1" fmla="*/ 411162 h 709619"/>
                <a:gd name="connsiteX2" fmla="*/ 798734 w 1949981"/>
                <a:gd name="connsiteY2" fmla="*/ 593726 h 709619"/>
                <a:gd name="connsiteX3" fmla="*/ 688788 w 1949981"/>
                <a:gd name="connsiteY3" fmla="*/ 690563 h 709619"/>
                <a:gd name="connsiteX4" fmla="*/ 486756 w 1949981"/>
                <a:gd name="connsiteY4" fmla="*/ 569913 h 709619"/>
                <a:gd name="connsiteX5" fmla="*/ 305898 w 1949981"/>
                <a:gd name="connsiteY5" fmla="*/ 709613 h 709619"/>
                <a:gd name="connsiteX6" fmla="*/ 0 w 1949981"/>
                <a:gd name="connsiteY6" fmla="*/ 563563 h 70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9981" h="709619">
                  <a:moveTo>
                    <a:pt x="1949981" y="0"/>
                  </a:moveTo>
                  <a:cubicBezTo>
                    <a:pt x="1719793" y="33337"/>
                    <a:pt x="1317218" y="312208"/>
                    <a:pt x="1125344" y="411162"/>
                  </a:cubicBezTo>
                  <a:cubicBezTo>
                    <a:pt x="933470" y="510116"/>
                    <a:pt x="871493" y="547159"/>
                    <a:pt x="798734" y="593726"/>
                  </a:cubicBezTo>
                  <a:cubicBezTo>
                    <a:pt x="725975" y="640293"/>
                    <a:pt x="740784" y="694532"/>
                    <a:pt x="688788" y="690563"/>
                  </a:cubicBezTo>
                  <a:cubicBezTo>
                    <a:pt x="636792" y="686594"/>
                    <a:pt x="550571" y="566738"/>
                    <a:pt x="486756" y="569913"/>
                  </a:cubicBezTo>
                  <a:cubicBezTo>
                    <a:pt x="422941" y="573088"/>
                    <a:pt x="387024" y="710671"/>
                    <a:pt x="305898" y="709613"/>
                  </a:cubicBezTo>
                  <a:cubicBezTo>
                    <a:pt x="224772" y="708555"/>
                    <a:pt x="191029" y="543984"/>
                    <a:pt x="0" y="563563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4598988" y="3213100"/>
              <a:ext cx="1516062" cy="357188"/>
            </a:xfrm>
            <a:custGeom>
              <a:avLst/>
              <a:gdLst>
                <a:gd name="connsiteX0" fmla="*/ 1911350 w 1911350"/>
                <a:gd name="connsiteY0" fmla="*/ 0 h 2476500"/>
                <a:gd name="connsiteX1" fmla="*/ 1282700 w 1911350"/>
                <a:gd name="connsiteY1" fmla="*/ 107950 h 2476500"/>
                <a:gd name="connsiteX2" fmla="*/ 901700 w 1911350"/>
                <a:gd name="connsiteY2" fmla="*/ 247650 h 2476500"/>
                <a:gd name="connsiteX3" fmla="*/ 736600 w 1911350"/>
                <a:gd name="connsiteY3" fmla="*/ 54610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911350 w 1911350"/>
                <a:gd name="connsiteY0" fmla="*/ 0 h 2476500"/>
                <a:gd name="connsiteX1" fmla="*/ 1200150 w 1911350"/>
                <a:gd name="connsiteY1" fmla="*/ 57150 h 2476500"/>
                <a:gd name="connsiteX2" fmla="*/ 901700 w 1911350"/>
                <a:gd name="connsiteY2" fmla="*/ 247650 h 2476500"/>
                <a:gd name="connsiteX3" fmla="*/ 736600 w 1911350"/>
                <a:gd name="connsiteY3" fmla="*/ 546100 h 2476500"/>
                <a:gd name="connsiteX4" fmla="*/ 679450 w 1911350"/>
                <a:gd name="connsiteY4" fmla="*/ 1016000 h 2476500"/>
                <a:gd name="connsiteX5" fmla="*/ 609600 w 1911350"/>
                <a:gd name="connsiteY5" fmla="*/ 1555750 h 2476500"/>
                <a:gd name="connsiteX6" fmla="*/ 336550 w 1911350"/>
                <a:gd name="connsiteY6" fmla="*/ 1911350 h 2476500"/>
                <a:gd name="connsiteX7" fmla="*/ 349250 w 1911350"/>
                <a:gd name="connsiteY7" fmla="*/ 2203450 h 2476500"/>
                <a:gd name="connsiteX8" fmla="*/ 0 w 1911350"/>
                <a:gd name="connsiteY8" fmla="*/ 2476500 h 2476500"/>
                <a:gd name="connsiteX0" fmla="*/ 1752600 w 1752600"/>
                <a:gd name="connsiteY0" fmla="*/ 1436530 h 2484280"/>
                <a:gd name="connsiteX1" fmla="*/ 1200150 w 1752600"/>
                <a:gd name="connsiteY1" fmla="*/ 64930 h 2484280"/>
                <a:gd name="connsiteX2" fmla="*/ 901700 w 1752600"/>
                <a:gd name="connsiteY2" fmla="*/ 255430 h 2484280"/>
                <a:gd name="connsiteX3" fmla="*/ 736600 w 1752600"/>
                <a:gd name="connsiteY3" fmla="*/ 553880 h 2484280"/>
                <a:gd name="connsiteX4" fmla="*/ 679450 w 1752600"/>
                <a:gd name="connsiteY4" fmla="*/ 1023780 h 2484280"/>
                <a:gd name="connsiteX5" fmla="*/ 609600 w 1752600"/>
                <a:gd name="connsiteY5" fmla="*/ 1563530 h 2484280"/>
                <a:gd name="connsiteX6" fmla="*/ 336550 w 1752600"/>
                <a:gd name="connsiteY6" fmla="*/ 1919130 h 2484280"/>
                <a:gd name="connsiteX7" fmla="*/ 349250 w 1752600"/>
                <a:gd name="connsiteY7" fmla="*/ 2211230 h 2484280"/>
                <a:gd name="connsiteX8" fmla="*/ 0 w 1752600"/>
                <a:gd name="connsiteY8" fmla="*/ 2484280 h 2484280"/>
                <a:gd name="connsiteX0" fmla="*/ 1752600 w 1752600"/>
                <a:gd name="connsiteY0" fmla="*/ 1204050 h 2251800"/>
                <a:gd name="connsiteX1" fmla="*/ 762000 w 1752600"/>
                <a:gd name="connsiteY1" fmla="*/ 943700 h 2251800"/>
                <a:gd name="connsiteX2" fmla="*/ 901700 w 1752600"/>
                <a:gd name="connsiteY2" fmla="*/ 22950 h 2251800"/>
                <a:gd name="connsiteX3" fmla="*/ 736600 w 1752600"/>
                <a:gd name="connsiteY3" fmla="*/ 321400 h 2251800"/>
                <a:gd name="connsiteX4" fmla="*/ 679450 w 1752600"/>
                <a:gd name="connsiteY4" fmla="*/ 791300 h 2251800"/>
                <a:gd name="connsiteX5" fmla="*/ 609600 w 1752600"/>
                <a:gd name="connsiteY5" fmla="*/ 1331050 h 2251800"/>
                <a:gd name="connsiteX6" fmla="*/ 336550 w 1752600"/>
                <a:gd name="connsiteY6" fmla="*/ 1686650 h 2251800"/>
                <a:gd name="connsiteX7" fmla="*/ 349250 w 1752600"/>
                <a:gd name="connsiteY7" fmla="*/ 1978750 h 2251800"/>
                <a:gd name="connsiteX8" fmla="*/ 0 w 1752600"/>
                <a:gd name="connsiteY8" fmla="*/ 2251800 h 2251800"/>
                <a:gd name="connsiteX0" fmla="*/ 1752600 w 1752600"/>
                <a:gd name="connsiteY0" fmla="*/ 884048 h 1931798"/>
                <a:gd name="connsiteX1" fmla="*/ 762000 w 1752600"/>
                <a:gd name="connsiteY1" fmla="*/ 623698 h 1931798"/>
                <a:gd name="connsiteX2" fmla="*/ 736600 w 1752600"/>
                <a:gd name="connsiteY2" fmla="*/ 1398 h 1931798"/>
                <a:gd name="connsiteX3" fmla="*/ 679450 w 1752600"/>
                <a:gd name="connsiteY3" fmla="*/ 471298 h 1931798"/>
                <a:gd name="connsiteX4" fmla="*/ 609600 w 1752600"/>
                <a:gd name="connsiteY4" fmla="*/ 1011048 h 1931798"/>
                <a:gd name="connsiteX5" fmla="*/ 336550 w 1752600"/>
                <a:gd name="connsiteY5" fmla="*/ 1366648 h 1931798"/>
                <a:gd name="connsiteX6" fmla="*/ 349250 w 1752600"/>
                <a:gd name="connsiteY6" fmla="*/ 1658748 h 1931798"/>
                <a:gd name="connsiteX7" fmla="*/ 0 w 1752600"/>
                <a:gd name="connsiteY7" fmla="*/ 1931798 h 1931798"/>
                <a:gd name="connsiteX0" fmla="*/ 1752600 w 1752600"/>
                <a:gd name="connsiteY0" fmla="*/ 428669 h 1476419"/>
                <a:gd name="connsiteX1" fmla="*/ 762000 w 1752600"/>
                <a:gd name="connsiteY1" fmla="*/ 168319 h 1476419"/>
                <a:gd name="connsiteX2" fmla="*/ 679450 w 1752600"/>
                <a:gd name="connsiteY2" fmla="*/ 15919 h 1476419"/>
                <a:gd name="connsiteX3" fmla="*/ 609600 w 1752600"/>
                <a:gd name="connsiteY3" fmla="*/ 555669 h 1476419"/>
                <a:gd name="connsiteX4" fmla="*/ 336550 w 1752600"/>
                <a:gd name="connsiteY4" fmla="*/ 911269 h 1476419"/>
                <a:gd name="connsiteX5" fmla="*/ 349250 w 1752600"/>
                <a:gd name="connsiteY5" fmla="*/ 1203369 h 1476419"/>
                <a:gd name="connsiteX6" fmla="*/ 0 w 1752600"/>
                <a:gd name="connsiteY6" fmla="*/ 1476419 h 1476419"/>
                <a:gd name="connsiteX0" fmla="*/ 1752600 w 1752600"/>
                <a:gd name="connsiteY0" fmla="*/ 417705 h 1465455"/>
                <a:gd name="connsiteX1" fmla="*/ 901700 w 1752600"/>
                <a:gd name="connsiteY1" fmla="*/ 284355 h 1465455"/>
                <a:gd name="connsiteX2" fmla="*/ 679450 w 1752600"/>
                <a:gd name="connsiteY2" fmla="*/ 4955 h 1465455"/>
                <a:gd name="connsiteX3" fmla="*/ 609600 w 1752600"/>
                <a:gd name="connsiteY3" fmla="*/ 544705 h 1465455"/>
                <a:gd name="connsiteX4" fmla="*/ 336550 w 1752600"/>
                <a:gd name="connsiteY4" fmla="*/ 900305 h 1465455"/>
                <a:gd name="connsiteX5" fmla="*/ 349250 w 1752600"/>
                <a:gd name="connsiteY5" fmla="*/ 1192405 h 1465455"/>
                <a:gd name="connsiteX6" fmla="*/ 0 w 1752600"/>
                <a:gd name="connsiteY6" fmla="*/ 1465455 h 1465455"/>
                <a:gd name="connsiteX0" fmla="*/ 1752600 w 1752600"/>
                <a:gd name="connsiteY0" fmla="*/ 726495 h 1774245"/>
                <a:gd name="connsiteX1" fmla="*/ 901700 w 1752600"/>
                <a:gd name="connsiteY1" fmla="*/ 593145 h 1774245"/>
                <a:gd name="connsiteX2" fmla="*/ 660400 w 1752600"/>
                <a:gd name="connsiteY2" fmla="*/ 2595 h 1774245"/>
                <a:gd name="connsiteX3" fmla="*/ 609600 w 1752600"/>
                <a:gd name="connsiteY3" fmla="*/ 853495 h 1774245"/>
                <a:gd name="connsiteX4" fmla="*/ 336550 w 1752600"/>
                <a:gd name="connsiteY4" fmla="*/ 1209095 h 1774245"/>
                <a:gd name="connsiteX5" fmla="*/ 349250 w 1752600"/>
                <a:gd name="connsiteY5" fmla="*/ 1501195 h 1774245"/>
                <a:gd name="connsiteX6" fmla="*/ 0 w 1752600"/>
                <a:gd name="connsiteY6" fmla="*/ 1774245 h 1774245"/>
                <a:gd name="connsiteX0" fmla="*/ 1752600 w 1752600"/>
                <a:gd name="connsiteY0" fmla="*/ 726495 h 1774245"/>
                <a:gd name="connsiteX1" fmla="*/ 901700 w 1752600"/>
                <a:gd name="connsiteY1" fmla="*/ 593145 h 1774245"/>
                <a:gd name="connsiteX2" fmla="*/ 660400 w 1752600"/>
                <a:gd name="connsiteY2" fmla="*/ 2595 h 1774245"/>
                <a:gd name="connsiteX3" fmla="*/ 501650 w 1752600"/>
                <a:gd name="connsiteY3" fmla="*/ 853495 h 1774245"/>
                <a:gd name="connsiteX4" fmla="*/ 336550 w 1752600"/>
                <a:gd name="connsiteY4" fmla="*/ 1209095 h 1774245"/>
                <a:gd name="connsiteX5" fmla="*/ 349250 w 1752600"/>
                <a:gd name="connsiteY5" fmla="*/ 1501195 h 1774245"/>
                <a:gd name="connsiteX6" fmla="*/ 0 w 1752600"/>
                <a:gd name="connsiteY6" fmla="*/ 1774245 h 1774245"/>
                <a:gd name="connsiteX0" fmla="*/ 1752600 w 1752600"/>
                <a:gd name="connsiteY0" fmla="*/ 729363 h 1777113"/>
                <a:gd name="connsiteX1" fmla="*/ 901700 w 1752600"/>
                <a:gd name="connsiteY1" fmla="*/ 596013 h 1777113"/>
                <a:gd name="connsiteX2" fmla="*/ 660400 w 1752600"/>
                <a:gd name="connsiteY2" fmla="*/ 5463 h 1777113"/>
                <a:gd name="connsiteX3" fmla="*/ 419100 w 1752600"/>
                <a:gd name="connsiteY3" fmla="*/ 354713 h 1777113"/>
                <a:gd name="connsiteX4" fmla="*/ 336550 w 1752600"/>
                <a:gd name="connsiteY4" fmla="*/ 1211963 h 1777113"/>
                <a:gd name="connsiteX5" fmla="*/ 349250 w 1752600"/>
                <a:gd name="connsiteY5" fmla="*/ 1504063 h 1777113"/>
                <a:gd name="connsiteX6" fmla="*/ 0 w 1752600"/>
                <a:gd name="connsiteY6" fmla="*/ 1777113 h 1777113"/>
                <a:gd name="connsiteX0" fmla="*/ 1752600 w 1752600"/>
                <a:gd name="connsiteY0" fmla="*/ 729363 h 1777113"/>
                <a:gd name="connsiteX1" fmla="*/ 901700 w 1752600"/>
                <a:gd name="connsiteY1" fmla="*/ 596013 h 1777113"/>
                <a:gd name="connsiteX2" fmla="*/ 660400 w 1752600"/>
                <a:gd name="connsiteY2" fmla="*/ 5463 h 1777113"/>
                <a:gd name="connsiteX3" fmla="*/ 419100 w 1752600"/>
                <a:gd name="connsiteY3" fmla="*/ 354713 h 1777113"/>
                <a:gd name="connsiteX4" fmla="*/ 336550 w 1752600"/>
                <a:gd name="connsiteY4" fmla="*/ 1211963 h 1777113"/>
                <a:gd name="connsiteX5" fmla="*/ 0 w 1752600"/>
                <a:gd name="connsiteY5" fmla="*/ 1777113 h 1777113"/>
                <a:gd name="connsiteX0" fmla="*/ 2000250 w 2000250"/>
                <a:gd name="connsiteY0" fmla="*/ 729363 h 1212204"/>
                <a:gd name="connsiteX1" fmla="*/ 1149350 w 2000250"/>
                <a:gd name="connsiteY1" fmla="*/ 596013 h 1212204"/>
                <a:gd name="connsiteX2" fmla="*/ 908050 w 2000250"/>
                <a:gd name="connsiteY2" fmla="*/ 5463 h 1212204"/>
                <a:gd name="connsiteX3" fmla="*/ 666750 w 2000250"/>
                <a:gd name="connsiteY3" fmla="*/ 354713 h 1212204"/>
                <a:gd name="connsiteX4" fmla="*/ 584200 w 2000250"/>
                <a:gd name="connsiteY4" fmla="*/ 1211963 h 1212204"/>
                <a:gd name="connsiteX5" fmla="*/ 0 w 2000250"/>
                <a:gd name="connsiteY5" fmla="*/ 265813 h 1212204"/>
                <a:gd name="connsiteX0" fmla="*/ 2000250 w 2000250"/>
                <a:gd name="connsiteY0" fmla="*/ 726919 h 737464"/>
                <a:gd name="connsiteX1" fmla="*/ 1149350 w 2000250"/>
                <a:gd name="connsiteY1" fmla="*/ 593569 h 737464"/>
                <a:gd name="connsiteX2" fmla="*/ 908050 w 2000250"/>
                <a:gd name="connsiteY2" fmla="*/ 3019 h 737464"/>
                <a:gd name="connsiteX3" fmla="*/ 666750 w 2000250"/>
                <a:gd name="connsiteY3" fmla="*/ 352269 h 737464"/>
                <a:gd name="connsiteX4" fmla="*/ 336550 w 2000250"/>
                <a:gd name="connsiteY4" fmla="*/ 91919 h 737464"/>
                <a:gd name="connsiteX5" fmla="*/ 0 w 2000250"/>
                <a:gd name="connsiteY5" fmla="*/ 263369 h 737464"/>
                <a:gd name="connsiteX0" fmla="*/ 2000250 w 2000250"/>
                <a:gd name="connsiteY0" fmla="*/ 727763 h 738308"/>
                <a:gd name="connsiteX1" fmla="*/ 1149350 w 2000250"/>
                <a:gd name="connsiteY1" fmla="*/ 594413 h 738308"/>
                <a:gd name="connsiteX2" fmla="*/ 908050 w 2000250"/>
                <a:gd name="connsiteY2" fmla="*/ 3863 h 738308"/>
                <a:gd name="connsiteX3" fmla="*/ 615950 w 2000250"/>
                <a:gd name="connsiteY3" fmla="*/ 327713 h 738308"/>
                <a:gd name="connsiteX4" fmla="*/ 336550 w 2000250"/>
                <a:gd name="connsiteY4" fmla="*/ 92763 h 738308"/>
                <a:gd name="connsiteX5" fmla="*/ 0 w 2000250"/>
                <a:gd name="connsiteY5" fmla="*/ 264213 h 738308"/>
                <a:gd name="connsiteX0" fmla="*/ 1981200 w 1981200"/>
                <a:gd name="connsiteY0" fmla="*/ 727763 h 738308"/>
                <a:gd name="connsiteX1" fmla="*/ 1130300 w 1981200"/>
                <a:gd name="connsiteY1" fmla="*/ 594413 h 738308"/>
                <a:gd name="connsiteX2" fmla="*/ 889000 w 1981200"/>
                <a:gd name="connsiteY2" fmla="*/ 3863 h 738308"/>
                <a:gd name="connsiteX3" fmla="*/ 596900 w 1981200"/>
                <a:gd name="connsiteY3" fmla="*/ 327713 h 738308"/>
                <a:gd name="connsiteX4" fmla="*/ 317500 w 1981200"/>
                <a:gd name="connsiteY4" fmla="*/ 92763 h 738308"/>
                <a:gd name="connsiteX5" fmla="*/ 0 w 1981200"/>
                <a:gd name="connsiteY5" fmla="*/ 334063 h 738308"/>
                <a:gd name="connsiteX0" fmla="*/ 1981200 w 1981200"/>
                <a:gd name="connsiteY0" fmla="*/ 727763 h 738308"/>
                <a:gd name="connsiteX1" fmla="*/ 1130300 w 1981200"/>
                <a:gd name="connsiteY1" fmla="*/ 594413 h 738308"/>
                <a:gd name="connsiteX2" fmla="*/ 889000 w 1981200"/>
                <a:gd name="connsiteY2" fmla="*/ 3863 h 738308"/>
                <a:gd name="connsiteX3" fmla="*/ 596900 w 1981200"/>
                <a:gd name="connsiteY3" fmla="*/ 327713 h 738308"/>
                <a:gd name="connsiteX4" fmla="*/ 317500 w 1981200"/>
                <a:gd name="connsiteY4" fmla="*/ 92763 h 738308"/>
                <a:gd name="connsiteX5" fmla="*/ 0 w 1981200"/>
                <a:gd name="connsiteY5" fmla="*/ 334063 h 738308"/>
                <a:gd name="connsiteX0" fmla="*/ 1981200 w 1981200"/>
                <a:gd name="connsiteY0" fmla="*/ 664884 h 674396"/>
                <a:gd name="connsiteX1" fmla="*/ 1130300 w 1981200"/>
                <a:gd name="connsiteY1" fmla="*/ 531534 h 674396"/>
                <a:gd name="connsiteX2" fmla="*/ 780425 w 1981200"/>
                <a:gd name="connsiteY2" fmla="*/ 4484 h 674396"/>
                <a:gd name="connsiteX3" fmla="*/ 596900 w 1981200"/>
                <a:gd name="connsiteY3" fmla="*/ 264834 h 674396"/>
                <a:gd name="connsiteX4" fmla="*/ 317500 w 1981200"/>
                <a:gd name="connsiteY4" fmla="*/ 29884 h 674396"/>
                <a:gd name="connsiteX5" fmla="*/ 0 w 1981200"/>
                <a:gd name="connsiteY5" fmla="*/ 271184 h 674396"/>
                <a:gd name="connsiteX0" fmla="*/ 1981200 w 1981200"/>
                <a:gd name="connsiteY0" fmla="*/ 664330 h 672266"/>
                <a:gd name="connsiteX1" fmla="*/ 920907 w 1981200"/>
                <a:gd name="connsiteY1" fmla="*/ 511930 h 672266"/>
                <a:gd name="connsiteX2" fmla="*/ 780425 w 1981200"/>
                <a:gd name="connsiteY2" fmla="*/ 3930 h 672266"/>
                <a:gd name="connsiteX3" fmla="*/ 596900 w 1981200"/>
                <a:gd name="connsiteY3" fmla="*/ 264280 h 672266"/>
                <a:gd name="connsiteX4" fmla="*/ 317500 w 1981200"/>
                <a:gd name="connsiteY4" fmla="*/ 29330 h 672266"/>
                <a:gd name="connsiteX5" fmla="*/ 0 w 1981200"/>
                <a:gd name="connsiteY5" fmla="*/ 270630 h 672266"/>
                <a:gd name="connsiteX0" fmla="*/ 1981200 w 1981200"/>
                <a:gd name="connsiteY0" fmla="*/ 663191 h 671127"/>
                <a:gd name="connsiteX1" fmla="*/ 920907 w 1981200"/>
                <a:gd name="connsiteY1" fmla="*/ 510791 h 671127"/>
                <a:gd name="connsiteX2" fmla="*/ 780425 w 1981200"/>
                <a:gd name="connsiteY2" fmla="*/ 2791 h 671127"/>
                <a:gd name="connsiteX3" fmla="*/ 496081 w 1981200"/>
                <a:gd name="connsiteY3" fmla="*/ 294891 h 671127"/>
                <a:gd name="connsiteX4" fmla="*/ 317500 w 1981200"/>
                <a:gd name="connsiteY4" fmla="*/ 28191 h 671127"/>
                <a:gd name="connsiteX5" fmla="*/ 0 w 1981200"/>
                <a:gd name="connsiteY5" fmla="*/ 269491 h 671127"/>
                <a:gd name="connsiteX0" fmla="*/ 1981200 w 1981200"/>
                <a:gd name="connsiteY0" fmla="*/ 635077 h 642487"/>
                <a:gd name="connsiteX1" fmla="*/ 920907 w 1981200"/>
                <a:gd name="connsiteY1" fmla="*/ 482677 h 642487"/>
                <a:gd name="connsiteX2" fmla="*/ 656340 w 1981200"/>
                <a:gd name="connsiteY2" fmla="*/ 25477 h 642487"/>
                <a:gd name="connsiteX3" fmla="*/ 496081 w 1981200"/>
                <a:gd name="connsiteY3" fmla="*/ 266777 h 642487"/>
                <a:gd name="connsiteX4" fmla="*/ 317500 w 1981200"/>
                <a:gd name="connsiteY4" fmla="*/ 77 h 642487"/>
                <a:gd name="connsiteX5" fmla="*/ 0 w 1981200"/>
                <a:gd name="connsiteY5" fmla="*/ 241377 h 642487"/>
                <a:gd name="connsiteX0" fmla="*/ 1981200 w 1981200"/>
                <a:gd name="connsiteY0" fmla="*/ 635439 h 642849"/>
                <a:gd name="connsiteX1" fmla="*/ 920907 w 1981200"/>
                <a:gd name="connsiteY1" fmla="*/ 483039 h 642849"/>
                <a:gd name="connsiteX2" fmla="*/ 656340 w 1981200"/>
                <a:gd name="connsiteY2" fmla="*/ 25839 h 642849"/>
                <a:gd name="connsiteX3" fmla="*/ 503837 w 1981200"/>
                <a:gd name="connsiteY3" fmla="*/ 178239 h 642849"/>
                <a:gd name="connsiteX4" fmla="*/ 317500 w 1981200"/>
                <a:gd name="connsiteY4" fmla="*/ 439 h 642849"/>
                <a:gd name="connsiteX5" fmla="*/ 0 w 1981200"/>
                <a:gd name="connsiteY5" fmla="*/ 241739 h 642849"/>
                <a:gd name="connsiteX0" fmla="*/ 1981200 w 1981200"/>
                <a:gd name="connsiteY0" fmla="*/ 617824 h 625234"/>
                <a:gd name="connsiteX1" fmla="*/ 920907 w 1981200"/>
                <a:gd name="connsiteY1" fmla="*/ 465424 h 625234"/>
                <a:gd name="connsiteX2" fmla="*/ 656340 w 1981200"/>
                <a:gd name="connsiteY2" fmla="*/ 8224 h 625234"/>
                <a:gd name="connsiteX3" fmla="*/ 503837 w 1981200"/>
                <a:gd name="connsiteY3" fmla="*/ 160624 h 625234"/>
                <a:gd name="connsiteX4" fmla="*/ 278724 w 1981200"/>
                <a:gd name="connsiteY4" fmla="*/ 20924 h 625234"/>
                <a:gd name="connsiteX5" fmla="*/ 0 w 1981200"/>
                <a:gd name="connsiteY5" fmla="*/ 224124 h 625234"/>
                <a:gd name="connsiteX0" fmla="*/ 1853237 w 1853237"/>
                <a:gd name="connsiteY0" fmla="*/ 365411 h 481157"/>
                <a:gd name="connsiteX1" fmla="*/ 920907 w 1853237"/>
                <a:gd name="connsiteY1" fmla="*/ 465424 h 481157"/>
                <a:gd name="connsiteX2" fmla="*/ 656340 w 1853237"/>
                <a:gd name="connsiteY2" fmla="*/ 8224 h 481157"/>
                <a:gd name="connsiteX3" fmla="*/ 503837 w 1853237"/>
                <a:gd name="connsiteY3" fmla="*/ 160624 h 481157"/>
                <a:gd name="connsiteX4" fmla="*/ 278724 w 1853237"/>
                <a:gd name="connsiteY4" fmla="*/ 20924 h 481157"/>
                <a:gd name="connsiteX5" fmla="*/ 0 w 1853237"/>
                <a:gd name="connsiteY5" fmla="*/ 224124 h 481157"/>
                <a:gd name="connsiteX0" fmla="*/ 1853237 w 1853237"/>
                <a:gd name="connsiteY0" fmla="*/ 358682 h 367813"/>
                <a:gd name="connsiteX1" fmla="*/ 1060502 w 1853237"/>
                <a:gd name="connsiteY1" fmla="*/ 268195 h 367813"/>
                <a:gd name="connsiteX2" fmla="*/ 656340 w 1853237"/>
                <a:gd name="connsiteY2" fmla="*/ 1495 h 367813"/>
                <a:gd name="connsiteX3" fmla="*/ 503837 w 1853237"/>
                <a:gd name="connsiteY3" fmla="*/ 153895 h 367813"/>
                <a:gd name="connsiteX4" fmla="*/ 278724 w 1853237"/>
                <a:gd name="connsiteY4" fmla="*/ 14195 h 367813"/>
                <a:gd name="connsiteX5" fmla="*/ 0 w 1853237"/>
                <a:gd name="connsiteY5" fmla="*/ 217395 h 367813"/>
                <a:gd name="connsiteX0" fmla="*/ 1853237 w 1853237"/>
                <a:gd name="connsiteY0" fmla="*/ 358682 h 361619"/>
                <a:gd name="connsiteX1" fmla="*/ 1060502 w 1853237"/>
                <a:gd name="connsiteY1" fmla="*/ 268195 h 361619"/>
                <a:gd name="connsiteX2" fmla="*/ 656340 w 1853237"/>
                <a:gd name="connsiteY2" fmla="*/ 1495 h 361619"/>
                <a:gd name="connsiteX3" fmla="*/ 503837 w 1853237"/>
                <a:gd name="connsiteY3" fmla="*/ 153895 h 361619"/>
                <a:gd name="connsiteX4" fmla="*/ 278724 w 1853237"/>
                <a:gd name="connsiteY4" fmla="*/ 14195 h 361619"/>
                <a:gd name="connsiteX5" fmla="*/ 0 w 1853237"/>
                <a:gd name="connsiteY5" fmla="*/ 217395 h 361619"/>
                <a:gd name="connsiteX0" fmla="*/ 1853237 w 1853237"/>
                <a:gd name="connsiteY0" fmla="*/ 357274 h 359201"/>
                <a:gd name="connsiteX1" fmla="*/ 915091 w 1853237"/>
                <a:gd name="connsiteY1" fmla="*/ 119150 h 359201"/>
                <a:gd name="connsiteX2" fmla="*/ 656340 w 1853237"/>
                <a:gd name="connsiteY2" fmla="*/ 87 h 359201"/>
                <a:gd name="connsiteX3" fmla="*/ 503837 w 1853237"/>
                <a:gd name="connsiteY3" fmla="*/ 152487 h 359201"/>
                <a:gd name="connsiteX4" fmla="*/ 278724 w 1853237"/>
                <a:gd name="connsiteY4" fmla="*/ 12787 h 359201"/>
                <a:gd name="connsiteX5" fmla="*/ 0 w 1853237"/>
                <a:gd name="connsiteY5" fmla="*/ 215987 h 359201"/>
                <a:gd name="connsiteX0" fmla="*/ 1853237 w 1853237"/>
                <a:gd name="connsiteY0" fmla="*/ 357452 h 357452"/>
                <a:gd name="connsiteX1" fmla="*/ 1422076 w 1853237"/>
                <a:gd name="connsiteY1" fmla="*/ 249500 h 357452"/>
                <a:gd name="connsiteX2" fmla="*/ 915091 w 1853237"/>
                <a:gd name="connsiteY2" fmla="*/ 119328 h 357452"/>
                <a:gd name="connsiteX3" fmla="*/ 656340 w 1853237"/>
                <a:gd name="connsiteY3" fmla="*/ 265 h 357452"/>
                <a:gd name="connsiteX4" fmla="*/ 503837 w 1853237"/>
                <a:gd name="connsiteY4" fmla="*/ 152665 h 357452"/>
                <a:gd name="connsiteX5" fmla="*/ 278724 w 1853237"/>
                <a:gd name="connsiteY5" fmla="*/ 12965 h 357452"/>
                <a:gd name="connsiteX6" fmla="*/ 0 w 1853237"/>
                <a:gd name="connsiteY6" fmla="*/ 216165 h 357452"/>
                <a:gd name="connsiteX0" fmla="*/ 1853237 w 1853237"/>
                <a:gd name="connsiteY0" fmla="*/ 357506 h 357506"/>
                <a:gd name="connsiteX1" fmla="*/ 1410443 w 1853237"/>
                <a:gd name="connsiteY1" fmla="*/ 340041 h 357506"/>
                <a:gd name="connsiteX2" fmla="*/ 915091 w 1853237"/>
                <a:gd name="connsiteY2" fmla="*/ 119382 h 357506"/>
                <a:gd name="connsiteX3" fmla="*/ 656340 w 1853237"/>
                <a:gd name="connsiteY3" fmla="*/ 319 h 357506"/>
                <a:gd name="connsiteX4" fmla="*/ 503837 w 1853237"/>
                <a:gd name="connsiteY4" fmla="*/ 152719 h 357506"/>
                <a:gd name="connsiteX5" fmla="*/ 278724 w 1853237"/>
                <a:gd name="connsiteY5" fmla="*/ 13019 h 357506"/>
                <a:gd name="connsiteX6" fmla="*/ 0 w 1853237"/>
                <a:gd name="connsiteY6" fmla="*/ 216219 h 357506"/>
                <a:gd name="connsiteX0" fmla="*/ 1853237 w 1853237"/>
                <a:gd name="connsiteY0" fmla="*/ 357215 h 357215"/>
                <a:gd name="connsiteX1" fmla="*/ 1410443 w 1853237"/>
                <a:gd name="connsiteY1" fmla="*/ 339750 h 357215"/>
                <a:gd name="connsiteX2" fmla="*/ 891825 w 1853237"/>
                <a:gd name="connsiteY2" fmla="*/ 166716 h 357215"/>
                <a:gd name="connsiteX3" fmla="*/ 656340 w 1853237"/>
                <a:gd name="connsiteY3" fmla="*/ 28 h 357215"/>
                <a:gd name="connsiteX4" fmla="*/ 503837 w 1853237"/>
                <a:gd name="connsiteY4" fmla="*/ 152428 h 357215"/>
                <a:gd name="connsiteX5" fmla="*/ 278724 w 1853237"/>
                <a:gd name="connsiteY5" fmla="*/ 12728 h 357215"/>
                <a:gd name="connsiteX6" fmla="*/ 0 w 1853237"/>
                <a:gd name="connsiteY6" fmla="*/ 215928 h 357215"/>
                <a:gd name="connsiteX0" fmla="*/ 1853237 w 1853237"/>
                <a:gd name="connsiteY0" fmla="*/ 357215 h 357215"/>
                <a:gd name="connsiteX1" fmla="*/ 1410443 w 1853237"/>
                <a:gd name="connsiteY1" fmla="*/ 339750 h 357215"/>
                <a:gd name="connsiteX2" fmla="*/ 891825 w 1853237"/>
                <a:gd name="connsiteY2" fmla="*/ 166716 h 357215"/>
                <a:gd name="connsiteX3" fmla="*/ 656340 w 1853237"/>
                <a:gd name="connsiteY3" fmla="*/ 28 h 357215"/>
                <a:gd name="connsiteX4" fmla="*/ 503837 w 1853237"/>
                <a:gd name="connsiteY4" fmla="*/ 152428 h 357215"/>
                <a:gd name="connsiteX5" fmla="*/ 278724 w 1853237"/>
                <a:gd name="connsiteY5" fmla="*/ 12728 h 357215"/>
                <a:gd name="connsiteX6" fmla="*/ 0 w 1853237"/>
                <a:gd name="connsiteY6" fmla="*/ 215928 h 357215"/>
                <a:gd name="connsiteX0" fmla="*/ 1853237 w 1853237"/>
                <a:gd name="connsiteY0" fmla="*/ 357326 h 357326"/>
                <a:gd name="connsiteX1" fmla="*/ 1410443 w 1853237"/>
                <a:gd name="connsiteY1" fmla="*/ 339861 h 357326"/>
                <a:gd name="connsiteX2" fmla="*/ 862743 w 1853237"/>
                <a:gd name="connsiteY2" fmla="*/ 109677 h 357326"/>
                <a:gd name="connsiteX3" fmla="*/ 656340 w 1853237"/>
                <a:gd name="connsiteY3" fmla="*/ 139 h 357326"/>
                <a:gd name="connsiteX4" fmla="*/ 503837 w 1853237"/>
                <a:gd name="connsiteY4" fmla="*/ 152539 h 357326"/>
                <a:gd name="connsiteX5" fmla="*/ 278724 w 1853237"/>
                <a:gd name="connsiteY5" fmla="*/ 12839 h 357326"/>
                <a:gd name="connsiteX6" fmla="*/ 0 w 1853237"/>
                <a:gd name="connsiteY6" fmla="*/ 216039 h 357326"/>
                <a:gd name="connsiteX0" fmla="*/ 1853237 w 1853237"/>
                <a:gd name="connsiteY0" fmla="*/ 357701 h 357701"/>
                <a:gd name="connsiteX1" fmla="*/ 1456975 w 1853237"/>
                <a:gd name="connsiteY1" fmla="*/ 287849 h 357701"/>
                <a:gd name="connsiteX2" fmla="*/ 862743 w 1853237"/>
                <a:gd name="connsiteY2" fmla="*/ 110052 h 357701"/>
                <a:gd name="connsiteX3" fmla="*/ 656340 w 1853237"/>
                <a:gd name="connsiteY3" fmla="*/ 514 h 357701"/>
                <a:gd name="connsiteX4" fmla="*/ 503837 w 1853237"/>
                <a:gd name="connsiteY4" fmla="*/ 152914 h 357701"/>
                <a:gd name="connsiteX5" fmla="*/ 278724 w 1853237"/>
                <a:gd name="connsiteY5" fmla="*/ 13214 h 357701"/>
                <a:gd name="connsiteX6" fmla="*/ 0 w 1853237"/>
                <a:gd name="connsiteY6" fmla="*/ 216414 h 357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3237" h="357701">
                  <a:moveTo>
                    <a:pt x="1853237" y="357701"/>
                  </a:moveTo>
                  <a:lnTo>
                    <a:pt x="1456975" y="287849"/>
                  </a:lnTo>
                  <a:cubicBezTo>
                    <a:pt x="1300617" y="248162"/>
                    <a:pt x="996182" y="157941"/>
                    <a:pt x="862743" y="110052"/>
                  </a:cubicBezTo>
                  <a:cubicBezTo>
                    <a:pt x="729304" y="62163"/>
                    <a:pt x="716158" y="-6630"/>
                    <a:pt x="656340" y="514"/>
                  </a:cubicBezTo>
                  <a:cubicBezTo>
                    <a:pt x="596522" y="7658"/>
                    <a:pt x="566773" y="150797"/>
                    <a:pt x="503837" y="152914"/>
                  </a:cubicBezTo>
                  <a:cubicBezTo>
                    <a:pt x="440901" y="155031"/>
                    <a:pt x="362697" y="2631"/>
                    <a:pt x="278724" y="13214"/>
                  </a:cubicBezTo>
                  <a:cubicBezTo>
                    <a:pt x="194751" y="23797"/>
                    <a:pt x="209815" y="143125"/>
                    <a:pt x="0" y="21641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>
              <a:off x="2844800" y="2676525"/>
              <a:ext cx="0" cy="82073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136"/>
            <p:cNvSpPr txBox="1">
              <a:spLocks noChangeArrowheads="1"/>
            </p:cNvSpPr>
            <p:nvPr/>
          </p:nvSpPr>
          <p:spPr bwMode="auto">
            <a:xfrm>
              <a:off x="2803762" y="2925520"/>
              <a:ext cx="487621" cy="36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sk-SK" altLang="zh-CN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sk-SK" altLang="zh-CN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2932113" y="2636838"/>
              <a:ext cx="1968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140"/>
            <p:cNvSpPr txBox="1">
              <a:spLocks noChangeArrowheads="1"/>
            </p:cNvSpPr>
            <p:nvPr/>
          </p:nvSpPr>
          <p:spPr bwMode="auto">
            <a:xfrm>
              <a:off x="2736639" y="2191226"/>
              <a:ext cx="397855" cy="36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sk-SK" altLang="zh-CN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sk-SK" altLang="zh-CN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 bwMode="auto">
            <a:xfrm>
              <a:off x="4356100" y="2636838"/>
              <a:ext cx="19843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129"/>
            <p:cNvSpPr txBox="1">
              <a:spLocks noChangeArrowheads="1"/>
            </p:cNvSpPr>
            <p:nvPr/>
          </p:nvSpPr>
          <p:spPr bwMode="auto">
            <a:xfrm>
              <a:off x="4200234" y="2195697"/>
              <a:ext cx="494032" cy="36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sk-SK" altLang="zh-CN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sk-SK" altLang="zh-CN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coil</a:t>
              </a:r>
              <a:endParaRPr lang="en-US" altLang="zh-CN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6089650" y="3541713"/>
              <a:ext cx="46038" cy="4445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 flipV="1">
              <a:off x="5329238" y="2301875"/>
              <a:ext cx="1827212" cy="1262063"/>
            </a:xfrm>
            <a:custGeom>
              <a:avLst/>
              <a:gdLst>
                <a:gd name="connsiteX0" fmla="*/ 754320 w 2039564"/>
                <a:gd name="connsiteY0" fmla="*/ 998 h 526375"/>
                <a:gd name="connsiteX1" fmla="*/ 1694846 w 2039564"/>
                <a:gd name="connsiteY1" fmla="*/ 35833 h 526375"/>
                <a:gd name="connsiteX2" fmla="*/ 2034480 w 2039564"/>
                <a:gd name="connsiteY2" fmla="*/ 236130 h 526375"/>
                <a:gd name="connsiteX3" fmla="*/ 1477131 w 2039564"/>
                <a:gd name="connsiteY3" fmla="*/ 479970 h 526375"/>
                <a:gd name="connsiteX4" fmla="*/ 127303 w 2039564"/>
                <a:gd name="connsiteY4" fmla="*/ 497387 h 526375"/>
                <a:gd name="connsiteX5" fmla="*/ 162137 w 2039564"/>
                <a:gd name="connsiteY5" fmla="*/ 166461 h 526375"/>
                <a:gd name="connsiteX6" fmla="*/ 1059120 w 2039564"/>
                <a:gd name="connsiteY6" fmla="*/ 88084 h 526375"/>
                <a:gd name="connsiteX0" fmla="*/ 739240 w 2024484"/>
                <a:gd name="connsiteY0" fmla="*/ 998 h 485057"/>
                <a:gd name="connsiteX1" fmla="*/ 1679766 w 2024484"/>
                <a:gd name="connsiteY1" fmla="*/ 35833 h 485057"/>
                <a:gd name="connsiteX2" fmla="*/ 2019400 w 2024484"/>
                <a:gd name="connsiteY2" fmla="*/ 236130 h 485057"/>
                <a:gd name="connsiteX3" fmla="*/ 1462051 w 2024484"/>
                <a:gd name="connsiteY3" fmla="*/ 479970 h 485057"/>
                <a:gd name="connsiteX4" fmla="*/ 135083 w 2024484"/>
                <a:gd name="connsiteY4" fmla="*/ 383087 h 485057"/>
                <a:gd name="connsiteX5" fmla="*/ 147057 w 2024484"/>
                <a:gd name="connsiteY5" fmla="*/ 166461 h 485057"/>
                <a:gd name="connsiteX6" fmla="*/ 1044040 w 2024484"/>
                <a:gd name="connsiteY6" fmla="*/ 88084 h 485057"/>
                <a:gd name="connsiteX0" fmla="*/ 742927 w 2026250"/>
                <a:gd name="connsiteY0" fmla="*/ 998 h 424032"/>
                <a:gd name="connsiteX1" fmla="*/ 1683453 w 2026250"/>
                <a:gd name="connsiteY1" fmla="*/ 35833 h 424032"/>
                <a:gd name="connsiteX2" fmla="*/ 2023087 w 2026250"/>
                <a:gd name="connsiteY2" fmla="*/ 236130 h 424032"/>
                <a:gd name="connsiteX3" fmla="*/ 1519078 w 2026250"/>
                <a:gd name="connsiteY3" fmla="*/ 411390 h 424032"/>
                <a:gd name="connsiteX4" fmla="*/ 138770 w 2026250"/>
                <a:gd name="connsiteY4" fmla="*/ 383087 h 424032"/>
                <a:gd name="connsiteX5" fmla="*/ 150744 w 2026250"/>
                <a:gd name="connsiteY5" fmla="*/ 166461 h 424032"/>
                <a:gd name="connsiteX6" fmla="*/ 1047727 w 2026250"/>
                <a:gd name="connsiteY6" fmla="*/ 88084 h 424032"/>
                <a:gd name="connsiteX0" fmla="*/ 742927 w 2026446"/>
                <a:gd name="connsiteY0" fmla="*/ 135 h 423169"/>
                <a:gd name="connsiteX1" fmla="*/ 1687263 w 2026446"/>
                <a:gd name="connsiteY1" fmla="*/ 61640 h 423169"/>
                <a:gd name="connsiteX2" fmla="*/ 2023087 w 2026446"/>
                <a:gd name="connsiteY2" fmla="*/ 235267 h 423169"/>
                <a:gd name="connsiteX3" fmla="*/ 1519078 w 2026446"/>
                <a:gd name="connsiteY3" fmla="*/ 410527 h 423169"/>
                <a:gd name="connsiteX4" fmla="*/ 138770 w 2026446"/>
                <a:gd name="connsiteY4" fmla="*/ 382224 h 423169"/>
                <a:gd name="connsiteX5" fmla="*/ 150744 w 2026446"/>
                <a:gd name="connsiteY5" fmla="*/ 165598 h 423169"/>
                <a:gd name="connsiteX6" fmla="*/ 1047727 w 2026446"/>
                <a:gd name="connsiteY6" fmla="*/ 87221 h 423169"/>
                <a:gd name="connsiteX0" fmla="*/ 1005817 w 2025802"/>
                <a:gd name="connsiteY0" fmla="*/ 135 h 423169"/>
                <a:gd name="connsiteX1" fmla="*/ 1687263 w 2025802"/>
                <a:gd name="connsiteY1" fmla="*/ 61640 h 423169"/>
                <a:gd name="connsiteX2" fmla="*/ 2023087 w 2025802"/>
                <a:gd name="connsiteY2" fmla="*/ 235267 h 423169"/>
                <a:gd name="connsiteX3" fmla="*/ 1519078 w 2025802"/>
                <a:gd name="connsiteY3" fmla="*/ 410527 h 423169"/>
                <a:gd name="connsiteX4" fmla="*/ 138770 w 2025802"/>
                <a:gd name="connsiteY4" fmla="*/ 382224 h 423169"/>
                <a:gd name="connsiteX5" fmla="*/ 150744 w 2025802"/>
                <a:gd name="connsiteY5" fmla="*/ 165598 h 423169"/>
                <a:gd name="connsiteX6" fmla="*/ 1047727 w 2025802"/>
                <a:gd name="connsiteY6" fmla="*/ 87221 h 423169"/>
                <a:gd name="connsiteX0" fmla="*/ 1004190 w 2024175"/>
                <a:gd name="connsiteY0" fmla="*/ 135 h 423169"/>
                <a:gd name="connsiteX1" fmla="*/ 1685636 w 2024175"/>
                <a:gd name="connsiteY1" fmla="*/ 61640 h 423169"/>
                <a:gd name="connsiteX2" fmla="*/ 2021460 w 2024175"/>
                <a:gd name="connsiteY2" fmla="*/ 235267 h 423169"/>
                <a:gd name="connsiteX3" fmla="*/ 1517451 w 2024175"/>
                <a:gd name="connsiteY3" fmla="*/ 410527 h 423169"/>
                <a:gd name="connsiteX4" fmla="*/ 137143 w 2024175"/>
                <a:gd name="connsiteY4" fmla="*/ 382224 h 423169"/>
                <a:gd name="connsiteX5" fmla="*/ 149117 w 2024175"/>
                <a:gd name="connsiteY5" fmla="*/ 165598 h 423169"/>
                <a:gd name="connsiteX6" fmla="*/ 1015620 w 2024175"/>
                <a:gd name="connsiteY6" fmla="*/ 64361 h 423169"/>
                <a:gd name="connsiteX0" fmla="*/ 1006580 w 2025656"/>
                <a:gd name="connsiteY0" fmla="*/ 135 h 400742"/>
                <a:gd name="connsiteX1" fmla="*/ 1688026 w 2025656"/>
                <a:gd name="connsiteY1" fmla="*/ 61640 h 400742"/>
                <a:gd name="connsiteX2" fmla="*/ 2023850 w 2025656"/>
                <a:gd name="connsiteY2" fmla="*/ 235267 h 400742"/>
                <a:gd name="connsiteX3" fmla="*/ 1554131 w 2025656"/>
                <a:gd name="connsiteY3" fmla="*/ 372427 h 400742"/>
                <a:gd name="connsiteX4" fmla="*/ 139533 w 2025656"/>
                <a:gd name="connsiteY4" fmla="*/ 382224 h 400742"/>
                <a:gd name="connsiteX5" fmla="*/ 151507 w 2025656"/>
                <a:gd name="connsiteY5" fmla="*/ 165598 h 400742"/>
                <a:gd name="connsiteX6" fmla="*/ 1018010 w 2025656"/>
                <a:gd name="connsiteY6" fmla="*/ 64361 h 400742"/>
                <a:gd name="connsiteX0" fmla="*/ 1006580 w 2025656"/>
                <a:gd name="connsiteY0" fmla="*/ 114 h 402171"/>
                <a:gd name="connsiteX1" fmla="*/ 1688026 w 2025656"/>
                <a:gd name="connsiteY1" fmla="*/ 61619 h 402171"/>
                <a:gd name="connsiteX2" fmla="*/ 2023850 w 2025656"/>
                <a:gd name="connsiteY2" fmla="*/ 204766 h 402171"/>
                <a:gd name="connsiteX3" fmla="*/ 1554131 w 2025656"/>
                <a:gd name="connsiteY3" fmla="*/ 372406 h 402171"/>
                <a:gd name="connsiteX4" fmla="*/ 139533 w 2025656"/>
                <a:gd name="connsiteY4" fmla="*/ 382203 h 402171"/>
                <a:gd name="connsiteX5" fmla="*/ 151507 w 2025656"/>
                <a:gd name="connsiteY5" fmla="*/ 165577 h 402171"/>
                <a:gd name="connsiteX6" fmla="*/ 1018010 w 2025656"/>
                <a:gd name="connsiteY6" fmla="*/ 64340 h 402171"/>
                <a:gd name="connsiteX0" fmla="*/ 1007386 w 2026462"/>
                <a:gd name="connsiteY0" fmla="*/ 114 h 402171"/>
                <a:gd name="connsiteX1" fmla="*/ 1688832 w 2026462"/>
                <a:gd name="connsiteY1" fmla="*/ 61619 h 402171"/>
                <a:gd name="connsiteX2" fmla="*/ 2024656 w 2026462"/>
                <a:gd name="connsiteY2" fmla="*/ 204766 h 402171"/>
                <a:gd name="connsiteX3" fmla="*/ 1554937 w 2026462"/>
                <a:gd name="connsiteY3" fmla="*/ 372406 h 402171"/>
                <a:gd name="connsiteX4" fmla="*/ 140339 w 2026462"/>
                <a:gd name="connsiteY4" fmla="*/ 382203 h 402171"/>
                <a:gd name="connsiteX5" fmla="*/ 152313 w 2026462"/>
                <a:gd name="connsiteY5" fmla="*/ 165577 h 402171"/>
                <a:gd name="connsiteX6" fmla="*/ 1034056 w 2026462"/>
                <a:gd name="connsiteY6" fmla="*/ 117680 h 402171"/>
                <a:gd name="connsiteX0" fmla="*/ 1005612 w 2024688"/>
                <a:gd name="connsiteY0" fmla="*/ 114 h 398398"/>
                <a:gd name="connsiteX1" fmla="*/ 1687058 w 2024688"/>
                <a:gd name="connsiteY1" fmla="*/ 61619 h 398398"/>
                <a:gd name="connsiteX2" fmla="*/ 2022882 w 2024688"/>
                <a:gd name="connsiteY2" fmla="*/ 204766 h 398398"/>
                <a:gd name="connsiteX3" fmla="*/ 1553163 w 2024688"/>
                <a:gd name="connsiteY3" fmla="*/ 372406 h 398398"/>
                <a:gd name="connsiteX4" fmla="*/ 138565 w 2024688"/>
                <a:gd name="connsiteY4" fmla="*/ 382203 h 398398"/>
                <a:gd name="connsiteX5" fmla="*/ 154349 w 2024688"/>
                <a:gd name="connsiteY5" fmla="*/ 218917 h 398398"/>
                <a:gd name="connsiteX6" fmla="*/ 1032282 w 2024688"/>
                <a:gd name="connsiteY6" fmla="*/ 117680 h 398398"/>
                <a:gd name="connsiteX0" fmla="*/ 908606 w 1927682"/>
                <a:gd name="connsiteY0" fmla="*/ 114 h 389682"/>
                <a:gd name="connsiteX1" fmla="*/ 1590052 w 1927682"/>
                <a:gd name="connsiteY1" fmla="*/ 61619 h 389682"/>
                <a:gd name="connsiteX2" fmla="*/ 1925876 w 1927682"/>
                <a:gd name="connsiteY2" fmla="*/ 204766 h 389682"/>
                <a:gd name="connsiteX3" fmla="*/ 1456157 w 1927682"/>
                <a:gd name="connsiteY3" fmla="*/ 372406 h 389682"/>
                <a:gd name="connsiteX4" fmla="*/ 235869 w 1927682"/>
                <a:gd name="connsiteY4" fmla="*/ 366963 h 389682"/>
                <a:gd name="connsiteX5" fmla="*/ 57343 w 1927682"/>
                <a:gd name="connsiteY5" fmla="*/ 218917 h 389682"/>
                <a:gd name="connsiteX6" fmla="*/ 935276 w 1927682"/>
                <a:gd name="connsiteY6" fmla="*/ 117680 h 389682"/>
                <a:gd name="connsiteX0" fmla="*/ 908331 w 1927596"/>
                <a:gd name="connsiteY0" fmla="*/ 114 h 374681"/>
                <a:gd name="connsiteX1" fmla="*/ 1589777 w 1927596"/>
                <a:gd name="connsiteY1" fmla="*/ 61619 h 374681"/>
                <a:gd name="connsiteX2" fmla="*/ 1925601 w 1927596"/>
                <a:gd name="connsiteY2" fmla="*/ 204766 h 374681"/>
                <a:gd name="connsiteX3" fmla="*/ 1448262 w 1927596"/>
                <a:gd name="connsiteY3" fmla="*/ 338116 h 374681"/>
                <a:gd name="connsiteX4" fmla="*/ 235594 w 1927596"/>
                <a:gd name="connsiteY4" fmla="*/ 366963 h 374681"/>
                <a:gd name="connsiteX5" fmla="*/ 57068 w 1927596"/>
                <a:gd name="connsiteY5" fmla="*/ 218917 h 374681"/>
                <a:gd name="connsiteX6" fmla="*/ 935001 w 1927596"/>
                <a:gd name="connsiteY6" fmla="*/ 117680 h 374681"/>
                <a:gd name="connsiteX0" fmla="*/ 908331 w 1859749"/>
                <a:gd name="connsiteY0" fmla="*/ 102 h 375318"/>
                <a:gd name="connsiteX1" fmla="*/ 1589777 w 1859749"/>
                <a:gd name="connsiteY1" fmla="*/ 61607 h 375318"/>
                <a:gd name="connsiteX2" fmla="*/ 1857021 w 1859749"/>
                <a:gd name="connsiteY2" fmla="*/ 181894 h 375318"/>
                <a:gd name="connsiteX3" fmla="*/ 1448262 w 1859749"/>
                <a:gd name="connsiteY3" fmla="*/ 338104 h 375318"/>
                <a:gd name="connsiteX4" fmla="*/ 235594 w 1859749"/>
                <a:gd name="connsiteY4" fmla="*/ 366951 h 375318"/>
                <a:gd name="connsiteX5" fmla="*/ 57068 w 1859749"/>
                <a:gd name="connsiteY5" fmla="*/ 218905 h 375318"/>
                <a:gd name="connsiteX6" fmla="*/ 935001 w 1859749"/>
                <a:gd name="connsiteY6" fmla="*/ 117668 h 375318"/>
                <a:gd name="connsiteX0" fmla="*/ 908331 w 1867263"/>
                <a:gd name="connsiteY0" fmla="*/ 120 h 374389"/>
                <a:gd name="connsiteX1" fmla="*/ 1589777 w 1867263"/>
                <a:gd name="connsiteY1" fmla="*/ 61625 h 374389"/>
                <a:gd name="connsiteX2" fmla="*/ 1864641 w 1867263"/>
                <a:gd name="connsiteY2" fmla="*/ 216202 h 374389"/>
                <a:gd name="connsiteX3" fmla="*/ 1448262 w 1867263"/>
                <a:gd name="connsiteY3" fmla="*/ 338122 h 374389"/>
                <a:gd name="connsiteX4" fmla="*/ 235594 w 1867263"/>
                <a:gd name="connsiteY4" fmla="*/ 366969 h 374389"/>
                <a:gd name="connsiteX5" fmla="*/ 57068 w 1867263"/>
                <a:gd name="connsiteY5" fmla="*/ 218923 h 374389"/>
                <a:gd name="connsiteX6" fmla="*/ 935001 w 1867263"/>
                <a:gd name="connsiteY6" fmla="*/ 117686 h 374389"/>
                <a:gd name="connsiteX0" fmla="*/ 935925 w 1894857"/>
                <a:gd name="connsiteY0" fmla="*/ 120 h 371968"/>
                <a:gd name="connsiteX1" fmla="*/ 1617371 w 1894857"/>
                <a:gd name="connsiteY1" fmla="*/ 61625 h 371968"/>
                <a:gd name="connsiteX2" fmla="*/ 1892235 w 1894857"/>
                <a:gd name="connsiteY2" fmla="*/ 216202 h 371968"/>
                <a:gd name="connsiteX3" fmla="*/ 1475856 w 1894857"/>
                <a:gd name="connsiteY3" fmla="*/ 338122 h 371968"/>
                <a:gd name="connsiteX4" fmla="*/ 263188 w 1894857"/>
                <a:gd name="connsiteY4" fmla="*/ 366969 h 371968"/>
                <a:gd name="connsiteX5" fmla="*/ 50372 w 1894857"/>
                <a:gd name="connsiteY5" fmla="*/ 253213 h 371968"/>
                <a:gd name="connsiteX6" fmla="*/ 962595 w 1894857"/>
                <a:gd name="connsiteY6" fmla="*/ 117686 h 371968"/>
                <a:gd name="connsiteX0" fmla="*/ 917586 w 1876518"/>
                <a:gd name="connsiteY0" fmla="*/ 120 h 371968"/>
                <a:gd name="connsiteX1" fmla="*/ 1599032 w 1876518"/>
                <a:gd name="connsiteY1" fmla="*/ 61625 h 371968"/>
                <a:gd name="connsiteX2" fmla="*/ 1873896 w 1876518"/>
                <a:gd name="connsiteY2" fmla="*/ 216202 h 371968"/>
                <a:gd name="connsiteX3" fmla="*/ 1457517 w 1876518"/>
                <a:gd name="connsiteY3" fmla="*/ 338122 h 371968"/>
                <a:gd name="connsiteX4" fmla="*/ 244849 w 1876518"/>
                <a:gd name="connsiteY4" fmla="*/ 366969 h 371968"/>
                <a:gd name="connsiteX5" fmla="*/ 32033 w 1876518"/>
                <a:gd name="connsiteY5" fmla="*/ 253213 h 371968"/>
                <a:gd name="connsiteX6" fmla="*/ 944256 w 1876518"/>
                <a:gd name="connsiteY6" fmla="*/ 117686 h 371968"/>
                <a:gd name="connsiteX0" fmla="*/ 858320 w 1817252"/>
                <a:gd name="connsiteY0" fmla="*/ 120 h 374934"/>
                <a:gd name="connsiteX1" fmla="*/ 1539766 w 1817252"/>
                <a:gd name="connsiteY1" fmla="*/ 61625 h 374934"/>
                <a:gd name="connsiteX2" fmla="*/ 1814630 w 1817252"/>
                <a:gd name="connsiteY2" fmla="*/ 216202 h 374934"/>
                <a:gd name="connsiteX3" fmla="*/ 1398251 w 1817252"/>
                <a:gd name="connsiteY3" fmla="*/ 338122 h 374934"/>
                <a:gd name="connsiteX4" fmla="*/ 185583 w 1817252"/>
                <a:gd name="connsiteY4" fmla="*/ 366969 h 374934"/>
                <a:gd name="connsiteX5" fmla="*/ 48967 w 1817252"/>
                <a:gd name="connsiteY5" fmla="*/ 211303 h 374934"/>
                <a:gd name="connsiteX6" fmla="*/ 884990 w 1817252"/>
                <a:gd name="connsiteY6" fmla="*/ 117686 h 374934"/>
                <a:gd name="connsiteX0" fmla="*/ 886699 w 1845631"/>
                <a:gd name="connsiteY0" fmla="*/ 120 h 374934"/>
                <a:gd name="connsiteX1" fmla="*/ 1568145 w 1845631"/>
                <a:gd name="connsiteY1" fmla="*/ 61625 h 374934"/>
                <a:gd name="connsiteX2" fmla="*/ 1843009 w 1845631"/>
                <a:gd name="connsiteY2" fmla="*/ 216202 h 374934"/>
                <a:gd name="connsiteX3" fmla="*/ 1426630 w 1845631"/>
                <a:gd name="connsiteY3" fmla="*/ 338122 h 374934"/>
                <a:gd name="connsiteX4" fmla="*/ 213962 w 1845631"/>
                <a:gd name="connsiteY4" fmla="*/ 366969 h 374934"/>
                <a:gd name="connsiteX5" fmla="*/ 77346 w 1845631"/>
                <a:gd name="connsiteY5" fmla="*/ 211303 h 374934"/>
                <a:gd name="connsiteX6" fmla="*/ 913369 w 1845631"/>
                <a:gd name="connsiteY6" fmla="*/ 117686 h 374934"/>
                <a:gd name="connsiteX0" fmla="*/ 886699 w 1867079"/>
                <a:gd name="connsiteY0" fmla="*/ 120 h 374934"/>
                <a:gd name="connsiteX1" fmla="*/ 1568145 w 1867079"/>
                <a:gd name="connsiteY1" fmla="*/ 61625 h 374934"/>
                <a:gd name="connsiteX2" fmla="*/ 1843009 w 1867079"/>
                <a:gd name="connsiteY2" fmla="*/ 216202 h 374934"/>
                <a:gd name="connsiteX3" fmla="*/ 1426630 w 1867079"/>
                <a:gd name="connsiteY3" fmla="*/ 338122 h 374934"/>
                <a:gd name="connsiteX4" fmla="*/ 213962 w 1867079"/>
                <a:gd name="connsiteY4" fmla="*/ 366969 h 374934"/>
                <a:gd name="connsiteX5" fmla="*/ 77346 w 1867079"/>
                <a:gd name="connsiteY5" fmla="*/ 211303 h 374934"/>
                <a:gd name="connsiteX6" fmla="*/ 913369 w 1867079"/>
                <a:gd name="connsiteY6" fmla="*/ 117686 h 374934"/>
                <a:gd name="connsiteX0" fmla="*/ 886699 w 1896146"/>
                <a:gd name="connsiteY0" fmla="*/ 120 h 374934"/>
                <a:gd name="connsiteX1" fmla="*/ 1568145 w 1896146"/>
                <a:gd name="connsiteY1" fmla="*/ 61625 h 374934"/>
                <a:gd name="connsiteX2" fmla="*/ 1843009 w 1896146"/>
                <a:gd name="connsiteY2" fmla="*/ 216202 h 374934"/>
                <a:gd name="connsiteX3" fmla="*/ 1426630 w 1896146"/>
                <a:gd name="connsiteY3" fmla="*/ 338122 h 374934"/>
                <a:gd name="connsiteX4" fmla="*/ 213962 w 1896146"/>
                <a:gd name="connsiteY4" fmla="*/ 366969 h 374934"/>
                <a:gd name="connsiteX5" fmla="*/ 77346 w 1896146"/>
                <a:gd name="connsiteY5" fmla="*/ 211303 h 374934"/>
                <a:gd name="connsiteX6" fmla="*/ 913369 w 1896146"/>
                <a:gd name="connsiteY6" fmla="*/ 117686 h 374934"/>
                <a:gd name="connsiteX0" fmla="*/ 886699 w 1896146"/>
                <a:gd name="connsiteY0" fmla="*/ 120 h 379791"/>
                <a:gd name="connsiteX1" fmla="*/ 1568145 w 1896146"/>
                <a:gd name="connsiteY1" fmla="*/ 61625 h 379791"/>
                <a:gd name="connsiteX2" fmla="*/ 1843009 w 1896146"/>
                <a:gd name="connsiteY2" fmla="*/ 216202 h 379791"/>
                <a:gd name="connsiteX3" fmla="*/ 1426630 w 1896146"/>
                <a:gd name="connsiteY3" fmla="*/ 338122 h 379791"/>
                <a:gd name="connsiteX4" fmla="*/ 213962 w 1896146"/>
                <a:gd name="connsiteY4" fmla="*/ 366969 h 379791"/>
                <a:gd name="connsiteX5" fmla="*/ 77346 w 1896146"/>
                <a:gd name="connsiteY5" fmla="*/ 211303 h 379791"/>
                <a:gd name="connsiteX6" fmla="*/ 913369 w 1896146"/>
                <a:gd name="connsiteY6" fmla="*/ 117686 h 379791"/>
                <a:gd name="connsiteX0" fmla="*/ 886699 w 1891602"/>
                <a:gd name="connsiteY0" fmla="*/ 120 h 379791"/>
                <a:gd name="connsiteX1" fmla="*/ 1568145 w 1891602"/>
                <a:gd name="connsiteY1" fmla="*/ 61625 h 379791"/>
                <a:gd name="connsiteX2" fmla="*/ 1843009 w 1891602"/>
                <a:gd name="connsiteY2" fmla="*/ 216202 h 379791"/>
                <a:gd name="connsiteX3" fmla="*/ 1426630 w 1891602"/>
                <a:gd name="connsiteY3" fmla="*/ 338122 h 379791"/>
                <a:gd name="connsiteX4" fmla="*/ 213962 w 1891602"/>
                <a:gd name="connsiteY4" fmla="*/ 366969 h 379791"/>
                <a:gd name="connsiteX5" fmla="*/ 77346 w 1891602"/>
                <a:gd name="connsiteY5" fmla="*/ 211303 h 379791"/>
                <a:gd name="connsiteX6" fmla="*/ 913369 w 1891602"/>
                <a:gd name="connsiteY6" fmla="*/ 117686 h 379791"/>
                <a:gd name="connsiteX0" fmla="*/ 886699 w 1861777"/>
                <a:gd name="connsiteY0" fmla="*/ 120 h 379791"/>
                <a:gd name="connsiteX1" fmla="*/ 1568145 w 1861777"/>
                <a:gd name="connsiteY1" fmla="*/ 61625 h 379791"/>
                <a:gd name="connsiteX2" fmla="*/ 1843009 w 1861777"/>
                <a:gd name="connsiteY2" fmla="*/ 216202 h 379791"/>
                <a:gd name="connsiteX3" fmla="*/ 1426630 w 1861777"/>
                <a:gd name="connsiteY3" fmla="*/ 338122 h 379791"/>
                <a:gd name="connsiteX4" fmla="*/ 213962 w 1861777"/>
                <a:gd name="connsiteY4" fmla="*/ 366969 h 379791"/>
                <a:gd name="connsiteX5" fmla="*/ 77346 w 1861777"/>
                <a:gd name="connsiteY5" fmla="*/ 211303 h 379791"/>
                <a:gd name="connsiteX6" fmla="*/ 913369 w 1861777"/>
                <a:gd name="connsiteY6" fmla="*/ 117686 h 379791"/>
                <a:gd name="connsiteX0" fmla="*/ 886699 w 1847233"/>
                <a:gd name="connsiteY0" fmla="*/ 120 h 379791"/>
                <a:gd name="connsiteX1" fmla="*/ 1568145 w 1847233"/>
                <a:gd name="connsiteY1" fmla="*/ 61625 h 379791"/>
                <a:gd name="connsiteX2" fmla="*/ 1843009 w 1847233"/>
                <a:gd name="connsiteY2" fmla="*/ 216202 h 379791"/>
                <a:gd name="connsiteX3" fmla="*/ 1426630 w 1847233"/>
                <a:gd name="connsiteY3" fmla="*/ 338122 h 379791"/>
                <a:gd name="connsiteX4" fmla="*/ 213962 w 1847233"/>
                <a:gd name="connsiteY4" fmla="*/ 366969 h 379791"/>
                <a:gd name="connsiteX5" fmla="*/ 77346 w 1847233"/>
                <a:gd name="connsiteY5" fmla="*/ 211303 h 379791"/>
                <a:gd name="connsiteX6" fmla="*/ 913369 w 1847233"/>
                <a:gd name="connsiteY6" fmla="*/ 117686 h 379791"/>
                <a:gd name="connsiteX0" fmla="*/ 888880 w 1846413"/>
                <a:gd name="connsiteY0" fmla="*/ 120 h 381393"/>
                <a:gd name="connsiteX1" fmla="*/ 1570326 w 1846413"/>
                <a:gd name="connsiteY1" fmla="*/ 61625 h 381393"/>
                <a:gd name="connsiteX2" fmla="*/ 1845190 w 1846413"/>
                <a:gd name="connsiteY2" fmla="*/ 216202 h 381393"/>
                <a:gd name="connsiteX3" fmla="*/ 1478341 w 1846413"/>
                <a:gd name="connsiteY3" fmla="*/ 341932 h 381393"/>
                <a:gd name="connsiteX4" fmla="*/ 216143 w 1846413"/>
                <a:gd name="connsiteY4" fmla="*/ 366969 h 381393"/>
                <a:gd name="connsiteX5" fmla="*/ 79527 w 1846413"/>
                <a:gd name="connsiteY5" fmla="*/ 211303 h 381393"/>
                <a:gd name="connsiteX6" fmla="*/ 915550 w 1846413"/>
                <a:gd name="connsiteY6" fmla="*/ 117686 h 381393"/>
                <a:gd name="connsiteX0" fmla="*/ 826877 w 1784410"/>
                <a:gd name="connsiteY0" fmla="*/ 120 h 387444"/>
                <a:gd name="connsiteX1" fmla="*/ 1508323 w 1784410"/>
                <a:gd name="connsiteY1" fmla="*/ 61625 h 387444"/>
                <a:gd name="connsiteX2" fmla="*/ 1783187 w 1784410"/>
                <a:gd name="connsiteY2" fmla="*/ 216202 h 387444"/>
                <a:gd name="connsiteX3" fmla="*/ 1416338 w 1784410"/>
                <a:gd name="connsiteY3" fmla="*/ 341932 h 387444"/>
                <a:gd name="connsiteX4" fmla="*/ 154140 w 1784410"/>
                <a:gd name="connsiteY4" fmla="*/ 366969 h 387444"/>
                <a:gd name="connsiteX5" fmla="*/ 113318 w 1784410"/>
                <a:gd name="connsiteY5" fmla="*/ 127327 h 387444"/>
                <a:gd name="connsiteX6" fmla="*/ 853547 w 1784410"/>
                <a:gd name="connsiteY6" fmla="*/ 117686 h 387444"/>
                <a:gd name="connsiteX0" fmla="*/ 817346 w 1774879"/>
                <a:gd name="connsiteY0" fmla="*/ 120 h 387444"/>
                <a:gd name="connsiteX1" fmla="*/ 1498792 w 1774879"/>
                <a:gd name="connsiteY1" fmla="*/ 61625 h 387444"/>
                <a:gd name="connsiteX2" fmla="*/ 1773656 w 1774879"/>
                <a:gd name="connsiteY2" fmla="*/ 216202 h 387444"/>
                <a:gd name="connsiteX3" fmla="*/ 1406807 w 1774879"/>
                <a:gd name="connsiteY3" fmla="*/ 341932 h 387444"/>
                <a:gd name="connsiteX4" fmla="*/ 144609 w 1774879"/>
                <a:gd name="connsiteY4" fmla="*/ 366969 h 387444"/>
                <a:gd name="connsiteX5" fmla="*/ 103787 w 1774879"/>
                <a:gd name="connsiteY5" fmla="*/ 127327 h 387444"/>
                <a:gd name="connsiteX6" fmla="*/ 826599 w 1774879"/>
                <a:gd name="connsiteY6" fmla="*/ 45707 h 387444"/>
                <a:gd name="connsiteX0" fmla="*/ 777607 w 1735140"/>
                <a:gd name="connsiteY0" fmla="*/ 120 h 343846"/>
                <a:gd name="connsiteX1" fmla="*/ 1459053 w 1735140"/>
                <a:gd name="connsiteY1" fmla="*/ 61625 h 343846"/>
                <a:gd name="connsiteX2" fmla="*/ 1733917 w 1735140"/>
                <a:gd name="connsiteY2" fmla="*/ 216202 h 343846"/>
                <a:gd name="connsiteX3" fmla="*/ 1367068 w 1735140"/>
                <a:gd name="connsiteY3" fmla="*/ 341932 h 343846"/>
                <a:gd name="connsiteX4" fmla="*/ 183247 w 1735140"/>
                <a:gd name="connsiteY4" fmla="*/ 280594 h 343846"/>
                <a:gd name="connsiteX5" fmla="*/ 64048 w 1735140"/>
                <a:gd name="connsiteY5" fmla="*/ 127327 h 343846"/>
                <a:gd name="connsiteX6" fmla="*/ 786860 w 1735140"/>
                <a:gd name="connsiteY6" fmla="*/ 45707 h 343846"/>
                <a:gd name="connsiteX0" fmla="*/ 777607 w 1735140"/>
                <a:gd name="connsiteY0" fmla="*/ 86 h 343812"/>
                <a:gd name="connsiteX1" fmla="*/ 1459053 w 1735140"/>
                <a:gd name="connsiteY1" fmla="*/ 73588 h 343812"/>
                <a:gd name="connsiteX2" fmla="*/ 1733917 w 1735140"/>
                <a:gd name="connsiteY2" fmla="*/ 216168 h 343812"/>
                <a:gd name="connsiteX3" fmla="*/ 1367068 w 1735140"/>
                <a:gd name="connsiteY3" fmla="*/ 341898 h 343812"/>
                <a:gd name="connsiteX4" fmla="*/ 183247 w 1735140"/>
                <a:gd name="connsiteY4" fmla="*/ 280560 h 343812"/>
                <a:gd name="connsiteX5" fmla="*/ 64048 w 1735140"/>
                <a:gd name="connsiteY5" fmla="*/ 127293 h 343812"/>
                <a:gd name="connsiteX6" fmla="*/ 786860 w 1735140"/>
                <a:gd name="connsiteY6" fmla="*/ 45673 h 343812"/>
                <a:gd name="connsiteX0" fmla="*/ 770433 w 1733482"/>
                <a:gd name="connsiteY0" fmla="*/ 86 h 393283"/>
                <a:gd name="connsiteX1" fmla="*/ 1451879 w 1733482"/>
                <a:gd name="connsiteY1" fmla="*/ 73588 h 393283"/>
                <a:gd name="connsiteX2" fmla="*/ 1726743 w 1733482"/>
                <a:gd name="connsiteY2" fmla="*/ 216168 h 393283"/>
                <a:gd name="connsiteX3" fmla="*/ 1203140 w 1733482"/>
                <a:gd name="connsiteY3" fmla="*/ 392284 h 393283"/>
                <a:gd name="connsiteX4" fmla="*/ 176073 w 1733482"/>
                <a:gd name="connsiteY4" fmla="*/ 280560 h 393283"/>
                <a:gd name="connsiteX5" fmla="*/ 56874 w 1733482"/>
                <a:gd name="connsiteY5" fmla="*/ 127293 h 393283"/>
                <a:gd name="connsiteX6" fmla="*/ 779686 w 1733482"/>
                <a:gd name="connsiteY6" fmla="*/ 45673 h 393283"/>
                <a:gd name="connsiteX0" fmla="*/ 793576 w 1756625"/>
                <a:gd name="connsiteY0" fmla="*/ 86 h 397153"/>
                <a:gd name="connsiteX1" fmla="*/ 1475022 w 1756625"/>
                <a:gd name="connsiteY1" fmla="*/ 73588 h 397153"/>
                <a:gd name="connsiteX2" fmla="*/ 1749886 w 1756625"/>
                <a:gd name="connsiteY2" fmla="*/ 216168 h 397153"/>
                <a:gd name="connsiteX3" fmla="*/ 1226283 w 1756625"/>
                <a:gd name="connsiteY3" fmla="*/ 392284 h 397153"/>
                <a:gd name="connsiteX4" fmla="*/ 146965 w 1756625"/>
                <a:gd name="connsiteY4" fmla="*/ 328546 h 397153"/>
                <a:gd name="connsiteX5" fmla="*/ 80017 w 1756625"/>
                <a:gd name="connsiteY5" fmla="*/ 127293 h 397153"/>
                <a:gd name="connsiteX6" fmla="*/ 802829 w 1756625"/>
                <a:gd name="connsiteY6" fmla="*/ 45673 h 397153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49397"/>
                <a:gd name="connsiteY0" fmla="*/ 86 h 386175"/>
                <a:gd name="connsiteX1" fmla="*/ 1474532 w 1749397"/>
                <a:gd name="connsiteY1" fmla="*/ 73588 h 386175"/>
                <a:gd name="connsiteX2" fmla="*/ 1749396 w 1749397"/>
                <a:gd name="connsiteY2" fmla="*/ 216168 h 386175"/>
                <a:gd name="connsiteX3" fmla="*/ 1217085 w 1749397"/>
                <a:gd name="connsiteY3" fmla="*/ 380288 h 386175"/>
                <a:gd name="connsiteX4" fmla="*/ 146475 w 1749397"/>
                <a:gd name="connsiteY4" fmla="*/ 328546 h 386175"/>
                <a:gd name="connsiteX5" fmla="*/ 79527 w 1749397"/>
                <a:gd name="connsiteY5" fmla="*/ 127293 h 386175"/>
                <a:gd name="connsiteX6" fmla="*/ 802339 w 1749397"/>
                <a:gd name="connsiteY6" fmla="*/ 45673 h 386175"/>
                <a:gd name="connsiteX0" fmla="*/ 793086 w 1758881"/>
                <a:gd name="connsiteY0" fmla="*/ 90 h 386179"/>
                <a:gd name="connsiteX1" fmla="*/ 1500658 w 1758881"/>
                <a:gd name="connsiteY1" fmla="*/ 71192 h 386179"/>
                <a:gd name="connsiteX2" fmla="*/ 1749396 w 1758881"/>
                <a:gd name="connsiteY2" fmla="*/ 216172 h 386179"/>
                <a:gd name="connsiteX3" fmla="*/ 1217085 w 1758881"/>
                <a:gd name="connsiteY3" fmla="*/ 380292 h 386179"/>
                <a:gd name="connsiteX4" fmla="*/ 146475 w 1758881"/>
                <a:gd name="connsiteY4" fmla="*/ 328550 h 386179"/>
                <a:gd name="connsiteX5" fmla="*/ 79527 w 1758881"/>
                <a:gd name="connsiteY5" fmla="*/ 127297 h 386179"/>
                <a:gd name="connsiteX6" fmla="*/ 802339 w 1758881"/>
                <a:gd name="connsiteY6" fmla="*/ 45677 h 386179"/>
                <a:gd name="connsiteX0" fmla="*/ 793576 w 1758930"/>
                <a:gd name="connsiteY0" fmla="*/ 90 h 394934"/>
                <a:gd name="connsiteX1" fmla="*/ 1501148 w 1758930"/>
                <a:gd name="connsiteY1" fmla="*/ 71192 h 394934"/>
                <a:gd name="connsiteX2" fmla="*/ 1749886 w 1758930"/>
                <a:gd name="connsiteY2" fmla="*/ 216172 h 394934"/>
                <a:gd name="connsiteX3" fmla="*/ 1226283 w 1758930"/>
                <a:gd name="connsiteY3" fmla="*/ 389889 h 394934"/>
                <a:gd name="connsiteX4" fmla="*/ 146965 w 1758930"/>
                <a:gd name="connsiteY4" fmla="*/ 328550 h 394934"/>
                <a:gd name="connsiteX5" fmla="*/ 80017 w 1758930"/>
                <a:gd name="connsiteY5" fmla="*/ 127297 h 394934"/>
                <a:gd name="connsiteX6" fmla="*/ 802829 w 1758930"/>
                <a:gd name="connsiteY6" fmla="*/ 45677 h 394934"/>
                <a:gd name="connsiteX0" fmla="*/ 817442 w 1782796"/>
                <a:gd name="connsiteY0" fmla="*/ 90 h 398788"/>
                <a:gd name="connsiteX1" fmla="*/ 1525014 w 1782796"/>
                <a:gd name="connsiteY1" fmla="*/ 71192 h 398788"/>
                <a:gd name="connsiteX2" fmla="*/ 1773752 w 1782796"/>
                <a:gd name="connsiteY2" fmla="*/ 216172 h 398788"/>
                <a:gd name="connsiteX3" fmla="*/ 1250149 w 1782796"/>
                <a:gd name="connsiteY3" fmla="*/ 389889 h 398788"/>
                <a:gd name="connsiteX4" fmla="*/ 127288 w 1782796"/>
                <a:gd name="connsiteY4" fmla="*/ 347745 h 398788"/>
                <a:gd name="connsiteX5" fmla="*/ 103883 w 1782796"/>
                <a:gd name="connsiteY5" fmla="*/ 127297 h 398788"/>
                <a:gd name="connsiteX6" fmla="*/ 826695 w 1782796"/>
                <a:gd name="connsiteY6" fmla="*/ 45677 h 398788"/>
                <a:gd name="connsiteX0" fmla="*/ 818579 w 1783067"/>
                <a:gd name="connsiteY0" fmla="*/ 90 h 400818"/>
                <a:gd name="connsiteX1" fmla="*/ 1526151 w 1783067"/>
                <a:gd name="connsiteY1" fmla="*/ 71192 h 400818"/>
                <a:gd name="connsiteX2" fmla="*/ 1774889 w 1783067"/>
                <a:gd name="connsiteY2" fmla="*/ 216172 h 400818"/>
                <a:gd name="connsiteX3" fmla="*/ 1268703 w 1783067"/>
                <a:gd name="connsiteY3" fmla="*/ 392288 h 400818"/>
                <a:gd name="connsiteX4" fmla="*/ 128425 w 1783067"/>
                <a:gd name="connsiteY4" fmla="*/ 347745 h 400818"/>
                <a:gd name="connsiteX5" fmla="*/ 105020 w 1783067"/>
                <a:gd name="connsiteY5" fmla="*/ 127297 h 400818"/>
                <a:gd name="connsiteX6" fmla="*/ 827832 w 1783067"/>
                <a:gd name="connsiteY6" fmla="*/ 45677 h 400818"/>
                <a:gd name="connsiteX0" fmla="*/ 818579 w 1783067"/>
                <a:gd name="connsiteY0" fmla="*/ 90 h 407068"/>
                <a:gd name="connsiteX1" fmla="*/ 1526151 w 1783067"/>
                <a:gd name="connsiteY1" fmla="*/ 71192 h 407068"/>
                <a:gd name="connsiteX2" fmla="*/ 1774889 w 1783067"/>
                <a:gd name="connsiteY2" fmla="*/ 216172 h 407068"/>
                <a:gd name="connsiteX3" fmla="*/ 1268703 w 1783067"/>
                <a:gd name="connsiteY3" fmla="*/ 392288 h 407068"/>
                <a:gd name="connsiteX4" fmla="*/ 128425 w 1783067"/>
                <a:gd name="connsiteY4" fmla="*/ 347745 h 407068"/>
                <a:gd name="connsiteX5" fmla="*/ 105020 w 1783067"/>
                <a:gd name="connsiteY5" fmla="*/ 127297 h 407068"/>
                <a:gd name="connsiteX6" fmla="*/ 827832 w 1783067"/>
                <a:gd name="connsiteY6" fmla="*/ 45677 h 407068"/>
                <a:gd name="connsiteX0" fmla="*/ 818579 w 1783067"/>
                <a:gd name="connsiteY0" fmla="*/ 90 h 401852"/>
                <a:gd name="connsiteX1" fmla="*/ 1526151 w 1783067"/>
                <a:gd name="connsiteY1" fmla="*/ 71192 h 401852"/>
                <a:gd name="connsiteX2" fmla="*/ 1774889 w 1783067"/>
                <a:gd name="connsiteY2" fmla="*/ 216172 h 401852"/>
                <a:gd name="connsiteX3" fmla="*/ 1268703 w 1783067"/>
                <a:gd name="connsiteY3" fmla="*/ 392288 h 401852"/>
                <a:gd name="connsiteX4" fmla="*/ 128425 w 1783067"/>
                <a:gd name="connsiteY4" fmla="*/ 347745 h 401852"/>
                <a:gd name="connsiteX5" fmla="*/ 105020 w 1783067"/>
                <a:gd name="connsiteY5" fmla="*/ 127297 h 401852"/>
                <a:gd name="connsiteX6" fmla="*/ 827832 w 1783067"/>
                <a:gd name="connsiteY6" fmla="*/ 45677 h 401852"/>
                <a:gd name="connsiteX0" fmla="*/ 818579 w 1783067"/>
                <a:gd name="connsiteY0" fmla="*/ 90 h 397753"/>
                <a:gd name="connsiteX1" fmla="*/ 1526151 w 1783067"/>
                <a:gd name="connsiteY1" fmla="*/ 71192 h 397753"/>
                <a:gd name="connsiteX2" fmla="*/ 1774889 w 1783067"/>
                <a:gd name="connsiteY2" fmla="*/ 216172 h 397753"/>
                <a:gd name="connsiteX3" fmla="*/ 1268703 w 1783067"/>
                <a:gd name="connsiteY3" fmla="*/ 392288 h 397753"/>
                <a:gd name="connsiteX4" fmla="*/ 128425 w 1783067"/>
                <a:gd name="connsiteY4" fmla="*/ 347745 h 397753"/>
                <a:gd name="connsiteX5" fmla="*/ 105020 w 1783067"/>
                <a:gd name="connsiteY5" fmla="*/ 127297 h 397753"/>
                <a:gd name="connsiteX6" fmla="*/ 827832 w 1783067"/>
                <a:gd name="connsiteY6" fmla="*/ 45677 h 397753"/>
                <a:gd name="connsiteX0" fmla="*/ 818579 w 1783067"/>
                <a:gd name="connsiteY0" fmla="*/ 90 h 389688"/>
                <a:gd name="connsiteX1" fmla="*/ 1526151 w 1783067"/>
                <a:gd name="connsiteY1" fmla="*/ 71192 h 389688"/>
                <a:gd name="connsiteX2" fmla="*/ 1774889 w 1783067"/>
                <a:gd name="connsiteY2" fmla="*/ 216172 h 389688"/>
                <a:gd name="connsiteX3" fmla="*/ 1268703 w 1783067"/>
                <a:gd name="connsiteY3" fmla="*/ 382691 h 389688"/>
                <a:gd name="connsiteX4" fmla="*/ 128425 w 1783067"/>
                <a:gd name="connsiteY4" fmla="*/ 347745 h 389688"/>
                <a:gd name="connsiteX5" fmla="*/ 105020 w 1783067"/>
                <a:gd name="connsiteY5" fmla="*/ 127297 h 389688"/>
                <a:gd name="connsiteX6" fmla="*/ 827832 w 1783067"/>
                <a:gd name="connsiteY6" fmla="*/ 45677 h 389688"/>
                <a:gd name="connsiteX0" fmla="*/ 803697 w 1768185"/>
                <a:gd name="connsiteY0" fmla="*/ 90 h 391498"/>
                <a:gd name="connsiteX1" fmla="*/ 1511269 w 1768185"/>
                <a:gd name="connsiteY1" fmla="*/ 71192 h 391498"/>
                <a:gd name="connsiteX2" fmla="*/ 1760007 w 1768185"/>
                <a:gd name="connsiteY2" fmla="*/ 216172 h 391498"/>
                <a:gd name="connsiteX3" fmla="*/ 1253821 w 1768185"/>
                <a:gd name="connsiteY3" fmla="*/ 382691 h 391498"/>
                <a:gd name="connsiteX4" fmla="*/ 139668 w 1768185"/>
                <a:gd name="connsiteY4" fmla="*/ 342946 h 391498"/>
                <a:gd name="connsiteX5" fmla="*/ 90138 w 1768185"/>
                <a:gd name="connsiteY5" fmla="*/ 127297 h 391498"/>
                <a:gd name="connsiteX6" fmla="*/ 812950 w 1768185"/>
                <a:gd name="connsiteY6" fmla="*/ 45677 h 391498"/>
                <a:gd name="connsiteX0" fmla="*/ 804756 w 1768401"/>
                <a:gd name="connsiteY0" fmla="*/ 90 h 395555"/>
                <a:gd name="connsiteX1" fmla="*/ 1512328 w 1768401"/>
                <a:gd name="connsiteY1" fmla="*/ 71192 h 395555"/>
                <a:gd name="connsiteX2" fmla="*/ 1761066 w 1768401"/>
                <a:gd name="connsiteY2" fmla="*/ 216172 h 395555"/>
                <a:gd name="connsiteX3" fmla="*/ 1272297 w 1768401"/>
                <a:gd name="connsiteY3" fmla="*/ 387490 h 395555"/>
                <a:gd name="connsiteX4" fmla="*/ 140727 w 1768401"/>
                <a:gd name="connsiteY4" fmla="*/ 342946 h 395555"/>
                <a:gd name="connsiteX5" fmla="*/ 91197 w 1768401"/>
                <a:gd name="connsiteY5" fmla="*/ 127297 h 395555"/>
                <a:gd name="connsiteX6" fmla="*/ 814009 w 1768401"/>
                <a:gd name="connsiteY6" fmla="*/ 45677 h 395555"/>
                <a:gd name="connsiteX0" fmla="*/ 805871 w 1769516"/>
                <a:gd name="connsiteY0" fmla="*/ 90 h 395555"/>
                <a:gd name="connsiteX1" fmla="*/ 1513443 w 1769516"/>
                <a:gd name="connsiteY1" fmla="*/ 71192 h 395555"/>
                <a:gd name="connsiteX2" fmla="*/ 1762181 w 1769516"/>
                <a:gd name="connsiteY2" fmla="*/ 216172 h 395555"/>
                <a:gd name="connsiteX3" fmla="*/ 1273412 w 1769516"/>
                <a:gd name="connsiteY3" fmla="*/ 387490 h 395555"/>
                <a:gd name="connsiteX4" fmla="*/ 141842 w 1769516"/>
                <a:gd name="connsiteY4" fmla="*/ 342946 h 395555"/>
                <a:gd name="connsiteX5" fmla="*/ 92312 w 1769516"/>
                <a:gd name="connsiteY5" fmla="*/ 127297 h 395555"/>
                <a:gd name="connsiteX6" fmla="*/ 832541 w 1769516"/>
                <a:gd name="connsiteY6" fmla="*/ 28882 h 395555"/>
                <a:gd name="connsiteX0" fmla="*/ 805871 w 1769516"/>
                <a:gd name="connsiteY0" fmla="*/ 90 h 396124"/>
                <a:gd name="connsiteX1" fmla="*/ 1513443 w 1769516"/>
                <a:gd name="connsiteY1" fmla="*/ 71192 h 396124"/>
                <a:gd name="connsiteX2" fmla="*/ 1762181 w 1769516"/>
                <a:gd name="connsiteY2" fmla="*/ 216172 h 396124"/>
                <a:gd name="connsiteX3" fmla="*/ 1273412 w 1769516"/>
                <a:gd name="connsiteY3" fmla="*/ 387490 h 396124"/>
                <a:gd name="connsiteX4" fmla="*/ 141842 w 1769516"/>
                <a:gd name="connsiteY4" fmla="*/ 342946 h 396124"/>
                <a:gd name="connsiteX5" fmla="*/ 92312 w 1769516"/>
                <a:gd name="connsiteY5" fmla="*/ 105703 h 396124"/>
                <a:gd name="connsiteX6" fmla="*/ 832541 w 1769516"/>
                <a:gd name="connsiteY6" fmla="*/ 28882 h 396124"/>
                <a:gd name="connsiteX0" fmla="*/ 805871 w 1778774"/>
                <a:gd name="connsiteY0" fmla="*/ 86 h 396120"/>
                <a:gd name="connsiteX1" fmla="*/ 1583111 w 1778774"/>
                <a:gd name="connsiteY1" fmla="*/ 73587 h 396120"/>
                <a:gd name="connsiteX2" fmla="*/ 1762181 w 1778774"/>
                <a:gd name="connsiteY2" fmla="*/ 216168 h 396120"/>
                <a:gd name="connsiteX3" fmla="*/ 1273412 w 1778774"/>
                <a:gd name="connsiteY3" fmla="*/ 387486 h 396120"/>
                <a:gd name="connsiteX4" fmla="*/ 141842 w 1778774"/>
                <a:gd name="connsiteY4" fmla="*/ 342942 h 396120"/>
                <a:gd name="connsiteX5" fmla="*/ 92312 w 1778774"/>
                <a:gd name="connsiteY5" fmla="*/ 105699 h 396120"/>
                <a:gd name="connsiteX6" fmla="*/ 832541 w 1778774"/>
                <a:gd name="connsiteY6" fmla="*/ 28878 h 396120"/>
                <a:gd name="connsiteX0" fmla="*/ 805871 w 1778774"/>
                <a:gd name="connsiteY0" fmla="*/ 97 h 393884"/>
                <a:gd name="connsiteX1" fmla="*/ 1583111 w 1778774"/>
                <a:gd name="connsiteY1" fmla="*/ 73598 h 393884"/>
                <a:gd name="connsiteX2" fmla="*/ 1762181 w 1778774"/>
                <a:gd name="connsiteY2" fmla="*/ 247370 h 393884"/>
                <a:gd name="connsiteX3" fmla="*/ 1273412 w 1778774"/>
                <a:gd name="connsiteY3" fmla="*/ 387497 h 393884"/>
                <a:gd name="connsiteX4" fmla="*/ 141842 w 1778774"/>
                <a:gd name="connsiteY4" fmla="*/ 342953 h 393884"/>
                <a:gd name="connsiteX5" fmla="*/ 92312 w 1778774"/>
                <a:gd name="connsiteY5" fmla="*/ 105710 h 393884"/>
                <a:gd name="connsiteX6" fmla="*/ 832541 w 1778774"/>
                <a:gd name="connsiteY6" fmla="*/ 28889 h 393884"/>
                <a:gd name="connsiteX0" fmla="*/ 784235 w 1757138"/>
                <a:gd name="connsiteY0" fmla="*/ 97 h 392320"/>
                <a:gd name="connsiteX1" fmla="*/ 1561475 w 1757138"/>
                <a:gd name="connsiteY1" fmla="*/ 73598 h 392320"/>
                <a:gd name="connsiteX2" fmla="*/ 1740545 w 1757138"/>
                <a:gd name="connsiteY2" fmla="*/ 247370 h 392320"/>
                <a:gd name="connsiteX3" fmla="*/ 1251776 w 1757138"/>
                <a:gd name="connsiteY3" fmla="*/ 387497 h 392320"/>
                <a:gd name="connsiteX4" fmla="*/ 163749 w 1757138"/>
                <a:gd name="connsiteY4" fmla="*/ 335755 h 392320"/>
                <a:gd name="connsiteX5" fmla="*/ 70676 w 1757138"/>
                <a:gd name="connsiteY5" fmla="*/ 105710 h 392320"/>
                <a:gd name="connsiteX6" fmla="*/ 810905 w 1757138"/>
                <a:gd name="connsiteY6" fmla="*/ 28889 h 392320"/>
                <a:gd name="connsiteX0" fmla="*/ 790159 w 1763062"/>
                <a:gd name="connsiteY0" fmla="*/ 97 h 392059"/>
                <a:gd name="connsiteX1" fmla="*/ 1567399 w 1763062"/>
                <a:gd name="connsiteY1" fmla="*/ 73598 h 392059"/>
                <a:gd name="connsiteX2" fmla="*/ 1746469 w 1763062"/>
                <a:gd name="connsiteY2" fmla="*/ 247370 h 392059"/>
                <a:gd name="connsiteX3" fmla="*/ 1257700 w 1763062"/>
                <a:gd name="connsiteY3" fmla="*/ 387497 h 392059"/>
                <a:gd name="connsiteX4" fmla="*/ 169673 w 1763062"/>
                <a:gd name="connsiteY4" fmla="*/ 335755 h 392059"/>
                <a:gd name="connsiteX5" fmla="*/ 67892 w 1763062"/>
                <a:gd name="connsiteY5" fmla="*/ 120106 h 392059"/>
                <a:gd name="connsiteX6" fmla="*/ 816829 w 1763062"/>
                <a:gd name="connsiteY6" fmla="*/ 28889 h 392059"/>
                <a:gd name="connsiteX0" fmla="*/ 790159 w 1763062"/>
                <a:gd name="connsiteY0" fmla="*/ 97 h 394102"/>
                <a:gd name="connsiteX1" fmla="*/ 1567399 w 1763062"/>
                <a:gd name="connsiteY1" fmla="*/ 73598 h 394102"/>
                <a:gd name="connsiteX2" fmla="*/ 1746469 w 1763062"/>
                <a:gd name="connsiteY2" fmla="*/ 247370 h 394102"/>
                <a:gd name="connsiteX3" fmla="*/ 1257700 w 1763062"/>
                <a:gd name="connsiteY3" fmla="*/ 387497 h 394102"/>
                <a:gd name="connsiteX4" fmla="*/ 169673 w 1763062"/>
                <a:gd name="connsiteY4" fmla="*/ 345352 h 394102"/>
                <a:gd name="connsiteX5" fmla="*/ 67892 w 1763062"/>
                <a:gd name="connsiteY5" fmla="*/ 120106 h 394102"/>
                <a:gd name="connsiteX6" fmla="*/ 816829 w 1763062"/>
                <a:gd name="connsiteY6" fmla="*/ 28889 h 394102"/>
                <a:gd name="connsiteX0" fmla="*/ 791408 w 1764311"/>
                <a:gd name="connsiteY0" fmla="*/ 97 h 394102"/>
                <a:gd name="connsiteX1" fmla="*/ 1568648 w 1764311"/>
                <a:gd name="connsiteY1" fmla="*/ 73598 h 394102"/>
                <a:gd name="connsiteX2" fmla="*/ 1747718 w 1764311"/>
                <a:gd name="connsiteY2" fmla="*/ 247370 h 394102"/>
                <a:gd name="connsiteX3" fmla="*/ 1258949 w 1764311"/>
                <a:gd name="connsiteY3" fmla="*/ 387497 h 394102"/>
                <a:gd name="connsiteX4" fmla="*/ 170922 w 1764311"/>
                <a:gd name="connsiteY4" fmla="*/ 345352 h 394102"/>
                <a:gd name="connsiteX5" fmla="*/ 69141 w 1764311"/>
                <a:gd name="connsiteY5" fmla="*/ 120106 h 394102"/>
                <a:gd name="connsiteX6" fmla="*/ 835495 w 1764311"/>
                <a:gd name="connsiteY6" fmla="*/ 58621 h 394102"/>
                <a:gd name="connsiteX0" fmla="*/ 803706 w 1776609"/>
                <a:gd name="connsiteY0" fmla="*/ 97 h 393323"/>
                <a:gd name="connsiteX1" fmla="*/ 1580946 w 1776609"/>
                <a:gd name="connsiteY1" fmla="*/ 73598 h 393323"/>
                <a:gd name="connsiteX2" fmla="*/ 1760016 w 1776609"/>
                <a:gd name="connsiteY2" fmla="*/ 247370 h 393323"/>
                <a:gd name="connsiteX3" fmla="*/ 1271247 w 1776609"/>
                <a:gd name="connsiteY3" fmla="*/ 387497 h 393323"/>
                <a:gd name="connsiteX4" fmla="*/ 183220 w 1776609"/>
                <a:gd name="connsiteY4" fmla="*/ 345352 h 393323"/>
                <a:gd name="connsiteX5" fmla="*/ 64022 w 1776609"/>
                <a:gd name="connsiteY5" fmla="*/ 152125 h 393323"/>
                <a:gd name="connsiteX6" fmla="*/ 847793 w 1776609"/>
                <a:gd name="connsiteY6" fmla="*/ 58621 h 393323"/>
                <a:gd name="connsiteX0" fmla="*/ 791119 w 1764022"/>
                <a:gd name="connsiteY0" fmla="*/ 97 h 388853"/>
                <a:gd name="connsiteX1" fmla="*/ 1568359 w 1764022"/>
                <a:gd name="connsiteY1" fmla="*/ 73598 h 388853"/>
                <a:gd name="connsiteX2" fmla="*/ 1747429 w 1764022"/>
                <a:gd name="connsiteY2" fmla="*/ 247370 h 388853"/>
                <a:gd name="connsiteX3" fmla="*/ 1258660 w 1764022"/>
                <a:gd name="connsiteY3" fmla="*/ 387497 h 388853"/>
                <a:gd name="connsiteX4" fmla="*/ 205467 w 1764022"/>
                <a:gd name="connsiteY4" fmla="*/ 308759 h 388853"/>
                <a:gd name="connsiteX5" fmla="*/ 51435 w 1764022"/>
                <a:gd name="connsiteY5" fmla="*/ 152125 h 388853"/>
                <a:gd name="connsiteX6" fmla="*/ 835206 w 1764022"/>
                <a:gd name="connsiteY6" fmla="*/ 58621 h 388853"/>
                <a:gd name="connsiteX0" fmla="*/ 790491 w 1764556"/>
                <a:gd name="connsiteY0" fmla="*/ 97 h 362251"/>
                <a:gd name="connsiteX1" fmla="*/ 1567731 w 1764556"/>
                <a:gd name="connsiteY1" fmla="*/ 73598 h 362251"/>
                <a:gd name="connsiteX2" fmla="*/ 1746801 w 1764556"/>
                <a:gd name="connsiteY2" fmla="*/ 247370 h 362251"/>
                <a:gd name="connsiteX3" fmla="*/ 1240615 w 1764556"/>
                <a:gd name="connsiteY3" fmla="*/ 360052 h 362251"/>
                <a:gd name="connsiteX4" fmla="*/ 204839 w 1764556"/>
                <a:gd name="connsiteY4" fmla="*/ 308759 h 362251"/>
                <a:gd name="connsiteX5" fmla="*/ 50807 w 1764556"/>
                <a:gd name="connsiteY5" fmla="*/ 152125 h 362251"/>
                <a:gd name="connsiteX6" fmla="*/ 834578 w 1764556"/>
                <a:gd name="connsiteY6" fmla="*/ 58621 h 362251"/>
                <a:gd name="connsiteX0" fmla="*/ 790491 w 1828910"/>
                <a:gd name="connsiteY0" fmla="*/ 101 h 361781"/>
                <a:gd name="connsiteX1" fmla="*/ 1567731 w 1828910"/>
                <a:gd name="connsiteY1" fmla="*/ 73602 h 361781"/>
                <a:gd name="connsiteX2" fmla="*/ 1816470 w 1828910"/>
                <a:gd name="connsiteY2" fmla="*/ 256522 h 361781"/>
                <a:gd name="connsiteX3" fmla="*/ 1240615 w 1828910"/>
                <a:gd name="connsiteY3" fmla="*/ 360056 h 361781"/>
                <a:gd name="connsiteX4" fmla="*/ 204839 w 1828910"/>
                <a:gd name="connsiteY4" fmla="*/ 308763 h 361781"/>
                <a:gd name="connsiteX5" fmla="*/ 50807 w 1828910"/>
                <a:gd name="connsiteY5" fmla="*/ 152129 h 361781"/>
                <a:gd name="connsiteX6" fmla="*/ 834578 w 1828910"/>
                <a:gd name="connsiteY6" fmla="*/ 58625 h 361781"/>
                <a:gd name="connsiteX0" fmla="*/ 790491 w 1846886"/>
                <a:gd name="connsiteY0" fmla="*/ 60 h 361740"/>
                <a:gd name="connsiteX1" fmla="*/ 1663525 w 1846886"/>
                <a:gd name="connsiteY1" fmla="*/ 98719 h 361740"/>
                <a:gd name="connsiteX2" fmla="*/ 1816470 w 1846886"/>
                <a:gd name="connsiteY2" fmla="*/ 256481 h 361740"/>
                <a:gd name="connsiteX3" fmla="*/ 1240615 w 1846886"/>
                <a:gd name="connsiteY3" fmla="*/ 360015 h 361740"/>
                <a:gd name="connsiteX4" fmla="*/ 204839 w 1846886"/>
                <a:gd name="connsiteY4" fmla="*/ 308722 h 361740"/>
                <a:gd name="connsiteX5" fmla="*/ 50807 w 1846886"/>
                <a:gd name="connsiteY5" fmla="*/ 152088 h 361740"/>
                <a:gd name="connsiteX6" fmla="*/ 834578 w 1846886"/>
                <a:gd name="connsiteY6" fmla="*/ 58584 h 361740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68398"/>
                <a:gd name="connsiteY0" fmla="*/ 111 h 327719"/>
                <a:gd name="connsiteX1" fmla="*/ 1663525 w 1868398"/>
                <a:gd name="connsiteY1" fmla="*/ 64464 h 327719"/>
                <a:gd name="connsiteX2" fmla="*/ 1842595 w 1868398"/>
                <a:gd name="connsiteY2" fmla="*/ 217652 h 327719"/>
                <a:gd name="connsiteX3" fmla="*/ 1240615 w 1868398"/>
                <a:gd name="connsiteY3" fmla="*/ 325760 h 327719"/>
                <a:gd name="connsiteX4" fmla="*/ 204839 w 1868398"/>
                <a:gd name="connsiteY4" fmla="*/ 274467 h 327719"/>
                <a:gd name="connsiteX5" fmla="*/ 50807 w 1868398"/>
                <a:gd name="connsiteY5" fmla="*/ 117833 h 327719"/>
                <a:gd name="connsiteX6" fmla="*/ 834578 w 1868398"/>
                <a:gd name="connsiteY6" fmla="*/ 24329 h 327719"/>
                <a:gd name="connsiteX0" fmla="*/ 816617 w 1838918"/>
                <a:gd name="connsiteY0" fmla="*/ 111 h 327719"/>
                <a:gd name="connsiteX1" fmla="*/ 1663525 w 1838918"/>
                <a:gd name="connsiteY1" fmla="*/ 64464 h 327719"/>
                <a:gd name="connsiteX2" fmla="*/ 1807760 w 1838918"/>
                <a:gd name="connsiteY2" fmla="*/ 217652 h 327719"/>
                <a:gd name="connsiteX3" fmla="*/ 1240615 w 1838918"/>
                <a:gd name="connsiteY3" fmla="*/ 325760 h 327719"/>
                <a:gd name="connsiteX4" fmla="*/ 204839 w 1838918"/>
                <a:gd name="connsiteY4" fmla="*/ 274467 h 327719"/>
                <a:gd name="connsiteX5" fmla="*/ 50807 w 1838918"/>
                <a:gd name="connsiteY5" fmla="*/ 117833 h 327719"/>
                <a:gd name="connsiteX6" fmla="*/ 834578 w 1838918"/>
                <a:gd name="connsiteY6" fmla="*/ 24329 h 327719"/>
                <a:gd name="connsiteX0" fmla="*/ 812194 w 1844088"/>
                <a:gd name="connsiteY0" fmla="*/ 111 h 325541"/>
                <a:gd name="connsiteX1" fmla="*/ 1659102 w 1844088"/>
                <a:gd name="connsiteY1" fmla="*/ 64464 h 325541"/>
                <a:gd name="connsiteX2" fmla="*/ 1803337 w 1844088"/>
                <a:gd name="connsiteY2" fmla="*/ 217652 h 325541"/>
                <a:gd name="connsiteX3" fmla="*/ 1105564 w 1844088"/>
                <a:gd name="connsiteY3" fmla="*/ 323473 h 325541"/>
                <a:gd name="connsiteX4" fmla="*/ 200416 w 1844088"/>
                <a:gd name="connsiteY4" fmla="*/ 274467 h 325541"/>
                <a:gd name="connsiteX5" fmla="*/ 46384 w 1844088"/>
                <a:gd name="connsiteY5" fmla="*/ 117833 h 325541"/>
                <a:gd name="connsiteX6" fmla="*/ 830155 w 1844088"/>
                <a:gd name="connsiteY6" fmla="*/ 24329 h 325541"/>
                <a:gd name="connsiteX0" fmla="*/ 812194 w 1844088"/>
                <a:gd name="connsiteY0" fmla="*/ 111 h 324879"/>
                <a:gd name="connsiteX1" fmla="*/ 1659102 w 1844088"/>
                <a:gd name="connsiteY1" fmla="*/ 64464 h 324879"/>
                <a:gd name="connsiteX2" fmla="*/ 1803337 w 1844088"/>
                <a:gd name="connsiteY2" fmla="*/ 217652 h 324879"/>
                <a:gd name="connsiteX3" fmla="*/ 1105564 w 1844088"/>
                <a:gd name="connsiteY3" fmla="*/ 323473 h 324879"/>
                <a:gd name="connsiteX4" fmla="*/ 200416 w 1844088"/>
                <a:gd name="connsiteY4" fmla="*/ 267606 h 324879"/>
                <a:gd name="connsiteX5" fmla="*/ 46384 w 1844088"/>
                <a:gd name="connsiteY5" fmla="*/ 117833 h 324879"/>
                <a:gd name="connsiteX6" fmla="*/ 830155 w 1844088"/>
                <a:gd name="connsiteY6" fmla="*/ 24329 h 324879"/>
                <a:gd name="connsiteX0" fmla="*/ 810912 w 1842806"/>
                <a:gd name="connsiteY0" fmla="*/ 111 h 324879"/>
                <a:gd name="connsiteX1" fmla="*/ 1657820 w 1842806"/>
                <a:gd name="connsiteY1" fmla="*/ 64464 h 324879"/>
                <a:gd name="connsiteX2" fmla="*/ 1802055 w 1842806"/>
                <a:gd name="connsiteY2" fmla="*/ 217652 h 324879"/>
                <a:gd name="connsiteX3" fmla="*/ 1104282 w 1842806"/>
                <a:gd name="connsiteY3" fmla="*/ 323473 h 324879"/>
                <a:gd name="connsiteX4" fmla="*/ 199134 w 1842806"/>
                <a:gd name="connsiteY4" fmla="*/ 267606 h 324879"/>
                <a:gd name="connsiteX5" fmla="*/ 45102 w 1842806"/>
                <a:gd name="connsiteY5" fmla="*/ 117833 h 324879"/>
                <a:gd name="connsiteX6" fmla="*/ 811456 w 1842806"/>
                <a:gd name="connsiteY6" fmla="*/ 24329 h 324879"/>
                <a:gd name="connsiteX0" fmla="*/ 808502 w 1846164"/>
                <a:gd name="connsiteY0" fmla="*/ 111 h 320460"/>
                <a:gd name="connsiteX1" fmla="*/ 1655410 w 1846164"/>
                <a:gd name="connsiteY1" fmla="*/ 64464 h 320460"/>
                <a:gd name="connsiteX2" fmla="*/ 1799645 w 1846164"/>
                <a:gd name="connsiteY2" fmla="*/ 217652 h 320460"/>
                <a:gd name="connsiteX3" fmla="*/ 1023495 w 1846164"/>
                <a:gd name="connsiteY3" fmla="*/ 318899 h 320460"/>
                <a:gd name="connsiteX4" fmla="*/ 196724 w 1846164"/>
                <a:gd name="connsiteY4" fmla="*/ 267606 h 320460"/>
                <a:gd name="connsiteX5" fmla="*/ 42692 w 1846164"/>
                <a:gd name="connsiteY5" fmla="*/ 117833 h 320460"/>
                <a:gd name="connsiteX6" fmla="*/ 809046 w 1846164"/>
                <a:gd name="connsiteY6" fmla="*/ 24329 h 320460"/>
                <a:gd name="connsiteX0" fmla="*/ 809551 w 1844649"/>
                <a:gd name="connsiteY0" fmla="*/ 111 h 329325"/>
                <a:gd name="connsiteX1" fmla="*/ 1656459 w 1844649"/>
                <a:gd name="connsiteY1" fmla="*/ 64464 h 329325"/>
                <a:gd name="connsiteX2" fmla="*/ 1800694 w 1844649"/>
                <a:gd name="connsiteY2" fmla="*/ 217652 h 329325"/>
                <a:gd name="connsiteX3" fmla="*/ 1059378 w 1844649"/>
                <a:gd name="connsiteY3" fmla="*/ 328047 h 329325"/>
                <a:gd name="connsiteX4" fmla="*/ 197773 w 1844649"/>
                <a:gd name="connsiteY4" fmla="*/ 267606 h 329325"/>
                <a:gd name="connsiteX5" fmla="*/ 43741 w 1844649"/>
                <a:gd name="connsiteY5" fmla="*/ 117833 h 329325"/>
                <a:gd name="connsiteX6" fmla="*/ 810095 w 1844649"/>
                <a:gd name="connsiteY6" fmla="*/ 24329 h 329325"/>
                <a:gd name="connsiteX0" fmla="*/ 814746 w 1849844"/>
                <a:gd name="connsiteY0" fmla="*/ 111 h 329325"/>
                <a:gd name="connsiteX1" fmla="*/ 1661654 w 1849844"/>
                <a:gd name="connsiteY1" fmla="*/ 64464 h 329325"/>
                <a:gd name="connsiteX2" fmla="*/ 1805889 w 1849844"/>
                <a:gd name="connsiteY2" fmla="*/ 217652 h 329325"/>
                <a:gd name="connsiteX3" fmla="*/ 1064573 w 1849844"/>
                <a:gd name="connsiteY3" fmla="*/ 328047 h 329325"/>
                <a:gd name="connsiteX4" fmla="*/ 185551 w 1849844"/>
                <a:gd name="connsiteY4" fmla="*/ 267606 h 329325"/>
                <a:gd name="connsiteX5" fmla="*/ 48936 w 1849844"/>
                <a:gd name="connsiteY5" fmla="*/ 117833 h 329325"/>
                <a:gd name="connsiteX6" fmla="*/ 815290 w 1849844"/>
                <a:gd name="connsiteY6" fmla="*/ 24329 h 329325"/>
                <a:gd name="connsiteX0" fmla="*/ 821714 w 1856812"/>
                <a:gd name="connsiteY0" fmla="*/ 111 h 329348"/>
                <a:gd name="connsiteX1" fmla="*/ 1668622 w 1856812"/>
                <a:gd name="connsiteY1" fmla="*/ 64464 h 329348"/>
                <a:gd name="connsiteX2" fmla="*/ 1812857 w 1856812"/>
                <a:gd name="connsiteY2" fmla="*/ 217652 h 329348"/>
                <a:gd name="connsiteX3" fmla="*/ 1071541 w 1856812"/>
                <a:gd name="connsiteY3" fmla="*/ 328047 h 329348"/>
                <a:gd name="connsiteX4" fmla="*/ 192519 w 1856812"/>
                <a:gd name="connsiteY4" fmla="*/ 267606 h 329348"/>
                <a:gd name="connsiteX5" fmla="*/ 47196 w 1856812"/>
                <a:gd name="connsiteY5" fmla="*/ 113259 h 329348"/>
                <a:gd name="connsiteX6" fmla="*/ 822258 w 1856812"/>
                <a:gd name="connsiteY6" fmla="*/ 24329 h 329348"/>
                <a:gd name="connsiteX0" fmla="*/ 821714 w 1856812"/>
                <a:gd name="connsiteY0" fmla="*/ 111 h 327124"/>
                <a:gd name="connsiteX1" fmla="*/ 1668622 w 1856812"/>
                <a:gd name="connsiteY1" fmla="*/ 64464 h 327124"/>
                <a:gd name="connsiteX2" fmla="*/ 1812857 w 1856812"/>
                <a:gd name="connsiteY2" fmla="*/ 217652 h 327124"/>
                <a:gd name="connsiteX3" fmla="*/ 1071541 w 1856812"/>
                <a:gd name="connsiteY3" fmla="*/ 325760 h 327124"/>
                <a:gd name="connsiteX4" fmla="*/ 192519 w 1856812"/>
                <a:gd name="connsiteY4" fmla="*/ 267606 h 327124"/>
                <a:gd name="connsiteX5" fmla="*/ 47196 w 1856812"/>
                <a:gd name="connsiteY5" fmla="*/ 113259 h 327124"/>
                <a:gd name="connsiteX6" fmla="*/ 822258 w 1856812"/>
                <a:gd name="connsiteY6" fmla="*/ 24329 h 327124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24329 h 326565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17468 h 326565"/>
                <a:gd name="connsiteX0" fmla="*/ 807886 w 1842984"/>
                <a:gd name="connsiteY0" fmla="*/ 111 h 326591"/>
                <a:gd name="connsiteX1" fmla="*/ 1654794 w 1842984"/>
                <a:gd name="connsiteY1" fmla="*/ 64464 h 326591"/>
                <a:gd name="connsiteX2" fmla="*/ 1799029 w 1842984"/>
                <a:gd name="connsiteY2" fmla="*/ 217652 h 326591"/>
                <a:gd name="connsiteX3" fmla="*/ 1057713 w 1842984"/>
                <a:gd name="connsiteY3" fmla="*/ 325760 h 326591"/>
                <a:gd name="connsiteX4" fmla="*/ 178691 w 1842984"/>
                <a:gd name="connsiteY4" fmla="*/ 267606 h 326591"/>
                <a:gd name="connsiteX5" fmla="*/ 50785 w 1842984"/>
                <a:gd name="connsiteY5" fmla="*/ 106398 h 326591"/>
                <a:gd name="connsiteX6" fmla="*/ 808430 w 1842984"/>
                <a:gd name="connsiteY6" fmla="*/ 17468 h 326591"/>
                <a:gd name="connsiteX0" fmla="*/ 807886 w 1842984"/>
                <a:gd name="connsiteY0" fmla="*/ 111 h 331081"/>
                <a:gd name="connsiteX1" fmla="*/ 1654794 w 1842984"/>
                <a:gd name="connsiteY1" fmla="*/ 64464 h 331081"/>
                <a:gd name="connsiteX2" fmla="*/ 1799029 w 1842984"/>
                <a:gd name="connsiteY2" fmla="*/ 217652 h 331081"/>
                <a:gd name="connsiteX3" fmla="*/ 1057713 w 1842984"/>
                <a:gd name="connsiteY3" fmla="*/ 330334 h 331081"/>
                <a:gd name="connsiteX4" fmla="*/ 178691 w 1842984"/>
                <a:gd name="connsiteY4" fmla="*/ 267606 h 331081"/>
                <a:gd name="connsiteX5" fmla="*/ 50785 w 1842984"/>
                <a:gd name="connsiteY5" fmla="*/ 106398 h 331081"/>
                <a:gd name="connsiteX6" fmla="*/ 808430 w 1842984"/>
                <a:gd name="connsiteY6" fmla="*/ 17468 h 331081"/>
                <a:gd name="connsiteX0" fmla="*/ 807886 w 1842984"/>
                <a:gd name="connsiteY0" fmla="*/ 111 h 331975"/>
                <a:gd name="connsiteX1" fmla="*/ 1654794 w 1842984"/>
                <a:gd name="connsiteY1" fmla="*/ 64464 h 331975"/>
                <a:gd name="connsiteX2" fmla="*/ 1799029 w 1842984"/>
                <a:gd name="connsiteY2" fmla="*/ 217652 h 331975"/>
                <a:gd name="connsiteX3" fmla="*/ 1057713 w 1842984"/>
                <a:gd name="connsiteY3" fmla="*/ 330334 h 331975"/>
                <a:gd name="connsiteX4" fmla="*/ 178691 w 1842984"/>
                <a:gd name="connsiteY4" fmla="*/ 272180 h 331975"/>
                <a:gd name="connsiteX5" fmla="*/ 50785 w 1842984"/>
                <a:gd name="connsiteY5" fmla="*/ 106398 h 331975"/>
                <a:gd name="connsiteX6" fmla="*/ 808430 w 1842984"/>
                <a:gd name="connsiteY6" fmla="*/ 17468 h 331975"/>
                <a:gd name="connsiteX0" fmla="*/ 807886 w 1835963"/>
                <a:gd name="connsiteY0" fmla="*/ 123 h 331107"/>
                <a:gd name="connsiteX1" fmla="*/ 1654794 w 1835963"/>
                <a:gd name="connsiteY1" fmla="*/ 64476 h 331107"/>
                <a:gd name="connsiteX2" fmla="*/ 1790320 w 1835963"/>
                <a:gd name="connsiteY2" fmla="*/ 238247 h 331107"/>
                <a:gd name="connsiteX3" fmla="*/ 1057713 w 1835963"/>
                <a:gd name="connsiteY3" fmla="*/ 330346 h 331107"/>
                <a:gd name="connsiteX4" fmla="*/ 178691 w 1835963"/>
                <a:gd name="connsiteY4" fmla="*/ 272192 h 331107"/>
                <a:gd name="connsiteX5" fmla="*/ 50785 w 1835963"/>
                <a:gd name="connsiteY5" fmla="*/ 106410 h 331107"/>
                <a:gd name="connsiteX6" fmla="*/ 808430 w 1835963"/>
                <a:gd name="connsiteY6" fmla="*/ 17480 h 331107"/>
                <a:gd name="connsiteX0" fmla="*/ 807886 w 1842984"/>
                <a:gd name="connsiteY0" fmla="*/ 121 h 331283"/>
                <a:gd name="connsiteX1" fmla="*/ 1654794 w 1842984"/>
                <a:gd name="connsiteY1" fmla="*/ 64474 h 331283"/>
                <a:gd name="connsiteX2" fmla="*/ 1799029 w 1842984"/>
                <a:gd name="connsiteY2" fmla="*/ 233671 h 331283"/>
                <a:gd name="connsiteX3" fmla="*/ 1057713 w 1842984"/>
                <a:gd name="connsiteY3" fmla="*/ 330344 h 331283"/>
                <a:gd name="connsiteX4" fmla="*/ 178691 w 1842984"/>
                <a:gd name="connsiteY4" fmla="*/ 272190 h 331283"/>
                <a:gd name="connsiteX5" fmla="*/ 50785 w 1842984"/>
                <a:gd name="connsiteY5" fmla="*/ 106408 h 331283"/>
                <a:gd name="connsiteX6" fmla="*/ 808430 w 1842984"/>
                <a:gd name="connsiteY6" fmla="*/ 17478 h 331283"/>
                <a:gd name="connsiteX0" fmla="*/ 811110 w 1846208"/>
                <a:gd name="connsiteY0" fmla="*/ 121 h 331283"/>
                <a:gd name="connsiteX1" fmla="*/ 1658018 w 1846208"/>
                <a:gd name="connsiteY1" fmla="*/ 64474 h 331283"/>
                <a:gd name="connsiteX2" fmla="*/ 1802253 w 1846208"/>
                <a:gd name="connsiteY2" fmla="*/ 233671 h 331283"/>
                <a:gd name="connsiteX3" fmla="*/ 1060937 w 1846208"/>
                <a:gd name="connsiteY3" fmla="*/ 330344 h 331283"/>
                <a:gd name="connsiteX4" fmla="*/ 181915 w 1846208"/>
                <a:gd name="connsiteY4" fmla="*/ 272190 h 331283"/>
                <a:gd name="connsiteX5" fmla="*/ 54009 w 1846208"/>
                <a:gd name="connsiteY5" fmla="*/ 106408 h 331283"/>
                <a:gd name="connsiteX6" fmla="*/ 855197 w 1846208"/>
                <a:gd name="connsiteY6" fmla="*/ 17478 h 331283"/>
                <a:gd name="connsiteX0" fmla="*/ 791228 w 1826326"/>
                <a:gd name="connsiteY0" fmla="*/ 121 h 331304"/>
                <a:gd name="connsiteX1" fmla="*/ 1638136 w 1826326"/>
                <a:gd name="connsiteY1" fmla="*/ 64474 h 331304"/>
                <a:gd name="connsiteX2" fmla="*/ 1782371 w 1826326"/>
                <a:gd name="connsiteY2" fmla="*/ 233671 h 331304"/>
                <a:gd name="connsiteX3" fmla="*/ 1041055 w 1826326"/>
                <a:gd name="connsiteY3" fmla="*/ 330344 h 331304"/>
                <a:gd name="connsiteX4" fmla="*/ 162033 w 1826326"/>
                <a:gd name="connsiteY4" fmla="*/ 272190 h 331304"/>
                <a:gd name="connsiteX5" fmla="*/ 60253 w 1826326"/>
                <a:gd name="connsiteY5" fmla="*/ 101834 h 331304"/>
                <a:gd name="connsiteX6" fmla="*/ 835315 w 1826326"/>
                <a:gd name="connsiteY6" fmla="*/ 17478 h 33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6326" h="331304">
                  <a:moveTo>
                    <a:pt x="791228" y="121"/>
                  </a:moveTo>
                  <a:cubicBezTo>
                    <a:pt x="1154811" y="-2056"/>
                    <a:pt x="1472946" y="25549"/>
                    <a:pt x="1638136" y="64474"/>
                  </a:cubicBezTo>
                  <a:cubicBezTo>
                    <a:pt x="1803326" y="103399"/>
                    <a:pt x="1881885" y="189359"/>
                    <a:pt x="1782371" y="233671"/>
                  </a:cubicBezTo>
                  <a:cubicBezTo>
                    <a:pt x="1682857" y="277983"/>
                    <a:pt x="1311111" y="323924"/>
                    <a:pt x="1041055" y="330344"/>
                  </a:cubicBezTo>
                  <a:cubicBezTo>
                    <a:pt x="770999" y="336764"/>
                    <a:pt x="325500" y="310275"/>
                    <a:pt x="162033" y="272190"/>
                  </a:cubicBezTo>
                  <a:cubicBezTo>
                    <a:pt x="-1434" y="234105"/>
                    <a:pt x="-51961" y="144286"/>
                    <a:pt x="60253" y="101834"/>
                  </a:cubicBezTo>
                  <a:cubicBezTo>
                    <a:pt x="172467" y="59382"/>
                    <a:pt x="464475" y="22558"/>
                    <a:pt x="835315" y="1747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0" name="Freeform 49"/>
            <p:cNvSpPr/>
            <p:nvPr/>
          </p:nvSpPr>
          <p:spPr bwMode="auto">
            <a:xfrm flipV="1">
              <a:off x="5422900" y="2368550"/>
              <a:ext cx="1674813" cy="1128713"/>
            </a:xfrm>
            <a:custGeom>
              <a:avLst/>
              <a:gdLst>
                <a:gd name="connsiteX0" fmla="*/ 754320 w 2039564"/>
                <a:gd name="connsiteY0" fmla="*/ 998 h 526375"/>
                <a:gd name="connsiteX1" fmla="*/ 1694846 w 2039564"/>
                <a:gd name="connsiteY1" fmla="*/ 35833 h 526375"/>
                <a:gd name="connsiteX2" fmla="*/ 2034480 w 2039564"/>
                <a:gd name="connsiteY2" fmla="*/ 236130 h 526375"/>
                <a:gd name="connsiteX3" fmla="*/ 1477131 w 2039564"/>
                <a:gd name="connsiteY3" fmla="*/ 479970 h 526375"/>
                <a:gd name="connsiteX4" fmla="*/ 127303 w 2039564"/>
                <a:gd name="connsiteY4" fmla="*/ 497387 h 526375"/>
                <a:gd name="connsiteX5" fmla="*/ 162137 w 2039564"/>
                <a:gd name="connsiteY5" fmla="*/ 166461 h 526375"/>
                <a:gd name="connsiteX6" fmla="*/ 1059120 w 2039564"/>
                <a:gd name="connsiteY6" fmla="*/ 88084 h 526375"/>
                <a:gd name="connsiteX0" fmla="*/ 739240 w 2024484"/>
                <a:gd name="connsiteY0" fmla="*/ 998 h 485057"/>
                <a:gd name="connsiteX1" fmla="*/ 1679766 w 2024484"/>
                <a:gd name="connsiteY1" fmla="*/ 35833 h 485057"/>
                <a:gd name="connsiteX2" fmla="*/ 2019400 w 2024484"/>
                <a:gd name="connsiteY2" fmla="*/ 236130 h 485057"/>
                <a:gd name="connsiteX3" fmla="*/ 1462051 w 2024484"/>
                <a:gd name="connsiteY3" fmla="*/ 479970 h 485057"/>
                <a:gd name="connsiteX4" fmla="*/ 135083 w 2024484"/>
                <a:gd name="connsiteY4" fmla="*/ 383087 h 485057"/>
                <a:gd name="connsiteX5" fmla="*/ 147057 w 2024484"/>
                <a:gd name="connsiteY5" fmla="*/ 166461 h 485057"/>
                <a:gd name="connsiteX6" fmla="*/ 1044040 w 2024484"/>
                <a:gd name="connsiteY6" fmla="*/ 88084 h 485057"/>
                <a:gd name="connsiteX0" fmla="*/ 742927 w 2026250"/>
                <a:gd name="connsiteY0" fmla="*/ 998 h 424032"/>
                <a:gd name="connsiteX1" fmla="*/ 1683453 w 2026250"/>
                <a:gd name="connsiteY1" fmla="*/ 35833 h 424032"/>
                <a:gd name="connsiteX2" fmla="*/ 2023087 w 2026250"/>
                <a:gd name="connsiteY2" fmla="*/ 236130 h 424032"/>
                <a:gd name="connsiteX3" fmla="*/ 1519078 w 2026250"/>
                <a:gd name="connsiteY3" fmla="*/ 411390 h 424032"/>
                <a:gd name="connsiteX4" fmla="*/ 138770 w 2026250"/>
                <a:gd name="connsiteY4" fmla="*/ 383087 h 424032"/>
                <a:gd name="connsiteX5" fmla="*/ 150744 w 2026250"/>
                <a:gd name="connsiteY5" fmla="*/ 166461 h 424032"/>
                <a:gd name="connsiteX6" fmla="*/ 1047727 w 2026250"/>
                <a:gd name="connsiteY6" fmla="*/ 88084 h 424032"/>
                <a:gd name="connsiteX0" fmla="*/ 742927 w 2026446"/>
                <a:gd name="connsiteY0" fmla="*/ 135 h 423169"/>
                <a:gd name="connsiteX1" fmla="*/ 1687263 w 2026446"/>
                <a:gd name="connsiteY1" fmla="*/ 61640 h 423169"/>
                <a:gd name="connsiteX2" fmla="*/ 2023087 w 2026446"/>
                <a:gd name="connsiteY2" fmla="*/ 235267 h 423169"/>
                <a:gd name="connsiteX3" fmla="*/ 1519078 w 2026446"/>
                <a:gd name="connsiteY3" fmla="*/ 410527 h 423169"/>
                <a:gd name="connsiteX4" fmla="*/ 138770 w 2026446"/>
                <a:gd name="connsiteY4" fmla="*/ 382224 h 423169"/>
                <a:gd name="connsiteX5" fmla="*/ 150744 w 2026446"/>
                <a:gd name="connsiteY5" fmla="*/ 165598 h 423169"/>
                <a:gd name="connsiteX6" fmla="*/ 1047727 w 2026446"/>
                <a:gd name="connsiteY6" fmla="*/ 87221 h 423169"/>
                <a:gd name="connsiteX0" fmla="*/ 1005817 w 2025802"/>
                <a:gd name="connsiteY0" fmla="*/ 135 h 423169"/>
                <a:gd name="connsiteX1" fmla="*/ 1687263 w 2025802"/>
                <a:gd name="connsiteY1" fmla="*/ 61640 h 423169"/>
                <a:gd name="connsiteX2" fmla="*/ 2023087 w 2025802"/>
                <a:gd name="connsiteY2" fmla="*/ 235267 h 423169"/>
                <a:gd name="connsiteX3" fmla="*/ 1519078 w 2025802"/>
                <a:gd name="connsiteY3" fmla="*/ 410527 h 423169"/>
                <a:gd name="connsiteX4" fmla="*/ 138770 w 2025802"/>
                <a:gd name="connsiteY4" fmla="*/ 382224 h 423169"/>
                <a:gd name="connsiteX5" fmla="*/ 150744 w 2025802"/>
                <a:gd name="connsiteY5" fmla="*/ 165598 h 423169"/>
                <a:gd name="connsiteX6" fmla="*/ 1047727 w 2025802"/>
                <a:gd name="connsiteY6" fmla="*/ 87221 h 423169"/>
                <a:gd name="connsiteX0" fmla="*/ 1004190 w 2024175"/>
                <a:gd name="connsiteY0" fmla="*/ 135 h 423169"/>
                <a:gd name="connsiteX1" fmla="*/ 1685636 w 2024175"/>
                <a:gd name="connsiteY1" fmla="*/ 61640 h 423169"/>
                <a:gd name="connsiteX2" fmla="*/ 2021460 w 2024175"/>
                <a:gd name="connsiteY2" fmla="*/ 235267 h 423169"/>
                <a:gd name="connsiteX3" fmla="*/ 1517451 w 2024175"/>
                <a:gd name="connsiteY3" fmla="*/ 410527 h 423169"/>
                <a:gd name="connsiteX4" fmla="*/ 137143 w 2024175"/>
                <a:gd name="connsiteY4" fmla="*/ 382224 h 423169"/>
                <a:gd name="connsiteX5" fmla="*/ 149117 w 2024175"/>
                <a:gd name="connsiteY5" fmla="*/ 165598 h 423169"/>
                <a:gd name="connsiteX6" fmla="*/ 1015620 w 2024175"/>
                <a:gd name="connsiteY6" fmla="*/ 64361 h 423169"/>
                <a:gd name="connsiteX0" fmla="*/ 1006580 w 2025656"/>
                <a:gd name="connsiteY0" fmla="*/ 135 h 400742"/>
                <a:gd name="connsiteX1" fmla="*/ 1688026 w 2025656"/>
                <a:gd name="connsiteY1" fmla="*/ 61640 h 400742"/>
                <a:gd name="connsiteX2" fmla="*/ 2023850 w 2025656"/>
                <a:gd name="connsiteY2" fmla="*/ 235267 h 400742"/>
                <a:gd name="connsiteX3" fmla="*/ 1554131 w 2025656"/>
                <a:gd name="connsiteY3" fmla="*/ 372427 h 400742"/>
                <a:gd name="connsiteX4" fmla="*/ 139533 w 2025656"/>
                <a:gd name="connsiteY4" fmla="*/ 382224 h 400742"/>
                <a:gd name="connsiteX5" fmla="*/ 151507 w 2025656"/>
                <a:gd name="connsiteY5" fmla="*/ 165598 h 400742"/>
                <a:gd name="connsiteX6" fmla="*/ 1018010 w 2025656"/>
                <a:gd name="connsiteY6" fmla="*/ 64361 h 400742"/>
                <a:gd name="connsiteX0" fmla="*/ 1006580 w 2025656"/>
                <a:gd name="connsiteY0" fmla="*/ 114 h 402171"/>
                <a:gd name="connsiteX1" fmla="*/ 1688026 w 2025656"/>
                <a:gd name="connsiteY1" fmla="*/ 61619 h 402171"/>
                <a:gd name="connsiteX2" fmla="*/ 2023850 w 2025656"/>
                <a:gd name="connsiteY2" fmla="*/ 204766 h 402171"/>
                <a:gd name="connsiteX3" fmla="*/ 1554131 w 2025656"/>
                <a:gd name="connsiteY3" fmla="*/ 372406 h 402171"/>
                <a:gd name="connsiteX4" fmla="*/ 139533 w 2025656"/>
                <a:gd name="connsiteY4" fmla="*/ 382203 h 402171"/>
                <a:gd name="connsiteX5" fmla="*/ 151507 w 2025656"/>
                <a:gd name="connsiteY5" fmla="*/ 165577 h 402171"/>
                <a:gd name="connsiteX6" fmla="*/ 1018010 w 2025656"/>
                <a:gd name="connsiteY6" fmla="*/ 64340 h 402171"/>
                <a:gd name="connsiteX0" fmla="*/ 1007386 w 2026462"/>
                <a:gd name="connsiteY0" fmla="*/ 114 h 402171"/>
                <a:gd name="connsiteX1" fmla="*/ 1688832 w 2026462"/>
                <a:gd name="connsiteY1" fmla="*/ 61619 h 402171"/>
                <a:gd name="connsiteX2" fmla="*/ 2024656 w 2026462"/>
                <a:gd name="connsiteY2" fmla="*/ 204766 h 402171"/>
                <a:gd name="connsiteX3" fmla="*/ 1554937 w 2026462"/>
                <a:gd name="connsiteY3" fmla="*/ 372406 h 402171"/>
                <a:gd name="connsiteX4" fmla="*/ 140339 w 2026462"/>
                <a:gd name="connsiteY4" fmla="*/ 382203 h 402171"/>
                <a:gd name="connsiteX5" fmla="*/ 152313 w 2026462"/>
                <a:gd name="connsiteY5" fmla="*/ 165577 h 402171"/>
                <a:gd name="connsiteX6" fmla="*/ 1034056 w 2026462"/>
                <a:gd name="connsiteY6" fmla="*/ 117680 h 402171"/>
                <a:gd name="connsiteX0" fmla="*/ 1005612 w 2024688"/>
                <a:gd name="connsiteY0" fmla="*/ 114 h 398398"/>
                <a:gd name="connsiteX1" fmla="*/ 1687058 w 2024688"/>
                <a:gd name="connsiteY1" fmla="*/ 61619 h 398398"/>
                <a:gd name="connsiteX2" fmla="*/ 2022882 w 2024688"/>
                <a:gd name="connsiteY2" fmla="*/ 204766 h 398398"/>
                <a:gd name="connsiteX3" fmla="*/ 1553163 w 2024688"/>
                <a:gd name="connsiteY3" fmla="*/ 372406 h 398398"/>
                <a:gd name="connsiteX4" fmla="*/ 138565 w 2024688"/>
                <a:gd name="connsiteY4" fmla="*/ 382203 h 398398"/>
                <a:gd name="connsiteX5" fmla="*/ 154349 w 2024688"/>
                <a:gd name="connsiteY5" fmla="*/ 218917 h 398398"/>
                <a:gd name="connsiteX6" fmla="*/ 1032282 w 2024688"/>
                <a:gd name="connsiteY6" fmla="*/ 117680 h 398398"/>
                <a:gd name="connsiteX0" fmla="*/ 908606 w 1927682"/>
                <a:gd name="connsiteY0" fmla="*/ 114 h 389682"/>
                <a:gd name="connsiteX1" fmla="*/ 1590052 w 1927682"/>
                <a:gd name="connsiteY1" fmla="*/ 61619 h 389682"/>
                <a:gd name="connsiteX2" fmla="*/ 1925876 w 1927682"/>
                <a:gd name="connsiteY2" fmla="*/ 204766 h 389682"/>
                <a:gd name="connsiteX3" fmla="*/ 1456157 w 1927682"/>
                <a:gd name="connsiteY3" fmla="*/ 372406 h 389682"/>
                <a:gd name="connsiteX4" fmla="*/ 235869 w 1927682"/>
                <a:gd name="connsiteY4" fmla="*/ 366963 h 389682"/>
                <a:gd name="connsiteX5" fmla="*/ 57343 w 1927682"/>
                <a:gd name="connsiteY5" fmla="*/ 218917 h 389682"/>
                <a:gd name="connsiteX6" fmla="*/ 935276 w 1927682"/>
                <a:gd name="connsiteY6" fmla="*/ 117680 h 389682"/>
                <a:gd name="connsiteX0" fmla="*/ 908331 w 1927596"/>
                <a:gd name="connsiteY0" fmla="*/ 114 h 374681"/>
                <a:gd name="connsiteX1" fmla="*/ 1589777 w 1927596"/>
                <a:gd name="connsiteY1" fmla="*/ 61619 h 374681"/>
                <a:gd name="connsiteX2" fmla="*/ 1925601 w 1927596"/>
                <a:gd name="connsiteY2" fmla="*/ 204766 h 374681"/>
                <a:gd name="connsiteX3" fmla="*/ 1448262 w 1927596"/>
                <a:gd name="connsiteY3" fmla="*/ 338116 h 374681"/>
                <a:gd name="connsiteX4" fmla="*/ 235594 w 1927596"/>
                <a:gd name="connsiteY4" fmla="*/ 366963 h 374681"/>
                <a:gd name="connsiteX5" fmla="*/ 57068 w 1927596"/>
                <a:gd name="connsiteY5" fmla="*/ 218917 h 374681"/>
                <a:gd name="connsiteX6" fmla="*/ 935001 w 1927596"/>
                <a:gd name="connsiteY6" fmla="*/ 117680 h 374681"/>
                <a:gd name="connsiteX0" fmla="*/ 908331 w 1859749"/>
                <a:gd name="connsiteY0" fmla="*/ 102 h 375318"/>
                <a:gd name="connsiteX1" fmla="*/ 1589777 w 1859749"/>
                <a:gd name="connsiteY1" fmla="*/ 61607 h 375318"/>
                <a:gd name="connsiteX2" fmla="*/ 1857021 w 1859749"/>
                <a:gd name="connsiteY2" fmla="*/ 181894 h 375318"/>
                <a:gd name="connsiteX3" fmla="*/ 1448262 w 1859749"/>
                <a:gd name="connsiteY3" fmla="*/ 338104 h 375318"/>
                <a:gd name="connsiteX4" fmla="*/ 235594 w 1859749"/>
                <a:gd name="connsiteY4" fmla="*/ 366951 h 375318"/>
                <a:gd name="connsiteX5" fmla="*/ 57068 w 1859749"/>
                <a:gd name="connsiteY5" fmla="*/ 218905 h 375318"/>
                <a:gd name="connsiteX6" fmla="*/ 935001 w 1859749"/>
                <a:gd name="connsiteY6" fmla="*/ 117668 h 375318"/>
                <a:gd name="connsiteX0" fmla="*/ 908331 w 1867263"/>
                <a:gd name="connsiteY0" fmla="*/ 120 h 374389"/>
                <a:gd name="connsiteX1" fmla="*/ 1589777 w 1867263"/>
                <a:gd name="connsiteY1" fmla="*/ 61625 h 374389"/>
                <a:gd name="connsiteX2" fmla="*/ 1864641 w 1867263"/>
                <a:gd name="connsiteY2" fmla="*/ 216202 h 374389"/>
                <a:gd name="connsiteX3" fmla="*/ 1448262 w 1867263"/>
                <a:gd name="connsiteY3" fmla="*/ 338122 h 374389"/>
                <a:gd name="connsiteX4" fmla="*/ 235594 w 1867263"/>
                <a:gd name="connsiteY4" fmla="*/ 366969 h 374389"/>
                <a:gd name="connsiteX5" fmla="*/ 57068 w 1867263"/>
                <a:gd name="connsiteY5" fmla="*/ 218923 h 374389"/>
                <a:gd name="connsiteX6" fmla="*/ 935001 w 1867263"/>
                <a:gd name="connsiteY6" fmla="*/ 117686 h 374389"/>
                <a:gd name="connsiteX0" fmla="*/ 935925 w 1894857"/>
                <a:gd name="connsiteY0" fmla="*/ 120 h 371968"/>
                <a:gd name="connsiteX1" fmla="*/ 1617371 w 1894857"/>
                <a:gd name="connsiteY1" fmla="*/ 61625 h 371968"/>
                <a:gd name="connsiteX2" fmla="*/ 1892235 w 1894857"/>
                <a:gd name="connsiteY2" fmla="*/ 216202 h 371968"/>
                <a:gd name="connsiteX3" fmla="*/ 1475856 w 1894857"/>
                <a:gd name="connsiteY3" fmla="*/ 338122 h 371968"/>
                <a:gd name="connsiteX4" fmla="*/ 263188 w 1894857"/>
                <a:gd name="connsiteY4" fmla="*/ 366969 h 371968"/>
                <a:gd name="connsiteX5" fmla="*/ 50372 w 1894857"/>
                <a:gd name="connsiteY5" fmla="*/ 253213 h 371968"/>
                <a:gd name="connsiteX6" fmla="*/ 962595 w 1894857"/>
                <a:gd name="connsiteY6" fmla="*/ 117686 h 371968"/>
                <a:gd name="connsiteX0" fmla="*/ 917586 w 1876518"/>
                <a:gd name="connsiteY0" fmla="*/ 120 h 371968"/>
                <a:gd name="connsiteX1" fmla="*/ 1599032 w 1876518"/>
                <a:gd name="connsiteY1" fmla="*/ 61625 h 371968"/>
                <a:gd name="connsiteX2" fmla="*/ 1873896 w 1876518"/>
                <a:gd name="connsiteY2" fmla="*/ 216202 h 371968"/>
                <a:gd name="connsiteX3" fmla="*/ 1457517 w 1876518"/>
                <a:gd name="connsiteY3" fmla="*/ 338122 h 371968"/>
                <a:gd name="connsiteX4" fmla="*/ 244849 w 1876518"/>
                <a:gd name="connsiteY4" fmla="*/ 366969 h 371968"/>
                <a:gd name="connsiteX5" fmla="*/ 32033 w 1876518"/>
                <a:gd name="connsiteY5" fmla="*/ 253213 h 371968"/>
                <a:gd name="connsiteX6" fmla="*/ 944256 w 1876518"/>
                <a:gd name="connsiteY6" fmla="*/ 117686 h 371968"/>
                <a:gd name="connsiteX0" fmla="*/ 858320 w 1817252"/>
                <a:gd name="connsiteY0" fmla="*/ 120 h 374934"/>
                <a:gd name="connsiteX1" fmla="*/ 1539766 w 1817252"/>
                <a:gd name="connsiteY1" fmla="*/ 61625 h 374934"/>
                <a:gd name="connsiteX2" fmla="*/ 1814630 w 1817252"/>
                <a:gd name="connsiteY2" fmla="*/ 216202 h 374934"/>
                <a:gd name="connsiteX3" fmla="*/ 1398251 w 1817252"/>
                <a:gd name="connsiteY3" fmla="*/ 338122 h 374934"/>
                <a:gd name="connsiteX4" fmla="*/ 185583 w 1817252"/>
                <a:gd name="connsiteY4" fmla="*/ 366969 h 374934"/>
                <a:gd name="connsiteX5" fmla="*/ 48967 w 1817252"/>
                <a:gd name="connsiteY5" fmla="*/ 211303 h 374934"/>
                <a:gd name="connsiteX6" fmla="*/ 884990 w 1817252"/>
                <a:gd name="connsiteY6" fmla="*/ 117686 h 374934"/>
                <a:gd name="connsiteX0" fmla="*/ 886699 w 1845631"/>
                <a:gd name="connsiteY0" fmla="*/ 120 h 374934"/>
                <a:gd name="connsiteX1" fmla="*/ 1568145 w 1845631"/>
                <a:gd name="connsiteY1" fmla="*/ 61625 h 374934"/>
                <a:gd name="connsiteX2" fmla="*/ 1843009 w 1845631"/>
                <a:gd name="connsiteY2" fmla="*/ 216202 h 374934"/>
                <a:gd name="connsiteX3" fmla="*/ 1426630 w 1845631"/>
                <a:gd name="connsiteY3" fmla="*/ 338122 h 374934"/>
                <a:gd name="connsiteX4" fmla="*/ 213962 w 1845631"/>
                <a:gd name="connsiteY4" fmla="*/ 366969 h 374934"/>
                <a:gd name="connsiteX5" fmla="*/ 77346 w 1845631"/>
                <a:gd name="connsiteY5" fmla="*/ 211303 h 374934"/>
                <a:gd name="connsiteX6" fmla="*/ 913369 w 1845631"/>
                <a:gd name="connsiteY6" fmla="*/ 117686 h 374934"/>
                <a:gd name="connsiteX0" fmla="*/ 886699 w 1867079"/>
                <a:gd name="connsiteY0" fmla="*/ 120 h 374934"/>
                <a:gd name="connsiteX1" fmla="*/ 1568145 w 1867079"/>
                <a:gd name="connsiteY1" fmla="*/ 61625 h 374934"/>
                <a:gd name="connsiteX2" fmla="*/ 1843009 w 1867079"/>
                <a:gd name="connsiteY2" fmla="*/ 216202 h 374934"/>
                <a:gd name="connsiteX3" fmla="*/ 1426630 w 1867079"/>
                <a:gd name="connsiteY3" fmla="*/ 338122 h 374934"/>
                <a:gd name="connsiteX4" fmla="*/ 213962 w 1867079"/>
                <a:gd name="connsiteY4" fmla="*/ 366969 h 374934"/>
                <a:gd name="connsiteX5" fmla="*/ 77346 w 1867079"/>
                <a:gd name="connsiteY5" fmla="*/ 211303 h 374934"/>
                <a:gd name="connsiteX6" fmla="*/ 913369 w 1867079"/>
                <a:gd name="connsiteY6" fmla="*/ 117686 h 374934"/>
                <a:gd name="connsiteX0" fmla="*/ 886699 w 1896146"/>
                <a:gd name="connsiteY0" fmla="*/ 120 h 374934"/>
                <a:gd name="connsiteX1" fmla="*/ 1568145 w 1896146"/>
                <a:gd name="connsiteY1" fmla="*/ 61625 h 374934"/>
                <a:gd name="connsiteX2" fmla="*/ 1843009 w 1896146"/>
                <a:gd name="connsiteY2" fmla="*/ 216202 h 374934"/>
                <a:gd name="connsiteX3" fmla="*/ 1426630 w 1896146"/>
                <a:gd name="connsiteY3" fmla="*/ 338122 h 374934"/>
                <a:gd name="connsiteX4" fmla="*/ 213962 w 1896146"/>
                <a:gd name="connsiteY4" fmla="*/ 366969 h 374934"/>
                <a:gd name="connsiteX5" fmla="*/ 77346 w 1896146"/>
                <a:gd name="connsiteY5" fmla="*/ 211303 h 374934"/>
                <a:gd name="connsiteX6" fmla="*/ 913369 w 1896146"/>
                <a:gd name="connsiteY6" fmla="*/ 117686 h 374934"/>
                <a:gd name="connsiteX0" fmla="*/ 886699 w 1896146"/>
                <a:gd name="connsiteY0" fmla="*/ 120 h 379791"/>
                <a:gd name="connsiteX1" fmla="*/ 1568145 w 1896146"/>
                <a:gd name="connsiteY1" fmla="*/ 61625 h 379791"/>
                <a:gd name="connsiteX2" fmla="*/ 1843009 w 1896146"/>
                <a:gd name="connsiteY2" fmla="*/ 216202 h 379791"/>
                <a:gd name="connsiteX3" fmla="*/ 1426630 w 1896146"/>
                <a:gd name="connsiteY3" fmla="*/ 338122 h 379791"/>
                <a:gd name="connsiteX4" fmla="*/ 213962 w 1896146"/>
                <a:gd name="connsiteY4" fmla="*/ 366969 h 379791"/>
                <a:gd name="connsiteX5" fmla="*/ 77346 w 1896146"/>
                <a:gd name="connsiteY5" fmla="*/ 211303 h 379791"/>
                <a:gd name="connsiteX6" fmla="*/ 913369 w 1896146"/>
                <a:gd name="connsiteY6" fmla="*/ 117686 h 379791"/>
                <a:gd name="connsiteX0" fmla="*/ 886699 w 1891602"/>
                <a:gd name="connsiteY0" fmla="*/ 120 h 379791"/>
                <a:gd name="connsiteX1" fmla="*/ 1568145 w 1891602"/>
                <a:gd name="connsiteY1" fmla="*/ 61625 h 379791"/>
                <a:gd name="connsiteX2" fmla="*/ 1843009 w 1891602"/>
                <a:gd name="connsiteY2" fmla="*/ 216202 h 379791"/>
                <a:gd name="connsiteX3" fmla="*/ 1426630 w 1891602"/>
                <a:gd name="connsiteY3" fmla="*/ 338122 h 379791"/>
                <a:gd name="connsiteX4" fmla="*/ 213962 w 1891602"/>
                <a:gd name="connsiteY4" fmla="*/ 366969 h 379791"/>
                <a:gd name="connsiteX5" fmla="*/ 77346 w 1891602"/>
                <a:gd name="connsiteY5" fmla="*/ 211303 h 379791"/>
                <a:gd name="connsiteX6" fmla="*/ 913369 w 1891602"/>
                <a:gd name="connsiteY6" fmla="*/ 117686 h 379791"/>
                <a:gd name="connsiteX0" fmla="*/ 886699 w 1861777"/>
                <a:gd name="connsiteY0" fmla="*/ 120 h 379791"/>
                <a:gd name="connsiteX1" fmla="*/ 1568145 w 1861777"/>
                <a:gd name="connsiteY1" fmla="*/ 61625 h 379791"/>
                <a:gd name="connsiteX2" fmla="*/ 1843009 w 1861777"/>
                <a:gd name="connsiteY2" fmla="*/ 216202 h 379791"/>
                <a:gd name="connsiteX3" fmla="*/ 1426630 w 1861777"/>
                <a:gd name="connsiteY3" fmla="*/ 338122 h 379791"/>
                <a:gd name="connsiteX4" fmla="*/ 213962 w 1861777"/>
                <a:gd name="connsiteY4" fmla="*/ 366969 h 379791"/>
                <a:gd name="connsiteX5" fmla="*/ 77346 w 1861777"/>
                <a:gd name="connsiteY5" fmla="*/ 211303 h 379791"/>
                <a:gd name="connsiteX6" fmla="*/ 913369 w 1861777"/>
                <a:gd name="connsiteY6" fmla="*/ 117686 h 379791"/>
                <a:gd name="connsiteX0" fmla="*/ 886699 w 1847233"/>
                <a:gd name="connsiteY0" fmla="*/ 120 h 379791"/>
                <a:gd name="connsiteX1" fmla="*/ 1568145 w 1847233"/>
                <a:gd name="connsiteY1" fmla="*/ 61625 h 379791"/>
                <a:gd name="connsiteX2" fmla="*/ 1843009 w 1847233"/>
                <a:gd name="connsiteY2" fmla="*/ 216202 h 379791"/>
                <a:gd name="connsiteX3" fmla="*/ 1426630 w 1847233"/>
                <a:gd name="connsiteY3" fmla="*/ 338122 h 379791"/>
                <a:gd name="connsiteX4" fmla="*/ 213962 w 1847233"/>
                <a:gd name="connsiteY4" fmla="*/ 366969 h 379791"/>
                <a:gd name="connsiteX5" fmla="*/ 77346 w 1847233"/>
                <a:gd name="connsiteY5" fmla="*/ 211303 h 379791"/>
                <a:gd name="connsiteX6" fmla="*/ 913369 w 1847233"/>
                <a:gd name="connsiteY6" fmla="*/ 117686 h 379791"/>
                <a:gd name="connsiteX0" fmla="*/ 888880 w 1846413"/>
                <a:gd name="connsiteY0" fmla="*/ 120 h 381393"/>
                <a:gd name="connsiteX1" fmla="*/ 1570326 w 1846413"/>
                <a:gd name="connsiteY1" fmla="*/ 61625 h 381393"/>
                <a:gd name="connsiteX2" fmla="*/ 1845190 w 1846413"/>
                <a:gd name="connsiteY2" fmla="*/ 216202 h 381393"/>
                <a:gd name="connsiteX3" fmla="*/ 1478341 w 1846413"/>
                <a:gd name="connsiteY3" fmla="*/ 341932 h 381393"/>
                <a:gd name="connsiteX4" fmla="*/ 216143 w 1846413"/>
                <a:gd name="connsiteY4" fmla="*/ 366969 h 381393"/>
                <a:gd name="connsiteX5" fmla="*/ 79527 w 1846413"/>
                <a:gd name="connsiteY5" fmla="*/ 211303 h 381393"/>
                <a:gd name="connsiteX6" fmla="*/ 915550 w 1846413"/>
                <a:gd name="connsiteY6" fmla="*/ 117686 h 381393"/>
                <a:gd name="connsiteX0" fmla="*/ 826877 w 1784410"/>
                <a:gd name="connsiteY0" fmla="*/ 120 h 387444"/>
                <a:gd name="connsiteX1" fmla="*/ 1508323 w 1784410"/>
                <a:gd name="connsiteY1" fmla="*/ 61625 h 387444"/>
                <a:gd name="connsiteX2" fmla="*/ 1783187 w 1784410"/>
                <a:gd name="connsiteY2" fmla="*/ 216202 h 387444"/>
                <a:gd name="connsiteX3" fmla="*/ 1416338 w 1784410"/>
                <a:gd name="connsiteY3" fmla="*/ 341932 h 387444"/>
                <a:gd name="connsiteX4" fmla="*/ 154140 w 1784410"/>
                <a:gd name="connsiteY4" fmla="*/ 366969 h 387444"/>
                <a:gd name="connsiteX5" fmla="*/ 113318 w 1784410"/>
                <a:gd name="connsiteY5" fmla="*/ 127327 h 387444"/>
                <a:gd name="connsiteX6" fmla="*/ 853547 w 1784410"/>
                <a:gd name="connsiteY6" fmla="*/ 117686 h 387444"/>
                <a:gd name="connsiteX0" fmla="*/ 817346 w 1774879"/>
                <a:gd name="connsiteY0" fmla="*/ 120 h 387444"/>
                <a:gd name="connsiteX1" fmla="*/ 1498792 w 1774879"/>
                <a:gd name="connsiteY1" fmla="*/ 61625 h 387444"/>
                <a:gd name="connsiteX2" fmla="*/ 1773656 w 1774879"/>
                <a:gd name="connsiteY2" fmla="*/ 216202 h 387444"/>
                <a:gd name="connsiteX3" fmla="*/ 1406807 w 1774879"/>
                <a:gd name="connsiteY3" fmla="*/ 341932 h 387444"/>
                <a:gd name="connsiteX4" fmla="*/ 144609 w 1774879"/>
                <a:gd name="connsiteY4" fmla="*/ 366969 h 387444"/>
                <a:gd name="connsiteX5" fmla="*/ 103787 w 1774879"/>
                <a:gd name="connsiteY5" fmla="*/ 127327 h 387444"/>
                <a:gd name="connsiteX6" fmla="*/ 826599 w 1774879"/>
                <a:gd name="connsiteY6" fmla="*/ 45707 h 387444"/>
                <a:gd name="connsiteX0" fmla="*/ 777607 w 1735140"/>
                <a:gd name="connsiteY0" fmla="*/ 120 h 343846"/>
                <a:gd name="connsiteX1" fmla="*/ 1459053 w 1735140"/>
                <a:gd name="connsiteY1" fmla="*/ 61625 h 343846"/>
                <a:gd name="connsiteX2" fmla="*/ 1733917 w 1735140"/>
                <a:gd name="connsiteY2" fmla="*/ 216202 h 343846"/>
                <a:gd name="connsiteX3" fmla="*/ 1367068 w 1735140"/>
                <a:gd name="connsiteY3" fmla="*/ 341932 h 343846"/>
                <a:gd name="connsiteX4" fmla="*/ 183247 w 1735140"/>
                <a:gd name="connsiteY4" fmla="*/ 280594 h 343846"/>
                <a:gd name="connsiteX5" fmla="*/ 64048 w 1735140"/>
                <a:gd name="connsiteY5" fmla="*/ 127327 h 343846"/>
                <a:gd name="connsiteX6" fmla="*/ 786860 w 1735140"/>
                <a:gd name="connsiteY6" fmla="*/ 45707 h 343846"/>
                <a:gd name="connsiteX0" fmla="*/ 777607 w 1735140"/>
                <a:gd name="connsiteY0" fmla="*/ 86 h 343812"/>
                <a:gd name="connsiteX1" fmla="*/ 1459053 w 1735140"/>
                <a:gd name="connsiteY1" fmla="*/ 73588 h 343812"/>
                <a:gd name="connsiteX2" fmla="*/ 1733917 w 1735140"/>
                <a:gd name="connsiteY2" fmla="*/ 216168 h 343812"/>
                <a:gd name="connsiteX3" fmla="*/ 1367068 w 1735140"/>
                <a:gd name="connsiteY3" fmla="*/ 341898 h 343812"/>
                <a:gd name="connsiteX4" fmla="*/ 183247 w 1735140"/>
                <a:gd name="connsiteY4" fmla="*/ 280560 h 343812"/>
                <a:gd name="connsiteX5" fmla="*/ 64048 w 1735140"/>
                <a:gd name="connsiteY5" fmla="*/ 127293 h 343812"/>
                <a:gd name="connsiteX6" fmla="*/ 786860 w 1735140"/>
                <a:gd name="connsiteY6" fmla="*/ 45673 h 343812"/>
                <a:gd name="connsiteX0" fmla="*/ 770433 w 1733482"/>
                <a:gd name="connsiteY0" fmla="*/ 86 h 393283"/>
                <a:gd name="connsiteX1" fmla="*/ 1451879 w 1733482"/>
                <a:gd name="connsiteY1" fmla="*/ 73588 h 393283"/>
                <a:gd name="connsiteX2" fmla="*/ 1726743 w 1733482"/>
                <a:gd name="connsiteY2" fmla="*/ 216168 h 393283"/>
                <a:gd name="connsiteX3" fmla="*/ 1203140 w 1733482"/>
                <a:gd name="connsiteY3" fmla="*/ 392284 h 393283"/>
                <a:gd name="connsiteX4" fmla="*/ 176073 w 1733482"/>
                <a:gd name="connsiteY4" fmla="*/ 280560 h 393283"/>
                <a:gd name="connsiteX5" fmla="*/ 56874 w 1733482"/>
                <a:gd name="connsiteY5" fmla="*/ 127293 h 393283"/>
                <a:gd name="connsiteX6" fmla="*/ 779686 w 1733482"/>
                <a:gd name="connsiteY6" fmla="*/ 45673 h 393283"/>
                <a:gd name="connsiteX0" fmla="*/ 793576 w 1756625"/>
                <a:gd name="connsiteY0" fmla="*/ 86 h 397153"/>
                <a:gd name="connsiteX1" fmla="*/ 1475022 w 1756625"/>
                <a:gd name="connsiteY1" fmla="*/ 73588 h 397153"/>
                <a:gd name="connsiteX2" fmla="*/ 1749886 w 1756625"/>
                <a:gd name="connsiteY2" fmla="*/ 216168 h 397153"/>
                <a:gd name="connsiteX3" fmla="*/ 1226283 w 1756625"/>
                <a:gd name="connsiteY3" fmla="*/ 392284 h 397153"/>
                <a:gd name="connsiteX4" fmla="*/ 146965 w 1756625"/>
                <a:gd name="connsiteY4" fmla="*/ 328546 h 397153"/>
                <a:gd name="connsiteX5" fmla="*/ 80017 w 1756625"/>
                <a:gd name="connsiteY5" fmla="*/ 127293 h 397153"/>
                <a:gd name="connsiteX6" fmla="*/ 802829 w 1756625"/>
                <a:gd name="connsiteY6" fmla="*/ 45673 h 397153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49397"/>
                <a:gd name="connsiteY0" fmla="*/ 86 h 386175"/>
                <a:gd name="connsiteX1" fmla="*/ 1474532 w 1749397"/>
                <a:gd name="connsiteY1" fmla="*/ 73588 h 386175"/>
                <a:gd name="connsiteX2" fmla="*/ 1749396 w 1749397"/>
                <a:gd name="connsiteY2" fmla="*/ 216168 h 386175"/>
                <a:gd name="connsiteX3" fmla="*/ 1217085 w 1749397"/>
                <a:gd name="connsiteY3" fmla="*/ 380288 h 386175"/>
                <a:gd name="connsiteX4" fmla="*/ 146475 w 1749397"/>
                <a:gd name="connsiteY4" fmla="*/ 328546 h 386175"/>
                <a:gd name="connsiteX5" fmla="*/ 79527 w 1749397"/>
                <a:gd name="connsiteY5" fmla="*/ 127293 h 386175"/>
                <a:gd name="connsiteX6" fmla="*/ 802339 w 1749397"/>
                <a:gd name="connsiteY6" fmla="*/ 45673 h 386175"/>
                <a:gd name="connsiteX0" fmla="*/ 793086 w 1758881"/>
                <a:gd name="connsiteY0" fmla="*/ 90 h 386179"/>
                <a:gd name="connsiteX1" fmla="*/ 1500658 w 1758881"/>
                <a:gd name="connsiteY1" fmla="*/ 71192 h 386179"/>
                <a:gd name="connsiteX2" fmla="*/ 1749396 w 1758881"/>
                <a:gd name="connsiteY2" fmla="*/ 216172 h 386179"/>
                <a:gd name="connsiteX3" fmla="*/ 1217085 w 1758881"/>
                <a:gd name="connsiteY3" fmla="*/ 380292 h 386179"/>
                <a:gd name="connsiteX4" fmla="*/ 146475 w 1758881"/>
                <a:gd name="connsiteY4" fmla="*/ 328550 h 386179"/>
                <a:gd name="connsiteX5" fmla="*/ 79527 w 1758881"/>
                <a:gd name="connsiteY5" fmla="*/ 127297 h 386179"/>
                <a:gd name="connsiteX6" fmla="*/ 802339 w 1758881"/>
                <a:gd name="connsiteY6" fmla="*/ 45677 h 386179"/>
                <a:gd name="connsiteX0" fmla="*/ 793576 w 1758930"/>
                <a:gd name="connsiteY0" fmla="*/ 90 h 394934"/>
                <a:gd name="connsiteX1" fmla="*/ 1501148 w 1758930"/>
                <a:gd name="connsiteY1" fmla="*/ 71192 h 394934"/>
                <a:gd name="connsiteX2" fmla="*/ 1749886 w 1758930"/>
                <a:gd name="connsiteY2" fmla="*/ 216172 h 394934"/>
                <a:gd name="connsiteX3" fmla="*/ 1226283 w 1758930"/>
                <a:gd name="connsiteY3" fmla="*/ 389889 h 394934"/>
                <a:gd name="connsiteX4" fmla="*/ 146965 w 1758930"/>
                <a:gd name="connsiteY4" fmla="*/ 328550 h 394934"/>
                <a:gd name="connsiteX5" fmla="*/ 80017 w 1758930"/>
                <a:gd name="connsiteY5" fmla="*/ 127297 h 394934"/>
                <a:gd name="connsiteX6" fmla="*/ 802829 w 1758930"/>
                <a:gd name="connsiteY6" fmla="*/ 45677 h 394934"/>
                <a:gd name="connsiteX0" fmla="*/ 817442 w 1782796"/>
                <a:gd name="connsiteY0" fmla="*/ 90 h 398788"/>
                <a:gd name="connsiteX1" fmla="*/ 1525014 w 1782796"/>
                <a:gd name="connsiteY1" fmla="*/ 71192 h 398788"/>
                <a:gd name="connsiteX2" fmla="*/ 1773752 w 1782796"/>
                <a:gd name="connsiteY2" fmla="*/ 216172 h 398788"/>
                <a:gd name="connsiteX3" fmla="*/ 1250149 w 1782796"/>
                <a:gd name="connsiteY3" fmla="*/ 389889 h 398788"/>
                <a:gd name="connsiteX4" fmla="*/ 127288 w 1782796"/>
                <a:gd name="connsiteY4" fmla="*/ 347745 h 398788"/>
                <a:gd name="connsiteX5" fmla="*/ 103883 w 1782796"/>
                <a:gd name="connsiteY5" fmla="*/ 127297 h 398788"/>
                <a:gd name="connsiteX6" fmla="*/ 826695 w 1782796"/>
                <a:gd name="connsiteY6" fmla="*/ 45677 h 398788"/>
                <a:gd name="connsiteX0" fmla="*/ 818579 w 1783067"/>
                <a:gd name="connsiteY0" fmla="*/ 90 h 400818"/>
                <a:gd name="connsiteX1" fmla="*/ 1526151 w 1783067"/>
                <a:gd name="connsiteY1" fmla="*/ 71192 h 400818"/>
                <a:gd name="connsiteX2" fmla="*/ 1774889 w 1783067"/>
                <a:gd name="connsiteY2" fmla="*/ 216172 h 400818"/>
                <a:gd name="connsiteX3" fmla="*/ 1268703 w 1783067"/>
                <a:gd name="connsiteY3" fmla="*/ 392288 h 400818"/>
                <a:gd name="connsiteX4" fmla="*/ 128425 w 1783067"/>
                <a:gd name="connsiteY4" fmla="*/ 347745 h 400818"/>
                <a:gd name="connsiteX5" fmla="*/ 105020 w 1783067"/>
                <a:gd name="connsiteY5" fmla="*/ 127297 h 400818"/>
                <a:gd name="connsiteX6" fmla="*/ 827832 w 1783067"/>
                <a:gd name="connsiteY6" fmla="*/ 45677 h 400818"/>
                <a:gd name="connsiteX0" fmla="*/ 818579 w 1783067"/>
                <a:gd name="connsiteY0" fmla="*/ 90 h 407068"/>
                <a:gd name="connsiteX1" fmla="*/ 1526151 w 1783067"/>
                <a:gd name="connsiteY1" fmla="*/ 71192 h 407068"/>
                <a:gd name="connsiteX2" fmla="*/ 1774889 w 1783067"/>
                <a:gd name="connsiteY2" fmla="*/ 216172 h 407068"/>
                <a:gd name="connsiteX3" fmla="*/ 1268703 w 1783067"/>
                <a:gd name="connsiteY3" fmla="*/ 392288 h 407068"/>
                <a:gd name="connsiteX4" fmla="*/ 128425 w 1783067"/>
                <a:gd name="connsiteY4" fmla="*/ 347745 h 407068"/>
                <a:gd name="connsiteX5" fmla="*/ 105020 w 1783067"/>
                <a:gd name="connsiteY5" fmla="*/ 127297 h 407068"/>
                <a:gd name="connsiteX6" fmla="*/ 827832 w 1783067"/>
                <a:gd name="connsiteY6" fmla="*/ 45677 h 407068"/>
                <a:gd name="connsiteX0" fmla="*/ 818579 w 1783067"/>
                <a:gd name="connsiteY0" fmla="*/ 90 h 401852"/>
                <a:gd name="connsiteX1" fmla="*/ 1526151 w 1783067"/>
                <a:gd name="connsiteY1" fmla="*/ 71192 h 401852"/>
                <a:gd name="connsiteX2" fmla="*/ 1774889 w 1783067"/>
                <a:gd name="connsiteY2" fmla="*/ 216172 h 401852"/>
                <a:gd name="connsiteX3" fmla="*/ 1268703 w 1783067"/>
                <a:gd name="connsiteY3" fmla="*/ 392288 h 401852"/>
                <a:gd name="connsiteX4" fmla="*/ 128425 w 1783067"/>
                <a:gd name="connsiteY4" fmla="*/ 347745 h 401852"/>
                <a:gd name="connsiteX5" fmla="*/ 105020 w 1783067"/>
                <a:gd name="connsiteY5" fmla="*/ 127297 h 401852"/>
                <a:gd name="connsiteX6" fmla="*/ 827832 w 1783067"/>
                <a:gd name="connsiteY6" fmla="*/ 45677 h 401852"/>
                <a:gd name="connsiteX0" fmla="*/ 818579 w 1783067"/>
                <a:gd name="connsiteY0" fmla="*/ 90 h 397753"/>
                <a:gd name="connsiteX1" fmla="*/ 1526151 w 1783067"/>
                <a:gd name="connsiteY1" fmla="*/ 71192 h 397753"/>
                <a:gd name="connsiteX2" fmla="*/ 1774889 w 1783067"/>
                <a:gd name="connsiteY2" fmla="*/ 216172 h 397753"/>
                <a:gd name="connsiteX3" fmla="*/ 1268703 w 1783067"/>
                <a:gd name="connsiteY3" fmla="*/ 392288 h 397753"/>
                <a:gd name="connsiteX4" fmla="*/ 128425 w 1783067"/>
                <a:gd name="connsiteY4" fmla="*/ 347745 h 397753"/>
                <a:gd name="connsiteX5" fmla="*/ 105020 w 1783067"/>
                <a:gd name="connsiteY5" fmla="*/ 127297 h 397753"/>
                <a:gd name="connsiteX6" fmla="*/ 827832 w 1783067"/>
                <a:gd name="connsiteY6" fmla="*/ 45677 h 397753"/>
                <a:gd name="connsiteX0" fmla="*/ 818579 w 1783067"/>
                <a:gd name="connsiteY0" fmla="*/ 90 h 389688"/>
                <a:gd name="connsiteX1" fmla="*/ 1526151 w 1783067"/>
                <a:gd name="connsiteY1" fmla="*/ 71192 h 389688"/>
                <a:gd name="connsiteX2" fmla="*/ 1774889 w 1783067"/>
                <a:gd name="connsiteY2" fmla="*/ 216172 h 389688"/>
                <a:gd name="connsiteX3" fmla="*/ 1268703 w 1783067"/>
                <a:gd name="connsiteY3" fmla="*/ 382691 h 389688"/>
                <a:gd name="connsiteX4" fmla="*/ 128425 w 1783067"/>
                <a:gd name="connsiteY4" fmla="*/ 347745 h 389688"/>
                <a:gd name="connsiteX5" fmla="*/ 105020 w 1783067"/>
                <a:gd name="connsiteY5" fmla="*/ 127297 h 389688"/>
                <a:gd name="connsiteX6" fmla="*/ 827832 w 1783067"/>
                <a:gd name="connsiteY6" fmla="*/ 45677 h 389688"/>
                <a:gd name="connsiteX0" fmla="*/ 803697 w 1768185"/>
                <a:gd name="connsiteY0" fmla="*/ 90 h 391498"/>
                <a:gd name="connsiteX1" fmla="*/ 1511269 w 1768185"/>
                <a:gd name="connsiteY1" fmla="*/ 71192 h 391498"/>
                <a:gd name="connsiteX2" fmla="*/ 1760007 w 1768185"/>
                <a:gd name="connsiteY2" fmla="*/ 216172 h 391498"/>
                <a:gd name="connsiteX3" fmla="*/ 1253821 w 1768185"/>
                <a:gd name="connsiteY3" fmla="*/ 382691 h 391498"/>
                <a:gd name="connsiteX4" fmla="*/ 139668 w 1768185"/>
                <a:gd name="connsiteY4" fmla="*/ 342946 h 391498"/>
                <a:gd name="connsiteX5" fmla="*/ 90138 w 1768185"/>
                <a:gd name="connsiteY5" fmla="*/ 127297 h 391498"/>
                <a:gd name="connsiteX6" fmla="*/ 812950 w 1768185"/>
                <a:gd name="connsiteY6" fmla="*/ 45677 h 391498"/>
                <a:gd name="connsiteX0" fmla="*/ 804756 w 1768401"/>
                <a:gd name="connsiteY0" fmla="*/ 90 h 395555"/>
                <a:gd name="connsiteX1" fmla="*/ 1512328 w 1768401"/>
                <a:gd name="connsiteY1" fmla="*/ 71192 h 395555"/>
                <a:gd name="connsiteX2" fmla="*/ 1761066 w 1768401"/>
                <a:gd name="connsiteY2" fmla="*/ 216172 h 395555"/>
                <a:gd name="connsiteX3" fmla="*/ 1272297 w 1768401"/>
                <a:gd name="connsiteY3" fmla="*/ 387490 h 395555"/>
                <a:gd name="connsiteX4" fmla="*/ 140727 w 1768401"/>
                <a:gd name="connsiteY4" fmla="*/ 342946 h 395555"/>
                <a:gd name="connsiteX5" fmla="*/ 91197 w 1768401"/>
                <a:gd name="connsiteY5" fmla="*/ 127297 h 395555"/>
                <a:gd name="connsiteX6" fmla="*/ 814009 w 1768401"/>
                <a:gd name="connsiteY6" fmla="*/ 45677 h 395555"/>
                <a:gd name="connsiteX0" fmla="*/ 805871 w 1769516"/>
                <a:gd name="connsiteY0" fmla="*/ 90 h 395555"/>
                <a:gd name="connsiteX1" fmla="*/ 1513443 w 1769516"/>
                <a:gd name="connsiteY1" fmla="*/ 71192 h 395555"/>
                <a:gd name="connsiteX2" fmla="*/ 1762181 w 1769516"/>
                <a:gd name="connsiteY2" fmla="*/ 216172 h 395555"/>
                <a:gd name="connsiteX3" fmla="*/ 1273412 w 1769516"/>
                <a:gd name="connsiteY3" fmla="*/ 387490 h 395555"/>
                <a:gd name="connsiteX4" fmla="*/ 141842 w 1769516"/>
                <a:gd name="connsiteY4" fmla="*/ 342946 h 395555"/>
                <a:gd name="connsiteX5" fmla="*/ 92312 w 1769516"/>
                <a:gd name="connsiteY5" fmla="*/ 127297 h 395555"/>
                <a:gd name="connsiteX6" fmla="*/ 832541 w 1769516"/>
                <a:gd name="connsiteY6" fmla="*/ 28882 h 395555"/>
                <a:gd name="connsiteX0" fmla="*/ 805871 w 1769516"/>
                <a:gd name="connsiteY0" fmla="*/ 90 h 396124"/>
                <a:gd name="connsiteX1" fmla="*/ 1513443 w 1769516"/>
                <a:gd name="connsiteY1" fmla="*/ 71192 h 396124"/>
                <a:gd name="connsiteX2" fmla="*/ 1762181 w 1769516"/>
                <a:gd name="connsiteY2" fmla="*/ 216172 h 396124"/>
                <a:gd name="connsiteX3" fmla="*/ 1273412 w 1769516"/>
                <a:gd name="connsiteY3" fmla="*/ 387490 h 396124"/>
                <a:gd name="connsiteX4" fmla="*/ 141842 w 1769516"/>
                <a:gd name="connsiteY4" fmla="*/ 342946 h 396124"/>
                <a:gd name="connsiteX5" fmla="*/ 92312 w 1769516"/>
                <a:gd name="connsiteY5" fmla="*/ 105703 h 396124"/>
                <a:gd name="connsiteX6" fmla="*/ 832541 w 1769516"/>
                <a:gd name="connsiteY6" fmla="*/ 28882 h 396124"/>
                <a:gd name="connsiteX0" fmla="*/ 805871 w 1778774"/>
                <a:gd name="connsiteY0" fmla="*/ 86 h 396120"/>
                <a:gd name="connsiteX1" fmla="*/ 1583111 w 1778774"/>
                <a:gd name="connsiteY1" fmla="*/ 73587 h 396120"/>
                <a:gd name="connsiteX2" fmla="*/ 1762181 w 1778774"/>
                <a:gd name="connsiteY2" fmla="*/ 216168 h 396120"/>
                <a:gd name="connsiteX3" fmla="*/ 1273412 w 1778774"/>
                <a:gd name="connsiteY3" fmla="*/ 387486 h 396120"/>
                <a:gd name="connsiteX4" fmla="*/ 141842 w 1778774"/>
                <a:gd name="connsiteY4" fmla="*/ 342942 h 396120"/>
                <a:gd name="connsiteX5" fmla="*/ 92312 w 1778774"/>
                <a:gd name="connsiteY5" fmla="*/ 105699 h 396120"/>
                <a:gd name="connsiteX6" fmla="*/ 832541 w 1778774"/>
                <a:gd name="connsiteY6" fmla="*/ 28878 h 396120"/>
                <a:gd name="connsiteX0" fmla="*/ 805871 w 1778774"/>
                <a:gd name="connsiteY0" fmla="*/ 97 h 393884"/>
                <a:gd name="connsiteX1" fmla="*/ 1583111 w 1778774"/>
                <a:gd name="connsiteY1" fmla="*/ 73598 h 393884"/>
                <a:gd name="connsiteX2" fmla="*/ 1762181 w 1778774"/>
                <a:gd name="connsiteY2" fmla="*/ 247370 h 393884"/>
                <a:gd name="connsiteX3" fmla="*/ 1273412 w 1778774"/>
                <a:gd name="connsiteY3" fmla="*/ 387497 h 393884"/>
                <a:gd name="connsiteX4" fmla="*/ 141842 w 1778774"/>
                <a:gd name="connsiteY4" fmla="*/ 342953 h 393884"/>
                <a:gd name="connsiteX5" fmla="*/ 92312 w 1778774"/>
                <a:gd name="connsiteY5" fmla="*/ 105710 h 393884"/>
                <a:gd name="connsiteX6" fmla="*/ 832541 w 1778774"/>
                <a:gd name="connsiteY6" fmla="*/ 28889 h 393884"/>
                <a:gd name="connsiteX0" fmla="*/ 784235 w 1757138"/>
                <a:gd name="connsiteY0" fmla="*/ 97 h 392320"/>
                <a:gd name="connsiteX1" fmla="*/ 1561475 w 1757138"/>
                <a:gd name="connsiteY1" fmla="*/ 73598 h 392320"/>
                <a:gd name="connsiteX2" fmla="*/ 1740545 w 1757138"/>
                <a:gd name="connsiteY2" fmla="*/ 247370 h 392320"/>
                <a:gd name="connsiteX3" fmla="*/ 1251776 w 1757138"/>
                <a:gd name="connsiteY3" fmla="*/ 387497 h 392320"/>
                <a:gd name="connsiteX4" fmla="*/ 163749 w 1757138"/>
                <a:gd name="connsiteY4" fmla="*/ 335755 h 392320"/>
                <a:gd name="connsiteX5" fmla="*/ 70676 w 1757138"/>
                <a:gd name="connsiteY5" fmla="*/ 105710 h 392320"/>
                <a:gd name="connsiteX6" fmla="*/ 810905 w 1757138"/>
                <a:gd name="connsiteY6" fmla="*/ 28889 h 392320"/>
                <a:gd name="connsiteX0" fmla="*/ 790159 w 1763062"/>
                <a:gd name="connsiteY0" fmla="*/ 97 h 392059"/>
                <a:gd name="connsiteX1" fmla="*/ 1567399 w 1763062"/>
                <a:gd name="connsiteY1" fmla="*/ 73598 h 392059"/>
                <a:gd name="connsiteX2" fmla="*/ 1746469 w 1763062"/>
                <a:gd name="connsiteY2" fmla="*/ 247370 h 392059"/>
                <a:gd name="connsiteX3" fmla="*/ 1257700 w 1763062"/>
                <a:gd name="connsiteY3" fmla="*/ 387497 h 392059"/>
                <a:gd name="connsiteX4" fmla="*/ 169673 w 1763062"/>
                <a:gd name="connsiteY4" fmla="*/ 335755 h 392059"/>
                <a:gd name="connsiteX5" fmla="*/ 67892 w 1763062"/>
                <a:gd name="connsiteY5" fmla="*/ 120106 h 392059"/>
                <a:gd name="connsiteX6" fmla="*/ 816829 w 1763062"/>
                <a:gd name="connsiteY6" fmla="*/ 28889 h 392059"/>
                <a:gd name="connsiteX0" fmla="*/ 790159 w 1763062"/>
                <a:gd name="connsiteY0" fmla="*/ 97 h 394102"/>
                <a:gd name="connsiteX1" fmla="*/ 1567399 w 1763062"/>
                <a:gd name="connsiteY1" fmla="*/ 73598 h 394102"/>
                <a:gd name="connsiteX2" fmla="*/ 1746469 w 1763062"/>
                <a:gd name="connsiteY2" fmla="*/ 247370 h 394102"/>
                <a:gd name="connsiteX3" fmla="*/ 1257700 w 1763062"/>
                <a:gd name="connsiteY3" fmla="*/ 387497 h 394102"/>
                <a:gd name="connsiteX4" fmla="*/ 169673 w 1763062"/>
                <a:gd name="connsiteY4" fmla="*/ 345352 h 394102"/>
                <a:gd name="connsiteX5" fmla="*/ 67892 w 1763062"/>
                <a:gd name="connsiteY5" fmla="*/ 120106 h 394102"/>
                <a:gd name="connsiteX6" fmla="*/ 816829 w 1763062"/>
                <a:gd name="connsiteY6" fmla="*/ 28889 h 394102"/>
                <a:gd name="connsiteX0" fmla="*/ 791408 w 1764311"/>
                <a:gd name="connsiteY0" fmla="*/ 97 h 394102"/>
                <a:gd name="connsiteX1" fmla="*/ 1568648 w 1764311"/>
                <a:gd name="connsiteY1" fmla="*/ 73598 h 394102"/>
                <a:gd name="connsiteX2" fmla="*/ 1747718 w 1764311"/>
                <a:gd name="connsiteY2" fmla="*/ 247370 h 394102"/>
                <a:gd name="connsiteX3" fmla="*/ 1258949 w 1764311"/>
                <a:gd name="connsiteY3" fmla="*/ 387497 h 394102"/>
                <a:gd name="connsiteX4" fmla="*/ 170922 w 1764311"/>
                <a:gd name="connsiteY4" fmla="*/ 345352 h 394102"/>
                <a:gd name="connsiteX5" fmla="*/ 69141 w 1764311"/>
                <a:gd name="connsiteY5" fmla="*/ 120106 h 394102"/>
                <a:gd name="connsiteX6" fmla="*/ 835495 w 1764311"/>
                <a:gd name="connsiteY6" fmla="*/ 58621 h 394102"/>
                <a:gd name="connsiteX0" fmla="*/ 803706 w 1776609"/>
                <a:gd name="connsiteY0" fmla="*/ 97 h 393323"/>
                <a:gd name="connsiteX1" fmla="*/ 1580946 w 1776609"/>
                <a:gd name="connsiteY1" fmla="*/ 73598 h 393323"/>
                <a:gd name="connsiteX2" fmla="*/ 1760016 w 1776609"/>
                <a:gd name="connsiteY2" fmla="*/ 247370 h 393323"/>
                <a:gd name="connsiteX3" fmla="*/ 1271247 w 1776609"/>
                <a:gd name="connsiteY3" fmla="*/ 387497 h 393323"/>
                <a:gd name="connsiteX4" fmla="*/ 183220 w 1776609"/>
                <a:gd name="connsiteY4" fmla="*/ 345352 h 393323"/>
                <a:gd name="connsiteX5" fmla="*/ 64022 w 1776609"/>
                <a:gd name="connsiteY5" fmla="*/ 152125 h 393323"/>
                <a:gd name="connsiteX6" fmla="*/ 847793 w 1776609"/>
                <a:gd name="connsiteY6" fmla="*/ 58621 h 393323"/>
                <a:gd name="connsiteX0" fmla="*/ 791119 w 1764022"/>
                <a:gd name="connsiteY0" fmla="*/ 97 h 388853"/>
                <a:gd name="connsiteX1" fmla="*/ 1568359 w 1764022"/>
                <a:gd name="connsiteY1" fmla="*/ 73598 h 388853"/>
                <a:gd name="connsiteX2" fmla="*/ 1747429 w 1764022"/>
                <a:gd name="connsiteY2" fmla="*/ 247370 h 388853"/>
                <a:gd name="connsiteX3" fmla="*/ 1258660 w 1764022"/>
                <a:gd name="connsiteY3" fmla="*/ 387497 h 388853"/>
                <a:gd name="connsiteX4" fmla="*/ 205467 w 1764022"/>
                <a:gd name="connsiteY4" fmla="*/ 308759 h 388853"/>
                <a:gd name="connsiteX5" fmla="*/ 51435 w 1764022"/>
                <a:gd name="connsiteY5" fmla="*/ 152125 h 388853"/>
                <a:gd name="connsiteX6" fmla="*/ 835206 w 1764022"/>
                <a:gd name="connsiteY6" fmla="*/ 58621 h 388853"/>
                <a:gd name="connsiteX0" fmla="*/ 790491 w 1764556"/>
                <a:gd name="connsiteY0" fmla="*/ 97 h 362251"/>
                <a:gd name="connsiteX1" fmla="*/ 1567731 w 1764556"/>
                <a:gd name="connsiteY1" fmla="*/ 73598 h 362251"/>
                <a:gd name="connsiteX2" fmla="*/ 1746801 w 1764556"/>
                <a:gd name="connsiteY2" fmla="*/ 247370 h 362251"/>
                <a:gd name="connsiteX3" fmla="*/ 1240615 w 1764556"/>
                <a:gd name="connsiteY3" fmla="*/ 360052 h 362251"/>
                <a:gd name="connsiteX4" fmla="*/ 204839 w 1764556"/>
                <a:gd name="connsiteY4" fmla="*/ 308759 h 362251"/>
                <a:gd name="connsiteX5" fmla="*/ 50807 w 1764556"/>
                <a:gd name="connsiteY5" fmla="*/ 152125 h 362251"/>
                <a:gd name="connsiteX6" fmla="*/ 834578 w 1764556"/>
                <a:gd name="connsiteY6" fmla="*/ 58621 h 362251"/>
                <a:gd name="connsiteX0" fmla="*/ 790491 w 1828910"/>
                <a:gd name="connsiteY0" fmla="*/ 101 h 361781"/>
                <a:gd name="connsiteX1" fmla="*/ 1567731 w 1828910"/>
                <a:gd name="connsiteY1" fmla="*/ 73602 h 361781"/>
                <a:gd name="connsiteX2" fmla="*/ 1816470 w 1828910"/>
                <a:gd name="connsiteY2" fmla="*/ 256522 h 361781"/>
                <a:gd name="connsiteX3" fmla="*/ 1240615 w 1828910"/>
                <a:gd name="connsiteY3" fmla="*/ 360056 h 361781"/>
                <a:gd name="connsiteX4" fmla="*/ 204839 w 1828910"/>
                <a:gd name="connsiteY4" fmla="*/ 308763 h 361781"/>
                <a:gd name="connsiteX5" fmla="*/ 50807 w 1828910"/>
                <a:gd name="connsiteY5" fmla="*/ 152129 h 361781"/>
                <a:gd name="connsiteX6" fmla="*/ 834578 w 1828910"/>
                <a:gd name="connsiteY6" fmla="*/ 58625 h 361781"/>
                <a:gd name="connsiteX0" fmla="*/ 790491 w 1846886"/>
                <a:gd name="connsiteY0" fmla="*/ 60 h 361740"/>
                <a:gd name="connsiteX1" fmla="*/ 1663525 w 1846886"/>
                <a:gd name="connsiteY1" fmla="*/ 98719 h 361740"/>
                <a:gd name="connsiteX2" fmla="*/ 1816470 w 1846886"/>
                <a:gd name="connsiteY2" fmla="*/ 256481 h 361740"/>
                <a:gd name="connsiteX3" fmla="*/ 1240615 w 1846886"/>
                <a:gd name="connsiteY3" fmla="*/ 360015 h 361740"/>
                <a:gd name="connsiteX4" fmla="*/ 204839 w 1846886"/>
                <a:gd name="connsiteY4" fmla="*/ 308722 h 361740"/>
                <a:gd name="connsiteX5" fmla="*/ 50807 w 1846886"/>
                <a:gd name="connsiteY5" fmla="*/ 152088 h 361740"/>
                <a:gd name="connsiteX6" fmla="*/ 834578 w 1846886"/>
                <a:gd name="connsiteY6" fmla="*/ 58584 h 361740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68398"/>
                <a:gd name="connsiteY0" fmla="*/ 111 h 327719"/>
                <a:gd name="connsiteX1" fmla="*/ 1663525 w 1868398"/>
                <a:gd name="connsiteY1" fmla="*/ 64464 h 327719"/>
                <a:gd name="connsiteX2" fmla="*/ 1842595 w 1868398"/>
                <a:gd name="connsiteY2" fmla="*/ 217652 h 327719"/>
                <a:gd name="connsiteX3" fmla="*/ 1240615 w 1868398"/>
                <a:gd name="connsiteY3" fmla="*/ 325760 h 327719"/>
                <a:gd name="connsiteX4" fmla="*/ 204839 w 1868398"/>
                <a:gd name="connsiteY4" fmla="*/ 274467 h 327719"/>
                <a:gd name="connsiteX5" fmla="*/ 50807 w 1868398"/>
                <a:gd name="connsiteY5" fmla="*/ 117833 h 327719"/>
                <a:gd name="connsiteX6" fmla="*/ 834578 w 1868398"/>
                <a:gd name="connsiteY6" fmla="*/ 24329 h 327719"/>
                <a:gd name="connsiteX0" fmla="*/ 816617 w 1838918"/>
                <a:gd name="connsiteY0" fmla="*/ 111 h 327719"/>
                <a:gd name="connsiteX1" fmla="*/ 1663525 w 1838918"/>
                <a:gd name="connsiteY1" fmla="*/ 64464 h 327719"/>
                <a:gd name="connsiteX2" fmla="*/ 1807760 w 1838918"/>
                <a:gd name="connsiteY2" fmla="*/ 217652 h 327719"/>
                <a:gd name="connsiteX3" fmla="*/ 1240615 w 1838918"/>
                <a:gd name="connsiteY3" fmla="*/ 325760 h 327719"/>
                <a:gd name="connsiteX4" fmla="*/ 204839 w 1838918"/>
                <a:gd name="connsiteY4" fmla="*/ 274467 h 327719"/>
                <a:gd name="connsiteX5" fmla="*/ 50807 w 1838918"/>
                <a:gd name="connsiteY5" fmla="*/ 117833 h 327719"/>
                <a:gd name="connsiteX6" fmla="*/ 834578 w 1838918"/>
                <a:gd name="connsiteY6" fmla="*/ 24329 h 327719"/>
                <a:gd name="connsiteX0" fmla="*/ 812194 w 1844088"/>
                <a:gd name="connsiteY0" fmla="*/ 111 h 325541"/>
                <a:gd name="connsiteX1" fmla="*/ 1659102 w 1844088"/>
                <a:gd name="connsiteY1" fmla="*/ 64464 h 325541"/>
                <a:gd name="connsiteX2" fmla="*/ 1803337 w 1844088"/>
                <a:gd name="connsiteY2" fmla="*/ 217652 h 325541"/>
                <a:gd name="connsiteX3" fmla="*/ 1105564 w 1844088"/>
                <a:gd name="connsiteY3" fmla="*/ 323473 h 325541"/>
                <a:gd name="connsiteX4" fmla="*/ 200416 w 1844088"/>
                <a:gd name="connsiteY4" fmla="*/ 274467 h 325541"/>
                <a:gd name="connsiteX5" fmla="*/ 46384 w 1844088"/>
                <a:gd name="connsiteY5" fmla="*/ 117833 h 325541"/>
                <a:gd name="connsiteX6" fmla="*/ 830155 w 1844088"/>
                <a:gd name="connsiteY6" fmla="*/ 24329 h 325541"/>
                <a:gd name="connsiteX0" fmla="*/ 812194 w 1844088"/>
                <a:gd name="connsiteY0" fmla="*/ 111 h 324879"/>
                <a:gd name="connsiteX1" fmla="*/ 1659102 w 1844088"/>
                <a:gd name="connsiteY1" fmla="*/ 64464 h 324879"/>
                <a:gd name="connsiteX2" fmla="*/ 1803337 w 1844088"/>
                <a:gd name="connsiteY2" fmla="*/ 217652 h 324879"/>
                <a:gd name="connsiteX3" fmla="*/ 1105564 w 1844088"/>
                <a:gd name="connsiteY3" fmla="*/ 323473 h 324879"/>
                <a:gd name="connsiteX4" fmla="*/ 200416 w 1844088"/>
                <a:gd name="connsiteY4" fmla="*/ 267606 h 324879"/>
                <a:gd name="connsiteX5" fmla="*/ 46384 w 1844088"/>
                <a:gd name="connsiteY5" fmla="*/ 117833 h 324879"/>
                <a:gd name="connsiteX6" fmla="*/ 830155 w 1844088"/>
                <a:gd name="connsiteY6" fmla="*/ 24329 h 324879"/>
                <a:gd name="connsiteX0" fmla="*/ 810912 w 1842806"/>
                <a:gd name="connsiteY0" fmla="*/ 111 h 324879"/>
                <a:gd name="connsiteX1" fmla="*/ 1657820 w 1842806"/>
                <a:gd name="connsiteY1" fmla="*/ 64464 h 324879"/>
                <a:gd name="connsiteX2" fmla="*/ 1802055 w 1842806"/>
                <a:gd name="connsiteY2" fmla="*/ 217652 h 324879"/>
                <a:gd name="connsiteX3" fmla="*/ 1104282 w 1842806"/>
                <a:gd name="connsiteY3" fmla="*/ 323473 h 324879"/>
                <a:gd name="connsiteX4" fmla="*/ 199134 w 1842806"/>
                <a:gd name="connsiteY4" fmla="*/ 267606 h 324879"/>
                <a:gd name="connsiteX5" fmla="*/ 45102 w 1842806"/>
                <a:gd name="connsiteY5" fmla="*/ 117833 h 324879"/>
                <a:gd name="connsiteX6" fmla="*/ 811456 w 1842806"/>
                <a:gd name="connsiteY6" fmla="*/ 24329 h 324879"/>
                <a:gd name="connsiteX0" fmla="*/ 808502 w 1846164"/>
                <a:gd name="connsiteY0" fmla="*/ 111 h 320460"/>
                <a:gd name="connsiteX1" fmla="*/ 1655410 w 1846164"/>
                <a:gd name="connsiteY1" fmla="*/ 64464 h 320460"/>
                <a:gd name="connsiteX2" fmla="*/ 1799645 w 1846164"/>
                <a:gd name="connsiteY2" fmla="*/ 217652 h 320460"/>
                <a:gd name="connsiteX3" fmla="*/ 1023495 w 1846164"/>
                <a:gd name="connsiteY3" fmla="*/ 318899 h 320460"/>
                <a:gd name="connsiteX4" fmla="*/ 196724 w 1846164"/>
                <a:gd name="connsiteY4" fmla="*/ 267606 h 320460"/>
                <a:gd name="connsiteX5" fmla="*/ 42692 w 1846164"/>
                <a:gd name="connsiteY5" fmla="*/ 117833 h 320460"/>
                <a:gd name="connsiteX6" fmla="*/ 809046 w 1846164"/>
                <a:gd name="connsiteY6" fmla="*/ 24329 h 320460"/>
                <a:gd name="connsiteX0" fmla="*/ 809551 w 1844649"/>
                <a:gd name="connsiteY0" fmla="*/ 111 h 329325"/>
                <a:gd name="connsiteX1" fmla="*/ 1656459 w 1844649"/>
                <a:gd name="connsiteY1" fmla="*/ 64464 h 329325"/>
                <a:gd name="connsiteX2" fmla="*/ 1800694 w 1844649"/>
                <a:gd name="connsiteY2" fmla="*/ 217652 h 329325"/>
                <a:gd name="connsiteX3" fmla="*/ 1059378 w 1844649"/>
                <a:gd name="connsiteY3" fmla="*/ 328047 h 329325"/>
                <a:gd name="connsiteX4" fmla="*/ 197773 w 1844649"/>
                <a:gd name="connsiteY4" fmla="*/ 267606 h 329325"/>
                <a:gd name="connsiteX5" fmla="*/ 43741 w 1844649"/>
                <a:gd name="connsiteY5" fmla="*/ 117833 h 329325"/>
                <a:gd name="connsiteX6" fmla="*/ 810095 w 1844649"/>
                <a:gd name="connsiteY6" fmla="*/ 24329 h 329325"/>
                <a:gd name="connsiteX0" fmla="*/ 814746 w 1849844"/>
                <a:gd name="connsiteY0" fmla="*/ 111 h 329325"/>
                <a:gd name="connsiteX1" fmla="*/ 1661654 w 1849844"/>
                <a:gd name="connsiteY1" fmla="*/ 64464 h 329325"/>
                <a:gd name="connsiteX2" fmla="*/ 1805889 w 1849844"/>
                <a:gd name="connsiteY2" fmla="*/ 217652 h 329325"/>
                <a:gd name="connsiteX3" fmla="*/ 1064573 w 1849844"/>
                <a:gd name="connsiteY3" fmla="*/ 328047 h 329325"/>
                <a:gd name="connsiteX4" fmla="*/ 185551 w 1849844"/>
                <a:gd name="connsiteY4" fmla="*/ 267606 h 329325"/>
                <a:gd name="connsiteX5" fmla="*/ 48936 w 1849844"/>
                <a:gd name="connsiteY5" fmla="*/ 117833 h 329325"/>
                <a:gd name="connsiteX6" fmla="*/ 815290 w 1849844"/>
                <a:gd name="connsiteY6" fmla="*/ 24329 h 329325"/>
                <a:gd name="connsiteX0" fmla="*/ 821714 w 1856812"/>
                <a:gd name="connsiteY0" fmla="*/ 111 h 329348"/>
                <a:gd name="connsiteX1" fmla="*/ 1668622 w 1856812"/>
                <a:gd name="connsiteY1" fmla="*/ 64464 h 329348"/>
                <a:gd name="connsiteX2" fmla="*/ 1812857 w 1856812"/>
                <a:gd name="connsiteY2" fmla="*/ 217652 h 329348"/>
                <a:gd name="connsiteX3" fmla="*/ 1071541 w 1856812"/>
                <a:gd name="connsiteY3" fmla="*/ 328047 h 329348"/>
                <a:gd name="connsiteX4" fmla="*/ 192519 w 1856812"/>
                <a:gd name="connsiteY4" fmla="*/ 267606 h 329348"/>
                <a:gd name="connsiteX5" fmla="*/ 47196 w 1856812"/>
                <a:gd name="connsiteY5" fmla="*/ 113259 h 329348"/>
                <a:gd name="connsiteX6" fmla="*/ 822258 w 1856812"/>
                <a:gd name="connsiteY6" fmla="*/ 24329 h 329348"/>
                <a:gd name="connsiteX0" fmla="*/ 821714 w 1856812"/>
                <a:gd name="connsiteY0" fmla="*/ 111 h 327124"/>
                <a:gd name="connsiteX1" fmla="*/ 1668622 w 1856812"/>
                <a:gd name="connsiteY1" fmla="*/ 64464 h 327124"/>
                <a:gd name="connsiteX2" fmla="*/ 1812857 w 1856812"/>
                <a:gd name="connsiteY2" fmla="*/ 217652 h 327124"/>
                <a:gd name="connsiteX3" fmla="*/ 1071541 w 1856812"/>
                <a:gd name="connsiteY3" fmla="*/ 325760 h 327124"/>
                <a:gd name="connsiteX4" fmla="*/ 192519 w 1856812"/>
                <a:gd name="connsiteY4" fmla="*/ 267606 h 327124"/>
                <a:gd name="connsiteX5" fmla="*/ 47196 w 1856812"/>
                <a:gd name="connsiteY5" fmla="*/ 113259 h 327124"/>
                <a:gd name="connsiteX6" fmla="*/ 822258 w 1856812"/>
                <a:gd name="connsiteY6" fmla="*/ 24329 h 327124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24329 h 326565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17468 h 326565"/>
                <a:gd name="connsiteX0" fmla="*/ 807886 w 1842984"/>
                <a:gd name="connsiteY0" fmla="*/ 111 h 326591"/>
                <a:gd name="connsiteX1" fmla="*/ 1654794 w 1842984"/>
                <a:gd name="connsiteY1" fmla="*/ 64464 h 326591"/>
                <a:gd name="connsiteX2" fmla="*/ 1799029 w 1842984"/>
                <a:gd name="connsiteY2" fmla="*/ 217652 h 326591"/>
                <a:gd name="connsiteX3" fmla="*/ 1057713 w 1842984"/>
                <a:gd name="connsiteY3" fmla="*/ 325760 h 326591"/>
                <a:gd name="connsiteX4" fmla="*/ 178691 w 1842984"/>
                <a:gd name="connsiteY4" fmla="*/ 267606 h 326591"/>
                <a:gd name="connsiteX5" fmla="*/ 50785 w 1842984"/>
                <a:gd name="connsiteY5" fmla="*/ 106398 h 326591"/>
                <a:gd name="connsiteX6" fmla="*/ 808430 w 1842984"/>
                <a:gd name="connsiteY6" fmla="*/ 17468 h 326591"/>
                <a:gd name="connsiteX0" fmla="*/ 807886 w 1842984"/>
                <a:gd name="connsiteY0" fmla="*/ 111 h 331081"/>
                <a:gd name="connsiteX1" fmla="*/ 1654794 w 1842984"/>
                <a:gd name="connsiteY1" fmla="*/ 64464 h 331081"/>
                <a:gd name="connsiteX2" fmla="*/ 1799029 w 1842984"/>
                <a:gd name="connsiteY2" fmla="*/ 217652 h 331081"/>
                <a:gd name="connsiteX3" fmla="*/ 1057713 w 1842984"/>
                <a:gd name="connsiteY3" fmla="*/ 330334 h 331081"/>
                <a:gd name="connsiteX4" fmla="*/ 178691 w 1842984"/>
                <a:gd name="connsiteY4" fmla="*/ 267606 h 331081"/>
                <a:gd name="connsiteX5" fmla="*/ 50785 w 1842984"/>
                <a:gd name="connsiteY5" fmla="*/ 106398 h 331081"/>
                <a:gd name="connsiteX6" fmla="*/ 808430 w 1842984"/>
                <a:gd name="connsiteY6" fmla="*/ 17468 h 331081"/>
                <a:gd name="connsiteX0" fmla="*/ 807886 w 1842984"/>
                <a:gd name="connsiteY0" fmla="*/ 111 h 331975"/>
                <a:gd name="connsiteX1" fmla="*/ 1654794 w 1842984"/>
                <a:gd name="connsiteY1" fmla="*/ 64464 h 331975"/>
                <a:gd name="connsiteX2" fmla="*/ 1799029 w 1842984"/>
                <a:gd name="connsiteY2" fmla="*/ 217652 h 331975"/>
                <a:gd name="connsiteX3" fmla="*/ 1057713 w 1842984"/>
                <a:gd name="connsiteY3" fmla="*/ 330334 h 331975"/>
                <a:gd name="connsiteX4" fmla="*/ 178691 w 1842984"/>
                <a:gd name="connsiteY4" fmla="*/ 272180 h 331975"/>
                <a:gd name="connsiteX5" fmla="*/ 50785 w 1842984"/>
                <a:gd name="connsiteY5" fmla="*/ 106398 h 331975"/>
                <a:gd name="connsiteX6" fmla="*/ 808430 w 1842984"/>
                <a:gd name="connsiteY6" fmla="*/ 17468 h 331975"/>
                <a:gd name="connsiteX0" fmla="*/ 807886 w 1835963"/>
                <a:gd name="connsiteY0" fmla="*/ 123 h 331107"/>
                <a:gd name="connsiteX1" fmla="*/ 1654794 w 1835963"/>
                <a:gd name="connsiteY1" fmla="*/ 64476 h 331107"/>
                <a:gd name="connsiteX2" fmla="*/ 1790320 w 1835963"/>
                <a:gd name="connsiteY2" fmla="*/ 238247 h 331107"/>
                <a:gd name="connsiteX3" fmla="*/ 1057713 w 1835963"/>
                <a:gd name="connsiteY3" fmla="*/ 330346 h 331107"/>
                <a:gd name="connsiteX4" fmla="*/ 178691 w 1835963"/>
                <a:gd name="connsiteY4" fmla="*/ 272192 h 331107"/>
                <a:gd name="connsiteX5" fmla="*/ 50785 w 1835963"/>
                <a:gd name="connsiteY5" fmla="*/ 106410 h 331107"/>
                <a:gd name="connsiteX6" fmla="*/ 808430 w 1835963"/>
                <a:gd name="connsiteY6" fmla="*/ 17480 h 331107"/>
                <a:gd name="connsiteX0" fmla="*/ 807886 w 1842984"/>
                <a:gd name="connsiteY0" fmla="*/ 121 h 331283"/>
                <a:gd name="connsiteX1" fmla="*/ 1654794 w 1842984"/>
                <a:gd name="connsiteY1" fmla="*/ 64474 h 331283"/>
                <a:gd name="connsiteX2" fmla="*/ 1799029 w 1842984"/>
                <a:gd name="connsiteY2" fmla="*/ 233671 h 331283"/>
                <a:gd name="connsiteX3" fmla="*/ 1057713 w 1842984"/>
                <a:gd name="connsiteY3" fmla="*/ 330344 h 331283"/>
                <a:gd name="connsiteX4" fmla="*/ 178691 w 1842984"/>
                <a:gd name="connsiteY4" fmla="*/ 272190 h 331283"/>
                <a:gd name="connsiteX5" fmla="*/ 50785 w 1842984"/>
                <a:gd name="connsiteY5" fmla="*/ 106408 h 331283"/>
                <a:gd name="connsiteX6" fmla="*/ 808430 w 1842984"/>
                <a:gd name="connsiteY6" fmla="*/ 17478 h 331283"/>
                <a:gd name="connsiteX0" fmla="*/ 809884 w 1844982"/>
                <a:gd name="connsiteY0" fmla="*/ 121 h 331283"/>
                <a:gd name="connsiteX1" fmla="*/ 1656792 w 1844982"/>
                <a:gd name="connsiteY1" fmla="*/ 64474 h 331283"/>
                <a:gd name="connsiteX2" fmla="*/ 1801027 w 1844982"/>
                <a:gd name="connsiteY2" fmla="*/ 233671 h 331283"/>
                <a:gd name="connsiteX3" fmla="*/ 1059711 w 1844982"/>
                <a:gd name="connsiteY3" fmla="*/ 330344 h 331283"/>
                <a:gd name="connsiteX4" fmla="*/ 180689 w 1844982"/>
                <a:gd name="connsiteY4" fmla="*/ 272190 h 331283"/>
                <a:gd name="connsiteX5" fmla="*/ 52783 w 1844982"/>
                <a:gd name="connsiteY5" fmla="*/ 106408 h 331283"/>
                <a:gd name="connsiteX6" fmla="*/ 837424 w 1844982"/>
                <a:gd name="connsiteY6" fmla="*/ 17478 h 33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4982" h="331283">
                  <a:moveTo>
                    <a:pt x="809884" y="121"/>
                  </a:moveTo>
                  <a:cubicBezTo>
                    <a:pt x="1173467" y="-2056"/>
                    <a:pt x="1491602" y="25549"/>
                    <a:pt x="1656792" y="64474"/>
                  </a:cubicBezTo>
                  <a:cubicBezTo>
                    <a:pt x="1821982" y="103399"/>
                    <a:pt x="1900541" y="189359"/>
                    <a:pt x="1801027" y="233671"/>
                  </a:cubicBezTo>
                  <a:cubicBezTo>
                    <a:pt x="1701513" y="277983"/>
                    <a:pt x="1329767" y="323924"/>
                    <a:pt x="1059711" y="330344"/>
                  </a:cubicBezTo>
                  <a:cubicBezTo>
                    <a:pt x="789655" y="336764"/>
                    <a:pt x="348510" y="309513"/>
                    <a:pt x="180689" y="272190"/>
                  </a:cubicBezTo>
                  <a:cubicBezTo>
                    <a:pt x="12868" y="234867"/>
                    <a:pt x="-56673" y="148860"/>
                    <a:pt x="52783" y="106408"/>
                  </a:cubicBezTo>
                  <a:cubicBezTo>
                    <a:pt x="162239" y="63956"/>
                    <a:pt x="466584" y="22558"/>
                    <a:pt x="837424" y="1747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1" name="Freeform 50"/>
            <p:cNvSpPr/>
            <p:nvPr/>
          </p:nvSpPr>
          <p:spPr bwMode="auto">
            <a:xfrm flipV="1">
              <a:off x="5522913" y="2428875"/>
              <a:ext cx="1490662" cy="1008063"/>
            </a:xfrm>
            <a:custGeom>
              <a:avLst/>
              <a:gdLst>
                <a:gd name="connsiteX0" fmla="*/ 754320 w 2039564"/>
                <a:gd name="connsiteY0" fmla="*/ 998 h 526375"/>
                <a:gd name="connsiteX1" fmla="*/ 1694846 w 2039564"/>
                <a:gd name="connsiteY1" fmla="*/ 35833 h 526375"/>
                <a:gd name="connsiteX2" fmla="*/ 2034480 w 2039564"/>
                <a:gd name="connsiteY2" fmla="*/ 236130 h 526375"/>
                <a:gd name="connsiteX3" fmla="*/ 1477131 w 2039564"/>
                <a:gd name="connsiteY3" fmla="*/ 479970 h 526375"/>
                <a:gd name="connsiteX4" fmla="*/ 127303 w 2039564"/>
                <a:gd name="connsiteY4" fmla="*/ 497387 h 526375"/>
                <a:gd name="connsiteX5" fmla="*/ 162137 w 2039564"/>
                <a:gd name="connsiteY5" fmla="*/ 166461 h 526375"/>
                <a:gd name="connsiteX6" fmla="*/ 1059120 w 2039564"/>
                <a:gd name="connsiteY6" fmla="*/ 88084 h 526375"/>
                <a:gd name="connsiteX0" fmla="*/ 739240 w 2024484"/>
                <a:gd name="connsiteY0" fmla="*/ 998 h 485057"/>
                <a:gd name="connsiteX1" fmla="*/ 1679766 w 2024484"/>
                <a:gd name="connsiteY1" fmla="*/ 35833 h 485057"/>
                <a:gd name="connsiteX2" fmla="*/ 2019400 w 2024484"/>
                <a:gd name="connsiteY2" fmla="*/ 236130 h 485057"/>
                <a:gd name="connsiteX3" fmla="*/ 1462051 w 2024484"/>
                <a:gd name="connsiteY3" fmla="*/ 479970 h 485057"/>
                <a:gd name="connsiteX4" fmla="*/ 135083 w 2024484"/>
                <a:gd name="connsiteY4" fmla="*/ 383087 h 485057"/>
                <a:gd name="connsiteX5" fmla="*/ 147057 w 2024484"/>
                <a:gd name="connsiteY5" fmla="*/ 166461 h 485057"/>
                <a:gd name="connsiteX6" fmla="*/ 1044040 w 2024484"/>
                <a:gd name="connsiteY6" fmla="*/ 88084 h 485057"/>
                <a:gd name="connsiteX0" fmla="*/ 742927 w 2026250"/>
                <a:gd name="connsiteY0" fmla="*/ 998 h 424032"/>
                <a:gd name="connsiteX1" fmla="*/ 1683453 w 2026250"/>
                <a:gd name="connsiteY1" fmla="*/ 35833 h 424032"/>
                <a:gd name="connsiteX2" fmla="*/ 2023087 w 2026250"/>
                <a:gd name="connsiteY2" fmla="*/ 236130 h 424032"/>
                <a:gd name="connsiteX3" fmla="*/ 1519078 w 2026250"/>
                <a:gd name="connsiteY3" fmla="*/ 411390 h 424032"/>
                <a:gd name="connsiteX4" fmla="*/ 138770 w 2026250"/>
                <a:gd name="connsiteY4" fmla="*/ 383087 h 424032"/>
                <a:gd name="connsiteX5" fmla="*/ 150744 w 2026250"/>
                <a:gd name="connsiteY5" fmla="*/ 166461 h 424032"/>
                <a:gd name="connsiteX6" fmla="*/ 1047727 w 2026250"/>
                <a:gd name="connsiteY6" fmla="*/ 88084 h 424032"/>
                <a:gd name="connsiteX0" fmla="*/ 742927 w 2026446"/>
                <a:gd name="connsiteY0" fmla="*/ 135 h 423169"/>
                <a:gd name="connsiteX1" fmla="*/ 1687263 w 2026446"/>
                <a:gd name="connsiteY1" fmla="*/ 61640 h 423169"/>
                <a:gd name="connsiteX2" fmla="*/ 2023087 w 2026446"/>
                <a:gd name="connsiteY2" fmla="*/ 235267 h 423169"/>
                <a:gd name="connsiteX3" fmla="*/ 1519078 w 2026446"/>
                <a:gd name="connsiteY3" fmla="*/ 410527 h 423169"/>
                <a:gd name="connsiteX4" fmla="*/ 138770 w 2026446"/>
                <a:gd name="connsiteY4" fmla="*/ 382224 h 423169"/>
                <a:gd name="connsiteX5" fmla="*/ 150744 w 2026446"/>
                <a:gd name="connsiteY5" fmla="*/ 165598 h 423169"/>
                <a:gd name="connsiteX6" fmla="*/ 1047727 w 2026446"/>
                <a:gd name="connsiteY6" fmla="*/ 87221 h 423169"/>
                <a:gd name="connsiteX0" fmla="*/ 1005817 w 2025802"/>
                <a:gd name="connsiteY0" fmla="*/ 135 h 423169"/>
                <a:gd name="connsiteX1" fmla="*/ 1687263 w 2025802"/>
                <a:gd name="connsiteY1" fmla="*/ 61640 h 423169"/>
                <a:gd name="connsiteX2" fmla="*/ 2023087 w 2025802"/>
                <a:gd name="connsiteY2" fmla="*/ 235267 h 423169"/>
                <a:gd name="connsiteX3" fmla="*/ 1519078 w 2025802"/>
                <a:gd name="connsiteY3" fmla="*/ 410527 h 423169"/>
                <a:gd name="connsiteX4" fmla="*/ 138770 w 2025802"/>
                <a:gd name="connsiteY4" fmla="*/ 382224 h 423169"/>
                <a:gd name="connsiteX5" fmla="*/ 150744 w 2025802"/>
                <a:gd name="connsiteY5" fmla="*/ 165598 h 423169"/>
                <a:gd name="connsiteX6" fmla="*/ 1047727 w 2025802"/>
                <a:gd name="connsiteY6" fmla="*/ 87221 h 423169"/>
                <a:gd name="connsiteX0" fmla="*/ 1004190 w 2024175"/>
                <a:gd name="connsiteY0" fmla="*/ 135 h 423169"/>
                <a:gd name="connsiteX1" fmla="*/ 1685636 w 2024175"/>
                <a:gd name="connsiteY1" fmla="*/ 61640 h 423169"/>
                <a:gd name="connsiteX2" fmla="*/ 2021460 w 2024175"/>
                <a:gd name="connsiteY2" fmla="*/ 235267 h 423169"/>
                <a:gd name="connsiteX3" fmla="*/ 1517451 w 2024175"/>
                <a:gd name="connsiteY3" fmla="*/ 410527 h 423169"/>
                <a:gd name="connsiteX4" fmla="*/ 137143 w 2024175"/>
                <a:gd name="connsiteY4" fmla="*/ 382224 h 423169"/>
                <a:gd name="connsiteX5" fmla="*/ 149117 w 2024175"/>
                <a:gd name="connsiteY5" fmla="*/ 165598 h 423169"/>
                <a:gd name="connsiteX6" fmla="*/ 1015620 w 2024175"/>
                <a:gd name="connsiteY6" fmla="*/ 64361 h 423169"/>
                <a:gd name="connsiteX0" fmla="*/ 1006580 w 2025656"/>
                <a:gd name="connsiteY0" fmla="*/ 135 h 400742"/>
                <a:gd name="connsiteX1" fmla="*/ 1688026 w 2025656"/>
                <a:gd name="connsiteY1" fmla="*/ 61640 h 400742"/>
                <a:gd name="connsiteX2" fmla="*/ 2023850 w 2025656"/>
                <a:gd name="connsiteY2" fmla="*/ 235267 h 400742"/>
                <a:gd name="connsiteX3" fmla="*/ 1554131 w 2025656"/>
                <a:gd name="connsiteY3" fmla="*/ 372427 h 400742"/>
                <a:gd name="connsiteX4" fmla="*/ 139533 w 2025656"/>
                <a:gd name="connsiteY4" fmla="*/ 382224 h 400742"/>
                <a:gd name="connsiteX5" fmla="*/ 151507 w 2025656"/>
                <a:gd name="connsiteY5" fmla="*/ 165598 h 400742"/>
                <a:gd name="connsiteX6" fmla="*/ 1018010 w 2025656"/>
                <a:gd name="connsiteY6" fmla="*/ 64361 h 400742"/>
                <a:gd name="connsiteX0" fmla="*/ 1006580 w 2025656"/>
                <a:gd name="connsiteY0" fmla="*/ 114 h 402171"/>
                <a:gd name="connsiteX1" fmla="*/ 1688026 w 2025656"/>
                <a:gd name="connsiteY1" fmla="*/ 61619 h 402171"/>
                <a:gd name="connsiteX2" fmla="*/ 2023850 w 2025656"/>
                <a:gd name="connsiteY2" fmla="*/ 204766 h 402171"/>
                <a:gd name="connsiteX3" fmla="*/ 1554131 w 2025656"/>
                <a:gd name="connsiteY3" fmla="*/ 372406 h 402171"/>
                <a:gd name="connsiteX4" fmla="*/ 139533 w 2025656"/>
                <a:gd name="connsiteY4" fmla="*/ 382203 h 402171"/>
                <a:gd name="connsiteX5" fmla="*/ 151507 w 2025656"/>
                <a:gd name="connsiteY5" fmla="*/ 165577 h 402171"/>
                <a:gd name="connsiteX6" fmla="*/ 1018010 w 2025656"/>
                <a:gd name="connsiteY6" fmla="*/ 64340 h 402171"/>
                <a:gd name="connsiteX0" fmla="*/ 1007386 w 2026462"/>
                <a:gd name="connsiteY0" fmla="*/ 114 h 402171"/>
                <a:gd name="connsiteX1" fmla="*/ 1688832 w 2026462"/>
                <a:gd name="connsiteY1" fmla="*/ 61619 h 402171"/>
                <a:gd name="connsiteX2" fmla="*/ 2024656 w 2026462"/>
                <a:gd name="connsiteY2" fmla="*/ 204766 h 402171"/>
                <a:gd name="connsiteX3" fmla="*/ 1554937 w 2026462"/>
                <a:gd name="connsiteY3" fmla="*/ 372406 h 402171"/>
                <a:gd name="connsiteX4" fmla="*/ 140339 w 2026462"/>
                <a:gd name="connsiteY4" fmla="*/ 382203 h 402171"/>
                <a:gd name="connsiteX5" fmla="*/ 152313 w 2026462"/>
                <a:gd name="connsiteY5" fmla="*/ 165577 h 402171"/>
                <a:gd name="connsiteX6" fmla="*/ 1034056 w 2026462"/>
                <a:gd name="connsiteY6" fmla="*/ 117680 h 402171"/>
                <a:gd name="connsiteX0" fmla="*/ 1005612 w 2024688"/>
                <a:gd name="connsiteY0" fmla="*/ 114 h 398398"/>
                <a:gd name="connsiteX1" fmla="*/ 1687058 w 2024688"/>
                <a:gd name="connsiteY1" fmla="*/ 61619 h 398398"/>
                <a:gd name="connsiteX2" fmla="*/ 2022882 w 2024688"/>
                <a:gd name="connsiteY2" fmla="*/ 204766 h 398398"/>
                <a:gd name="connsiteX3" fmla="*/ 1553163 w 2024688"/>
                <a:gd name="connsiteY3" fmla="*/ 372406 h 398398"/>
                <a:gd name="connsiteX4" fmla="*/ 138565 w 2024688"/>
                <a:gd name="connsiteY4" fmla="*/ 382203 h 398398"/>
                <a:gd name="connsiteX5" fmla="*/ 154349 w 2024688"/>
                <a:gd name="connsiteY5" fmla="*/ 218917 h 398398"/>
                <a:gd name="connsiteX6" fmla="*/ 1032282 w 2024688"/>
                <a:gd name="connsiteY6" fmla="*/ 117680 h 398398"/>
                <a:gd name="connsiteX0" fmla="*/ 908606 w 1927682"/>
                <a:gd name="connsiteY0" fmla="*/ 114 h 389682"/>
                <a:gd name="connsiteX1" fmla="*/ 1590052 w 1927682"/>
                <a:gd name="connsiteY1" fmla="*/ 61619 h 389682"/>
                <a:gd name="connsiteX2" fmla="*/ 1925876 w 1927682"/>
                <a:gd name="connsiteY2" fmla="*/ 204766 h 389682"/>
                <a:gd name="connsiteX3" fmla="*/ 1456157 w 1927682"/>
                <a:gd name="connsiteY3" fmla="*/ 372406 h 389682"/>
                <a:gd name="connsiteX4" fmla="*/ 235869 w 1927682"/>
                <a:gd name="connsiteY4" fmla="*/ 366963 h 389682"/>
                <a:gd name="connsiteX5" fmla="*/ 57343 w 1927682"/>
                <a:gd name="connsiteY5" fmla="*/ 218917 h 389682"/>
                <a:gd name="connsiteX6" fmla="*/ 935276 w 1927682"/>
                <a:gd name="connsiteY6" fmla="*/ 117680 h 389682"/>
                <a:gd name="connsiteX0" fmla="*/ 908331 w 1927596"/>
                <a:gd name="connsiteY0" fmla="*/ 114 h 374681"/>
                <a:gd name="connsiteX1" fmla="*/ 1589777 w 1927596"/>
                <a:gd name="connsiteY1" fmla="*/ 61619 h 374681"/>
                <a:gd name="connsiteX2" fmla="*/ 1925601 w 1927596"/>
                <a:gd name="connsiteY2" fmla="*/ 204766 h 374681"/>
                <a:gd name="connsiteX3" fmla="*/ 1448262 w 1927596"/>
                <a:gd name="connsiteY3" fmla="*/ 338116 h 374681"/>
                <a:gd name="connsiteX4" fmla="*/ 235594 w 1927596"/>
                <a:gd name="connsiteY4" fmla="*/ 366963 h 374681"/>
                <a:gd name="connsiteX5" fmla="*/ 57068 w 1927596"/>
                <a:gd name="connsiteY5" fmla="*/ 218917 h 374681"/>
                <a:gd name="connsiteX6" fmla="*/ 935001 w 1927596"/>
                <a:gd name="connsiteY6" fmla="*/ 117680 h 374681"/>
                <a:gd name="connsiteX0" fmla="*/ 908331 w 1859749"/>
                <a:gd name="connsiteY0" fmla="*/ 102 h 375318"/>
                <a:gd name="connsiteX1" fmla="*/ 1589777 w 1859749"/>
                <a:gd name="connsiteY1" fmla="*/ 61607 h 375318"/>
                <a:gd name="connsiteX2" fmla="*/ 1857021 w 1859749"/>
                <a:gd name="connsiteY2" fmla="*/ 181894 h 375318"/>
                <a:gd name="connsiteX3" fmla="*/ 1448262 w 1859749"/>
                <a:gd name="connsiteY3" fmla="*/ 338104 h 375318"/>
                <a:gd name="connsiteX4" fmla="*/ 235594 w 1859749"/>
                <a:gd name="connsiteY4" fmla="*/ 366951 h 375318"/>
                <a:gd name="connsiteX5" fmla="*/ 57068 w 1859749"/>
                <a:gd name="connsiteY5" fmla="*/ 218905 h 375318"/>
                <a:gd name="connsiteX6" fmla="*/ 935001 w 1859749"/>
                <a:gd name="connsiteY6" fmla="*/ 117668 h 375318"/>
                <a:gd name="connsiteX0" fmla="*/ 908331 w 1867263"/>
                <a:gd name="connsiteY0" fmla="*/ 120 h 374389"/>
                <a:gd name="connsiteX1" fmla="*/ 1589777 w 1867263"/>
                <a:gd name="connsiteY1" fmla="*/ 61625 h 374389"/>
                <a:gd name="connsiteX2" fmla="*/ 1864641 w 1867263"/>
                <a:gd name="connsiteY2" fmla="*/ 216202 h 374389"/>
                <a:gd name="connsiteX3" fmla="*/ 1448262 w 1867263"/>
                <a:gd name="connsiteY3" fmla="*/ 338122 h 374389"/>
                <a:gd name="connsiteX4" fmla="*/ 235594 w 1867263"/>
                <a:gd name="connsiteY4" fmla="*/ 366969 h 374389"/>
                <a:gd name="connsiteX5" fmla="*/ 57068 w 1867263"/>
                <a:gd name="connsiteY5" fmla="*/ 218923 h 374389"/>
                <a:gd name="connsiteX6" fmla="*/ 935001 w 1867263"/>
                <a:gd name="connsiteY6" fmla="*/ 117686 h 374389"/>
                <a:gd name="connsiteX0" fmla="*/ 935925 w 1894857"/>
                <a:gd name="connsiteY0" fmla="*/ 120 h 371968"/>
                <a:gd name="connsiteX1" fmla="*/ 1617371 w 1894857"/>
                <a:gd name="connsiteY1" fmla="*/ 61625 h 371968"/>
                <a:gd name="connsiteX2" fmla="*/ 1892235 w 1894857"/>
                <a:gd name="connsiteY2" fmla="*/ 216202 h 371968"/>
                <a:gd name="connsiteX3" fmla="*/ 1475856 w 1894857"/>
                <a:gd name="connsiteY3" fmla="*/ 338122 h 371968"/>
                <a:gd name="connsiteX4" fmla="*/ 263188 w 1894857"/>
                <a:gd name="connsiteY4" fmla="*/ 366969 h 371968"/>
                <a:gd name="connsiteX5" fmla="*/ 50372 w 1894857"/>
                <a:gd name="connsiteY5" fmla="*/ 253213 h 371968"/>
                <a:gd name="connsiteX6" fmla="*/ 962595 w 1894857"/>
                <a:gd name="connsiteY6" fmla="*/ 117686 h 371968"/>
                <a:gd name="connsiteX0" fmla="*/ 917586 w 1876518"/>
                <a:gd name="connsiteY0" fmla="*/ 120 h 371968"/>
                <a:gd name="connsiteX1" fmla="*/ 1599032 w 1876518"/>
                <a:gd name="connsiteY1" fmla="*/ 61625 h 371968"/>
                <a:gd name="connsiteX2" fmla="*/ 1873896 w 1876518"/>
                <a:gd name="connsiteY2" fmla="*/ 216202 h 371968"/>
                <a:gd name="connsiteX3" fmla="*/ 1457517 w 1876518"/>
                <a:gd name="connsiteY3" fmla="*/ 338122 h 371968"/>
                <a:gd name="connsiteX4" fmla="*/ 244849 w 1876518"/>
                <a:gd name="connsiteY4" fmla="*/ 366969 h 371968"/>
                <a:gd name="connsiteX5" fmla="*/ 32033 w 1876518"/>
                <a:gd name="connsiteY5" fmla="*/ 253213 h 371968"/>
                <a:gd name="connsiteX6" fmla="*/ 944256 w 1876518"/>
                <a:gd name="connsiteY6" fmla="*/ 117686 h 371968"/>
                <a:gd name="connsiteX0" fmla="*/ 858320 w 1817252"/>
                <a:gd name="connsiteY0" fmla="*/ 120 h 374934"/>
                <a:gd name="connsiteX1" fmla="*/ 1539766 w 1817252"/>
                <a:gd name="connsiteY1" fmla="*/ 61625 h 374934"/>
                <a:gd name="connsiteX2" fmla="*/ 1814630 w 1817252"/>
                <a:gd name="connsiteY2" fmla="*/ 216202 h 374934"/>
                <a:gd name="connsiteX3" fmla="*/ 1398251 w 1817252"/>
                <a:gd name="connsiteY3" fmla="*/ 338122 h 374934"/>
                <a:gd name="connsiteX4" fmla="*/ 185583 w 1817252"/>
                <a:gd name="connsiteY4" fmla="*/ 366969 h 374934"/>
                <a:gd name="connsiteX5" fmla="*/ 48967 w 1817252"/>
                <a:gd name="connsiteY5" fmla="*/ 211303 h 374934"/>
                <a:gd name="connsiteX6" fmla="*/ 884990 w 1817252"/>
                <a:gd name="connsiteY6" fmla="*/ 117686 h 374934"/>
                <a:gd name="connsiteX0" fmla="*/ 886699 w 1845631"/>
                <a:gd name="connsiteY0" fmla="*/ 120 h 374934"/>
                <a:gd name="connsiteX1" fmla="*/ 1568145 w 1845631"/>
                <a:gd name="connsiteY1" fmla="*/ 61625 h 374934"/>
                <a:gd name="connsiteX2" fmla="*/ 1843009 w 1845631"/>
                <a:gd name="connsiteY2" fmla="*/ 216202 h 374934"/>
                <a:gd name="connsiteX3" fmla="*/ 1426630 w 1845631"/>
                <a:gd name="connsiteY3" fmla="*/ 338122 h 374934"/>
                <a:gd name="connsiteX4" fmla="*/ 213962 w 1845631"/>
                <a:gd name="connsiteY4" fmla="*/ 366969 h 374934"/>
                <a:gd name="connsiteX5" fmla="*/ 77346 w 1845631"/>
                <a:gd name="connsiteY5" fmla="*/ 211303 h 374934"/>
                <a:gd name="connsiteX6" fmla="*/ 913369 w 1845631"/>
                <a:gd name="connsiteY6" fmla="*/ 117686 h 374934"/>
                <a:gd name="connsiteX0" fmla="*/ 886699 w 1867079"/>
                <a:gd name="connsiteY0" fmla="*/ 120 h 374934"/>
                <a:gd name="connsiteX1" fmla="*/ 1568145 w 1867079"/>
                <a:gd name="connsiteY1" fmla="*/ 61625 h 374934"/>
                <a:gd name="connsiteX2" fmla="*/ 1843009 w 1867079"/>
                <a:gd name="connsiteY2" fmla="*/ 216202 h 374934"/>
                <a:gd name="connsiteX3" fmla="*/ 1426630 w 1867079"/>
                <a:gd name="connsiteY3" fmla="*/ 338122 h 374934"/>
                <a:gd name="connsiteX4" fmla="*/ 213962 w 1867079"/>
                <a:gd name="connsiteY4" fmla="*/ 366969 h 374934"/>
                <a:gd name="connsiteX5" fmla="*/ 77346 w 1867079"/>
                <a:gd name="connsiteY5" fmla="*/ 211303 h 374934"/>
                <a:gd name="connsiteX6" fmla="*/ 913369 w 1867079"/>
                <a:gd name="connsiteY6" fmla="*/ 117686 h 374934"/>
                <a:gd name="connsiteX0" fmla="*/ 886699 w 1896146"/>
                <a:gd name="connsiteY0" fmla="*/ 120 h 374934"/>
                <a:gd name="connsiteX1" fmla="*/ 1568145 w 1896146"/>
                <a:gd name="connsiteY1" fmla="*/ 61625 h 374934"/>
                <a:gd name="connsiteX2" fmla="*/ 1843009 w 1896146"/>
                <a:gd name="connsiteY2" fmla="*/ 216202 h 374934"/>
                <a:gd name="connsiteX3" fmla="*/ 1426630 w 1896146"/>
                <a:gd name="connsiteY3" fmla="*/ 338122 h 374934"/>
                <a:gd name="connsiteX4" fmla="*/ 213962 w 1896146"/>
                <a:gd name="connsiteY4" fmla="*/ 366969 h 374934"/>
                <a:gd name="connsiteX5" fmla="*/ 77346 w 1896146"/>
                <a:gd name="connsiteY5" fmla="*/ 211303 h 374934"/>
                <a:gd name="connsiteX6" fmla="*/ 913369 w 1896146"/>
                <a:gd name="connsiteY6" fmla="*/ 117686 h 374934"/>
                <a:gd name="connsiteX0" fmla="*/ 886699 w 1896146"/>
                <a:gd name="connsiteY0" fmla="*/ 120 h 379791"/>
                <a:gd name="connsiteX1" fmla="*/ 1568145 w 1896146"/>
                <a:gd name="connsiteY1" fmla="*/ 61625 h 379791"/>
                <a:gd name="connsiteX2" fmla="*/ 1843009 w 1896146"/>
                <a:gd name="connsiteY2" fmla="*/ 216202 h 379791"/>
                <a:gd name="connsiteX3" fmla="*/ 1426630 w 1896146"/>
                <a:gd name="connsiteY3" fmla="*/ 338122 h 379791"/>
                <a:gd name="connsiteX4" fmla="*/ 213962 w 1896146"/>
                <a:gd name="connsiteY4" fmla="*/ 366969 h 379791"/>
                <a:gd name="connsiteX5" fmla="*/ 77346 w 1896146"/>
                <a:gd name="connsiteY5" fmla="*/ 211303 h 379791"/>
                <a:gd name="connsiteX6" fmla="*/ 913369 w 1896146"/>
                <a:gd name="connsiteY6" fmla="*/ 117686 h 379791"/>
                <a:gd name="connsiteX0" fmla="*/ 886699 w 1891602"/>
                <a:gd name="connsiteY0" fmla="*/ 120 h 379791"/>
                <a:gd name="connsiteX1" fmla="*/ 1568145 w 1891602"/>
                <a:gd name="connsiteY1" fmla="*/ 61625 h 379791"/>
                <a:gd name="connsiteX2" fmla="*/ 1843009 w 1891602"/>
                <a:gd name="connsiteY2" fmla="*/ 216202 h 379791"/>
                <a:gd name="connsiteX3" fmla="*/ 1426630 w 1891602"/>
                <a:gd name="connsiteY3" fmla="*/ 338122 h 379791"/>
                <a:gd name="connsiteX4" fmla="*/ 213962 w 1891602"/>
                <a:gd name="connsiteY4" fmla="*/ 366969 h 379791"/>
                <a:gd name="connsiteX5" fmla="*/ 77346 w 1891602"/>
                <a:gd name="connsiteY5" fmla="*/ 211303 h 379791"/>
                <a:gd name="connsiteX6" fmla="*/ 913369 w 1891602"/>
                <a:gd name="connsiteY6" fmla="*/ 117686 h 379791"/>
                <a:gd name="connsiteX0" fmla="*/ 886699 w 1861777"/>
                <a:gd name="connsiteY0" fmla="*/ 120 h 379791"/>
                <a:gd name="connsiteX1" fmla="*/ 1568145 w 1861777"/>
                <a:gd name="connsiteY1" fmla="*/ 61625 h 379791"/>
                <a:gd name="connsiteX2" fmla="*/ 1843009 w 1861777"/>
                <a:gd name="connsiteY2" fmla="*/ 216202 h 379791"/>
                <a:gd name="connsiteX3" fmla="*/ 1426630 w 1861777"/>
                <a:gd name="connsiteY3" fmla="*/ 338122 h 379791"/>
                <a:gd name="connsiteX4" fmla="*/ 213962 w 1861777"/>
                <a:gd name="connsiteY4" fmla="*/ 366969 h 379791"/>
                <a:gd name="connsiteX5" fmla="*/ 77346 w 1861777"/>
                <a:gd name="connsiteY5" fmla="*/ 211303 h 379791"/>
                <a:gd name="connsiteX6" fmla="*/ 913369 w 1861777"/>
                <a:gd name="connsiteY6" fmla="*/ 117686 h 379791"/>
                <a:gd name="connsiteX0" fmla="*/ 886699 w 1847233"/>
                <a:gd name="connsiteY0" fmla="*/ 120 h 379791"/>
                <a:gd name="connsiteX1" fmla="*/ 1568145 w 1847233"/>
                <a:gd name="connsiteY1" fmla="*/ 61625 h 379791"/>
                <a:gd name="connsiteX2" fmla="*/ 1843009 w 1847233"/>
                <a:gd name="connsiteY2" fmla="*/ 216202 h 379791"/>
                <a:gd name="connsiteX3" fmla="*/ 1426630 w 1847233"/>
                <a:gd name="connsiteY3" fmla="*/ 338122 h 379791"/>
                <a:gd name="connsiteX4" fmla="*/ 213962 w 1847233"/>
                <a:gd name="connsiteY4" fmla="*/ 366969 h 379791"/>
                <a:gd name="connsiteX5" fmla="*/ 77346 w 1847233"/>
                <a:gd name="connsiteY5" fmla="*/ 211303 h 379791"/>
                <a:gd name="connsiteX6" fmla="*/ 913369 w 1847233"/>
                <a:gd name="connsiteY6" fmla="*/ 117686 h 379791"/>
                <a:gd name="connsiteX0" fmla="*/ 888880 w 1846413"/>
                <a:gd name="connsiteY0" fmla="*/ 120 h 381393"/>
                <a:gd name="connsiteX1" fmla="*/ 1570326 w 1846413"/>
                <a:gd name="connsiteY1" fmla="*/ 61625 h 381393"/>
                <a:gd name="connsiteX2" fmla="*/ 1845190 w 1846413"/>
                <a:gd name="connsiteY2" fmla="*/ 216202 h 381393"/>
                <a:gd name="connsiteX3" fmla="*/ 1478341 w 1846413"/>
                <a:gd name="connsiteY3" fmla="*/ 341932 h 381393"/>
                <a:gd name="connsiteX4" fmla="*/ 216143 w 1846413"/>
                <a:gd name="connsiteY4" fmla="*/ 366969 h 381393"/>
                <a:gd name="connsiteX5" fmla="*/ 79527 w 1846413"/>
                <a:gd name="connsiteY5" fmla="*/ 211303 h 381393"/>
                <a:gd name="connsiteX6" fmla="*/ 915550 w 1846413"/>
                <a:gd name="connsiteY6" fmla="*/ 117686 h 381393"/>
                <a:gd name="connsiteX0" fmla="*/ 826877 w 1784410"/>
                <a:gd name="connsiteY0" fmla="*/ 120 h 387444"/>
                <a:gd name="connsiteX1" fmla="*/ 1508323 w 1784410"/>
                <a:gd name="connsiteY1" fmla="*/ 61625 h 387444"/>
                <a:gd name="connsiteX2" fmla="*/ 1783187 w 1784410"/>
                <a:gd name="connsiteY2" fmla="*/ 216202 h 387444"/>
                <a:gd name="connsiteX3" fmla="*/ 1416338 w 1784410"/>
                <a:gd name="connsiteY3" fmla="*/ 341932 h 387444"/>
                <a:gd name="connsiteX4" fmla="*/ 154140 w 1784410"/>
                <a:gd name="connsiteY4" fmla="*/ 366969 h 387444"/>
                <a:gd name="connsiteX5" fmla="*/ 113318 w 1784410"/>
                <a:gd name="connsiteY5" fmla="*/ 127327 h 387444"/>
                <a:gd name="connsiteX6" fmla="*/ 853547 w 1784410"/>
                <a:gd name="connsiteY6" fmla="*/ 117686 h 387444"/>
                <a:gd name="connsiteX0" fmla="*/ 817346 w 1774879"/>
                <a:gd name="connsiteY0" fmla="*/ 120 h 387444"/>
                <a:gd name="connsiteX1" fmla="*/ 1498792 w 1774879"/>
                <a:gd name="connsiteY1" fmla="*/ 61625 h 387444"/>
                <a:gd name="connsiteX2" fmla="*/ 1773656 w 1774879"/>
                <a:gd name="connsiteY2" fmla="*/ 216202 h 387444"/>
                <a:gd name="connsiteX3" fmla="*/ 1406807 w 1774879"/>
                <a:gd name="connsiteY3" fmla="*/ 341932 h 387444"/>
                <a:gd name="connsiteX4" fmla="*/ 144609 w 1774879"/>
                <a:gd name="connsiteY4" fmla="*/ 366969 h 387444"/>
                <a:gd name="connsiteX5" fmla="*/ 103787 w 1774879"/>
                <a:gd name="connsiteY5" fmla="*/ 127327 h 387444"/>
                <a:gd name="connsiteX6" fmla="*/ 826599 w 1774879"/>
                <a:gd name="connsiteY6" fmla="*/ 45707 h 387444"/>
                <a:gd name="connsiteX0" fmla="*/ 777607 w 1735140"/>
                <a:gd name="connsiteY0" fmla="*/ 120 h 343846"/>
                <a:gd name="connsiteX1" fmla="*/ 1459053 w 1735140"/>
                <a:gd name="connsiteY1" fmla="*/ 61625 h 343846"/>
                <a:gd name="connsiteX2" fmla="*/ 1733917 w 1735140"/>
                <a:gd name="connsiteY2" fmla="*/ 216202 h 343846"/>
                <a:gd name="connsiteX3" fmla="*/ 1367068 w 1735140"/>
                <a:gd name="connsiteY3" fmla="*/ 341932 h 343846"/>
                <a:gd name="connsiteX4" fmla="*/ 183247 w 1735140"/>
                <a:gd name="connsiteY4" fmla="*/ 280594 h 343846"/>
                <a:gd name="connsiteX5" fmla="*/ 64048 w 1735140"/>
                <a:gd name="connsiteY5" fmla="*/ 127327 h 343846"/>
                <a:gd name="connsiteX6" fmla="*/ 786860 w 1735140"/>
                <a:gd name="connsiteY6" fmla="*/ 45707 h 343846"/>
                <a:gd name="connsiteX0" fmla="*/ 777607 w 1735140"/>
                <a:gd name="connsiteY0" fmla="*/ 86 h 343812"/>
                <a:gd name="connsiteX1" fmla="*/ 1459053 w 1735140"/>
                <a:gd name="connsiteY1" fmla="*/ 73588 h 343812"/>
                <a:gd name="connsiteX2" fmla="*/ 1733917 w 1735140"/>
                <a:gd name="connsiteY2" fmla="*/ 216168 h 343812"/>
                <a:gd name="connsiteX3" fmla="*/ 1367068 w 1735140"/>
                <a:gd name="connsiteY3" fmla="*/ 341898 h 343812"/>
                <a:gd name="connsiteX4" fmla="*/ 183247 w 1735140"/>
                <a:gd name="connsiteY4" fmla="*/ 280560 h 343812"/>
                <a:gd name="connsiteX5" fmla="*/ 64048 w 1735140"/>
                <a:gd name="connsiteY5" fmla="*/ 127293 h 343812"/>
                <a:gd name="connsiteX6" fmla="*/ 786860 w 1735140"/>
                <a:gd name="connsiteY6" fmla="*/ 45673 h 343812"/>
                <a:gd name="connsiteX0" fmla="*/ 770433 w 1733482"/>
                <a:gd name="connsiteY0" fmla="*/ 86 h 393283"/>
                <a:gd name="connsiteX1" fmla="*/ 1451879 w 1733482"/>
                <a:gd name="connsiteY1" fmla="*/ 73588 h 393283"/>
                <a:gd name="connsiteX2" fmla="*/ 1726743 w 1733482"/>
                <a:gd name="connsiteY2" fmla="*/ 216168 h 393283"/>
                <a:gd name="connsiteX3" fmla="*/ 1203140 w 1733482"/>
                <a:gd name="connsiteY3" fmla="*/ 392284 h 393283"/>
                <a:gd name="connsiteX4" fmla="*/ 176073 w 1733482"/>
                <a:gd name="connsiteY4" fmla="*/ 280560 h 393283"/>
                <a:gd name="connsiteX5" fmla="*/ 56874 w 1733482"/>
                <a:gd name="connsiteY5" fmla="*/ 127293 h 393283"/>
                <a:gd name="connsiteX6" fmla="*/ 779686 w 1733482"/>
                <a:gd name="connsiteY6" fmla="*/ 45673 h 393283"/>
                <a:gd name="connsiteX0" fmla="*/ 793576 w 1756625"/>
                <a:gd name="connsiteY0" fmla="*/ 86 h 397153"/>
                <a:gd name="connsiteX1" fmla="*/ 1475022 w 1756625"/>
                <a:gd name="connsiteY1" fmla="*/ 73588 h 397153"/>
                <a:gd name="connsiteX2" fmla="*/ 1749886 w 1756625"/>
                <a:gd name="connsiteY2" fmla="*/ 216168 h 397153"/>
                <a:gd name="connsiteX3" fmla="*/ 1226283 w 1756625"/>
                <a:gd name="connsiteY3" fmla="*/ 392284 h 397153"/>
                <a:gd name="connsiteX4" fmla="*/ 146965 w 1756625"/>
                <a:gd name="connsiteY4" fmla="*/ 328546 h 397153"/>
                <a:gd name="connsiteX5" fmla="*/ 80017 w 1756625"/>
                <a:gd name="connsiteY5" fmla="*/ 127293 h 397153"/>
                <a:gd name="connsiteX6" fmla="*/ 802829 w 1756625"/>
                <a:gd name="connsiteY6" fmla="*/ 45673 h 397153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49397"/>
                <a:gd name="connsiteY0" fmla="*/ 86 h 386175"/>
                <a:gd name="connsiteX1" fmla="*/ 1474532 w 1749397"/>
                <a:gd name="connsiteY1" fmla="*/ 73588 h 386175"/>
                <a:gd name="connsiteX2" fmla="*/ 1749396 w 1749397"/>
                <a:gd name="connsiteY2" fmla="*/ 216168 h 386175"/>
                <a:gd name="connsiteX3" fmla="*/ 1217085 w 1749397"/>
                <a:gd name="connsiteY3" fmla="*/ 380288 h 386175"/>
                <a:gd name="connsiteX4" fmla="*/ 146475 w 1749397"/>
                <a:gd name="connsiteY4" fmla="*/ 328546 h 386175"/>
                <a:gd name="connsiteX5" fmla="*/ 79527 w 1749397"/>
                <a:gd name="connsiteY5" fmla="*/ 127293 h 386175"/>
                <a:gd name="connsiteX6" fmla="*/ 802339 w 1749397"/>
                <a:gd name="connsiteY6" fmla="*/ 45673 h 386175"/>
                <a:gd name="connsiteX0" fmla="*/ 793086 w 1758881"/>
                <a:gd name="connsiteY0" fmla="*/ 90 h 386179"/>
                <a:gd name="connsiteX1" fmla="*/ 1500658 w 1758881"/>
                <a:gd name="connsiteY1" fmla="*/ 71192 h 386179"/>
                <a:gd name="connsiteX2" fmla="*/ 1749396 w 1758881"/>
                <a:gd name="connsiteY2" fmla="*/ 216172 h 386179"/>
                <a:gd name="connsiteX3" fmla="*/ 1217085 w 1758881"/>
                <a:gd name="connsiteY3" fmla="*/ 380292 h 386179"/>
                <a:gd name="connsiteX4" fmla="*/ 146475 w 1758881"/>
                <a:gd name="connsiteY4" fmla="*/ 328550 h 386179"/>
                <a:gd name="connsiteX5" fmla="*/ 79527 w 1758881"/>
                <a:gd name="connsiteY5" fmla="*/ 127297 h 386179"/>
                <a:gd name="connsiteX6" fmla="*/ 802339 w 1758881"/>
                <a:gd name="connsiteY6" fmla="*/ 45677 h 386179"/>
                <a:gd name="connsiteX0" fmla="*/ 793576 w 1758930"/>
                <a:gd name="connsiteY0" fmla="*/ 90 h 394934"/>
                <a:gd name="connsiteX1" fmla="*/ 1501148 w 1758930"/>
                <a:gd name="connsiteY1" fmla="*/ 71192 h 394934"/>
                <a:gd name="connsiteX2" fmla="*/ 1749886 w 1758930"/>
                <a:gd name="connsiteY2" fmla="*/ 216172 h 394934"/>
                <a:gd name="connsiteX3" fmla="*/ 1226283 w 1758930"/>
                <a:gd name="connsiteY3" fmla="*/ 389889 h 394934"/>
                <a:gd name="connsiteX4" fmla="*/ 146965 w 1758930"/>
                <a:gd name="connsiteY4" fmla="*/ 328550 h 394934"/>
                <a:gd name="connsiteX5" fmla="*/ 80017 w 1758930"/>
                <a:gd name="connsiteY5" fmla="*/ 127297 h 394934"/>
                <a:gd name="connsiteX6" fmla="*/ 802829 w 1758930"/>
                <a:gd name="connsiteY6" fmla="*/ 45677 h 394934"/>
                <a:gd name="connsiteX0" fmla="*/ 817442 w 1782796"/>
                <a:gd name="connsiteY0" fmla="*/ 90 h 398788"/>
                <a:gd name="connsiteX1" fmla="*/ 1525014 w 1782796"/>
                <a:gd name="connsiteY1" fmla="*/ 71192 h 398788"/>
                <a:gd name="connsiteX2" fmla="*/ 1773752 w 1782796"/>
                <a:gd name="connsiteY2" fmla="*/ 216172 h 398788"/>
                <a:gd name="connsiteX3" fmla="*/ 1250149 w 1782796"/>
                <a:gd name="connsiteY3" fmla="*/ 389889 h 398788"/>
                <a:gd name="connsiteX4" fmla="*/ 127288 w 1782796"/>
                <a:gd name="connsiteY4" fmla="*/ 347745 h 398788"/>
                <a:gd name="connsiteX5" fmla="*/ 103883 w 1782796"/>
                <a:gd name="connsiteY5" fmla="*/ 127297 h 398788"/>
                <a:gd name="connsiteX6" fmla="*/ 826695 w 1782796"/>
                <a:gd name="connsiteY6" fmla="*/ 45677 h 398788"/>
                <a:gd name="connsiteX0" fmla="*/ 818579 w 1783067"/>
                <a:gd name="connsiteY0" fmla="*/ 90 h 400818"/>
                <a:gd name="connsiteX1" fmla="*/ 1526151 w 1783067"/>
                <a:gd name="connsiteY1" fmla="*/ 71192 h 400818"/>
                <a:gd name="connsiteX2" fmla="*/ 1774889 w 1783067"/>
                <a:gd name="connsiteY2" fmla="*/ 216172 h 400818"/>
                <a:gd name="connsiteX3" fmla="*/ 1268703 w 1783067"/>
                <a:gd name="connsiteY3" fmla="*/ 392288 h 400818"/>
                <a:gd name="connsiteX4" fmla="*/ 128425 w 1783067"/>
                <a:gd name="connsiteY4" fmla="*/ 347745 h 400818"/>
                <a:gd name="connsiteX5" fmla="*/ 105020 w 1783067"/>
                <a:gd name="connsiteY5" fmla="*/ 127297 h 400818"/>
                <a:gd name="connsiteX6" fmla="*/ 827832 w 1783067"/>
                <a:gd name="connsiteY6" fmla="*/ 45677 h 400818"/>
                <a:gd name="connsiteX0" fmla="*/ 818579 w 1783067"/>
                <a:gd name="connsiteY0" fmla="*/ 90 h 407068"/>
                <a:gd name="connsiteX1" fmla="*/ 1526151 w 1783067"/>
                <a:gd name="connsiteY1" fmla="*/ 71192 h 407068"/>
                <a:gd name="connsiteX2" fmla="*/ 1774889 w 1783067"/>
                <a:gd name="connsiteY2" fmla="*/ 216172 h 407068"/>
                <a:gd name="connsiteX3" fmla="*/ 1268703 w 1783067"/>
                <a:gd name="connsiteY3" fmla="*/ 392288 h 407068"/>
                <a:gd name="connsiteX4" fmla="*/ 128425 w 1783067"/>
                <a:gd name="connsiteY4" fmla="*/ 347745 h 407068"/>
                <a:gd name="connsiteX5" fmla="*/ 105020 w 1783067"/>
                <a:gd name="connsiteY5" fmla="*/ 127297 h 407068"/>
                <a:gd name="connsiteX6" fmla="*/ 827832 w 1783067"/>
                <a:gd name="connsiteY6" fmla="*/ 45677 h 407068"/>
                <a:gd name="connsiteX0" fmla="*/ 818579 w 1783067"/>
                <a:gd name="connsiteY0" fmla="*/ 90 h 401852"/>
                <a:gd name="connsiteX1" fmla="*/ 1526151 w 1783067"/>
                <a:gd name="connsiteY1" fmla="*/ 71192 h 401852"/>
                <a:gd name="connsiteX2" fmla="*/ 1774889 w 1783067"/>
                <a:gd name="connsiteY2" fmla="*/ 216172 h 401852"/>
                <a:gd name="connsiteX3" fmla="*/ 1268703 w 1783067"/>
                <a:gd name="connsiteY3" fmla="*/ 392288 h 401852"/>
                <a:gd name="connsiteX4" fmla="*/ 128425 w 1783067"/>
                <a:gd name="connsiteY4" fmla="*/ 347745 h 401852"/>
                <a:gd name="connsiteX5" fmla="*/ 105020 w 1783067"/>
                <a:gd name="connsiteY5" fmla="*/ 127297 h 401852"/>
                <a:gd name="connsiteX6" fmla="*/ 827832 w 1783067"/>
                <a:gd name="connsiteY6" fmla="*/ 45677 h 401852"/>
                <a:gd name="connsiteX0" fmla="*/ 818579 w 1783067"/>
                <a:gd name="connsiteY0" fmla="*/ 90 h 397753"/>
                <a:gd name="connsiteX1" fmla="*/ 1526151 w 1783067"/>
                <a:gd name="connsiteY1" fmla="*/ 71192 h 397753"/>
                <a:gd name="connsiteX2" fmla="*/ 1774889 w 1783067"/>
                <a:gd name="connsiteY2" fmla="*/ 216172 h 397753"/>
                <a:gd name="connsiteX3" fmla="*/ 1268703 w 1783067"/>
                <a:gd name="connsiteY3" fmla="*/ 392288 h 397753"/>
                <a:gd name="connsiteX4" fmla="*/ 128425 w 1783067"/>
                <a:gd name="connsiteY4" fmla="*/ 347745 h 397753"/>
                <a:gd name="connsiteX5" fmla="*/ 105020 w 1783067"/>
                <a:gd name="connsiteY5" fmla="*/ 127297 h 397753"/>
                <a:gd name="connsiteX6" fmla="*/ 827832 w 1783067"/>
                <a:gd name="connsiteY6" fmla="*/ 45677 h 397753"/>
                <a:gd name="connsiteX0" fmla="*/ 818579 w 1783067"/>
                <a:gd name="connsiteY0" fmla="*/ 90 h 389688"/>
                <a:gd name="connsiteX1" fmla="*/ 1526151 w 1783067"/>
                <a:gd name="connsiteY1" fmla="*/ 71192 h 389688"/>
                <a:gd name="connsiteX2" fmla="*/ 1774889 w 1783067"/>
                <a:gd name="connsiteY2" fmla="*/ 216172 h 389688"/>
                <a:gd name="connsiteX3" fmla="*/ 1268703 w 1783067"/>
                <a:gd name="connsiteY3" fmla="*/ 382691 h 389688"/>
                <a:gd name="connsiteX4" fmla="*/ 128425 w 1783067"/>
                <a:gd name="connsiteY4" fmla="*/ 347745 h 389688"/>
                <a:gd name="connsiteX5" fmla="*/ 105020 w 1783067"/>
                <a:gd name="connsiteY5" fmla="*/ 127297 h 389688"/>
                <a:gd name="connsiteX6" fmla="*/ 827832 w 1783067"/>
                <a:gd name="connsiteY6" fmla="*/ 45677 h 389688"/>
                <a:gd name="connsiteX0" fmla="*/ 803697 w 1768185"/>
                <a:gd name="connsiteY0" fmla="*/ 90 h 391498"/>
                <a:gd name="connsiteX1" fmla="*/ 1511269 w 1768185"/>
                <a:gd name="connsiteY1" fmla="*/ 71192 h 391498"/>
                <a:gd name="connsiteX2" fmla="*/ 1760007 w 1768185"/>
                <a:gd name="connsiteY2" fmla="*/ 216172 h 391498"/>
                <a:gd name="connsiteX3" fmla="*/ 1253821 w 1768185"/>
                <a:gd name="connsiteY3" fmla="*/ 382691 h 391498"/>
                <a:gd name="connsiteX4" fmla="*/ 139668 w 1768185"/>
                <a:gd name="connsiteY4" fmla="*/ 342946 h 391498"/>
                <a:gd name="connsiteX5" fmla="*/ 90138 w 1768185"/>
                <a:gd name="connsiteY5" fmla="*/ 127297 h 391498"/>
                <a:gd name="connsiteX6" fmla="*/ 812950 w 1768185"/>
                <a:gd name="connsiteY6" fmla="*/ 45677 h 391498"/>
                <a:gd name="connsiteX0" fmla="*/ 804756 w 1768401"/>
                <a:gd name="connsiteY0" fmla="*/ 90 h 395555"/>
                <a:gd name="connsiteX1" fmla="*/ 1512328 w 1768401"/>
                <a:gd name="connsiteY1" fmla="*/ 71192 h 395555"/>
                <a:gd name="connsiteX2" fmla="*/ 1761066 w 1768401"/>
                <a:gd name="connsiteY2" fmla="*/ 216172 h 395555"/>
                <a:gd name="connsiteX3" fmla="*/ 1272297 w 1768401"/>
                <a:gd name="connsiteY3" fmla="*/ 387490 h 395555"/>
                <a:gd name="connsiteX4" fmla="*/ 140727 w 1768401"/>
                <a:gd name="connsiteY4" fmla="*/ 342946 h 395555"/>
                <a:gd name="connsiteX5" fmla="*/ 91197 w 1768401"/>
                <a:gd name="connsiteY5" fmla="*/ 127297 h 395555"/>
                <a:gd name="connsiteX6" fmla="*/ 814009 w 1768401"/>
                <a:gd name="connsiteY6" fmla="*/ 45677 h 395555"/>
                <a:gd name="connsiteX0" fmla="*/ 805871 w 1769516"/>
                <a:gd name="connsiteY0" fmla="*/ 90 h 395555"/>
                <a:gd name="connsiteX1" fmla="*/ 1513443 w 1769516"/>
                <a:gd name="connsiteY1" fmla="*/ 71192 h 395555"/>
                <a:gd name="connsiteX2" fmla="*/ 1762181 w 1769516"/>
                <a:gd name="connsiteY2" fmla="*/ 216172 h 395555"/>
                <a:gd name="connsiteX3" fmla="*/ 1273412 w 1769516"/>
                <a:gd name="connsiteY3" fmla="*/ 387490 h 395555"/>
                <a:gd name="connsiteX4" fmla="*/ 141842 w 1769516"/>
                <a:gd name="connsiteY4" fmla="*/ 342946 h 395555"/>
                <a:gd name="connsiteX5" fmla="*/ 92312 w 1769516"/>
                <a:gd name="connsiteY5" fmla="*/ 127297 h 395555"/>
                <a:gd name="connsiteX6" fmla="*/ 832541 w 1769516"/>
                <a:gd name="connsiteY6" fmla="*/ 28882 h 395555"/>
                <a:gd name="connsiteX0" fmla="*/ 805871 w 1769516"/>
                <a:gd name="connsiteY0" fmla="*/ 90 h 396124"/>
                <a:gd name="connsiteX1" fmla="*/ 1513443 w 1769516"/>
                <a:gd name="connsiteY1" fmla="*/ 71192 h 396124"/>
                <a:gd name="connsiteX2" fmla="*/ 1762181 w 1769516"/>
                <a:gd name="connsiteY2" fmla="*/ 216172 h 396124"/>
                <a:gd name="connsiteX3" fmla="*/ 1273412 w 1769516"/>
                <a:gd name="connsiteY3" fmla="*/ 387490 h 396124"/>
                <a:gd name="connsiteX4" fmla="*/ 141842 w 1769516"/>
                <a:gd name="connsiteY4" fmla="*/ 342946 h 396124"/>
                <a:gd name="connsiteX5" fmla="*/ 92312 w 1769516"/>
                <a:gd name="connsiteY5" fmla="*/ 105703 h 396124"/>
                <a:gd name="connsiteX6" fmla="*/ 832541 w 1769516"/>
                <a:gd name="connsiteY6" fmla="*/ 28882 h 396124"/>
                <a:gd name="connsiteX0" fmla="*/ 805871 w 1778774"/>
                <a:gd name="connsiteY0" fmla="*/ 86 h 396120"/>
                <a:gd name="connsiteX1" fmla="*/ 1583111 w 1778774"/>
                <a:gd name="connsiteY1" fmla="*/ 73587 h 396120"/>
                <a:gd name="connsiteX2" fmla="*/ 1762181 w 1778774"/>
                <a:gd name="connsiteY2" fmla="*/ 216168 h 396120"/>
                <a:gd name="connsiteX3" fmla="*/ 1273412 w 1778774"/>
                <a:gd name="connsiteY3" fmla="*/ 387486 h 396120"/>
                <a:gd name="connsiteX4" fmla="*/ 141842 w 1778774"/>
                <a:gd name="connsiteY4" fmla="*/ 342942 h 396120"/>
                <a:gd name="connsiteX5" fmla="*/ 92312 w 1778774"/>
                <a:gd name="connsiteY5" fmla="*/ 105699 h 396120"/>
                <a:gd name="connsiteX6" fmla="*/ 832541 w 1778774"/>
                <a:gd name="connsiteY6" fmla="*/ 28878 h 396120"/>
                <a:gd name="connsiteX0" fmla="*/ 805871 w 1778774"/>
                <a:gd name="connsiteY0" fmla="*/ 97 h 393884"/>
                <a:gd name="connsiteX1" fmla="*/ 1583111 w 1778774"/>
                <a:gd name="connsiteY1" fmla="*/ 73598 h 393884"/>
                <a:gd name="connsiteX2" fmla="*/ 1762181 w 1778774"/>
                <a:gd name="connsiteY2" fmla="*/ 247370 h 393884"/>
                <a:gd name="connsiteX3" fmla="*/ 1273412 w 1778774"/>
                <a:gd name="connsiteY3" fmla="*/ 387497 h 393884"/>
                <a:gd name="connsiteX4" fmla="*/ 141842 w 1778774"/>
                <a:gd name="connsiteY4" fmla="*/ 342953 h 393884"/>
                <a:gd name="connsiteX5" fmla="*/ 92312 w 1778774"/>
                <a:gd name="connsiteY5" fmla="*/ 105710 h 393884"/>
                <a:gd name="connsiteX6" fmla="*/ 832541 w 1778774"/>
                <a:gd name="connsiteY6" fmla="*/ 28889 h 393884"/>
                <a:gd name="connsiteX0" fmla="*/ 784235 w 1757138"/>
                <a:gd name="connsiteY0" fmla="*/ 97 h 392320"/>
                <a:gd name="connsiteX1" fmla="*/ 1561475 w 1757138"/>
                <a:gd name="connsiteY1" fmla="*/ 73598 h 392320"/>
                <a:gd name="connsiteX2" fmla="*/ 1740545 w 1757138"/>
                <a:gd name="connsiteY2" fmla="*/ 247370 h 392320"/>
                <a:gd name="connsiteX3" fmla="*/ 1251776 w 1757138"/>
                <a:gd name="connsiteY3" fmla="*/ 387497 h 392320"/>
                <a:gd name="connsiteX4" fmla="*/ 163749 w 1757138"/>
                <a:gd name="connsiteY4" fmla="*/ 335755 h 392320"/>
                <a:gd name="connsiteX5" fmla="*/ 70676 w 1757138"/>
                <a:gd name="connsiteY5" fmla="*/ 105710 h 392320"/>
                <a:gd name="connsiteX6" fmla="*/ 810905 w 1757138"/>
                <a:gd name="connsiteY6" fmla="*/ 28889 h 392320"/>
                <a:gd name="connsiteX0" fmla="*/ 790159 w 1763062"/>
                <a:gd name="connsiteY0" fmla="*/ 97 h 392059"/>
                <a:gd name="connsiteX1" fmla="*/ 1567399 w 1763062"/>
                <a:gd name="connsiteY1" fmla="*/ 73598 h 392059"/>
                <a:gd name="connsiteX2" fmla="*/ 1746469 w 1763062"/>
                <a:gd name="connsiteY2" fmla="*/ 247370 h 392059"/>
                <a:gd name="connsiteX3" fmla="*/ 1257700 w 1763062"/>
                <a:gd name="connsiteY3" fmla="*/ 387497 h 392059"/>
                <a:gd name="connsiteX4" fmla="*/ 169673 w 1763062"/>
                <a:gd name="connsiteY4" fmla="*/ 335755 h 392059"/>
                <a:gd name="connsiteX5" fmla="*/ 67892 w 1763062"/>
                <a:gd name="connsiteY5" fmla="*/ 120106 h 392059"/>
                <a:gd name="connsiteX6" fmla="*/ 816829 w 1763062"/>
                <a:gd name="connsiteY6" fmla="*/ 28889 h 392059"/>
                <a:gd name="connsiteX0" fmla="*/ 790159 w 1763062"/>
                <a:gd name="connsiteY0" fmla="*/ 97 h 394102"/>
                <a:gd name="connsiteX1" fmla="*/ 1567399 w 1763062"/>
                <a:gd name="connsiteY1" fmla="*/ 73598 h 394102"/>
                <a:gd name="connsiteX2" fmla="*/ 1746469 w 1763062"/>
                <a:gd name="connsiteY2" fmla="*/ 247370 h 394102"/>
                <a:gd name="connsiteX3" fmla="*/ 1257700 w 1763062"/>
                <a:gd name="connsiteY3" fmla="*/ 387497 h 394102"/>
                <a:gd name="connsiteX4" fmla="*/ 169673 w 1763062"/>
                <a:gd name="connsiteY4" fmla="*/ 345352 h 394102"/>
                <a:gd name="connsiteX5" fmla="*/ 67892 w 1763062"/>
                <a:gd name="connsiteY5" fmla="*/ 120106 h 394102"/>
                <a:gd name="connsiteX6" fmla="*/ 816829 w 1763062"/>
                <a:gd name="connsiteY6" fmla="*/ 28889 h 394102"/>
                <a:gd name="connsiteX0" fmla="*/ 791408 w 1764311"/>
                <a:gd name="connsiteY0" fmla="*/ 97 h 394102"/>
                <a:gd name="connsiteX1" fmla="*/ 1568648 w 1764311"/>
                <a:gd name="connsiteY1" fmla="*/ 73598 h 394102"/>
                <a:gd name="connsiteX2" fmla="*/ 1747718 w 1764311"/>
                <a:gd name="connsiteY2" fmla="*/ 247370 h 394102"/>
                <a:gd name="connsiteX3" fmla="*/ 1258949 w 1764311"/>
                <a:gd name="connsiteY3" fmla="*/ 387497 h 394102"/>
                <a:gd name="connsiteX4" fmla="*/ 170922 w 1764311"/>
                <a:gd name="connsiteY4" fmla="*/ 345352 h 394102"/>
                <a:gd name="connsiteX5" fmla="*/ 69141 w 1764311"/>
                <a:gd name="connsiteY5" fmla="*/ 120106 h 394102"/>
                <a:gd name="connsiteX6" fmla="*/ 835495 w 1764311"/>
                <a:gd name="connsiteY6" fmla="*/ 58621 h 394102"/>
                <a:gd name="connsiteX0" fmla="*/ 803706 w 1776609"/>
                <a:gd name="connsiteY0" fmla="*/ 97 h 393323"/>
                <a:gd name="connsiteX1" fmla="*/ 1580946 w 1776609"/>
                <a:gd name="connsiteY1" fmla="*/ 73598 h 393323"/>
                <a:gd name="connsiteX2" fmla="*/ 1760016 w 1776609"/>
                <a:gd name="connsiteY2" fmla="*/ 247370 h 393323"/>
                <a:gd name="connsiteX3" fmla="*/ 1271247 w 1776609"/>
                <a:gd name="connsiteY3" fmla="*/ 387497 h 393323"/>
                <a:gd name="connsiteX4" fmla="*/ 183220 w 1776609"/>
                <a:gd name="connsiteY4" fmla="*/ 345352 h 393323"/>
                <a:gd name="connsiteX5" fmla="*/ 64022 w 1776609"/>
                <a:gd name="connsiteY5" fmla="*/ 152125 h 393323"/>
                <a:gd name="connsiteX6" fmla="*/ 847793 w 1776609"/>
                <a:gd name="connsiteY6" fmla="*/ 58621 h 393323"/>
                <a:gd name="connsiteX0" fmla="*/ 791119 w 1764022"/>
                <a:gd name="connsiteY0" fmla="*/ 97 h 388853"/>
                <a:gd name="connsiteX1" fmla="*/ 1568359 w 1764022"/>
                <a:gd name="connsiteY1" fmla="*/ 73598 h 388853"/>
                <a:gd name="connsiteX2" fmla="*/ 1747429 w 1764022"/>
                <a:gd name="connsiteY2" fmla="*/ 247370 h 388853"/>
                <a:gd name="connsiteX3" fmla="*/ 1258660 w 1764022"/>
                <a:gd name="connsiteY3" fmla="*/ 387497 h 388853"/>
                <a:gd name="connsiteX4" fmla="*/ 205467 w 1764022"/>
                <a:gd name="connsiteY4" fmla="*/ 308759 h 388853"/>
                <a:gd name="connsiteX5" fmla="*/ 51435 w 1764022"/>
                <a:gd name="connsiteY5" fmla="*/ 152125 h 388853"/>
                <a:gd name="connsiteX6" fmla="*/ 835206 w 1764022"/>
                <a:gd name="connsiteY6" fmla="*/ 58621 h 388853"/>
                <a:gd name="connsiteX0" fmla="*/ 790491 w 1764556"/>
                <a:gd name="connsiteY0" fmla="*/ 97 h 362251"/>
                <a:gd name="connsiteX1" fmla="*/ 1567731 w 1764556"/>
                <a:gd name="connsiteY1" fmla="*/ 73598 h 362251"/>
                <a:gd name="connsiteX2" fmla="*/ 1746801 w 1764556"/>
                <a:gd name="connsiteY2" fmla="*/ 247370 h 362251"/>
                <a:gd name="connsiteX3" fmla="*/ 1240615 w 1764556"/>
                <a:gd name="connsiteY3" fmla="*/ 360052 h 362251"/>
                <a:gd name="connsiteX4" fmla="*/ 204839 w 1764556"/>
                <a:gd name="connsiteY4" fmla="*/ 308759 h 362251"/>
                <a:gd name="connsiteX5" fmla="*/ 50807 w 1764556"/>
                <a:gd name="connsiteY5" fmla="*/ 152125 h 362251"/>
                <a:gd name="connsiteX6" fmla="*/ 834578 w 1764556"/>
                <a:gd name="connsiteY6" fmla="*/ 58621 h 362251"/>
                <a:gd name="connsiteX0" fmla="*/ 790491 w 1828910"/>
                <a:gd name="connsiteY0" fmla="*/ 101 h 361781"/>
                <a:gd name="connsiteX1" fmla="*/ 1567731 w 1828910"/>
                <a:gd name="connsiteY1" fmla="*/ 73602 h 361781"/>
                <a:gd name="connsiteX2" fmla="*/ 1816470 w 1828910"/>
                <a:gd name="connsiteY2" fmla="*/ 256522 h 361781"/>
                <a:gd name="connsiteX3" fmla="*/ 1240615 w 1828910"/>
                <a:gd name="connsiteY3" fmla="*/ 360056 h 361781"/>
                <a:gd name="connsiteX4" fmla="*/ 204839 w 1828910"/>
                <a:gd name="connsiteY4" fmla="*/ 308763 h 361781"/>
                <a:gd name="connsiteX5" fmla="*/ 50807 w 1828910"/>
                <a:gd name="connsiteY5" fmla="*/ 152129 h 361781"/>
                <a:gd name="connsiteX6" fmla="*/ 834578 w 1828910"/>
                <a:gd name="connsiteY6" fmla="*/ 58625 h 361781"/>
                <a:gd name="connsiteX0" fmla="*/ 790491 w 1846886"/>
                <a:gd name="connsiteY0" fmla="*/ 60 h 361740"/>
                <a:gd name="connsiteX1" fmla="*/ 1663525 w 1846886"/>
                <a:gd name="connsiteY1" fmla="*/ 98719 h 361740"/>
                <a:gd name="connsiteX2" fmla="*/ 1816470 w 1846886"/>
                <a:gd name="connsiteY2" fmla="*/ 256481 h 361740"/>
                <a:gd name="connsiteX3" fmla="*/ 1240615 w 1846886"/>
                <a:gd name="connsiteY3" fmla="*/ 360015 h 361740"/>
                <a:gd name="connsiteX4" fmla="*/ 204839 w 1846886"/>
                <a:gd name="connsiteY4" fmla="*/ 308722 h 361740"/>
                <a:gd name="connsiteX5" fmla="*/ 50807 w 1846886"/>
                <a:gd name="connsiteY5" fmla="*/ 152088 h 361740"/>
                <a:gd name="connsiteX6" fmla="*/ 834578 w 1846886"/>
                <a:gd name="connsiteY6" fmla="*/ 58584 h 361740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68398"/>
                <a:gd name="connsiteY0" fmla="*/ 111 h 327719"/>
                <a:gd name="connsiteX1" fmla="*/ 1663525 w 1868398"/>
                <a:gd name="connsiteY1" fmla="*/ 64464 h 327719"/>
                <a:gd name="connsiteX2" fmla="*/ 1842595 w 1868398"/>
                <a:gd name="connsiteY2" fmla="*/ 217652 h 327719"/>
                <a:gd name="connsiteX3" fmla="*/ 1240615 w 1868398"/>
                <a:gd name="connsiteY3" fmla="*/ 325760 h 327719"/>
                <a:gd name="connsiteX4" fmla="*/ 204839 w 1868398"/>
                <a:gd name="connsiteY4" fmla="*/ 274467 h 327719"/>
                <a:gd name="connsiteX5" fmla="*/ 50807 w 1868398"/>
                <a:gd name="connsiteY5" fmla="*/ 117833 h 327719"/>
                <a:gd name="connsiteX6" fmla="*/ 834578 w 1868398"/>
                <a:gd name="connsiteY6" fmla="*/ 24329 h 327719"/>
                <a:gd name="connsiteX0" fmla="*/ 816617 w 1838918"/>
                <a:gd name="connsiteY0" fmla="*/ 111 h 327719"/>
                <a:gd name="connsiteX1" fmla="*/ 1663525 w 1838918"/>
                <a:gd name="connsiteY1" fmla="*/ 64464 h 327719"/>
                <a:gd name="connsiteX2" fmla="*/ 1807760 w 1838918"/>
                <a:gd name="connsiteY2" fmla="*/ 217652 h 327719"/>
                <a:gd name="connsiteX3" fmla="*/ 1240615 w 1838918"/>
                <a:gd name="connsiteY3" fmla="*/ 325760 h 327719"/>
                <a:gd name="connsiteX4" fmla="*/ 204839 w 1838918"/>
                <a:gd name="connsiteY4" fmla="*/ 274467 h 327719"/>
                <a:gd name="connsiteX5" fmla="*/ 50807 w 1838918"/>
                <a:gd name="connsiteY5" fmla="*/ 117833 h 327719"/>
                <a:gd name="connsiteX6" fmla="*/ 834578 w 1838918"/>
                <a:gd name="connsiteY6" fmla="*/ 24329 h 327719"/>
                <a:gd name="connsiteX0" fmla="*/ 812194 w 1844088"/>
                <a:gd name="connsiteY0" fmla="*/ 111 h 325541"/>
                <a:gd name="connsiteX1" fmla="*/ 1659102 w 1844088"/>
                <a:gd name="connsiteY1" fmla="*/ 64464 h 325541"/>
                <a:gd name="connsiteX2" fmla="*/ 1803337 w 1844088"/>
                <a:gd name="connsiteY2" fmla="*/ 217652 h 325541"/>
                <a:gd name="connsiteX3" fmla="*/ 1105564 w 1844088"/>
                <a:gd name="connsiteY3" fmla="*/ 323473 h 325541"/>
                <a:gd name="connsiteX4" fmla="*/ 200416 w 1844088"/>
                <a:gd name="connsiteY4" fmla="*/ 274467 h 325541"/>
                <a:gd name="connsiteX5" fmla="*/ 46384 w 1844088"/>
                <a:gd name="connsiteY5" fmla="*/ 117833 h 325541"/>
                <a:gd name="connsiteX6" fmla="*/ 830155 w 1844088"/>
                <a:gd name="connsiteY6" fmla="*/ 24329 h 325541"/>
                <a:gd name="connsiteX0" fmla="*/ 812194 w 1844088"/>
                <a:gd name="connsiteY0" fmla="*/ 111 h 324879"/>
                <a:gd name="connsiteX1" fmla="*/ 1659102 w 1844088"/>
                <a:gd name="connsiteY1" fmla="*/ 64464 h 324879"/>
                <a:gd name="connsiteX2" fmla="*/ 1803337 w 1844088"/>
                <a:gd name="connsiteY2" fmla="*/ 217652 h 324879"/>
                <a:gd name="connsiteX3" fmla="*/ 1105564 w 1844088"/>
                <a:gd name="connsiteY3" fmla="*/ 323473 h 324879"/>
                <a:gd name="connsiteX4" fmla="*/ 200416 w 1844088"/>
                <a:gd name="connsiteY4" fmla="*/ 267606 h 324879"/>
                <a:gd name="connsiteX5" fmla="*/ 46384 w 1844088"/>
                <a:gd name="connsiteY5" fmla="*/ 117833 h 324879"/>
                <a:gd name="connsiteX6" fmla="*/ 830155 w 1844088"/>
                <a:gd name="connsiteY6" fmla="*/ 24329 h 324879"/>
                <a:gd name="connsiteX0" fmla="*/ 810912 w 1842806"/>
                <a:gd name="connsiteY0" fmla="*/ 111 h 324879"/>
                <a:gd name="connsiteX1" fmla="*/ 1657820 w 1842806"/>
                <a:gd name="connsiteY1" fmla="*/ 64464 h 324879"/>
                <a:gd name="connsiteX2" fmla="*/ 1802055 w 1842806"/>
                <a:gd name="connsiteY2" fmla="*/ 217652 h 324879"/>
                <a:gd name="connsiteX3" fmla="*/ 1104282 w 1842806"/>
                <a:gd name="connsiteY3" fmla="*/ 323473 h 324879"/>
                <a:gd name="connsiteX4" fmla="*/ 199134 w 1842806"/>
                <a:gd name="connsiteY4" fmla="*/ 267606 h 324879"/>
                <a:gd name="connsiteX5" fmla="*/ 45102 w 1842806"/>
                <a:gd name="connsiteY5" fmla="*/ 117833 h 324879"/>
                <a:gd name="connsiteX6" fmla="*/ 811456 w 1842806"/>
                <a:gd name="connsiteY6" fmla="*/ 24329 h 324879"/>
                <a:gd name="connsiteX0" fmla="*/ 808502 w 1846164"/>
                <a:gd name="connsiteY0" fmla="*/ 111 h 320460"/>
                <a:gd name="connsiteX1" fmla="*/ 1655410 w 1846164"/>
                <a:gd name="connsiteY1" fmla="*/ 64464 h 320460"/>
                <a:gd name="connsiteX2" fmla="*/ 1799645 w 1846164"/>
                <a:gd name="connsiteY2" fmla="*/ 217652 h 320460"/>
                <a:gd name="connsiteX3" fmla="*/ 1023495 w 1846164"/>
                <a:gd name="connsiteY3" fmla="*/ 318899 h 320460"/>
                <a:gd name="connsiteX4" fmla="*/ 196724 w 1846164"/>
                <a:gd name="connsiteY4" fmla="*/ 267606 h 320460"/>
                <a:gd name="connsiteX5" fmla="*/ 42692 w 1846164"/>
                <a:gd name="connsiteY5" fmla="*/ 117833 h 320460"/>
                <a:gd name="connsiteX6" fmla="*/ 809046 w 1846164"/>
                <a:gd name="connsiteY6" fmla="*/ 24329 h 320460"/>
                <a:gd name="connsiteX0" fmla="*/ 809551 w 1844649"/>
                <a:gd name="connsiteY0" fmla="*/ 111 h 329325"/>
                <a:gd name="connsiteX1" fmla="*/ 1656459 w 1844649"/>
                <a:gd name="connsiteY1" fmla="*/ 64464 h 329325"/>
                <a:gd name="connsiteX2" fmla="*/ 1800694 w 1844649"/>
                <a:gd name="connsiteY2" fmla="*/ 217652 h 329325"/>
                <a:gd name="connsiteX3" fmla="*/ 1059378 w 1844649"/>
                <a:gd name="connsiteY3" fmla="*/ 328047 h 329325"/>
                <a:gd name="connsiteX4" fmla="*/ 197773 w 1844649"/>
                <a:gd name="connsiteY4" fmla="*/ 267606 h 329325"/>
                <a:gd name="connsiteX5" fmla="*/ 43741 w 1844649"/>
                <a:gd name="connsiteY5" fmla="*/ 117833 h 329325"/>
                <a:gd name="connsiteX6" fmla="*/ 810095 w 1844649"/>
                <a:gd name="connsiteY6" fmla="*/ 24329 h 329325"/>
                <a:gd name="connsiteX0" fmla="*/ 814746 w 1849844"/>
                <a:gd name="connsiteY0" fmla="*/ 111 h 329325"/>
                <a:gd name="connsiteX1" fmla="*/ 1661654 w 1849844"/>
                <a:gd name="connsiteY1" fmla="*/ 64464 h 329325"/>
                <a:gd name="connsiteX2" fmla="*/ 1805889 w 1849844"/>
                <a:gd name="connsiteY2" fmla="*/ 217652 h 329325"/>
                <a:gd name="connsiteX3" fmla="*/ 1064573 w 1849844"/>
                <a:gd name="connsiteY3" fmla="*/ 328047 h 329325"/>
                <a:gd name="connsiteX4" fmla="*/ 185551 w 1849844"/>
                <a:gd name="connsiteY4" fmla="*/ 267606 h 329325"/>
                <a:gd name="connsiteX5" fmla="*/ 48936 w 1849844"/>
                <a:gd name="connsiteY5" fmla="*/ 117833 h 329325"/>
                <a:gd name="connsiteX6" fmla="*/ 815290 w 1849844"/>
                <a:gd name="connsiteY6" fmla="*/ 24329 h 329325"/>
                <a:gd name="connsiteX0" fmla="*/ 821714 w 1856812"/>
                <a:gd name="connsiteY0" fmla="*/ 111 h 329348"/>
                <a:gd name="connsiteX1" fmla="*/ 1668622 w 1856812"/>
                <a:gd name="connsiteY1" fmla="*/ 64464 h 329348"/>
                <a:gd name="connsiteX2" fmla="*/ 1812857 w 1856812"/>
                <a:gd name="connsiteY2" fmla="*/ 217652 h 329348"/>
                <a:gd name="connsiteX3" fmla="*/ 1071541 w 1856812"/>
                <a:gd name="connsiteY3" fmla="*/ 328047 h 329348"/>
                <a:gd name="connsiteX4" fmla="*/ 192519 w 1856812"/>
                <a:gd name="connsiteY4" fmla="*/ 267606 h 329348"/>
                <a:gd name="connsiteX5" fmla="*/ 47196 w 1856812"/>
                <a:gd name="connsiteY5" fmla="*/ 113259 h 329348"/>
                <a:gd name="connsiteX6" fmla="*/ 822258 w 1856812"/>
                <a:gd name="connsiteY6" fmla="*/ 24329 h 329348"/>
                <a:gd name="connsiteX0" fmla="*/ 821714 w 1856812"/>
                <a:gd name="connsiteY0" fmla="*/ 111 h 327124"/>
                <a:gd name="connsiteX1" fmla="*/ 1668622 w 1856812"/>
                <a:gd name="connsiteY1" fmla="*/ 64464 h 327124"/>
                <a:gd name="connsiteX2" fmla="*/ 1812857 w 1856812"/>
                <a:gd name="connsiteY2" fmla="*/ 217652 h 327124"/>
                <a:gd name="connsiteX3" fmla="*/ 1071541 w 1856812"/>
                <a:gd name="connsiteY3" fmla="*/ 325760 h 327124"/>
                <a:gd name="connsiteX4" fmla="*/ 192519 w 1856812"/>
                <a:gd name="connsiteY4" fmla="*/ 267606 h 327124"/>
                <a:gd name="connsiteX5" fmla="*/ 47196 w 1856812"/>
                <a:gd name="connsiteY5" fmla="*/ 113259 h 327124"/>
                <a:gd name="connsiteX6" fmla="*/ 822258 w 1856812"/>
                <a:gd name="connsiteY6" fmla="*/ 24329 h 327124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24329 h 326565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17468 h 326565"/>
                <a:gd name="connsiteX0" fmla="*/ 807886 w 1842984"/>
                <a:gd name="connsiteY0" fmla="*/ 111 h 326591"/>
                <a:gd name="connsiteX1" fmla="*/ 1654794 w 1842984"/>
                <a:gd name="connsiteY1" fmla="*/ 64464 h 326591"/>
                <a:gd name="connsiteX2" fmla="*/ 1799029 w 1842984"/>
                <a:gd name="connsiteY2" fmla="*/ 217652 h 326591"/>
                <a:gd name="connsiteX3" fmla="*/ 1057713 w 1842984"/>
                <a:gd name="connsiteY3" fmla="*/ 325760 h 326591"/>
                <a:gd name="connsiteX4" fmla="*/ 178691 w 1842984"/>
                <a:gd name="connsiteY4" fmla="*/ 267606 h 326591"/>
                <a:gd name="connsiteX5" fmla="*/ 50785 w 1842984"/>
                <a:gd name="connsiteY5" fmla="*/ 106398 h 326591"/>
                <a:gd name="connsiteX6" fmla="*/ 808430 w 1842984"/>
                <a:gd name="connsiteY6" fmla="*/ 17468 h 326591"/>
                <a:gd name="connsiteX0" fmla="*/ 807886 w 1842984"/>
                <a:gd name="connsiteY0" fmla="*/ 111 h 331081"/>
                <a:gd name="connsiteX1" fmla="*/ 1654794 w 1842984"/>
                <a:gd name="connsiteY1" fmla="*/ 64464 h 331081"/>
                <a:gd name="connsiteX2" fmla="*/ 1799029 w 1842984"/>
                <a:gd name="connsiteY2" fmla="*/ 217652 h 331081"/>
                <a:gd name="connsiteX3" fmla="*/ 1057713 w 1842984"/>
                <a:gd name="connsiteY3" fmla="*/ 330334 h 331081"/>
                <a:gd name="connsiteX4" fmla="*/ 178691 w 1842984"/>
                <a:gd name="connsiteY4" fmla="*/ 267606 h 331081"/>
                <a:gd name="connsiteX5" fmla="*/ 50785 w 1842984"/>
                <a:gd name="connsiteY5" fmla="*/ 106398 h 331081"/>
                <a:gd name="connsiteX6" fmla="*/ 808430 w 1842984"/>
                <a:gd name="connsiteY6" fmla="*/ 17468 h 331081"/>
                <a:gd name="connsiteX0" fmla="*/ 807886 w 1842984"/>
                <a:gd name="connsiteY0" fmla="*/ 111 h 331975"/>
                <a:gd name="connsiteX1" fmla="*/ 1654794 w 1842984"/>
                <a:gd name="connsiteY1" fmla="*/ 64464 h 331975"/>
                <a:gd name="connsiteX2" fmla="*/ 1799029 w 1842984"/>
                <a:gd name="connsiteY2" fmla="*/ 217652 h 331975"/>
                <a:gd name="connsiteX3" fmla="*/ 1057713 w 1842984"/>
                <a:gd name="connsiteY3" fmla="*/ 330334 h 331975"/>
                <a:gd name="connsiteX4" fmla="*/ 178691 w 1842984"/>
                <a:gd name="connsiteY4" fmla="*/ 272180 h 331975"/>
                <a:gd name="connsiteX5" fmla="*/ 50785 w 1842984"/>
                <a:gd name="connsiteY5" fmla="*/ 106398 h 331975"/>
                <a:gd name="connsiteX6" fmla="*/ 808430 w 1842984"/>
                <a:gd name="connsiteY6" fmla="*/ 17468 h 331975"/>
                <a:gd name="connsiteX0" fmla="*/ 807886 w 1835963"/>
                <a:gd name="connsiteY0" fmla="*/ 123 h 331107"/>
                <a:gd name="connsiteX1" fmla="*/ 1654794 w 1835963"/>
                <a:gd name="connsiteY1" fmla="*/ 64476 h 331107"/>
                <a:gd name="connsiteX2" fmla="*/ 1790320 w 1835963"/>
                <a:gd name="connsiteY2" fmla="*/ 238247 h 331107"/>
                <a:gd name="connsiteX3" fmla="*/ 1057713 w 1835963"/>
                <a:gd name="connsiteY3" fmla="*/ 330346 h 331107"/>
                <a:gd name="connsiteX4" fmla="*/ 178691 w 1835963"/>
                <a:gd name="connsiteY4" fmla="*/ 272192 h 331107"/>
                <a:gd name="connsiteX5" fmla="*/ 50785 w 1835963"/>
                <a:gd name="connsiteY5" fmla="*/ 106410 h 331107"/>
                <a:gd name="connsiteX6" fmla="*/ 808430 w 1835963"/>
                <a:gd name="connsiteY6" fmla="*/ 17480 h 331107"/>
                <a:gd name="connsiteX0" fmla="*/ 807886 w 1842984"/>
                <a:gd name="connsiteY0" fmla="*/ 121 h 331283"/>
                <a:gd name="connsiteX1" fmla="*/ 1654794 w 1842984"/>
                <a:gd name="connsiteY1" fmla="*/ 64474 h 331283"/>
                <a:gd name="connsiteX2" fmla="*/ 1799029 w 1842984"/>
                <a:gd name="connsiteY2" fmla="*/ 233671 h 331283"/>
                <a:gd name="connsiteX3" fmla="*/ 1057713 w 1842984"/>
                <a:gd name="connsiteY3" fmla="*/ 330344 h 331283"/>
                <a:gd name="connsiteX4" fmla="*/ 178691 w 1842984"/>
                <a:gd name="connsiteY4" fmla="*/ 272190 h 331283"/>
                <a:gd name="connsiteX5" fmla="*/ 50785 w 1842984"/>
                <a:gd name="connsiteY5" fmla="*/ 106408 h 331283"/>
                <a:gd name="connsiteX6" fmla="*/ 808430 w 1842984"/>
                <a:gd name="connsiteY6" fmla="*/ 17478 h 331283"/>
                <a:gd name="connsiteX0" fmla="*/ 809632 w 1844730"/>
                <a:gd name="connsiteY0" fmla="*/ 121 h 331283"/>
                <a:gd name="connsiteX1" fmla="*/ 1656540 w 1844730"/>
                <a:gd name="connsiteY1" fmla="*/ 64474 h 331283"/>
                <a:gd name="connsiteX2" fmla="*/ 1800775 w 1844730"/>
                <a:gd name="connsiteY2" fmla="*/ 233671 h 331283"/>
                <a:gd name="connsiteX3" fmla="*/ 1059459 w 1844730"/>
                <a:gd name="connsiteY3" fmla="*/ 330344 h 331283"/>
                <a:gd name="connsiteX4" fmla="*/ 180437 w 1844730"/>
                <a:gd name="connsiteY4" fmla="*/ 272190 h 331283"/>
                <a:gd name="connsiteX5" fmla="*/ 52531 w 1844730"/>
                <a:gd name="connsiteY5" fmla="*/ 106408 h 331283"/>
                <a:gd name="connsiteX6" fmla="*/ 833765 w 1844730"/>
                <a:gd name="connsiteY6" fmla="*/ 16583 h 33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4730" h="331283">
                  <a:moveTo>
                    <a:pt x="809632" y="121"/>
                  </a:moveTo>
                  <a:cubicBezTo>
                    <a:pt x="1173215" y="-2056"/>
                    <a:pt x="1491350" y="25549"/>
                    <a:pt x="1656540" y="64474"/>
                  </a:cubicBezTo>
                  <a:cubicBezTo>
                    <a:pt x="1821730" y="103399"/>
                    <a:pt x="1900289" y="189359"/>
                    <a:pt x="1800775" y="233671"/>
                  </a:cubicBezTo>
                  <a:cubicBezTo>
                    <a:pt x="1701261" y="277983"/>
                    <a:pt x="1329515" y="323924"/>
                    <a:pt x="1059459" y="330344"/>
                  </a:cubicBezTo>
                  <a:cubicBezTo>
                    <a:pt x="789403" y="336764"/>
                    <a:pt x="348258" y="309513"/>
                    <a:pt x="180437" y="272190"/>
                  </a:cubicBezTo>
                  <a:cubicBezTo>
                    <a:pt x="12616" y="234867"/>
                    <a:pt x="-56357" y="149009"/>
                    <a:pt x="52531" y="106408"/>
                  </a:cubicBezTo>
                  <a:cubicBezTo>
                    <a:pt x="161419" y="63807"/>
                    <a:pt x="462925" y="21663"/>
                    <a:pt x="833765" y="1658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2" name="Freeform 51"/>
            <p:cNvSpPr/>
            <p:nvPr/>
          </p:nvSpPr>
          <p:spPr bwMode="auto">
            <a:xfrm flipV="1">
              <a:off x="5594350" y="2511425"/>
              <a:ext cx="1358900" cy="873125"/>
            </a:xfrm>
            <a:custGeom>
              <a:avLst/>
              <a:gdLst>
                <a:gd name="connsiteX0" fmla="*/ 754320 w 2039564"/>
                <a:gd name="connsiteY0" fmla="*/ 998 h 526375"/>
                <a:gd name="connsiteX1" fmla="*/ 1694846 w 2039564"/>
                <a:gd name="connsiteY1" fmla="*/ 35833 h 526375"/>
                <a:gd name="connsiteX2" fmla="*/ 2034480 w 2039564"/>
                <a:gd name="connsiteY2" fmla="*/ 236130 h 526375"/>
                <a:gd name="connsiteX3" fmla="*/ 1477131 w 2039564"/>
                <a:gd name="connsiteY3" fmla="*/ 479970 h 526375"/>
                <a:gd name="connsiteX4" fmla="*/ 127303 w 2039564"/>
                <a:gd name="connsiteY4" fmla="*/ 497387 h 526375"/>
                <a:gd name="connsiteX5" fmla="*/ 162137 w 2039564"/>
                <a:gd name="connsiteY5" fmla="*/ 166461 h 526375"/>
                <a:gd name="connsiteX6" fmla="*/ 1059120 w 2039564"/>
                <a:gd name="connsiteY6" fmla="*/ 88084 h 526375"/>
                <a:gd name="connsiteX0" fmla="*/ 739240 w 2024484"/>
                <a:gd name="connsiteY0" fmla="*/ 998 h 485057"/>
                <a:gd name="connsiteX1" fmla="*/ 1679766 w 2024484"/>
                <a:gd name="connsiteY1" fmla="*/ 35833 h 485057"/>
                <a:gd name="connsiteX2" fmla="*/ 2019400 w 2024484"/>
                <a:gd name="connsiteY2" fmla="*/ 236130 h 485057"/>
                <a:gd name="connsiteX3" fmla="*/ 1462051 w 2024484"/>
                <a:gd name="connsiteY3" fmla="*/ 479970 h 485057"/>
                <a:gd name="connsiteX4" fmla="*/ 135083 w 2024484"/>
                <a:gd name="connsiteY4" fmla="*/ 383087 h 485057"/>
                <a:gd name="connsiteX5" fmla="*/ 147057 w 2024484"/>
                <a:gd name="connsiteY5" fmla="*/ 166461 h 485057"/>
                <a:gd name="connsiteX6" fmla="*/ 1044040 w 2024484"/>
                <a:gd name="connsiteY6" fmla="*/ 88084 h 485057"/>
                <a:gd name="connsiteX0" fmla="*/ 742927 w 2026250"/>
                <a:gd name="connsiteY0" fmla="*/ 998 h 424032"/>
                <a:gd name="connsiteX1" fmla="*/ 1683453 w 2026250"/>
                <a:gd name="connsiteY1" fmla="*/ 35833 h 424032"/>
                <a:gd name="connsiteX2" fmla="*/ 2023087 w 2026250"/>
                <a:gd name="connsiteY2" fmla="*/ 236130 h 424032"/>
                <a:gd name="connsiteX3" fmla="*/ 1519078 w 2026250"/>
                <a:gd name="connsiteY3" fmla="*/ 411390 h 424032"/>
                <a:gd name="connsiteX4" fmla="*/ 138770 w 2026250"/>
                <a:gd name="connsiteY4" fmla="*/ 383087 h 424032"/>
                <a:gd name="connsiteX5" fmla="*/ 150744 w 2026250"/>
                <a:gd name="connsiteY5" fmla="*/ 166461 h 424032"/>
                <a:gd name="connsiteX6" fmla="*/ 1047727 w 2026250"/>
                <a:gd name="connsiteY6" fmla="*/ 88084 h 424032"/>
                <a:gd name="connsiteX0" fmla="*/ 742927 w 2026446"/>
                <a:gd name="connsiteY0" fmla="*/ 135 h 423169"/>
                <a:gd name="connsiteX1" fmla="*/ 1687263 w 2026446"/>
                <a:gd name="connsiteY1" fmla="*/ 61640 h 423169"/>
                <a:gd name="connsiteX2" fmla="*/ 2023087 w 2026446"/>
                <a:gd name="connsiteY2" fmla="*/ 235267 h 423169"/>
                <a:gd name="connsiteX3" fmla="*/ 1519078 w 2026446"/>
                <a:gd name="connsiteY3" fmla="*/ 410527 h 423169"/>
                <a:gd name="connsiteX4" fmla="*/ 138770 w 2026446"/>
                <a:gd name="connsiteY4" fmla="*/ 382224 h 423169"/>
                <a:gd name="connsiteX5" fmla="*/ 150744 w 2026446"/>
                <a:gd name="connsiteY5" fmla="*/ 165598 h 423169"/>
                <a:gd name="connsiteX6" fmla="*/ 1047727 w 2026446"/>
                <a:gd name="connsiteY6" fmla="*/ 87221 h 423169"/>
                <a:gd name="connsiteX0" fmla="*/ 1005817 w 2025802"/>
                <a:gd name="connsiteY0" fmla="*/ 135 h 423169"/>
                <a:gd name="connsiteX1" fmla="*/ 1687263 w 2025802"/>
                <a:gd name="connsiteY1" fmla="*/ 61640 h 423169"/>
                <a:gd name="connsiteX2" fmla="*/ 2023087 w 2025802"/>
                <a:gd name="connsiteY2" fmla="*/ 235267 h 423169"/>
                <a:gd name="connsiteX3" fmla="*/ 1519078 w 2025802"/>
                <a:gd name="connsiteY3" fmla="*/ 410527 h 423169"/>
                <a:gd name="connsiteX4" fmla="*/ 138770 w 2025802"/>
                <a:gd name="connsiteY4" fmla="*/ 382224 h 423169"/>
                <a:gd name="connsiteX5" fmla="*/ 150744 w 2025802"/>
                <a:gd name="connsiteY5" fmla="*/ 165598 h 423169"/>
                <a:gd name="connsiteX6" fmla="*/ 1047727 w 2025802"/>
                <a:gd name="connsiteY6" fmla="*/ 87221 h 423169"/>
                <a:gd name="connsiteX0" fmla="*/ 1004190 w 2024175"/>
                <a:gd name="connsiteY0" fmla="*/ 135 h 423169"/>
                <a:gd name="connsiteX1" fmla="*/ 1685636 w 2024175"/>
                <a:gd name="connsiteY1" fmla="*/ 61640 h 423169"/>
                <a:gd name="connsiteX2" fmla="*/ 2021460 w 2024175"/>
                <a:gd name="connsiteY2" fmla="*/ 235267 h 423169"/>
                <a:gd name="connsiteX3" fmla="*/ 1517451 w 2024175"/>
                <a:gd name="connsiteY3" fmla="*/ 410527 h 423169"/>
                <a:gd name="connsiteX4" fmla="*/ 137143 w 2024175"/>
                <a:gd name="connsiteY4" fmla="*/ 382224 h 423169"/>
                <a:gd name="connsiteX5" fmla="*/ 149117 w 2024175"/>
                <a:gd name="connsiteY5" fmla="*/ 165598 h 423169"/>
                <a:gd name="connsiteX6" fmla="*/ 1015620 w 2024175"/>
                <a:gd name="connsiteY6" fmla="*/ 64361 h 423169"/>
                <a:gd name="connsiteX0" fmla="*/ 1006580 w 2025656"/>
                <a:gd name="connsiteY0" fmla="*/ 135 h 400742"/>
                <a:gd name="connsiteX1" fmla="*/ 1688026 w 2025656"/>
                <a:gd name="connsiteY1" fmla="*/ 61640 h 400742"/>
                <a:gd name="connsiteX2" fmla="*/ 2023850 w 2025656"/>
                <a:gd name="connsiteY2" fmla="*/ 235267 h 400742"/>
                <a:gd name="connsiteX3" fmla="*/ 1554131 w 2025656"/>
                <a:gd name="connsiteY3" fmla="*/ 372427 h 400742"/>
                <a:gd name="connsiteX4" fmla="*/ 139533 w 2025656"/>
                <a:gd name="connsiteY4" fmla="*/ 382224 h 400742"/>
                <a:gd name="connsiteX5" fmla="*/ 151507 w 2025656"/>
                <a:gd name="connsiteY5" fmla="*/ 165598 h 400742"/>
                <a:gd name="connsiteX6" fmla="*/ 1018010 w 2025656"/>
                <a:gd name="connsiteY6" fmla="*/ 64361 h 400742"/>
                <a:gd name="connsiteX0" fmla="*/ 1006580 w 2025656"/>
                <a:gd name="connsiteY0" fmla="*/ 114 h 402171"/>
                <a:gd name="connsiteX1" fmla="*/ 1688026 w 2025656"/>
                <a:gd name="connsiteY1" fmla="*/ 61619 h 402171"/>
                <a:gd name="connsiteX2" fmla="*/ 2023850 w 2025656"/>
                <a:gd name="connsiteY2" fmla="*/ 204766 h 402171"/>
                <a:gd name="connsiteX3" fmla="*/ 1554131 w 2025656"/>
                <a:gd name="connsiteY3" fmla="*/ 372406 h 402171"/>
                <a:gd name="connsiteX4" fmla="*/ 139533 w 2025656"/>
                <a:gd name="connsiteY4" fmla="*/ 382203 h 402171"/>
                <a:gd name="connsiteX5" fmla="*/ 151507 w 2025656"/>
                <a:gd name="connsiteY5" fmla="*/ 165577 h 402171"/>
                <a:gd name="connsiteX6" fmla="*/ 1018010 w 2025656"/>
                <a:gd name="connsiteY6" fmla="*/ 64340 h 402171"/>
                <a:gd name="connsiteX0" fmla="*/ 1007386 w 2026462"/>
                <a:gd name="connsiteY0" fmla="*/ 114 h 402171"/>
                <a:gd name="connsiteX1" fmla="*/ 1688832 w 2026462"/>
                <a:gd name="connsiteY1" fmla="*/ 61619 h 402171"/>
                <a:gd name="connsiteX2" fmla="*/ 2024656 w 2026462"/>
                <a:gd name="connsiteY2" fmla="*/ 204766 h 402171"/>
                <a:gd name="connsiteX3" fmla="*/ 1554937 w 2026462"/>
                <a:gd name="connsiteY3" fmla="*/ 372406 h 402171"/>
                <a:gd name="connsiteX4" fmla="*/ 140339 w 2026462"/>
                <a:gd name="connsiteY4" fmla="*/ 382203 h 402171"/>
                <a:gd name="connsiteX5" fmla="*/ 152313 w 2026462"/>
                <a:gd name="connsiteY5" fmla="*/ 165577 h 402171"/>
                <a:gd name="connsiteX6" fmla="*/ 1034056 w 2026462"/>
                <a:gd name="connsiteY6" fmla="*/ 117680 h 402171"/>
                <a:gd name="connsiteX0" fmla="*/ 1005612 w 2024688"/>
                <a:gd name="connsiteY0" fmla="*/ 114 h 398398"/>
                <a:gd name="connsiteX1" fmla="*/ 1687058 w 2024688"/>
                <a:gd name="connsiteY1" fmla="*/ 61619 h 398398"/>
                <a:gd name="connsiteX2" fmla="*/ 2022882 w 2024688"/>
                <a:gd name="connsiteY2" fmla="*/ 204766 h 398398"/>
                <a:gd name="connsiteX3" fmla="*/ 1553163 w 2024688"/>
                <a:gd name="connsiteY3" fmla="*/ 372406 h 398398"/>
                <a:gd name="connsiteX4" fmla="*/ 138565 w 2024688"/>
                <a:gd name="connsiteY4" fmla="*/ 382203 h 398398"/>
                <a:gd name="connsiteX5" fmla="*/ 154349 w 2024688"/>
                <a:gd name="connsiteY5" fmla="*/ 218917 h 398398"/>
                <a:gd name="connsiteX6" fmla="*/ 1032282 w 2024688"/>
                <a:gd name="connsiteY6" fmla="*/ 117680 h 398398"/>
                <a:gd name="connsiteX0" fmla="*/ 908606 w 1927682"/>
                <a:gd name="connsiteY0" fmla="*/ 114 h 389682"/>
                <a:gd name="connsiteX1" fmla="*/ 1590052 w 1927682"/>
                <a:gd name="connsiteY1" fmla="*/ 61619 h 389682"/>
                <a:gd name="connsiteX2" fmla="*/ 1925876 w 1927682"/>
                <a:gd name="connsiteY2" fmla="*/ 204766 h 389682"/>
                <a:gd name="connsiteX3" fmla="*/ 1456157 w 1927682"/>
                <a:gd name="connsiteY3" fmla="*/ 372406 h 389682"/>
                <a:gd name="connsiteX4" fmla="*/ 235869 w 1927682"/>
                <a:gd name="connsiteY4" fmla="*/ 366963 h 389682"/>
                <a:gd name="connsiteX5" fmla="*/ 57343 w 1927682"/>
                <a:gd name="connsiteY5" fmla="*/ 218917 h 389682"/>
                <a:gd name="connsiteX6" fmla="*/ 935276 w 1927682"/>
                <a:gd name="connsiteY6" fmla="*/ 117680 h 389682"/>
                <a:gd name="connsiteX0" fmla="*/ 908331 w 1927596"/>
                <a:gd name="connsiteY0" fmla="*/ 114 h 374681"/>
                <a:gd name="connsiteX1" fmla="*/ 1589777 w 1927596"/>
                <a:gd name="connsiteY1" fmla="*/ 61619 h 374681"/>
                <a:gd name="connsiteX2" fmla="*/ 1925601 w 1927596"/>
                <a:gd name="connsiteY2" fmla="*/ 204766 h 374681"/>
                <a:gd name="connsiteX3" fmla="*/ 1448262 w 1927596"/>
                <a:gd name="connsiteY3" fmla="*/ 338116 h 374681"/>
                <a:gd name="connsiteX4" fmla="*/ 235594 w 1927596"/>
                <a:gd name="connsiteY4" fmla="*/ 366963 h 374681"/>
                <a:gd name="connsiteX5" fmla="*/ 57068 w 1927596"/>
                <a:gd name="connsiteY5" fmla="*/ 218917 h 374681"/>
                <a:gd name="connsiteX6" fmla="*/ 935001 w 1927596"/>
                <a:gd name="connsiteY6" fmla="*/ 117680 h 374681"/>
                <a:gd name="connsiteX0" fmla="*/ 908331 w 1859749"/>
                <a:gd name="connsiteY0" fmla="*/ 102 h 375318"/>
                <a:gd name="connsiteX1" fmla="*/ 1589777 w 1859749"/>
                <a:gd name="connsiteY1" fmla="*/ 61607 h 375318"/>
                <a:gd name="connsiteX2" fmla="*/ 1857021 w 1859749"/>
                <a:gd name="connsiteY2" fmla="*/ 181894 h 375318"/>
                <a:gd name="connsiteX3" fmla="*/ 1448262 w 1859749"/>
                <a:gd name="connsiteY3" fmla="*/ 338104 h 375318"/>
                <a:gd name="connsiteX4" fmla="*/ 235594 w 1859749"/>
                <a:gd name="connsiteY4" fmla="*/ 366951 h 375318"/>
                <a:gd name="connsiteX5" fmla="*/ 57068 w 1859749"/>
                <a:gd name="connsiteY5" fmla="*/ 218905 h 375318"/>
                <a:gd name="connsiteX6" fmla="*/ 935001 w 1859749"/>
                <a:gd name="connsiteY6" fmla="*/ 117668 h 375318"/>
                <a:gd name="connsiteX0" fmla="*/ 908331 w 1867263"/>
                <a:gd name="connsiteY0" fmla="*/ 120 h 374389"/>
                <a:gd name="connsiteX1" fmla="*/ 1589777 w 1867263"/>
                <a:gd name="connsiteY1" fmla="*/ 61625 h 374389"/>
                <a:gd name="connsiteX2" fmla="*/ 1864641 w 1867263"/>
                <a:gd name="connsiteY2" fmla="*/ 216202 h 374389"/>
                <a:gd name="connsiteX3" fmla="*/ 1448262 w 1867263"/>
                <a:gd name="connsiteY3" fmla="*/ 338122 h 374389"/>
                <a:gd name="connsiteX4" fmla="*/ 235594 w 1867263"/>
                <a:gd name="connsiteY4" fmla="*/ 366969 h 374389"/>
                <a:gd name="connsiteX5" fmla="*/ 57068 w 1867263"/>
                <a:gd name="connsiteY5" fmla="*/ 218923 h 374389"/>
                <a:gd name="connsiteX6" fmla="*/ 935001 w 1867263"/>
                <a:gd name="connsiteY6" fmla="*/ 117686 h 374389"/>
                <a:gd name="connsiteX0" fmla="*/ 935925 w 1894857"/>
                <a:gd name="connsiteY0" fmla="*/ 120 h 371968"/>
                <a:gd name="connsiteX1" fmla="*/ 1617371 w 1894857"/>
                <a:gd name="connsiteY1" fmla="*/ 61625 h 371968"/>
                <a:gd name="connsiteX2" fmla="*/ 1892235 w 1894857"/>
                <a:gd name="connsiteY2" fmla="*/ 216202 h 371968"/>
                <a:gd name="connsiteX3" fmla="*/ 1475856 w 1894857"/>
                <a:gd name="connsiteY3" fmla="*/ 338122 h 371968"/>
                <a:gd name="connsiteX4" fmla="*/ 263188 w 1894857"/>
                <a:gd name="connsiteY4" fmla="*/ 366969 h 371968"/>
                <a:gd name="connsiteX5" fmla="*/ 50372 w 1894857"/>
                <a:gd name="connsiteY5" fmla="*/ 253213 h 371968"/>
                <a:gd name="connsiteX6" fmla="*/ 962595 w 1894857"/>
                <a:gd name="connsiteY6" fmla="*/ 117686 h 371968"/>
                <a:gd name="connsiteX0" fmla="*/ 917586 w 1876518"/>
                <a:gd name="connsiteY0" fmla="*/ 120 h 371968"/>
                <a:gd name="connsiteX1" fmla="*/ 1599032 w 1876518"/>
                <a:gd name="connsiteY1" fmla="*/ 61625 h 371968"/>
                <a:gd name="connsiteX2" fmla="*/ 1873896 w 1876518"/>
                <a:gd name="connsiteY2" fmla="*/ 216202 h 371968"/>
                <a:gd name="connsiteX3" fmla="*/ 1457517 w 1876518"/>
                <a:gd name="connsiteY3" fmla="*/ 338122 h 371968"/>
                <a:gd name="connsiteX4" fmla="*/ 244849 w 1876518"/>
                <a:gd name="connsiteY4" fmla="*/ 366969 h 371968"/>
                <a:gd name="connsiteX5" fmla="*/ 32033 w 1876518"/>
                <a:gd name="connsiteY5" fmla="*/ 253213 h 371968"/>
                <a:gd name="connsiteX6" fmla="*/ 944256 w 1876518"/>
                <a:gd name="connsiteY6" fmla="*/ 117686 h 371968"/>
                <a:gd name="connsiteX0" fmla="*/ 858320 w 1817252"/>
                <a:gd name="connsiteY0" fmla="*/ 120 h 374934"/>
                <a:gd name="connsiteX1" fmla="*/ 1539766 w 1817252"/>
                <a:gd name="connsiteY1" fmla="*/ 61625 h 374934"/>
                <a:gd name="connsiteX2" fmla="*/ 1814630 w 1817252"/>
                <a:gd name="connsiteY2" fmla="*/ 216202 h 374934"/>
                <a:gd name="connsiteX3" fmla="*/ 1398251 w 1817252"/>
                <a:gd name="connsiteY3" fmla="*/ 338122 h 374934"/>
                <a:gd name="connsiteX4" fmla="*/ 185583 w 1817252"/>
                <a:gd name="connsiteY4" fmla="*/ 366969 h 374934"/>
                <a:gd name="connsiteX5" fmla="*/ 48967 w 1817252"/>
                <a:gd name="connsiteY5" fmla="*/ 211303 h 374934"/>
                <a:gd name="connsiteX6" fmla="*/ 884990 w 1817252"/>
                <a:gd name="connsiteY6" fmla="*/ 117686 h 374934"/>
                <a:gd name="connsiteX0" fmla="*/ 886699 w 1845631"/>
                <a:gd name="connsiteY0" fmla="*/ 120 h 374934"/>
                <a:gd name="connsiteX1" fmla="*/ 1568145 w 1845631"/>
                <a:gd name="connsiteY1" fmla="*/ 61625 h 374934"/>
                <a:gd name="connsiteX2" fmla="*/ 1843009 w 1845631"/>
                <a:gd name="connsiteY2" fmla="*/ 216202 h 374934"/>
                <a:gd name="connsiteX3" fmla="*/ 1426630 w 1845631"/>
                <a:gd name="connsiteY3" fmla="*/ 338122 h 374934"/>
                <a:gd name="connsiteX4" fmla="*/ 213962 w 1845631"/>
                <a:gd name="connsiteY4" fmla="*/ 366969 h 374934"/>
                <a:gd name="connsiteX5" fmla="*/ 77346 w 1845631"/>
                <a:gd name="connsiteY5" fmla="*/ 211303 h 374934"/>
                <a:gd name="connsiteX6" fmla="*/ 913369 w 1845631"/>
                <a:gd name="connsiteY6" fmla="*/ 117686 h 374934"/>
                <a:gd name="connsiteX0" fmla="*/ 886699 w 1867079"/>
                <a:gd name="connsiteY0" fmla="*/ 120 h 374934"/>
                <a:gd name="connsiteX1" fmla="*/ 1568145 w 1867079"/>
                <a:gd name="connsiteY1" fmla="*/ 61625 h 374934"/>
                <a:gd name="connsiteX2" fmla="*/ 1843009 w 1867079"/>
                <a:gd name="connsiteY2" fmla="*/ 216202 h 374934"/>
                <a:gd name="connsiteX3" fmla="*/ 1426630 w 1867079"/>
                <a:gd name="connsiteY3" fmla="*/ 338122 h 374934"/>
                <a:gd name="connsiteX4" fmla="*/ 213962 w 1867079"/>
                <a:gd name="connsiteY4" fmla="*/ 366969 h 374934"/>
                <a:gd name="connsiteX5" fmla="*/ 77346 w 1867079"/>
                <a:gd name="connsiteY5" fmla="*/ 211303 h 374934"/>
                <a:gd name="connsiteX6" fmla="*/ 913369 w 1867079"/>
                <a:gd name="connsiteY6" fmla="*/ 117686 h 374934"/>
                <a:gd name="connsiteX0" fmla="*/ 886699 w 1896146"/>
                <a:gd name="connsiteY0" fmla="*/ 120 h 374934"/>
                <a:gd name="connsiteX1" fmla="*/ 1568145 w 1896146"/>
                <a:gd name="connsiteY1" fmla="*/ 61625 h 374934"/>
                <a:gd name="connsiteX2" fmla="*/ 1843009 w 1896146"/>
                <a:gd name="connsiteY2" fmla="*/ 216202 h 374934"/>
                <a:gd name="connsiteX3" fmla="*/ 1426630 w 1896146"/>
                <a:gd name="connsiteY3" fmla="*/ 338122 h 374934"/>
                <a:gd name="connsiteX4" fmla="*/ 213962 w 1896146"/>
                <a:gd name="connsiteY4" fmla="*/ 366969 h 374934"/>
                <a:gd name="connsiteX5" fmla="*/ 77346 w 1896146"/>
                <a:gd name="connsiteY5" fmla="*/ 211303 h 374934"/>
                <a:gd name="connsiteX6" fmla="*/ 913369 w 1896146"/>
                <a:gd name="connsiteY6" fmla="*/ 117686 h 374934"/>
                <a:gd name="connsiteX0" fmla="*/ 886699 w 1896146"/>
                <a:gd name="connsiteY0" fmla="*/ 120 h 379791"/>
                <a:gd name="connsiteX1" fmla="*/ 1568145 w 1896146"/>
                <a:gd name="connsiteY1" fmla="*/ 61625 h 379791"/>
                <a:gd name="connsiteX2" fmla="*/ 1843009 w 1896146"/>
                <a:gd name="connsiteY2" fmla="*/ 216202 h 379791"/>
                <a:gd name="connsiteX3" fmla="*/ 1426630 w 1896146"/>
                <a:gd name="connsiteY3" fmla="*/ 338122 h 379791"/>
                <a:gd name="connsiteX4" fmla="*/ 213962 w 1896146"/>
                <a:gd name="connsiteY4" fmla="*/ 366969 h 379791"/>
                <a:gd name="connsiteX5" fmla="*/ 77346 w 1896146"/>
                <a:gd name="connsiteY5" fmla="*/ 211303 h 379791"/>
                <a:gd name="connsiteX6" fmla="*/ 913369 w 1896146"/>
                <a:gd name="connsiteY6" fmla="*/ 117686 h 379791"/>
                <a:gd name="connsiteX0" fmla="*/ 886699 w 1891602"/>
                <a:gd name="connsiteY0" fmla="*/ 120 h 379791"/>
                <a:gd name="connsiteX1" fmla="*/ 1568145 w 1891602"/>
                <a:gd name="connsiteY1" fmla="*/ 61625 h 379791"/>
                <a:gd name="connsiteX2" fmla="*/ 1843009 w 1891602"/>
                <a:gd name="connsiteY2" fmla="*/ 216202 h 379791"/>
                <a:gd name="connsiteX3" fmla="*/ 1426630 w 1891602"/>
                <a:gd name="connsiteY3" fmla="*/ 338122 h 379791"/>
                <a:gd name="connsiteX4" fmla="*/ 213962 w 1891602"/>
                <a:gd name="connsiteY4" fmla="*/ 366969 h 379791"/>
                <a:gd name="connsiteX5" fmla="*/ 77346 w 1891602"/>
                <a:gd name="connsiteY5" fmla="*/ 211303 h 379791"/>
                <a:gd name="connsiteX6" fmla="*/ 913369 w 1891602"/>
                <a:gd name="connsiteY6" fmla="*/ 117686 h 379791"/>
                <a:gd name="connsiteX0" fmla="*/ 886699 w 1861777"/>
                <a:gd name="connsiteY0" fmla="*/ 120 h 379791"/>
                <a:gd name="connsiteX1" fmla="*/ 1568145 w 1861777"/>
                <a:gd name="connsiteY1" fmla="*/ 61625 h 379791"/>
                <a:gd name="connsiteX2" fmla="*/ 1843009 w 1861777"/>
                <a:gd name="connsiteY2" fmla="*/ 216202 h 379791"/>
                <a:gd name="connsiteX3" fmla="*/ 1426630 w 1861777"/>
                <a:gd name="connsiteY3" fmla="*/ 338122 h 379791"/>
                <a:gd name="connsiteX4" fmla="*/ 213962 w 1861777"/>
                <a:gd name="connsiteY4" fmla="*/ 366969 h 379791"/>
                <a:gd name="connsiteX5" fmla="*/ 77346 w 1861777"/>
                <a:gd name="connsiteY5" fmla="*/ 211303 h 379791"/>
                <a:gd name="connsiteX6" fmla="*/ 913369 w 1861777"/>
                <a:gd name="connsiteY6" fmla="*/ 117686 h 379791"/>
                <a:gd name="connsiteX0" fmla="*/ 886699 w 1847233"/>
                <a:gd name="connsiteY0" fmla="*/ 120 h 379791"/>
                <a:gd name="connsiteX1" fmla="*/ 1568145 w 1847233"/>
                <a:gd name="connsiteY1" fmla="*/ 61625 h 379791"/>
                <a:gd name="connsiteX2" fmla="*/ 1843009 w 1847233"/>
                <a:gd name="connsiteY2" fmla="*/ 216202 h 379791"/>
                <a:gd name="connsiteX3" fmla="*/ 1426630 w 1847233"/>
                <a:gd name="connsiteY3" fmla="*/ 338122 h 379791"/>
                <a:gd name="connsiteX4" fmla="*/ 213962 w 1847233"/>
                <a:gd name="connsiteY4" fmla="*/ 366969 h 379791"/>
                <a:gd name="connsiteX5" fmla="*/ 77346 w 1847233"/>
                <a:gd name="connsiteY5" fmla="*/ 211303 h 379791"/>
                <a:gd name="connsiteX6" fmla="*/ 913369 w 1847233"/>
                <a:gd name="connsiteY6" fmla="*/ 117686 h 379791"/>
                <a:gd name="connsiteX0" fmla="*/ 888880 w 1846413"/>
                <a:gd name="connsiteY0" fmla="*/ 120 h 381393"/>
                <a:gd name="connsiteX1" fmla="*/ 1570326 w 1846413"/>
                <a:gd name="connsiteY1" fmla="*/ 61625 h 381393"/>
                <a:gd name="connsiteX2" fmla="*/ 1845190 w 1846413"/>
                <a:gd name="connsiteY2" fmla="*/ 216202 h 381393"/>
                <a:gd name="connsiteX3" fmla="*/ 1478341 w 1846413"/>
                <a:gd name="connsiteY3" fmla="*/ 341932 h 381393"/>
                <a:gd name="connsiteX4" fmla="*/ 216143 w 1846413"/>
                <a:gd name="connsiteY4" fmla="*/ 366969 h 381393"/>
                <a:gd name="connsiteX5" fmla="*/ 79527 w 1846413"/>
                <a:gd name="connsiteY5" fmla="*/ 211303 h 381393"/>
                <a:gd name="connsiteX6" fmla="*/ 915550 w 1846413"/>
                <a:gd name="connsiteY6" fmla="*/ 117686 h 381393"/>
                <a:gd name="connsiteX0" fmla="*/ 826877 w 1784410"/>
                <a:gd name="connsiteY0" fmla="*/ 120 h 387444"/>
                <a:gd name="connsiteX1" fmla="*/ 1508323 w 1784410"/>
                <a:gd name="connsiteY1" fmla="*/ 61625 h 387444"/>
                <a:gd name="connsiteX2" fmla="*/ 1783187 w 1784410"/>
                <a:gd name="connsiteY2" fmla="*/ 216202 h 387444"/>
                <a:gd name="connsiteX3" fmla="*/ 1416338 w 1784410"/>
                <a:gd name="connsiteY3" fmla="*/ 341932 h 387444"/>
                <a:gd name="connsiteX4" fmla="*/ 154140 w 1784410"/>
                <a:gd name="connsiteY4" fmla="*/ 366969 h 387444"/>
                <a:gd name="connsiteX5" fmla="*/ 113318 w 1784410"/>
                <a:gd name="connsiteY5" fmla="*/ 127327 h 387444"/>
                <a:gd name="connsiteX6" fmla="*/ 853547 w 1784410"/>
                <a:gd name="connsiteY6" fmla="*/ 117686 h 387444"/>
                <a:gd name="connsiteX0" fmla="*/ 817346 w 1774879"/>
                <a:gd name="connsiteY0" fmla="*/ 120 h 387444"/>
                <a:gd name="connsiteX1" fmla="*/ 1498792 w 1774879"/>
                <a:gd name="connsiteY1" fmla="*/ 61625 h 387444"/>
                <a:gd name="connsiteX2" fmla="*/ 1773656 w 1774879"/>
                <a:gd name="connsiteY2" fmla="*/ 216202 h 387444"/>
                <a:gd name="connsiteX3" fmla="*/ 1406807 w 1774879"/>
                <a:gd name="connsiteY3" fmla="*/ 341932 h 387444"/>
                <a:gd name="connsiteX4" fmla="*/ 144609 w 1774879"/>
                <a:gd name="connsiteY4" fmla="*/ 366969 h 387444"/>
                <a:gd name="connsiteX5" fmla="*/ 103787 w 1774879"/>
                <a:gd name="connsiteY5" fmla="*/ 127327 h 387444"/>
                <a:gd name="connsiteX6" fmla="*/ 826599 w 1774879"/>
                <a:gd name="connsiteY6" fmla="*/ 45707 h 387444"/>
                <a:gd name="connsiteX0" fmla="*/ 777607 w 1735140"/>
                <a:gd name="connsiteY0" fmla="*/ 120 h 343846"/>
                <a:gd name="connsiteX1" fmla="*/ 1459053 w 1735140"/>
                <a:gd name="connsiteY1" fmla="*/ 61625 h 343846"/>
                <a:gd name="connsiteX2" fmla="*/ 1733917 w 1735140"/>
                <a:gd name="connsiteY2" fmla="*/ 216202 h 343846"/>
                <a:gd name="connsiteX3" fmla="*/ 1367068 w 1735140"/>
                <a:gd name="connsiteY3" fmla="*/ 341932 h 343846"/>
                <a:gd name="connsiteX4" fmla="*/ 183247 w 1735140"/>
                <a:gd name="connsiteY4" fmla="*/ 280594 h 343846"/>
                <a:gd name="connsiteX5" fmla="*/ 64048 w 1735140"/>
                <a:gd name="connsiteY5" fmla="*/ 127327 h 343846"/>
                <a:gd name="connsiteX6" fmla="*/ 786860 w 1735140"/>
                <a:gd name="connsiteY6" fmla="*/ 45707 h 343846"/>
                <a:gd name="connsiteX0" fmla="*/ 777607 w 1735140"/>
                <a:gd name="connsiteY0" fmla="*/ 86 h 343812"/>
                <a:gd name="connsiteX1" fmla="*/ 1459053 w 1735140"/>
                <a:gd name="connsiteY1" fmla="*/ 73588 h 343812"/>
                <a:gd name="connsiteX2" fmla="*/ 1733917 w 1735140"/>
                <a:gd name="connsiteY2" fmla="*/ 216168 h 343812"/>
                <a:gd name="connsiteX3" fmla="*/ 1367068 w 1735140"/>
                <a:gd name="connsiteY3" fmla="*/ 341898 h 343812"/>
                <a:gd name="connsiteX4" fmla="*/ 183247 w 1735140"/>
                <a:gd name="connsiteY4" fmla="*/ 280560 h 343812"/>
                <a:gd name="connsiteX5" fmla="*/ 64048 w 1735140"/>
                <a:gd name="connsiteY5" fmla="*/ 127293 h 343812"/>
                <a:gd name="connsiteX6" fmla="*/ 786860 w 1735140"/>
                <a:gd name="connsiteY6" fmla="*/ 45673 h 343812"/>
                <a:gd name="connsiteX0" fmla="*/ 770433 w 1733482"/>
                <a:gd name="connsiteY0" fmla="*/ 86 h 393283"/>
                <a:gd name="connsiteX1" fmla="*/ 1451879 w 1733482"/>
                <a:gd name="connsiteY1" fmla="*/ 73588 h 393283"/>
                <a:gd name="connsiteX2" fmla="*/ 1726743 w 1733482"/>
                <a:gd name="connsiteY2" fmla="*/ 216168 h 393283"/>
                <a:gd name="connsiteX3" fmla="*/ 1203140 w 1733482"/>
                <a:gd name="connsiteY3" fmla="*/ 392284 h 393283"/>
                <a:gd name="connsiteX4" fmla="*/ 176073 w 1733482"/>
                <a:gd name="connsiteY4" fmla="*/ 280560 h 393283"/>
                <a:gd name="connsiteX5" fmla="*/ 56874 w 1733482"/>
                <a:gd name="connsiteY5" fmla="*/ 127293 h 393283"/>
                <a:gd name="connsiteX6" fmla="*/ 779686 w 1733482"/>
                <a:gd name="connsiteY6" fmla="*/ 45673 h 393283"/>
                <a:gd name="connsiteX0" fmla="*/ 793576 w 1756625"/>
                <a:gd name="connsiteY0" fmla="*/ 86 h 397153"/>
                <a:gd name="connsiteX1" fmla="*/ 1475022 w 1756625"/>
                <a:gd name="connsiteY1" fmla="*/ 73588 h 397153"/>
                <a:gd name="connsiteX2" fmla="*/ 1749886 w 1756625"/>
                <a:gd name="connsiteY2" fmla="*/ 216168 h 397153"/>
                <a:gd name="connsiteX3" fmla="*/ 1226283 w 1756625"/>
                <a:gd name="connsiteY3" fmla="*/ 392284 h 397153"/>
                <a:gd name="connsiteX4" fmla="*/ 146965 w 1756625"/>
                <a:gd name="connsiteY4" fmla="*/ 328546 h 397153"/>
                <a:gd name="connsiteX5" fmla="*/ 80017 w 1756625"/>
                <a:gd name="connsiteY5" fmla="*/ 127293 h 397153"/>
                <a:gd name="connsiteX6" fmla="*/ 802829 w 1756625"/>
                <a:gd name="connsiteY6" fmla="*/ 45673 h 397153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49397"/>
                <a:gd name="connsiteY0" fmla="*/ 86 h 386175"/>
                <a:gd name="connsiteX1" fmla="*/ 1474532 w 1749397"/>
                <a:gd name="connsiteY1" fmla="*/ 73588 h 386175"/>
                <a:gd name="connsiteX2" fmla="*/ 1749396 w 1749397"/>
                <a:gd name="connsiteY2" fmla="*/ 216168 h 386175"/>
                <a:gd name="connsiteX3" fmla="*/ 1217085 w 1749397"/>
                <a:gd name="connsiteY3" fmla="*/ 380288 h 386175"/>
                <a:gd name="connsiteX4" fmla="*/ 146475 w 1749397"/>
                <a:gd name="connsiteY4" fmla="*/ 328546 h 386175"/>
                <a:gd name="connsiteX5" fmla="*/ 79527 w 1749397"/>
                <a:gd name="connsiteY5" fmla="*/ 127293 h 386175"/>
                <a:gd name="connsiteX6" fmla="*/ 802339 w 1749397"/>
                <a:gd name="connsiteY6" fmla="*/ 45673 h 386175"/>
                <a:gd name="connsiteX0" fmla="*/ 793086 w 1758881"/>
                <a:gd name="connsiteY0" fmla="*/ 90 h 386179"/>
                <a:gd name="connsiteX1" fmla="*/ 1500658 w 1758881"/>
                <a:gd name="connsiteY1" fmla="*/ 71192 h 386179"/>
                <a:gd name="connsiteX2" fmla="*/ 1749396 w 1758881"/>
                <a:gd name="connsiteY2" fmla="*/ 216172 h 386179"/>
                <a:gd name="connsiteX3" fmla="*/ 1217085 w 1758881"/>
                <a:gd name="connsiteY3" fmla="*/ 380292 h 386179"/>
                <a:gd name="connsiteX4" fmla="*/ 146475 w 1758881"/>
                <a:gd name="connsiteY4" fmla="*/ 328550 h 386179"/>
                <a:gd name="connsiteX5" fmla="*/ 79527 w 1758881"/>
                <a:gd name="connsiteY5" fmla="*/ 127297 h 386179"/>
                <a:gd name="connsiteX6" fmla="*/ 802339 w 1758881"/>
                <a:gd name="connsiteY6" fmla="*/ 45677 h 386179"/>
                <a:gd name="connsiteX0" fmla="*/ 793576 w 1758930"/>
                <a:gd name="connsiteY0" fmla="*/ 90 h 394934"/>
                <a:gd name="connsiteX1" fmla="*/ 1501148 w 1758930"/>
                <a:gd name="connsiteY1" fmla="*/ 71192 h 394934"/>
                <a:gd name="connsiteX2" fmla="*/ 1749886 w 1758930"/>
                <a:gd name="connsiteY2" fmla="*/ 216172 h 394934"/>
                <a:gd name="connsiteX3" fmla="*/ 1226283 w 1758930"/>
                <a:gd name="connsiteY3" fmla="*/ 389889 h 394934"/>
                <a:gd name="connsiteX4" fmla="*/ 146965 w 1758930"/>
                <a:gd name="connsiteY4" fmla="*/ 328550 h 394934"/>
                <a:gd name="connsiteX5" fmla="*/ 80017 w 1758930"/>
                <a:gd name="connsiteY5" fmla="*/ 127297 h 394934"/>
                <a:gd name="connsiteX6" fmla="*/ 802829 w 1758930"/>
                <a:gd name="connsiteY6" fmla="*/ 45677 h 394934"/>
                <a:gd name="connsiteX0" fmla="*/ 817442 w 1782796"/>
                <a:gd name="connsiteY0" fmla="*/ 90 h 398788"/>
                <a:gd name="connsiteX1" fmla="*/ 1525014 w 1782796"/>
                <a:gd name="connsiteY1" fmla="*/ 71192 h 398788"/>
                <a:gd name="connsiteX2" fmla="*/ 1773752 w 1782796"/>
                <a:gd name="connsiteY2" fmla="*/ 216172 h 398788"/>
                <a:gd name="connsiteX3" fmla="*/ 1250149 w 1782796"/>
                <a:gd name="connsiteY3" fmla="*/ 389889 h 398788"/>
                <a:gd name="connsiteX4" fmla="*/ 127288 w 1782796"/>
                <a:gd name="connsiteY4" fmla="*/ 347745 h 398788"/>
                <a:gd name="connsiteX5" fmla="*/ 103883 w 1782796"/>
                <a:gd name="connsiteY5" fmla="*/ 127297 h 398788"/>
                <a:gd name="connsiteX6" fmla="*/ 826695 w 1782796"/>
                <a:gd name="connsiteY6" fmla="*/ 45677 h 398788"/>
                <a:gd name="connsiteX0" fmla="*/ 818579 w 1783067"/>
                <a:gd name="connsiteY0" fmla="*/ 90 h 400818"/>
                <a:gd name="connsiteX1" fmla="*/ 1526151 w 1783067"/>
                <a:gd name="connsiteY1" fmla="*/ 71192 h 400818"/>
                <a:gd name="connsiteX2" fmla="*/ 1774889 w 1783067"/>
                <a:gd name="connsiteY2" fmla="*/ 216172 h 400818"/>
                <a:gd name="connsiteX3" fmla="*/ 1268703 w 1783067"/>
                <a:gd name="connsiteY3" fmla="*/ 392288 h 400818"/>
                <a:gd name="connsiteX4" fmla="*/ 128425 w 1783067"/>
                <a:gd name="connsiteY4" fmla="*/ 347745 h 400818"/>
                <a:gd name="connsiteX5" fmla="*/ 105020 w 1783067"/>
                <a:gd name="connsiteY5" fmla="*/ 127297 h 400818"/>
                <a:gd name="connsiteX6" fmla="*/ 827832 w 1783067"/>
                <a:gd name="connsiteY6" fmla="*/ 45677 h 400818"/>
                <a:gd name="connsiteX0" fmla="*/ 818579 w 1783067"/>
                <a:gd name="connsiteY0" fmla="*/ 90 h 407068"/>
                <a:gd name="connsiteX1" fmla="*/ 1526151 w 1783067"/>
                <a:gd name="connsiteY1" fmla="*/ 71192 h 407068"/>
                <a:gd name="connsiteX2" fmla="*/ 1774889 w 1783067"/>
                <a:gd name="connsiteY2" fmla="*/ 216172 h 407068"/>
                <a:gd name="connsiteX3" fmla="*/ 1268703 w 1783067"/>
                <a:gd name="connsiteY3" fmla="*/ 392288 h 407068"/>
                <a:gd name="connsiteX4" fmla="*/ 128425 w 1783067"/>
                <a:gd name="connsiteY4" fmla="*/ 347745 h 407068"/>
                <a:gd name="connsiteX5" fmla="*/ 105020 w 1783067"/>
                <a:gd name="connsiteY5" fmla="*/ 127297 h 407068"/>
                <a:gd name="connsiteX6" fmla="*/ 827832 w 1783067"/>
                <a:gd name="connsiteY6" fmla="*/ 45677 h 407068"/>
                <a:gd name="connsiteX0" fmla="*/ 818579 w 1783067"/>
                <a:gd name="connsiteY0" fmla="*/ 90 h 401852"/>
                <a:gd name="connsiteX1" fmla="*/ 1526151 w 1783067"/>
                <a:gd name="connsiteY1" fmla="*/ 71192 h 401852"/>
                <a:gd name="connsiteX2" fmla="*/ 1774889 w 1783067"/>
                <a:gd name="connsiteY2" fmla="*/ 216172 h 401852"/>
                <a:gd name="connsiteX3" fmla="*/ 1268703 w 1783067"/>
                <a:gd name="connsiteY3" fmla="*/ 392288 h 401852"/>
                <a:gd name="connsiteX4" fmla="*/ 128425 w 1783067"/>
                <a:gd name="connsiteY4" fmla="*/ 347745 h 401852"/>
                <a:gd name="connsiteX5" fmla="*/ 105020 w 1783067"/>
                <a:gd name="connsiteY5" fmla="*/ 127297 h 401852"/>
                <a:gd name="connsiteX6" fmla="*/ 827832 w 1783067"/>
                <a:gd name="connsiteY6" fmla="*/ 45677 h 401852"/>
                <a:gd name="connsiteX0" fmla="*/ 818579 w 1783067"/>
                <a:gd name="connsiteY0" fmla="*/ 90 h 397753"/>
                <a:gd name="connsiteX1" fmla="*/ 1526151 w 1783067"/>
                <a:gd name="connsiteY1" fmla="*/ 71192 h 397753"/>
                <a:gd name="connsiteX2" fmla="*/ 1774889 w 1783067"/>
                <a:gd name="connsiteY2" fmla="*/ 216172 h 397753"/>
                <a:gd name="connsiteX3" fmla="*/ 1268703 w 1783067"/>
                <a:gd name="connsiteY3" fmla="*/ 392288 h 397753"/>
                <a:gd name="connsiteX4" fmla="*/ 128425 w 1783067"/>
                <a:gd name="connsiteY4" fmla="*/ 347745 h 397753"/>
                <a:gd name="connsiteX5" fmla="*/ 105020 w 1783067"/>
                <a:gd name="connsiteY5" fmla="*/ 127297 h 397753"/>
                <a:gd name="connsiteX6" fmla="*/ 827832 w 1783067"/>
                <a:gd name="connsiteY6" fmla="*/ 45677 h 397753"/>
                <a:gd name="connsiteX0" fmla="*/ 818579 w 1783067"/>
                <a:gd name="connsiteY0" fmla="*/ 90 h 389688"/>
                <a:gd name="connsiteX1" fmla="*/ 1526151 w 1783067"/>
                <a:gd name="connsiteY1" fmla="*/ 71192 h 389688"/>
                <a:gd name="connsiteX2" fmla="*/ 1774889 w 1783067"/>
                <a:gd name="connsiteY2" fmla="*/ 216172 h 389688"/>
                <a:gd name="connsiteX3" fmla="*/ 1268703 w 1783067"/>
                <a:gd name="connsiteY3" fmla="*/ 382691 h 389688"/>
                <a:gd name="connsiteX4" fmla="*/ 128425 w 1783067"/>
                <a:gd name="connsiteY4" fmla="*/ 347745 h 389688"/>
                <a:gd name="connsiteX5" fmla="*/ 105020 w 1783067"/>
                <a:gd name="connsiteY5" fmla="*/ 127297 h 389688"/>
                <a:gd name="connsiteX6" fmla="*/ 827832 w 1783067"/>
                <a:gd name="connsiteY6" fmla="*/ 45677 h 389688"/>
                <a:gd name="connsiteX0" fmla="*/ 803697 w 1768185"/>
                <a:gd name="connsiteY0" fmla="*/ 90 h 391498"/>
                <a:gd name="connsiteX1" fmla="*/ 1511269 w 1768185"/>
                <a:gd name="connsiteY1" fmla="*/ 71192 h 391498"/>
                <a:gd name="connsiteX2" fmla="*/ 1760007 w 1768185"/>
                <a:gd name="connsiteY2" fmla="*/ 216172 h 391498"/>
                <a:gd name="connsiteX3" fmla="*/ 1253821 w 1768185"/>
                <a:gd name="connsiteY3" fmla="*/ 382691 h 391498"/>
                <a:gd name="connsiteX4" fmla="*/ 139668 w 1768185"/>
                <a:gd name="connsiteY4" fmla="*/ 342946 h 391498"/>
                <a:gd name="connsiteX5" fmla="*/ 90138 w 1768185"/>
                <a:gd name="connsiteY5" fmla="*/ 127297 h 391498"/>
                <a:gd name="connsiteX6" fmla="*/ 812950 w 1768185"/>
                <a:gd name="connsiteY6" fmla="*/ 45677 h 391498"/>
                <a:gd name="connsiteX0" fmla="*/ 804756 w 1768401"/>
                <a:gd name="connsiteY0" fmla="*/ 90 h 395555"/>
                <a:gd name="connsiteX1" fmla="*/ 1512328 w 1768401"/>
                <a:gd name="connsiteY1" fmla="*/ 71192 h 395555"/>
                <a:gd name="connsiteX2" fmla="*/ 1761066 w 1768401"/>
                <a:gd name="connsiteY2" fmla="*/ 216172 h 395555"/>
                <a:gd name="connsiteX3" fmla="*/ 1272297 w 1768401"/>
                <a:gd name="connsiteY3" fmla="*/ 387490 h 395555"/>
                <a:gd name="connsiteX4" fmla="*/ 140727 w 1768401"/>
                <a:gd name="connsiteY4" fmla="*/ 342946 h 395555"/>
                <a:gd name="connsiteX5" fmla="*/ 91197 w 1768401"/>
                <a:gd name="connsiteY5" fmla="*/ 127297 h 395555"/>
                <a:gd name="connsiteX6" fmla="*/ 814009 w 1768401"/>
                <a:gd name="connsiteY6" fmla="*/ 45677 h 395555"/>
                <a:gd name="connsiteX0" fmla="*/ 805871 w 1769516"/>
                <a:gd name="connsiteY0" fmla="*/ 90 h 395555"/>
                <a:gd name="connsiteX1" fmla="*/ 1513443 w 1769516"/>
                <a:gd name="connsiteY1" fmla="*/ 71192 h 395555"/>
                <a:gd name="connsiteX2" fmla="*/ 1762181 w 1769516"/>
                <a:gd name="connsiteY2" fmla="*/ 216172 h 395555"/>
                <a:gd name="connsiteX3" fmla="*/ 1273412 w 1769516"/>
                <a:gd name="connsiteY3" fmla="*/ 387490 h 395555"/>
                <a:gd name="connsiteX4" fmla="*/ 141842 w 1769516"/>
                <a:gd name="connsiteY4" fmla="*/ 342946 h 395555"/>
                <a:gd name="connsiteX5" fmla="*/ 92312 w 1769516"/>
                <a:gd name="connsiteY5" fmla="*/ 127297 h 395555"/>
                <a:gd name="connsiteX6" fmla="*/ 832541 w 1769516"/>
                <a:gd name="connsiteY6" fmla="*/ 28882 h 395555"/>
                <a:gd name="connsiteX0" fmla="*/ 805871 w 1769516"/>
                <a:gd name="connsiteY0" fmla="*/ 90 h 396124"/>
                <a:gd name="connsiteX1" fmla="*/ 1513443 w 1769516"/>
                <a:gd name="connsiteY1" fmla="*/ 71192 h 396124"/>
                <a:gd name="connsiteX2" fmla="*/ 1762181 w 1769516"/>
                <a:gd name="connsiteY2" fmla="*/ 216172 h 396124"/>
                <a:gd name="connsiteX3" fmla="*/ 1273412 w 1769516"/>
                <a:gd name="connsiteY3" fmla="*/ 387490 h 396124"/>
                <a:gd name="connsiteX4" fmla="*/ 141842 w 1769516"/>
                <a:gd name="connsiteY4" fmla="*/ 342946 h 396124"/>
                <a:gd name="connsiteX5" fmla="*/ 92312 w 1769516"/>
                <a:gd name="connsiteY5" fmla="*/ 105703 h 396124"/>
                <a:gd name="connsiteX6" fmla="*/ 832541 w 1769516"/>
                <a:gd name="connsiteY6" fmla="*/ 28882 h 396124"/>
                <a:gd name="connsiteX0" fmla="*/ 805871 w 1778774"/>
                <a:gd name="connsiteY0" fmla="*/ 86 h 396120"/>
                <a:gd name="connsiteX1" fmla="*/ 1583111 w 1778774"/>
                <a:gd name="connsiteY1" fmla="*/ 73587 h 396120"/>
                <a:gd name="connsiteX2" fmla="*/ 1762181 w 1778774"/>
                <a:gd name="connsiteY2" fmla="*/ 216168 h 396120"/>
                <a:gd name="connsiteX3" fmla="*/ 1273412 w 1778774"/>
                <a:gd name="connsiteY3" fmla="*/ 387486 h 396120"/>
                <a:gd name="connsiteX4" fmla="*/ 141842 w 1778774"/>
                <a:gd name="connsiteY4" fmla="*/ 342942 h 396120"/>
                <a:gd name="connsiteX5" fmla="*/ 92312 w 1778774"/>
                <a:gd name="connsiteY5" fmla="*/ 105699 h 396120"/>
                <a:gd name="connsiteX6" fmla="*/ 832541 w 1778774"/>
                <a:gd name="connsiteY6" fmla="*/ 28878 h 396120"/>
                <a:gd name="connsiteX0" fmla="*/ 805871 w 1778774"/>
                <a:gd name="connsiteY0" fmla="*/ 97 h 393884"/>
                <a:gd name="connsiteX1" fmla="*/ 1583111 w 1778774"/>
                <a:gd name="connsiteY1" fmla="*/ 73598 h 393884"/>
                <a:gd name="connsiteX2" fmla="*/ 1762181 w 1778774"/>
                <a:gd name="connsiteY2" fmla="*/ 247370 h 393884"/>
                <a:gd name="connsiteX3" fmla="*/ 1273412 w 1778774"/>
                <a:gd name="connsiteY3" fmla="*/ 387497 h 393884"/>
                <a:gd name="connsiteX4" fmla="*/ 141842 w 1778774"/>
                <a:gd name="connsiteY4" fmla="*/ 342953 h 393884"/>
                <a:gd name="connsiteX5" fmla="*/ 92312 w 1778774"/>
                <a:gd name="connsiteY5" fmla="*/ 105710 h 393884"/>
                <a:gd name="connsiteX6" fmla="*/ 832541 w 1778774"/>
                <a:gd name="connsiteY6" fmla="*/ 28889 h 393884"/>
                <a:gd name="connsiteX0" fmla="*/ 784235 w 1757138"/>
                <a:gd name="connsiteY0" fmla="*/ 97 h 392320"/>
                <a:gd name="connsiteX1" fmla="*/ 1561475 w 1757138"/>
                <a:gd name="connsiteY1" fmla="*/ 73598 h 392320"/>
                <a:gd name="connsiteX2" fmla="*/ 1740545 w 1757138"/>
                <a:gd name="connsiteY2" fmla="*/ 247370 h 392320"/>
                <a:gd name="connsiteX3" fmla="*/ 1251776 w 1757138"/>
                <a:gd name="connsiteY3" fmla="*/ 387497 h 392320"/>
                <a:gd name="connsiteX4" fmla="*/ 163749 w 1757138"/>
                <a:gd name="connsiteY4" fmla="*/ 335755 h 392320"/>
                <a:gd name="connsiteX5" fmla="*/ 70676 w 1757138"/>
                <a:gd name="connsiteY5" fmla="*/ 105710 h 392320"/>
                <a:gd name="connsiteX6" fmla="*/ 810905 w 1757138"/>
                <a:gd name="connsiteY6" fmla="*/ 28889 h 392320"/>
                <a:gd name="connsiteX0" fmla="*/ 790159 w 1763062"/>
                <a:gd name="connsiteY0" fmla="*/ 97 h 392059"/>
                <a:gd name="connsiteX1" fmla="*/ 1567399 w 1763062"/>
                <a:gd name="connsiteY1" fmla="*/ 73598 h 392059"/>
                <a:gd name="connsiteX2" fmla="*/ 1746469 w 1763062"/>
                <a:gd name="connsiteY2" fmla="*/ 247370 h 392059"/>
                <a:gd name="connsiteX3" fmla="*/ 1257700 w 1763062"/>
                <a:gd name="connsiteY3" fmla="*/ 387497 h 392059"/>
                <a:gd name="connsiteX4" fmla="*/ 169673 w 1763062"/>
                <a:gd name="connsiteY4" fmla="*/ 335755 h 392059"/>
                <a:gd name="connsiteX5" fmla="*/ 67892 w 1763062"/>
                <a:gd name="connsiteY5" fmla="*/ 120106 h 392059"/>
                <a:gd name="connsiteX6" fmla="*/ 816829 w 1763062"/>
                <a:gd name="connsiteY6" fmla="*/ 28889 h 392059"/>
                <a:gd name="connsiteX0" fmla="*/ 790159 w 1763062"/>
                <a:gd name="connsiteY0" fmla="*/ 97 h 394102"/>
                <a:gd name="connsiteX1" fmla="*/ 1567399 w 1763062"/>
                <a:gd name="connsiteY1" fmla="*/ 73598 h 394102"/>
                <a:gd name="connsiteX2" fmla="*/ 1746469 w 1763062"/>
                <a:gd name="connsiteY2" fmla="*/ 247370 h 394102"/>
                <a:gd name="connsiteX3" fmla="*/ 1257700 w 1763062"/>
                <a:gd name="connsiteY3" fmla="*/ 387497 h 394102"/>
                <a:gd name="connsiteX4" fmla="*/ 169673 w 1763062"/>
                <a:gd name="connsiteY4" fmla="*/ 345352 h 394102"/>
                <a:gd name="connsiteX5" fmla="*/ 67892 w 1763062"/>
                <a:gd name="connsiteY5" fmla="*/ 120106 h 394102"/>
                <a:gd name="connsiteX6" fmla="*/ 816829 w 1763062"/>
                <a:gd name="connsiteY6" fmla="*/ 28889 h 394102"/>
                <a:gd name="connsiteX0" fmla="*/ 791408 w 1764311"/>
                <a:gd name="connsiteY0" fmla="*/ 97 h 394102"/>
                <a:gd name="connsiteX1" fmla="*/ 1568648 w 1764311"/>
                <a:gd name="connsiteY1" fmla="*/ 73598 h 394102"/>
                <a:gd name="connsiteX2" fmla="*/ 1747718 w 1764311"/>
                <a:gd name="connsiteY2" fmla="*/ 247370 h 394102"/>
                <a:gd name="connsiteX3" fmla="*/ 1258949 w 1764311"/>
                <a:gd name="connsiteY3" fmla="*/ 387497 h 394102"/>
                <a:gd name="connsiteX4" fmla="*/ 170922 w 1764311"/>
                <a:gd name="connsiteY4" fmla="*/ 345352 h 394102"/>
                <a:gd name="connsiteX5" fmla="*/ 69141 w 1764311"/>
                <a:gd name="connsiteY5" fmla="*/ 120106 h 394102"/>
                <a:gd name="connsiteX6" fmla="*/ 835495 w 1764311"/>
                <a:gd name="connsiteY6" fmla="*/ 58621 h 394102"/>
                <a:gd name="connsiteX0" fmla="*/ 803706 w 1776609"/>
                <a:gd name="connsiteY0" fmla="*/ 97 h 393323"/>
                <a:gd name="connsiteX1" fmla="*/ 1580946 w 1776609"/>
                <a:gd name="connsiteY1" fmla="*/ 73598 h 393323"/>
                <a:gd name="connsiteX2" fmla="*/ 1760016 w 1776609"/>
                <a:gd name="connsiteY2" fmla="*/ 247370 h 393323"/>
                <a:gd name="connsiteX3" fmla="*/ 1271247 w 1776609"/>
                <a:gd name="connsiteY3" fmla="*/ 387497 h 393323"/>
                <a:gd name="connsiteX4" fmla="*/ 183220 w 1776609"/>
                <a:gd name="connsiteY4" fmla="*/ 345352 h 393323"/>
                <a:gd name="connsiteX5" fmla="*/ 64022 w 1776609"/>
                <a:gd name="connsiteY5" fmla="*/ 152125 h 393323"/>
                <a:gd name="connsiteX6" fmla="*/ 847793 w 1776609"/>
                <a:gd name="connsiteY6" fmla="*/ 58621 h 393323"/>
                <a:gd name="connsiteX0" fmla="*/ 791119 w 1764022"/>
                <a:gd name="connsiteY0" fmla="*/ 97 h 388853"/>
                <a:gd name="connsiteX1" fmla="*/ 1568359 w 1764022"/>
                <a:gd name="connsiteY1" fmla="*/ 73598 h 388853"/>
                <a:gd name="connsiteX2" fmla="*/ 1747429 w 1764022"/>
                <a:gd name="connsiteY2" fmla="*/ 247370 h 388853"/>
                <a:gd name="connsiteX3" fmla="*/ 1258660 w 1764022"/>
                <a:gd name="connsiteY3" fmla="*/ 387497 h 388853"/>
                <a:gd name="connsiteX4" fmla="*/ 205467 w 1764022"/>
                <a:gd name="connsiteY4" fmla="*/ 308759 h 388853"/>
                <a:gd name="connsiteX5" fmla="*/ 51435 w 1764022"/>
                <a:gd name="connsiteY5" fmla="*/ 152125 h 388853"/>
                <a:gd name="connsiteX6" fmla="*/ 835206 w 1764022"/>
                <a:gd name="connsiteY6" fmla="*/ 58621 h 388853"/>
                <a:gd name="connsiteX0" fmla="*/ 790491 w 1764556"/>
                <a:gd name="connsiteY0" fmla="*/ 97 h 362251"/>
                <a:gd name="connsiteX1" fmla="*/ 1567731 w 1764556"/>
                <a:gd name="connsiteY1" fmla="*/ 73598 h 362251"/>
                <a:gd name="connsiteX2" fmla="*/ 1746801 w 1764556"/>
                <a:gd name="connsiteY2" fmla="*/ 247370 h 362251"/>
                <a:gd name="connsiteX3" fmla="*/ 1240615 w 1764556"/>
                <a:gd name="connsiteY3" fmla="*/ 360052 h 362251"/>
                <a:gd name="connsiteX4" fmla="*/ 204839 w 1764556"/>
                <a:gd name="connsiteY4" fmla="*/ 308759 h 362251"/>
                <a:gd name="connsiteX5" fmla="*/ 50807 w 1764556"/>
                <a:gd name="connsiteY5" fmla="*/ 152125 h 362251"/>
                <a:gd name="connsiteX6" fmla="*/ 834578 w 1764556"/>
                <a:gd name="connsiteY6" fmla="*/ 58621 h 362251"/>
                <a:gd name="connsiteX0" fmla="*/ 790491 w 1828910"/>
                <a:gd name="connsiteY0" fmla="*/ 101 h 361781"/>
                <a:gd name="connsiteX1" fmla="*/ 1567731 w 1828910"/>
                <a:gd name="connsiteY1" fmla="*/ 73602 h 361781"/>
                <a:gd name="connsiteX2" fmla="*/ 1816470 w 1828910"/>
                <a:gd name="connsiteY2" fmla="*/ 256522 h 361781"/>
                <a:gd name="connsiteX3" fmla="*/ 1240615 w 1828910"/>
                <a:gd name="connsiteY3" fmla="*/ 360056 h 361781"/>
                <a:gd name="connsiteX4" fmla="*/ 204839 w 1828910"/>
                <a:gd name="connsiteY4" fmla="*/ 308763 h 361781"/>
                <a:gd name="connsiteX5" fmla="*/ 50807 w 1828910"/>
                <a:gd name="connsiteY5" fmla="*/ 152129 h 361781"/>
                <a:gd name="connsiteX6" fmla="*/ 834578 w 1828910"/>
                <a:gd name="connsiteY6" fmla="*/ 58625 h 361781"/>
                <a:gd name="connsiteX0" fmla="*/ 790491 w 1846886"/>
                <a:gd name="connsiteY0" fmla="*/ 60 h 361740"/>
                <a:gd name="connsiteX1" fmla="*/ 1663525 w 1846886"/>
                <a:gd name="connsiteY1" fmla="*/ 98719 h 361740"/>
                <a:gd name="connsiteX2" fmla="*/ 1816470 w 1846886"/>
                <a:gd name="connsiteY2" fmla="*/ 256481 h 361740"/>
                <a:gd name="connsiteX3" fmla="*/ 1240615 w 1846886"/>
                <a:gd name="connsiteY3" fmla="*/ 360015 h 361740"/>
                <a:gd name="connsiteX4" fmla="*/ 204839 w 1846886"/>
                <a:gd name="connsiteY4" fmla="*/ 308722 h 361740"/>
                <a:gd name="connsiteX5" fmla="*/ 50807 w 1846886"/>
                <a:gd name="connsiteY5" fmla="*/ 152088 h 361740"/>
                <a:gd name="connsiteX6" fmla="*/ 834578 w 1846886"/>
                <a:gd name="connsiteY6" fmla="*/ 58584 h 361740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68398"/>
                <a:gd name="connsiteY0" fmla="*/ 111 h 327719"/>
                <a:gd name="connsiteX1" fmla="*/ 1663525 w 1868398"/>
                <a:gd name="connsiteY1" fmla="*/ 64464 h 327719"/>
                <a:gd name="connsiteX2" fmla="*/ 1842595 w 1868398"/>
                <a:gd name="connsiteY2" fmla="*/ 217652 h 327719"/>
                <a:gd name="connsiteX3" fmla="*/ 1240615 w 1868398"/>
                <a:gd name="connsiteY3" fmla="*/ 325760 h 327719"/>
                <a:gd name="connsiteX4" fmla="*/ 204839 w 1868398"/>
                <a:gd name="connsiteY4" fmla="*/ 274467 h 327719"/>
                <a:gd name="connsiteX5" fmla="*/ 50807 w 1868398"/>
                <a:gd name="connsiteY5" fmla="*/ 117833 h 327719"/>
                <a:gd name="connsiteX6" fmla="*/ 834578 w 1868398"/>
                <a:gd name="connsiteY6" fmla="*/ 24329 h 327719"/>
                <a:gd name="connsiteX0" fmla="*/ 816617 w 1838918"/>
                <a:gd name="connsiteY0" fmla="*/ 111 h 327719"/>
                <a:gd name="connsiteX1" fmla="*/ 1663525 w 1838918"/>
                <a:gd name="connsiteY1" fmla="*/ 64464 h 327719"/>
                <a:gd name="connsiteX2" fmla="*/ 1807760 w 1838918"/>
                <a:gd name="connsiteY2" fmla="*/ 217652 h 327719"/>
                <a:gd name="connsiteX3" fmla="*/ 1240615 w 1838918"/>
                <a:gd name="connsiteY3" fmla="*/ 325760 h 327719"/>
                <a:gd name="connsiteX4" fmla="*/ 204839 w 1838918"/>
                <a:gd name="connsiteY4" fmla="*/ 274467 h 327719"/>
                <a:gd name="connsiteX5" fmla="*/ 50807 w 1838918"/>
                <a:gd name="connsiteY5" fmla="*/ 117833 h 327719"/>
                <a:gd name="connsiteX6" fmla="*/ 834578 w 1838918"/>
                <a:gd name="connsiteY6" fmla="*/ 24329 h 327719"/>
                <a:gd name="connsiteX0" fmla="*/ 812194 w 1844088"/>
                <a:gd name="connsiteY0" fmla="*/ 111 h 325541"/>
                <a:gd name="connsiteX1" fmla="*/ 1659102 w 1844088"/>
                <a:gd name="connsiteY1" fmla="*/ 64464 h 325541"/>
                <a:gd name="connsiteX2" fmla="*/ 1803337 w 1844088"/>
                <a:gd name="connsiteY2" fmla="*/ 217652 h 325541"/>
                <a:gd name="connsiteX3" fmla="*/ 1105564 w 1844088"/>
                <a:gd name="connsiteY3" fmla="*/ 323473 h 325541"/>
                <a:gd name="connsiteX4" fmla="*/ 200416 w 1844088"/>
                <a:gd name="connsiteY4" fmla="*/ 274467 h 325541"/>
                <a:gd name="connsiteX5" fmla="*/ 46384 w 1844088"/>
                <a:gd name="connsiteY5" fmla="*/ 117833 h 325541"/>
                <a:gd name="connsiteX6" fmla="*/ 830155 w 1844088"/>
                <a:gd name="connsiteY6" fmla="*/ 24329 h 325541"/>
                <a:gd name="connsiteX0" fmla="*/ 812194 w 1844088"/>
                <a:gd name="connsiteY0" fmla="*/ 111 h 324879"/>
                <a:gd name="connsiteX1" fmla="*/ 1659102 w 1844088"/>
                <a:gd name="connsiteY1" fmla="*/ 64464 h 324879"/>
                <a:gd name="connsiteX2" fmla="*/ 1803337 w 1844088"/>
                <a:gd name="connsiteY2" fmla="*/ 217652 h 324879"/>
                <a:gd name="connsiteX3" fmla="*/ 1105564 w 1844088"/>
                <a:gd name="connsiteY3" fmla="*/ 323473 h 324879"/>
                <a:gd name="connsiteX4" fmla="*/ 200416 w 1844088"/>
                <a:gd name="connsiteY4" fmla="*/ 267606 h 324879"/>
                <a:gd name="connsiteX5" fmla="*/ 46384 w 1844088"/>
                <a:gd name="connsiteY5" fmla="*/ 117833 h 324879"/>
                <a:gd name="connsiteX6" fmla="*/ 830155 w 1844088"/>
                <a:gd name="connsiteY6" fmla="*/ 24329 h 324879"/>
                <a:gd name="connsiteX0" fmla="*/ 810912 w 1842806"/>
                <a:gd name="connsiteY0" fmla="*/ 111 h 324879"/>
                <a:gd name="connsiteX1" fmla="*/ 1657820 w 1842806"/>
                <a:gd name="connsiteY1" fmla="*/ 64464 h 324879"/>
                <a:gd name="connsiteX2" fmla="*/ 1802055 w 1842806"/>
                <a:gd name="connsiteY2" fmla="*/ 217652 h 324879"/>
                <a:gd name="connsiteX3" fmla="*/ 1104282 w 1842806"/>
                <a:gd name="connsiteY3" fmla="*/ 323473 h 324879"/>
                <a:gd name="connsiteX4" fmla="*/ 199134 w 1842806"/>
                <a:gd name="connsiteY4" fmla="*/ 267606 h 324879"/>
                <a:gd name="connsiteX5" fmla="*/ 45102 w 1842806"/>
                <a:gd name="connsiteY5" fmla="*/ 117833 h 324879"/>
                <a:gd name="connsiteX6" fmla="*/ 811456 w 1842806"/>
                <a:gd name="connsiteY6" fmla="*/ 24329 h 324879"/>
                <a:gd name="connsiteX0" fmla="*/ 808502 w 1846164"/>
                <a:gd name="connsiteY0" fmla="*/ 111 h 320460"/>
                <a:gd name="connsiteX1" fmla="*/ 1655410 w 1846164"/>
                <a:gd name="connsiteY1" fmla="*/ 64464 h 320460"/>
                <a:gd name="connsiteX2" fmla="*/ 1799645 w 1846164"/>
                <a:gd name="connsiteY2" fmla="*/ 217652 h 320460"/>
                <a:gd name="connsiteX3" fmla="*/ 1023495 w 1846164"/>
                <a:gd name="connsiteY3" fmla="*/ 318899 h 320460"/>
                <a:gd name="connsiteX4" fmla="*/ 196724 w 1846164"/>
                <a:gd name="connsiteY4" fmla="*/ 267606 h 320460"/>
                <a:gd name="connsiteX5" fmla="*/ 42692 w 1846164"/>
                <a:gd name="connsiteY5" fmla="*/ 117833 h 320460"/>
                <a:gd name="connsiteX6" fmla="*/ 809046 w 1846164"/>
                <a:gd name="connsiteY6" fmla="*/ 24329 h 320460"/>
                <a:gd name="connsiteX0" fmla="*/ 809551 w 1844649"/>
                <a:gd name="connsiteY0" fmla="*/ 111 h 329325"/>
                <a:gd name="connsiteX1" fmla="*/ 1656459 w 1844649"/>
                <a:gd name="connsiteY1" fmla="*/ 64464 h 329325"/>
                <a:gd name="connsiteX2" fmla="*/ 1800694 w 1844649"/>
                <a:gd name="connsiteY2" fmla="*/ 217652 h 329325"/>
                <a:gd name="connsiteX3" fmla="*/ 1059378 w 1844649"/>
                <a:gd name="connsiteY3" fmla="*/ 328047 h 329325"/>
                <a:gd name="connsiteX4" fmla="*/ 197773 w 1844649"/>
                <a:gd name="connsiteY4" fmla="*/ 267606 h 329325"/>
                <a:gd name="connsiteX5" fmla="*/ 43741 w 1844649"/>
                <a:gd name="connsiteY5" fmla="*/ 117833 h 329325"/>
                <a:gd name="connsiteX6" fmla="*/ 810095 w 1844649"/>
                <a:gd name="connsiteY6" fmla="*/ 24329 h 329325"/>
                <a:gd name="connsiteX0" fmla="*/ 814746 w 1849844"/>
                <a:gd name="connsiteY0" fmla="*/ 111 h 329325"/>
                <a:gd name="connsiteX1" fmla="*/ 1661654 w 1849844"/>
                <a:gd name="connsiteY1" fmla="*/ 64464 h 329325"/>
                <a:gd name="connsiteX2" fmla="*/ 1805889 w 1849844"/>
                <a:gd name="connsiteY2" fmla="*/ 217652 h 329325"/>
                <a:gd name="connsiteX3" fmla="*/ 1064573 w 1849844"/>
                <a:gd name="connsiteY3" fmla="*/ 328047 h 329325"/>
                <a:gd name="connsiteX4" fmla="*/ 185551 w 1849844"/>
                <a:gd name="connsiteY4" fmla="*/ 267606 h 329325"/>
                <a:gd name="connsiteX5" fmla="*/ 48936 w 1849844"/>
                <a:gd name="connsiteY5" fmla="*/ 117833 h 329325"/>
                <a:gd name="connsiteX6" fmla="*/ 815290 w 1849844"/>
                <a:gd name="connsiteY6" fmla="*/ 24329 h 329325"/>
                <a:gd name="connsiteX0" fmla="*/ 821714 w 1856812"/>
                <a:gd name="connsiteY0" fmla="*/ 111 h 329348"/>
                <a:gd name="connsiteX1" fmla="*/ 1668622 w 1856812"/>
                <a:gd name="connsiteY1" fmla="*/ 64464 h 329348"/>
                <a:gd name="connsiteX2" fmla="*/ 1812857 w 1856812"/>
                <a:gd name="connsiteY2" fmla="*/ 217652 h 329348"/>
                <a:gd name="connsiteX3" fmla="*/ 1071541 w 1856812"/>
                <a:gd name="connsiteY3" fmla="*/ 328047 h 329348"/>
                <a:gd name="connsiteX4" fmla="*/ 192519 w 1856812"/>
                <a:gd name="connsiteY4" fmla="*/ 267606 h 329348"/>
                <a:gd name="connsiteX5" fmla="*/ 47196 w 1856812"/>
                <a:gd name="connsiteY5" fmla="*/ 113259 h 329348"/>
                <a:gd name="connsiteX6" fmla="*/ 822258 w 1856812"/>
                <a:gd name="connsiteY6" fmla="*/ 24329 h 329348"/>
                <a:gd name="connsiteX0" fmla="*/ 821714 w 1856812"/>
                <a:gd name="connsiteY0" fmla="*/ 111 h 327124"/>
                <a:gd name="connsiteX1" fmla="*/ 1668622 w 1856812"/>
                <a:gd name="connsiteY1" fmla="*/ 64464 h 327124"/>
                <a:gd name="connsiteX2" fmla="*/ 1812857 w 1856812"/>
                <a:gd name="connsiteY2" fmla="*/ 217652 h 327124"/>
                <a:gd name="connsiteX3" fmla="*/ 1071541 w 1856812"/>
                <a:gd name="connsiteY3" fmla="*/ 325760 h 327124"/>
                <a:gd name="connsiteX4" fmla="*/ 192519 w 1856812"/>
                <a:gd name="connsiteY4" fmla="*/ 267606 h 327124"/>
                <a:gd name="connsiteX5" fmla="*/ 47196 w 1856812"/>
                <a:gd name="connsiteY5" fmla="*/ 113259 h 327124"/>
                <a:gd name="connsiteX6" fmla="*/ 822258 w 1856812"/>
                <a:gd name="connsiteY6" fmla="*/ 24329 h 327124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24329 h 326565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17468 h 326565"/>
                <a:gd name="connsiteX0" fmla="*/ 807886 w 1842984"/>
                <a:gd name="connsiteY0" fmla="*/ 111 h 326591"/>
                <a:gd name="connsiteX1" fmla="*/ 1654794 w 1842984"/>
                <a:gd name="connsiteY1" fmla="*/ 64464 h 326591"/>
                <a:gd name="connsiteX2" fmla="*/ 1799029 w 1842984"/>
                <a:gd name="connsiteY2" fmla="*/ 217652 h 326591"/>
                <a:gd name="connsiteX3" fmla="*/ 1057713 w 1842984"/>
                <a:gd name="connsiteY3" fmla="*/ 325760 h 326591"/>
                <a:gd name="connsiteX4" fmla="*/ 178691 w 1842984"/>
                <a:gd name="connsiteY4" fmla="*/ 267606 h 326591"/>
                <a:gd name="connsiteX5" fmla="*/ 50785 w 1842984"/>
                <a:gd name="connsiteY5" fmla="*/ 106398 h 326591"/>
                <a:gd name="connsiteX6" fmla="*/ 808430 w 1842984"/>
                <a:gd name="connsiteY6" fmla="*/ 17468 h 326591"/>
                <a:gd name="connsiteX0" fmla="*/ 807886 w 1842984"/>
                <a:gd name="connsiteY0" fmla="*/ 111 h 331081"/>
                <a:gd name="connsiteX1" fmla="*/ 1654794 w 1842984"/>
                <a:gd name="connsiteY1" fmla="*/ 64464 h 331081"/>
                <a:gd name="connsiteX2" fmla="*/ 1799029 w 1842984"/>
                <a:gd name="connsiteY2" fmla="*/ 217652 h 331081"/>
                <a:gd name="connsiteX3" fmla="*/ 1057713 w 1842984"/>
                <a:gd name="connsiteY3" fmla="*/ 330334 h 331081"/>
                <a:gd name="connsiteX4" fmla="*/ 178691 w 1842984"/>
                <a:gd name="connsiteY4" fmla="*/ 267606 h 331081"/>
                <a:gd name="connsiteX5" fmla="*/ 50785 w 1842984"/>
                <a:gd name="connsiteY5" fmla="*/ 106398 h 331081"/>
                <a:gd name="connsiteX6" fmla="*/ 808430 w 1842984"/>
                <a:gd name="connsiteY6" fmla="*/ 17468 h 331081"/>
                <a:gd name="connsiteX0" fmla="*/ 807886 w 1842984"/>
                <a:gd name="connsiteY0" fmla="*/ 111 h 331975"/>
                <a:gd name="connsiteX1" fmla="*/ 1654794 w 1842984"/>
                <a:gd name="connsiteY1" fmla="*/ 64464 h 331975"/>
                <a:gd name="connsiteX2" fmla="*/ 1799029 w 1842984"/>
                <a:gd name="connsiteY2" fmla="*/ 217652 h 331975"/>
                <a:gd name="connsiteX3" fmla="*/ 1057713 w 1842984"/>
                <a:gd name="connsiteY3" fmla="*/ 330334 h 331975"/>
                <a:gd name="connsiteX4" fmla="*/ 178691 w 1842984"/>
                <a:gd name="connsiteY4" fmla="*/ 272180 h 331975"/>
                <a:gd name="connsiteX5" fmla="*/ 50785 w 1842984"/>
                <a:gd name="connsiteY5" fmla="*/ 106398 h 331975"/>
                <a:gd name="connsiteX6" fmla="*/ 808430 w 1842984"/>
                <a:gd name="connsiteY6" fmla="*/ 17468 h 331975"/>
                <a:gd name="connsiteX0" fmla="*/ 807886 w 1835963"/>
                <a:gd name="connsiteY0" fmla="*/ 123 h 331107"/>
                <a:gd name="connsiteX1" fmla="*/ 1654794 w 1835963"/>
                <a:gd name="connsiteY1" fmla="*/ 64476 h 331107"/>
                <a:gd name="connsiteX2" fmla="*/ 1790320 w 1835963"/>
                <a:gd name="connsiteY2" fmla="*/ 238247 h 331107"/>
                <a:gd name="connsiteX3" fmla="*/ 1057713 w 1835963"/>
                <a:gd name="connsiteY3" fmla="*/ 330346 h 331107"/>
                <a:gd name="connsiteX4" fmla="*/ 178691 w 1835963"/>
                <a:gd name="connsiteY4" fmla="*/ 272192 h 331107"/>
                <a:gd name="connsiteX5" fmla="*/ 50785 w 1835963"/>
                <a:gd name="connsiteY5" fmla="*/ 106410 h 331107"/>
                <a:gd name="connsiteX6" fmla="*/ 808430 w 1835963"/>
                <a:gd name="connsiteY6" fmla="*/ 17480 h 331107"/>
                <a:gd name="connsiteX0" fmla="*/ 807886 w 1842984"/>
                <a:gd name="connsiteY0" fmla="*/ 121 h 331283"/>
                <a:gd name="connsiteX1" fmla="*/ 1654794 w 1842984"/>
                <a:gd name="connsiteY1" fmla="*/ 64474 h 331283"/>
                <a:gd name="connsiteX2" fmla="*/ 1799029 w 1842984"/>
                <a:gd name="connsiteY2" fmla="*/ 233671 h 331283"/>
                <a:gd name="connsiteX3" fmla="*/ 1057713 w 1842984"/>
                <a:gd name="connsiteY3" fmla="*/ 330344 h 331283"/>
                <a:gd name="connsiteX4" fmla="*/ 178691 w 1842984"/>
                <a:gd name="connsiteY4" fmla="*/ 272190 h 331283"/>
                <a:gd name="connsiteX5" fmla="*/ 50785 w 1842984"/>
                <a:gd name="connsiteY5" fmla="*/ 106408 h 331283"/>
                <a:gd name="connsiteX6" fmla="*/ 808430 w 1842984"/>
                <a:gd name="connsiteY6" fmla="*/ 17478 h 331283"/>
                <a:gd name="connsiteX0" fmla="*/ 810351 w 1845449"/>
                <a:gd name="connsiteY0" fmla="*/ 121 h 331283"/>
                <a:gd name="connsiteX1" fmla="*/ 1657259 w 1845449"/>
                <a:gd name="connsiteY1" fmla="*/ 64474 h 331283"/>
                <a:gd name="connsiteX2" fmla="*/ 1801494 w 1845449"/>
                <a:gd name="connsiteY2" fmla="*/ 233671 h 331283"/>
                <a:gd name="connsiteX3" fmla="*/ 1060178 w 1845449"/>
                <a:gd name="connsiteY3" fmla="*/ 330344 h 331283"/>
                <a:gd name="connsiteX4" fmla="*/ 181156 w 1845449"/>
                <a:gd name="connsiteY4" fmla="*/ 272190 h 331283"/>
                <a:gd name="connsiteX5" fmla="*/ 53250 w 1845449"/>
                <a:gd name="connsiteY5" fmla="*/ 106408 h 331283"/>
                <a:gd name="connsiteX6" fmla="*/ 844188 w 1845449"/>
                <a:gd name="connsiteY6" fmla="*/ 16446 h 33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5449" h="331283">
                  <a:moveTo>
                    <a:pt x="810351" y="121"/>
                  </a:moveTo>
                  <a:cubicBezTo>
                    <a:pt x="1173934" y="-2056"/>
                    <a:pt x="1492069" y="25549"/>
                    <a:pt x="1657259" y="64474"/>
                  </a:cubicBezTo>
                  <a:cubicBezTo>
                    <a:pt x="1822449" y="103399"/>
                    <a:pt x="1901008" y="189359"/>
                    <a:pt x="1801494" y="233671"/>
                  </a:cubicBezTo>
                  <a:cubicBezTo>
                    <a:pt x="1701980" y="277983"/>
                    <a:pt x="1330234" y="323924"/>
                    <a:pt x="1060178" y="330344"/>
                  </a:cubicBezTo>
                  <a:cubicBezTo>
                    <a:pt x="790122" y="336764"/>
                    <a:pt x="348977" y="309513"/>
                    <a:pt x="181156" y="272190"/>
                  </a:cubicBezTo>
                  <a:cubicBezTo>
                    <a:pt x="13335" y="234867"/>
                    <a:pt x="-57255" y="149032"/>
                    <a:pt x="53250" y="106408"/>
                  </a:cubicBezTo>
                  <a:cubicBezTo>
                    <a:pt x="163755" y="63784"/>
                    <a:pt x="473348" y="21526"/>
                    <a:pt x="844188" y="1644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3" name="Freeform 52"/>
            <p:cNvSpPr/>
            <p:nvPr/>
          </p:nvSpPr>
          <p:spPr bwMode="auto">
            <a:xfrm flipV="1">
              <a:off x="5664200" y="2568575"/>
              <a:ext cx="1238250" cy="773113"/>
            </a:xfrm>
            <a:custGeom>
              <a:avLst/>
              <a:gdLst>
                <a:gd name="connsiteX0" fmla="*/ 754320 w 2039564"/>
                <a:gd name="connsiteY0" fmla="*/ 998 h 526375"/>
                <a:gd name="connsiteX1" fmla="*/ 1694846 w 2039564"/>
                <a:gd name="connsiteY1" fmla="*/ 35833 h 526375"/>
                <a:gd name="connsiteX2" fmla="*/ 2034480 w 2039564"/>
                <a:gd name="connsiteY2" fmla="*/ 236130 h 526375"/>
                <a:gd name="connsiteX3" fmla="*/ 1477131 w 2039564"/>
                <a:gd name="connsiteY3" fmla="*/ 479970 h 526375"/>
                <a:gd name="connsiteX4" fmla="*/ 127303 w 2039564"/>
                <a:gd name="connsiteY4" fmla="*/ 497387 h 526375"/>
                <a:gd name="connsiteX5" fmla="*/ 162137 w 2039564"/>
                <a:gd name="connsiteY5" fmla="*/ 166461 h 526375"/>
                <a:gd name="connsiteX6" fmla="*/ 1059120 w 2039564"/>
                <a:gd name="connsiteY6" fmla="*/ 88084 h 526375"/>
                <a:gd name="connsiteX0" fmla="*/ 739240 w 2024484"/>
                <a:gd name="connsiteY0" fmla="*/ 998 h 485057"/>
                <a:gd name="connsiteX1" fmla="*/ 1679766 w 2024484"/>
                <a:gd name="connsiteY1" fmla="*/ 35833 h 485057"/>
                <a:gd name="connsiteX2" fmla="*/ 2019400 w 2024484"/>
                <a:gd name="connsiteY2" fmla="*/ 236130 h 485057"/>
                <a:gd name="connsiteX3" fmla="*/ 1462051 w 2024484"/>
                <a:gd name="connsiteY3" fmla="*/ 479970 h 485057"/>
                <a:gd name="connsiteX4" fmla="*/ 135083 w 2024484"/>
                <a:gd name="connsiteY4" fmla="*/ 383087 h 485057"/>
                <a:gd name="connsiteX5" fmla="*/ 147057 w 2024484"/>
                <a:gd name="connsiteY5" fmla="*/ 166461 h 485057"/>
                <a:gd name="connsiteX6" fmla="*/ 1044040 w 2024484"/>
                <a:gd name="connsiteY6" fmla="*/ 88084 h 485057"/>
                <a:gd name="connsiteX0" fmla="*/ 742927 w 2026250"/>
                <a:gd name="connsiteY0" fmla="*/ 998 h 424032"/>
                <a:gd name="connsiteX1" fmla="*/ 1683453 w 2026250"/>
                <a:gd name="connsiteY1" fmla="*/ 35833 h 424032"/>
                <a:gd name="connsiteX2" fmla="*/ 2023087 w 2026250"/>
                <a:gd name="connsiteY2" fmla="*/ 236130 h 424032"/>
                <a:gd name="connsiteX3" fmla="*/ 1519078 w 2026250"/>
                <a:gd name="connsiteY3" fmla="*/ 411390 h 424032"/>
                <a:gd name="connsiteX4" fmla="*/ 138770 w 2026250"/>
                <a:gd name="connsiteY4" fmla="*/ 383087 h 424032"/>
                <a:gd name="connsiteX5" fmla="*/ 150744 w 2026250"/>
                <a:gd name="connsiteY5" fmla="*/ 166461 h 424032"/>
                <a:gd name="connsiteX6" fmla="*/ 1047727 w 2026250"/>
                <a:gd name="connsiteY6" fmla="*/ 88084 h 424032"/>
                <a:gd name="connsiteX0" fmla="*/ 742927 w 2026446"/>
                <a:gd name="connsiteY0" fmla="*/ 135 h 423169"/>
                <a:gd name="connsiteX1" fmla="*/ 1687263 w 2026446"/>
                <a:gd name="connsiteY1" fmla="*/ 61640 h 423169"/>
                <a:gd name="connsiteX2" fmla="*/ 2023087 w 2026446"/>
                <a:gd name="connsiteY2" fmla="*/ 235267 h 423169"/>
                <a:gd name="connsiteX3" fmla="*/ 1519078 w 2026446"/>
                <a:gd name="connsiteY3" fmla="*/ 410527 h 423169"/>
                <a:gd name="connsiteX4" fmla="*/ 138770 w 2026446"/>
                <a:gd name="connsiteY4" fmla="*/ 382224 h 423169"/>
                <a:gd name="connsiteX5" fmla="*/ 150744 w 2026446"/>
                <a:gd name="connsiteY5" fmla="*/ 165598 h 423169"/>
                <a:gd name="connsiteX6" fmla="*/ 1047727 w 2026446"/>
                <a:gd name="connsiteY6" fmla="*/ 87221 h 423169"/>
                <a:gd name="connsiteX0" fmla="*/ 1005817 w 2025802"/>
                <a:gd name="connsiteY0" fmla="*/ 135 h 423169"/>
                <a:gd name="connsiteX1" fmla="*/ 1687263 w 2025802"/>
                <a:gd name="connsiteY1" fmla="*/ 61640 h 423169"/>
                <a:gd name="connsiteX2" fmla="*/ 2023087 w 2025802"/>
                <a:gd name="connsiteY2" fmla="*/ 235267 h 423169"/>
                <a:gd name="connsiteX3" fmla="*/ 1519078 w 2025802"/>
                <a:gd name="connsiteY3" fmla="*/ 410527 h 423169"/>
                <a:gd name="connsiteX4" fmla="*/ 138770 w 2025802"/>
                <a:gd name="connsiteY4" fmla="*/ 382224 h 423169"/>
                <a:gd name="connsiteX5" fmla="*/ 150744 w 2025802"/>
                <a:gd name="connsiteY5" fmla="*/ 165598 h 423169"/>
                <a:gd name="connsiteX6" fmla="*/ 1047727 w 2025802"/>
                <a:gd name="connsiteY6" fmla="*/ 87221 h 423169"/>
                <a:gd name="connsiteX0" fmla="*/ 1004190 w 2024175"/>
                <a:gd name="connsiteY0" fmla="*/ 135 h 423169"/>
                <a:gd name="connsiteX1" fmla="*/ 1685636 w 2024175"/>
                <a:gd name="connsiteY1" fmla="*/ 61640 h 423169"/>
                <a:gd name="connsiteX2" fmla="*/ 2021460 w 2024175"/>
                <a:gd name="connsiteY2" fmla="*/ 235267 h 423169"/>
                <a:gd name="connsiteX3" fmla="*/ 1517451 w 2024175"/>
                <a:gd name="connsiteY3" fmla="*/ 410527 h 423169"/>
                <a:gd name="connsiteX4" fmla="*/ 137143 w 2024175"/>
                <a:gd name="connsiteY4" fmla="*/ 382224 h 423169"/>
                <a:gd name="connsiteX5" fmla="*/ 149117 w 2024175"/>
                <a:gd name="connsiteY5" fmla="*/ 165598 h 423169"/>
                <a:gd name="connsiteX6" fmla="*/ 1015620 w 2024175"/>
                <a:gd name="connsiteY6" fmla="*/ 64361 h 423169"/>
                <a:gd name="connsiteX0" fmla="*/ 1006580 w 2025656"/>
                <a:gd name="connsiteY0" fmla="*/ 135 h 400742"/>
                <a:gd name="connsiteX1" fmla="*/ 1688026 w 2025656"/>
                <a:gd name="connsiteY1" fmla="*/ 61640 h 400742"/>
                <a:gd name="connsiteX2" fmla="*/ 2023850 w 2025656"/>
                <a:gd name="connsiteY2" fmla="*/ 235267 h 400742"/>
                <a:gd name="connsiteX3" fmla="*/ 1554131 w 2025656"/>
                <a:gd name="connsiteY3" fmla="*/ 372427 h 400742"/>
                <a:gd name="connsiteX4" fmla="*/ 139533 w 2025656"/>
                <a:gd name="connsiteY4" fmla="*/ 382224 h 400742"/>
                <a:gd name="connsiteX5" fmla="*/ 151507 w 2025656"/>
                <a:gd name="connsiteY5" fmla="*/ 165598 h 400742"/>
                <a:gd name="connsiteX6" fmla="*/ 1018010 w 2025656"/>
                <a:gd name="connsiteY6" fmla="*/ 64361 h 400742"/>
                <a:gd name="connsiteX0" fmla="*/ 1006580 w 2025656"/>
                <a:gd name="connsiteY0" fmla="*/ 114 h 402171"/>
                <a:gd name="connsiteX1" fmla="*/ 1688026 w 2025656"/>
                <a:gd name="connsiteY1" fmla="*/ 61619 h 402171"/>
                <a:gd name="connsiteX2" fmla="*/ 2023850 w 2025656"/>
                <a:gd name="connsiteY2" fmla="*/ 204766 h 402171"/>
                <a:gd name="connsiteX3" fmla="*/ 1554131 w 2025656"/>
                <a:gd name="connsiteY3" fmla="*/ 372406 h 402171"/>
                <a:gd name="connsiteX4" fmla="*/ 139533 w 2025656"/>
                <a:gd name="connsiteY4" fmla="*/ 382203 h 402171"/>
                <a:gd name="connsiteX5" fmla="*/ 151507 w 2025656"/>
                <a:gd name="connsiteY5" fmla="*/ 165577 h 402171"/>
                <a:gd name="connsiteX6" fmla="*/ 1018010 w 2025656"/>
                <a:gd name="connsiteY6" fmla="*/ 64340 h 402171"/>
                <a:gd name="connsiteX0" fmla="*/ 1007386 w 2026462"/>
                <a:gd name="connsiteY0" fmla="*/ 114 h 402171"/>
                <a:gd name="connsiteX1" fmla="*/ 1688832 w 2026462"/>
                <a:gd name="connsiteY1" fmla="*/ 61619 h 402171"/>
                <a:gd name="connsiteX2" fmla="*/ 2024656 w 2026462"/>
                <a:gd name="connsiteY2" fmla="*/ 204766 h 402171"/>
                <a:gd name="connsiteX3" fmla="*/ 1554937 w 2026462"/>
                <a:gd name="connsiteY3" fmla="*/ 372406 h 402171"/>
                <a:gd name="connsiteX4" fmla="*/ 140339 w 2026462"/>
                <a:gd name="connsiteY4" fmla="*/ 382203 h 402171"/>
                <a:gd name="connsiteX5" fmla="*/ 152313 w 2026462"/>
                <a:gd name="connsiteY5" fmla="*/ 165577 h 402171"/>
                <a:gd name="connsiteX6" fmla="*/ 1034056 w 2026462"/>
                <a:gd name="connsiteY6" fmla="*/ 117680 h 402171"/>
                <a:gd name="connsiteX0" fmla="*/ 1005612 w 2024688"/>
                <a:gd name="connsiteY0" fmla="*/ 114 h 398398"/>
                <a:gd name="connsiteX1" fmla="*/ 1687058 w 2024688"/>
                <a:gd name="connsiteY1" fmla="*/ 61619 h 398398"/>
                <a:gd name="connsiteX2" fmla="*/ 2022882 w 2024688"/>
                <a:gd name="connsiteY2" fmla="*/ 204766 h 398398"/>
                <a:gd name="connsiteX3" fmla="*/ 1553163 w 2024688"/>
                <a:gd name="connsiteY3" fmla="*/ 372406 h 398398"/>
                <a:gd name="connsiteX4" fmla="*/ 138565 w 2024688"/>
                <a:gd name="connsiteY4" fmla="*/ 382203 h 398398"/>
                <a:gd name="connsiteX5" fmla="*/ 154349 w 2024688"/>
                <a:gd name="connsiteY5" fmla="*/ 218917 h 398398"/>
                <a:gd name="connsiteX6" fmla="*/ 1032282 w 2024688"/>
                <a:gd name="connsiteY6" fmla="*/ 117680 h 398398"/>
                <a:gd name="connsiteX0" fmla="*/ 908606 w 1927682"/>
                <a:gd name="connsiteY0" fmla="*/ 114 h 389682"/>
                <a:gd name="connsiteX1" fmla="*/ 1590052 w 1927682"/>
                <a:gd name="connsiteY1" fmla="*/ 61619 h 389682"/>
                <a:gd name="connsiteX2" fmla="*/ 1925876 w 1927682"/>
                <a:gd name="connsiteY2" fmla="*/ 204766 h 389682"/>
                <a:gd name="connsiteX3" fmla="*/ 1456157 w 1927682"/>
                <a:gd name="connsiteY3" fmla="*/ 372406 h 389682"/>
                <a:gd name="connsiteX4" fmla="*/ 235869 w 1927682"/>
                <a:gd name="connsiteY4" fmla="*/ 366963 h 389682"/>
                <a:gd name="connsiteX5" fmla="*/ 57343 w 1927682"/>
                <a:gd name="connsiteY5" fmla="*/ 218917 h 389682"/>
                <a:gd name="connsiteX6" fmla="*/ 935276 w 1927682"/>
                <a:gd name="connsiteY6" fmla="*/ 117680 h 389682"/>
                <a:gd name="connsiteX0" fmla="*/ 908331 w 1927596"/>
                <a:gd name="connsiteY0" fmla="*/ 114 h 374681"/>
                <a:gd name="connsiteX1" fmla="*/ 1589777 w 1927596"/>
                <a:gd name="connsiteY1" fmla="*/ 61619 h 374681"/>
                <a:gd name="connsiteX2" fmla="*/ 1925601 w 1927596"/>
                <a:gd name="connsiteY2" fmla="*/ 204766 h 374681"/>
                <a:gd name="connsiteX3" fmla="*/ 1448262 w 1927596"/>
                <a:gd name="connsiteY3" fmla="*/ 338116 h 374681"/>
                <a:gd name="connsiteX4" fmla="*/ 235594 w 1927596"/>
                <a:gd name="connsiteY4" fmla="*/ 366963 h 374681"/>
                <a:gd name="connsiteX5" fmla="*/ 57068 w 1927596"/>
                <a:gd name="connsiteY5" fmla="*/ 218917 h 374681"/>
                <a:gd name="connsiteX6" fmla="*/ 935001 w 1927596"/>
                <a:gd name="connsiteY6" fmla="*/ 117680 h 374681"/>
                <a:gd name="connsiteX0" fmla="*/ 908331 w 1859749"/>
                <a:gd name="connsiteY0" fmla="*/ 102 h 375318"/>
                <a:gd name="connsiteX1" fmla="*/ 1589777 w 1859749"/>
                <a:gd name="connsiteY1" fmla="*/ 61607 h 375318"/>
                <a:gd name="connsiteX2" fmla="*/ 1857021 w 1859749"/>
                <a:gd name="connsiteY2" fmla="*/ 181894 h 375318"/>
                <a:gd name="connsiteX3" fmla="*/ 1448262 w 1859749"/>
                <a:gd name="connsiteY3" fmla="*/ 338104 h 375318"/>
                <a:gd name="connsiteX4" fmla="*/ 235594 w 1859749"/>
                <a:gd name="connsiteY4" fmla="*/ 366951 h 375318"/>
                <a:gd name="connsiteX5" fmla="*/ 57068 w 1859749"/>
                <a:gd name="connsiteY5" fmla="*/ 218905 h 375318"/>
                <a:gd name="connsiteX6" fmla="*/ 935001 w 1859749"/>
                <a:gd name="connsiteY6" fmla="*/ 117668 h 375318"/>
                <a:gd name="connsiteX0" fmla="*/ 908331 w 1867263"/>
                <a:gd name="connsiteY0" fmla="*/ 120 h 374389"/>
                <a:gd name="connsiteX1" fmla="*/ 1589777 w 1867263"/>
                <a:gd name="connsiteY1" fmla="*/ 61625 h 374389"/>
                <a:gd name="connsiteX2" fmla="*/ 1864641 w 1867263"/>
                <a:gd name="connsiteY2" fmla="*/ 216202 h 374389"/>
                <a:gd name="connsiteX3" fmla="*/ 1448262 w 1867263"/>
                <a:gd name="connsiteY3" fmla="*/ 338122 h 374389"/>
                <a:gd name="connsiteX4" fmla="*/ 235594 w 1867263"/>
                <a:gd name="connsiteY4" fmla="*/ 366969 h 374389"/>
                <a:gd name="connsiteX5" fmla="*/ 57068 w 1867263"/>
                <a:gd name="connsiteY5" fmla="*/ 218923 h 374389"/>
                <a:gd name="connsiteX6" fmla="*/ 935001 w 1867263"/>
                <a:gd name="connsiteY6" fmla="*/ 117686 h 374389"/>
                <a:gd name="connsiteX0" fmla="*/ 935925 w 1894857"/>
                <a:gd name="connsiteY0" fmla="*/ 120 h 371968"/>
                <a:gd name="connsiteX1" fmla="*/ 1617371 w 1894857"/>
                <a:gd name="connsiteY1" fmla="*/ 61625 h 371968"/>
                <a:gd name="connsiteX2" fmla="*/ 1892235 w 1894857"/>
                <a:gd name="connsiteY2" fmla="*/ 216202 h 371968"/>
                <a:gd name="connsiteX3" fmla="*/ 1475856 w 1894857"/>
                <a:gd name="connsiteY3" fmla="*/ 338122 h 371968"/>
                <a:gd name="connsiteX4" fmla="*/ 263188 w 1894857"/>
                <a:gd name="connsiteY4" fmla="*/ 366969 h 371968"/>
                <a:gd name="connsiteX5" fmla="*/ 50372 w 1894857"/>
                <a:gd name="connsiteY5" fmla="*/ 253213 h 371968"/>
                <a:gd name="connsiteX6" fmla="*/ 962595 w 1894857"/>
                <a:gd name="connsiteY6" fmla="*/ 117686 h 371968"/>
                <a:gd name="connsiteX0" fmla="*/ 917586 w 1876518"/>
                <a:gd name="connsiteY0" fmla="*/ 120 h 371968"/>
                <a:gd name="connsiteX1" fmla="*/ 1599032 w 1876518"/>
                <a:gd name="connsiteY1" fmla="*/ 61625 h 371968"/>
                <a:gd name="connsiteX2" fmla="*/ 1873896 w 1876518"/>
                <a:gd name="connsiteY2" fmla="*/ 216202 h 371968"/>
                <a:gd name="connsiteX3" fmla="*/ 1457517 w 1876518"/>
                <a:gd name="connsiteY3" fmla="*/ 338122 h 371968"/>
                <a:gd name="connsiteX4" fmla="*/ 244849 w 1876518"/>
                <a:gd name="connsiteY4" fmla="*/ 366969 h 371968"/>
                <a:gd name="connsiteX5" fmla="*/ 32033 w 1876518"/>
                <a:gd name="connsiteY5" fmla="*/ 253213 h 371968"/>
                <a:gd name="connsiteX6" fmla="*/ 944256 w 1876518"/>
                <a:gd name="connsiteY6" fmla="*/ 117686 h 371968"/>
                <a:gd name="connsiteX0" fmla="*/ 858320 w 1817252"/>
                <a:gd name="connsiteY0" fmla="*/ 120 h 374934"/>
                <a:gd name="connsiteX1" fmla="*/ 1539766 w 1817252"/>
                <a:gd name="connsiteY1" fmla="*/ 61625 h 374934"/>
                <a:gd name="connsiteX2" fmla="*/ 1814630 w 1817252"/>
                <a:gd name="connsiteY2" fmla="*/ 216202 h 374934"/>
                <a:gd name="connsiteX3" fmla="*/ 1398251 w 1817252"/>
                <a:gd name="connsiteY3" fmla="*/ 338122 h 374934"/>
                <a:gd name="connsiteX4" fmla="*/ 185583 w 1817252"/>
                <a:gd name="connsiteY4" fmla="*/ 366969 h 374934"/>
                <a:gd name="connsiteX5" fmla="*/ 48967 w 1817252"/>
                <a:gd name="connsiteY5" fmla="*/ 211303 h 374934"/>
                <a:gd name="connsiteX6" fmla="*/ 884990 w 1817252"/>
                <a:gd name="connsiteY6" fmla="*/ 117686 h 374934"/>
                <a:gd name="connsiteX0" fmla="*/ 886699 w 1845631"/>
                <a:gd name="connsiteY0" fmla="*/ 120 h 374934"/>
                <a:gd name="connsiteX1" fmla="*/ 1568145 w 1845631"/>
                <a:gd name="connsiteY1" fmla="*/ 61625 h 374934"/>
                <a:gd name="connsiteX2" fmla="*/ 1843009 w 1845631"/>
                <a:gd name="connsiteY2" fmla="*/ 216202 h 374934"/>
                <a:gd name="connsiteX3" fmla="*/ 1426630 w 1845631"/>
                <a:gd name="connsiteY3" fmla="*/ 338122 h 374934"/>
                <a:gd name="connsiteX4" fmla="*/ 213962 w 1845631"/>
                <a:gd name="connsiteY4" fmla="*/ 366969 h 374934"/>
                <a:gd name="connsiteX5" fmla="*/ 77346 w 1845631"/>
                <a:gd name="connsiteY5" fmla="*/ 211303 h 374934"/>
                <a:gd name="connsiteX6" fmla="*/ 913369 w 1845631"/>
                <a:gd name="connsiteY6" fmla="*/ 117686 h 374934"/>
                <a:gd name="connsiteX0" fmla="*/ 886699 w 1867079"/>
                <a:gd name="connsiteY0" fmla="*/ 120 h 374934"/>
                <a:gd name="connsiteX1" fmla="*/ 1568145 w 1867079"/>
                <a:gd name="connsiteY1" fmla="*/ 61625 h 374934"/>
                <a:gd name="connsiteX2" fmla="*/ 1843009 w 1867079"/>
                <a:gd name="connsiteY2" fmla="*/ 216202 h 374934"/>
                <a:gd name="connsiteX3" fmla="*/ 1426630 w 1867079"/>
                <a:gd name="connsiteY3" fmla="*/ 338122 h 374934"/>
                <a:gd name="connsiteX4" fmla="*/ 213962 w 1867079"/>
                <a:gd name="connsiteY4" fmla="*/ 366969 h 374934"/>
                <a:gd name="connsiteX5" fmla="*/ 77346 w 1867079"/>
                <a:gd name="connsiteY5" fmla="*/ 211303 h 374934"/>
                <a:gd name="connsiteX6" fmla="*/ 913369 w 1867079"/>
                <a:gd name="connsiteY6" fmla="*/ 117686 h 374934"/>
                <a:gd name="connsiteX0" fmla="*/ 886699 w 1896146"/>
                <a:gd name="connsiteY0" fmla="*/ 120 h 374934"/>
                <a:gd name="connsiteX1" fmla="*/ 1568145 w 1896146"/>
                <a:gd name="connsiteY1" fmla="*/ 61625 h 374934"/>
                <a:gd name="connsiteX2" fmla="*/ 1843009 w 1896146"/>
                <a:gd name="connsiteY2" fmla="*/ 216202 h 374934"/>
                <a:gd name="connsiteX3" fmla="*/ 1426630 w 1896146"/>
                <a:gd name="connsiteY3" fmla="*/ 338122 h 374934"/>
                <a:gd name="connsiteX4" fmla="*/ 213962 w 1896146"/>
                <a:gd name="connsiteY4" fmla="*/ 366969 h 374934"/>
                <a:gd name="connsiteX5" fmla="*/ 77346 w 1896146"/>
                <a:gd name="connsiteY5" fmla="*/ 211303 h 374934"/>
                <a:gd name="connsiteX6" fmla="*/ 913369 w 1896146"/>
                <a:gd name="connsiteY6" fmla="*/ 117686 h 374934"/>
                <a:gd name="connsiteX0" fmla="*/ 886699 w 1896146"/>
                <a:gd name="connsiteY0" fmla="*/ 120 h 379791"/>
                <a:gd name="connsiteX1" fmla="*/ 1568145 w 1896146"/>
                <a:gd name="connsiteY1" fmla="*/ 61625 h 379791"/>
                <a:gd name="connsiteX2" fmla="*/ 1843009 w 1896146"/>
                <a:gd name="connsiteY2" fmla="*/ 216202 h 379791"/>
                <a:gd name="connsiteX3" fmla="*/ 1426630 w 1896146"/>
                <a:gd name="connsiteY3" fmla="*/ 338122 h 379791"/>
                <a:gd name="connsiteX4" fmla="*/ 213962 w 1896146"/>
                <a:gd name="connsiteY4" fmla="*/ 366969 h 379791"/>
                <a:gd name="connsiteX5" fmla="*/ 77346 w 1896146"/>
                <a:gd name="connsiteY5" fmla="*/ 211303 h 379791"/>
                <a:gd name="connsiteX6" fmla="*/ 913369 w 1896146"/>
                <a:gd name="connsiteY6" fmla="*/ 117686 h 379791"/>
                <a:gd name="connsiteX0" fmla="*/ 886699 w 1891602"/>
                <a:gd name="connsiteY0" fmla="*/ 120 h 379791"/>
                <a:gd name="connsiteX1" fmla="*/ 1568145 w 1891602"/>
                <a:gd name="connsiteY1" fmla="*/ 61625 h 379791"/>
                <a:gd name="connsiteX2" fmla="*/ 1843009 w 1891602"/>
                <a:gd name="connsiteY2" fmla="*/ 216202 h 379791"/>
                <a:gd name="connsiteX3" fmla="*/ 1426630 w 1891602"/>
                <a:gd name="connsiteY3" fmla="*/ 338122 h 379791"/>
                <a:gd name="connsiteX4" fmla="*/ 213962 w 1891602"/>
                <a:gd name="connsiteY4" fmla="*/ 366969 h 379791"/>
                <a:gd name="connsiteX5" fmla="*/ 77346 w 1891602"/>
                <a:gd name="connsiteY5" fmla="*/ 211303 h 379791"/>
                <a:gd name="connsiteX6" fmla="*/ 913369 w 1891602"/>
                <a:gd name="connsiteY6" fmla="*/ 117686 h 379791"/>
                <a:gd name="connsiteX0" fmla="*/ 886699 w 1861777"/>
                <a:gd name="connsiteY0" fmla="*/ 120 h 379791"/>
                <a:gd name="connsiteX1" fmla="*/ 1568145 w 1861777"/>
                <a:gd name="connsiteY1" fmla="*/ 61625 h 379791"/>
                <a:gd name="connsiteX2" fmla="*/ 1843009 w 1861777"/>
                <a:gd name="connsiteY2" fmla="*/ 216202 h 379791"/>
                <a:gd name="connsiteX3" fmla="*/ 1426630 w 1861777"/>
                <a:gd name="connsiteY3" fmla="*/ 338122 h 379791"/>
                <a:gd name="connsiteX4" fmla="*/ 213962 w 1861777"/>
                <a:gd name="connsiteY4" fmla="*/ 366969 h 379791"/>
                <a:gd name="connsiteX5" fmla="*/ 77346 w 1861777"/>
                <a:gd name="connsiteY5" fmla="*/ 211303 h 379791"/>
                <a:gd name="connsiteX6" fmla="*/ 913369 w 1861777"/>
                <a:gd name="connsiteY6" fmla="*/ 117686 h 379791"/>
                <a:gd name="connsiteX0" fmla="*/ 886699 w 1847233"/>
                <a:gd name="connsiteY0" fmla="*/ 120 h 379791"/>
                <a:gd name="connsiteX1" fmla="*/ 1568145 w 1847233"/>
                <a:gd name="connsiteY1" fmla="*/ 61625 h 379791"/>
                <a:gd name="connsiteX2" fmla="*/ 1843009 w 1847233"/>
                <a:gd name="connsiteY2" fmla="*/ 216202 h 379791"/>
                <a:gd name="connsiteX3" fmla="*/ 1426630 w 1847233"/>
                <a:gd name="connsiteY3" fmla="*/ 338122 h 379791"/>
                <a:gd name="connsiteX4" fmla="*/ 213962 w 1847233"/>
                <a:gd name="connsiteY4" fmla="*/ 366969 h 379791"/>
                <a:gd name="connsiteX5" fmla="*/ 77346 w 1847233"/>
                <a:gd name="connsiteY5" fmla="*/ 211303 h 379791"/>
                <a:gd name="connsiteX6" fmla="*/ 913369 w 1847233"/>
                <a:gd name="connsiteY6" fmla="*/ 117686 h 379791"/>
                <a:gd name="connsiteX0" fmla="*/ 888880 w 1846413"/>
                <a:gd name="connsiteY0" fmla="*/ 120 h 381393"/>
                <a:gd name="connsiteX1" fmla="*/ 1570326 w 1846413"/>
                <a:gd name="connsiteY1" fmla="*/ 61625 h 381393"/>
                <a:gd name="connsiteX2" fmla="*/ 1845190 w 1846413"/>
                <a:gd name="connsiteY2" fmla="*/ 216202 h 381393"/>
                <a:gd name="connsiteX3" fmla="*/ 1478341 w 1846413"/>
                <a:gd name="connsiteY3" fmla="*/ 341932 h 381393"/>
                <a:gd name="connsiteX4" fmla="*/ 216143 w 1846413"/>
                <a:gd name="connsiteY4" fmla="*/ 366969 h 381393"/>
                <a:gd name="connsiteX5" fmla="*/ 79527 w 1846413"/>
                <a:gd name="connsiteY5" fmla="*/ 211303 h 381393"/>
                <a:gd name="connsiteX6" fmla="*/ 915550 w 1846413"/>
                <a:gd name="connsiteY6" fmla="*/ 117686 h 381393"/>
                <a:gd name="connsiteX0" fmla="*/ 826877 w 1784410"/>
                <a:gd name="connsiteY0" fmla="*/ 120 h 387444"/>
                <a:gd name="connsiteX1" fmla="*/ 1508323 w 1784410"/>
                <a:gd name="connsiteY1" fmla="*/ 61625 h 387444"/>
                <a:gd name="connsiteX2" fmla="*/ 1783187 w 1784410"/>
                <a:gd name="connsiteY2" fmla="*/ 216202 h 387444"/>
                <a:gd name="connsiteX3" fmla="*/ 1416338 w 1784410"/>
                <a:gd name="connsiteY3" fmla="*/ 341932 h 387444"/>
                <a:gd name="connsiteX4" fmla="*/ 154140 w 1784410"/>
                <a:gd name="connsiteY4" fmla="*/ 366969 h 387444"/>
                <a:gd name="connsiteX5" fmla="*/ 113318 w 1784410"/>
                <a:gd name="connsiteY5" fmla="*/ 127327 h 387444"/>
                <a:gd name="connsiteX6" fmla="*/ 853547 w 1784410"/>
                <a:gd name="connsiteY6" fmla="*/ 117686 h 387444"/>
                <a:gd name="connsiteX0" fmla="*/ 817346 w 1774879"/>
                <a:gd name="connsiteY0" fmla="*/ 120 h 387444"/>
                <a:gd name="connsiteX1" fmla="*/ 1498792 w 1774879"/>
                <a:gd name="connsiteY1" fmla="*/ 61625 h 387444"/>
                <a:gd name="connsiteX2" fmla="*/ 1773656 w 1774879"/>
                <a:gd name="connsiteY2" fmla="*/ 216202 h 387444"/>
                <a:gd name="connsiteX3" fmla="*/ 1406807 w 1774879"/>
                <a:gd name="connsiteY3" fmla="*/ 341932 h 387444"/>
                <a:gd name="connsiteX4" fmla="*/ 144609 w 1774879"/>
                <a:gd name="connsiteY4" fmla="*/ 366969 h 387444"/>
                <a:gd name="connsiteX5" fmla="*/ 103787 w 1774879"/>
                <a:gd name="connsiteY5" fmla="*/ 127327 h 387444"/>
                <a:gd name="connsiteX6" fmla="*/ 826599 w 1774879"/>
                <a:gd name="connsiteY6" fmla="*/ 45707 h 387444"/>
                <a:gd name="connsiteX0" fmla="*/ 777607 w 1735140"/>
                <a:gd name="connsiteY0" fmla="*/ 120 h 343846"/>
                <a:gd name="connsiteX1" fmla="*/ 1459053 w 1735140"/>
                <a:gd name="connsiteY1" fmla="*/ 61625 h 343846"/>
                <a:gd name="connsiteX2" fmla="*/ 1733917 w 1735140"/>
                <a:gd name="connsiteY2" fmla="*/ 216202 h 343846"/>
                <a:gd name="connsiteX3" fmla="*/ 1367068 w 1735140"/>
                <a:gd name="connsiteY3" fmla="*/ 341932 h 343846"/>
                <a:gd name="connsiteX4" fmla="*/ 183247 w 1735140"/>
                <a:gd name="connsiteY4" fmla="*/ 280594 h 343846"/>
                <a:gd name="connsiteX5" fmla="*/ 64048 w 1735140"/>
                <a:gd name="connsiteY5" fmla="*/ 127327 h 343846"/>
                <a:gd name="connsiteX6" fmla="*/ 786860 w 1735140"/>
                <a:gd name="connsiteY6" fmla="*/ 45707 h 343846"/>
                <a:gd name="connsiteX0" fmla="*/ 777607 w 1735140"/>
                <a:gd name="connsiteY0" fmla="*/ 86 h 343812"/>
                <a:gd name="connsiteX1" fmla="*/ 1459053 w 1735140"/>
                <a:gd name="connsiteY1" fmla="*/ 73588 h 343812"/>
                <a:gd name="connsiteX2" fmla="*/ 1733917 w 1735140"/>
                <a:gd name="connsiteY2" fmla="*/ 216168 h 343812"/>
                <a:gd name="connsiteX3" fmla="*/ 1367068 w 1735140"/>
                <a:gd name="connsiteY3" fmla="*/ 341898 h 343812"/>
                <a:gd name="connsiteX4" fmla="*/ 183247 w 1735140"/>
                <a:gd name="connsiteY4" fmla="*/ 280560 h 343812"/>
                <a:gd name="connsiteX5" fmla="*/ 64048 w 1735140"/>
                <a:gd name="connsiteY5" fmla="*/ 127293 h 343812"/>
                <a:gd name="connsiteX6" fmla="*/ 786860 w 1735140"/>
                <a:gd name="connsiteY6" fmla="*/ 45673 h 343812"/>
                <a:gd name="connsiteX0" fmla="*/ 770433 w 1733482"/>
                <a:gd name="connsiteY0" fmla="*/ 86 h 393283"/>
                <a:gd name="connsiteX1" fmla="*/ 1451879 w 1733482"/>
                <a:gd name="connsiteY1" fmla="*/ 73588 h 393283"/>
                <a:gd name="connsiteX2" fmla="*/ 1726743 w 1733482"/>
                <a:gd name="connsiteY2" fmla="*/ 216168 h 393283"/>
                <a:gd name="connsiteX3" fmla="*/ 1203140 w 1733482"/>
                <a:gd name="connsiteY3" fmla="*/ 392284 h 393283"/>
                <a:gd name="connsiteX4" fmla="*/ 176073 w 1733482"/>
                <a:gd name="connsiteY4" fmla="*/ 280560 h 393283"/>
                <a:gd name="connsiteX5" fmla="*/ 56874 w 1733482"/>
                <a:gd name="connsiteY5" fmla="*/ 127293 h 393283"/>
                <a:gd name="connsiteX6" fmla="*/ 779686 w 1733482"/>
                <a:gd name="connsiteY6" fmla="*/ 45673 h 393283"/>
                <a:gd name="connsiteX0" fmla="*/ 793576 w 1756625"/>
                <a:gd name="connsiteY0" fmla="*/ 86 h 397153"/>
                <a:gd name="connsiteX1" fmla="*/ 1475022 w 1756625"/>
                <a:gd name="connsiteY1" fmla="*/ 73588 h 397153"/>
                <a:gd name="connsiteX2" fmla="*/ 1749886 w 1756625"/>
                <a:gd name="connsiteY2" fmla="*/ 216168 h 397153"/>
                <a:gd name="connsiteX3" fmla="*/ 1226283 w 1756625"/>
                <a:gd name="connsiteY3" fmla="*/ 392284 h 397153"/>
                <a:gd name="connsiteX4" fmla="*/ 146965 w 1756625"/>
                <a:gd name="connsiteY4" fmla="*/ 328546 h 397153"/>
                <a:gd name="connsiteX5" fmla="*/ 80017 w 1756625"/>
                <a:gd name="connsiteY5" fmla="*/ 127293 h 397153"/>
                <a:gd name="connsiteX6" fmla="*/ 802829 w 1756625"/>
                <a:gd name="connsiteY6" fmla="*/ 45673 h 397153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49397"/>
                <a:gd name="connsiteY0" fmla="*/ 86 h 386175"/>
                <a:gd name="connsiteX1" fmla="*/ 1474532 w 1749397"/>
                <a:gd name="connsiteY1" fmla="*/ 73588 h 386175"/>
                <a:gd name="connsiteX2" fmla="*/ 1749396 w 1749397"/>
                <a:gd name="connsiteY2" fmla="*/ 216168 h 386175"/>
                <a:gd name="connsiteX3" fmla="*/ 1217085 w 1749397"/>
                <a:gd name="connsiteY3" fmla="*/ 380288 h 386175"/>
                <a:gd name="connsiteX4" fmla="*/ 146475 w 1749397"/>
                <a:gd name="connsiteY4" fmla="*/ 328546 h 386175"/>
                <a:gd name="connsiteX5" fmla="*/ 79527 w 1749397"/>
                <a:gd name="connsiteY5" fmla="*/ 127293 h 386175"/>
                <a:gd name="connsiteX6" fmla="*/ 802339 w 1749397"/>
                <a:gd name="connsiteY6" fmla="*/ 45673 h 386175"/>
                <a:gd name="connsiteX0" fmla="*/ 793086 w 1758881"/>
                <a:gd name="connsiteY0" fmla="*/ 90 h 386179"/>
                <a:gd name="connsiteX1" fmla="*/ 1500658 w 1758881"/>
                <a:gd name="connsiteY1" fmla="*/ 71192 h 386179"/>
                <a:gd name="connsiteX2" fmla="*/ 1749396 w 1758881"/>
                <a:gd name="connsiteY2" fmla="*/ 216172 h 386179"/>
                <a:gd name="connsiteX3" fmla="*/ 1217085 w 1758881"/>
                <a:gd name="connsiteY3" fmla="*/ 380292 h 386179"/>
                <a:gd name="connsiteX4" fmla="*/ 146475 w 1758881"/>
                <a:gd name="connsiteY4" fmla="*/ 328550 h 386179"/>
                <a:gd name="connsiteX5" fmla="*/ 79527 w 1758881"/>
                <a:gd name="connsiteY5" fmla="*/ 127297 h 386179"/>
                <a:gd name="connsiteX6" fmla="*/ 802339 w 1758881"/>
                <a:gd name="connsiteY6" fmla="*/ 45677 h 386179"/>
                <a:gd name="connsiteX0" fmla="*/ 793576 w 1758930"/>
                <a:gd name="connsiteY0" fmla="*/ 90 h 394934"/>
                <a:gd name="connsiteX1" fmla="*/ 1501148 w 1758930"/>
                <a:gd name="connsiteY1" fmla="*/ 71192 h 394934"/>
                <a:gd name="connsiteX2" fmla="*/ 1749886 w 1758930"/>
                <a:gd name="connsiteY2" fmla="*/ 216172 h 394934"/>
                <a:gd name="connsiteX3" fmla="*/ 1226283 w 1758930"/>
                <a:gd name="connsiteY3" fmla="*/ 389889 h 394934"/>
                <a:gd name="connsiteX4" fmla="*/ 146965 w 1758930"/>
                <a:gd name="connsiteY4" fmla="*/ 328550 h 394934"/>
                <a:gd name="connsiteX5" fmla="*/ 80017 w 1758930"/>
                <a:gd name="connsiteY5" fmla="*/ 127297 h 394934"/>
                <a:gd name="connsiteX6" fmla="*/ 802829 w 1758930"/>
                <a:gd name="connsiteY6" fmla="*/ 45677 h 394934"/>
                <a:gd name="connsiteX0" fmla="*/ 817442 w 1782796"/>
                <a:gd name="connsiteY0" fmla="*/ 90 h 398788"/>
                <a:gd name="connsiteX1" fmla="*/ 1525014 w 1782796"/>
                <a:gd name="connsiteY1" fmla="*/ 71192 h 398788"/>
                <a:gd name="connsiteX2" fmla="*/ 1773752 w 1782796"/>
                <a:gd name="connsiteY2" fmla="*/ 216172 h 398788"/>
                <a:gd name="connsiteX3" fmla="*/ 1250149 w 1782796"/>
                <a:gd name="connsiteY3" fmla="*/ 389889 h 398788"/>
                <a:gd name="connsiteX4" fmla="*/ 127288 w 1782796"/>
                <a:gd name="connsiteY4" fmla="*/ 347745 h 398788"/>
                <a:gd name="connsiteX5" fmla="*/ 103883 w 1782796"/>
                <a:gd name="connsiteY5" fmla="*/ 127297 h 398788"/>
                <a:gd name="connsiteX6" fmla="*/ 826695 w 1782796"/>
                <a:gd name="connsiteY6" fmla="*/ 45677 h 398788"/>
                <a:gd name="connsiteX0" fmla="*/ 818579 w 1783067"/>
                <a:gd name="connsiteY0" fmla="*/ 90 h 400818"/>
                <a:gd name="connsiteX1" fmla="*/ 1526151 w 1783067"/>
                <a:gd name="connsiteY1" fmla="*/ 71192 h 400818"/>
                <a:gd name="connsiteX2" fmla="*/ 1774889 w 1783067"/>
                <a:gd name="connsiteY2" fmla="*/ 216172 h 400818"/>
                <a:gd name="connsiteX3" fmla="*/ 1268703 w 1783067"/>
                <a:gd name="connsiteY3" fmla="*/ 392288 h 400818"/>
                <a:gd name="connsiteX4" fmla="*/ 128425 w 1783067"/>
                <a:gd name="connsiteY4" fmla="*/ 347745 h 400818"/>
                <a:gd name="connsiteX5" fmla="*/ 105020 w 1783067"/>
                <a:gd name="connsiteY5" fmla="*/ 127297 h 400818"/>
                <a:gd name="connsiteX6" fmla="*/ 827832 w 1783067"/>
                <a:gd name="connsiteY6" fmla="*/ 45677 h 400818"/>
                <a:gd name="connsiteX0" fmla="*/ 818579 w 1783067"/>
                <a:gd name="connsiteY0" fmla="*/ 90 h 407068"/>
                <a:gd name="connsiteX1" fmla="*/ 1526151 w 1783067"/>
                <a:gd name="connsiteY1" fmla="*/ 71192 h 407068"/>
                <a:gd name="connsiteX2" fmla="*/ 1774889 w 1783067"/>
                <a:gd name="connsiteY2" fmla="*/ 216172 h 407068"/>
                <a:gd name="connsiteX3" fmla="*/ 1268703 w 1783067"/>
                <a:gd name="connsiteY3" fmla="*/ 392288 h 407068"/>
                <a:gd name="connsiteX4" fmla="*/ 128425 w 1783067"/>
                <a:gd name="connsiteY4" fmla="*/ 347745 h 407068"/>
                <a:gd name="connsiteX5" fmla="*/ 105020 w 1783067"/>
                <a:gd name="connsiteY5" fmla="*/ 127297 h 407068"/>
                <a:gd name="connsiteX6" fmla="*/ 827832 w 1783067"/>
                <a:gd name="connsiteY6" fmla="*/ 45677 h 407068"/>
                <a:gd name="connsiteX0" fmla="*/ 818579 w 1783067"/>
                <a:gd name="connsiteY0" fmla="*/ 90 h 401852"/>
                <a:gd name="connsiteX1" fmla="*/ 1526151 w 1783067"/>
                <a:gd name="connsiteY1" fmla="*/ 71192 h 401852"/>
                <a:gd name="connsiteX2" fmla="*/ 1774889 w 1783067"/>
                <a:gd name="connsiteY2" fmla="*/ 216172 h 401852"/>
                <a:gd name="connsiteX3" fmla="*/ 1268703 w 1783067"/>
                <a:gd name="connsiteY3" fmla="*/ 392288 h 401852"/>
                <a:gd name="connsiteX4" fmla="*/ 128425 w 1783067"/>
                <a:gd name="connsiteY4" fmla="*/ 347745 h 401852"/>
                <a:gd name="connsiteX5" fmla="*/ 105020 w 1783067"/>
                <a:gd name="connsiteY5" fmla="*/ 127297 h 401852"/>
                <a:gd name="connsiteX6" fmla="*/ 827832 w 1783067"/>
                <a:gd name="connsiteY6" fmla="*/ 45677 h 401852"/>
                <a:gd name="connsiteX0" fmla="*/ 818579 w 1783067"/>
                <a:gd name="connsiteY0" fmla="*/ 90 h 397753"/>
                <a:gd name="connsiteX1" fmla="*/ 1526151 w 1783067"/>
                <a:gd name="connsiteY1" fmla="*/ 71192 h 397753"/>
                <a:gd name="connsiteX2" fmla="*/ 1774889 w 1783067"/>
                <a:gd name="connsiteY2" fmla="*/ 216172 h 397753"/>
                <a:gd name="connsiteX3" fmla="*/ 1268703 w 1783067"/>
                <a:gd name="connsiteY3" fmla="*/ 392288 h 397753"/>
                <a:gd name="connsiteX4" fmla="*/ 128425 w 1783067"/>
                <a:gd name="connsiteY4" fmla="*/ 347745 h 397753"/>
                <a:gd name="connsiteX5" fmla="*/ 105020 w 1783067"/>
                <a:gd name="connsiteY5" fmla="*/ 127297 h 397753"/>
                <a:gd name="connsiteX6" fmla="*/ 827832 w 1783067"/>
                <a:gd name="connsiteY6" fmla="*/ 45677 h 397753"/>
                <a:gd name="connsiteX0" fmla="*/ 818579 w 1783067"/>
                <a:gd name="connsiteY0" fmla="*/ 90 h 389688"/>
                <a:gd name="connsiteX1" fmla="*/ 1526151 w 1783067"/>
                <a:gd name="connsiteY1" fmla="*/ 71192 h 389688"/>
                <a:gd name="connsiteX2" fmla="*/ 1774889 w 1783067"/>
                <a:gd name="connsiteY2" fmla="*/ 216172 h 389688"/>
                <a:gd name="connsiteX3" fmla="*/ 1268703 w 1783067"/>
                <a:gd name="connsiteY3" fmla="*/ 382691 h 389688"/>
                <a:gd name="connsiteX4" fmla="*/ 128425 w 1783067"/>
                <a:gd name="connsiteY4" fmla="*/ 347745 h 389688"/>
                <a:gd name="connsiteX5" fmla="*/ 105020 w 1783067"/>
                <a:gd name="connsiteY5" fmla="*/ 127297 h 389688"/>
                <a:gd name="connsiteX6" fmla="*/ 827832 w 1783067"/>
                <a:gd name="connsiteY6" fmla="*/ 45677 h 389688"/>
                <a:gd name="connsiteX0" fmla="*/ 803697 w 1768185"/>
                <a:gd name="connsiteY0" fmla="*/ 90 h 391498"/>
                <a:gd name="connsiteX1" fmla="*/ 1511269 w 1768185"/>
                <a:gd name="connsiteY1" fmla="*/ 71192 h 391498"/>
                <a:gd name="connsiteX2" fmla="*/ 1760007 w 1768185"/>
                <a:gd name="connsiteY2" fmla="*/ 216172 h 391498"/>
                <a:gd name="connsiteX3" fmla="*/ 1253821 w 1768185"/>
                <a:gd name="connsiteY3" fmla="*/ 382691 h 391498"/>
                <a:gd name="connsiteX4" fmla="*/ 139668 w 1768185"/>
                <a:gd name="connsiteY4" fmla="*/ 342946 h 391498"/>
                <a:gd name="connsiteX5" fmla="*/ 90138 w 1768185"/>
                <a:gd name="connsiteY5" fmla="*/ 127297 h 391498"/>
                <a:gd name="connsiteX6" fmla="*/ 812950 w 1768185"/>
                <a:gd name="connsiteY6" fmla="*/ 45677 h 391498"/>
                <a:gd name="connsiteX0" fmla="*/ 804756 w 1768401"/>
                <a:gd name="connsiteY0" fmla="*/ 90 h 395555"/>
                <a:gd name="connsiteX1" fmla="*/ 1512328 w 1768401"/>
                <a:gd name="connsiteY1" fmla="*/ 71192 h 395555"/>
                <a:gd name="connsiteX2" fmla="*/ 1761066 w 1768401"/>
                <a:gd name="connsiteY2" fmla="*/ 216172 h 395555"/>
                <a:gd name="connsiteX3" fmla="*/ 1272297 w 1768401"/>
                <a:gd name="connsiteY3" fmla="*/ 387490 h 395555"/>
                <a:gd name="connsiteX4" fmla="*/ 140727 w 1768401"/>
                <a:gd name="connsiteY4" fmla="*/ 342946 h 395555"/>
                <a:gd name="connsiteX5" fmla="*/ 91197 w 1768401"/>
                <a:gd name="connsiteY5" fmla="*/ 127297 h 395555"/>
                <a:gd name="connsiteX6" fmla="*/ 814009 w 1768401"/>
                <a:gd name="connsiteY6" fmla="*/ 45677 h 395555"/>
                <a:gd name="connsiteX0" fmla="*/ 805871 w 1769516"/>
                <a:gd name="connsiteY0" fmla="*/ 90 h 395555"/>
                <a:gd name="connsiteX1" fmla="*/ 1513443 w 1769516"/>
                <a:gd name="connsiteY1" fmla="*/ 71192 h 395555"/>
                <a:gd name="connsiteX2" fmla="*/ 1762181 w 1769516"/>
                <a:gd name="connsiteY2" fmla="*/ 216172 h 395555"/>
                <a:gd name="connsiteX3" fmla="*/ 1273412 w 1769516"/>
                <a:gd name="connsiteY3" fmla="*/ 387490 h 395555"/>
                <a:gd name="connsiteX4" fmla="*/ 141842 w 1769516"/>
                <a:gd name="connsiteY4" fmla="*/ 342946 h 395555"/>
                <a:gd name="connsiteX5" fmla="*/ 92312 w 1769516"/>
                <a:gd name="connsiteY5" fmla="*/ 127297 h 395555"/>
                <a:gd name="connsiteX6" fmla="*/ 832541 w 1769516"/>
                <a:gd name="connsiteY6" fmla="*/ 28882 h 395555"/>
                <a:gd name="connsiteX0" fmla="*/ 805871 w 1769516"/>
                <a:gd name="connsiteY0" fmla="*/ 90 h 396124"/>
                <a:gd name="connsiteX1" fmla="*/ 1513443 w 1769516"/>
                <a:gd name="connsiteY1" fmla="*/ 71192 h 396124"/>
                <a:gd name="connsiteX2" fmla="*/ 1762181 w 1769516"/>
                <a:gd name="connsiteY2" fmla="*/ 216172 h 396124"/>
                <a:gd name="connsiteX3" fmla="*/ 1273412 w 1769516"/>
                <a:gd name="connsiteY3" fmla="*/ 387490 h 396124"/>
                <a:gd name="connsiteX4" fmla="*/ 141842 w 1769516"/>
                <a:gd name="connsiteY4" fmla="*/ 342946 h 396124"/>
                <a:gd name="connsiteX5" fmla="*/ 92312 w 1769516"/>
                <a:gd name="connsiteY5" fmla="*/ 105703 h 396124"/>
                <a:gd name="connsiteX6" fmla="*/ 832541 w 1769516"/>
                <a:gd name="connsiteY6" fmla="*/ 28882 h 396124"/>
                <a:gd name="connsiteX0" fmla="*/ 805871 w 1778774"/>
                <a:gd name="connsiteY0" fmla="*/ 86 h 396120"/>
                <a:gd name="connsiteX1" fmla="*/ 1583111 w 1778774"/>
                <a:gd name="connsiteY1" fmla="*/ 73587 h 396120"/>
                <a:gd name="connsiteX2" fmla="*/ 1762181 w 1778774"/>
                <a:gd name="connsiteY2" fmla="*/ 216168 h 396120"/>
                <a:gd name="connsiteX3" fmla="*/ 1273412 w 1778774"/>
                <a:gd name="connsiteY3" fmla="*/ 387486 h 396120"/>
                <a:gd name="connsiteX4" fmla="*/ 141842 w 1778774"/>
                <a:gd name="connsiteY4" fmla="*/ 342942 h 396120"/>
                <a:gd name="connsiteX5" fmla="*/ 92312 w 1778774"/>
                <a:gd name="connsiteY5" fmla="*/ 105699 h 396120"/>
                <a:gd name="connsiteX6" fmla="*/ 832541 w 1778774"/>
                <a:gd name="connsiteY6" fmla="*/ 28878 h 396120"/>
                <a:gd name="connsiteX0" fmla="*/ 805871 w 1778774"/>
                <a:gd name="connsiteY0" fmla="*/ 97 h 393884"/>
                <a:gd name="connsiteX1" fmla="*/ 1583111 w 1778774"/>
                <a:gd name="connsiteY1" fmla="*/ 73598 h 393884"/>
                <a:gd name="connsiteX2" fmla="*/ 1762181 w 1778774"/>
                <a:gd name="connsiteY2" fmla="*/ 247370 h 393884"/>
                <a:gd name="connsiteX3" fmla="*/ 1273412 w 1778774"/>
                <a:gd name="connsiteY3" fmla="*/ 387497 h 393884"/>
                <a:gd name="connsiteX4" fmla="*/ 141842 w 1778774"/>
                <a:gd name="connsiteY4" fmla="*/ 342953 h 393884"/>
                <a:gd name="connsiteX5" fmla="*/ 92312 w 1778774"/>
                <a:gd name="connsiteY5" fmla="*/ 105710 h 393884"/>
                <a:gd name="connsiteX6" fmla="*/ 832541 w 1778774"/>
                <a:gd name="connsiteY6" fmla="*/ 28889 h 393884"/>
                <a:gd name="connsiteX0" fmla="*/ 784235 w 1757138"/>
                <a:gd name="connsiteY0" fmla="*/ 97 h 392320"/>
                <a:gd name="connsiteX1" fmla="*/ 1561475 w 1757138"/>
                <a:gd name="connsiteY1" fmla="*/ 73598 h 392320"/>
                <a:gd name="connsiteX2" fmla="*/ 1740545 w 1757138"/>
                <a:gd name="connsiteY2" fmla="*/ 247370 h 392320"/>
                <a:gd name="connsiteX3" fmla="*/ 1251776 w 1757138"/>
                <a:gd name="connsiteY3" fmla="*/ 387497 h 392320"/>
                <a:gd name="connsiteX4" fmla="*/ 163749 w 1757138"/>
                <a:gd name="connsiteY4" fmla="*/ 335755 h 392320"/>
                <a:gd name="connsiteX5" fmla="*/ 70676 w 1757138"/>
                <a:gd name="connsiteY5" fmla="*/ 105710 h 392320"/>
                <a:gd name="connsiteX6" fmla="*/ 810905 w 1757138"/>
                <a:gd name="connsiteY6" fmla="*/ 28889 h 392320"/>
                <a:gd name="connsiteX0" fmla="*/ 790159 w 1763062"/>
                <a:gd name="connsiteY0" fmla="*/ 97 h 392059"/>
                <a:gd name="connsiteX1" fmla="*/ 1567399 w 1763062"/>
                <a:gd name="connsiteY1" fmla="*/ 73598 h 392059"/>
                <a:gd name="connsiteX2" fmla="*/ 1746469 w 1763062"/>
                <a:gd name="connsiteY2" fmla="*/ 247370 h 392059"/>
                <a:gd name="connsiteX3" fmla="*/ 1257700 w 1763062"/>
                <a:gd name="connsiteY3" fmla="*/ 387497 h 392059"/>
                <a:gd name="connsiteX4" fmla="*/ 169673 w 1763062"/>
                <a:gd name="connsiteY4" fmla="*/ 335755 h 392059"/>
                <a:gd name="connsiteX5" fmla="*/ 67892 w 1763062"/>
                <a:gd name="connsiteY5" fmla="*/ 120106 h 392059"/>
                <a:gd name="connsiteX6" fmla="*/ 816829 w 1763062"/>
                <a:gd name="connsiteY6" fmla="*/ 28889 h 392059"/>
                <a:gd name="connsiteX0" fmla="*/ 790159 w 1763062"/>
                <a:gd name="connsiteY0" fmla="*/ 97 h 394102"/>
                <a:gd name="connsiteX1" fmla="*/ 1567399 w 1763062"/>
                <a:gd name="connsiteY1" fmla="*/ 73598 h 394102"/>
                <a:gd name="connsiteX2" fmla="*/ 1746469 w 1763062"/>
                <a:gd name="connsiteY2" fmla="*/ 247370 h 394102"/>
                <a:gd name="connsiteX3" fmla="*/ 1257700 w 1763062"/>
                <a:gd name="connsiteY3" fmla="*/ 387497 h 394102"/>
                <a:gd name="connsiteX4" fmla="*/ 169673 w 1763062"/>
                <a:gd name="connsiteY4" fmla="*/ 345352 h 394102"/>
                <a:gd name="connsiteX5" fmla="*/ 67892 w 1763062"/>
                <a:gd name="connsiteY5" fmla="*/ 120106 h 394102"/>
                <a:gd name="connsiteX6" fmla="*/ 816829 w 1763062"/>
                <a:gd name="connsiteY6" fmla="*/ 28889 h 394102"/>
                <a:gd name="connsiteX0" fmla="*/ 791408 w 1764311"/>
                <a:gd name="connsiteY0" fmla="*/ 97 h 394102"/>
                <a:gd name="connsiteX1" fmla="*/ 1568648 w 1764311"/>
                <a:gd name="connsiteY1" fmla="*/ 73598 h 394102"/>
                <a:gd name="connsiteX2" fmla="*/ 1747718 w 1764311"/>
                <a:gd name="connsiteY2" fmla="*/ 247370 h 394102"/>
                <a:gd name="connsiteX3" fmla="*/ 1258949 w 1764311"/>
                <a:gd name="connsiteY3" fmla="*/ 387497 h 394102"/>
                <a:gd name="connsiteX4" fmla="*/ 170922 w 1764311"/>
                <a:gd name="connsiteY4" fmla="*/ 345352 h 394102"/>
                <a:gd name="connsiteX5" fmla="*/ 69141 w 1764311"/>
                <a:gd name="connsiteY5" fmla="*/ 120106 h 394102"/>
                <a:gd name="connsiteX6" fmla="*/ 835495 w 1764311"/>
                <a:gd name="connsiteY6" fmla="*/ 58621 h 394102"/>
                <a:gd name="connsiteX0" fmla="*/ 803706 w 1776609"/>
                <a:gd name="connsiteY0" fmla="*/ 97 h 393323"/>
                <a:gd name="connsiteX1" fmla="*/ 1580946 w 1776609"/>
                <a:gd name="connsiteY1" fmla="*/ 73598 h 393323"/>
                <a:gd name="connsiteX2" fmla="*/ 1760016 w 1776609"/>
                <a:gd name="connsiteY2" fmla="*/ 247370 h 393323"/>
                <a:gd name="connsiteX3" fmla="*/ 1271247 w 1776609"/>
                <a:gd name="connsiteY3" fmla="*/ 387497 h 393323"/>
                <a:gd name="connsiteX4" fmla="*/ 183220 w 1776609"/>
                <a:gd name="connsiteY4" fmla="*/ 345352 h 393323"/>
                <a:gd name="connsiteX5" fmla="*/ 64022 w 1776609"/>
                <a:gd name="connsiteY5" fmla="*/ 152125 h 393323"/>
                <a:gd name="connsiteX6" fmla="*/ 847793 w 1776609"/>
                <a:gd name="connsiteY6" fmla="*/ 58621 h 393323"/>
                <a:gd name="connsiteX0" fmla="*/ 791119 w 1764022"/>
                <a:gd name="connsiteY0" fmla="*/ 97 h 388853"/>
                <a:gd name="connsiteX1" fmla="*/ 1568359 w 1764022"/>
                <a:gd name="connsiteY1" fmla="*/ 73598 h 388853"/>
                <a:gd name="connsiteX2" fmla="*/ 1747429 w 1764022"/>
                <a:gd name="connsiteY2" fmla="*/ 247370 h 388853"/>
                <a:gd name="connsiteX3" fmla="*/ 1258660 w 1764022"/>
                <a:gd name="connsiteY3" fmla="*/ 387497 h 388853"/>
                <a:gd name="connsiteX4" fmla="*/ 205467 w 1764022"/>
                <a:gd name="connsiteY4" fmla="*/ 308759 h 388853"/>
                <a:gd name="connsiteX5" fmla="*/ 51435 w 1764022"/>
                <a:gd name="connsiteY5" fmla="*/ 152125 h 388853"/>
                <a:gd name="connsiteX6" fmla="*/ 835206 w 1764022"/>
                <a:gd name="connsiteY6" fmla="*/ 58621 h 388853"/>
                <a:gd name="connsiteX0" fmla="*/ 790491 w 1764556"/>
                <a:gd name="connsiteY0" fmla="*/ 97 h 362251"/>
                <a:gd name="connsiteX1" fmla="*/ 1567731 w 1764556"/>
                <a:gd name="connsiteY1" fmla="*/ 73598 h 362251"/>
                <a:gd name="connsiteX2" fmla="*/ 1746801 w 1764556"/>
                <a:gd name="connsiteY2" fmla="*/ 247370 h 362251"/>
                <a:gd name="connsiteX3" fmla="*/ 1240615 w 1764556"/>
                <a:gd name="connsiteY3" fmla="*/ 360052 h 362251"/>
                <a:gd name="connsiteX4" fmla="*/ 204839 w 1764556"/>
                <a:gd name="connsiteY4" fmla="*/ 308759 h 362251"/>
                <a:gd name="connsiteX5" fmla="*/ 50807 w 1764556"/>
                <a:gd name="connsiteY5" fmla="*/ 152125 h 362251"/>
                <a:gd name="connsiteX6" fmla="*/ 834578 w 1764556"/>
                <a:gd name="connsiteY6" fmla="*/ 58621 h 362251"/>
                <a:gd name="connsiteX0" fmla="*/ 790491 w 1828910"/>
                <a:gd name="connsiteY0" fmla="*/ 101 h 361781"/>
                <a:gd name="connsiteX1" fmla="*/ 1567731 w 1828910"/>
                <a:gd name="connsiteY1" fmla="*/ 73602 h 361781"/>
                <a:gd name="connsiteX2" fmla="*/ 1816470 w 1828910"/>
                <a:gd name="connsiteY2" fmla="*/ 256522 h 361781"/>
                <a:gd name="connsiteX3" fmla="*/ 1240615 w 1828910"/>
                <a:gd name="connsiteY3" fmla="*/ 360056 h 361781"/>
                <a:gd name="connsiteX4" fmla="*/ 204839 w 1828910"/>
                <a:gd name="connsiteY4" fmla="*/ 308763 h 361781"/>
                <a:gd name="connsiteX5" fmla="*/ 50807 w 1828910"/>
                <a:gd name="connsiteY5" fmla="*/ 152129 h 361781"/>
                <a:gd name="connsiteX6" fmla="*/ 834578 w 1828910"/>
                <a:gd name="connsiteY6" fmla="*/ 58625 h 361781"/>
                <a:gd name="connsiteX0" fmla="*/ 790491 w 1846886"/>
                <a:gd name="connsiteY0" fmla="*/ 60 h 361740"/>
                <a:gd name="connsiteX1" fmla="*/ 1663525 w 1846886"/>
                <a:gd name="connsiteY1" fmla="*/ 98719 h 361740"/>
                <a:gd name="connsiteX2" fmla="*/ 1816470 w 1846886"/>
                <a:gd name="connsiteY2" fmla="*/ 256481 h 361740"/>
                <a:gd name="connsiteX3" fmla="*/ 1240615 w 1846886"/>
                <a:gd name="connsiteY3" fmla="*/ 360015 h 361740"/>
                <a:gd name="connsiteX4" fmla="*/ 204839 w 1846886"/>
                <a:gd name="connsiteY4" fmla="*/ 308722 h 361740"/>
                <a:gd name="connsiteX5" fmla="*/ 50807 w 1846886"/>
                <a:gd name="connsiteY5" fmla="*/ 152088 h 361740"/>
                <a:gd name="connsiteX6" fmla="*/ 834578 w 1846886"/>
                <a:gd name="connsiteY6" fmla="*/ 58584 h 361740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68398"/>
                <a:gd name="connsiteY0" fmla="*/ 111 h 327719"/>
                <a:gd name="connsiteX1" fmla="*/ 1663525 w 1868398"/>
                <a:gd name="connsiteY1" fmla="*/ 64464 h 327719"/>
                <a:gd name="connsiteX2" fmla="*/ 1842595 w 1868398"/>
                <a:gd name="connsiteY2" fmla="*/ 217652 h 327719"/>
                <a:gd name="connsiteX3" fmla="*/ 1240615 w 1868398"/>
                <a:gd name="connsiteY3" fmla="*/ 325760 h 327719"/>
                <a:gd name="connsiteX4" fmla="*/ 204839 w 1868398"/>
                <a:gd name="connsiteY4" fmla="*/ 274467 h 327719"/>
                <a:gd name="connsiteX5" fmla="*/ 50807 w 1868398"/>
                <a:gd name="connsiteY5" fmla="*/ 117833 h 327719"/>
                <a:gd name="connsiteX6" fmla="*/ 834578 w 1868398"/>
                <a:gd name="connsiteY6" fmla="*/ 24329 h 327719"/>
                <a:gd name="connsiteX0" fmla="*/ 816617 w 1838918"/>
                <a:gd name="connsiteY0" fmla="*/ 111 h 327719"/>
                <a:gd name="connsiteX1" fmla="*/ 1663525 w 1838918"/>
                <a:gd name="connsiteY1" fmla="*/ 64464 h 327719"/>
                <a:gd name="connsiteX2" fmla="*/ 1807760 w 1838918"/>
                <a:gd name="connsiteY2" fmla="*/ 217652 h 327719"/>
                <a:gd name="connsiteX3" fmla="*/ 1240615 w 1838918"/>
                <a:gd name="connsiteY3" fmla="*/ 325760 h 327719"/>
                <a:gd name="connsiteX4" fmla="*/ 204839 w 1838918"/>
                <a:gd name="connsiteY4" fmla="*/ 274467 h 327719"/>
                <a:gd name="connsiteX5" fmla="*/ 50807 w 1838918"/>
                <a:gd name="connsiteY5" fmla="*/ 117833 h 327719"/>
                <a:gd name="connsiteX6" fmla="*/ 834578 w 1838918"/>
                <a:gd name="connsiteY6" fmla="*/ 24329 h 327719"/>
                <a:gd name="connsiteX0" fmla="*/ 812194 w 1844088"/>
                <a:gd name="connsiteY0" fmla="*/ 111 h 325541"/>
                <a:gd name="connsiteX1" fmla="*/ 1659102 w 1844088"/>
                <a:gd name="connsiteY1" fmla="*/ 64464 h 325541"/>
                <a:gd name="connsiteX2" fmla="*/ 1803337 w 1844088"/>
                <a:gd name="connsiteY2" fmla="*/ 217652 h 325541"/>
                <a:gd name="connsiteX3" fmla="*/ 1105564 w 1844088"/>
                <a:gd name="connsiteY3" fmla="*/ 323473 h 325541"/>
                <a:gd name="connsiteX4" fmla="*/ 200416 w 1844088"/>
                <a:gd name="connsiteY4" fmla="*/ 274467 h 325541"/>
                <a:gd name="connsiteX5" fmla="*/ 46384 w 1844088"/>
                <a:gd name="connsiteY5" fmla="*/ 117833 h 325541"/>
                <a:gd name="connsiteX6" fmla="*/ 830155 w 1844088"/>
                <a:gd name="connsiteY6" fmla="*/ 24329 h 325541"/>
                <a:gd name="connsiteX0" fmla="*/ 812194 w 1844088"/>
                <a:gd name="connsiteY0" fmla="*/ 111 h 324879"/>
                <a:gd name="connsiteX1" fmla="*/ 1659102 w 1844088"/>
                <a:gd name="connsiteY1" fmla="*/ 64464 h 324879"/>
                <a:gd name="connsiteX2" fmla="*/ 1803337 w 1844088"/>
                <a:gd name="connsiteY2" fmla="*/ 217652 h 324879"/>
                <a:gd name="connsiteX3" fmla="*/ 1105564 w 1844088"/>
                <a:gd name="connsiteY3" fmla="*/ 323473 h 324879"/>
                <a:gd name="connsiteX4" fmla="*/ 200416 w 1844088"/>
                <a:gd name="connsiteY4" fmla="*/ 267606 h 324879"/>
                <a:gd name="connsiteX5" fmla="*/ 46384 w 1844088"/>
                <a:gd name="connsiteY5" fmla="*/ 117833 h 324879"/>
                <a:gd name="connsiteX6" fmla="*/ 830155 w 1844088"/>
                <a:gd name="connsiteY6" fmla="*/ 24329 h 324879"/>
                <a:gd name="connsiteX0" fmla="*/ 810912 w 1842806"/>
                <a:gd name="connsiteY0" fmla="*/ 111 h 324879"/>
                <a:gd name="connsiteX1" fmla="*/ 1657820 w 1842806"/>
                <a:gd name="connsiteY1" fmla="*/ 64464 h 324879"/>
                <a:gd name="connsiteX2" fmla="*/ 1802055 w 1842806"/>
                <a:gd name="connsiteY2" fmla="*/ 217652 h 324879"/>
                <a:gd name="connsiteX3" fmla="*/ 1104282 w 1842806"/>
                <a:gd name="connsiteY3" fmla="*/ 323473 h 324879"/>
                <a:gd name="connsiteX4" fmla="*/ 199134 w 1842806"/>
                <a:gd name="connsiteY4" fmla="*/ 267606 h 324879"/>
                <a:gd name="connsiteX5" fmla="*/ 45102 w 1842806"/>
                <a:gd name="connsiteY5" fmla="*/ 117833 h 324879"/>
                <a:gd name="connsiteX6" fmla="*/ 811456 w 1842806"/>
                <a:gd name="connsiteY6" fmla="*/ 24329 h 324879"/>
                <a:gd name="connsiteX0" fmla="*/ 808502 w 1846164"/>
                <a:gd name="connsiteY0" fmla="*/ 111 h 320460"/>
                <a:gd name="connsiteX1" fmla="*/ 1655410 w 1846164"/>
                <a:gd name="connsiteY1" fmla="*/ 64464 h 320460"/>
                <a:gd name="connsiteX2" fmla="*/ 1799645 w 1846164"/>
                <a:gd name="connsiteY2" fmla="*/ 217652 h 320460"/>
                <a:gd name="connsiteX3" fmla="*/ 1023495 w 1846164"/>
                <a:gd name="connsiteY3" fmla="*/ 318899 h 320460"/>
                <a:gd name="connsiteX4" fmla="*/ 196724 w 1846164"/>
                <a:gd name="connsiteY4" fmla="*/ 267606 h 320460"/>
                <a:gd name="connsiteX5" fmla="*/ 42692 w 1846164"/>
                <a:gd name="connsiteY5" fmla="*/ 117833 h 320460"/>
                <a:gd name="connsiteX6" fmla="*/ 809046 w 1846164"/>
                <a:gd name="connsiteY6" fmla="*/ 24329 h 320460"/>
                <a:gd name="connsiteX0" fmla="*/ 809551 w 1844649"/>
                <a:gd name="connsiteY0" fmla="*/ 111 h 329325"/>
                <a:gd name="connsiteX1" fmla="*/ 1656459 w 1844649"/>
                <a:gd name="connsiteY1" fmla="*/ 64464 h 329325"/>
                <a:gd name="connsiteX2" fmla="*/ 1800694 w 1844649"/>
                <a:gd name="connsiteY2" fmla="*/ 217652 h 329325"/>
                <a:gd name="connsiteX3" fmla="*/ 1059378 w 1844649"/>
                <a:gd name="connsiteY3" fmla="*/ 328047 h 329325"/>
                <a:gd name="connsiteX4" fmla="*/ 197773 w 1844649"/>
                <a:gd name="connsiteY4" fmla="*/ 267606 h 329325"/>
                <a:gd name="connsiteX5" fmla="*/ 43741 w 1844649"/>
                <a:gd name="connsiteY5" fmla="*/ 117833 h 329325"/>
                <a:gd name="connsiteX6" fmla="*/ 810095 w 1844649"/>
                <a:gd name="connsiteY6" fmla="*/ 24329 h 329325"/>
                <a:gd name="connsiteX0" fmla="*/ 814746 w 1849844"/>
                <a:gd name="connsiteY0" fmla="*/ 111 h 329325"/>
                <a:gd name="connsiteX1" fmla="*/ 1661654 w 1849844"/>
                <a:gd name="connsiteY1" fmla="*/ 64464 h 329325"/>
                <a:gd name="connsiteX2" fmla="*/ 1805889 w 1849844"/>
                <a:gd name="connsiteY2" fmla="*/ 217652 h 329325"/>
                <a:gd name="connsiteX3" fmla="*/ 1064573 w 1849844"/>
                <a:gd name="connsiteY3" fmla="*/ 328047 h 329325"/>
                <a:gd name="connsiteX4" fmla="*/ 185551 w 1849844"/>
                <a:gd name="connsiteY4" fmla="*/ 267606 h 329325"/>
                <a:gd name="connsiteX5" fmla="*/ 48936 w 1849844"/>
                <a:gd name="connsiteY5" fmla="*/ 117833 h 329325"/>
                <a:gd name="connsiteX6" fmla="*/ 815290 w 1849844"/>
                <a:gd name="connsiteY6" fmla="*/ 24329 h 329325"/>
                <a:gd name="connsiteX0" fmla="*/ 821714 w 1856812"/>
                <a:gd name="connsiteY0" fmla="*/ 111 h 329348"/>
                <a:gd name="connsiteX1" fmla="*/ 1668622 w 1856812"/>
                <a:gd name="connsiteY1" fmla="*/ 64464 h 329348"/>
                <a:gd name="connsiteX2" fmla="*/ 1812857 w 1856812"/>
                <a:gd name="connsiteY2" fmla="*/ 217652 h 329348"/>
                <a:gd name="connsiteX3" fmla="*/ 1071541 w 1856812"/>
                <a:gd name="connsiteY3" fmla="*/ 328047 h 329348"/>
                <a:gd name="connsiteX4" fmla="*/ 192519 w 1856812"/>
                <a:gd name="connsiteY4" fmla="*/ 267606 h 329348"/>
                <a:gd name="connsiteX5" fmla="*/ 47196 w 1856812"/>
                <a:gd name="connsiteY5" fmla="*/ 113259 h 329348"/>
                <a:gd name="connsiteX6" fmla="*/ 822258 w 1856812"/>
                <a:gd name="connsiteY6" fmla="*/ 24329 h 329348"/>
                <a:gd name="connsiteX0" fmla="*/ 821714 w 1856812"/>
                <a:gd name="connsiteY0" fmla="*/ 111 h 327124"/>
                <a:gd name="connsiteX1" fmla="*/ 1668622 w 1856812"/>
                <a:gd name="connsiteY1" fmla="*/ 64464 h 327124"/>
                <a:gd name="connsiteX2" fmla="*/ 1812857 w 1856812"/>
                <a:gd name="connsiteY2" fmla="*/ 217652 h 327124"/>
                <a:gd name="connsiteX3" fmla="*/ 1071541 w 1856812"/>
                <a:gd name="connsiteY3" fmla="*/ 325760 h 327124"/>
                <a:gd name="connsiteX4" fmla="*/ 192519 w 1856812"/>
                <a:gd name="connsiteY4" fmla="*/ 267606 h 327124"/>
                <a:gd name="connsiteX5" fmla="*/ 47196 w 1856812"/>
                <a:gd name="connsiteY5" fmla="*/ 113259 h 327124"/>
                <a:gd name="connsiteX6" fmla="*/ 822258 w 1856812"/>
                <a:gd name="connsiteY6" fmla="*/ 24329 h 327124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24329 h 326565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17468 h 326565"/>
                <a:gd name="connsiteX0" fmla="*/ 807886 w 1842984"/>
                <a:gd name="connsiteY0" fmla="*/ 111 h 326591"/>
                <a:gd name="connsiteX1" fmla="*/ 1654794 w 1842984"/>
                <a:gd name="connsiteY1" fmla="*/ 64464 h 326591"/>
                <a:gd name="connsiteX2" fmla="*/ 1799029 w 1842984"/>
                <a:gd name="connsiteY2" fmla="*/ 217652 h 326591"/>
                <a:gd name="connsiteX3" fmla="*/ 1057713 w 1842984"/>
                <a:gd name="connsiteY3" fmla="*/ 325760 h 326591"/>
                <a:gd name="connsiteX4" fmla="*/ 178691 w 1842984"/>
                <a:gd name="connsiteY4" fmla="*/ 267606 h 326591"/>
                <a:gd name="connsiteX5" fmla="*/ 50785 w 1842984"/>
                <a:gd name="connsiteY5" fmla="*/ 106398 h 326591"/>
                <a:gd name="connsiteX6" fmla="*/ 808430 w 1842984"/>
                <a:gd name="connsiteY6" fmla="*/ 17468 h 326591"/>
                <a:gd name="connsiteX0" fmla="*/ 807886 w 1842984"/>
                <a:gd name="connsiteY0" fmla="*/ 111 h 331081"/>
                <a:gd name="connsiteX1" fmla="*/ 1654794 w 1842984"/>
                <a:gd name="connsiteY1" fmla="*/ 64464 h 331081"/>
                <a:gd name="connsiteX2" fmla="*/ 1799029 w 1842984"/>
                <a:gd name="connsiteY2" fmla="*/ 217652 h 331081"/>
                <a:gd name="connsiteX3" fmla="*/ 1057713 w 1842984"/>
                <a:gd name="connsiteY3" fmla="*/ 330334 h 331081"/>
                <a:gd name="connsiteX4" fmla="*/ 178691 w 1842984"/>
                <a:gd name="connsiteY4" fmla="*/ 267606 h 331081"/>
                <a:gd name="connsiteX5" fmla="*/ 50785 w 1842984"/>
                <a:gd name="connsiteY5" fmla="*/ 106398 h 331081"/>
                <a:gd name="connsiteX6" fmla="*/ 808430 w 1842984"/>
                <a:gd name="connsiteY6" fmla="*/ 17468 h 331081"/>
                <a:gd name="connsiteX0" fmla="*/ 807886 w 1842984"/>
                <a:gd name="connsiteY0" fmla="*/ 111 h 331975"/>
                <a:gd name="connsiteX1" fmla="*/ 1654794 w 1842984"/>
                <a:gd name="connsiteY1" fmla="*/ 64464 h 331975"/>
                <a:gd name="connsiteX2" fmla="*/ 1799029 w 1842984"/>
                <a:gd name="connsiteY2" fmla="*/ 217652 h 331975"/>
                <a:gd name="connsiteX3" fmla="*/ 1057713 w 1842984"/>
                <a:gd name="connsiteY3" fmla="*/ 330334 h 331975"/>
                <a:gd name="connsiteX4" fmla="*/ 178691 w 1842984"/>
                <a:gd name="connsiteY4" fmla="*/ 272180 h 331975"/>
                <a:gd name="connsiteX5" fmla="*/ 50785 w 1842984"/>
                <a:gd name="connsiteY5" fmla="*/ 106398 h 331975"/>
                <a:gd name="connsiteX6" fmla="*/ 808430 w 1842984"/>
                <a:gd name="connsiteY6" fmla="*/ 17468 h 331975"/>
                <a:gd name="connsiteX0" fmla="*/ 807886 w 1835963"/>
                <a:gd name="connsiteY0" fmla="*/ 123 h 331107"/>
                <a:gd name="connsiteX1" fmla="*/ 1654794 w 1835963"/>
                <a:gd name="connsiteY1" fmla="*/ 64476 h 331107"/>
                <a:gd name="connsiteX2" fmla="*/ 1790320 w 1835963"/>
                <a:gd name="connsiteY2" fmla="*/ 238247 h 331107"/>
                <a:gd name="connsiteX3" fmla="*/ 1057713 w 1835963"/>
                <a:gd name="connsiteY3" fmla="*/ 330346 h 331107"/>
                <a:gd name="connsiteX4" fmla="*/ 178691 w 1835963"/>
                <a:gd name="connsiteY4" fmla="*/ 272192 h 331107"/>
                <a:gd name="connsiteX5" fmla="*/ 50785 w 1835963"/>
                <a:gd name="connsiteY5" fmla="*/ 106410 h 331107"/>
                <a:gd name="connsiteX6" fmla="*/ 808430 w 1835963"/>
                <a:gd name="connsiteY6" fmla="*/ 17480 h 331107"/>
                <a:gd name="connsiteX0" fmla="*/ 807886 w 1842984"/>
                <a:gd name="connsiteY0" fmla="*/ 121 h 331283"/>
                <a:gd name="connsiteX1" fmla="*/ 1654794 w 1842984"/>
                <a:gd name="connsiteY1" fmla="*/ 64474 h 331283"/>
                <a:gd name="connsiteX2" fmla="*/ 1799029 w 1842984"/>
                <a:gd name="connsiteY2" fmla="*/ 233671 h 331283"/>
                <a:gd name="connsiteX3" fmla="*/ 1057713 w 1842984"/>
                <a:gd name="connsiteY3" fmla="*/ 330344 h 331283"/>
                <a:gd name="connsiteX4" fmla="*/ 178691 w 1842984"/>
                <a:gd name="connsiteY4" fmla="*/ 272190 h 331283"/>
                <a:gd name="connsiteX5" fmla="*/ 50785 w 1842984"/>
                <a:gd name="connsiteY5" fmla="*/ 106408 h 331283"/>
                <a:gd name="connsiteX6" fmla="*/ 808430 w 1842984"/>
                <a:gd name="connsiteY6" fmla="*/ 17478 h 331283"/>
                <a:gd name="connsiteX0" fmla="*/ 804739 w 1839837"/>
                <a:gd name="connsiteY0" fmla="*/ 121 h 331263"/>
                <a:gd name="connsiteX1" fmla="*/ 1651647 w 1839837"/>
                <a:gd name="connsiteY1" fmla="*/ 64474 h 331263"/>
                <a:gd name="connsiteX2" fmla="*/ 1795882 w 1839837"/>
                <a:gd name="connsiteY2" fmla="*/ 233671 h 331263"/>
                <a:gd name="connsiteX3" fmla="*/ 1054566 w 1839837"/>
                <a:gd name="connsiteY3" fmla="*/ 330344 h 331263"/>
                <a:gd name="connsiteX4" fmla="*/ 175544 w 1839837"/>
                <a:gd name="connsiteY4" fmla="*/ 272190 h 331263"/>
                <a:gd name="connsiteX5" fmla="*/ 51681 w 1839837"/>
                <a:gd name="connsiteY5" fmla="*/ 111076 h 331263"/>
                <a:gd name="connsiteX6" fmla="*/ 805283 w 1839837"/>
                <a:gd name="connsiteY6" fmla="*/ 17478 h 331263"/>
                <a:gd name="connsiteX0" fmla="*/ 805038 w 1840136"/>
                <a:gd name="connsiteY0" fmla="*/ 121 h 331263"/>
                <a:gd name="connsiteX1" fmla="*/ 1651946 w 1840136"/>
                <a:gd name="connsiteY1" fmla="*/ 64474 h 331263"/>
                <a:gd name="connsiteX2" fmla="*/ 1796181 w 1840136"/>
                <a:gd name="connsiteY2" fmla="*/ 233671 h 331263"/>
                <a:gd name="connsiteX3" fmla="*/ 1054865 w 1840136"/>
                <a:gd name="connsiteY3" fmla="*/ 330344 h 331263"/>
                <a:gd name="connsiteX4" fmla="*/ 175843 w 1840136"/>
                <a:gd name="connsiteY4" fmla="*/ 272190 h 331263"/>
                <a:gd name="connsiteX5" fmla="*/ 51980 w 1840136"/>
                <a:gd name="connsiteY5" fmla="*/ 111076 h 331263"/>
                <a:gd name="connsiteX6" fmla="*/ 809626 w 1840136"/>
                <a:gd name="connsiteY6" fmla="*/ 20979 h 33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0136" h="331263">
                  <a:moveTo>
                    <a:pt x="805038" y="121"/>
                  </a:moveTo>
                  <a:cubicBezTo>
                    <a:pt x="1168621" y="-2056"/>
                    <a:pt x="1486756" y="25549"/>
                    <a:pt x="1651946" y="64474"/>
                  </a:cubicBezTo>
                  <a:cubicBezTo>
                    <a:pt x="1817136" y="103399"/>
                    <a:pt x="1895695" y="189359"/>
                    <a:pt x="1796181" y="233671"/>
                  </a:cubicBezTo>
                  <a:cubicBezTo>
                    <a:pt x="1696667" y="277983"/>
                    <a:pt x="1324921" y="323924"/>
                    <a:pt x="1054865" y="330344"/>
                  </a:cubicBezTo>
                  <a:cubicBezTo>
                    <a:pt x="784809" y="336764"/>
                    <a:pt x="342990" y="308735"/>
                    <a:pt x="175843" y="272190"/>
                  </a:cubicBezTo>
                  <a:cubicBezTo>
                    <a:pt x="8696" y="235645"/>
                    <a:pt x="-53651" y="152945"/>
                    <a:pt x="51980" y="111076"/>
                  </a:cubicBezTo>
                  <a:cubicBezTo>
                    <a:pt x="157611" y="69208"/>
                    <a:pt x="438786" y="26059"/>
                    <a:pt x="809626" y="2097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227763" y="2624138"/>
              <a:ext cx="46037" cy="460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5" name="Freeform 54"/>
            <p:cNvSpPr/>
            <p:nvPr/>
          </p:nvSpPr>
          <p:spPr bwMode="auto">
            <a:xfrm flipV="1">
              <a:off x="6197600" y="2646363"/>
              <a:ext cx="633413" cy="638175"/>
            </a:xfrm>
            <a:custGeom>
              <a:avLst/>
              <a:gdLst>
                <a:gd name="connsiteX0" fmla="*/ 754320 w 2039564"/>
                <a:gd name="connsiteY0" fmla="*/ 998 h 526375"/>
                <a:gd name="connsiteX1" fmla="*/ 1694846 w 2039564"/>
                <a:gd name="connsiteY1" fmla="*/ 35833 h 526375"/>
                <a:gd name="connsiteX2" fmla="*/ 2034480 w 2039564"/>
                <a:gd name="connsiteY2" fmla="*/ 236130 h 526375"/>
                <a:gd name="connsiteX3" fmla="*/ 1477131 w 2039564"/>
                <a:gd name="connsiteY3" fmla="*/ 479970 h 526375"/>
                <a:gd name="connsiteX4" fmla="*/ 127303 w 2039564"/>
                <a:gd name="connsiteY4" fmla="*/ 497387 h 526375"/>
                <a:gd name="connsiteX5" fmla="*/ 162137 w 2039564"/>
                <a:gd name="connsiteY5" fmla="*/ 166461 h 526375"/>
                <a:gd name="connsiteX6" fmla="*/ 1059120 w 2039564"/>
                <a:gd name="connsiteY6" fmla="*/ 88084 h 526375"/>
                <a:gd name="connsiteX0" fmla="*/ 739240 w 2024484"/>
                <a:gd name="connsiteY0" fmla="*/ 998 h 485057"/>
                <a:gd name="connsiteX1" fmla="*/ 1679766 w 2024484"/>
                <a:gd name="connsiteY1" fmla="*/ 35833 h 485057"/>
                <a:gd name="connsiteX2" fmla="*/ 2019400 w 2024484"/>
                <a:gd name="connsiteY2" fmla="*/ 236130 h 485057"/>
                <a:gd name="connsiteX3" fmla="*/ 1462051 w 2024484"/>
                <a:gd name="connsiteY3" fmla="*/ 479970 h 485057"/>
                <a:gd name="connsiteX4" fmla="*/ 135083 w 2024484"/>
                <a:gd name="connsiteY4" fmla="*/ 383087 h 485057"/>
                <a:gd name="connsiteX5" fmla="*/ 147057 w 2024484"/>
                <a:gd name="connsiteY5" fmla="*/ 166461 h 485057"/>
                <a:gd name="connsiteX6" fmla="*/ 1044040 w 2024484"/>
                <a:gd name="connsiteY6" fmla="*/ 88084 h 485057"/>
                <a:gd name="connsiteX0" fmla="*/ 742927 w 2026250"/>
                <a:gd name="connsiteY0" fmla="*/ 998 h 424032"/>
                <a:gd name="connsiteX1" fmla="*/ 1683453 w 2026250"/>
                <a:gd name="connsiteY1" fmla="*/ 35833 h 424032"/>
                <a:gd name="connsiteX2" fmla="*/ 2023087 w 2026250"/>
                <a:gd name="connsiteY2" fmla="*/ 236130 h 424032"/>
                <a:gd name="connsiteX3" fmla="*/ 1519078 w 2026250"/>
                <a:gd name="connsiteY3" fmla="*/ 411390 h 424032"/>
                <a:gd name="connsiteX4" fmla="*/ 138770 w 2026250"/>
                <a:gd name="connsiteY4" fmla="*/ 383087 h 424032"/>
                <a:gd name="connsiteX5" fmla="*/ 150744 w 2026250"/>
                <a:gd name="connsiteY5" fmla="*/ 166461 h 424032"/>
                <a:gd name="connsiteX6" fmla="*/ 1047727 w 2026250"/>
                <a:gd name="connsiteY6" fmla="*/ 88084 h 424032"/>
                <a:gd name="connsiteX0" fmla="*/ 742927 w 2026446"/>
                <a:gd name="connsiteY0" fmla="*/ 135 h 423169"/>
                <a:gd name="connsiteX1" fmla="*/ 1687263 w 2026446"/>
                <a:gd name="connsiteY1" fmla="*/ 61640 h 423169"/>
                <a:gd name="connsiteX2" fmla="*/ 2023087 w 2026446"/>
                <a:gd name="connsiteY2" fmla="*/ 235267 h 423169"/>
                <a:gd name="connsiteX3" fmla="*/ 1519078 w 2026446"/>
                <a:gd name="connsiteY3" fmla="*/ 410527 h 423169"/>
                <a:gd name="connsiteX4" fmla="*/ 138770 w 2026446"/>
                <a:gd name="connsiteY4" fmla="*/ 382224 h 423169"/>
                <a:gd name="connsiteX5" fmla="*/ 150744 w 2026446"/>
                <a:gd name="connsiteY5" fmla="*/ 165598 h 423169"/>
                <a:gd name="connsiteX6" fmla="*/ 1047727 w 2026446"/>
                <a:gd name="connsiteY6" fmla="*/ 87221 h 423169"/>
                <a:gd name="connsiteX0" fmla="*/ 1005817 w 2025802"/>
                <a:gd name="connsiteY0" fmla="*/ 135 h 423169"/>
                <a:gd name="connsiteX1" fmla="*/ 1687263 w 2025802"/>
                <a:gd name="connsiteY1" fmla="*/ 61640 h 423169"/>
                <a:gd name="connsiteX2" fmla="*/ 2023087 w 2025802"/>
                <a:gd name="connsiteY2" fmla="*/ 235267 h 423169"/>
                <a:gd name="connsiteX3" fmla="*/ 1519078 w 2025802"/>
                <a:gd name="connsiteY3" fmla="*/ 410527 h 423169"/>
                <a:gd name="connsiteX4" fmla="*/ 138770 w 2025802"/>
                <a:gd name="connsiteY4" fmla="*/ 382224 h 423169"/>
                <a:gd name="connsiteX5" fmla="*/ 150744 w 2025802"/>
                <a:gd name="connsiteY5" fmla="*/ 165598 h 423169"/>
                <a:gd name="connsiteX6" fmla="*/ 1047727 w 2025802"/>
                <a:gd name="connsiteY6" fmla="*/ 87221 h 423169"/>
                <a:gd name="connsiteX0" fmla="*/ 1004190 w 2024175"/>
                <a:gd name="connsiteY0" fmla="*/ 135 h 423169"/>
                <a:gd name="connsiteX1" fmla="*/ 1685636 w 2024175"/>
                <a:gd name="connsiteY1" fmla="*/ 61640 h 423169"/>
                <a:gd name="connsiteX2" fmla="*/ 2021460 w 2024175"/>
                <a:gd name="connsiteY2" fmla="*/ 235267 h 423169"/>
                <a:gd name="connsiteX3" fmla="*/ 1517451 w 2024175"/>
                <a:gd name="connsiteY3" fmla="*/ 410527 h 423169"/>
                <a:gd name="connsiteX4" fmla="*/ 137143 w 2024175"/>
                <a:gd name="connsiteY4" fmla="*/ 382224 h 423169"/>
                <a:gd name="connsiteX5" fmla="*/ 149117 w 2024175"/>
                <a:gd name="connsiteY5" fmla="*/ 165598 h 423169"/>
                <a:gd name="connsiteX6" fmla="*/ 1015620 w 2024175"/>
                <a:gd name="connsiteY6" fmla="*/ 64361 h 423169"/>
                <a:gd name="connsiteX0" fmla="*/ 1006580 w 2025656"/>
                <a:gd name="connsiteY0" fmla="*/ 135 h 400742"/>
                <a:gd name="connsiteX1" fmla="*/ 1688026 w 2025656"/>
                <a:gd name="connsiteY1" fmla="*/ 61640 h 400742"/>
                <a:gd name="connsiteX2" fmla="*/ 2023850 w 2025656"/>
                <a:gd name="connsiteY2" fmla="*/ 235267 h 400742"/>
                <a:gd name="connsiteX3" fmla="*/ 1554131 w 2025656"/>
                <a:gd name="connsiteY3" fmla="*/ 372427 h 400742"/>
                <a:gd name="connsiteX4" fmla="*/ 139533 w 2025656"/>
                <a:gd name="connsiteY4" fmla="*/ 382224 h 400742"/>
                <a:gd name="connsiteX5" fmla="*/ 151507 w 2025656"/>
                <a:gd name="connsiteY5" fmla="*/ 165598 h 400742"/>
                <a:gd name="connsiteX6" fmla="*/ 1018010 w 2025656"/>
                <a:gd name="connsiteY6" fmla="*/ 64361 h 400742"/>
                <a:gd name="connsiteX0" fmla="*/ 1006580 w 2025656"/>
                <a:gd name="connsiteY0" fmla="*/ 114 h 402171"/>
                <a:gd name="connsiteX1" fmla="*/ 1688026 w 2025656"/>
                <a:gd name="connsiteY1" fmla="*/ 61619 h 402171"/>
                <a:gd name="connsiteX2" fmla="*/ 2023850 w 2025656"/>
                <a:gd name="connsiteY2" fmla="*/ 204766 h 402171"/>
                <a:gd name="connsiteX3" fmla="*/ 1554131 w 2025656"/>
                <a:gd name="connsiteY3" fmla="*/ 372406 h 402171"/>
                <a:gd name="connsiteX4" fmla="*/ 139533 w 2025656"/>
                <a:gd name="connsiteY4" fmla="*/ 382203 h 402171"/>
                <a:gd name="connsiteX5" fmla="*/ 151507 w 2025656"/>
                <a:gd name="connsiteY5" fmla="*/ 165577 h 402171"/>
                <a:gd name="connsiteX6" fmla="*/ 1018010 w 2025656"/>
                <a:gd name="connsiteY6" fmla="*/ 64340 h 402171"/>
                <a:gd name="connsiteX0" fmla="*/ 1007386 w 2026462"/>
                <a:gd name="connsiteY0" fmla="*/ 114 h 402171"/>
                <a:gd name="connsiteX1" fmla="*/ 1688832 w 2026462"/>
                <a:gd name="connsiteY1" fmla="*/ 61619 h 402171"/>
                <a:gd name="connsiteX2" fmla="*/ 2024656 w 2026462"/>
                <a:gd name="connsiteY2" fmla="*/ 204766 h 402171"/>
                <a:gd name="connsiteX3" fmla="*/ 1554937 w 2026462"/>
                <a:gd name="connsiteY3" fmla="*/ 372406 h 402171"/>
                <a:gd name="connsiteX4" fmla="*/ 140339 w 2026462"/>
                <a:gd name="connsiteY4" fmla="*/ 382203 h 402171"/>
                <a:gd name="connsiteX5" fmla="*/ 152313 w 2026462"/>
                <a:gd name="connsiteY5" fmla="*/ 165577 h 402171"/>
                <a:gd name="connsiteX6" fmla="*/ 1034056 w 2026462"/>
                <a:gd name="connsiteY6" fmla="*/ 117680 h 402171"/>
                <a:gd name="connsiteX0" fmla="*/ 1005612 w 2024688"/>
                <a:gd name="connsiteY0" fmla="*/ 114 h 398398"/>
                <a:gd name="connsiteX1" fmla="*/ 1687058 w 2024688"/>
                <a:gd name="connsiteY1" fmla="*/ 61619 h 398398"/>
                <a:gd name="connsiteX2" fmla="*/ 2022882 w 2024688"/>
                <a:gd name="connsiteY2" fmla="*/ 204766 h 398398"/>
                <a:gd name="connsiteX3" fmla="*/ 1553163 w 2024688"/>
                <a:gd name="connsiteY3" fmla="*/ 372406 h 398398"/>
                <a:gd name="connsiteX4" fmla="*/ 138565 w 2024688"/>
                <a:gd name="connsiteY4" fmla="*/ 382203 h 398398"/>
                <a:gd name="connsiteX5" fmla="*/ 154349 w 2024688"/>
                <a:gd name="connsiteY5" fmla="*/ 218917 h 398398"/>
                <a:gd name="connsiteX6" fmla="*/ 1032282 w 2024688"/>
                <a:gd name="connsiteY6" fmla="*/ 117680 h 398398"/>
                <a:gd name="connsiteX0" fmla="*/ 908606 w 1927682"/>
                <a:gd name="connsiteY0" fmla="*/ 114 h 389682"/>
                <a:gd name="connsiteX1" fmla="*/ 1590052 w 1927682"/>
                <a:gd name="connsiteY1" fmla="*/ 61619 h 389682"/>
                <a:gd name="connsiteX2" fmla="*/ 1925876 w 1927682"/>
                <a:gd name="connsiteY2" fmla="*/ 204766 h 389682"/>
                <a:gd name="connsiteX3" fmla="*/ 1456157 w 1927682"/>
                <a:gd name="connsiteY3" fmla="*/ 372406 h 389682"/>
                <a:gd name="connsiteX4" fmla="*/ 235869 w 1927682"/>
                <a:gd name="connsiteY4" fmla="*/ 366963 h 389682"/>
                <a:gd name="connsiteX5" fmla="*/ 57343 w 1927682"/>
                <a:gd name="connsiteY5" fmla="*/ 218917 h 389682"/>
                <a:gd name="connsiteX6" fmla="*/ 935276 w 1927682"/>
                <a:gd name="connsiteY6" fmla="*/ 117680 h 389682"/>
                <a:gd name="connsiteX0" fmla="*/ 908331 w 1927596"/>
                <a:gd name="connsiteY0" fmla="*/ 114 h 374681"/>
                <a:gd name="connsiteX1" fmla="*/ 1589777 w 1927596"/>
                <a:gd name="connsiteY1" fmla="*/ 61619 h 374681"/>
                <a:gd name="connsiteX2" fmla="*/ 1925601 w 1927596"/>
                <a:gd name="connsiteY2" fmla="*/ 204766 h 374681"/>
                <a:gd name="connsiteX3" fmla="*/ 1448262 w 1927596"/>
                <a:gd name="connsiteY3" fmla="*/ 338116 h 374681"/>
                <a:gd name="connsiteX4" fmla="*/ 235594 w 1927596"/>
                <a:gd name="connsiteY4" fmla="*/ 366963 h 374681"/>
                <a:gd name="connsiteX5" fmla="*/ 57068 w 1927596"/>
                <a:gd name="connsiteY5" fmla="*/ 218917 h 374681"/>
                <a:gd name="connsiteX6" fmla="*/ 935001 w 1927596"/>
                <a:gd name="connsiteY6" fmla="*/ 117680 h 374681"/>
                <a:gd name="connsiteX0" fmla="*/ 908331 w 1859749"/>
                <a:gd name="connsiteY0" fmla="*/ 102 h 375318"/>
                <a:gd name="connsiteX1" fmla="*/ 1589777 w 1859749"/>
                <a:gd name="connsiteY1" fmla="*/ 61607 h 375318"/>
                <a:gd name="connsiteX2" fmla="*/ 1857021 w 1859749"/>
                <a:gd name="connsiteY2" fmla="*/ 181894 h 375318"/>
                <a:gd name="connsiteX3" fmla="*/ 1448262 w 1859749"/>
                <a:gd name="connsiteY3" fmla="*/ 338104 h 375318"/>
                <a:gd name="connsiteX4" fmla="*/ 235594 w 1859749"/>
                <a:gd name="connsiteY4" fmla="*/ 366951 h 375318"/>
                <a:gd name="connsiteX5" fmla="*/ 57068 w 1859749"/>
                <a:gd name="connsiteY5" fmla="*/ 218905 h 375318"/>
                <a:gd name="connsiteX6" fmla="*/ 935001 w 1859749"/>
                <a:gd name="connsiteY6" fmla="*/ 117668 h 375318"/>
                <a:gd name="connsiteX0" fmla="*/ 908331 w 1867263"/>
                <a:gd name="connsiteY0" fmla="*/ 120 h 374389"/>
                <a:gd name="connsiteX1" fmla="*/ 1589777 w 1867263"/>
                <a:gd name="connsiteY1" fmla="*/ 61625 h 374389"/>
                <a:gd name="connsiteX2" fmla="*/ 1864641 w 1867263"/>
                <a:gd name="connsiteY2" fmla="*/ 216202 h 374389"/>
                <a:gd name="connsiteX3" fmla="*/ 1448262 w 1867263"/>
                <a:gd name="connsiteY3" fmla="*/ 338122 h 374389"/>
                <a:gd name="connsiteX4" fmla="*/ 235594 w 1867263"/>
                <a:gd name="connsiteY4" fmla="*/ 366969 h 374389"/>
                <a:gd name="connsiteX5" fmla="*/ 57068 w 1867263"/>
                <a:gd name="connsiteY5" fmla="*/ 218923 h 374389"/>
                <a:gd name="connsiteX6" fmla="*/ 935001 w 1867263"/>
                <a:gd name="connsiteY6" fmla="*/ 117686 h 374389"/>
                <a:gd name="connsiteX0" fmla="*/ 935925 w 1894857"/>
                <a:gd name="connsiteY0" fmla="*/ 120 h 371968"/>
                <a:gd name="connsiteX1" fmla="*/ 1617371 w 1894857"/>
                <a:gd name="connsiteY1" fmla="*/ 61625 h 371968"/>
                <a:gd name="connsiteX2" fmla="*/ 1892235 w 1894857"/>
                <a:gd name="connsiteY2" fmla="*/ 216202 h 371968"/>
                <a:gd name="connsiteX3" fmla="*/ 1475856 w 1894857"/>
                <a:gd name="connsiteY3" fmla="*/ 338122 h 371968"/>
                <a:gd name="connsiteX4" fmla="*/ 263188 w 1894857"/>
                <a:gd name="connsiteY4" fmla="*/ 366969 h 371968"/>
                <a:gd name="connsiteX5" fmla="*/ 50372 w 1894857"/>
                <a:gd name="connsiteY5" fmla="*/ 253213 h 371968"/>
                <a:gd name="connsiteX6" fmla="*/ 962595 w 1894857"/>
                <a:gd name="connsiteY6" fmla="*/ 117686 h 371968"/>
                <a:gd name="connsiteX0" fmla="*/ 917586 w 1876518"/>
                <a:gd name="connsiteY0" fmla="*/ 120 h 371968"/>
                <a:gd name="connsiteX1" fmla="*/ 1599032 w 1876518"/>
                <a:gd name="connsiteY1" fmla="*/ 61625 h 371968"/>
                <a:gd name="connsiteX2" fmla="*/ 1873896 w 1876518"/>
                <a:gd name="connsiteY2" fmla="*/ 216202 h 371968"/>
                <a:gd name="connsiteX3" fmla="*/ 1457517 w 1876518"/>
                <a:gd name="connsiteY3" fmla="*/ 338122 h 371968"/>
                <a:gd name="connsiteX4" fmla="*/ 244849 w 1876518"/>
                <a:gd name="connsiteY4" fmla="*/ 366969 h 371968"/>
                <a:gd name="connsiteX5" fmla="*/ 32033 w 1876518"/>
                <a:gd name="connsiteY5" fmla="*/ 253213 h 371968"/>
                <a:gd name="connsiteX6" fmla="*/ 944256 w 1876518"/>
                <a:gd name="connsiteY6" fmla="*/ 117686 h 371968"/>
                <a:gd name="connsiteX0" fmla="*/ 858320 w 1817252"/>
                <a:gd name="connsiteY0" fmla="*/ 120 h 374934"/>
                <a:gd name="connsiteX1" fmla="*/ 1539766 w 1817252"/>
                <a:gd name="connsiteY1" fmla="*/ 61625 h 374934"/>
                <a:gd name="connsiteX2" fmla="*/ 1814630 w 1817252"/>
                <a:gd name="connsiteY2" fmla="*/ 216202 h 374934"/>
                <a:gd name="connsiteX3" fmla="*/ 1398251 w 1817252"/>
                <a:gd name="connsiteY3" fmla="*/ 338122 h 374934"/>
                <a:gd name="connsiteX4" fmla="*/ 185583 w 1817252"/>
                <a:gd name="connsiteY4" fmla="*/ 366969 h 374934"/>
                <a:gd name="connsiteX5" fmla="*/ 48967 w 1817252"/>
                <a:gd name="connsiteY5" fmla="*/ 211303 h 374934"/>
                <a:gd name="connsiteX6" fmla="*/ 884990 w 1817252"/>
                <a:gd name="connsiteY6" fmla="*/ 117686 h 374934"/>
                <a:gd name="connsiteX0" fmla="*/ 886699 w 1845631"/>
                <a:gd name="connsiteY0" fmla="*/ 120 h 374934"/>
                <a:gd name="connsiteX1" fmla="*/ 1568145 w 1845631"/>
                <a:gd name="connsiteY1" fmla="*/ 61625 h 374934"/>
                <a:gd name="connsiteX2" fmla="*/ 1843009 w 1845631"/>
                <a:gd name="connsiteY2" fmla="*/ 216202 h 374934"/>
                <a:gd name="connsiteX3" fmla="*/ 1426630 w 1845631"/>
                <a:gd name="connsiteY3" fmla="*/ 338122 h 374934"/>
                <a:gd name="connsiteX4" fmla="*/ 213962 w 1845631"/>
                <a:gd name="connsiteY4" fmla="*/ 366969 h 374934"/>
                <a:gd name="connsiteX5" fmla="*/ 77346 w 1845631"/>
                <a:gd name="connsiteY5" fmla="*/ 211303 h 374934"/>
                <a:gd name="connsiteX6" fmla="*/ 913369 w 1845631"/>
                <a:gd name="connsiteY6" fmla="*/ 117686 h 374934"/>
                <a:gd name="connsiteX0" fmla="*/ 886699 w 1867079"/>
                <a:gd name="connsiteY0" fmla="*/ 120 h 374934"/>
                <a:gd name="connsiteX1" fmla="*/ 1568145 w 1867079"/>
                <a:gd name="connsiteY1" fmla="*/ 61625 h 374934"/>
                <a:gd name="connsiteX2" fmla="*/ 1843009 w 1867079"/>
                <a:gd name="connsiteY2" fmla="*/ 216202 h 374934"/>
                <a:gd name="connsiteX3" fmla="*/ 1426630 w 1867079"/>
                <a:gd name="connsiteY3" fmla="*/ 338122 h 374934"/>
                <a:gd name="connsiteX4" fmla="*/ 213962 w 1867079"/>
                <a:gd name="connsiteY4" fmla="*/ 366969 h 374934"/>
                <a:gd name="connsiteX5" fmla="*/ 77346 w 1867079"/>
                <a:gd name="connsiteY5" fmla="*/ 211303 h 374934"/>
                <a:gd name="connsiteX6" fmla="*/ 913369 w 1867079"/>
                <a:gd name="connsiteY6" fmla="*/ 117686 h 374934"/>
                <a:gd name="connsiteX0" fmla="*/ 886699 w 1896146"/>
                <a:gd name="connsiteY0" fmla="*/ 120 h 374934"/>
                <a:gd name="connsiteX1" fmla="*/ 1568145 w 1896146"/>
                <a:gd name="connsiteY1" fmla="*/ 61625 h 374934"/>
                <a:gd name="connsiteX2" fmla="*/ 1843009 w 1896146"/>
                <a:gd name="connsiteY2" fmla="*/ 216202 h 374934"/>
                <a:gd name="connsiteX3" fmla="*/ 1426630 w 1896146"/>
                <a:gd name="connsiteY3" fmla="*/ 338122 h 374934"/>
                <a:gd name="connsiteX4" fmla="*/ 213962 w 1896146"/>
                <a:gd name="connsiteY4" fmla="*/ 366969 h 374934"/>
                <a:gd name="connsiteX5" fmla="*/ 77346 w 1896146"/>
                <a:gd name="connsiteY5" fmla="*/ 211303 h 374934"/>
                <a:gd name="connsiteX6" fmla="*/ 913369 w 1896146"/>
                <a:gd name="connsiteY6" fmla="*/ 117686 h 374934"/>
                <a:gd name="connsiteX0" fmla="*/ 886699 w 1896146"/>
                <a:gd name="connsiteY0" fmla="*/ 120 h 379791"/>
                <a:gd name="connsiteX1" fmla="*/ 1568145 w 1896146"/>
                <a:gd name="connsiteY1" fmla="*/ 61625 h 379791"/>
                <a:gd name="connsiteX2" fmla="*/ 1843009 w 1896146"/>
                <a:gd name="connsiteY2" fmla="*/ 216202 h 379791"/>
                <a:gd name="connsiteX3" fmla="*/ 1426630 w 1896146"/>
                <a:gd name="connsiteY3" fmla="*/ 338122 h 379791"/>
                <a:gd name="connsiteX4" fmla="*/ 213962 w 1896146"/>
                <a:gd name="connsiteY4" fmla="*/ 366969 h 379791"/>
                <a:gd name="connsiteX5" fmla="*/ 77346 w 1896146"/>
                <a:gd name="connsiteY5" fmla="*/ 211303 h 379791"/>
                <a:gd name="connsiteX6" fmla="*/ 913369 w 1896146"/>
                <a:gd name="connsiteY6" fmla="*/ 117686 h 379791"/>
                <a:gd name="connsiteX0" fmla="*/ 886699 w 1891602"/>
                <a:gd name="connsiteY0" fmla="*/ 120 h 379791"/>
                <a:gd name="connsiteX1" fmla="*/ 1568145 w 1891602"/>
                <a:gd name="connsiteY1" fmla="*/ 61625 h 379791"/>
                <a:gd name="connsiteX2" fmla="*/ 1843009 w 1891602"/>
                <a:gd name="connsiteY2" fmla="*/ 216202 h 379791"/>
                <a:gd name="connsiteX3" fmla="*/ 1426630 w 1891602"/>
                <a:gd name="connsiteY3" fmla="*/ 338122 h 379791"/>
                <a:gd name="connsiteX4" fmla="*/ 213962 w 1891602"/>
                <a:gd name="connsiteY4" fmla="*/ 366969 h 379791"/>
                <a:gd name="connsiteX5" fmla="*/ 77346 w 1891602"/>
                <a:gd name="connsiteY5" fmla="*/ 211303 h 379791"/>
                <a:gd name="connsiteX6" fmla="*/ 913369 w 1891602"/>
                <a:gd name="connsiteY6" fmla="*/ 117686 h 379791"/>
                <a:gd name="connsiteX0" fmla="*/ 886699 w 1861777"/>
                <a:gd name="connsiteY0" fmla="*/ 120 h 379791"/>
                <a:gd name="connsiteX1" fmla="*/ 1568145 w 1861777"/>
                <a:gd name="connsiteY1" fmla="*/ 61625 h 379791"/>
                <a:gd name="connsiteX2" fmla="*/ 1843009 w 1861777"/>
                <a:gd name="connsiteY2" fmla="*/ 216202 h 379791"/>
                <a:gd name="connsiteX3" fmla="*/ 1426630 w 1861777"/>
                <a:gd name="connsiteY3" fmla="*/ 338122 h 379791"/>
                <a:gd name="connsiteX4" fmla="*/ 213962 w 1861777"/>
                <a:gd name="connsiteY4" fmla="*/ 366969 h 379791"/>
                <a:gd name="connsiteX5" fmla="*/ 77346 w 1861777"/>
                <a:gd name="connsiteY5" fmla="*/ 211303 h 379791"/>
                <a:gd name="connsiteX6" fmla="*/ 913369 w 1861777"/>
                <a:gd name="connsiteY6" fmla="*/ 117686 h 379791"/>
                <a:gd name="connsiteX0" fmla="*/ 886699 w 1847233"/>
                <a:gd name="connsiteY0" fmla="*/ 120 h 379791"/>
                <a:gd name="connsiteX1" fmla="*/ 1568145 w 1847233"/>
                <a:gd name="connsiteY1" fmla="*/ 61625 h 379791"/>
                <a:gd name="connsiteX2" fmla="*/ 1843009 w 1847233"/>
                <a:gd name="connsiteY2" fmla="*/ 216202 h 379791"/>
                <a:gd name="connsiteX3" fmla="*/ 1426630 w 1847233"/>
                <a:gd name="connsiteY3" fmla="*/ 338122 h 379791"/>
                <a:gd name="connsiteX4" fmla="*/ 213962 w 1847233"/>
                <a:gd name="connsiteY4" fmla="*/ 366969 h 379791"/>
                <a:gd name="connsiteX5" fmla="*/ 77346 w 1847233"/>
                <a:gd name="connsiteY5" fmla="*/ 211303 h 379791"/>
                <a:gd name="connsiteX6" fmla="*/ 913369 w 1847233"/>
                <a:gd name="connsiteY6" fmla="*/ 117686 h 379791"/>
                <a:gd name="connsiteX0" fmla="*/ 888880 w 1846413"/>
                <a:gd name="connsiteY0" fmla="*/ 120 h 381393"/>
                <a:gd name="connsiteX1" fmla="*/ 1570326 w 1846413"/>
                <a:gd name="connsiteY1" fmla="*/ 61625 h 381393"/>
                <a:gd name="connsiteX2" fmla="*/ 1845190 w 1846413"/>
                <a:gd name="connsiteY2" fmla="*/ 216202 h 381393"/>
                <a:gd name="connsiteX3" fmla="*/ 1478341 w 1846413"/>
                <a:gd name="connsiteY3" fmla="*/ 341932 h 381393"/>
                <a:gd name="connsiteX4" fmla="*/ 216143 w 1846413"/>
                <a:gd name="connsiteY4" fmla="*/ 366969 h 381393"/>
                <a:gd name="connsiteX5" fmla="*/ 79527 w 1846413"/>
                <a:gd name="connsiteY5" fmla="*/ 211303 h 381393"/>
                <a:gd name="connsiteX6" fmla="*/ 915550 w 1846413"/>
                <a:gd name="connsiteY6" fmla="*/ 117686 h 381393"/>
                <a:gd name="connsiteX0" fmla="*/ 826877 w 1784410"/>
                <a:gd name="connsiteY0" fmla="*/ 120 h 387444"/>
                <a:gd name="connsiteX1" fmla="*/ 1508323 w 1784410"/>
                <a:gd name="connsiteY1" fmla="*/ 61625 h 387444"/>
                <a:gd name="connsiteX2" fmla="*/ 1783187 w 1784410"/>
                <a:gd name="connsiteY2" fmla="*/ 216202 h 387444"/>
                <a:gd name="connsiteX3" fmla="*/ 1416338 w 1784410"/>
                <a:gd name="connsiteY3" fmla="*/ 341932 h 387444"/>
                <a:gd name="connsiteX4" fmla="*/ 154140 w 1784410"/>
                <a:gd name="connsiteY4" fmla="*/ 366969 h 387444"/>
                <a:gd name="connsiteX5" fmla="*/ 113318 w 1784410"/>
                <a:gd name="connsiteY5" fmla="*/ 127327 h 387444"/>
                <a:gd name="connsiteX6" fmla="*/ 853547 w 1784410"/>
                <a:gd name="connsiteY6" fmla="*/ 117686 h 387444"/>
                <a:gd name="connsiteX0" fmla="*/ 817346 w 1774879"/>
                <a:gd name="connsiteY0" fmla="*/ 120 h 387444"/>
                <a:gd name="connsiteX1" fmla="*/ 1498792 w 1774879"/>
                <a:gd name="connsiteY1" fmla="*/ 61625 h 387444"/>
                <a:gd name="connsiteX2" fmla="*/ 1773656 w 1774879"/>
                <a:gd name="connsiteY2" fmla="*/ 216202 h 387444"/>
                <a:gd name="connsiteX3" fmla="*/ 1406807 w 1774879"/>
                <a:gd name="connsiteY3" fmla="*/ 341932 h 387444"/>
                <a:gd name="connsiteX4" fmla="*/ 144609 w 1774879"/>
                <a:gd name="connsiteY4" fmla="*/ 366969 h 387444"/>
                <a:gd name="connsiteX5" fmla="*/ 103787 w 1774879"/>
                <a:gd name="connsiteY5" fmla="*/ 127327 h 387444"/>
                <a:gd name="connsiteX6" fmla="*/ 826599 w 1774879"/>
                <a:gd name="connsiteY6" fmla="*/ 45707 h 387444"/>
                <a:gd name="connsiteX0" fmla="*/ 777607 w 1735140"/>
                <a:gd name="connsiteY0" fmla="*/ 120 h 343846"/>
                <a:gd name="connsiteX1" fmla="*/ 1459053 w 1735140"/>
                <a:gd name="connsiteY1" fmla="*/ 61625 h 343846"/>
                <a:gd name="connsiteX2" fmla="*/ 1733917 w 1735140"/>
                <a:gd name="connsiteY2" fmla="*/ 216202 h 343846"/>
                <a:gd name="connsiteX3" fmla="*/ 1367068 w 1735140"/>
                <a:gd name="connsiteY3" fmla="*/ 341932 h 343846"/>
                <a:gd name="connsiteX4" fmla="*/ 183247 w 1735140"/>
                <a:gd name="connsiteY4" fmla="*/ 280594 h 343846"/>
                <a:gd name="connsiteX5" fmla="*/ 64048 w 1735140"/>
                <a:gd name="connsiteY5" fmla="*/ 127327 h 343846"/>
                <a:gd name="connsiteX6" fmla="*/ 786860 w 1735140"/>
                <a:gd name="connsiteY6" fmla="*/ 45707 h 343846"/>
                <a:gd name="connsiteX0" fmla="*/ 777607 w 1735140"/>
                <a:gd name="connsiteY0" fmla="*/ 86 h 343812"/>
                <a:gd name="connsiteX1" fmla="*/ 1459053 w 1735140"/>
                <a:gd name="connsiteY1" fmla="*/ 73588 h 343812"/>
                <a:gd name="connsiteX2" fmla="*/ 1733917 w 1735140"/>
                <a:gd name="connsiteY2" fmla="*/ 216168 h 343812"/>
                <a:gd name="connsiteX3" fmla="*/ 1367068 w 1735140"/>
                <a:gd name="connsiteY3" fmla="*/ 341898 h 343812"/>
                <a:gd name="connsiteX4" fmla="*/ 183247 w 1735140"/>
                <a:gd name="connsiteY4" fmla="*/ 280560 h 343812"/>
                <a:gd name="connsiteX5" fmla="*/ 64048 w 1735140"/>
                <a:gd name="connsiteY5" fmla="*/ 127293 h 343812"/>
                <a:gd name="connsiteX6" fmla="*/ 786860 w 1735140"/>
                <a:gd name="connsiteY6" fmla="*/ 45673 h 343812"/>
                <a:gd name="connsiteX0" fmla="*/ 770433 w 1733482"/>
                <a:gd name="connsiteY0" fmla="*/ 86 h 393283"/>
                <a:gd name="connsiteX1" fmla="*/ 1451879 w 1733482"/>
                <a:gd name="connsiteY1" fmla="*/ 73588 h 393283"/>
                <a:gd name="connsiteX2" fmla="*/ 1726743 w 1733482"/>
                <a:gd name="connsiteY2" fmla="*/ 216168 h 393283"/>
                <a:gd name="connsiteX3" fmla="*/ 1203140 w 1733482"/>
                <a:gd name="connsiteY3" fmla="*/ 392284 h 393283"/>
                <a:gd name="connsiteX4" fmla="*/ 176073 w 1733482"/>
                <a:gd name="connsiteY4" fmla="*/ 280560 h 393283"/>
                <a:gd name="connsiteX5" fmla="*/ 56874 w 1733482"/>
                <a:gd name="connsiteY5" fmla="*/ 127293 h 393283"/>
                <a:gd name="connsiteX6" fmla="*/ 779686 w 1733482"/>
                <a:gd name="connsiteY6" fmla="*/ 45673 h 393283"/>
                <a:gd name="connsiteX0" fmla="*/ 793576 w 1756625"/>
                <a:gd name="connsiteY0" fmla="*/ 86 h 397153"/>
                <a:gd name="connsiteX1" fmla="*/ 1475022 w 1756625"/>
                <a:gd name="connsiteY1" fmla="*/ 73588 h 397153"/>
                <a:gd name="connsiteX2" fmla="*/ 1749886 w 1756625"/>
                <a:gd name="connsiteY2" fmla="*/ 216168 h 397153"/>
                <a:gd name="connsiteX3" fmla="*/ 1226283 w 1756625"/>
                <a:gd name="connsiteY3" fmla="*/ 392284 h 397153"/>
                <a:gd name="connsiteX4" fmla="*/ 146965 w 1756625"/>
                <a:gd name="connsiteY4" fmla="*/ 328546 h 397153"/>
                <a:gd name="connsiteX5" fmla="*/ 80017 w 1756625"/>
                <a:gd name="connsiteY5" fmla="*/ 127293 h 397153"/>
                <a:gd name="connsiteX6" fmla="*/ 802829 w 1756625"/>
                <a:gd name="connsiteY6" fmla="*/ 45673 h 397153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56519"/>
                <a:gd name="connsiteY0" fmla="*/ 86 h 386175"/>
                <a:gd name="connsiteX1" fmla="*/ 1474532 w 1756519"/>
                <a:gd name="connsiteY1" fmla="*/ 73588 h 386175"/>
                <a:gd name="connsiteX2" fmla="*/ 1749396 w 1756519"/>
                <a:gd name="connsiteY2" fmla="*/ 216168 h 386175"/>
                <a:gd name="connsiteX3" fmla="*/ 1217085 w 1756519"/>
                <a:gd name="connsiteY3" fmla="*/ 380288 h 386175"/>
                <a:gd name="connsiteX4" fmla="*/ 146475 w 1756519"/>
                <a:gd name="connsiteY4" fmla="*/ 328546 h 386175"/>
                <a:gd name="connsiteX5" fmla="*/ 79527 w 1756519"/>
                <a:gd name="connsiteY5" fmla="*/ 127293 h 386175"/>
                <a:gd name="connsiteX6" fmla="*/ 802339 w 1756519"/>
                <a:gd name="connsiteY6" fmla="*/ 45673 h 386175"/>
                <a:gd name="connsiteX0" fmla="*/ 793086 w 1749397"/>
                <a:gd name="connsiteY0" fmla="*/ 86 h 386175"/>
                <a:gd name="connsiteX1" fmla="*/ 1474532 w 1749397"/>
                <a:gd name="connsiteY1" fmla="*/ 73588 h 386175"/>
                <a:gd name="connsiteX2" fmla="*/ 1749396 w 1749397"/>
                <a:gd name="connsiteY2" fmla="*/ 216168 h 386175"/>
                <a:gd name="connsiteX3" fmla="*/ 1217085 w 1749397"/>
                <a:gd name="connsiteY3" fmla="*/ 380288 h 386175"/>
                <a:gd name="connsiteX4" fmla="*/ 146475 w 1749397"/>
                <a:gd name="connsiteY4" fmla="*/ 328546 h 386175"/>
                <a:gd name="connsiteX5" fmla="*/ 79527 w 1749397"/>
                <a:gd name="connsiteY5" fmla="*/ 127293 h 386175"/>
                <a:gd name="connsiteX6" fmla="*/ 802339 w 1749397"/>
                <a:gd name="connsiteY6" fmla="*/ 45673 h 386175"/>
                <a:gd name="connsiteX0" fmla="*/ 793086 w 1758881"/>
                <a:gd name="connsiteY0" fmla="*/ 90 h 386179"/>
                <a:gd name="connsiteX1" fmla="*/ 1500658 w 1758881"/>
                <a:gd name="connsiteY1" fmla="*/ 71192 h 386179"/>
                <a:gd name="connsiteX2" fmla="*/ 1749396 w 1758881"/>
                <a:gd name="connsiteY2" fmla="*/ 216172 h 386179"/>
                <a:gd name="connsiteX3" fmla="*/ 1217085 w 1758881"/>
                <a:gd name="connsiteY3" fmla="*/ 380292 h 386179"/>
                <a:gd name="connsiteX4" fmla="*/ 146475 w 1758881"/>
                <a:gd name="connsiteY4" fmla="*/ 328550 h 386179"/>
                <a:gd name="connsiteX5" fmla="*/ 79527 w 1758881"/>
                <a:gd name="connsiteY5" fmla="*/ 127297 h 386179"/>
                <a:gd name="connsiteX6" fmla="*/ 802339 w 1758881"/>
                <a:gd name="connsiteY6" fmla="*/ 45677 h 386179"/>
                <a:gd name="connsiteX0" fmla="*/ 793576 w 1758930"/>
                <a:gd name="connsiteY0" fmla="*/ 90 h 394934"/>
                <a:gd name="connsiteX1" fmla="*/ 1501148 w 1758930"/>
                <a:gd name="connsiteY1" fmla="*/ 71192 h 394934"/>
                <a:gd name="connsiteX2" fmla="*/ 1749886 w 1758930"/>
                <a:gd name="connsiteY2" fmla="*/ 216172 h 394934"/>
                <a:gd name="connsiteX3" fmla="*/ 1226283 w 1758930"/>
                <a:gd name="connsiteY3" fmla="*/ 389889 h 394934"/>
                <a:gd name="connsiteX4" fmla="*/ 146965 w 1758930"/>
                <a:gd name="connsiteY4" fmla="*/ 328550 h 394934"/>
                <a:gd name="connsiteX5" fmla="*/ 80017 w 1758930"/>
                <a:gd name="connsiteY5" fmla="*/ 127297 h 394934"/>
                <a:gd name="connsiteX6" fmla="*/ 802829 w 1758930"/>
                <a:gd name="connsiteY6" fmla="*/ 45677 h 394934"/>
                <a:gd name="connsiteX0" fmla="*/ 817442 w 1782796"/>
                <a:gd name="connsiteY0" fmla="*/ 90 h 398788"/>
                <a:gd name="connsiteX1" fmla="*/ 1525014 w 1782796"/>
                <a:gd name="connsiteY1" fmla="*/ 71192 h 398788"/>
                <a:gd name="connsiteX2" fmla="*/ 1773752 w 1782796"/>
                <a:gd name="connsiteY2" fmla="*/ 216172 h 398788"/>
                <a:gd name="connsiteX3" fmla="*/ 1250149 w 1782796"/>
                <a:gd name="connsiteY3" fmla="*/ 389889 h 398788"/>
                <a:gd name="connsiteX4" fmla="*/ 127288 w 1782796"/>
                <a:gd name="connsiteY4" fmla="*/ 347745 h 398788"/>
                <a:gd name="connsiteX5" fmla="*/ 103883 w 1782796"/>
                <a:gd name="connsiteY5" fmla="*/ 127297 h 398788"/>
                <a:gd name="connsiteX6" fmla="*/ 826695 w 1782796"/>
                <a:gd name="connsiteY6" fmla="*/ 45677 h 398788"/>
                <a:gd name="connsiteX0" fmla="*/ 818579 w 1783067"/>
                <a:gd name="connsiteY0" fmla="*/ 90 h 400818"/>
                <a:gd name="connsiteX1" fmla="*/ 1526151 w 1783067"/>
                <a:gd name="connsiteY1" fmla="*/ 71192 h 400818"/>
                <a:gd name="connsiteX2" fmla="*/ 1774889 w 1783067"/>
                <a:gd name="connsiteY2" fmla="*/ 216172 h 400818"/>
                <a:gd name="connsiteX3" fmla="*/ 1268703 w 1783067"/>
                <a:gd name="connsiteY3" fmla="*/ 392288 h 400818"/>
                <a:gd name="connsiteX4" fmla="*/ 128425 w 1783067"/>
                <a:gd name="connsiteY4" fmla="*/ 347745 h 400818"/>
                <a:gd name="connsiteX5" fmla="*/ 105020 w 1783067"/>
                <a:gd name="connsiteY5" fmla="*/ 127297 h 400818"/>
                <a:gd name="connsiteX6" fmla="*/ 827832 w 1783067"/>
                <a:gd name="connsiteY6" fmla="*/ 45677 h 400818"/>
                <a:gd name="connsiteX0" fmla="*/ 818579 w 1783067"/>
                <a:gd name="connsiteY0" fmla="*/ 90 h 407068"/>
                <a:gd name="connsiteX1" fmla="*/ 1526151 w 1783067"/>
                <a:gd name="connsiteY1" fmla="*/ 71192 h 407068"/>
                <a:gd name="connsiteX2" fmla="*/ 1774889 w 1783067"/>
                <a:gd name="connsiteY2" fmla="*/ 216172 h 407068"/>
                <a:gd name="connsiteX3" fmla="*/ 1268703 w 1783067"/>
                <a:gd name="connsiteY3" fmla="*/ 392288 h 407068"/>
                <a:gd name="connsiteX4" fmla="*/ 128425 w 1783067"/>
                <a:gd name="connsiteY4" fmla="*/ 347745 h 407068"/>
                <a:gd name="connsiteX5" fmla="*/ 105020 w 1783067"/>
                <a:gd name="connsiteY5" fmla="*/ 127297 h 407068"/>
                <a:gd name="connsiteX6" fmla="*/ 827832 w 1783067"/>
                <a:gd name="connsiteY6" fmla="*/ 45677 h 407068"/>
                <a:gd name="connsiteX0" fmla="*/ 818579 w 1783067"/>
                <a:gd name="connsiteY0" fmla="*/ 90 h 401852"/>
                <a:gd name="connsiteX1" fmla="*/ 1526151 w 1783067"/>
                <a:gd name="connsiteY1" fmla="*/ 71192 h 401852"/>
                <a:gd name="connsiteX2" fmla="*/ 1774889 w 1783067"/>
                <a:gd name="connsiteY2" fmla="*/ 216172 h 401852"/>
                <a:gd name="connsiteX3" fmla="*/ 1268703 w 1783067"/>
                <a:gd name="connsiteY3" fmla="*/ 392288 h 401852"/>
                <a:gd name="connsiteX4" fmla="*/ 128425 w 1783067"/>
                <a:gd name="connsiteY4" fmla="*/ 347745 h 401852"/>
                <a:gd name="connsiteX5" fmla="*/ 105020 w 1783067"/>
                <a:gd name="connsiteY5" fmla="*/ 127297 h 401852"/>
                <a:gd name="connsiteX6" fmla="*/ 827832 w 1783067"/>
                <a:gd name="connsiteY6" fmla="*/ 45677 h 401852"/>
                <a:gd name="connsiteX0" fmla="*/ 818579 w 1783067"/>
                <a:gd name="connsiteY0" fmla="*/ 90 h 397753"/>
                <a:gd name="connsiteX1" fmla="*/ 1526151 w 1783067"/>
                <a:gd name="connsiteY1" fmla="*/ 71192 h 397753"/>
                <a:gd name="connsiteX2" fmla="*/ 1774889 w 1783067"/>
                <a:gd name="connsiteY2" fmla="*/ 216172 h 397753"/>
                <a:gd name="connsiteX3" fmla="*/ 1268703 w 1783067"/>
                <a:gd name="connsiteY3" fmla="*/ 392288 h 397753"/>
                <a:gd name="connsiteX4" fmla="*/ 128425 w 1783067"/>
                <a:gd name="connsiteY4" fmla="*/ 347745 h 397753"/>
                <a:gd name="connsiteX5" fmla="*/ 105020 w 1783067"/>
                <a:gd name="connsiteY5" fmla="*/ 127297 h 397753"/>
                <a:gd name="connsiteX6" fmla="*/ 827832 w 1783067"/>
                <a:gd name="connsiteY6" fmla="*/ 45677 h 397753"/>
                <a:gd name="connsiteX0" fmla="*/ 818579 w 1783067"/>
                <a:gd name="connsiteY0" fmla="*/ 90 h 389688"/>
                <a:gd name="connsiteX1" fmla="*/ 1526151 w 1783067"/>
                <a:gd name="connsiteY1" fmla="*/ 71192 h 389688"/>
                <a:gd name="connsiteX2" fmla="*/ 1774889 w 1783067"/>
                <a:gd name="connsiteY2" fmla="*/ 216172 h 389688"/>
                <a:gd name="connsiteX3" fmla="*/ 1268703 w 1783067"/>
                <a:gd name="connsiteY3" fmla="*/ 382691 h 389688"/>
                <a:gd name="connsiteX4" fmla="*/ 128425 w 1783067"/>
                <a:gd name="connsiteY4" fmla="*/ 347745 h 389688"/>
                <a:gd name="connsiteX5" fmla="*/ 105020 w 1783067"/>
                <a:gd name="connsiteY5" fmla="*/ 127297 h 389688"/>
                <a:gd name="connsiteX6" fmla="*/ 827832 w 1783067"/>
                <a:gd name="connsiteY6" fmla="*/ 45677 h 389688"/>
                <a:gd name="connsiteX0" fmla="*/ 803697 w 1768185"/>
                <a:gd name="connsiteY0" fmla="*/ 90 h 391498"/>
                <a:gd name="connsiteX1" fmla="*/ 1511269 w 1768185"/>
                <a:gd name="connsiteY1" fmla="*/ 71192 h 391498"/>
                <a:gd name="connsiteX2" fmla="*/ 1760007 w 1768185"/>
                <a:gd name="connsiteY2" fmla="*/ 216172 h 391498"/>
                <a:gd name="connsiteX3" fmla="*/ 1253821 w 1768185"/>
                <a:gd name="connsiteY3" fmla="*/ 382691 h 391498"/>
                <a:gd name="connsiteX4" fmla="*/ 139668 w 1768185"/>
                <a:gd name="connsiteY4" fmla="*/ 342946 h 391498"/>
                <a:gd name="connsiteX5" fmla="*/ 90138 w 1768185"/>
                <a:gd name="connsiteY5" fmla="*/ 127297 h 391498"/>
                <a:gd name="connsiteX6" fmla="*/ 812950 w 1768185"/>
                <a:gd name="connsiteY6" fmla="*/ 45677 h 391498"/>
                <a:gd name="connsiteX0" fmla="*/ 804756 w 1768401"/>
                <a:gd name="connsiteY0" fmla="*/ 90 h 395555"/>
                <a:gd name="connsiteX1" fmla="*/ 1512328 w 1768401"/>
                <a:gd name="connsiteY1" fmla="*/ 71192 h 395555"/>
                <a:gd name="connsiteX2" fmla="*/ 1761066 w 1768401"/>
                <a:gd name="connsiteY2" fmla="*/ 216172 h 395555"/>
                <a:gd name="connsiteX3" fmla="*/ 1272297 w 1768401"/>
                <a:gd name="connsiteY3" fmla="*/ 387490 h 395555"/>
                <a:gd name="connsiteX4" fmla="*/ 140727 w 1768401"/>
                <a:gd name="connsiteY4" fmla="*/ 342946 h 395555"/>
                <a:gd name="connsiteX5" fmla="*/ 91197 w 1768401"/>
                <a:gd name="connsiteY5" fmla="*/ 127297 h 395555"/>
                <a:gd name="connsiteX6" fmla="*/ 814009 w 1768401"/>
                <a:gd name="connsiteY6" fmla="*/ 45677 h 395555"/>
                <a:gd name="connsiteX0" fmla="*/ 805871 w 1769516"/>
                <a:gd name="connsiteY0" fmla="*/ 90 h 395555"/>
                <a:gd name="connsiteX1" fmla="*/ 1513443 w 1769516"/>
                <a:gd name="connsiteY1" fmla="*/ 71192 h 395555"/>
                <a:gd name="connsiteX2" fmla="*/ 1762181 w 1769516"/>
                <a:gd name="connsiteY2" fmla="*/ 216172 h 395555"/>
                <a:gd name="connsiteX3" fmla="*/ 1273412 w 1769516"/>
                <a:gd name="connsiteY3" fmla="*/ 387490 h 395555"/>
                <a:gd name="connsiteX4" fmla="*/ 141842 w 1769516"/>
                <a:gd name="connsiteY4" fmla="*/ 342946 h 395555"/>
                <a:gd name="connsiteX5" fmla="*/ 92312 w 1769516"/>
                <a:gd name="connsiteY5" fmla="*/ 127297 h 395555"/>
                <a:gd name="connsiteX6" fmla="*/ 832541 w 1769516"/>
                <a:gd name="connsiteY6" fmla="*/ 28882 h 395555"/>
                <a:gd name="connsiteX0" fmla="*/ 805871 w 1769516"/>
                <a:gd name="connsiteY0" fmla="*/ 90 h 396124"/>
                <a:gd name="connsiteX1" fmla="*/ 1513443 w 1769516"/>
                <a:gd name="connsiteY1" fmla="*/ 71192 h 396124"/>
                <a:gd name="connsiteX2" fmla="*/ 1762181 w 1769516"/>
                <a:gd name="connsiteY2" fmla="*/ 216172 h 396124"/>
                <a:gd name="connsiteX3" fmla="*/ 1273412 w 1769516"/>
                <a:gd name="connsiteY3" fmla="*/ 387490 h 396124"/>
                <a:gd name="connsiteX4" fmla="*/ 141842 w 1769516"/>
                <a:gd name="connsiteY4" fmla="*/ 342946 h 396124"/>
                <a:gd name="connsiteX5" fmla="*/ 92312 w 1769516"/>
                <a:gd name="connsiteY5" fmla="*/ 105703 h 396124"/>
                <a:gd name="connsiteX6" fmla="*/ 832541 w 1769516"/>
                <a:gd name="connsiteY6" fmla="*/ 28882 h 396124"/>
                <a:gd name="connsiteX0" fmla="*/ 805871 w 1778774"/>
                <a:gd name="connsiteY0" fmla="*/ 86 h 396120"/>
                <a:gd name="connsiteX1" fmla="*/ 1583111 w 1778774"/>
                <a:gd name="connsiteY1" fmla="*/ 73587 h 396120"/>
                <a:gd name="connsiteX2" fmla="*/ 1762181 w 1778774"/>
                <a:gd name="connsiteY2" fmla="*/ 216168 h 396120"/>
                <a:gd name="connsiteX3" fmla="*/ 1273412 w 1778774"/>
                <a:gd name="connsiteY3" fmla="*/ 387486 h 396120"/>
                <a:gd name="connsiteX4" fmla="*/ 141842 w 1778774"/>
                <a:gd name="connsiteY4" fmla="*/ 342942 h 396120"/>
                <a:gd name="connsiteX5" fmla="*/ 92312 w 1778774"/>
                <a:gd name="connsiteY5" fmla="*/ 105699 h 396120"/>
                <a:gd name="connsiteX6" fmla="*/ 832541 w 1778774"/>
                <a:gd name="connsiteY6" fmla="*/ 28878 h 396120"/>
                <a:gd name="connsiteX0" fmla="*/ 805871 w 1778774"/>
                <a:gd name="connsiteY0" fmla="*/ 97 h 393884"/>
                <a:gd name="connsiteX1" fmla="*/ 1583111 w 1778774"/>
                <a:gd name="connsiteY1" fmla="*/ 73598 h 393884"/>
                <a:gd name="connsiteX2" fmla="*/ 1762181 w 1778774"/>
                <a:gd name="connsiteY2" fmla="*/ 247370 h 393884"/>
                <a:gd name="connsiteX3" fmla="*/ 1273412 w 1778774"/>
                <a:gd name="connsiteY3" fmla="*/ 387497 h 393884"/>
                <a:gd name="connsiteX4" fmla="*/ 141842 w 1778774"/>
                <a:gd name="connsiteY4" fmla="*/ 342953 h 393884"/>
                <a:gd name="connsiteX5" fmla="*/ 92312 w 1778774"/>
                <a:gd name="connsiteY5" fmla="*/ 105710 h 393884"/>
                <a:gd name="connsiteX6" fmla="*/ 832541 w 1778774"/>
                <a:gd name="connsiteY6" fmla="*/ 28889 h 393884"/>
                <a:gd name="connsiteX0" fmla="*/ 784235 w 1757138"/>
                <a:gd name="connsiteY0" fmla="*/ 97 h 392320"/>
                <a:gd name="connsiteX1" fmla="*/ 1561475 w 1757138"/>
                <a:gd name="connsiteY1" fmla="*/ 73598 h 392320"/>
                <a:gd name="connsiteX2" fmla="*/ 1740545 w 1757138"/>
                <a:gd name="connsiteY2" fmla="*/ 247370 h 392320"/>
                <a:gd name="connsiteX3" fmla="*/ 1251776 w 1757138"/>
                <a:gd name="connsiteY3" fmla="*/ 387497 h 392320"/>
                <a:gd name="connsiteX4" fmla="*/ 163749 w 1757138"/>
                <a:gd name="connsiteY4" fmla="*/ 335755 h 392320"/>
                <a:gd name="connsiteX5" fmla="*/ 70676 w 1757138"/>
                <a:gd name="connsiteY5" fmla="*/ 105710 h 392320"/>
                <a:gd name="connsiteX6" fmla="*/ 810905 w 1757138"/>
                <a:gd name="connsiteY6" fmla="*/ 28889 h 392320"/>
                <a:gd name="connsiteX0" fmla="*/ 790159 w 1763062"/>
                <a:gd name="connsiteY0" fmla="*/ 97 h 392059"/>
                <a:gd name="connsiteX1" fmla="*/ 1567399 w 1763062"/>
                <a:gd name="connsiteY1" fmla="*/ 73598 h 392059"/>
                <a:gd name="connsiteX2" fmla="*/ 1746469 w 1763062"/>
                <a:gd name="connsiteY2" fmla="*/ 247370 h 392059"/>
                <a:gd name="connsiteX3" fmla="*/ 1257700 w 1763062"/>
                <a:gd name="connsiteY3" fmla="*/ 387497 h 392059"/>
                <a:gd name="connsiteX4" fmla="*/ 169673 w 1763062"/>
                <a:gd name="connsiteY4" fmla="*/ 335755 h 392059"/>
                <a:gd name="connsiteX5" fmla="*/ 67892 w 1763062"/>
                <a:gd name="connsiteY5" fmla="*/ 120106 h 392059"/>
                <a:gd name="connsiteX6" fmla="*/ 816829 w 1763062"/>
                <a:gd name="connsiteY6" fmla="*/ 28889 h 392059"/>
                <a:gd name="connsiteX0" fmla="*/ 790159 w 1763062"/>
                <a:gd name="connsiteY0" fmla="*/ 97 h 394102"/>
                <a:gd name="connsiteX1" fmla="*/ 1567399 w 1763062"/>
                <a:gd name="connsiteY1" fmla="*/ 73598 h 394102"/>
                <a:gd name="connsiteX2" fmla="*/ 1746469 w 1763062"/>
                <a:gd name="connsiteY2" fmla="*/ 247370 h 394102"/>
                <a:gd name="connsiteX3" fmla="*/ 1257700 w 1763062"/>
                <a:gd name="connsiteY3" fmla="*/ 387497 h 394102"/>
                <a:gd name="connsiteX4" fmla="*/ 169673 w 1763062"/>
                <a:gd name="connsiteY4" fmla="*/ 345352 h 394102"/>
                <a:gd name="connsiteX5" fmla="*/ 67892 w 1763062"/>
                <a:gd name="connsiteY5" fmla="*/ 120106 h 394102"/>
                <a:gd name="connsiteX6" fmla="*/ 816829 w 1763062"/>
                <a:gd name="connsiteY6" fmla="*/ 28889 h 394102"/>
                <a:gd name="connsiteX0" fmla="*/ 791408 w 1764311"/>
                <a:gd name="connsiteY0" fmla="*/ 97 h 394102"/>
                <a:gd name="connsiteX1" fmla="*/ 1568648 w 1764311"/>
                <a:gd name="connsiteY1" fmla="*/ 73598 h 394102"/>
                <a:gd name="connsiteX2" fmla="*/ 1747718 w 1764311"/>
                <a:gd name="connsiteY2" fmla="*/ 247370 h 394102"/>
                <a:gd name="connsiteX3" fmla="*/ 1258949 w 1764311"/>
                <a:gd name="connsiteY3" fmla="*/ 387497 h 394102"/>
                <a:gd name="connsiteX4" fmla="*/ 170922 w 1764311"/>
                <a:gd name="connsiteY4" fmla="*/ 345352 h 394102"/>
                <a:gd name="connsiteX5" fmla="*/ 69141 w 1764311"/>
                <a:gd name="connsiteY5" fmla="*/ 120106 h 394102"/>
                <a:gd name="connsiteX6" fmla="*/ 835495 w 1764311"/>
                <a:gd name="connsiteY6" fmla="*/ 58621 h 394102"/>
                <a:gd name="connsiteX0" fmla="*/ 803706 w 1776609"/>
                <a:gd name="connsiteY0" fmla="*/ 97 h 393323"/>
                <a:gd name="connsiteX1" fmla="*/ 1580946 w 1776609"/>
                <a:gd name="connsiteY1" fmla="*/ 73598 h 393323"/>
                <a:gd name="connsiteX2" fmla="*/ 1760016 w 1776609"/>
                <a:gd name="connsiteY2" fmla="*/ 247370 h 393323"/>
                <a:gd name="connsiteX3" fmla="*/ 1271247 w 1776609"/>
                <a:gd name="connsiteY3" fmla="*/ 387497 h 393323"/>
                <a:gd name="connsiteX4" fmla="*/ 183220 w 1776609"/>
                <a:gd name="connsiteY4" fmla="*/ 345352 h 393323"/>
                <a:gd name="connsiteX5" fmla="*/ 64022 w 1776609"/>
                <a:gd name="connsiteY5" fmla="*/ 152125 h 393323"/>
                <a:gd name="connsiteX6" fmla="*/ 847793 w 1776609"/>
                <a:gd name="connsiteY6" fmla="*/ 58621 h 393323"/>
                <a:gd name="connsiteX0" fmla="*/ 791119 w 1764022"/>
                <a:gd name="connsiteY0" fmla="*/ 97 h 388853"/>
                <a:gd name="connsiteX1" fmla="*/ 1568359 w 1764022"/>
                <a:gd name="connsiteY1" fmla="*/ 73598 h 388853"/>
                <a:gd name="connsiteX2" fmla="*/ 1747429 w 1764022"/>
                <a:gd name="connsiteY2" fmla="*/ 247370 h 388853"/>
                <a:gd name="connsiteX3" fmla="*/ 1258660 w 1764022"/>
                <a:gd name="connsiteY3" fmla="*/ 387497 h 388853"/>
                <a:gd name="connsiteX4" fmla="*/ 205467 w 1764022"/>
                <a:gd name="connsiteY4" fmla="*/ 308759 h 388853"/>
                <a:gd name="connsiteX5" fmla="*/ 51435 w 1764022"/>
                <a:gd name="connsiteY5" fmla="*/ 152125 h 388853"/>
                <a:gd name="connsiteX6" fmla="*/ 835206 w 1764022"/>
                <a:gd name="connsiteY6" fmla="*/ 58621 h 388853"/>
                <a:gd name="connsiteX0" fmla="*/ 790491 w 1764556"/>
                <a:gd name="connsiteY0" fmla="*/ 97 h 362251"/>
                <a:gd name="connsiteX1" fmla="*/ 1567731 w 1764556"/>
                <a:gd name="connsiteY1" fmla="*/ 73598 h 362251"/>
                <a:gd name="connsiteX2" fmla="*/ 1746801 w 1764556"/>
                <a:gd name="connsiteY2" fmla="*/ 247370 h 362251"/>
                <a:gd name="connsiteX3" fmla="*/ 1240615 w 1764556"/>
                <a:gd name="connsiteY3" fmla="*/ 360052 h 362251"/>
                <a:gd name="connsiteX4" fmla="*/ 204839 w 1764556"/>
                <a:gd name="connsiteY4" fmla="*/ 308759 h 362251"/>
                <a:gd name="connsiteX5" fmla="*/ 50807 w 1764556"/>
                <a:gd name="connsiteY5" fmla="*/ 152125 h 362251"/>
                <a:gd name="connsiteX6" fmla="*/ 834578 w 1764556"/>
                <a:gd name="connsiteY6" fmla="*/ 58621 h 362251"/>
                <a:gd name="connsiteX0" fmla="*/ 790491 w 1828910"/>
                <a:gd name="connsiteY0" fmla="*/ 101 h 361781"/>
                <a:gd name="connsiteX1" fmla="*/ 1567731 w 1828910"/>
                <a:gd name="connsiteY1" fmla="*/ 73602 h 361781"/>
                <a:gd name="connsiteX2" fmla="*/ 1816470 w 1828910"/>
                <a:gd name="connsiteY2" fmla="*/ 256522 h 361781"/>
                <a:gd name="connsiteX3" fmla="*/ 1240615 w 1828910"/>
                <a:gd name="connsiteY3" fmla="*/ 360056 h 361781"/>
                <a:gd name="connsiteX4" fmla="*/ 204839 w 1828910"/>
                <a:gd name="connsiteY4" fmla="*/ 308763 h 361781"/>
                <a:gd name="connsiteX5" fmla="*/ 50807 w 1828910"/>
                <a:gd name="connsiteY5" fmla="*/ 152129 h 361781"/>
                <a:gd name="connsiteX6" fmla="*/ 834578 w 1828910"/>
                <a:gd name="connsiteY6" fmla="*/ 58625 h 361781"/>
                <a:gd name="connsiteX0" fmla="*/ 790491 w 1846886"/>
                <a:gd name="connsiteY0" fmla="*/ 60 h 361740"/>
                <a:gd name="connsiteX1" fmla="*/ 1663525 w 1846886"/>
                <a:gd name="connsiteY1" fmla="*/ 98719 h 361740"/>
                <a:gd name="connsiteX2" fmla="*/ 1816470 w 1846886"/>
                <a:gd name="connsiteY2" fmla="*/ 256481 h 361740"/>
                <a:gd name="connsiteX3" fmla="*/ 1240615 w 1846886"/>
                <a:gd name="connsiteY3" fmla="*/ 360015 h 361740"/>
                <a:gd name="connsiteX4" fmla="*/ 204839 w 1846886"/>
                <a:gd name="connsiteY4" fmla="*/ 308722 h 361740"/>
                <a:gd name="connsiteX5" fmla="*/ 50807 w 1846886"/>
                <a:gd name="connsiteY5" fmla="*/ 152088 h 361740"/>
                <a:gd name="connsiteX6" fmla="*/ 834578 w 1846886"/>
                <a:gd name="connsiteY6" fmla="*/ 58584 h 361740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46127"/>
                <a:gd name="connsiteY0" fmla="*/ 114 h 327488"/>
                <a:gd name="connsiteX1" fmla="*/ 1663525 w 1846127"/>
                <a:gd name="connsiteY1" fmla="*/ 64467 h 327488"/>
                <a:gd name="connsiteX2" fmla="*/ 1816470 w 1846127"/>
                <a:gd name="connsiteY2" fmla="*/ 222229 h 327488"/>
                <a:gd name="connsiteX3" fmla="*/ 1240615 w 1846127"/>
                <a:gd name="connsiteY3" fmla="*/ 325763 h 327488"/>
                <a:gd name="connsiteX4" fmla="*/ 204839 w 1846127"/>
                <a:gd name="connsiteY4" fmla="*/ 274470 h 327488"/>
                <a:gd name="connsiteX5" fmla="*/ 50807 w 1846127"/>
                <a:gd name="connsiteY5" fmla="*/ 117836 h 327488"/>
                <a:gd name="connsiteX6" fmla="*/ 834578 w 1846127"/>
                <a:gd name="connsiteY6" fmla="*/ 24332 h 327488"/>
                <a:gd name="connsiteX0" fmla="*/ 816617 w 1868398"/>
                <a:gd name="connsiteY0" fmla="*/ 111 h 327719"/>
                <a:gd name="connsiteX1" fmla="*/ 1663525 w 1868398"/>
                <a:gd name="connsiteY1" fmla="*/ 64464 h 327719"/>
                <a:gd name="connsiteX2" fmla="*/ 1842595 w 1868398"/>
                <a:gd name="connsiteY2" fmla="*/ 217652 h 327719"/>
                <a:gd name="connsiteX3" fmla="*/ 1240615 w 1868398"/>
                <a:gd name="connsiteY3" fmla="*/ 325760 h 327719"/>
                <a:gd name="connsiteX4" fmla="*/ 204839 w 1868398"/>
                <a:gd name="connsiteY4" fmla="*/ 274467 h 327719"/>
                <a:gd name="connsiteX5" fmla="*/ 50807 w 1868398"/>
                <a:gd name="connsiteY5" fmla="*/ 117833 h 327719"/>
                <a:gd name="connsiteX6" fmla="*/ 834578 w 1868398"/>
                <a:gd name="connsiteY6" fmla="*/ 24329 h 327719"/>
                <a:gd name="connsiteX0" fmla="*/ 816617 w 1838918"/>
                <a:gd name="connsiteY0" fmla="*/ 111 h 327719"/>
                <a:gd name="connsiteX1" fmla="*/ 1663525 w 1838918"/>
                <a:gd name="connsiteY1" fmla="*/ 64464 h 327719"/>
                <a:gd name="connsiteX2" fmla="*/ 1807760 w 1838918"/>
                <a:gd name="connsiteY2" fmla="*/ 217652 h 327719"/>
                <a:gd name="connsiteX3" fmla="*/ 1240615 w 1838918"/>
                <a:gd name="connsiteY3" fmla="*/ 325760 h 327719"/>
                <a:gd name="connsiteX4" fmla="*/ 204839 w 1838918"/>
                <a:gd name="connsiteY4" fmla="*/ 274467 h 327719"/>
                <a:gd name="connsiteX5" fmla="*/ 50807 w 1838918"/>
                <a:gd name="connsiteY5" fmla="*/ 117833 h 327719"/>
                <a:gd name="connsiteX6" fmla="*/ 834578 w 1838918"/>
                <a:gd name="connsiteY6" fmla="*/ 24329 h 327719"/>
                <a:gd name="connsiteX0" fmla="*/ 812194 w 1844088"/>
                <a:gd name="connsiteY0" fmla="*/ 111 h 325541"/>
                <a:gd name="connsiteX1" fmla="*/ 1659102 w 1844088"/>
                <a:gd name="connsiteY1" fmla="*/ 64464 h 325541"/>
                <a:gd name="connsiteX2" fmla="*/ 1803337 w 1844088"/>
                <a:gd name="connsiteY2" fmla="*/ 217652 h 325541"/>
                <a:gd name="connsiteX3" fmla="*/ 1105564 w 1844088"/>
                <a:gd name="connsiteY3" fmla="*/ 323473 h 325541"/>
                <a:gd name="connsiteX4" fmla="*/ 200416 w 1844088"/>
                <a:gd name="connsiteY4" fmla="*/ 274467 h 325541"/>
                <a:gd name="connsiteX5" fmla="*/ 46384 w 1844088"/>
                <a:gd name="connsiteY5" fmla="*/ 117833 h 325541"/>
                <a:gd name="connsiteX6" fmla="*/ 830155 w 1844088"/>
                <a:gd name="connsiteY6" fmla="*/ 24329 h 325541"/>
                <a:gd name="connsiteX0" fmla="*/ 812194 w 1844088"/>
                <a:gd name="connsiteY0" fmla="*/ 111 h 324879"/>
                <a:gd name="connsiteX1" fmla="*/ 1659102 w 1844088"/>
                <a:gd name="connsiteY1" fmla="*/ 64464 h 324879"/>
                <a:gd name="connsiteX2" fmla="*/ 1803337 w 1844088"/>
                <a:gd name="connsiteY2" fmla="*/ 217652 h 324879"/>
                <a:gd name="connsiteX3" fmla="*/ 1105564 w 1844088"/>
                <a:gd name="connsiteY3" fmla="*/ 323473 h 324879"/>
                <a:gd name="connsiteX4" fmla="*/ 200416 w 1844088"/>
                <a:gd name="connsiteY4" fmla="*/ 267606 h 324879"/>
                <a:gd name="connsiteX5" fmla="*/ 46384 w 1844088"/>
                <a:gd name="connsiteY5" fmla="*/ 117833 h 324879"/>
                <a:gd name="connsiteX6" fmla="*/ 830155 w 1844088"/>
                <a:gd name="connsiteY6" fmla="*/ 24329 h 324879"/>
                <a:gd name="connsiteX0" fmla="*/ 810912 w 1842806"/>
                <a:gd name="connsiteY0" fmla="*/ 111 h 324879"/>
                <a:gd name="connsiteX1" fmla="*/ 1657820 w 1842806"/>
                <a:gd name="connsiteY1" fmla="*/ 64464 h 324879"/>
                <a:gd name="connsiteX2" fmla="*/ 1802055 w 1842806"/>
                <a:gd name="connsiteY2" fmla="*/ 217652 h 324879"/>
                <a:gd name="connsiteX3" fmla="*/ 1104282 w 1842806"/>
                <a:gd name="connsiteY3" fmla="*/ 323473 h 324879"/>
                <a:gd name="connsiteX4" fmla="*/ 199134 w 1842806"/>
                <a:gd name="connsiteY4" fmla="*/ 267606 h 324879"/>
                <a:gd name="connsiteX5" fmla="*/ 45102 w 1842806"/>
                <a:gd name="connsiteY5" fmla="*/ 117833 h 324879"/>
                <a:gd name="connsiteX6" fmla="*/ 811456 w 1842806"/>
                <a:gd name="connsiteY6" fmla="*/ 24329 h 324879"/>
                <a:gd name="connsiteX0" fmla="*/ 808502 w 1846164"/>
                <a:gd name="connsiteY0" fmla="*/ 111 h 320460"/>
                <a:gd name="connsiteX1" fmla="*/ 1655410 w 1846164"/>
                <a:gd name="connsiteY1" fmla="*/ 64464 h 320460"/>
                <a:gd name="connsiteX2" fmla="*/ 1799645 w 1846164"/>
                <a:gd name="connsiteY2" fmla="*/ 217652 h 320460"/>
                <a:gd name="connsiteX3" fmla="*/ 1023495 w 1846164"/>
                <a:gd name="connsiteY3" fmla="*/ 318899 h 320460"/>
                <a:gd name="connsiteX4" fmla="*/ 196724 w 1846164"/>
                <a:gd name="connsiteY4" fmla="*/ 267606 h 320460"/>
                <a:gd name="connsiteX5" fmla="*/ 42692 w 1846164"/>
                <a:gd name="connsiteY5" fmla="*/ 117833 h 320460"/>
                <a:gd name="connsiteX6" fmla="*/ 809046 w 1846164"/>
                <a:gd name="connsiteY6" fmla="*/ 24329 h 320460"/>
                <a:gd name="connsiteX0" fmla="*/ 809551 w 1844649"/>
                <a:gd name="connsiteY0" fmla="*/ 111 h 329325"/>
                <a:gd name="connsiteX1" fmla="*/ 1656459 w 1844649"/>
                <a:gd name="connsiteY1" fmla="*/ 64464 h 329325"/>
                <a:gd name="connsiteX2" fmla="*/ 1800694 w 1844649"/>
                <a:gd name="connsiteY2" fmla="*/ 217652 h 329325"/>
                <a:gd name="connsiteX3" fmla="*/ 1059378 w 1844649"/>
                <a:gd name="connsiteY3" fmla="*/ 328047 h 329325"/>
                <a:gd name="connsiteX4" fmla="*/ 197773 w 1844649"/>
                <a:gd name="connsiteY4" fmla="*/ 267606 h 329325"/>
                <a:gd name="connsiteX5" fmla="*/ 43741 w 1844649"/>
                <a:gd name="connsiteY5" fmla="*/ 117833 h 329325"/>
                <a:gd name="connsiteX6" fmla="*/ 810095 w 1844649"/>
                <a:gd name="connsiteY6" fmla="*/ 24329 h 329325"/>
                <a:gd name="connsiteX0" fmla="*/ 814746 w 1849844"/>
                <a:gd name="connsiteY0" fmla="*/ 111 h 329325"/>
                <a:gd name="connsiteX1" fmla="*/ 1661654 w 1849844"/>
                <a:gd name="connsiteY1" fmla="*/ 64464 h 329325"/>
                <a:gd name="connsiteX2" fmla="*/ 1805889 w 1849844"/>
                <a:gd name="connsiteY2" fmla="*/ 217652 h 329325"/>
                <a:gd name="connsiteX3" fmla="*/ 1064573 w 1849844"/>
                <a:gd name="connsiteY3" fmla="*/ 328047 h 329325"/>
                <a:gd name="connsiteX4" fmla="*/ 185551 w 1849844"/>
                <a:gd name="connsiteY4" fmla="*/ 267606 h 329325"/>
                <a:gd name="connsiteX5" fmla="*/ 48936 w 1849844"/>
                <a:gd name="connsiteY5" fmla="*/ 117833 h 329325"/>
                <a:gd name="connsiteX6" fmla="*/ 815290 w 1849844"/>
                <a:gd name="connsiteY6" fmla="*/ 24329 h 329325"/>
                <a:gd name="connsiteX0" fmla="*/ 821714 w 1856812"/>
                <a:gd name="connsiteY0" fmla="*/ 111 h 329348"/>
                <a:gd name="connsiteX1" fmla="*/ 1668622 w 1856812"/>
                <a:gd name="connsiteY1" fmla="*/ 64464 h 329348"/>
                <a:gd name="connsiteX2" fmla="*/ 1812857 w 1856812"/>
                <a:gd name="connsiteY2" fmla="*/ 217652 h 329348"/>
                <a:gd name="connsiteX3" fmla="*/ 1071541 w 1856812"/>
                <a:gd name="connsiteY3" fmla="*/ 328047 h 329348"/>
                <a:gd name="connsiteX4" fmla="*/ 192519 w 1856812"/>
                <a:gd name="connsiteY4" fmla="*/ 267606 h 329348"/>
                <a:gd name="connsiteX5" fmla="*/ 47196 w 1856812"/>
                <a:gd name="connsiteY5" fmla="*/ 113259 h 329348"/>
                <a:gd name="connsiteX6" fmla="*/ 822258 w 1856812"/>
                <a:gd name="connsiteY6" fmla="*/ 24329 h 329348"/>
                <a:gd name="connsiteX0" fmla="*/ 821714 w 1856812"/>
                <a:gd name="connsiteY0" fmla="*/ 111 h 327124"/>
                <a:gd name="connsiteX1" fmla="*/ 1668622 w 1856812"/>
                <a:gd name="connsiteY1" fmla="*/ 64464 h 327124"/>
                <a:gd name="connsiteX2" fmla="*/ 1812857 w 1856812"/>
                <a:gd name="connsiteY2" fmla="*/ 217652 h 327124"/>
                <a:gd name="connsiteX3" fmla="*/ 1071541 w 1856812"/>
                <a:gd name="connsiteY3" fmla="*/ 325760 h 327124"/>
                <a:gd name="connsiteX4" fmla="*/ 192519 w 1856812"/>
                <a:gd name="connsiteY4" fmla="*/ 267606 h 327124"/>
                <a:gd name="connsiteX5" fmla="*/ 47196 w 1856812"/>
                <a:gd name="connsiteY5" fmla="*/ 113259 h 327124"/>
                <a:gd name="connsiteX6" fmla="*/ 822258 w 1856812"/>
                <a:gd name="connsiteY6" fmla="*/ 24329 h 327124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24329 h 326565"/>
                <a:gd name="connsiteX0" fmla="*/ 821714 w 1856812"/>
                <a:gd name="connsiteY0" fmla="*/ 111 h 326565"/>
                <a:gd name="connsiteX1" fmla="*/ 1668622 w 1856812"/>
                <a:gd name="connsiteY1" fmla="*/ 64464 h 326565"/>
                <a:gd name="connsiteX2" fmla="*/ 1812857 w 1856812"/>
                <a:gd name="connsiteY2" fmla="*/ 217652 h 326565"/>
                <a:gd name="connsiteX3" fmla="*/ 1071541 w 1856812"/>
                <a:gd name="connsiteY3" fmla="*/ 325760 h 326565"/>
                <a:gd name="connsiteX4" fmla="*/ 192519 w 1856812"/>
                <a:gd name="connsiteY4" fmla="*/ 267606 h 326565"/>
                <a:gd name="connsiteX5" fmla="*/ 47196 w 1856812"/>
                <a:gd name="connsiteY5" fmla="*/ 113259 h 326565"/>
                <a:gd name="connsiteX6" fmla="*/ 822258 w 1856812"/>
                <a:gd name="connsiteY6" fmla="*/ 17468 h 326565"/>
                <a:gd name="connsiteX0" fmla="*/ 807886 w 1842984"/>
                <a:gd name="connsiteY0" fmla="*/ 111 h 326591"/>
                <a:gd name="connsiteX1" fmla="*/ 1654794 w 1842984"/>
                <a:gd name="connsiteY1" fmla="*/ 64464 h 326591"/>
                <a:gd name="connsiteX2" fmla="*/ 1799029 w 1842984"/>
                <a:gd name="connsiteY2" fmla="*/ 217652 h 326591"/>
                <a:gd name="connsiteX3" fmla="*/ 1057713 w 1842984"/>
                <a:gd name="connsiteY3" fmla="*/ 325760 h 326591"/>
                <a:gd name="connsiteX4" fmla="*/ 178691 w 1842984"/>
                <a:gd name="connsiteY4" fmla="*/ 267606 h 326591"/>
                <a:gd name="connsiteX5" fmla="*/ 50785 w 1842984"/>
                <a:gd name="connsiteY5" fmla="*/ 106398 h 326591"/>
                <a:gd name="connsiteX6" fmla="*/ 808430 w 1842984"/>
                <a:gd name="connsiteY6" fmla="*/ 17468 h 326591"/>
                <a:gd name="connsiteX0" fmla="*/ 807886 w 1842984"/>
                <a:gd name="connsiteY0" fmla="*/ 111 h 331081"/>
                <a:gd name="connsiteX1" fmla="*/ 1654794 w 1842984"/>
                <a:gd name="connsiteY1" fmla="*/ 64464 h 331081"/>
                <a:gd name="connsiteX2" fmla="*/ 1799029 w 1842984"/>
                <a:gd name="connsiteY2" fmla="*/ 217652 h 331081"/>
                <a:gd name="connsiteX3" fmla="*/ 1057713 w 1842984"/>
                <a:gd name="connsiteY3" fmla="*/ 330334 h 331081"/>
                <a:gd name="connsiteX4" fmla="*/ 178691 w 1842984"/>
                <a:gd name="connsiteY4" fmla="*/ 267606 h 331081"/>
                <a:gd name="connsiteX5" fmla="*/ 50785 w 1842984"/>
                <a:gd name="connsiteY5" fmla="*/ 106398 h 331081"/>
                <a:gd name="connsiteX6" fmla="*/ 808430 w 1842984"/>
                <a:gd name="connsiteY6" fmla="*/ 17468 h 331081"/>
                <a:gd name="connsiteX0" fmla="*/ 807886 w 1842984"/>
                <a:gd name="connsiteY0" fmla="*/ 111 h 331975"/>
                <a:gd name="connsiteX1" fmla="*/ 1654794 w 1842984"/>
                <a:gd name="connsiteY1" fmla="*/ 64464 h 331975"/>
                <a:gd name="connsiteX2" fmla="*/ 1799029 w 1842984"/>
                <a:gd name="connsiteY2" fmla="*/ 217652 h 331975"/>
                <a:gd name="connsiteX3" fmla="*/ 1057713 w 1842984"/>
                <a:gd name="connsiteY3" fmla="*/ 330334 h 331975"/>
                <a:gd name="connsiteX4" fmla="*/ 178691 w 1842984"/>
                <a:gd name="connsiteY4" fmla="*/ 272180 h 331975"/>
                <a:gd name="connsiteX5" fmla="*/ 50785 w 1842984"/>
                <a:gd name="connsiteY5" fmla="*/ 106398 h 331975"/>
                <a:gd name="connsiteX6" fmla="*/ 808430 w 1842984"/>
                <a:gd name="connsiteY6" fmla="*/ 17468 h 331975"/>
                <a:gd name="connsiteX0" fmla="*/ 807886 w 1835963"/>
                <a:gd name="connsiteY0" fmla="*/ 123 h 331107"/>
                <a:gd name="connsiteX1" fmla="*/ 1654794 w 1835963"/>
                <a:gd name="connsiteY1" fmla="*/ 64476 h 331107"/>
                <a:gd name="connsiteX2" fmla="*/ 1790320 w 1835963"/>
                <a:gd name="connsiteY2" fmla="*/ 238247 h 331107"/>
                <a:gd name="connsiteX3" fmla="*/ 1057713 w 1835963"/>
                <a:gd name="connsiteY3" fmla="*/ 330346 h 331107"/>
                <a:gd name="connsiteX4" fmla="*/ 178691 w 1835963"/>
                <a:gd name="connsiteY4" fmla="*/ 272192 h 331107"/>
                <a:gd name="connsiteX5" fmla="*/ 50785 w 1835963"/>
                <a:gd name="connsiteY5" fmla="*/ 106410 h 331107"/>
                <a:gd name="connsiteX6" fmla="*/ 808430 w 1835963"/>
                <a:gd name="connsiteY6" fmla="*/ 17480 h 331107"/>
                <a:gd name="connsiteX0" fmla="*/ 807886 w 1842984"/>
                <a:gd name="connsiteY0" fmla="*/ 121 h 331283"/>
                <a:gd name="connsiteX1" fmla="*/ 1654794 w 1842984"/>
                <a:gd name="connsiteY1" fmla="*/ 64474 h 331283"/>
                <a:gd name="connsiteX2" fmla="*/ 1799029 w 1842984"/>
                <a:gd name="connsiteY2" fmla="*/ 233671 h 331283"/>
                <a:gd name="connsiteX3" fmla="*/ 1057713 w 1842984"/>
                <a:gd name="connsiteY3" fmla="*/ 330344 h 331283"/>
                <a:gd name="connsiteX4" fmla="*/ 178691 w 1842984"/>
                <a:gd name="connsiteY4" fmla="*/ 272190 h 331283"/>
                <a:gd name="connsiteX5" fmla="*/ 50785 w 1842984"/>
                <a:gd name="connsiteY5" fmla="*/ 106408 h 331283"/>
                <a:gd name="connsiteX6" fmla="*/ 808430 w 1842984"/>
                <a:gd name="connsiteY6" fmla="*/ 17478 h 331283"/>
                <a:gd name="connsiteX0" fmla="*/ 804739 w 1839837"/>
                <a:gd name="connsiteY0" fmla="*/ 121 h 331263"/>
                <a:gd name="connsiteX1" fmla="*/ 1651647 w 1839837"/>
                <a:gd name="connsiteY1" fmla="*/ 64474 h 331263"/>
                <a:gd name="connsiteX2" fmla="*/ 1795882 w 1839837"/>
                <a:gd name="connsiteY2" fmla="*/ 233671 h 331263"/>
                <a:gd name="connsiteX3" fmla="*/ 1054566 w 1839837"/>
                <a:gd name="connsiteY3" fmla="*/ 330344 h 331263"/>
                <a:gd name="connsiteX4" fmla="*/ 175544 w 1839837"/>
                <a:gd name="connsiteY4" fmla="*/ 272190 h 331263"/>
                <a:gd name="connsiteX5" fmla="*/ 51681 w 1839837"/>
                <a:gd name="connsiteY5" fmla="*/ 111076 h 331263"/>
                <a:gd name="connsiteX6" fmla="*/ 805283 w 1839837"/>
                <a:gd name="connsiteY6" fmla="*/ 17478 h 331263"/>
                <a:gd name="connsiteX0" fmla="*/ 805038 w 1840136"/>
                <a:gd name="connsiteY0" fmla="*/ 121 h 331263"/>
                <a:gd name="connsiteX1" fmla="*/ 1651946 w 1840136"/>
                <a:gd name="connsiteY1" fmla="*/ 64474 h 331263"/>
                <a:gd name="connsiteX2" fmla="*/ 1796181 w 1840136"/>
                <a:gd name="connsiteY2" fmla="*/ 233671 h 331263"/>
                <a:gd name="connsiteX3" fmla="*/ 1054865 w 1840136"/>
                <a:gd name="connsiteY3" fmla="*/ 330344 h 331263"/>
                <a:gd name="connsiteX4" fmla="*/ 175843 w 1840136"/>
                <a:gd name="connsiteY4" fmla="*/ 272190 h 331263"/>
                <a:gd name="connsiteX5" fmla="*/ 51980 w 1840136"/>
                <a:gd name="connsiteY5" fmla="*/ 111076 h 331263"/>
                <a:gd name="connsiteX6" fmla="*/ 809626 w 1840136"/>
                <a:gd name="connsiteY6" fmla="*/ 20979 h 331263"/>
                <a:gd name="connsiteX0" fmla="*/ 811847 w 1834464"/>
                <a:gd name="connsiteY0" fmla="*/ 121 h 281996"/>
                <a:gd name="connsiteX1" fmla="*/ 1658755 w 1834464"/>
                <a:gd name="connsiteY1" fmla="*/ 64474 h 281996"/>
                <a:gd name="connsiteX2" fmla="*/ 1802990 w 1834464"/>
                <a:gd name="connsiteY2" fmla="*/ 233671 h 281996"/>
                <a:gd name="connsiteX3" fmla="*/ 1231517 w 1834464"/>
                <a:gd name="connsiteY3" fmla="*/ 260906 h 281996"/>
                <a:gd name="connsiteX4" fmla="*/ 182652 w 1834464"/>
                <a:gd name="connsiteY4" fmla="*/ 272190 h 281996"/>
                <a:gd name="connsiteX5" fmla="*/ 58789 w 1834464"/>
                <a:gd name="connsiteY5" fmla="*/ 111076 h 281996"/>
                <a:gd name="connsiteX6" fmla="*/ 816435 w 1834464"/>
                <a:gd name="connsiteY6" fmla="*/ 20979 h 281996"/>
                <a:gd name="connsiteX0" fmla="*/ 753090 w 1775709"/>
                <a:gd name="connsiteY0" fmla="*/ 121 h 275438"/>
                <a:gd name="connsiteX1" fmla="*/ 1599998 w 1775709"/>
                <a:gd name="connsiteY1" fmla="*/ 64474 h 275438"/>
                <a:gd name="connsiteX2" fmla="*/ 1744233 w 1775709"/>
                <a:gd name="connsiteY2" fmla="*/ 233671 h 275438"/>
                <a:gd name="connsiteX3" fmla="*/ 1172760 w 1775709"/>
                <a:gd name="connsiteY3" fmla="*/ 260906 h 275438"/>
                <a:gd name="connsiteX4" fmla="*/ 782036 w 1775709"/>
                <a:gd name="connsiteY4" fmla="*/ 264021 h 275438"/>
                <a:gd name="connsiteX5" fmla="*/ 32 w 1775709"/>
                <a:gd name="connsiteY5" fmla="*/ 111076 h 275438"/>
                <a:gd name="connsiteX6" fmla="*/ 757678 w 1775709"/>
                <a:gd name="connsiteY6" fmla="*/ 20979 h 275438"/>
                <a:gd name="connsiteX0" fmla="*/ 753057 w 1775675"/>
                <a:gd name="connsiteY0" fmla="*/ 121 h 275438"/>
                <a:gd name="connsiteX1" fmla="*/ 1599965 w 1775675"/>
                <a:gd name="connsiteY1" fmla="*/ 64474 h 275438"/>
                <a:gd name="connsiteX2" fmla="*/ 1744200 w 1775675"/>
                <a:gd name="connsiteY2" fmla="*/ 233671 h 275438"/>
                <a:gd name="connsiteX3" fmla="*/ 1172727 w 1775675"/>
                <a:gd name="connsiteY3" fmla="*/ 260906 h 275438"/>
                <a:gd name="connsiteX4" fmla="*/ 782003 w 1775675"/>
                <a:gd name="connsiteY4" fmla="*/ 264021 h 275438"/>
                <a:gd name="connsiteX5" fmla="*/ -1 w 1775675"/>
                <a:gd name="connsiteY5" fmla="*/ 111076 h 275438"/>
                <a:gd name="connsiteX0" fmla="*/ -1 w 1022617"/>
                <a:gd name="connsiteY0" fmla="*/ 121 h 275438"/>
                <a:gd name="connsiteX1" fmla="*/ 846907 w 1022617"/>
                <a:gd name="connsiteY1" fmla="*/ 64474 h 275438"/>
                <a:gd name="connsiteX2" fmla="*/ 991142 w 1022617"/>
                <a:gd name="connsiteY2" fmla="*/ 233671 h 275438"/>
                <a:gd name="connsiteX3" fmla="*/ 419669 w 1022617"/>
                <a:gd name="connsiteY3" fmla="*/ 260906 h 275438"/>
                <a:gd name="connsiteX4" fmla="*/ 28945 w 1022617"/>
                <a:gd name="connsiteY4" fmla="*/ 264021 h 275438"/>
                <a:gd name="connsiteX0" fmla="*/ 0 w 947963"/>
                <a:gd name="connsiteY0" fmla="*/ 111 h 276074"/>
                <a:gd name="connsiteX1" fmla="*/ 846908 w 947963"/>
                <a:gd name="connsiteY1" fmla="*/ 64464 h 276074"/>
                <a:gd name="connsiteX2" fmla="*/ 884990 w 947963"/>
                <a:gd name="connsiteY2" fmla="*/ 217323 h 276074"/>
                <a:gd name="connsiteX3" fmla="*/ 419670 w 947963"/>
                <a:gd name="connsiteY3" fmla="*/ 260896 h 276074"/>
                <a:gd name="connsiteX4" fmla="*/ 28946 w 947963"/>
                <a:gd name="connsiteY4" fmla="*/ 264011 h 276074"/>
                <a:gd name="connsiteX0" fmla="*/ 0 w 943603"/>
                <a:gd name="connsiteY0" fmla="*/ 111 h 278132"/>
                <a:gd name="connsiteX1" fmla="*/ 846908 w 943603"/>
                <a:gd name="connsiteY1" fmla="*/ 64464 h 278132"/>
                <a:gd name="connsiteX2" fmla="*/ 884990 w 943603"/>
                <a:gd name="connsiteY2" fmla="*/ 217323 h 278132"/>
                <a:gd name="connsiteX3" fmla="*/ 490438 w 943603"/>
                <a:gd name="connsiteY3" fmla="*/ 267023 h 278132"/>
                <a:gd name="connsiteX4" fmla="*/ 28946 w 943603"/>
                <a:gd name="connsiteY4" fmla="*/ 264011 h 278132"/>
                <a:gd name="connsiteX0" fmla="*/ 0 w 943604"/>
                <a:gd name="connsiteY0" fmla="*/ 111 h 285562"/>
                <a:gd name="connsiteX1" fmla="*/ 846908 w 943604"/>
                <a:gd name="connsiteY1" fmla="*/ 64464 h 285562"/>
                <a:gd name="connsiteX2" fmla="*/ 884990 w 943604"/>
                <a:gd name="connsiteY2" fmla="*/ 217323 h 285562"/>
                <a:gd name="connsiteX3" fmla="*/ 490438 w 943604"/>
                <a:gd name="connsiteY3" fmla="*/ 267023 h 285562"/>
                <a:gd name="connsiteX4" fmla="*/ 57253 w 943604"/>
                <a:gd name="connsiteY4" fmla="*/ 274223 h 285562"/>
                <a:gd name="connsiteX0" fmla="*/ 0 w 943604"/>
                <a:gd name="connsiteY0" fmla="*/ 111 h 267023"/>
                <a:gd name="connsiteX1" fmla="*/ 846908 w 943604"/>
                <a:gd name="connsiteY1" fmla="*/ 64464 h 267023"/>
                <a:gd name="connsiteX2" fmla="*/ 884990 w 943604"/>
                <a:gd name="connsiteY2" fmla="*/ 217323 h 267023"/>
                <a:gd name="connsiteX3" fmla="*/ 490438 w 943604"/>
                <a:gd name="connsiteY3" fmla="*/ 267023 h 267023"/>
                <a:gd name="connsiteX0" fmla="*/ 0 w 970277"/>
                <a:gd name="connsiteY0" fmla="*/ 111 h 273150"/>
                <a:gd name="connsiteX1" fmla="*/ 846908 w 970277"/>
                <a:gd name="connsiteY1" fmla="*/ 64464 h 273150"/>
                <a:gd name="connsiteX2" fmla="*/ 884990 w 970277"/>
                <a:gd name="connsiteY2" fmla="*/ 217323 h 273150"/>
                <a:gd name="connsiteX3" fmla="*/ 79985 w 970277"/>
                <a:gd name="connsiteY3" fmla="*/ 273150 h 273150"/>
                <a:gd name="connsiteX0" fmla="*/ 0 w 931267"/>
                <a:gd name="connsiteY0" fmla="*/ 115 h 273154"/>
                <a:gd name="connsiteX1" fmla="*/ 846908 w 931267"/>
                <a:gd name="connsiteY1" fmla="*/ 64468 h 273154"/>
                <a:gd name="connsiteX2" fmla="*/ 814222 w 931267"/>
                <a:gd name="connsiteY2" fmla="*/ 225496 h 273154"/>
                <a:gd name="connsiteX3" fmla="*/ 79985 w 931267"/>
                <a:gd name="connsiteY3" fmla="*/ 273154 h 273154"/>
                <a:gd name="connsiteX0" fmla="*/ 0 w 931266"/>
                <a:gd name="connsiteY0" fmla="*/ 115 h 273181"/>
                <a:gd name="connsiteX1" fmla="*/ 846908 w 931266"/>
                <a:gd name="connsiteY1" fmla="*/ 64468 h 273181"/>
                <a:gd name="connsiteX2" fmla="*/ 814222 w 931266"/>
                <a:gd name="connsiteY2" fmla="*/ 225496 h 273181"/>
                <a:gd name="connsiteX3" fmla="*/ 79985 w 931266"/>
                <a:gd name="connsiteY3" fmla="*/ 273154 h 273181"/>
                <a:gd name="connsiteX0" fmla="*/ 0 w 949313"/>
                <a:gd name="connsiteY0" fmla="*/ 114 h 273177"/>
                <a:gd name="connsiteX1" fmla="*/ 846908 w 949313"/>
                <a:gd name="connsiteY1" fmla="*/ 64467 h 273177"/>
                <a:gd name="connsiteX2" fmla="*/ 849605 w 949313"/>
                <a:gd name="connsiteY2" fmla="*/ 223452 h 273177"/>
                <a:gd name="connsiteX3" fmla="*/ 79985 w 949313"/>
                <a:gd name="connsiteY3" fmla="*/ 273153 h 273177"/>
                <a:gd name="connsiteX0" fmla="*/ 0 w 941436"/>
                <a:gd name="connsiteY0" fmla="*/ 101 h 273163"/>
                <a:gd name="connsiteX1" fmla="*/ 832754 w 941436"/>
                <a:gd name="connsiteY1" fmla="*/ 68539 h 273163"/>
                <a:gd name="connsiteX2" fmla="*/ 849605 w 941436"/>
                <a:gd name="connsiteY2" fmla="*/ 223439 h 273163"/>
                <a:gd name="connsiteX3" fmla="*/ 79985 w 941436"/>
                <a:gd name="connsiteY3" fmla="*/ 273140 h 273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1436" h="273163">
                  <a:moveTo>
                    <a:pt x="0" y="101"/>
                  </a:moveTo>
                  <a:cubicBezTo>
                    <a:pt x="363583" y="-2076"/>
                    <a:pt x="691153" y="31316"/>
                    <a:pt x="832754" y="68539"/>
                  </a:cubicBezTo>
                  <a:cubicBezTo>
                    <a:pt x="974355" y="105762"/>
                    <a:pt x="975066" y="189339"/>
                    <a:pt x="849605" y="223439"/>
                  </a:cubicBezTo>
                  <a:cubicBezTo>
                    <a:pt x="724144" y="257539"/>
                    <a:pt x="380708" y="273869"/>
                    <a:pt x="79985" y="2731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58" name="TextBox 123"/>
          <p:cNvSpPr txBox="1">
            <a:spLocks noChangeArrowheads="1"/>
          </p:cNvSpPr>
          <p:nvPr/>
        </p:nvSpPr>
        <p:spPr bwMode="auto">
          <a:xfrm>
            <a:off x="751776" y="844347"/>
            <a:ext cx="27242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Measurement of AC loss</a:t>
            </a:r>
          </a:p>
          <a:p>
            <a:pPr eaLnBrk="1" hangingPunct="1"/>
            <a:r>
              <a:rPr lang="en-US" altLang="zh-CN" sz="2000" i="1" dirty="0">
                <a:latin typeface="+mn-lt"/>
              </a:rPr>
              <a:t>(electric method)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63687" y="4341911"/>
                <a:ext cx="3618619" cy="833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𝑚𝑒𝑎𝑠𝑢𝑟𝑒𝑚𝑒𝑛𝑡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𝑐𝑜𝑖𝑙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𝑐𝑜𝑖𝑙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87" y="4341911"/>
                <a:ext cx="3618619" cy="8331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123"/>
          <p:cNvSpPr txBox="1">
            <a:spLocks noChangeArrowheads="1"/>
          </p:cNvSpPr>
          <p:nvPr/>
        </p:nvSpPr>
        <p:spPr bwMode="auto">
          <a:xfrm>
            <a:off x="2085994" y="5684122"/>
            <a:ext cx="85073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rgbClr val="FF0000"/>
                </a:solidFill>
                <a:latin typeface="+mn-lt"/>
              </a:rPr>
              <a:t>derivation of</a:t>
            </a:r>
            <a:r>
              <a:rPr lang="en-US" altLang="zh-CN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in m</a:t>
            </a:r>
            <a:r>
              <a:rPr lang="en-US" altLang="zh-CN" sz="2000" dirty="0">
                <a:solidFill>
                  <a:srgbClr val="FF0000"/>
                </a:solidFill>
                <a:latin typeface="+mn-lt"/>
              </a:rPr>
              <a:t>odelling of AC loss 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 better comparison with experiment</a:t>
            </a:r>
            <a:endParaRPr lang="en-US" altLang="zh-CN" sz="20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096846" y="4321402"/>
            <a:ext cx="3541739" cy="859146"/>
            <a:chOff x="8096846" y="4321402"/>
            <a:chExt cx="3541739" cy="8591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096846" y="4321402"/>
                  <a:ext cx="3541739" cy="859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𝑚𝑜𝑑𝑒𝑙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  <m:nary>
                          <m:naryPr>
                            <m:limLoc m:val="undOv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6846" y="4321402"/>
                  <a:ext cx="3541739" cy="85914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Rectangle 60"/>
            <p:cNvSpPr/>
            <p:nvPr/>
          </p:nvSpPr>
          <p:spPr>
            <a:xfrm>
              <a:off x="9731912" y="4333944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71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</a:t>
            </a:r>
            <a:endParaRPr lang="sk-SK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8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74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83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83"/>
                <a:ext cx="1315552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53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53"/>
                <a:ext cx="160428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709144" y="2638304"/>
            <a:ext cx="1730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/>
              <a:t>superconductor</a:t>
            </a:r>
            <a:r>
              <a:rPr lang="sk-SK" dirty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9207998" y="2366969"/>
                <a:ext cx="1716688" cy="7999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𝑙𝑜𝑐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7998" y="2366969"/>
                <a:ext cx="1716688" cy="79996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9209574" y="3272210"/>
                <a:ext cx="2036520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𝑡𝑎𝑛h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𝑙𝑜𝑐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9574" y="3272210"/>
                <a:ext cx="2036520" cy="6223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7655441" y="4357398"/>
            <a:ext cx="87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/>
              <a:t>metals</a:t>
            </a:r>
            <a:r>
              <a:rPr lang="sk-SK" dirty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9207998" y="4403565"/>
                <a:ext cx="17002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𝑚𝑒𝑡𝑎𝑙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7998" y="4403565"/>
                <a:ext cx="1700209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4301" t="-2174" r="-1075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123"/>
          <p:cNvSpPr txBox="1">
            <a:spLocks noChangeArrowheads="1"/>
          </p:cNvSpPr>
          <p:nvPr/>
        </p:nvSpPr>
        <p:spPr bwMode="auto">
          <a:xfrm>
            <a:off x="522823" y="536559"/>
            <a:ext cx="10701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transport AC loss in CC tape</a:t>
            </a:r>
            <a:endParaRPr lang="en-US" altLang="zh-CN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716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48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2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1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1"/>
                <a:ext cx="131555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1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1"/>
                <a:ext cx="1604285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/>
              <p:cNvSpPr txBox="1"/>
              <p:nvPr/>
            </p:nvSpPr>
            <p:spPr>
              <a:xfrm>
                <a:off x="9636104" y="2936871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6104" y="2936871"/>
                <a:ext cx="1808251" cy="526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9212863" y="1902368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TextBox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95022" y="5512906"/>
            <a:ext cx="555493" cy="637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>
              <a:rot lat="295430" lon="902246" rev="52223"/>
            </a:camera>
            <a:lightRig rig="threePt" dir="t"/>
          </a:scene3d>
          <a:sp3d extrusionH="1270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1314441" y="5552682"/>
            <a:ext cx="460744" cy="1772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16043" y="5826014"/>
                <a:ext cx="18589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𝑎𝑐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43" y="5826014"/>
                <a:ext cx="1858970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2295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Box 123"/>
          <p:cNvSpPr txBox="1">
            <a:spLocks noChangeArrowheads="1"/>
          </p:cNvSpPr>
          <p:nvPr/>
        </p:nvSpPr>
        <p:spPr bwMode="auto">
          <a:xfrm>
            <a:off x="6156781" y="4267577"/>
            <a:ext cx="4023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macroscopic (measurable) quantity:</a:t>
            </a:r>
          </a:p>
        </p:txBody>
      </p:sp>
      <p:sp>
        <p:nvSpPr>
          <p:cNvPr id="92" name="TextBox 123"/>
          <p:cNvSpPr txBox="1">
            <a:spLocks noChangeArrowheads="1"/>
          </p:cNvSpPr>
          <p:nvPr/>
        </p:nvSpPr>
        <p:spPr bwMode="auto">
          <a:xfrm>
            <a:off x="6140663" y="4801743"/>
            <a:ext cx="2499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electric field intensity: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Box 92"/>
              <p:cNvSpPr txBox="1"/>
              <p:nvPr/>
            </p:nvSpPr>
            <p:spPr>
              <a:xfrm>
                <a:off x="8985858" y="4839895"/>
                <a:ext cx="1102161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5858" y="4839895"/>
                <a:ext cx="1102161" cy="301686"/>
              </a:xfrm>
              <a:prstGeom prst="rect">
                <a:avLst/>
              </a:prstGeom>
              <a:blipFill>
                <a:blip r:embed="rId11"/>
                <a:stretch>
                  <a:fillRect l="-4420" r="-6630" b="-24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615814" y="4406585"/>
            <a:ext cx="843457" cy="962365"/>
            <a:chOff x="4117276" y="5038366"/>
            <a:chExt cx="843457" cy="962365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4260905" y="5822400"/>
              <a:ext cx="4339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rot="16200000">
              <a:off x="4043916" y="5605410"/>
              <a:ext cx="4339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73475" y="5631399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117276" y="5038366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91592" y="4579732"/>
            <a:ext cx="3172405" cy="890841"/>
            <a:chOff x="2391592" y="4615950"/>
            <a:chExt cx="3172405" cy="890841"/>
          </a:xfrm>
        </p:grpSpPr>
        <p:grpSp>
          <p:nvGrpSpPr>
            <p:cNvPr id="8" name="Group 7"/>
            <p:cNvGrpSpPr/>
            <p:nvPr/>
          </p:nvGrpSpPr>
          <p:grpSpPr>
            <a:xfrm>
              <a:off x="2391592" y="4765967"/>
              <a:ext cx="3115218" cy="740824"/>
              <a:chOff x="2391592" y="4765967"/>
              <a:chExt cx="3115218" cy="740824"/>
            </a:xfrm>
          </p:grpSpPr>
          <p:sp>
            <p:nvSpPr>
              <p:cNvPr id="98" name="Freeform 97"/>
              <p:cNvSpPr/>
              <p:nvPr/>
            </p:nvSpPr>
            <p:spPr>
              <a:xfrm flipV="1">
                <a:off x="2469073" y="4765967"/>
                <a:ext cx="3037737" cy="740824"/>
              </a:xfrm>
              <a:custGeom>
                <a:avLst/>
                <a:gdLst>
                  <a:gd name="connsiteX0" fmla="*/ 0 w 1743740"/>
                  <a:gd name="connsiteY0" fmla="*/ 79926 h 547758"/>
                  <a:gd name="connsiteX1" fmla="*/ 372140 w 1743740"/>
                  <a:gd name="connsiteY1" fmla="*/ 26763 h 547758"/>
                  <a:gd name="connsiteX2" fmla="*/ 797442 w 1743740"/>
                  <a:gd name="connsiteY2" fmla="*/ 452065 h 547758"/>
                  <a:gd name="connsiteX3" fmla="*/ 1743740 w 1743740"/>
                  <a:gd name="connsiteY3" fmla="*/ 547758 h 547758"/>
                  <a:gd name="connsiteX0" fmla="*/ 0 w 1743740"/>
                  <a:gd name="connsiteY0" fmla="*/ 69637 h 552709"/>
                  <a:gd name="connsiteX1" fmla="*/ 372140 w 1743740"/>
                  <a:gd name="connsiteY1" fmla="*/ 31714 h 552709"/>
                  <a:gd name="connsiteX2" fmla="*/ 797442 w 1743740"/>
                  <a:gd name="connsiteY2" fmla="*/ 457016 h 552709"/>
                  <a:gd name="connsiteX3" fmla="*/ 1743740 w 1743740"/>
                  <a:gd name="connsiteY3" fmla="*/ 552709 h 552709"/>
                  <a:gd name="connsiteX0" fmla="*/ 0 w 1743740"/>
                  <a:gd name="connsiteY0" fmla="*/ 66270 h 549342"/>
                  <a:gd name="connsiteX1" fmla="*/ 372140 w 1743740"/>
                  <a:gd name="connsiteY1" fmla="*/ 28347 h 549342"/>
                  <a:gd name="connsiteX2" fmla="*/ 797442 w 1743740"/>
                  <a:gd name="connsiteY2" fmla="*/ 453649 h 549342"/>
                  <a:gd name="connsiteX3" fmla="*/ 1743740 w 1743740"/>
                  <a:gd name="connsiteY3" fmla="*/ 549342 h 549342"/>
                  <a:gd name="connsiteX0" fmla="*/ 0 w 1743740"/>
                  <a:gd name="connsiteY0" fmla="*/ 36234 h 519306"/>
                  <a:gd name="connsiteX1" fmla="*/ 410240 w 1743740"/>
                  <a:gd name="connsiteY1" fmla="*/ 44031 h 519306"/>
                  <a:gd name="connsiteX2" fmla="*/ 797442 w 1743740"/>
                  <a:gd name="connsiteY2" fmla="*/ 423613 h 519306"/>
                  <a:gd name="connsiteX3" fmla="*/ 1743740 w 1743740"/>
                  <a:gd name="connsiteY3" fmla="*/ 519306 h 519306"/>
                  <a:gd name="connsiteX0" fmla="*/ 0 w 1743740"/>
                  <a:gd name="connsiteY0" fmla="*/ 4597 h 487669"/>
                  <a:gd name="connsiteX1" fmla="*/ 406027 w 1743740"/>
                  <a:gd name="connsiteY1" fmla="*/ 289442 h 487669"/>
                  <a:gd name="connsiteX2" fmla="*/ 797442 w 1743740"/>
                  <a:gd name="connsiteY2" fmla="*/ 391976 h 487669"/>
                  <a:gd name="connsiteX3" fmla="*/ 1743740 w 1743740"/>
                  <a:gd name="connsiteY3" fmla="*/ 487669 h 487669"/>
                  <a:gd name="connsiteX0" fmla="*/ 0 w 1739526"/>
                  <a:gd name="connsiteY0" fmla="*/ 5509 h 430256"/>
                  <a:gd name="connsiteX1" fmla="*/ 401813 w 1739526"/>
                  <a:gd name="connsiteY1" fmla="*/ 232029 h 430256"/>
                  <a:gd name="connsiteX2" fmla="*/ 793228 w 1739526"/>
                  <a:gd name="connsiteY2" fmla="*/ 334563 h 430256"/>
                  <a:gd name="connsiteX3" fmla="*/ 1739526 w 1739526"/>
                  <a:gd name="connsiteY3" fmla="*/ 430256 h 430256"/>
                  <a:gd name="connsiteX0" fmla="*/ 0 w 1739526"/>
                  <a:gd name="connsiteY0" fmla="*/ 0 h 424747"/>
                  <a:gd name="connsiteX1" fmla="*/ 401813 w 1739526"/>
                  <a:gd name="connsiteY1" fmla="*/ 226520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814296 w 1739526"/>
                  <a:gd name="connsiteY2" fmla="*/ 278020 h 424747"/>
                  <a:gd name="connsiteX3" fmla="*/ 1739526 w 1739526"/>
                  <a:gd name="connsiteY3" fmla="*/ 424747 h 424747"/>
                  <a:gd name="connsiteX0" fmla="*/ 0 w 1642613"/>
                  <a:gd name="connsiteY0" fmla="*/ 0 h 279070"/>
                  <a:gd name="connsiteX1" fmla="*/ 435522 w 1642613"/>
                  <a:gd name="connsiteY1" fmla="*/ 190066 h 279070"/>
                  <a:gd name="connsiteX2" fmla="*/ 814296 w 1642613"/>
                  <a:gd name="connsiteY2" fmla="*/ 278020 h 279070"/>
                  <a:gd name="connsiteX3" fmla="*/ 1642613 w 1642613"/>
                  <a:gd name="connsiteY3" fmla="*/ 242479 h 279070"/>
                  <a:gd name="connsiteX0" fmla="*/ 0 w 1642613"/>
                  <a:gd name="connsiteY0" fmla="*/ 361021 h 675168"/>
                  <a:gd name="connsiteX1" fmla="*/ 868924 w 1642613"/>
                  <a:gd name="connsiteY1" fmla="*/ 3081 h 675168"/>
                  <a:gd name="connsiteX2" fmla="*/ 814296 w 1642613"/>
                  <a:gd name="connsiteY2" fmla="*/ 639041 h 675168"/>
                  <a:gd name="connsiteX3" fmla="*/ 1642613 w 1642613"/>
                  <a:gd name="connsiteY3" fmla="*/ 603500 h 675168"/>
                  <a:gd name="connsiteX0" fmla="*/ 0 w 1642613"/>
                  <a:gd name="connsiteY0" fmla="*/ 357940 h 600420"/>
                  <a:gd name="connsiteX1" fmla="*/ 868924 w 1642613"/>
                  <a:gd name="connsiteY1" fmla="*/ 0 h 600420"/>
                  <a:gd name="connsiteX2" fmla="*/ 1575527 w 1642613"/>
                  <a:gd name="connsiteY2" fmla="*/ 357151 h 600420"/>
                  <a:gd name="connsiteX3" fmla="*/ 1642613 w 1642613"/>
                  <a:gd name="connsiteY3" fmla="*/ 600419 h 600420"/>
                  <a:gd name="connsiteX0" fmla="*/ 0 w 3187301"/>
                  <a:gd name="connsiteY0" fmla="*/ 357940 h 1321479"/>
                  <a:gd name="connsiteX1" fmla="*/ 868924 w 3187301"/>
                  <a:gd name="connsiteY1" fmla="*/ 0 h 1321479"/>
                  <a:gd name="connsiteX2" fmla="*/ 1575527 w 3187301"/>
                  <a:gd name="connsiteY2" fmla="*/ 357151 h 1321479"/>
                  <a:gd name="connsiteX3" fmla="*/ 3187301 w 3187301"/>
                  <a:gd name="connsiteY3" fmla="*/ 1321479 h 1321479"/>
                  <a:gd name="connsiteX0" fmla="*/ 0 w 3359551"/>
                  <a:gd name="connsiteY0" fmla="*/ 357940 h 1417621"/>
                  <a:gd name="connsiteX1" fmla="*/ 868924 w 3359551"/>
                  <a:gd name="connsiteY1" fmla="*/ 0 h 1417621"/>
                  <a:gd name="connsiteX2" fmla="*/ 1575527 w 3359551"/>
                  <a:gd name="connsiteY2" fmla="*/ 357151 h 1417621"/>
                  <a:gd name="connsiteX3" fmla="*/ 3359551 w 3359551"/>
                  <a:gd name="connsiteY3" fmla="*/ 1417621 h 1417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9551" h="1417621">
                    <a:moveTo>
                      <a:pt x="0" y="357940"/>
                    </a:moveTo>
                    <a:cubicBezTo>
                      <a:pt x="177573" y="446820"/>
                      <a:pt x="606336" y="131"/>
                      <a:pt x="868924" y="0"/>
                    </a:cubicBezTo>
                    <a:cubicBezTo>
                      <a:pt x="1131512" y="-131"/>
                      <a:pt x="1160423" y="120881"/>
                      <a:pt x="1575527" y="357151"/>
                    </a:cubicBezTo>
                    <a:cubicBezTo>
                      <a:pt x="1990632" y="593421"/>
                      <a:pt x="3000702" y="1413191"/>
                      <a:pt x="3359551" y="1417621"/>
                    </a:cubicBezTo>
                  </a:path>
                </a:pathLst>
              </a:custGeom>
              <a:noFill/>
              <a:ln>
                <a:solidFill>
                  <a:srgbClr val="C00DC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 rot="-1080000">
                <a:off x="2391592" y="5269708"/>
                <a:ext cx="108000" cy="72000"/>
              </a:xfrm>
              <a:prstGeom prst="ellipse">
                <a:avLst/>
              </a:prstGeom>
              <a:solidFill>
                <a:srgbClr val="C00D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057435" y="4615950"/>
              <a:ext cx="1506562" cy="169745"/>
              <a:chOff x="4057435" y="4615950"/>
              <a:chExt cx="1506562" cy="169745"/>
            </a:xfrm>
          </p:grpSpPr>
          <p:sp>
            <p:nvSpPr>
              <p:cNvPr id="70" name="Freeform 69"/>
              <p:cNvSpPr/>
              <p:nvPr/>
            </p:nvSpPr>
            <p:spPr>
              <a:xfrm flipV="1">
                <a:off x="4078731" y="4615950"/>
                <a:ext cx="1485266" cy="145837"/>
              </a:xfrm>
              <a:custGeom>
                <a:avLst/>
                <a:gdLst>
                  <a:gd name="connsiteX0" fmla="*/ 0 w 1743740"/>
                  <a:gd name="connsiteY0" fmla="*/ 79926 h 547758"/>
                  <a:gd name="connsiteX1" fmla="*/ 372140 w 1743740"/>
                  <a:gd name="connsiteY1" fmla="*/ 26763 h 547758"/>
                  <a:gd name="connsiteX2" fmla="*/ 797442 w 1743740"/>
                  <a:gd name="connsiteY2" fmla="*/ 452065 h 547758"/>
                  <a:gd name="connsiteX3" fmla="*/ 1743740 w 1743740"/>
                  <a:gd name="connsiteY3" fmla="*/ 547758 h 547758"/>
                  <a:gd name="connsiteX0" fmla="*/ 0 w 1743740"/>
                  <a:gd name="connsiteY0" fmla="*/ 69637 h 552709"/>
                  <a:gd name="connsiteX1" fmla="*/ 372140 w 1743740"/>
                  <a:gd name="connsiteY1" fmla="*/ 31714 h 552709"/>
                  <a:gd name="connsiteX2" fmla="*/ 797442 w 1743740"/>
                  <a:gd name="connsiteY2" fmla="*/ 457016 h 552709"/>
                  <a:gd name="connsiteX3" fmla="*/ 1743740 w 1743740"/>
                  <a:gd name="connsiteY3" fmla="*/ 552709 h 552709"/>
                  <a:gd name="connsiteX0" fmla="*/ 0 w 1743740"/>
                  <a:gd name="connsiteY0" fmla="*/ 66270 h 549342"/>
                  <a:gd name="connsiteX1" fmla="*/ 372140 w 1743740"/>
                  <a:gd name="connsiteY1" fmla="*/ 28347 h 549342"/>
                  <a:gd name="connsiteX2" fmla="*/ 797442 w 1743740"/>
                  <a:gd name="connsiteY2" fmla="*/ 453649 h 549342"/>
                  <a:gd name="connsiteX3" fmla="*/ 1743740 w 1743740"/>
                  <a:gd name="connsiteY3" fmla="*/ 549342 h 549342"/>
                  <a:gd name="connsiteX0" fmla="*/ 0 w 1743740"/>
                  <a:gd name="connsiteY0" fmla="*/ 36234 h 519306"/>
                  <a:gd name="connsiteX1" fmla="*/ 410240 w 1743740"/>
                  <a:gd name="connsiteY1" fmla="*/ 44031 h 519306"/>
                  <a:gd name="connsiteX2" fmla="*/ 797442 w 1743740"/>
                  <a:gd name="connsiteY2" fmla="*/ 423613 h 519306"/>
                  <a:gd name="connsiteX3" fmla="*/ 1743740 w 1743740"/>
                  <a:gd name="connsiteY3" fmla="*/ 519306 h 519306"/>
                  <a:gd name="connsiteX0" fmla="*/ 0 w 1743740"/>
                  <a:gd name="connsiteY0" fmla="*/ 4597 h 487669"/>
                  <a:gd name="connsiteX1" fmla="*/ 406027 w 1743740"/>
                  <a:gd name="connsiteY1" fmla="*/ 289442 h 487669"/>
                  <a:gd name="connsiteX2" fmla="*/ 797442 w 1743740"/>
                  <a:gd name="connsiteY2" fmla="*/ 391976 h 487669"/>
                  <a:gd name="connsiteX3" fmla="*/ 1743740 w 1743740"/>
                  <a:gd name="connsiteY3" fmla="*/ 487669 h 487669"/>
                  <a:gd name="connsiteX0" fmla="*/ 0 w 1739526"/>
                  <a:gd name="connsiteY0" fmla="*/ 5509 h 430256"/>
                  <a:gd name="connsiteX1" fmla="*/ 401813 w 1739526"/>
                  <a:gd name="connsiteY1" fmla="*/ 232029 h 430256"/>
                  <a:gd name="connsiteX2" fmla="*/ 793228 w 1739526"/>
                  <a:gd name="connsiteY2" fmla="*/ 334563 h 430256"/>
                  <a:gd name="connsiteX3" fmla="*/ 1739526 w 1739526"/>
                  <a:gd name="connsiteY3" fmla="*/ 430256 h 430256"/>
                  <a:gd name="connsiteX0" fmla="*/ 0 w 1739526"/>
                  <a:gd name="connsiteY0" fmla="*/ 0 h 424747"/>
                  <a:gd name="connsiteX1" fmla="*/ 401813 w 1739526"/>
                  <a:gd name="connsiteY1" fmla="*/ 226520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793228 w 1739526"/>
                  <a:gd name="connsiteY2" fmla="*/ 329054 h 424747"/>
                  <a:gd name="connsiteX3" fmla="*/ 1739526 w 1739526"/>
                  <a:gd name="connsiteY3" fmla="*/ 424747 h 424747"/>
                  <a:gd name="connsiteX0" fmla="*/ 0 w 1739526"/>
                  <a:gd name="connsiteY0" fmla="*/ 0 h 424747"/>
                  <a:gd name="connsiteX1" fmla="*/ 435522 w 1739526"/>
                  <a:gd name="connsiteY1" fmla="*/ 190066 h 424747"/>
                  <a:gd name="connsiteX2" fmla="*/ 814296 w 1739526"/>
                  <a:gd name="connsiteY2" fmla="*/ 278020 h 424747"/>
                  <a:gd name="connsiteX3" fmla="*/ 1739526 w 1739526"/>
                  <a:gd name="connsiteY3" fmla="*/ 424747 h 424747"/>
                  <a:gd name="connsiteX0" fmla="*/ 0 w 1642613"/>
                  <a:gd name="connsiteY0" fmla="*/ 0 h 279070"/>
                  <a:gd name="connsiteX1" fmla="*/ 435522 w 1642613"/>
                  <a:gd name="connsiteY1" fmla="*/ 190066 h 279070"/>
                  <a:gd name="connsiteX2" fmla="*/ 814296 w 1642613"/>
                  <a:gd name="connsiteY2" fmla="*/ 278020 h 279070"/>
                  <a:gd name="connsiteX3" fmla="*/ 1642613 w 1642613"/>
                  <a:gd name="connsiteY3" fmla="*/ 242479 h 27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42613" h="279070">
                    <a:moveTo>
                      <a:pt x="0" y="0"/>
                    </a:moveTo>
                    <a:cubicBezTo>
                      <a:pt x="177573" y="88880"/>
                      <a:pt x="299806" y="143729"/>
                      <a:pt x="435522" y="190066"/>
                    </a:cubicBezTo>
                    <a:cubicBezTo>
                      <a:pt x="571238" y="236403"/>
                      <a:pt x="613114" y="269285"/>
                      <a:pt x="814296" y="278020"/>
                    </a:cubicBezTo>
                    <a:cubicBezTo>
                      <a:pt x="1015478" y="286756"/>
                      <a:pt x="1283764" y="238049"/>
                      <a:pt x="1642613" y="242479"/>
                    </a:cubicBezTo>
                  </a:path>
                </a:pathLst>
              </a:custGeom>
              <a:noFill/>
              <a:ln>
                <a:solidFill>
                  <a:srgbClr val="C00DC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 rot="-1080000">
                <a:off x="4057435" y="4713695"/>
                <a:ext cx="108000" cy="72000"/>
              </a:xfrm>
              <a:prstGeom prst="ellipse">
                <a:avLst/>
              </a:prstGeom>
              <a:solidFill>
                <a:srgbClr val="C00D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2" name="Rectangle 1">
            <a:extLst>
              <a:ext uri="{FF2B5EF4-FFF2-40B4-BE49-F238E27FC236}">
                <a16:creationId xmlns:a16="http://schemas.microsoft.com/office/drawing/2014/main" id="{2948FEBB-DD4B-4206-BAEC-1D5D96D01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1065" y="3013136"/>
            <a:ext cx="3945004" cy="5078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E. 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Pardo and </a:t>
            </a:r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F. 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Grilli, F.: Electromagnetic modeling of superconductors. In Numerical modeling of superconducting applications</a:t>
            </a:r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,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World </a:t>
            </a:r>
            <a:r>
              <a:rPr lang="en-US" altLang="en-US" sz="1100" dirty="0" err="1">
                <a:solidFill>
                  <a:srgbClr val="0070C0"/>
                </a:solidFill>
                <a:latin typeface="SourceSansProRegular"/>
              </a:rPr>
              <a:t>Sci</a:t>
            </a:r>
            <a:r>
              <a:rPr lang="en-US" altLang="en-US" sz="1100" dirty="0">
                <a:solidFill>
                  <a:srgbClr val="0070C0"/>
                </a:solidFill>
                <a:latin typeface="SourceSansProRegular"/>
              </a:rPr>
              <a:t> Publ. Co. Pte. Ltd., 2023, </a:t>
            </a:r>
            <a:r>
              <a:rPr lang="sk-SK" altLang="en-US" sz="1100" dirty="0" err="1">
                <a:solidFill>
                  <a:srgbClr val="0070C0"/>
                </a:solidFill>
                <a:latin typeface="SourceSansProRegular"/>
              </a:rPr>
              <a:t>Chapter</a:t>
            </a:r>
            <a:r>
              <a:rPr lang="sk-SK" altLang="en-US" sz="1100" dirty="0">
                <a:solidFill>
                  <a:srgbClr val="0070C0"/>
                </a:solidFill>
                <a:latin typeface="SourceSansProRegular"/>
              </a:rPr>
              <a:t> 1.1.3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A87DD4E-1427-4BA8-B0F2-DB0055B1371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</a:t>
            </a:r>
            <a:endParaRPr lang="sk-SK" sz="2800" dirty="0"/>
          </a:p>
        </p:txBody>
      </p:sp>
      <p:sp>
        <p:nvSpPr>
          <p:cNvPr id="104" name="TextBox 123">
            <a:extLst>
              <a:ext uri="{FF2B5EF4-FFF2-40B4-BE49-F238E27FC236}">
                <a16:creationId xmlns:a16="http://schemas.microsoft.com/office/drawing/2014/main" id="{857BD522-1957-460B-B844-D1425CD0D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23" y="536559"/>
            <a:ext cx="10701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transport AC loss in CC tape</a:t>
            </a:r>
            <a:endParaRPr lang="en-US" altLang="zh-CN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058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14" grpId="0" animBg="1"/>
      <p:bldP spid="86" grpId="0"/>
      <p:bldP spid="91" grpId="0"/>
      <p:bldP spid="92" grpId="0"/>
      <p:bldP spid="93" grpId="0"/>
      <p:bldP spid="1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66" y="3872633"/>
            <a:ext cx="3020213" cy="197475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0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8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74027" y="4339867"/>
            <a:ext cx="392672" cy="46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k-SK" sz="16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</a:t>
            </a:r>
            <a:endParaRPr lang="en-US" sz="1600" i="1" baseline="-25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13798" y="5634736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89440" y="3858444"/>
            <a:ext cx="3336941" cy="2181846"/>
            <a:chOff x="3689440" y="3858444"/>
            <a:chExt cx="3336941" cy="218184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89440" y="3858444"/>
              <a:ext cx="3336941" cy="2181846"/>
            </a:xfrm>
            <a:prstGeom prst="rect">
              <a:avLst/>
            </a:prstGeom>
          </p:spPr>
        </p:pic>
        <p:sp>
          <p:nvSpPr>
            <p:cNvPr id="102" name="TextBox 101"/>
            <p:cNvSpPr txBox="1"/>
            <p:nvPr/>
          </p:nvSpPr>
          <p:spPr>
            <a:xfrm>
              <a:off x="6223038" y="5634736"/>
              <a:ext cx="440121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[s]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5" name="Rectangle 104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CACF1DA-9465-4C93-85E9-E8DBF74F6A10}"/>
              </a:ext>
            </a:extLst>
          </p:cNvPr>
          <p:cNvGrpSpPr/>
          <p:nvPr/>
        </p:nvGrpSpPr>
        <p:grpSpPr>
          <a:xfrm>
            <a:off x="7548133" y="3466192"/>
            <a:ext cx="4457437" cy="2938545"/>
            <a:chOff x="7548133" y="3466192"/>
            <a:chExt cx="4457437" cy="2938545"/>
          </a:xfrm>
        </p:grpSpPr>
        <p:grpSp>
          <p:nvGrpSpPr>
            <p:cNvPr id="5" name="Group 4"/>
            <p:cNvGrpSpPr/>
            <p:nvPr/>
          </p:nvGrpSpPr>
          <p:grpSpPr>
            <a:xfrm>
              <a:off x="7548133" y="3466192"/>
              <a:ext cx="4402437" cy="2938545"/>
              <a:chOff x="7358014" y="3466192"/>
              <a:chExt cx="4402437" cy="2938545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8"/>
              <a:srcRect r="9700"/>
              <a:stretch/>
            </p:blipFill>
            <p:spPr>
              <a:xfrm>
                <a:off x="7743018" y="3497048"/>
                <a:ext cx="4017433" cy="2907689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10342339" y="6107869"/>
                <a:ext cx="440121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[s]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 rot="16200000">
                <a:off x="7045268" y="3778938"/>
                <a:ext cx="994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[W/m]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223F069-E6A0-4D99-834A-BFE638E026BD}"/>
                </a:ext>
              </a:extLst>
            </p:cNvPr>
            <p:cNvSpPr txBox="1"/>
            <p:nvPr/>
          </p:nvSpPr>
          <p:spPr>
            <a:xfrm>
              <a:off x="11086729" y="3564417"/>
              <a:ext cx="91884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sz="1400" i="1" baseline="-25000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j</a:t>
              </a:r>
              <a:r>
                <a:rPr lang="en-GB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,comp</a:t>
              </a:r>
              <a:r>
                <a:rPr lang="en-GB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tape</a:t>
              </a:r>
              <a:endPara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EE5EDC02-41B0-4B90-83D0-D05B59836903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</a:t>
            </a:r>
            <a:endParaRPr lang="sk-SK" sz="2800" dirty="0"/>
          </a:p>
        </p:txBody>
      </p:sp>
      <p:sp>
        <p:nvSpPr>
          <p:cNvPr id="54" name="TextBox 123">
            <a:extLst>
              <a:ext uri="{FF2B5EF4-FFF2-40B4-BE49-F238E27FC236}">
                <a16:creationId xmlns:a16="http://schemas.microsoft.com/office/drawing/2014/main" id="{05F78A07-049F-4FDB-823E-54FA6868B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23" y="536559"/>
            <a:ext cx="10701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transport AC loss in CC tape</a:t>
            </a:r>
            <a:endParaRPr lang="en-US" altLang="zh-CN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826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66" y="3872633"/>
            <a:ext cx="3020213" cy="197475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Voltage signals on the terminations of an HTS magnet modelled in A-T formulation</a:t>
            </a:r>
            <a:r>
              <a:rPr lang="sk-SK" sz="1200" dirty="0"/>
              <a:t>			HTS 2024 Modelling Workshop</a:t>
            </a:r>
            <a:r>
              <a:rPr lang="en-US" sz="1200" dirty="0"/>
              <a:t>/ </a:t>
            </a:r>
            <a:r>
              <a:rPr lang="sk-SK" sz="1200" dirty="0"/>
              <a:t>10</a:t>
            </a:r>
            <a:r>
              <a:rPr lang="en-US" sz="1200" dirty="0"/>
              <a:t>-</a:t>
            </a:r>
            <a:r>
              <a:rPr lang="sk-SK" sz="1200" dirty="0"/>
              <a:t>13 </a:t>
            </a:r>
            <a:r>
              <a:rPr lang="sk-SK" sz="1200" dirty="0" err="1"/>
              <a:t>June</a:t>
            </a:r>
            <a:r>
              <a:rPr lang="en-US" sz="1200" dirty="0"/>
              <a:t> 202</a:t>
            </a:r>
            <a:r>
              <a:rPr lang="sk-SK" sz="1200" dirty="0"/>
              <a:t>4, </a:t>
            </a:r>
            <a:r>
              <a:rPr lang="sk-SK" sz="1200" dirty="0" err="1"/>
              <a:t>Bad</a:t>
            </a:r>
            <a:r>
              <a:rPr lang="sk-SK" sz="1200" dirty="0"/>
              <a:t> </a:t>
            </a:r>
            <a:r>
              <a:rPr lang="sk-SK" sz="1200" dirty="0" err="1"/>
              <a:t>Zurzach</a:t>
            </a:r>
            <a:r>
              <a:rPr lang="sk-SK" sz="1200" dirty="0"/>
              <a:t>, </a:t>
            </a:r>
            <a:r>
              <a:rPr lang="sk-SK" sz="1200" dirty="0" err="1"/>
              <a:t>Switzerland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0808" y="1098750"/>
            <a:ext cx="4847880" cy="2041867"/>
            <a:chOff x="340808" y="1674508"/>
            <a:chExt cx="4847880" cy="204186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FC77B0-9790-4523-B691-1D0C0B34FE92}"/>
                </a:ext>
              </a:extLst>
            </p:cNvPr>
            <p:cNvGrpSpPr/>
            <p:nvPr/>
          </p:nvGrpSpPr>
          <p:grpSpPr>
            <a:xfrm>
              <a:off x="1518631" y="1924069"/>
              <a:ext cx="3670057" cy="1792306"/>
              <a:chOff x="6642859" y="1472110"/>
              <a:chExt cx="4010103" cy="24275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23EAD5B-84E0-4F00-8F7D-4A57094D2ACD}"/>
                  </a:ext>
                </a:extLst>
              </p:cNvPr>
              <p:cNvGrpSpPr/>
              <p:nvPr/>
            </p:nvGrpSpPr>
            <p:grpSpPr>
              <a:xfrm flipH="1">
                <a:off x="7011417" y="1809974"/>
                <a:ext cx="3641545" cy="1132032"/>
                <a:chOff x="6805497" y="3474411"/>
                <a:chExt cx="3641545" cy="91280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B6548AFD-45D0-4F4F-9C3D-89275703E919}"/>
                    </a:ext>
                  </a:extLst>
                </p:cNvPr>
                <p:cNvSpPr/>
                <p:nvPr/>
              </p:nvSpPr>
              <p:spPr>
                <a:xfrm>
                  <a:off x="10375042" y="3474411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D863FBDB-EF5A-4373-A145-F394A90E07AC}"/>
                    </a:ext>
                  </a:extLst>
                </p:cNvPr>
                <p:cNvSpPr/>
                <p:nvPr/>
              </p:nvSpPr>
              <p:spPr>
                <a:xfrm>
                  <a:off x="6843757" y="3669601"/>
                  <a:ext cx="3540158" cy="66765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3150E4E-5B10-4EA9-8713-D83784D4B53B}"/>
                    </a:ext>
                  </a:extLst>
                </p:cNvPr>
                <p:cNvSpPr/>
                <p:nvPr/>
              </p:nvSpPr>
              <p:spPr>
                <a:xfrm>
                  <a:off x="6843757" y="3604326"/>
                  <a:ext cx="3540158" cy="7200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EADAFC2-4D9E-4C5A-9FB1-08AF94900B72}"/>
                    </a:ext>
                  </a:extLst>
                </p:cNvPr>
                <p:cNvSpPr/>
                <p:nvPr/>
              </p:nvSpPr>
              <p:spPr>
                <a:xfrm>
                  <a:off x="6842250" y="3539447"/>
                  <a:ext cx="3540158" cy="72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AAC2F4B8-ED46-42BA-977C-8FF18B05014F}"/>
                    </a:ext>
                  </a:extLst>
                </p:cNvPr>
                <p:cNvSpPr/>
                <p:nvPr/>
              </p:nvSpPr>
              <p:spPr>
                <a:xfrm>
                  <a:off x="6842250" y="431521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D231FE1-F89B-40C1-9B6A-CC47568684BF}"/>
                    </a:ext>
                  </a:extLst>
                </p:cNvPr>
                <p:cNvSpPr/>
                <p:nvPr/>
              </p:nvSpPr>
              <p:spPr>
                <a:xfrm>
                  <a:off x="6842250" y="3474568"/>
                  <a:ext cx="3540158" cy="7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EC1B306-CB97-4440-BD2B-68DCF444423C}"/>
                    </a:ext>
                  </a:extLst>
                </p:cNvPr>
                <p:cNvSpPr/>
                <p:nvPr/>
              </p:nvSpPr>
              <p:spPr>
                <a:xfrm>
                  <a:off x="6805497" y="3476075"/>
                  <a:ext cx="72000" cy="900000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3E576FE-B845-4F83-B6B0-3F0D63F74072}"/>
                  </a:ext>
                </a:extLst>
              </p:cNvPr>
              <p:cNvSpPr/>
              <p:nvPr/>
            </p:nvSpPr>
            <p:spPr>
              <a:xfrm>
                <a:off x="7005665" y="1600146"/>
                <a:ext cx="3636000" cy="21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DE50193-3BD3-4351-B416-1F16B40462F3}"/>
                  </a:ext>
                </a:extLst>
              </p:cNvPr>
              <p:cNvSpPr/>
              <p:nvPr/>
            </p:nvSpPr>
            <p:spPr>
              <a:xfrm>
                <a:off x="7012293" y="2927634"/>
                <a:ext cx="3636000" cy="972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DD3DA87-73E4-444C-BEE9-68E12C7D5B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2859" y="1472110"/>
                <a:ext cx="555371" cy="154607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0808" y="1674508"/>
              <a:ext cx="1715721" cy="2037269"/>
              <a:chOff x="340808" y="1674508"/>
              <a:chExt cx="1715721" cy="2037269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FCD6A8-3721-46EF-8CAA-230E37CCA220}"/>
                  </a:ext>
                </a:extLst>
              </p:cNvPr>
              <p:cNvSpPr txBox="1"/>
              <p:nvPr/>
            </p:nvSpPr>
            <p:spPr>
              <a:xfrm flipH="1">
                <a:off x="340808" y="1862514"/>
                <a:ext cx="106785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Ag top</a:t>
                </a:r>
              </a:p>
              <a:p>
                <a:r>
                  <a:rPr lang="en-US" sz="1600" dirty="0"/>
                  <a:t>REBCO</a:t>
                </a:r>
              </a:p>
              <a:p>
                <a:r>
                  <a:rPr lang="en-US" sz="1600" dirty="0"/>
                  <a:t>buffers</a:t>
                </a:r>
              </a:p>
              <a:p>
                <a:r>
                  <a:rPr lang="en-US" sz="1600" dirty="0" err="1"/>
                  <a:t>Hastelloy</a:t>
                </a:r>
                <a:endParaRPr lang="en-US" sz="1600" dirty="0"/>
              </a:p>
              <a:p>
                <a:r>
                  <a:rPr lang="en-US" sz="1600" dirty="0"/>
                  <a:t>Ag side</a:t>
                </a:r>
              </a:p>
              <a:p>
                <a:r>
                  <a:rPr lang="en-US" sz="1600" dirty="0"/>
                  <a:t>Ag bottom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F8F5CF6-0B9C-409D-B75A-8960D2F621DF}"/>
                  </a:ext>
                </a:extLst>
              </p:cNvPr>
              <p:cNvSpPr txBox="1"/>
              <p:nvPr/>
            </p:nvSpPr>
            <p:spPr>
              <a:xfrm flipH="1">
                <a:off x="813907" y="1674508"/>
                <a:ext cx="730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top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554" y="2886669"/>
                <a:ext cx="789435" cy="13738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6A4705A6-D644-45B2-A4D1-2C40A1B9E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899" y="2691861"/>
                <a:ext cx="715964" cy="7613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B64FA66-CC7A-4933-B9F7-A0841EAB5D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7787" y="2326925"/>
                <a:ext cx="978742" cy="18400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40D46FA-920F-4241-87AE-2AA3047CB2CE}"/>
                  </a:ext>
                </a:extLst>
              </p:cNvPr>
              <p:cNvCxnSpPr>
                <a:cxnSpLocks/>
                <a:endCxn id="80" idx="3"/>
              </p:cNvCxnSpPr>
              <p:nvPr/>
            </p:nvCxnSpPr>
            <p:spPr>
              <a:xfrm flipV="1">
                <a:off x="1060733" y="2266037"/>
                <a:ext cx="854356" cy="4050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A974653-80CC-4A34-BE3C-F0BF1A700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2955" y="2117172"/>
                <a:ext cx="993574" cy="11590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89B0CEC1-6A98-4BA7-B77B-947020684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916" y="3311667"/>
                <a:ext cx="368925" cy="21018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8B579AB-4768-48AF-A7FF-01F0E7F0AD2C}"/>
                  </a:ext>
                </a:extLst>
              </p:cNvPr>
              <p:cNvSpPr txBox="1"/>
              <p:nvPr/>
            </p:nvSpPr>
            <p:spPr>
              <a:xfrm flipH="1">
                <a:off x="533456" y="3373223"/>
                <a:ext cx="10694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Cu bottom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BB28F6B4-F2DD-4575-90A0-6E2F69075142}"/>
                  </a:ext>
                </a:extLst>
              </p:cNvPr>
              <p:cNvCxnSpPr>
                <a:cxnSpLocks/>
                <a:endCxn id="81" idx="3"/>
              </p:cNvCxnSpPr>
              <p:nvPr/>
            </p:nvCxnSpPr>
            <p:spPr>
              <a:xfrm flipV="1">
                <a:off x="1408664" y="2976370"/>
                <a:ext cx="506425" cy="267441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123"/>
          <p:cNvSpPr txBox="1">
            <a:spLocks noChangeArrowheads="1"/>
          </p:cNvSpPr>
          <p:nvPr/>
        </p:nvSpPr>
        <p:spPr bwMode="auto">
          <a:xfrm>
            <a:off x="6565685" y="982358"/>
            <a:ext cx="2453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i="1" dirty="0">
                <a:latin typeface="+mn-lt"/>
              </a:rPr>
              <a:t>A-</a:t>
            </a:r>
            <a:r>
              <a:rPr lang="en-US" altLang="zh-CN" sz="2000" i="1" dirty="0">
                <a:latin typeface="+mn-lt"/>
                <a:sym typeface="Symbol" panose="05050102010706020507" pitchFamily="18" charset="2"/>
              </a:rPr>
              <a:t> </a:t>
            </a:r>
            <a:r>
              <a:rPr lang="en-US" altLang="zh-CN" sz="2000" dirty="0">
                <a:latin typeface="+mn-lt"/>
                <a:sym typeface="Symbol" panose="05050102010706020507" pitchFamily="18" charset="2"/>
              </a:rPr>
              <a:t>formulation in 2D</a:t>
            </a:r>
            <a:endParaRPr lang="en-US" altLang="zh-CN" sz="2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8459" y="1061767"/>
                <a:ext cx="1315552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167" t="-4348" r="-138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0401" y="1503537"/>
                <a:ext cx="160428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943"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8335" y="1992197"/>
                <a:ext cx="1808251" cy="5266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74027" y="4339867"/>
            <a:ext cx="392672" cy="46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k-SK" sz="16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</a:t>
            </a:r>
            <a:endParaRPr lang="en-US" sz="1600" i="1" baseline="-25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13798" y="5634736"/>
            <a:ext cx="4401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9288459" y="2641183"/>
            <a:ext cx="1569597" cy="647357"/>
            <a:chOff x="9288459" y="2641183"/>
            <a:chExt cx="1569597" cy="6473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𝑑𝑆</m:t>
                            </m:r>
                          </m:e>
                        </m:nary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88459" y="2641183"/>
                  <a:ext cx="1569597" cy="64735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5" name="Rectangle 104"/>
            <p:cNvSpPr/>
            <p:nvPr/>
          </p:nvSpPr>
          <p:spPr>
            <a:xfrm>
              <a:off x="9494422" y="2658541"/>
              <a:ext cx="162962" cy="154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123">
            <a:extLst>
              <a:ext uri="{FF2B5EF4-FFF2-40B4-BE49-F238E27FC236}">
                <a16:creationId xmlns:a16="http://schemas.microsoft.com/office/drawing/2014/main" id="{49FFF67C-D073-4088-9F7E-C2B48D86F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2072" y="3517329"/>
            <a:ext cx="38760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Removing of purely inductive signal</a:t>
            </a:r>
            <a:endParaRPr lang="en-US" altLang="zh-CN" sz="2000" i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29F0934-9DE4-4D07-A1BC-A88E3F50B1ED}"/>
                  </a:ext>
                </a:extLst>
              </p:cNvPr>
              <p:cNvSpPr txBox="1"/>
              <p:nvPr/>
            </p:nvSpPr>
            <p:spPr>
              <a:xfrm>
                <a:off x="4199063" y="3989895"/>
                <a:ext cx="2579424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𝑐𝑜𝑚𝑝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𝑎𝑢𝑥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29F0934-9DE4-4D07-A1BC-A88E3F50B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063" y="3989895"/>
                <a:ext cx="2579424" cy="52591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A3F9E83-E9F5-441D-B57A-C12291E61DE9}"/>
                  </a:ext>
                </a:extLst>
              </p:cNvPr>
              <p:cNvSpPr txBox="1"/>
              <p:nvPr/>
            </p:nvSpPr>
            <p:spPr>
              <a:xfrm>
                <a:off x="3946809" y="4634798"/>
                <a:ext cx="2580322" cy="833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𝑡𝑎𝑝𝑒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A3F9E83-E9F5-441D-B57A-C12291E61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809" y="4634798"/>
                <a:ext cx="2580322" cy="8331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0B4755A-C865-4164-83E9-73F616FBE660}"/>
                  </a:ext>
                </a:extLst>
              </p:cNvPr>
              <p:cNvSpPr txBox="1"/>
              <p:nvPr/>
            </p:nvSpPr>
            <p:spPr>
              <a:xfrm>
                <a:off x="4227683" y="5422425"/>
                <a:ext cx="2601290" cy="833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𝑐𝑜𝑚𝑝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𝑡𝑎𝑝𝑒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0B4755A-C865-4164-83E9-73F616FBE6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683" y="5422425"/>
                <a:ext cx="2601290" cy="8331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5A0A9FEB-0D9A-44BC-89B4-B289A2F1EB2D}"/>
              </a:ext>
            </a:extLst>
          </p:cNvPr>
          <p:cNvGrpSpPr/>
          <p:nvPr/>
        </p:nvGrpSpPr>
        <p:grpSpPr>
          <a:xfrm>
            <a:off x="7548133" y="3466192"/>
            <a:ext cx="4457437" cy="2938545"/>
            <a:chOff x="7548133" y="3466192"/>
            <a:chExt cx="4457437" cy="2938545"/>
          </a:xfrm>
        </p:grpSpPr>
        <p:grpSp>
          <p:nvGrpSpPr>
            <p:cNvPr id="5" name="Group 4"/>
            <p:cNvGrpSpPr/>
            <p:nvPr/>
          </p:nvGrpSpPr>
          <p:grpSpPr>
            <a:xfrm>
              <a:off x="7548133" y="3466192"/>
              <a:ext cx="4402437" cy="2938545"/>
              <a:chOff x="7358014" y="3466192"/>
              <a:chExt cx="4402437" cy="2938545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11"/>
              <a:srcRect r="9700"/>
              <a:stretch/>
            </p:blipFill>
            <p:spPr>
              <a:xfrm>
                <a:off x="7743018" y="3497048"/>
                <a:ext cx="4017433" cy="2907689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10342339" y="6107869"/>
                <a:ext cx="440121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[s]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 rot="16200000">
                <a:off x="7045268" y="3778938"/>
                <a:ext cx="994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[W/m]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9118794-4DAE-4CF0-966D-087CD62F3619}"/>
                </a:ext>
              </a:extLst>
            </p:cNvPr>
            <p:cNvSpPr txBox="1"/>
            <p:nvPr/>
          </p:nvSpPr>
          <p:spPr>
            <a:xfrm>
              <a:off x="11086729" y="3564417"/>
              <a:ext cx="91884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GB" sz="1400" i="1" baseline="-25000" dirty="0" err="1">
                  <a:latin typeface="Symbol" panose="05050102010706020507" pitchFamily="18" charset="2"/>
                  <a:cs typeface="Times New Roman" panose="02020603050405020304" pitchFamily="18" charset="0"/>
                </a:rPr>
                <a:t>j</a:t>
              </a:r>
              <a:r>
                <a:rPr lang="en-GB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,comp</a:t>
              </a:r>
              <a:r>
                <a:rPr lang="en-GB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tape</a:t>
              </a:r>
              <a:endPara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55F54F3C-DE74-4C97-94A6-459E62AC9C9A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Inspiration</a:t>
            </a:r>
            <a:endParaRPr lang="sk-SK" sz="2800" dirty="0"/>
          </a:p>
        </p:txBody>
      </p:sp>
      <p:sp>
        <p:nvSpPr>
          <p:cNvPr id="56" name="TextBox 123">
            <a:extLst>
              <a:ext uri="{FF2B5EF4-FFF2-40B4-BE49-F238E27FC236}">
                <a16:creationId xmlns:a16="http://schemas.microsoft.com/office/drawing/2014/main" id="{1E240743-5124-4D5F-B035-90FCC55F8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23" y="536559"/>
            <a:ext cx="10701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latin typeface="+mn-lt"/>
              </a:rPr>
              <a:t>Example of using macroscopic quantities derived from numerical model – transport AC loss in CC tape</a:t>
            </a:r>
            <a:endParaRPr lang="en-US" altLang="zh-CN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5102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F251545-4FCA-48BC-B8D7-76414589F8CE}">
  <we:reference id="wa104380121" version="2.0.0.0" store="en-U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32907</TotalTime>
  <Words>2470</Words>
  <Application>Microsoft Office PowerPoint</Application>
  <PresentationFormat>Widescreen</PresentationFormat>
  <Paragraphs>403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等线</vt:lpstr>
      <vt:lpstr>Arial</vt:lpstr>
      <vt:lpstr>Calibri</vt:lpstr>
      <vt:lpstr>Calibri Light</vt:lpstr>
      <vt:lpstr>Cambria Math</vt:lpstr>
      <vt:lpstr>SourceSansProRegular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Mykola Soloviov</dc:creator>
  <cp:lastModifiedBy>Fedko</cp:lastModifiedBy>
  <cp:revision>144</cp:revision>
  <dcterms:created xsi:type="dcterms:W3CDTF">2022-07-06T15:25:00Z</dcterms:created>
  <dcterms:modified xsi:type="dcterms:W3CDTF">2024-06-07T06:19:39Z</dcterms:modified>
</cp:coreProperties>
</file>