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89" r:id="rId2"/>
    <p:sldId id="681" r:id="rId3"/>
    <p:sldId id="849" r:id="rId4"/>
    <p:sldId id="852" r:id="rId5"/>
    <p:sldId id="851" r:id="rId6"/>
    <p:sldId id="857" r:id="rId7"/>
    <p:sldId id="854" r:id="rId8"/>
    <p:sldId id="853" r:id="rId9"/>
    <p:sldId id="856" r:id="rId10"/>
    <p:sldId id="864" r:id="rId11"/>
    <p:sldId id="858" r:id="rId12"/>
    <p:sldId id="859" r:id="rId13"/>
    <p:sldId id="860" r:id="rId14"/>
    <p:sldId id="865" r:id="rId15"/>
    <p:sldId id="861" r:id="rId16"/>
    <p:sldId id="862" r:id="rId17"/>
    <p:sldId id="866" r:id="rId18"/>
    <p:sldId id="863" r:id="rId19"/>
    <p:sldId id="86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1D32793-70B0-41DB-8D2B-5D17BE66B057}">
          <p14:sldIdLst>
            <p14:sldId id="389"/>
            <p14:sldId id="681"/>
            <p14:sldId id="849"/>
            <p14:sldId id="852"/>
            <p14:sldId id="851"/>
            <p14:sldId id="857"/>
            <p14:sldId id="854"/>
            <p14:sldId id="853"/>
            <p14:sldId id="856"/>
            <p14:sldId id="864"/>
            <p14:sldId id="858"/>
            <p14:sldId id="859"/>
            <p14:sldId id="860"/>
            <p14:sldId id="865"/>
            <p14:sldId id="861"/>
            <p14:sldId id="862"/>
            <p14:sldId id="866"/>
            <p14:sldId id="863"/>
            <p14:sldId id="867"/>
          </p14:sldIdLst>
        </p14:section>
        <p14:section name="Section sans titre" id="{D0DA1E4E-FF85-49A6-9A72-365220C7D03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496" userDrawn="1">
          <p15:clr>
            <a:srgbClr val="A4A3A4"/>
          </p15:clr>
        </p15:guide>
        <p15:guide id="2" pos="75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2C38"/>
    <a:srgbClr val="FFFFFF"/>
    <a:srgbClr val="FA9435"/>
    <a:srgbClr val="25AAE0"/>
    <a:srgbClr val="8AC351"/>
    <a:srgbClr val="8DC63F"/>
    <a:srgbClr val="ED2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13011A-7DAB-4813-937B-1D2D5F8FB11D}" v="82" dt="2024-06-07T03:09:49.756"/>
    <p1510:client id="{588CA2DF-82F4-4B58-A881-8D33F2D1250D}" v="991" dt="2024-06-07T01:21:01.2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496"/>
        <p:guide pos="7552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breault" userId="eda6150e9079e83a" providerId="LiveId" clId="{0313011A-7DAB-4813-937B-1D2D5F8FB11D}"/>
    <pc:docChg chg="undo custSel modSld sldOrd modMainMaster addSection modNotesMaster">
      <pc:chgData name="nicolas breault" userId="eda6150e9079e83a" providerId="LiveId" clId="{0313011A-7DAB-4813-937B-1D2D5F8FB11D}" dt="2024-06-07T03:09:49.756" v="1848" actId="20577"/>
      <pc:docMkLst>
        <pc:docMk/>
      </pc:docMkLst>
      <pc:sldChg chg="addSp delSp modSp mod ord chgLayout modNotes">
        <pc:chgData name="nicolas breault" userId="eda6150e9079e83a" providerId="LiveId" clId="{0313011A-7DAB-4813-937B-1D2D5F8FB11D}" dt="2024-06-07T02:44:29.499" v="1805" actId="20577"/>
        <pc:sldMkLst>
          <pc:docMk/>
          <pc:sldMk cId="118253661" sldId="389"/>
        </pc:sldMkLst>
        <pc:spChg chg="mod ord">
          <ac:chgData name="nicolas breault" userId="eda6150e9079e83a" providerId="LiveId" clId="{0313011A-7DAB-4813-937B-1D2D5F8FB11D}" dt="2024-05-23T15:58:00.402" v="384" actId="20577"/>
          <ac:spMkLst>
            <pc:docMk/>
            <pc:sldMk cId="118253661" sldId="389"/>
            <ac:spMk id="2" creationId="{00000000-0000-0000-0000-000000000000}"/>
          </ac:spMkLst>
        </pc:spChg>
        <pc:spChg chg="mod ord">
          <ac:chgData name="nicolas breault" userId="eda6150e9079e83a" providerId="LiveId" clId="{0313011A-7DAB-4813-937B-1D2D5F8FB11D}" dt="2024-06-07T02:44:29.499" v="1805" actId="20577"/>
          <ac:spMkLst>
            <pc:docMk/>
            <pc:sldMk cId="118253661" sldId="389"/>
            <ac:spMk id="3" creationId="{00000000-0000-0000-0000-000000000000}"/>
          </ac:spMkLst>
        </pc:spChg>
        <pc:spChg chg="mod ord">
          <ac:chgData name="nicolas breault" userId="eda6150e9079e83a" providerId="LiveId" clId="{0313011A-7DAB-4813-937B-1D2D5F8FB11D}" dt="2024-05-23T15:40:53.129" v="2" actId="6264"/>
          <ac:spMkLst>
            <pc:docMk/>
            <pc:sldMk cId="118253661" sldId="389"/>
            <ac:spMk id="4" creationId="{00000000-0000-0000-0000-000000000000}"/>
          </ac:spMkLst>
        </pc:spChg>
        <pc:spChg chg="mod ord">
          <ac:chgData name="nicolas breault" userId="eda6150e9079e83a" providerId="LiveId" clId="{0313011A-7DAB-4813-937B-1D2D5F8FB11D}" dt="2024-05-23T16:09:30.767" v="481" actId="20577"/>
          <ac:spMkLst>
            <pc:docMk/>
            <pc:sldMk cId="118253661" sldId="389"/>
            <ac:spMk id="5" creationId="{C2E1ED9D-ACBD-8C4E-83D8-01656A17A8C3}"/>
          </ac:spMkLst>
        </pc:spChg>
        <pc:spChg chg="add del mod">
          <ac:chgData name="nicolas breault" userId="eda6150e9079e83a" providerId="LiveId" clId="{0313011A-7DAB-4813-937B-1D2D5F8FB11D}" dt="2024-05-23T15:40:53.129" v="2" actId="6264"/>
          <ac:spMkLst>
            <pc:docMk/>
            <pc:sldMk cId="118253661" sldId="389"/>
            <ac:spMk id="6" creationId="{3EFF76FD-52C2-25A7-12F1-6A73AE3F8281}"/>
          </ac:spMkLst>
        </pc:spChg>
        <pc:spChg chg="add del mod">
          <ac:chgData name="nicolas breault" userId="eda6150e9079e83a" providerId="LiveId" clId="{0313011A-7DAB-4813-937B-1D2D5F8FB11D}" dt="2024-05-23T15:40:53.129" v="2" actId="6264"/>
          <ac:spMkLst>
            <pc:docMk/>
            <pc:sldMk cId="118253661" sldId="389"/>
            <ac:spMk id="7" creationId="{CE395203-28BF-450E-5463-12BA0FA3AD7F}"/>
          </ac:spMkLst>
        </pc:spChg>
        <pc:spChg chg="add del mod">
          <ac:chgData name="nicolas breault" userId="eda6150e9079e83a" providerId="LiveId" clId="{0313011A-7DAB-4813-937B-1D2D5F8FB11D}" dt="2024-05-23T15:40:53.129" v="2" actId="6264"/>
          <ac:spMkLst>
            <pc:docMk/>
            <pc:sldMk cId="118253661" sldId="389"/>
            <ac:spMk id="10" creationId="{F8D7A0E6-0C84-D7C2-8F45-B33229BC4F94}"/>
          </ac:spMkLst>
        </pc:spChg>
        <pc:spChg chg="add del mod">
          <ac:chgData name="nicolas breault" userId="eda6150e9079e83a" providerId="LiveId" clId="{0313011A-7DAB-4813-937B-1D2D5F8FB11D}" dt="2024-05-23T15:40:53.129" v="2" actId="6264"/>
          <ac:spMkLst>
            <pc:docMk/>
            <pc:sldMk cId="118253661" sldId="389"/>
            <ac:spMk id="11" creationId="{FE6CBE53-1B0D-12F8-FDA8-BB4360F292BC}"/>
          </ac:spMkLst>
        </pc:spChg>
        <pc:picChg chg="mod">
          <ac:chgData name="nicolas breault" userId="eda6150e9079e83a" providerId="LiveId" clId="{0313011A-7DAB-4813-937B-1D2D5F8FB11D}" dt="2024-05-23T15:43:51.178" v="56" actId="1037"/>
          <ac:picMkLst>
            <pc:docMk/>
            <pc:sldMk cId="118253661" sldId="389"/>
            <ac:picMk id="8" creationId="{D5E2CFD6-7291-7542-854F-380D8453F703}"/>
          </ac:picMkLst>
        </pc:picChg>
        <pc:picChg chg="mod">
          <ac:chgData name="nicolas breault" userId="eda6150e9079e83a" providerId="LiveId" clId="{0313011A-7DAB-4813-937B-1D2D5F8FB11D}" dt="2024-05-23T15:44:07.213" v="113" actId="1038"/>
          <ac:picMkLst>
            <pc:docMk/>
            <pc:sldMk cId="118253661" sldId="389"/>
            <ac:picMk id="9" creationId="{AA6C8D48-FD77-6F43-B0B0-B30BC325BB52}"/>
          </ac:picMkLst>
        </pc:picChg>
      </pc:sldChg>
      <pc:sldChg chg="modSp modNotes">
        <pc:chgData name="nicolas breault" userId="eda6150e9079e83a" providerId="LiveId" clId="{0313011A-7DAB-4813-937B-1D2D5F8FB11D}" dt="2024-05-23T15:43:24.899" v="6"/>
        <pc:sldMkLst>
          <pc:docMk/>
          <pc:sldMk cId="60061432" sldId="660"/>
        </pc:sldMkLst>
        <pc:spChg chg="mod">
          <ac:chgData name="nicolas breault" userId="eda6150e9079e83a" providerId="LiveId" clId="{0313011A-7DAB-4813-937B-1D2D5F8FB11D}" dt="2024-05-23T15:43:24.899" v="6"/>
          <ac:spMkLst>
            <pc:docMk/>
            <pc:sldMk cId="60061432" sldId="660"/>
            <ac:spMk id="3" creationId="{2664E8EF-A19F-7A45-AA12-7AC823E51A01}"/>
          </ac:spMkLst>
        </pc:spChg>
        <pc:spChg chg="mod">
          <ac:chgData name="nicolas breault" userId="eda6150e9079e83a" providerId="LiveId" clId="{0313011A-7DAB-4813-937B-1D2D5F8FB11D}" dt="2024-05-23T15:43:24.899" v="6"/>
          <ac:spMkLst>
            <pc:docMk/>
            <pc:sldMk cId="60061432" sldId="660"/>
            <ac:spMk id="5" creationId="{1D8F0792-B54C-804C-9E49-18D54F89BED4}"/>
          </ac:spMkLst>
        </pc:spChg>
        <pc:spChg chg="mod">
          <ac:chgData name="nicolas breault" userId="eda6150e9079e83a" providerId="LiveId" clId="{0313011A-7DAB-4813-937B-1D2D5F8FB11D}" dt="2024-05-23T15:43:24.899" v="6"/>
          <ac:spMkLst>
            <pc:docMk/>
            <pc:sldMk cId="60061432" sldId="660"/>
            <ac:spMk id="15" creationId="{C2E1ED9D-ACBD-8C4E-83D8-01656A17A8C3}"/>
          </ac:spMkLst>
        </pc:spChg>
        <pc:spChg chg="mod">
          <ac:chgData name="nicolas breault" userId="eda6150e9079e83a" providerId="LiveId" clId="{0313011A-7DAB-4813-937B-1D2D5F8FB11D}" dt="2024-05-23T15:43:24.899" v="6"/>
          <ac:spMkLst>
            <pc:docMk/>
            <pc:sldMk cId="60061432" sldId="660"/>
            <ac:spMk id="29" creationId="{00000000-0000-0000-0000-000000000000}"/>
          </ac:spMkLst>
        </pc:spChg>
        <pc:picChg chg="mod">
          <ac:chgData name="nicolas breault" userId="eda6150e9079e83a" providerId="LiveId" clId="{0313011A-7DAB-4813-937B-1D2D5F8FB11D}" dt="2024-05-23T15:43:24.899" v="6"/>
          <ac:picMkLst>
            <pc:docMk/>
            <pc:sldMk cId="60061432" sldId="660"/>
            <ac:picMk id="17" creationId="{B8B3EC8B-8F69-4C45-8D00-B0C401D28F1D}"/>
          </ac:picMkLst>
        </pc:picChg>
      </pc:sldChg>
      <pc:sldChg chg="addSp delSp modSp mod modNotes">
        <pc:chgData name="nicolas breault" userId="eda6150e9079e83a" providerId="LiveId" clId="{0313011A-7DAB-4813-937B-1D2D5F8FB11D}" dt="2024-06-07T02:44:08.964" v="1780" actId="14100"/>
        <pc:sldMkLst>
          <pc:docMk/>
          <pc:sldMk cId="3096284160" sldId="681"/>
        </pc:sldMkLst>
        <pc:spChg chg="add del">
          <ac:chgData name="nicolas breault" userId="eda6150e9079e83a" providerId="LiveId" clId="{0313011A-7DAB-4813-937B-1D2D5F8FB11D}" dt="2024-05-23T16:10:47.104" v="489" actId="478"/>
          <ac:spMkLst>
            <pc:docMk/>
            <pc:sldMk cId="3096284160" sldId="681"/>
            <ac:spMk id="2" creationId="{F9100808-62E7-A544-BBCF-27C9236314D9}"/>
          </ac:spMkLst>
        </pc:spChg>
        <pc:spChg chg="add mod">
          <ac:chgData name="nicolas breault" userId="eda6150e9079e83a" providerId="LiveId" clId="{0313011A-7DAB-4813-937B-1D2D5F8FB11D}" dt="2024-05-23T16:10:44.167" v="487" actId="1076"/>
          <ac:spMkLst>
            <pc:docMk/>
            <pc:sldMk cId="3096284160" sldId="681"/>
            <ac:spMk id="3" creationId="{EB42857C-7863-9105-92C3-8B2CEF1CFA98}"/>
          </ac:spMkLst>
        </pc:spChg>
        <pc:spChg chg="add mod">
          <ac:chgData name="nicolas breault" userId="eda6150e9079e83a" providerId="LiveId" clId="{0313011A-7DAB-4813-937B-1D2D5F8FB11D}" dt="2024-05-23T16:10:47.297" v="490"/>
          <ac:spMkLst>
            <pc:docMk/>
            <pc:sldMk cId="3096284160" sldId="681"/>
            <ac:spMk id="5" creationId="{22E48F9D-455F-2FA7-49EC-71F852A8DCA6}"/>
          </ac:spMkLst>
        </pc:spChg>
        <pc:spChg chg="mod">
          <ac:chgData name="nicolas breault" userId="eda6150e9079e83a" providerId="LiveId" clId="{0313011A-7DAB-4813-937B-1D2D5F8FB11D}" dt="2024-05-23T15:43:24.899" v="6"/>
          <ac:spMkLst>
            <pc:docMk/>
            <pc:sldMk cId="3096284160" sldId="681"/>
            <ac:spMk id="8" creationId="{CF4220A7-0E99-894B-AF7D-8E346048963D}"/>
          </ac:spMkLst>
        </pc:spChg>
        <pc:spChg chg="mod">
          <ac:chgData name="nicolas breault" userId="eda6150e9079e83a" providerId="LiveId" clId="{0313011A-7DAB-4813-937B-1D2D5F8FB11D}" dt="2024-06-07T02:44:08.964" v="1780" actId="14100"/>
          <ac:spMkLst>
            <pc:docMk/>
            <pc:sldMk cId="3096284160" sldId="681"/>
            <ac:spMk id="26" creationId="{A2C39922-D07D-67BC-B314-B2BCF18D0099}"/>
          </ac:spMkLst>
        </pc:spChg>
        <pc:spChg chg="mod">
          <ac:chgData name="nicolas breault" userId="eda6150e9079e83a" providerId="LiveId" clId="{0313011A-7DAB-4813-937B-1D2D5F8FB11D}" dt="2024-05-28T14:01:42.880" v="492" actId="20577"/>
          <ac:spMkLst>
            <pc:docMk/>
            <pc:sldMk cId="3096284160" sldId="681"/>
            <ac:spMk id="29" creationId="{00000000-0000-0000-0000-000000000000}"/>
          </ac:spMkLst>
        </pc:spChg>
      </pc:sldChg>
      <pc:sldChg chg="modSp modNotes">
        <pc:chgData name="nicolas breault" userId="eda6150e9079e83a" providerId="LiveId" clId="{0313011A-7DAB-4813-937B-1D2D5F8FB11D}" dt="2024-05-23T15:43:24.899" v="6"/>
        <pc:sldMkLst>
          <pc:docMk/>
          <pc:sldMk cId="1981038341" sldId="847"/>
        </pc:sldMkLst>
        <pc:spChg chg="mod">
          <ac:chgData name="nicolas breault" userId="eda6150e9079e83a" providerId="LiveId" clId="{0313011A-7DAB-4813-937B-1D2D5F8FB11D}" dt="2024-05-23T15:43:24.899" v="6"/>
          <ac:spMkLst>
            <pc:docMk/>
            <pc:sldMk cId="1981038341" sldId="847"/>
            <ac:spMk id="2" creationId="{AF0C6202-D8C6-E542-AE60-8150A05A0DFB}"/>
          </ac:spMkLst>
        </pc:spChg>
        <pc:spChg chg="mod">
          <ac:chgData name="nicolas breault" userId="eda6150e9079e83a" providerId="LiveId" clId="{0313011A-7DAB-4813-937B-1D2D5F8FB11D}" dt="2024-05-23T15:43:24.899" v="6"/>
          <ac:spMkLst>
            <pc:docMk/>
            <pc:sldMk cId="1981038341" sldId="847"/>
            <ac:spMk id="3" creationId="{2664E8EF-A19F-7A45-AA12-7AC823E51A01}"/>
          </ac:spMkLst>
        </pc:spChg>
        <pc:spChg chg="mod">
          <ac:chgData name="nicolas breault" userId="eda6150e9079e83a" providerId="LiveId" clId="{0313011A-7DAB-4813-937B-1D2D5F8FB11D}" dt="2024-05-23T15:43:24.899" v="6"/>
          <ac:spMkLst>
            <pc:docMk/>
            <pc:sldMk cId="1981038341" sldId="847"/>
            <ac:spMk id="6" creationId="{07E645A3-E743-054D-99FD-B6A67D8EE7A5}"/>
          </ac:spMkLst>
        </pc:spChg>
        <pc:spChg chg="mod">
          <ac:chgData name="nicolas breault" userId="eda6150e9079e83a" providerId="LiveId" clId="{0313011A-7DAB-4813-937B-1D2D5F8FB11D}" dt="2024-05-23T15:43:24.899" v="6"/>
          <ac:spMkLst>
            <pc:docMk/>
            <pc:sldMk cId="1981038341" sldId="847"/>
            <ac:spMk id="14" creationId="{280FFCBC-D82F-C840-A7AA-28F89940AE30}"/>
          </ac:spMkLst>
        </pc:spChg>
        <pc:spChg chg="mod">
          <ac:chgData name="nicolas breault" userId="eda6150e9079e83a" providerId="LiveId" clId="{0313011A-7DAB-4813-937B-1D2D5F8FB11D}" dt="2024-05-23T15:43:24.899" v="6"/>
          <ac:spMkLst>
            <pc:docMk/>
            <pc:sldMk cId="1981038341" sldId="847"/>
            <ac:spMk id="15" creationId="{C2E1ED9D-ACBD-8C4E-83D8-01656A17A8C3}"/>
          </ac:spMkLst>
        </pc:spChg>
        <pc:spChg chg="mod">
          <ac:chgData name="nicolas breault" userId="eda6150e9079e83a" providerId="LiveId" clId="{0313011A-7DAB-4813-937B-1D2D5F8FB11D}" dt="2024-05-23T15:43:24.899" v="6"/>
          <ac:spMkLst>
            <pc:docMk/>
            <pc:sldMk cId="1981038341" sldId="847"/>
            <ac:spMk id="16" creationId="{FE6538D0-E520-3444-B991-9BC259817C1B}"/>
          </ac:spMkLst>
        </pc:spChg>
        <pc:spChg chg="mod">
          <ac:chgData name="nicolas breault" userId="eda6150e9079e83a" providerId="LiveId" clId="{0313011A-7DAB-4813-937B-1D2D5F8FB11D}" dt="2024-05-23T15:43:24.899" v="6"/>
          <ac:spMkLst>
            <pc:docMk/>
            <pc:sldMk cId="1981038341" sldId="847"/>
            <ac:spMk id="29" creationId="{00000000-0000-0000-0000-000000000000}"/>
          </ac:spMkLst>
        </pc:spChg>
        <pc:picChg chg="mod">
          <ac:chgData name="nicolas breault" userId="eda6150e9079e83a" providerId="LiveId" clId="{0313011A-7DAB-4813-937B-1D2D5F8FB11D}" dt="2024-05-23T15:43:24.899" v="6"/>
          <ac:picMkLst>
            <pc:docMk/>
            <pc:sldMk cId="1981038341" sldId="847"/>
            <ac:picMk id="8" creationId="{B471B0AC-7576-094D-9C6E-FF0352A03EA5}"/>
          </ac:picMkLst>
        </pc:picChg>
        <pc:picChg chg="mod">
          <ac:chgData name="nicolas breault" userId="eda6150e9079e83a" providerId="LiveId" clId="{0313011A-7DAB-4813-937B-1D2D5F8FB11D}" dt="2024-05-23T15:43:24.899" v="6"/>
          <ac:picMkLst>
            <pc:docMk/>
            <pc:sldMk cId="1981038341" sldId="847"/>
            <ac:picMk id="9" creationId="{8B14A610-F684-2C4E-9BA1-39E5EA58C5D7}"/>
          </ac:picMkLst>
        </pc:picChg>
        <pc:picChg chg="mod">
          <ac:chgData name="nicolas breault" userId="eda6150e9079e83a" providerId="LiveId" clId="{0313011A-7DAB-4813-937B-1D2D5F8FB11D}" dt="2024-05-23T15:43:24.899" v="6"/>
          <ac:picMkLst>
            <pc:docMk/>
            <pc:sldMk cId="1981038341" sldId="847"/>
            <ac:picMk id="10" creationId="{E96EC06D-3113-1044-8F43-9C90FEBF6C75}"/>
          </ac:picMkLst>
        </pc:picChg>
        <pc:picChg chg="mod">
          <ac:chgData name="nicolas breault" userId="eda6150e9079e83a" providerId="LiveId" clId="{0313011A-7DAB-4813-937B-1D2D5F8FB11D}" dt="2024-05-23T15:43:24.899" v="6"/>
          <ac:picMkLst>
            <pc:docMk/>
            <pc:sldMk cId="1981038341" sldId="847"/>
            <ac:picMk id="11" creationId="{E67ED16B-92AE-F848-A9EF-B135AB97D4E5}"/>
          </ac:picMkLst>
        </pc:picChg>
      </pc:sldChg>
      <pc:sldChg chg="modSp mod modNotes">
        <pc:chgData name="nicolas breault" userId="eda6150e9079e83a" providerId="LiveId" clId="{0313011A-7DAB-4813-937B-1D2D5F8FB11D}" dt="2024-05-23T15:43:24.899" v="6"/>
        <pc:sldMkLst>
          <pc:docMk/>
          <pc:sldMk cId="3406203590" sldId="848"/>
        </pc:sldMkLst>
        <pc:spChg chg="mod">
          <ac:chgData name="nicolas breault" userId="eda6150e9079e83a" providerId="LiveId" clId="{0313011A-7DAB-4813-937B-1D2D5F8FB11D}" dt="2024-05-23T15:43:24.899" v="6"/>
          <ac:spMkLst>
            <pc:docMk/>
            <pc:sldMk cId="3406203590" sldId="848"/>
            <ac:spMk id="8" creationId="{CF4220A7-0E99-894B-AF7D-8E346048963D}"/>
          </ac:spMkLst>
        </pc:spChg>
        <pc:spChg chg="mod">
          <ac:chgData name="nicolas breault" userId="eda6150e9079e83a" providerId="LiveId" clId="{0313011A-7DAB-4813-937B-1D2D5F8FB11D}" dt="2024-05-23T15:43:24.899" v="6"/>
          <ac:spMkLst>
            <pc:docMk/>
            <pc:sldMk cId="3406203590" sldId="848"/>
            <ac:spMk id="29" creationId="{00000000-0000-0000-0000-000000000000}"/>
          </ac:spMkLst>
        </pc:spChg>
      </pc:sldChg>
      <pc:sldChg chg="modSp">
        <pc:chgData name="nicolas breault" userId="eda6150e9079e83a" providerId="LiveId" clId="{0313011A-7DAB-4813-937B-1D2D5F8FB11D}" dt="2024-05-28T14:03:31.579" v="495" actId="20577"/>
        <pc:sldMkLst>
          <pc:docMk/>
          <pc:sldMk cId="1927715910" sldId="851"/>
        </pc:sldMkLst>
        <pc:spChg chg="mod">
          <ac:chgData name="nicolas breault" userId="eda6150e9079e83a" providerId="LiveId" clId="{0313011A-7DAB-4813-937B-1D2D5F8FB11D}" dt="2024-05-28T14:03:31.579" v="495" actId="20577"/>
          <ac:spMkLst>
            <pc:docMk/>
            <pc:sldMk cId="1927715910" sldId="851"/>
            <ac:spMk id="30" creationId="{74BD4D19-C2DC-CFB9-9806-05F5D0A1F118}"/>
          </ac:spMkLst>
        </pc:spChg>
      </pc:sldChg>
      <pc:sldChg chg="addSp delSp modSp mod addAnim delAnim modAnim">
        <pc:chgData name="nicolas breault" userId="eda6150e9079e83a" providerId="LiveId" clId="{0313011A-7DAB-4813-937B-1D2D5F8FB11D}" dt="2024-06-07T02:56:24.368" v="1806"/>
        <pc:sldMkLst>
          <pc:docMk/>
          <pc:sldMk cId="483591976" sldId="853"/>
        </pc:sldMkLst>
        <pc:spChg chg="mod">
          <ac:chgData name="nicolas breault" userId="eda6150e9079e83a" providerId="LiveId" clId="{0313011A-7DAB-4813-937B-1D2D5F8FB11D}" dt="2024-05-31T20:12:18.468" v="1614" actId="20577"/>
          <ac:spMkLst>
            <pc:docMk/>
            <pc:sldMk cId="483591976" sldId="853"/>
            <ac:spMk id="73" creationId="{B303A134-3AEA-9A4A-E5DA-973396931BF8}"/>
          </ac:spMkLst>
        </pc:spChg>
        <pc:picChg chg="add mod">
          <ac:chgData name="nicolas breault" userId="eda6150e9079e83a" providerId="LiveId" clId="{0313011A-7DAB-4813-937B-1D2D5F8FB11D}" dt="2024-05-28T14:10:22.997" v="502" actId="1076"/>
          <ac:picMkLst>
            <pc:docMk/>
            <pc:sldMk cId="483591976" sldId="853"/>
            <ac:picMk id="2" creationId="{7B33ABCB-0B13-63F5-80DE-8FB0AEFA90DD}"/>
          </ac:picMkLst>
        </pc:picChg>
        <pc:picChg chg="add del">
          <ac:chgData name="nicolas breault" userId="eda6150e9079e83a" providerId="LiveId" clId="{0313011A-7DAB-4813-937B-1D2D5F8FB11D}" dt="2024-05-28T14:10:24.251" v="504" actId="478"/>
          <ac:picMkLst>
            <pc:docMk/>
            <pc:sldMk cId="483591976" sldId="853"/>
            <ac:picMk id="7" creationId="{619BFF3F-62A0-B7CC-4365-8E8E594C4BBE}"/>
          </ac:picMkLst>
        </pc:picChg>
        <pc:picChg chg="add del">
          <ac:chgData name="nicolas breault" userId="eda6150e9079e83a" providerId="LiveId" clId="{0313011A-7DAB-4813-937B-1D2D5F8FB11D}" dt="2024-05-28T14:10:23.859" v="503" actId="478"/>
          <ac:picMkLst>
            <pc:docMk/>
            <pc:sldMk cId="483591976" sldId="853"/>
            <ac:picMk id="21" creationId="{2FC18322-FD53-8C2D-B24C-54E8ED009235}"/>
          </ac:picMkLst>
        </pc:picChg>
      </pc:sldChg>
      <pc:sldChg chg="addSp delSp modSp mod ord modAnim">
        <pc:chgData name="nicolas breault" userId="eda6150e9079e83a" providerId="LiveId" clId="{0313011A-7DAB-4813-937B-1D2D5F8FB11D}" dt="2024-05-28T15:53:36.760" v="1601"/>
        <pc:sldMkLst>
          <pc:docMk/>
          <pc:sldMk cId="2567214871" sldId="854"/>
        </pc:sldMkLst>
        <pc:spChg chg="add mod">
          <ac:chgData name="nicolas breault" userId="eda6150e9079e83a" providerId="LiveId" clId="{0313011A-7DAB-4813-937B-1D2D5F8FB11D}" dt="2024-05-28T15:01:03.220" v="836" actId="1076"/>
          <ac:spMkLst>
            <pc:docMk/>
            <pc:sldMk cId="2567214871" sldId="854"/>
            <ac:spMk id="3" creationId="{3471F008-6E9F-C0AA-842A-8A1C498017EF}"/>
          </ac:spMkLst>
        </pc:spChg>
        <pc:spChg chg="mod">
          <ac:chgData name="nicolas breault" userId="eda6150e9079e83a" providerId="LiveId" clId="{0313011A-7DAB-4813-937B-1D2D5F8FB11D}" dt="2024-05-28T15:51:01.156" v="1592" actId="1076"/>
          <ac:spMkLst>
            <pc:docMk/>
            <pc:sldMk cId="2567214871" sldId="854"/>
            <ac:spMk id="5" creationId="{22E48F9D-455F-2FA7-49EC-71F852A8DCA6}"/>
          </ac:spMkLst>
        </pc:spChg>
        <pc:spChg chg="add del mod">
          <ac:chgData name="nicolas breault" userId="eda6150e9079e83a" providerId="LiveId" clId="{0313011A-7DAB-4813-937B-1D2D5F8FB11D}" dt="2024-05-28T14:46:44.313" v="704" actId="478"/>
          <ac:spMkLst>
            <pc:docMk/>
            <pc:sldMk cId="2567214871" sldId="854"/>
            <ac:spMk id="6" creationId="{98FD90E7-025A-591B-058E-DD360E0C8B83}"/>
          </ac:spMkLst>
        </pc:spChg>
        <pc:spChg chg="add del mod">
          <ac:chgData name="nicolas breault" userId="eda6150e9079e83a" providerId="LiveId" clId="{0313011A-7DAB-4813-937B-1D2D5F8FB11D}" dt="2024-05-28T14:43:09.699" v="673" actId="478"/>
          <ac:spMkLst>
            <pc:docMk/>
            <pc:sldMk cId="2567214871" sldId="854"/>
            <ac:spMk id="8" creationId="{B210909A-F2D5-BEC4-581F-EFBF2845B1DF}"/>
          </ac:spMkLst>
        </pc:spChg>
        <pc:spChg chg="add mod">
          <ac:chgData name="nicolas breault" userId="eda6150e9079e83a" providerId="LiveId" clId="{0313011A-7DAB-4813-937B-1D2D5F8FB11D}" dt="2024-05-28T15:27:17.249" v="1118" actId="1076"/>
          <ac:spMkLst>
            <pc:docMk/>
            <pc:sldMk cId="2567214871" sldId="854"/>
            <ac:spMk id="10" creationId="{ABE71D18-F91F-E792-CA8F-237033A662A8}"/>
          </ac:spMkLst>
        </pc:spChg>
        <pc:spChg chg="add mod">
          <ac:chgData name="nicolas breault" userId="eda6150e9079e83a" providerId="LiveId" clId="{0313011A-7DAB-4813-937B-1D2D5F8FB11D}" dt="2024-05-28T15:02:26.507" v="847" actId="1076"/>
          <ac:spMkLst>
            <pc:docMk/>
            <pc:sldMk cId="2567214871" sldId="854"/>
            <ac:spMk id="12" creationId="{787EE664-911C-42A9-C570-26B14B1A8B6B}"/>
          </ac:spMkLst>
        </pc:spChg>
        <pc:spChg chg="add del mod">
          <ac:chgData name="nicolas breault" userId="eda6150e9079e83a" providerId="LiveId" clId="{0313011A-7DAB-4813-937B-1D2D5F8FB11D}" dt="2024-05-28T14:59:32.783" v="731"/>
          <ac:spMkLst>
            <pc:docMk/>
            <pc:sldMk cId="2567214871" sldId="854"/>
            <ac:spMk id="15" creationId="{E5D5E0A5-B0AC-F1CC-295F-72947E1FC415}"/>
          </ac:spMkLst>
        </pc:spChg>
        <pc:spChg chg="add mod">
          <ac:chgData name="nicolas breault" userId="eda6150e9079e83a" providerId="LiveId" clId="{0313011A-7DAB-4813-937B-1D2D5F8FB11D}" dt="2024-05-28T15:08:10.414" v="958" actId="1076"/>
          <ac:spMkLst>
            <pc:docMk/>
            <pc:sldMk cId="2567214871" sldId="854"/>
            <ac:spMk id="17" creationId="{8D5F4836-4239-C3F5-4DBC-3054FE003A5D}"/>
          </ac:spMkLst>
        </pc:spChg>
        <pc:spChg chg="add mod">
          <ac:chgData name="nicolas breault" userId="eda6150e9079e83a" providerId="LiveId" clId="{0313011A-7DAB-4813-937B-1D2D5F8FB11D}" dt="2024-05-28T15:00:25.925" v="830" actId="20577"/>
          <ac:spMkLst>
            <pc:docMk/>
            <pc:sldMk cId="2567214871" sldId="854"/>
            <ac:spMk id="18" creationId="{62E31244-5E08-F4B2-2D19-A024F193F727}"/>
          </ac:spMkLst>
        </pc:spChg>
        <pc:spChg chg="add mod">
          <ac:chgData name="nicolas breault" userId="eda6150e9079e83a" providerId="LiveId" clId="{0313011A-7DAB-4813-937B-1D2D5F8FB11D}" dt="2024-05-28T15:23:06.074" v="1095" actId="1582"/>
          <ac:spMkLst>
            <pc:docMk/>
            <pc:sldMk cId="2567214871" sldId="854"/>
            <ac:spMk id="19" creationId="{D6C367BB-07B2-FE30-A819-DCE10426958D}"/>
          </ac:spMkLst>
        </pc:spChg>
        <pc:spChg chg="add mod">
          <ac:chgData name="nicolas breault" userId="eda6150e9079e83a" providerId="LiveId" clId="{0313011A-7DAB-4813-937B-1D2D5F8FB11D}" dt="2024-05-28T15:07:39.216" v="953" actId="1076"/>
          <ac:spMkLst>
            <pc:docMk/>
            <pc:sldMk cId="2567214871" sldId="854"/>
            <ac:spMk id="23" creationId="{1C59A07E-DBBB-8843-6C31-77EDB91EC48D}"/>
          </ac:spMkLst>
        </pc:spChg>
        <pc:spChg chg="add mod">
          <ac:chgData name="nicolas breault" userId="eda6150e9079e83a" providerId="LiveId" clId="{0313011A-7DAB-4813-937B-1D2D5F8FB11D}" dt="2024-05-28T15:07:53.704" v="957" actId="1076"/>
          <ac:spMkLst>
            <pc:docMk/>
            <pc:sldMk cId="2567214871" sldId="854"/>
            <ac:spMk id="27" creationId="{C8BB42D9-687F-B6F9-18A8-A36AE2BF748E}"/>
          </ac:spMkLst>
        </pc:spChg>
        <pc:spChg chg="mod">
          <ac:chgData name="nicolas breault" userId="eda6150e9079e83a" providerId="LiveId" clId="{0313011A-7DAB-4813-937B-1D2D5F8FB11D}" dt="2024-05-28T14:38:48.993" v="592" actId="20577"/>
          <ac:spMkLst>
            <pc:docMk/>
            <pc:sldMk cId="2567214871" sldId="854"/>
            <ac:spMk id="29" creationId="{00000000-0000-0000-0000-000000000000}"/>
          </ac:spMkLst>
        </pc:spChg>
        <pc:spChg chg="add mod">
          <ac:chgData name="nicolas breault" userId="eda6150e9079e83a" providerId="LiveId" clId="{0313011A-7DAB-4813-937B-1D2D5F8FB11D}" dt="2024-05-28T15:10:38.654" v="976" actId="208"/>
          <ac:spMkLst>
            <pc:docMk/>
            <pc:sldMk cId="2567214871" sldId="854"/>
            <ac:spMk id="32" creationId="{2B6EFF82-CFA3-51E5-0451-C7AE01B1BA47}"/>
          </ac:spMkLst>
        </pc:spChg>
        <pc:spChg chg="add mod">
          <ac:chgData name="nicolas breault" userId="eda6150e9079e83a" providerId="LiveId" clId="{0313011A-7DAB-4813-937B-1D2D5F8FB11D}" dt="2024-05-28T15:12:43.138" v="1040" actId="1037"/>
          <ac:spMkLst>
            <pc:docMk/>
            <pc:sldMk cId="2567214871" sldId="854"/>
            <ac:spMk id="33" creationId="{305F38D0-C038-A3DF-FB4B-9B5DC746E641}"/>
          </ac:spMkLst>
        </pc:spChg>
        <pc:spChg chg="add mod">
          <ac:chgData name="nicolas breault" userId="eda6150e9079e83a" providerId="LiveId" clId="{0313011A-7DAB-4813-937B-1D2D5F8FB11D}" dt="2024-05-28T15:11:40.114" v="1031" actId="207"/>
          <ac:spMkLst>
            <pc:docMk/>
            <pc:sldMk cId="2567214871" sldId="854"/>
            <ac:spMk id="34" creationId="{BF161B82-E261-B24A-9194-6E71A54D16BA}"/>
          </ac:spMkLst>
        </pc:spChg>
        <pc:spChg chg="add mod">
          <ac:chgData name="nicolas breault" userId="eda6150e9079e83a" providerId="LiveId" clId="{0313011A-7DAB-4813-937B-1D2D5F8FB11D}" dt="2024-05-28T15:27:43.883" v="1120" actId="14100"/>
          <ac:spMkLst>
            <pc:docMk/>
            <pc:sldMk cId="2567214871" sldId="854"/>
            <ac:spMk id="37" creationId="{55C9EEED-300E-6C49-7028-D0CDCBC77004}"/>
          </ac:spMkLst>
        </pc:spChg>
        <pc:spChg chg="add mod">
          <ac:chgData name="nicolas breault" userId="eda6150e9079e83a" providerId="LiveId" clId="{0313011A-7DAB-4813-937B-1D2D5F8FB11D}" dt="2024-05-28T15:43:39.378" v="1524" actId="1076"/>
          <ac:spMkLst>
            <pc:docMk/>
            <pc:sldMk cId="2567214871" sldId="854"/>
            <ac:spMk id="41" creationId="{BA6BAB2F-64E9-0D2E-D2AE-5F9208FF3470}"/>
          </ac:spMkLst>
        </pc:spChg>
        <pc:spChg chg="add mod">
          <ac:chgData name="nicolas breault" userId="eda6150e9079e83a" providerId="LiveId" clId="{0313011A-7DAB-4813-937B-1D2D5F8FB11D}" dt="2024-05-28T15:37:35.087" v="1448" actId="1076"/>
          <ac:spMkLst>
            <pc:docMk/>
            <pc:sldMk cId="2567214871" sldId="854"/>
            <ac:spMk id="46" creationId="{CFA5545B-1907-03C4-BD60-47A4D780A095}"/>
          </ac:spMkLst>
        </pc:spChg>
        <pc:spChg chg="add mod">
          <ac:chgData name="nicolas breault" userId="eda6150e9079e83a" providerId="LiveId" clId="{0313011A-7DAB-4813-937B-1D2D5F8FB11D}" dt="2024-05-28T15:37:35.087" v="1448" actId="1076"/>
          <ac:spMkLst>
            <pc:docMk/>
            <pc:sldMk cId="2567214871" sldId="854"/>
            <ac:spMk id="48" creationId="{B9F8AD6F-6900-633E-3FBA-36FA1C9C386E}"/>
          </ac:spMkLst>
        </pc:spChg>
        <pc:spChg chg="add mod">
          <ac:chgData name="nicolas breault" userId="eda6150e9079e83a" providerId="LiveId" clId="{0313011A-7DAB-4813-937B-1D2D5F8FB11D}" dt="2024-05-28T15:37:35.087" v="1448" actId="1076"/>
          <ac:spMkLst>
            <pc:docMk/>
            <pc:sldMk cId="2567214871" sldId="854"/>
            <ac:spMk id="49" creationId="{172D0A09-8141-E9AF-4C6F-A1475693C45A}"/>
          </ac:spMkLst>
        </pc:spChg>
        <pc:spChg chg="add mod">
          <ac:chgData name="nicolas breault" userId="eda6150e9079e83a" providerId="LiveId" clId="{0313011A-7DAB-4813-937B-1D2D5F8FB11D}" dt="2024-05-28T15:37:35.087" v="1448" actId="1076"/>
          <ac:spMkLst>
            <pc:docMk/>
            <pc:sldMk cId="2567214871" sldId="854"/>
            <ac:spMk id="50" creationId="{F53EE5FD-21FB-64BE-90B6-CED6798D3871}"/>
          </ac:spMkLst>
        </pc:spChg>
        <pc:spChg chg="add mod">
          <ac:chgData name="nicolas breault" userId="eda6150e9079e83a" providerId="LiveId" clId="{0313011A-7DAB-4813-937B-1D2D5F8FB11D}" dt="2024-05-28T15:37:35.087" v="1448" actId="1076"/>
          <ac:spMkLst>
            <pc:docMk/>
            <pc:sldMk cId="2567214871" sldId="854"/>
            <ac:spMk id="51" creationId="{16DCC541-CAF3-036E-0A9B-6FAC0180A344}"/>
          </ac:spMkLst>
        </pc:spChg>
        <pc:spChg chg="add mod">
          <ac:chgData name="nicolas breault" userId="eda6150e9079e83a" providerId="LiveId" clId="{0313011A-7DAB-4813-937B-1D2D5F8FB11D}" dt="2024-05-28T15:37:35.087" v="1448" actId="1076"/>
          <ac:spMkLst>
            <pc:docMk/>
            <pc:sldMk cId="2567214871" sldId="854"/>
            <ac:spMk id="55" creationId="{7B2D0317-9646-F4BA-9522-3A5C6B23D547}"/>
          </ac:spMkLst>
        </pc:spChg>
        <pc:spChg chg="add mod">
          <ac:chgData name="nicolas breault" userId="eda6150e9079e83a" providerId="LiveId" clId="{0313011A-7DAB-4813-937B-1D2D5F8FB11D}" dt="2024-05-28T15:38:29.750" v="1453" actId="207"/>
          <ac:spMkLst>
            <pc:docMk/>
            <pc:sldMk cId="2567214871" sldId="854"/>
            <ac:spMk id="57" creationId="{7E8ECF31-220D-6292-BAD4-A7984356471B}"/>
          </ac:spMkLst>
        </pc:spChg>
        <pc:spChg chg="add mod">
          <ac:chgData name="nicolas breault" userId="eda6150e9079e83a" providerId="LiveId" clId="{0313011A-7DAB-4813-937B-1D2D5F8FB11D}" dt="2024-05-28T15:39:07.022" v="1460" actId="1076"/>
          <ac:spMkLst>
            <pc:docMk/>
            <pc:sldMk cId="2567214871" sldId="854"/>
            <ac:spMk id="58" creationId="{509CD687-1711-9A3D-A7AF-F32815ACD6B6}"/>
          </ac:spMkLst>
        </pc:spChg>
        <pc:spChg chg="add mod">
          <ac:chgData name="nicolas breault" userId="eda6150e9079e83a" providerId="LiveId" clId="{0313011A-7DAB-4813-937B-1D2D5F8FB11D}" dt="2024-05-28T15:39:07.022" v="1460" actId="1076"/>
          <ac:spMkLst>
            <pc:docMk/>
            <pc:sldMk cId="2567214871" sldId="854"/>
            <ac:spMk id="59" creationId="{5CAD6E28-874D-A3A3-AA0D-34EFECFF552E}"/>
          </ac:spMkLst>
        </pc:spChg>
        <pc:spChg chg="add mod">
          <ac:chgData name="nicolas breault" userId="eda6150e9079e83a" providerId="LiveId" clId="{0313011A-7DAB-4813-937B-1D2D5F8FB11D}" dt="2024-05-28T15:39:31.141" v="1464" actId="20577"/>
          <ac:spMkLst>
            <pc:docMk/>
            <pc:sldMk cId="2567214871" sldId="854"/>
            <ac:spMk id="60" creationId="{0050C21C-371D-0C80-9341-42BE037ED385}"/>
          </ac:spMkLst>
        </pc:spChg>
        <pc:spChg chg="add mod">
          <ac:chgData name="nicolas breault" userId="eda6150e9079e83a" providerId="LiveId" clId="{0313011A-7DAB-4813-937B-1D2D5F8FB11D}" dt="2024-05-28T15:39:34.154" v="1466" actId="20577"/>
          <ac:spMkLst>
            <pc:docMk/>
            <pc:sldMk cId="2567214871" sldId="854"/>
            <ac:spMk id="61" creationId="{009F0E9B-37E8-0837-32A6-CDCA57EE3022}"/>
          </ac:spMkLst>
        </pc:spChg>
        <pc:spChg chg="add mod">
          <ac:chgData name="nicolas breault" userId="eda6150e9079e83a" providerId="LiveId" clId="{0313011A-7DAB-4813-937B-1D2D5F8FB11D}" dt="2024-05-28T15:39:37.990" v="1470" actId="20577"/>
          <ac:spMkLst>
            <pc:docMk/>
            <pc:sldMk cId="2567214871" sldId="854"/>
            <ac:spMk id="62" creationId="{634AE7C8-DBE8-121A-35B3-EEB676EE9B0B}"/>
          </ac:spMkLst>
        </pc:spChg>
        <pc:spChg chg="add mod">
          <ac:chgData name="nicolas breault" userId="eda6150e9079e83a" providerId="LiveId" clId="{0313011A-7DAB-4813-937B-1D2D5F8FB11D}" dt="2024-05-28T15:39:42.695" v="1472" actId="20577"/>
          <ac:spMkLst>
            <pc:docMk/>
            <pc:sldMk cId="2567214871" sldId="854"/>
            <ac:spMk id="63" creationId="{62CE9D84-AC61-DE95-F079-A54878344184}"/>
          </ac:spMkLst>
        </pc:spChg>
        <pc:spChg chg="add mod">
          <ac:chgData name="nicolas breault" userId="eda6150e9079e83a" providerId="LiveId" clId="{0313011A-7DAB-4813-937B-1D2D5F8FB11D}" dt="2024-05-28T15:42:56.234" v="1518" actId="1076"/>
          <ac:spMkLst>
            <pc:docMk/>
            <pc:sldMk cId="2567214871" sldId="854"/>
            <ac:spMk id="90" creationId="{B8C430CE-AF55-DA5F-2371-9230F79BAF8B}"/>
          </ac:spMkLst>
        </pc:spChg>
        <pc:spChg chg="add mod">
          <ac:chgData name="nicolas breault" userId="eda6150e9079e83a" providerId="LiveId" clId="{0313011A-7DAB-4813-937B-1D2D5F8FB11D}" dt="2024-05-28T15:48:22.598" v="1579" actId="571"/>
          <ac:spMkLst>
            <pc:docMk/>
            <pc:sldMk cId="2567214871" sldId="854"/>
            <ac:spMk id="105" creationId="{A855BBD2-F9D7-E54F-C0E2-1EE5BAA8A8D1}"/>
          </ac:spMkLst>
        </pc:spChg>
        <pc:spChg chg="add mod">
          <ac:chgData name="nicolas breault" userId="eda6150e9079e83a" providerId="LiveId" clId="{0313011A-7DAB-4813-937B-1D2D5F8FB11D}" dt="2024-05-28T15:48:22.598" v="1579" actId="571"/>
          <ac:spMkLst>
            <pc:docMk/>
            <pc:sldMk cId="2567214871" sldId="854"/>
            <ac:spMk id="106" creationId="{7F373FED-602A-3347-54FC-5AB7D65C46C8}"/>
          </ac:spMkLst>
        </pc:spChg>
        <pc:spChg chg="add mod">
          <ac:chgData name="nicolas breault" userId="eda6150e9079e83a" providerId="LiveId" clId="{0313011A-7DAB-4813-937B-1D2D5F8FB11D}" dt="2024-05-28T15:48:51.863" v="1586" actId="571"/>
          <ac:spMkLst>
            <pc:docMk/>
            <pc:sldMk cId="2567214871" sldId="854"/>
            <ac:spMk id="110" creationId="{D141688D-97D9-9D88-3D22-4AC883985521}"/>
          </ac:spMkLst>
        </pc:spChg>
        <pc:picChg chg="add del mod ord">
          <ac:chgData name="nicolas breault" userId="eda6150e9079e83a" providerId="LiveId" clId="{0313011A-7DAB-4813-937B-1D2D5F8FB11D}" dt="2024-05-28T14:58:18.536" v="724" actId="478"/>
          <ac:picMkLst>
            <pc:docMk/>
            <pc:sldMk cId="2567214871" sldId="854"/>
            <ac:picMk id="14" creationId="{34C4D462-B7B2-C842-5E26-B03CD1D3817E}"/>
          </ac:picMkLst>
        </pc:picChg>
        <pc:cxnChg chg="add mod">
          <ac:chgData name="nicolas breault" userId="eda6150e9079e83a" providerId="LiveId" clId="{0313011A-7DAB-4813-937B-1D2D5F8FB11D}" dt="2024-05-28T15:17:40.634" v="1059" actId="1076"/>
          <ac:cxnSpMkLst>
            <pc:docMk/>
            <pc:sldMk cId="2567214871" sldId="854"/>
            <ac:cxnSpMk id="21" creationId="{2946488B-7EE3-4C8F-CC94-1FBA988744D8}"/>
          </ac:cxnSpMkLst>
        </pc:cxnChg>
        <pc:cxnChg chg="add mod">
          <ac:chgData name="nicolas breault" userId="eda6150e9079e83a" providerId="LiveId" clId="{0313011A-7DAB-4813-937B-1D2D5F8FB11D}" dt="2024-05-28T15:27:17.249" v="1118" actId="1076"/>
          <ac:cxnSpMkLst>
            <pc:docMk/>
            <pc:sldMk cId="2567214871" sldId="854"/>
            <ac:cxnSpMk id="25" creationId="{EA1D9D62-8474-0E1A-C6D1-1DF0D19E7FE0}"/>
          </ac:cxnSpMkLst>
        </pc:cxnChg>
        <pc:cxnChg chg="add mod">
          <ac:chgData name="nicolas breault" userId="eda6150e9079e83a" providerId="LiveId" clId="{0313011A-7DAB-4813-937B-1D2D5F8FB11D}" dt="2024-05-28T15:37:35.087" v="1448" actId="1076"/>
          <ac:cxnSpMkLst>
            <pc:docMk/>
            <pc:sldMk cId="2567214871" sldId="854"/>
            <ac:cxnSpMk id="43" creationId="{88EF91D8-1D16-ADE4-4283-F795BFA2DD98}"/>
          </ac:cxnSpMkLst>
        </pc:cxnChg>
        <pc:cxnChg chg="add mod">
          <ac:chgData name="nicolas breault" userId="eda6150e9079e83a" providerId="LiveId" clId="{0313011A-7DAB-4813-937B-1D2D5F8FB11D}" dt="2024-05-28T15:46:21.235" v="1552" actId="1076"/>
          <ac:cxnSpMkLst>
            <pc:docMk/>
            <pc:sldMk cId="2567214871" sldId="854"/>
            <ac:cxnSpMk id="65" creationId="{51F498A9-6668-CF94-6FE7-BAD06B327DCD}"/>
          </ac:cxnSpMkLst>
        </pc:cxnChg>
        <pc:cxnChg chg="add del mod">
          <ac:chgData name="nicolas breault" userId="eda6150e9079e83a" providerId="LiveId" clId="{0313011A-7DAB-4813-937B-1D2D5F8FB11D}" dt="2024-05-28T15:46:24.614" v="1553" actId="478"/>
          <ac:cxnSpMkLst>
            <pc:docMk/>
            <pc:sldMk cId="2567214871" sldId="854"/>
            <ac:cxnSpMk id="66" creationId="{55B51ADB-103F-FDEF-7545-C10F93064EAE}"/>
          </ac:cxnSpMkLst>
        </pc:cxnChg>
        <pc:cxnChg chg="add del mod">
          <ac:chgData name="nicolas breault" userId="eda6150e9079e83a" providerId="LiveId" clId="{0313011A-7DAB-4813-937B-1D2D5F8FB11D}" dt="2024-05-28T15:46:26.330" v="1554" actId="478"/>
          <ac:cxnSpMkLst>
            <pc:docMk/>
            <pc:sldMk cId="2567214871" sldId="854"/>
            <ac:cxnSpMk id="67" creationId="{41ECC088-A285-253C-3D43-4AAA7345AD74}"/>
          </ac:cxnSpMkLst>
        </pc:cxnChg>
        <pc:cxnChg chg="add del mod">
          <ac:chgData name="nicolas breault" userId="eda6150e9079e83a" providerId="LiveId" clId="{0313011A-7DAB-4813-937B-1D2D5F8FB11D}" dt="2024-05-28T15:46:27.440" v="1556" actId="478"/>
          <ac:cxnSpMkLst>
            <pc:docMk/>
            <pc:sldMk cId="2567214871" sldId="854"/>
            <ac:cxnSpMk id="68" creationId="{EA447EE6-2870-238D-9052-534A683B5B96}"/>
          </ac:cxnSpMkLst>
        </pc:cxnChg>
        <pc:cxnChg chg="add mod">
          <ac:chgData name="nicolas breault" userId="eda6150e9079e83a" providerId="LiveId" clId="{0313011A-7DAB-4813-937B-1D2D5F8FB11D}" dt="2024-05-28T15:43:04.831" v="1519" actId="208"/>
          <ac:cxnSpMkLst>
            <pc:docMk/>
            <pc:sldMk cId="2567214871" sldId="854"/>
            <ac:cxnSpMk id="69" creationId="{1908A6FB-5F8F-D6B8-40D8-9C9F56816A03}"/>
          </ac:cxnSpMkLst>
        </pc:cxnChg>
        <pc:cxnChg chg="add mod">
          <ac:chgData name="nicolas breault" userId="eda6150e9079e83a" providerId="LiveId" clId="{0313011A-7DAB-4813-937B-1D2D5F8FB11D}" dt="2024-05-28T15:43:22.488" v="1521" actId="14100"/>
          <ac:cxnSpMkLst>
            <pc:docMk/>
            <pc:sldMk cId="2567214871" sldId="854"/>
            <ac:cxnSpMk id="72" creationId="{04B95103-D939-B078-165C-207A49BBEF5A}"/>
          </ac:cxnSpMkLst>
        </pc:cxnChg>
        <pc:cxnChg chg="add mod">
          <ac:chgData name="nicolas breault" userId="eda6150e9079e83a" providerId="LiveId" clId="{0313011A-7DAB-4813-937B-1D2D5F8FB11D}" dt="2024-05-28T15:43:30.498" v="1522" actId="208"/>
          <ac:cxnSpMkLst>
            <pc:docMk/>
            <pc:sldMk cId="2567214871" sldId="854"/>
            <ac:cxnSpMk id="84" creationId="{4FFEBEC2-2EB7-5385-1D56-06B3BB0D21A5}"/>
          </ac:cxnSpMkLst>
        </pc:cxnChg>
        <pc:cxnChg chg="add mod">
          <ac:chgData name="nicolas breault" userId="eda6150e9079e83a" providerId="LiveId" clId="{0313011A-7DAB-4813-937B-1D2D5F8FB11D}" dt="2024-05-28T15:43:30.498" v="1522" actId="208"/>
          <ac:cxnSpMkLst>
            <pc:docMk/>
            <pc:sldMk cId="2567214871" sldId="854"/>
            <ac:cxnSpMk id="85" creationId="{08EFDA0F-8670-F7B5-CF8C-8295C1D6421D}"/>
          </ac:cxnSpMkLst>
        </pc:cxnChg>
        <pc:cxnChg chg="add mod">
          <ac:chgData name="nicolas breault" userId="eda6150e9079e83a" providerId="LiveId" clId="{0313011A-7DAB-4813-937B-1D2D5F8FB11D}" dt="2024-05-28T15:43:30.498" v="1522" actId="208"/>
          <ac:cxnSpMkLst>
            <pc:docMk/>
            <pc:sldMk cId="2567214871" sldId="854"/>
            <ac:cxnSpMk id="86" creationId="{768ACA98-AB6F-CAE4-813A-FB8B997D0546}"/>
          </ac:cxnSpMkLst>
        </pc:cxnChg>
        <pc:cxnChg chg="add mod">
          <ac:chgData name="nicolas breault" userId="eda6150e9079e83a" providerId="LiveId" clId="{0313011A-7DAB-4813-937B-1D2D5F8FB11D}" dt="2024-05-28T15:43:30.498" v="1522" actId="208"/>
          <ac:cxnSpMkLst>
            <pc:docMk/>
            <pc:sldMk cId="2567214871" sldId="854"/>
            <ac:cxnSpMk id="87" creationId="{D9A4BA0E-DF27-1459-4279-EFC9A0F74BBB}"/>
          </ac:cxnSpMkLst>
        </pc:cxnChg>
        <pc:cxnChg chg="add mod">
          <ac:chgData name="nicolas breault" userId="eda6150e9079e83a" providerId="LiveId" clId="{0313011A-7DAB-4813-937B-1D2D5F8FB11D}" dt="2024-05-28T15:43:30.498" v="1522" actId="208"/>
          <ac:cxnSpMkLst>
            <pc:docMk/>
            <pc:sldMk cId="2567214871" sldId="854"/>
            <ac:cxnSpMk id="88" creationId="{99017463-2555-E2DB-2237-E152739EBB66}"/>
          </ac:cxnSpMkLst>
        </pc:cxnChg>
        <pc:cxnChg chg="add mod">
          <ac:chgData name="nicolas breault" userId="eda6150e9079e83a" providerId="LiveId" clId="{0313011A-7DAB-4813-937B-1D2D5F8FB11D}" dt="2024-05-28T15:43:30.498" v="1522" actId="208"/>
          <ac:cxnSpMkLst>
            <pc:docMk/>
            <pc:sldMk cId="2567214871" sldId="854"/>
            <ac:cxnSpMk id="89" creationId="{4DEA3D7B-DBA0-AC3B-2E41-F4CAFD3E1B66}"/>
          </ac:cxnSpMkLst>
        </pc:cxnChg>
        <pc:cxnChg chg="add mod">
          <ac:chgData name="nicolas breault" userId="eda6150e9079e83a" providerId="LiveId" clId="{0313011A-7DAB-4813-937B-1D2D5F8FB11D}" dt="2024-05-28T15:46:33.341" v="1558" actId="1076"/>
          <ac:cxnSpMkLst>
            <pc:docMk/>
            <pc:sldMk cId="2567214871" sldId="854"/>
            <ac:cxnSpMk id="102" creationId="{A47A790A-9E41-C60B-CF99-15621967344D}"/>
          </ac:cxnSpMkLst>
        </pc:cxnChg>
        <pc:cxnChg chg="add mod">
          <ac:chgData name="nicolas breault" userId="eda6150e9079e83a" providerId="LiveId" clId="{0313011A-7DAB-4813-937B-1D2D5F8FB11D}" dt="2024-05-28T15:46:37.903" v="1560" actId="1076"/>
          <ac:cxnSpMkLst>
            <pc:docMk/>
            <pc:sldMk cId="2567214871" sldId="854"/>
            <ac:cxnSpMk id="103" creationId="{68FDF356-1CAE-EFD3-69DD-CA968905F894}"/>
          </ac:cxnSpMkLst>
        </pc:cxnChg>
        <pc:cxnChg chg="add mod">
          <ac:chgData name="nicolas breault" userId="eda6150e9079e83a" providerId="LiveId" clId="{0313011A-7DAB-4813-937B-1D2D5F8FB11D}" dt="2024-05-28T15:46:43.378" v="1562" actId="1076"/>
          <ac:cxnSpMkLst>
            <pc:docMk/>
            <pc:sldMk cId="2567214871" sldId="854"/>
            <ac:cxnSpMk id="104" creationId="{113E159F-8A96-6A15-E217-B7C465584FF4}"/>
          </ac:cxnSpMkLst>
        </pc:cxnChg>
        <pc:cxnChg chg="add mod">
          <ac:chgData name="nicolas breault" userId="eda6150e9079e83a" providerId="LiveId" clId="{0313011A-7DAB-4813-937B-1D2D5F8FB11D}" dt="2024-05-28T15:48:22.598" v="1579" actId="571"/>
          <ac:cxnSpMkLst>
            <pc:docMk/>
            <pc:sldMk cId="2567214871" sldId="854"/>
            <ac:cxnSpMk id="107" creationId="{F4FAF17B-549B-F783-BDD7-99E1A8CC81E5}"/>
          </ac:cxnSpMkLst>
        </pc:cxnChg>
        <pc:cxnChg chg="add mod">
          <ac:chgData name="nicolas breault" userId="eda6150e9079e83a" providerId="LiveId" clId="{0313011A-7DAB-4813-937B-1D2D5F8FB11D}" dt="2024-05-28T15:48:22.598" v="1579" actId="571"/>
          <ac:cxnSpMkLst>
            <pc:docMk/>
            <pc:sldMk cId="2567214871" sldId="854"/>
            <ac:cxnSpMk id="108" creationId="{39D22A0E-F464-C3EE-06BD-00311536F0FA}"/>
          </ac:cxnSpMkLst>
        </pc:cxnChg>
        <pc:cxnChg chg="add mod">
          <ac:chgData name="nicolas breault" userId="eda6150e9079e83a" providerId="LiveId" clId="{0313011A-7DAB-4813-937B-1D2D5F8FB11D}" dt="2024-05-28T15:48:22.598" v="1579" actId="571"/>
          <ac:cxnSpMkLst>
            <pc:docMk/>
            <pc:sldMk cId="2567214871" sldId="854"/>
            <ac:cxnSpMk id="109" creationId="{9B96EBAF-1A05-610D-D670-BB882B510713}"/>
          </ac:cxnSpMkLst>
        </pc:cxnChg>
        <pc:cxnChg chg="add mod">
          <ac:chgData name="nicolas breault" userId="eda6150e9079e83a" providerId="LiveId" clId="{0313011A-7DAB-4813-937B-1D2D5F8FB11D}" dt="2024-05-28T15:48:51.863" v="1586" actId="571"/>
          <ac:cxnSpMkLst>
            <pc:docMk/>
            <pc:sldMk cId="2567214871" sldId="854"/>
            <ac:cxnSpMk id="111" creationId="{C227591D-7372-0DBA-3993-DDE24DFEEB8B}"/>
          </ac:cxnSpMkLst>
        </pc:cxnChg>
        <pc:cxnChg chg="add mod">
          <ac:chgData name="nicolas breault" userId="eda6150e9079e83a" providerId="LiveId" clId="{0313011A-7DAB-4813-937B-1D2D5F8FB11D}" dt="2024-05-28T15:48:51.863" v="1586" actId="571"/>
          <ac:cxnSpMkLst>
            <pc:docMk/>
            <pc:sldMk cId="2567214871" sldId="854"/>
            <ac:cxnSpMk id="112" creationId="{A8816064-B45A-3CF0-A358-BF56327A1BC6}"/>
          </ac:cxnSpMkLst>
        </pc:cxnChg>
        <pc:cxnChg chg="add mod">
          <ac:chgData name="nicolas breault" userId="eda6150e9079e83a" providerId="LiveId" clId="{0313011A-7DAB-4813-937B-1D2D5F8FB11D}" dt="2024-05-28T15:48:51.863" v="1586" actId="571"/>
          <ac:cxnSpMkLst>
            <pc:docMk/>
            <pc:sldMk cId="2567214871" sldId="854"/>
            <ac:cxnSpMk id="113" creationId="{1790F23E-82E5-EAF6-E804-948C46F4B25F}"/>
          </ac:cxnSpMkLst>
        </pc:cxnChg>
        <pc:cxnChg chg="add mod">
          <ac:chgData name="nicolas breault" userId="eda6150e9079e83a" providerId="LiveId" clId="{0313011A-7DAB-4813-937B-1D2D5F8FB11D}" dt="2024-05-28T15:48:51.863" v="1586" actId="571"/>
          <ac:cxnSpMkLst>
            <pc:docMk/>
            <pc:sldMk cId="2567214871" sldId="854"/>
            <ac:cxnSpMk id="114" creationId="{68F34C72-FB44-DF22-FA59-E8F685D29C72}"/>
          </ac:cxnSpMkLst>
        </pc:cxnChg>
      </pc:sldChg>
      <pc:sldChg chg="modSp">
        <pc:chgData name="nicolas breault" userId="eda6150e9079e83a" providerId="LiveId" clId="{0313011A-7DAB-4813-937B-1D2D5F8FB11D}" dt="2024-06-07T02:43:51.174" v="1776" actId="20577"/>
        <pc:sldMkLst>
          <pc:docMk/>
          <pc:sldMk cId="2774917428" sldId="856"/>
        </pc:sldMkLst>
        <pc:spChg chg="mod">
          <ac:chgData name="nicolas breault" userId="eda6150e9079e83a" providerId="LiveId" clId="{0313011A-7DAB-4813-937B-1D2D5F8FB11D}" dt="2024-06-07T02:43:51.174" v="1776" actId="20577"/>
          <ac:spMkLst>
            <pc:docMk/>
            <pc:sldMk cId="2774917428" sldId="856"/>
            <ac:spMk id="49" creationId="{A54AC6BE-32DA-66E2-61D5-8525A9E8EB64}"/>
          </ac:spMkLst>
        </pc:spChg>
      </pc:sldChg>
      <pc:sldChg chg="modSp mod">
        <pc:chgData name="nicolas breault" userId="eda6150e9079e83a" providerId="LiveId" clId="{0313011A-7DAB-4813-937B-1D2D5F8FB11D}" dt="2024-06-05T18:28:16.206" v="1752" actId="14100"/>
        <pc:sldMkLst>
          <pc:docMk/>
          <pc:sldMk cId="2238258275" sldId="858"/>
        </pc:sldMkLst>
        <pc:spChg chg="mod">
          <ac:chgData name="nicolas breault" userId="eda6150e9079e83a" providerId="LiveId" clId="{0313011A-7DAB-4813-937B-1D2D5F8FB11D}" dt="2024-06-05T18:28:16.206" v="1752" actId="14100"/>
          <ac:spMkLst>
            <pc:docMk/>
            <pc:sldMk cId="2238258275" sldId="858"/>
            <ac:spMk id="25" creationId="{4AC4A955-528F-FD6B-9CCD-B78F841F2F14}"/>
          </ac:spMkLst>
        </pc:spChg>
      </pc:sldChg>
      <pc:sldChg chg="modSp">
        <pc:chgData name="nicolas breault" userId="eda6150e9079e83a" providerId="LiveId" clId="{0313011A-7DAB-4813-937B-1D2D5F8FB11D}" dt="2024-05-31T18:21:26.752" v="1603" actId="20577"/>
        <pc:sldMkLst>
          <pc:docMk/>
          <pc:sldMk cId="1715403368" sldId="860"/>
        </pc:sldMkLst>
        <pc:spChg chg="mod">
          <ac:chgData name="nicolas breault" userId="eda6150e9079e83a" providerId="LiveId" clId="{0313011A-7DAB-4813-937B-1D2D5F8FB11D}" dt="2024-05-31T18:21:26.752" v="1603" actId="20577"/>
          <ac:spMkLst>
            <pc:docMk/>
            <pc:sldMk cId="1715403368" sldId="860"/>
            <ac:spMk id="26" creationId="{9017F68A-69B4-1F17-7F00-1B0D3CAE1CAF}"/>
          </ac:spMkLst>
        </pc:spChg>
      </pc:sldChg>
      <pc:sldChg chg="addSp delSp modSp mod">
        <pc:chgData name="nicolas breault" userId="eda6150e9079e83a" providerId="LiveId" clId="{0313011A-7DAB-4813-937B-1D2D5F8FB11D}" dt="2024-06-07T03:09:49.756" v="1848" actId="20577"/>
        <pc:sldMkLst>
          <pc:docMk/>
          <pc:sldMk cId="3663494634" sldId="863"/>
        </pc:sldMkLst>
        <pc:spChg chg="mod">
          <ac:chgData name="nicolas breault" userId="eda6150e9079e83a" providerId="LiveId" clId="{0313011A-7DAB-4813-937B-1D2D5F8FB11D}" dt="2024-06-07T03:09:49.756" v="1848" actId="20577"/>
          <ac:spMkLst>
            <pc:docMk/>
            <pc:sldMk cId="3663494634" sldId="863"/>
            <ac:spMk id="3" creationId="{32FC73A5-3F39-ABB1-8B87-767B8FC829A5}"/>
          </ac:spMkLst>
        </pc:spChg>
        <pc:spChg chg="mod">
          <ac:chgData name="nicolas breault" userId="eda6150e9079e83a" providerId="LiveId" clId="{0313011A-7DAB-4813-937B-1D2D5F8FB11D}" dt="2024-06-07T02:43:38.001" v="1771" actId="20577"/>
          <ac:spMkLst>
            <pc:docMk/>
            <pc:sldMk cId="3663494634" sldId="863"/>
            <ac:spMk id="7" creationId="{C9C7E172-6761-4A12-53C4-E7B9512FB278}"/>
          </ac:spMkLst>
        </pc:spChg>
        <pc:picChg chg="add mod">
          <ac:chgData name="nicolas breault" userId="eda6150e9079e83a" providerId="LiveId" clId="{0313011A-7DAB-4813-937B-1D2D5F8FB11D}" dt="2024-06-07T03:09:36.497" v="1842" actId="1036"/>
          <ac:picMkLst>
            <pc:docMk/>
            <pc:sldMk cId="3663494634" sldId="863"/>
            <ac:picMk id="2" creationId="{60E70098-83F4-CB4F-F260-F3BE7F003B17}"/>
          </ac:picMkLst>
        </pc:picChg>
        <pc:picChg chg="del">
          <ac:chgData name="nicolas breault" userId="eda6150e9079e83a" providerId="LiveId" clId="{0313011A-7DAB-4813-937B-1D2D5F8FB11D}" dt="2024-06-07T03:09:17.929" v="1807" actId="478"/>
          <ac:picMkLst>
            <pc:docMk/>
            <pc:sldMk cId="3663494634" sldId="863"/>
            <ac:picMk id="8" creationId="{778515C1-3762-41D9-83AB-F4FC81014CA3}"/>
          </ac:picMkLst>
        </pc:picChg>
      </pc:sldChg>
      <pc:sldMasterChg chg="modSp modSldLayout">
        <pc:chgData name="nicolas breault" userId="eda6150e9079e83a" providerId="LiveId" clId="{0313011A-7DAB-4813-937B-1D2D5F8FB11D}" dt="2024-05-23T15:43:24.899" v="6"/>
        <pc:sldMasterMkLst>
          <pc:docMk/>
          <pc:sldMasterMk cId="0" sldId="2147483648"/>
        </pc:sldMasterMkLst>
        <pc:spChg chg="mod">
          <ac:chgData name="nicolas breault" userId="eda6150e9079e83a" providerId="LiveId" clId="{0313011A-7DAB-4813-937B-1D2D5F8FB11D}" dt="2024-05-23T15:43:24.899" v="6"/>
          <ac:spMkLst>
            <pc:docMk/>
            <pc:sldMasterMk cId="0" sldId="2147483648"/>
            <ac:spMk id="2" creationId="{00000000-0000-0000-0000-000000000000}"/>
          </ac:spMkLst>
        </pc:spChg>
        <pc:spChg chg="mod">
          <ac:chgData name="nicolas breault" userId="eda6150e9079e83a" providerId="LiveId" clId="{0313011A-7DAB-4813-937B-1D2D5F8FB11D}" dt="2024-05-23T15:43:24.899" v="6"/>
          <ac:spMkLst>
            <pc:docMk/>
            <pc:sldMasterMk cId="0" sldId="2147483648"/>
            <ac:spMk id="3" creationId="{00000000-0000-0000-0000-000000000000}"/>
          </ac:spMkLst>
        </pc:spChg>
        <pc:spChg chg="mod">
          <ac:chgData name="nicolas breault" userId="eda6150e9079e83a" providerId="LiveId" clId="{0313011A-7DAB-4813-937B-1D2D5F8FB11D}" dt="2024-05-23T15:43:24.899" v="6"/>
          <ac:spMkLst>
            <pc:docMk/>
            <pc:sldMasterMk cId="0" sldId="2147483648"/>
            <ac:spMk id="7" creationId="{00000000-0000-0000-0000-000000000000}"/>
          </ac:spMkLst>
        </pc:spChg>
        <pc:spChg chg="mod">
          <ac:chgData name="nicolas breault" userId="eda6150e9079e83a" providerId="LiveId" clId="{0313011A-7DAB-4813-937B-1D2D5F8FB11D}" dt="2024-05-23T15:43:24.899" v="6"/>
          <ac:spMkLst>
            <pc:docMk/>
            <pc:sldMasterMk cId="0" sldId="2147483648"/>
            <ac:spMk id="8" creationId="{00000000-0000-0000-0000-000000000000}"/>
          </ac:spMkLst>
        </pc:spChg>
        <pc:spChg chg="mod">
          <ac:chgData name="nicolas breault" userId="eda6150e9079e83a" providerId="LiveId" clId="{0313011A-7DAB-4813-937B-1D2D5F8FB11D}" dt="2024-05-23T15:43:24.899" v="6"/>
          <ac:spMkLst>
            <pc:docMk/>
            <pc:sldMasterMk cId="0" sldId="2147483648"/>
            <ac:spMk id="11" creationId="{00000000-0000-0000-0000-000000000000}"/>
          </ac:spMkLst>
        </pc:spChg>
        <pc:sldLayoutChg chg="modSp">
          <pc:chgData name="nicolas breault" userId="eda6150e9079e83a" providerId="LiveId" clId="{0313011A-7DAB-4813-937B-1D2D5F8FB11D}" dt="2024-05-23T15:43:24.899" v="6"/>
          <pc:sldLayoutMkLst>
            <pc:docMk/>
            <pc:sldMasterMk cId="0" sldId="2147483648"/>
            <pc:sldLayoutMk cId="0" sldId="2147483649"/>
          </pc:sldLayoutMkLst>
          <pc:spChg chg="mod">
            <ac:chgData name="nicolas breault" userId="eda6150e9079e83a" providerId="LiveId" clId="{0313011A-7DAB-4813-937B-1D2D5F8FB11D}" dt="2024-05-23T15:43:24.899" v="6"/>
            <ac:spMkLst>
              <pc:docMk/>
              <pc:sldMasterMk cId="0" sldId="2147483648"/>
              <pc:sldLayoutMk cId="0" sldId="2147483649"/>
              <ac:spMk id="2" creationId="{00000000-0000-0000-0000-000000000000}"/>
            </ac:spMkLst>
          </pc:spChg>
          <pc:spChg chg="mod">
            <ac:chgData name="nicolas breault" userId="eda6150e9079e83a" providerId="LiveId" clId="{0313011A-7DAB-4813-937B-1D2D5F8FB11D}" dt="2024-05-23T15:43:24.899" v="6"/>
            <ac:spMkLst>
              <pc:docMk/>
              <pc:sldMasterMk cId="0" sldId="2147483648"/>
              <pc:sldLayoutMk cId="0" sldId="2147483649"/>
              <ac:spMk id="3" creationId="{00000000-0000-0000-0000-000000000000}"/>
            </ac:spMkLst>
          </pc:spChg>
          <pc:spChg chg="mod">
            <ac:chgData name="nicolas breault" userId="eda6150e9079e83a" providerId="LiveId" clId="{0313011A-7DAB-4813-937B-1D2D5F8FB11D}" dt="2024-05-23T15:43:24.899" v="6"/>
            <ac:spMkLst>
              <pc:docMk/>
              <pc:sldMasterMk cId="0" sldId="2147483648"/>
              <pc:sldLayoutMk cId="0" sldId="2147483649"/>
              <ac:spMk id="4" creationId="{00000000-0000-0000-0000-000000000000}"/>
            </ac:spMkLst>
          </pc:spChg>
          <pc:spChg chg="mod">
            <ac:chgData name="nicolas breault" userId="eda6150e9079e83a" providerId="LiveId" clId="{0313011A-7DAB-4813-937B-1D2D5F8FB11D}" dt="2024-05-23T15:43:24.899" v="6"/>
            <ac:spMkLst>
              <pc:docMk/>
              <pc:sldMasterMk cId="0" sldId="2147483648"/>
              <pc:sldLayoutMk cId="0" sldId="2147483649"/>
              <ac:spMk id="5" creationId="{00000000-0000-0000-0000-000000000000}"/>
            </ac:spMkLst>
          </pc:spChg>
          <pc:spChg chg="mod">
            <ac:chgData name="nicolas breault" userId="eda6150e9079e83a" providerId="LiveId" clId="{0313011A-7DAB-4813-937B-1D2D5F8FB11D}" dt="2024-05-23T15:43:24.899" v="6"/>
            <ac:spMkLst>
              <pc:docMk/>
              <pc:sldMasterMk cId="0" sldId="2147483648"/>
              <pc:sldLayoutMk cId="0" sldId="2147483649"/>
              <ac:spMk id="6" creationId="{00000000-0000-0000-0000-000000000000}"/>
            </ac:spMkLst>
          </pc:spChg>
        </pc:sldLayoutChg>
        <pc:sldLayoutChg chg="modSp">
          <pc:chgData name="nicolas breault" userId="eda6150e9079e83a" providerId="LiveId" clId="{0313011A-7DAB-4813-937B-1D2D5F8FB11D}" dt="2024-05-23T15:43:24.899" v="6"/>
          <pc:sldLayoutMkLst>
            <pc:docMk/>
            <pc:sldMasterMk cId="0" sldId="2147483648"/>
            <pc:sldLayoutMk cId="0" sldId="2147483650"/>
          </pc:sldLayoutMkLst>
          <pc:spChg chg="mod">
            <ac:chgData name="nicolas breault" userId="eda6150e9079e83a" providerId="LiveId" clId="{0313011A-7DAB-4813-937B-1D2D5F8FB11D}" dt="2024-05-23T15:43:24.899" v="6"/>
            <ac:spMkLst>
              <pc:docMk/>
              <pc:sldMasterMk cId="0" sldId="2147483648"/>
              <pc:sldLayoutMk cId="0" sldId="2147483650"/>
              <ac:spMk id="2" creationId="{00000000-0000-0000-0000-000000000000}"/>
            </ac:spMkLst>
          </pc:spChg>
          <pc:spChg chg="mod">
            <ac:chgData name="nicolas breault" userId="eda6150e9079e83a" providerId="LiveId" clId="{0313011A-7DAB-4813-937B-1D2D5F8FB11D}" dt="2024-05-23T15:43:24.899" v="6"/>
            <ac:spMkLst>
              <pc:docMk/>
              <pc:sldMasterMk cId="0" sldId="2147483648"/>
              <pc:sldLayoutMk cId="0" sldId="2147483650"/>
              <ac:spMk id="6" creationId="{00000000-0000-0000-0000-000000000000}"/>
            </ac:spMkLst>
          </pc:spChg>
          <pc:spChg chg="mod">
            <ac:chgData name="nicolas breault" userId="eda6150e9079e83a" providerId="LiveId" clId="{0313011A-7DAB-4813-937B-1D2D5F8FB11D}" dt="2024-05-23T15:43:24.899" v="6"/>
            <ac:spMkLst>
              <pc:docMk/>
              <pc:sldMasterMk cId="0" sldId="2147483648"/>
              <pc:sldLayoutMk cId="0" sldId="2147483650"/>
              <ac:spMk id="7" creationId="{00000000-0000-0000-0000-000000000000}"/>
            </ac:spMkLst>
          </pc:spChg>
          <pc:spChg chg="mod">
            <ac:chgData name="nicolas breault" userId="eda6150e9079e83a" providerId="LiveId" clId="{0313011A-7DAB-4813-937B-1D2D5F8FB11D}" dt="2024-05-23T15:43:24.899" v="6"/>
            <ac:spMkLst>
              <pc:docMk/>
              <pc:sldMasterMk cId="0" sldId="2147483648"/>
              <pc:sldLayoutMk cId="0" sldId="2147483650"/>
              <ac:spMk id="9" creationId="{00000000-0000-0000-0000-000000000000}"/>
            </ac:spMkLst>
          </pc:spChg>
          <pc:spChg chg="mod">
            <ac:chgData name="nicolas breault" userId="eda6150e9079e83a" providerId="LiveId" clId="{0313011A-7DAB-4813-937B-1D2D5F8FB11D}" dt="2024-05-23T15:43:24.899" v="6"/>
            <ac:spMkLst>
              <pc:docMk/>
              <pc:sldMasterMk cId="0" sldId="2147483648"/>
              <pc:sldLayoutMk cId="0" sldId="2147483650"/>
              <ac:spMk id="11" creationId="{00000000-0000-0000-0000-000000000000}"/>
            </ac:spMkLst>
          </pc:spChg>
          <pc:spChg chg="mod">
            <ac:chgData name="nicolas breault" userId="eda6150e9079e83a" providerId="LiveId" clId="{0313011A-7DAB-4813-937B-1D2D5F8FB11D}" dt="2024-05-23T15:43:24.899" v="6"/>
            <ac:spMkLst>
              <pc:docMk/>
              <pc:sldMasterMk cId="0" sldId="2147483648"/>
              <pc:sldLayoutMk cId="0" sldId="2147483650"/>
              <ac:spMk id="13" creationId="{00000000-0000-0000-0000-000000000000}"/>
            </ac:spMkLst>
          </pc:spChg>
          <pc:picChg chg="mod">
            <ac:chgData name="nicolas breault" userId="eda6150e9079e83a" providerId="LiveId" clId="{0313011A-7DAB-4813-937B-1D2D5F8FB11D}" dt="2024-05-23T15:43:24.899" v="6"/>
            <ac:picMkLst>
              <pc:docMk/>
              <pc:sldMasterMk cId="0" sldId="2147483648"/>
              <pc:sldLayoutMk cId="0" sldId="2147483650"/>
              <ac:picMk id="10" creationId="{00000000-0000-0000-0000-000000000000}"/>
            </ac:picMkLst>
          </pc:picChg>
        </pc:sldLayoutChg>
      </pc:sldMasterChg>
    </pc:docChg>
  </pc:docChgLst>
  <pc:docChgLst>
    <pc:chgData name="nicolas" userId="eda6150e9079e83a" providerId="LiveId" clId="{0313011A-7DAB-4813-937B-1D2D5F8FB11D}"/>
    <pc:docChg chg="undo custSel addSld modSld modSection">
      <pc:chgData name="nicolas" userId="eda6150e9079e83a" providerId="LiveId" clId="{0313011A-7DAB-4813-937B-1D2D5F8FB11D}" dt="2024-05-28T17:49:02.464" v="463" actId="1076"/>
      <pc:docMkLst>
        <pc:docMk/>
      </pc:docMkLst>
      <pc:sldChg chg="addSp delSp modSp mod delAnim modAnim">
        <pc:chgData name="nicolas" userId="eda6150e9079e83a" providerId="LiveId" clId="{0313011A-7DAB-4813-937B-1D2D5F8FB11D}" dt="2024-05-28T17:49:02.464" v="463" actId="1076"/>
        <pc:sldMkLst>
          <pc:docMk/>
          <pc:sldMk cId="483591976" sldId="853"/>
        </pc:sldMkLst>
        <pc:spChg chg="add del mod">
          <ac:chgData name="nicolas" userId="eda6150e9079e83a" providerId="LiveId" clId="{0313011A-7DAB-4813-937B-1D2D5F8FB11D}" dt="2024-05-28T17:26:31.399" v="362" actId="478"/>
          <ac:spMkLst>
            <pc:docMk/>
            <pc:sldMk cId="483591976" sldId="853"/>
            <ac:spMk id="3" creationId="{4233417D-CFD0-FA6D-620C-ED3D1A57A795}"/>
          </ac:spMkLst>
        </pc:spChg>
        <pc:spChg chg="add mod">
          <ac:chgData name="nicolas" userId="eda6150e9079e83a" providerId="LiveId" clId="{0313011A-7DAB-4813-937B-1D2D5F8FB11D}" dt="2024-05-28T17:31:50.480" v="365" actId="1076"/>
          <ac:spMkLst>
            <pc:docMk/>
            <pc:sldMk cId="483591976" sldId="853"/>
            <ac:spMk id="6" creationId="{FF7DDE2C-7A29-BC5F-2AB4-A122AFE78F44}"/>
          </ac:spMkLst>
        </pc:spChg>
        <pc:spChg chg="del">
          <ac:chgData name="nicolas" userId="eda6150e9079e83a" providerId="LiveId" clId="{0313011A-7DAB-4813-937B-1D2D5F8FB11D}" dt="2024-05-28T15:55:51.918" v="3" actId="478"/>
          <ac:spMkLst>
            <pc:docMk/>
            <pc:sldMk cId="483591976" sldId="853"/>
            <ac:spMk id="13" creationId="{D73D923A-BFC8-035E-7763-646FCF6EBEFD}"/>
          </ac:spMkLst>
        </pc:spChg>
        <pc:spChg chg="del">
          <ac:chgData name="nicolas" userId="eda6150e9079e83a" providerId="LiveId" clId="{0313011A-7DAB-4813-937B-1D2D5F8FB11D}" dt="2024-05-28T15:55:51.350" v="2" actId="478"/>
          <ac:spMkLst>
            <pc:docMk/>
            <pc:sldMk cId="483591976" sldId="853"/>
            <ac:spMk id="14" creationId="{3F83F8F8-2361-CF2E-1A5E-0C39E354B1B9}"/>
          </ac:spMkLst>
        </pc:spChg>
        <pc:spChg chg="mod">
          <ac:chgData name="nicolas" userId="eda6150e9079e83a" providerId="LiveId" clId="{0313011A-7DAB-4813-937B-1D2D5F8FB11D}" dt="2024-05-28T15:56:48.702" v="93" actId="20577"/>
          <ac:spMkLst>
            <pc:docMk/>
            <pc:sldMk cId="483591976" sldId="853"/>
            <ac:spMk id="29" creationId="{00000000-0000-0000-0000-000000000000}"/>
          </ac:spMkLst>
        </pc:spChg>
        <pc:spChg chg="add mod">
          <ac:chgData name="nicolas" userId="eda6150e9079e83a" providerId="LiveId" clId="{0313011A-7DAB-4813-937B-1D2D5F8FB11D}" dt="2024-05-28T17:31:50.480" v="365" actId="1076"/>
          <ac:spMkLst>
            <pc:docMk/>
            <pc:sldMk cId="483591976" sldId="853"/>
            <ac:spMk id="32" creationId="{27515C3B-C796-41FC-6C1E-2F87E2FC5151}"/>
          </ac:spMkLst>
        </pc:spChg>
        <pc:spChg chg="add mod">
          <ac:chgData name="nicolas" userId="eda6150e9079e83a" providerId="LiveId" clId="{0313011A-7DAB-4813-937B-1D2D5F8FB11D}" dt="2024-05-28T17:31:50.480" v="365" actId="1076"/>
          <ac:spMkLst>
            <pc:docMk/>
            <pc:sldMk cId="483591976" sldId="853"/>
            <ac:spMk id="33" creationId="{E0E44A03-9ADB-2448-1E96-3204B7AA0C33}"/>
          </ac:spMkLst>
        </pc:spChg>
        <pc:spChg chg="add mod">
          <ac:chgData name="nicolas" userId="eda6150e9079e83a" providerId="LiveId" clId="{0313011A-7DAB-4813-937B-1D2D5F8FB11D}" dt="2024-05-28T17:31:50.480" v="365" actId="1076"/>
          <ac:spMkLst>
            <pc:docMk/>
            <pc:sldMk cId="483591976" sldId="853"/>
            <ac:spMk id="34" creationId="{DFDF6F69-69A2-54D1-C558-2007398FE75F}"/>
          </ac:spMkLst>
        </pc:spChg>
        <pc:spChg chg="add del mod">
          <ac:chgData name="nicolas" userId="eda6150e9079e83a" providerId="LiveId" clId="{0313011A-7DAB-4813-937B-1D2D5F8FB11D}" dt="2024-05-28T16:30:42.677" v="341" actId="478"/>
          <ac:spMkLst>
            <pc:docMk/>
            <pc:sldMk cId="483591976" sldId="853"/>
            <ac:spMk id="35" creationId="{E5809309-E7A6-9602-5B8D-A7AC85BF725C}"/>
          </ac:spMkLst>
        </pc:spChg>
        <pc:spChg chg="add mod">
          <ac:chgData name="nicolas" userId="eda6150e9079e83a" providerId="LiveId" clId="{0313011A-7DAB-4813-937B-1D2D5F8FB11D}" dt="2024-05-28T17:31:50.480" v="365" actId="1076"/>
          <ac:spMkLst>
            <pc:docMk/>
            <pc:sldMk cId="483591976" sldId="853"/>
            <ac:spMk id="36" creationId="{A8F8710C-68DB-D213-3F7A-37EEDF054E23}"/>
          </ac:spMkLst>
        </pc:spChg>
        <pc:spChg chg="add mod">
          <ac:chgData name="nicolas" userId="eda6150e9079e83a" providerId="LiveId" clId="{0313011A-7DAB-4813-937B-1D2D5F8FB11D}" dt="2024-05-28T17:34:01.098" v="413" actId="20577"/>
          <ac:spMkLst>
            <pc:docMk/>
            <pc:sldMk cId="483591976" sldId="853"/>
            <ac:spMk id="37" creationId="{CE04478D-B759-2CEC-D5F3-310341F57B47}"/>
          </ac:spMkLst>
        </pc:spChg>
        <pc:spChg chg="add mod">
          <ac:chgData name="nicolas" userId="eda6150e9079e83a" providerId="LiveId" clId="{0313011A-7DAB-4813-937B-1D2D5F8FB11D}" dt="2024-05-28T17:42:16.813" v="438" actId="20577"/>
          <ac:spMkLst>
            <pc:docMk/>
            <pc:sldMk cId="483591976" sldId="853"/>
            <ac:spMk id="38" creationId="{029EED5D-1969-C530-C6EC-5B0D6A959ABC}"/>
          </ac:spMkLst>
        </pc:spChg>
        <pc:picChg chg="del">
          <ac:chgData name="nicolas" userId="eda6150e9079e83a" providerId="LiveId" clId="{0313011A-7DAB-4813-937B-1D2D5F8FB11D}" dt="2024-05-28T15:55:53.295" v="6" actId="478"/>
          <ac:picMkLst>
            <pc:docMk/>
            <pc:sldMk cId="483591976" sldId="853"/>
            <ac:picMk id="7" creationId="{619BFF3F-62A0-B7CC-4365-8E8E594C4BBE}"/>
          </ac:picMkLst>
        </pc:picChg>
        <pc:picChg chg="add del mod">
          <ac:chgData name="nicolas" userId="eda6150e9079e83a" providerId="LiveId" clId="{0313011A-7DAB-4813-937B-1D2D5F8FB11D}" dt="2024-05-28T16:17:26.521" v="253" actId="478"/>
          <ac:picMkLst>
            <pc:docMk/>
            <pc:sldMk cId="483591976" sldId="853"/>
            <ac:picMk id="9" creationId="{2643FABB-8009-5612-C55B-4381CB04251A}"/>
          </ac:picMkLst>
        </pc:picChg>
        <pc:picChg chg="add mod">
          <ac:chgData name="nicolas" userId="eda6150e9079e83a" providerId="LiveId" clId="{0313011A-7DAB-4813-937B-1D2D5F8FB11D}" dt="2024-05-28T17:31:50.480" v="365" actId="1076"/>
          <ac:picMkLst>
            <pc:docMk/>
            <pc:sldMk cId="483591976" sldId="853"/>
            <ac:picMk id="11" creationId="{A1C26F6D-6935-4359-0077-8204F74CD43A}"/>
          </ac:picMkLst>
        </pc:picChg>
        <pc:picChg chg="del">
          <ac:chgData name="nicolas" userId="eda6150e9079e83a" providerId="LiveId" clId="{0313011A-7DAB-4813-937B-1D2D5F8FB11D}" dt="2024-05-28T15:55:50.506" v="1" actId="478"/>
          <ac:picMkLst>
            <pc:docMk/>
            <pc:sldMk cId="483591976" sldId="853"/>
            <ac:picMk id="12" creationId="{C25FC0C2-60AB-DFD4-D9F7-655869285516}"/>
          </ac:picMkLst>
        </pc:picChg>
        <pc:picChg chg="del">
          <ac:chgData name="nicolas" userId="eda6150e9079e83a" providerId="LiveId" clId="{0313011A-7DAB-4813-937B-1D2D5F8FB11D}" dt="2024-05-28T15:55:52.419" v="4" actId="478"/>
          <ac:picMkLst>
            <pc:docMk/>
            <pc:sldMk cId="483591976" sldId="853"/>
            <ac:picMk id="16" creationId="{8B837EA1-9EDE-1FC0-3EAF-BEBECF6AD461}"/>
          </ac:picMkLst>
        </pc:picChg>
        <pc:picChg chg="add del mod">
          <ac:chgData name="nicolas" userId="eda6150e9079e83a" providerId="LiveId" clId="{0313011A-7DAB-4813-937B-1D2D5F8FB11D}" dt="2024-05-28T16:25:30.045" v="263" actId="478"/>
          <ac:picMkLst>
            <pc:docMk/>
            <pc:sldMk cId="483591976" sldId="853"/>
            <ac:picMk id="17" creationId="{80F82E3F-737F-6BD0-73DC-84F82C9B7829}"/>
          </ac:picMkLst>
        </pc:picChg>
        <pc:picChg chg="add del mod">
          <ac:chgData name="nicolas" userId="eda6150e9079e83a" providerId="LiveId" clId="{0313011A-7DAB-4813-937B-1D2D5F8FB11D}" dt="2024-05-28T16:25:46.420" v="271" actId="478"/>
          <ac:picMkLst>
            <pc:docMk/>
            <pc:sldMk cId="483591976" sldId="853"/>
            <ac:picMk id="19" creationId="{F8BC6151-F576-F3F2-BFCB-E7641A91CB7E}"/>
          </ac:picMkLst>
        </pc:picChg>
        <pc:picChg chg="del">
          <ac:chgData name="nicolas" userId="eda6150e9079e83a" providerId="LiveId" clId="{0313011A-7DAB-4813-937B-1D2D5F8FB11D}" dt="2024-05-28T15:55:52.888" v="5" actId="478"/>
          <ac:picMkLst>
            <pc:docMk/>
            <pc:sldMk cId="483591976" sldId="853"/>
            <ac:picMk id="21" creationId="{2FC18322-FD53-8C2D-B24C-54E8ED009235}"/>
          </ac:picMkLst>
        </pc:picChg>
        <pc:picChg chg="add mod">
          <ac:chgData name="nicolas" userId="eda6150e9079e83a" providerId="LiveId" clId="{0313011A-7DAB-4813-937B-1D2D5F8FB11D}" dt="2024-05-28T17:31:50.480" v="365" actId="1076"/>
          <ac:picMkLst>
            <pc:docMk/>
            <pc:sldMk cId="483591976" sldId="853"/>
            <ac:picMk id="22" creationId="{212550BD-D648-42D9-269F-01B76DABE191}"/>
          </ac:picMkLst>
        </pc:picChg>
        <pc:picChg chg="add mod">
          <ac:chgData name="nicolas" userId="eda6150e9079e83a" providerId="LiveId" clId="{0313011A-7DAB-4813-937B-1D2D5F8FB11D}" dt="2024-05-28T17:31:50.480" v="365" actId="1076"/>
          <ac:picMkLst>
            <pc:docMk/>
            <pc:sldMk cId="483591976" sldId="853"/>
            <ac:picMk id="24" creationId="{3A1EE94C-218D-D8C0-09E0-F32E35A111B7}"/>
          </ac:picMkLst>
        </pc:picChg>
        <pc:picChg chg="add del mod">
          <ac:chgData name="nicolas" userId="eda6150e9079e83a" providerId="LiveId" clId="{0313011A-7DAB-4813-937B-1D2D5F8FB11D}" dt="2024-05-28T16:29:09.952" v="312" actId="478"/>
          <ac:picMkLst>
            <pc:docMk/>
            <pc:sldMk cId="483591976" sldId="853"/>
            <ac:picMk id="26" creationId="{7712FDEC-7B10-9BA4-2234-4E14DA6C6F8F}"/>
          </ac:picMkLst>
        </pc:picChg>
        <pc:picChg chg="add mod">
          <ac:chgData name="nicolas" userId="eda6150e9079e83a" providerId="LiveId" clId="{0313011A-7DAB-4813-937B-1D2D5F8FB11D}" dt="2024-05-28T17:31:50.480" v="365" actId="1076"/>
          <ac:picMkLst>
            <pc:docMk/>
            <pc:sldMk cId="483591976" sldId="853"/>
            <ac:picMk id="28" creationId="{9E2E78CF-86A2-0C0A-9CA6-9E536FB9967E}"/>
          </ac:picMkLst>
        </pc:picChg>
        <pc:picChg chg="add mod">
          <ac:chgData name="nicolas" userId="eda6150e9079e83a" providerId="LiveId" clId="{0313011A-7DAB-4813-937B-1D2D5F8FB11D}" dt="2024-05-28T17:31:50.480" v="365" actId="1076"/>
          <ac:picMkLst>
            <pc:docMk/>
            <pc:sldMk cId="483591976" sldId="853"/>
            <ac:picMk id="31" creationId="{FC1E803D-BAC0-6144-FFD1-A2AE87BE5C10}"/>
          </ac:picMkLst>
        </pc:picChg>
        <pc:picChg chg="add mod">
          <ac:chgData name="nicolas" userId="eda6150e9079e83a" providerId="LiveId" clId="{0313011A-7DAB-4813-937B-1D2D5F8FB11D}" dt="2024-05-28T17:48:58.094" v="461" actId="1076"/>
          <ac:picMkLst>
            <pc:docMk/>
            <pc:sldMk cId="483591976" sldId="853"/>
            <ac:picMk id="40" creationId="{F7E9BF74-BA61-784C-BC52-BCD56F0847DD}"/>
          </ac:picMkLst>
        </pc:picChg>
        <pc:picChg chg="add mod">
          <ac:chgData name="nicolas" userId="eda6150e9079e83a" providerId="LiveId" clId="{0313011A-7DAB-4813-937B-1D2D5F8FB11D}" dt="2024-05-28T17:48:59.538" v="462" actId="1076"/>
          <ac:picMkLst>
            <pc:docMk/>
            <pc:sldMk cId="483591976" sldId="853"/>
            <ac:picMk id="42" creationId="{8D3A6A37-95AC-9BEB-AA3E-841AC3FDB481}"/>
          </ac:picMkLst>
        </pc:picChg>
        <pc:picChg chg="add mod">
          <ac:chgData name="nicolas" userId="eda6150e9079e83a" providerId="LiveId" clId="{0313011A-7DAB-4813-937B-1D2D5F8FB11D}" dt="2024-05-28T17:49:02.464" v="463" actId="1076"/>
          <ac:picMkLst>
            <pc:docMk/>
            <pc:sldMk cId="483591976" sldId="853"/>
            <ac:picMk id="44" creationId="{F254C72F-589B-19D0-AB4B-EC32A86E28AE}"/>
          </ac:picMkLst>
        </pc:picChg>
      </pc:sldChg>
      <pc:sldChg chg="delSp modSp mod">
        <pc:chgData name="nicolas" userId="eda6150e9079e83a" providerId="LiveId" clId="{0313011A-7DAB-4813-937B-1D2D5F8FB11D}" dt="2024-05-28T16:06:00.392" v="153" actId="1076"/>
        <pc:sldMkLst>
          <pc:docMk/>
          <pc:sldMk cId="2567214871" sldId="854"/>
        </pc:sldMkLst>
        <pc:spChg chg="mod">
          <ac:chgData name="nicolas" userId="eda6150e9079e83a" providerId="LiveId" clId="{0313011A-7DAB-4813-937B-1D2D5F8FB11D}" dt="2024-05-28T16:06:00.392" v="153" actId="1076"/>
          <ac:spMkLst>
            <pc:docMk/>
            <pc:sldMk cId="2567214871" sldId="854"/>
            <ac:spMk id="10" creationId="{ABE71D18-F91F-E792-CA8F-237033A662A8}"/>
          </ac:spMkLst>
        </pc:spChg>
        <pc:spChg chg="del mod">
          <ac:chgData name="nicolas" userId="eda6150e9079e83a" providerId="LiveId" clId="{0313011A-7DAB-4813-937B-1D2D5F8FB11D}" dt="2024-05-28T16:04:11.678" v="129" actId="478"/>
          <ac:spMkLst>
            <pc:docMk/>
            <pc:sldMk cId="2567214871" sldId="854"/>
            <ac:spMk id="12" creationId="{787EE664-911C-42A9-C570-26B14B1A8B6B}"/>
          </ac:spMkLst>
        </pc:spChg>
        <pc:spChg chg="mod">
          <ac:chgData name="nicolas" userId="eda6150e9079e83a" providerId="LiveId" clId="{0313011A-7DAB-4813-937B-1D2D5F8FB11D}" dt="2024-05-28T16:05:01.820" v="144" actId="1076"/>
          <ac:spMkLst>
            <pc:docMk/>
            <pc:sldMk cId="2567214871" sldId="854"/>
            <ac:spMk id="27" creationId="{C8BB42D9-687F-B6F9-18A8-A36AE2BF748E}"/>
          </ac:spMkLst>
        </pc:spChg>
        <pc:spChg chg="mod">
          <ac:chgData name="nicolas" userId="eda6150e9079e83a" providerId="LiveId" clId="{0313011A-7DAB-4813-937B-1D2D5F8FB11D}" dt="2024-05-28T16:03:06.544" v="107" actId="14100"/>
          <ac:spMkLst>
            <pc:docMk/>
            <pc:sldMk cId="2567214871" sldId="854"/>
            <ac:spMk id="32" creationId="{2B6EFF82-CFA3-51E5-0451-C7AE01B1BA47}"/>
          </ac:spMkLst>
        </pc:spChg>
        <pc:spChg chg="mod">
          <ac:chgData name="nicolas" userId="eda6150e9079e83a" providerId="LiveId" clId="{0313011A-7DAB-4813-937B-1D2D5F8FB11D}" dt="2024-05-28T16:04:48.059" v="139" actId="1076"/>
          <ac:spMkLst>
            <pc:docMk/>
            <pc:sldMk cId="2567214871" sldId="854"/>
            <ac:spMk id="37" creationId="{55C9EEED-300E-6C49-7028-D0CDCBC77004}"/>
          </ac:spMkLst>
        </pc:spChg>
        <pc:cxnChg chg="mod">
          <ac:chgData name="nicolas" userId="eda6150e9079e83a" providerId="LiveId" clId="{0313011A-7DAB-4813-937B-1D2D5F8FB11D}" dt="2024-05-28T16:05:45.009" v="151" actId="14100"/>
          <ac:cxnSpMkLst>
            <pc:docMk/>
            <pc:sldMk cId="2567214871" sldId="854"/>
            <ac:cxnSpMk id="25" creationId="{EA1D9D62-8474-0E1A-C6D1-1DF0D19E7FE0}"/>
          </ac:cxnSpMkLst>
        </pc:cxnChg>
      </pc:sldChg>
      <pc:sldChg chg="add">
        <pc:chgData name="nicolas" userId="eda6150e9079e83a" providerId="LiveId" clId="{0313011A-7DAB-4813-937B-1D2D5F8FB11D}" dt="2024-05-28T15:55:44.122" v="0" actId="2890"/>
        <pc:sldMkLst>
          <pc:docMk/>
          <pc:sldMk cId="593322414" sldId="855"/>
        </pc:sldMkLst>
      </pc:sldChg>
    </pc:docChg>
  </pc:docChgLst>
  <pc:docChgLst>
    <pc:chgData name="nicolas breault" userId="eda6150e9079e83a" providerId="LiveId" clId="{588CA2DF-82F4-4B58-A881-8D33F2D1250D}"/>
    <pc:docChg chg="undo custSel addSld delSld modSld sldOrd modSection">
      <pc:chgData name="nicolas breault" userId="eda6150e9079e83a" providerId="LiveId" clId="{588CA2DF-82F4-4B58-A881-8D33F2D1250D}" dt="2024-06-07T01:21:01.289" v="16700" actId="20577"/>
      <pc:docMkLst>
        <pc:docMk/>
      </pc:docMkLst>
      <pc:sldChg chg="addSp delSp modSp mod">
        <pc:chgData name="nicolas breault" userId="eda6150e9079e83a" providerId="LiveId" clId="{588CA2DF-82F4-4B58-A881-8D33F2D1250D}" dt="2024-06-06T23:22:31.891" v="15658" actId="1038"/>
        <pc:sldMkLst>
          <pc:docMk/>
          <pc:sldMk cId="118253661" sldId="389"/>
        </pc:sldMkLst>
        <pc:spChg chg="mod">
          <ac:chgData name="nicolas breault" userId="eda6150e9079e83a" providerId="LiveId" clId="{588CA2DF-82F4-4B58-A881-8D33F2D1250D}" dt="2024-06-06T23:21:24.780" v="15614"/>
          <ac:spMkLst>
            <pc:docMk/>
            <pc:sldMk cId="118253661" sldId="389"/>
            <ac:spMk id="3" creationId="{00000000-0000-0000-0000-000000000000}"/>
          </ac:spMkLst>
        </pc:spChg>
        <pc:picChg chg="add mod">
          <ac:chgData name="nicolas breault" userId="eda6150e9079e83a" providerId="LiveId" clId="{588CA2DF-82F4-4B58-A881-8D33F2D1250D}" dt="2024-06-06T23:22:31.891" v="15658" actId="1038"/>
          <ac:picMkLst>
            <pc:docMk/>
            <pc:sldMk cId="118253661" sldId="389"/>
            <ac:picMk id="7" creationId="{B29FA866-09C5-E674-5EAE-434C71A6DFAF}"/>
          </ac:picMkLst>
        </pc:picChg>
        <pc:picChg chg="del mod">
          <ac:chgData name="nicolas breault" userId="eda6150e9079e83a" providerId="LiveId" clId="{588CA2DF-82F4-4B58-A881-8D33F2D1250D}" dt="2024-06-06T23:22:25.193" v="15620" actId="478"/>
          <ac:picMkLst>
            <pc:docMk/>
            <pc:sldMk cId="118253661" sldId="389"/>
            <ac:picMk id="9" creationId="{AA6C8D48-FD77-6F43-B0B0-B30BC325BB52}"/>
          </ac:picMkLst>
        </pc:picChg>
      </pc:sldChg>
      <pc:sldChg chg="del">
        <pc:chgData name="nicolas breault" userId="eda6150e9079e83a" providerId="LiveId" clId="{588CA2DF-82F4-4B58-A881-8D33F2D1250D}" dt="2024-05-27T17:59:41.344" v="1099" actId="2696"/>
        <pc:sldMkLst>
          <pc:docMk/>
          <pc:sldMk cId="60061432" sldId="660"/>
        </pc:sldMkLst>
      </pc:sldChg>
      <pc:sldChg chg="addSp delSp modSp mod modTransition modAnim">
        <pc:chgData name="nicolas breault" userId="eda6150e9079e83a" providerId="LiveId" clId="{588CA2DF-82F4-4B58-A881-8D33F2D1250D}" dt="2024-06-06T23:23:04.494" v="15669" actId="14100"/>
        <pc:sldMkLst>
          <pc:docMk/>
          <pc:sldMk cId="3096284160" sldId="681"/>
        </pc:sldMkLst>
        <pc:spChg chg="add del mod">
          <ac:chgData name="nicolas breault" userId="eda6150e9079e83a" providerId="LiveId" clId="{588CA2DF-82F4-4B58-A881-8D33F2D1250D}" dt="2024-05-27T17:11:33.899" v="51" actId="478"/>
          <ac:spMkLst>
            <pc:docMk/>
            <pc:sldMk cId="3096284160" sldId="681"/>
            <ac:spMk id="7" creationId="{C4489A03-A3D7-6D9F-5E69-03E51BDB0A2A}"/>
          </ac:spMkLst>
        </pc:spChg>
        <pc:spChg chg="del mod">
          <ac:chgData name="nicolas breault" userId="eda6150e9079e83a" providerId="LiveId" clId="{588CA2DF-82F4-4B58-A881-8D33F2D1250D}" dt="2024-05-27T17:11:29.442" v="50" actId="478"/>
          <ac:spMkLst>
            <pc:docMk/>
            <pc:sldMk cId="3096284160" sldId="681"/>
            <ac:spMk id="8" creationId="{CF4220A7-0E99-894B-AF7D-8E346048963D}"/>
          </ac:spMkLst>
        </pc:spChg>
        <pc:spChg chg="add mod">
          <ac:chgData name="nicolas breault" userId="eda6150e9079e83a" providerId="LiveId" clId="{588CA2DF-82F4-4B58-A881-8D33F2D1250D}" dt="2024-06-04T17:28:49.349" v="12370" actId="1076"/>
          <ac:spMkLst>
            <pc:docMk/>
            <pc:sldMk cId="3096284160" sldId="681"/>
            <ac:spMk id="14" creationId="{D6E08EED-464C-AE58-7986-8EF45547E136}"/>
          </ac:spMkLst>
        </pc:spChg>
        <pc:spChg chg="add del">
          <ac:chgData name="nicolas breault" userId="eda6150e9079e83a" providerId="LiveId" clId="{588CA2DF-82F4-4B58-A881-8D33F2D1250D}" dt="2024-06-04T17:30:17.201" v="12386" actId="478"/>
          <ac:spMkLst>
            <pc:docMk/>
            <pc:sldMk cId="3096284160" sldId="681"/>
            <ac:spMk id="15" creationId="{0FB7C0D9-B0A9-ED74-6B0E-B52E4612A5FA}"/>
          </ac:spMkLst>
        </pc:spChg>
        <pc:spChg chg="add del">
          <ac:chgData name="nicolas breault" userId="eda6150e9079e83a" providerId="LiveId" clId="{588CA2DF-82F4-4B58-A881-8D33F2D1250D}" dt="2024-06-04T17:30:28.169" v="12388" actId="478"/>
          <ac:spMkLst>
            <pc:docMk/>
            <pc:sldMk cId="3096284160" sldId="681"/>
            <ac:spMk id="16" creationId="{9FDE2461-E731-1490-C8FA-DBF47CA7BDE3}"/>
          </ac:spMkLst>
        </pc:spChg>
        <pc:spChg chg="add del mod">
          <ac:chgData name="nicolas breault" userId="eda6150e9079e83a" providerId="LiveId" clId="{588CA2DF-82F4-4B58-A881-8D33F2D1250D}" dt="2024-06-04T17:30:44.867" v="12391" actId="478"/>
          <ac:spMkLst>
            <pc:docMk/>
            <pc:sldMk cId="3096284160" sldId="681"/>
            <ac:spMk id="17" creationId="{62C12366-66CA-2378-4C09-C72D30F51BE4}"/>
          </ac:spMkLst>
        </pc:spChg>
        <pc:spChg chg="add mod">
          <ac:chgData name="nicolas breault" userId="eda6150e9079e83a" providerId="LiveId" clId="{588CA2DF-82F4-4B58-A881-8D33F2D1250D}" dt="2024-06-04T17:28:54.699" v="12371" actId="1076"/>
          <ac:spMkLst>
            <pc:docMk/>
            <pc:sldMk cId="3096284160" sldId="681"/>
            <ac:spMk id="18" creationId="{9ADFCD5E-545D-8CDE-996F-256DBABD6A03}"/>
          </ac:spMkLst>
        </pc:spChg>
        <pc:spChg chg="add mod">
          <ac:chgData name="nicolas breault" userId="eda6150e9079e83a" providerId="LiveId" clId="{588CA2DF-82F4-4B58-A881-8D33F2D1250D}" dt="2024-06-04T17:28:23.553" v="12360" actId="1076"/>
          <ac:spMkLst>
            <pc:docMk/>
            <pc:sldMk cId="3096284160" sldId="681"/>
            <ac:spMk id="19" creationId="{78054E0B-074E-86B3-890F-5BEBC58435D7}"/>
          </ac:spMkLst>
        </pc:spChg>
        <pc:spChg chg="add del mod">
          <ac:chgData name="nicolas breault" userId="eda6150e9079e83a" providerId="LiveId" clId="{588CA2DF-82F4-4B58-A881-8D33F2D1250D}" dt="2024-06-04T17:32:27.636" v="12411" actId="478"/>
          <ac:spMkLst>
            <pc:docMk/>
            <pc:sldMk cId="3096284160" sldId="681"/>
            <ac:spMk id="20" creationId="{8135DB7C-76C4-1BB6-9120-BCF01A1BC0D1}"/>
          </ac:spMkLst>
        </pc:spChg>
        <pc:spChg chg="add mod">
          <ac:chgData name="nicolas breault" userId="eda6150e9079e83a" providerId="LiveId" clId="{588CA2DF-82F4-4B58-A881-8D33F2D1250D}" dt="2024-06-04T17:28:28.543" v="12361" actId="1076"/>
          <ac:spMkLst>
            <pc:docMk/>
            <pc:sldMk cId="3096284160" sldId="681"/>
            <ac:spMk id="24" creationId="{559B70E1-BEAF-64A2-3F34-F33D6FE8F505}"/>
          </ac:spMkLst>
        </pc:spChg>
        <pc:spChg chg="add mod">
          <ac:chgData name="nicolas breault" userId="eda6150e9079e83a" providerId="LiveId" clId="{588CA2DF-82F4-4B58-A881-8D33F2D1250D}" dt="2024-06-04T17:28:13.856" v="12357" actId="1076"/>
          <ac:spMkLst>
            <pc:docMk/>
            <pc:sldMk cId="3096284160" sldId="681"/>
            <ac:spMk id="25" creationId="{BC370A79-7E01-7A52-8D6D-E1ED1C8173FA}"/>
          </ac:spMkLst>
        </pc:spChg>
        <pc:spChg chg="add mod">
          <ac:chgData name="nicolas breault" userId="eda6150e9079e83a" providerId="LiveId" clId="{588CA2DF-82F4-4B58-A881-8D33F2D1250D}" dt="2024-06-06T23:23:04.494" v="15669" actId="14100"/>
          <ac:spMkLst>
            <pc:docMk/>
            <pc:sldMk cId="3096284160" sldId="681"/>
            <ac:spMk id="26" creationId="{A2C39922-D07D-67BC-B314-B2BCF18D0099}"/>
          </ac:spMkLst>
        </pc:spChg>
        <pc:spChg chg="add mod">
          <ac:chgData name="nicolas breault" userId="eda6150e9079e83a" providerId="LiveId" clId="{588CA2DF-82F4-4B58-A881-8D33F2D1250D}" dt="2024-06-04T18:08:31.999" v="12786" actId="1076"/>
          <ac:spMkLst>
            <pc:docMk/>
            <pc:sldMk cId="3096284160" sldId="681"/>
            <ac:spMk id="27" creationId="{7183BFA8-ABCF-1CFB-99C2-1E745BE9EEBC}"/>
          </ac:spMkLst>
        </pc:spChg>
        <pc:spChg chg="add mod">
          <ac:chgData name="nicolas breault" userId="eda6150e9079e83a" providerId="LiveId" clId="{588CA2DF-82F4-4B58-A881-8D33F2D1250D}" dt="2024-06-04T17:36:34.401" v="12454" actId="1076"/>
          <ac:spMkLst>
            <pc:docMk/>
            <pc:sldMk cId="3096284160" sldId="681"/>
            <ac:spMk id="28" creationId="{8124753D-D215-A2CC-50DE-904A5F46206F}"/>
          </ac:spMkLst>
        </pc:spChg>
        <pc:spChg chg="mod">
          <ac:chgData name="nicolas breault" userId="eda6150e9079e83a" providerId="LiveId" clId="{588CA2DF-82F4-4B58-A881-8D33F2D1250D}" dt="2024-05-27T21:09:38.111" v="3325" actId="20577"/>
          <ac:spMkLst>
            <pc:docMk/>
            <pc:sldMk cId="3096284160" sldId="681"/>
            <ac:spMk id="29" creationId="{00000000-0000-0000-0000-000000000000}"/>
          </ac:spMkLst>
        </pc:spChg>
        <pc:spChg chg="add mod">
          <ac:chgData name="nicolas breault" userId="eda6150e9079e83a" providerId="LiveId" clId="{588CA2DF-82F4-4B58-A881-8D33F2D1250D}" dt="2024-06-04T17:35:26.614" v="12444" actId="1076"/>
          <ac:spMkLst>
            <pc:docMk/>
            <pc:sldMk cId="3096284160" sldId="681"/>
            <ac:spMk id="30" creationId="{88349A24-D428-1C5F-EBD9-DA3A448C6B48}"/>
          </ac:spMkLst>
        </pc:spChg>
        <pc:spChg chg="add del">
          <ac:chgData name="nicolas breault" userId="eda6150e9079e83a" providerId="LiveId" clId="{588CA2DF-82F4-4B58-A881-8D33F2D1250D}" dt="2024-06-04T17:32:36.337" v="12413" actId="478"/>
          <ac:spMkLst>
            <pc:docMk/>
            <pc:sldMk cId="3096284160" sldId="681"/>
            <ac:spMk id="31" creationId="{F9E18544-D9EF-C543-FD07-A32363237CA0}"/>
          </ac:spMkLst>
        </pc:spChg>
        <pc:spChg chg="add mod">
          <ac:chgData name="nicolas breault" userId="eda6150e9079e83a" providerId="LiveId" clId="{588CA2DF-82F4-4B58-A881-8D33F2D1250D}" dt="2024-06-04T17:29:38.440" v="12382" actId="688"/>
          <ac:spMkLst>
            <pc:docMk/>
            <pc:sldMk cId="3096284160" sldId="681"/>
            <ac:spMk id="33" creationId="{7F0530DD-A431-830F-D6B4-1694D07B8BD1}"/>
          </ac:spMkLst>
        </pc:spChg>
        <pc:spChg chg="add del">
          <ac:chgData name="nicolas breault" userId="eda6150e9079e83a" providerId="LiveId" clId="{588CA2DF-82F4-4B58-A881-8D33F2D1250D}" dt="2024-06-04T17:32:48.074" v="12415" actId="478"/>
          <ac:spMkLst>
            <pc:docMk/>
            <pc:sldMk cId="3096284160" sldId="681"/>
            <ac:spMk id="34" creationId="{9482EB3F-B6CF-6D91-4E34-D0D1C790F023}"/>
          </ac:spMkLst>
        </pc:spChg>
        <pc:spChg chg="add del mod">
          <ac:chgData name="nicolas breault" userId="eda6150e9079e83a" providerId="LiveId" clId="{588CA2DF-82F4-4B58-A881-8D33F2D1250D}" dt="2024-06-04T17:33:11.345" v="12418" actId="478"/>
          <ac:spMkLst>
            <pc:docMk/>
            <pc:sldMk cId="3096284160" sldId="681"/>
            <ac:spMk id="35" creationId="{88C46BFD-01C2-4444-93AF-C71330331383}"/>
          </ac:spMkLst>
        </pc:spChg>
        <pc:spChg chg="add del mod">
          <ac:chgData name="nicolas breault" userId="eda6150e9079e83a" providerId="LiveId" clId="{588CA2DF-82F4-4B58-A881-8D33F2D1250D}" dt="2024-06-04T17:33:38.571" v="12421" actId="478"/>
          <ac:spMkLst>
            <pc:docMk/>
            <pc:sldMk cId="3096284160" sldId="681"/>
            <ac:spMk id="36" creationId="{4C661FA6-A2ED-7199-7172-6D967C356E0F}"/>
          </ac:spMkLst>
        </pc:spChg>
        <pc:spChg chg="add del">
          <ac:chgData name="nicolas breault" userId="eda6150e9079e83a" providerId="LiveId" clId="{588CA2DF-82F4-4B58-A881-8D33F2D1250D}" dt="2024-06-04T17:33:43.116" v="12423" actId="478"/>
          <ac:spMkLst>
            <pc:docMk/>
            <pc:sldMk cId="3096284160" sldId="681"/>
            <ac:spMk id="37" creationId="{4E5BD6AB-412E-FD89-6BA6-6E25130C093A}"/>
          </ac:spMkLst>
        </pc:spChg>
        <pc:spChg chg="add del mod">
          <ac:chgData name="nicolas breault" userId="eda6150e9079e83a" providerId="LiveId" clId="{588CA2DF-82F4-4B58-A881-8D33F2D1250D}" dt="2024-06-04T17:33:57.910" v="12429" actId="478"/>
          <ac:spMkLst>
            <pc:docMk/>
            <pc:sldMk cId="3096284160" sldId="681"/>
            <ac:spMk id="38" creationId="{7E5F01D9-F7F6-B4EB-5BED-3EE18C0AC7AD}"/>
          </ac:spMkLst>
        </pc:spChg>
        <pc:spChg chg="add del mod">
          <ac:chgData name="nicolas breault" userId="eda6150e9079e83a" providerId="LiveId" clId="{588CA2DF-82F4-4B58-A881-8D33F2D1250D}" dt="2024-05-27T18:38:31.077" v="1337" actId="478"/>
          <ac:spMkLst>
            <pc:docMk/>
            <pc:sldMk cId="3096284160" sldId="681"/>
            <ac:spMk id="41" creationId="{7EFDE2F9-47F7-1A0B-FFB1-C33E0839E83D}"/>
          </ac:spMkLst>
        </pc:spChg>
        <pc:spChg chg="add del">
          <ac:chgData name="nicolas breault" userId="eda6150e9079e83a" providerId="LiveId" clId="{588CA2DF-82F4-4B58-A881-8D33F2D1250D}" dt="2024-06-04T17:34:26.728" v="12434" actId="478"/>
          <ac:spMkLst>
            <pc:docMk/>
            <pc:sldMk cId="3096284160" sldId="681"/>
            <ac:spMk id="42" creationId="{95AEE28F-E175-158E-71E3-5AA938EEE1C0}"/>
          </ac:spMkLst>
        </pc:spChg>
        <pc:spChg chg="add del mod">
          <ac:chgData name="nicolas breault" userId="eda6150e9079e83a" providerId="LiveId" clId="{588CA2DF-82F4-4B58-A881-8D33F2D1250D}" dt="2024-06-04T17:34:40.747" v="12437" actId="478"/>
          <ac:spMkLst>
            <pc:docMk/>
            <pc:sldMk cId="3096284160" sldId="681"/>
            <ac:spMk id="43" creationId="{AE5EC086-7C37-B7B6-7B50-7FA40FAF5914}"/>
          </ac:spMkLst>
        </pc:spChg>
        <pc:spChg chg="add del mod">
          <ac:chgData name="nicolas breault" userId="eda6150e9079e83a" providerId="LiveId" clId="{588CA2DF-82F4-4B58-A881-8D33F2D1250D}" dt="2024-06-04T17:35:58.648" v="12448" actId="478"/>
          <ac:spMkLst>
            <pc:docMk/>
            <pc:sldMk cId="3096284160" sldId="681"/>
            <ac:spMk id="44" creationId="{59041AD5-E50F-C20B-B5FD-D203DD51AE0E}"/>
          </ac:spMkLst>
        </pc:spChg>
        <pc:spChg chg="add mod">
          <ac:chgData name="nicolas breault" userId="eda6150e9079e83a" providerId="LiveId" clId="{588CA2DF-82F4-4B58-A881-8D33F2D1250D}" dt="2024-06-04T17:37:10.141" v="12461" actId="208"/>
          <ac:spMkLst>
            <pc:docMk/>
            <pc:sldMk cId="3096284160" sldId="681"/>
            <ac:spMk id="45" creationId="{B21580AF-1CC9-BA8E-A56C-C2F80BCDBF83}"/>
          </ac:spMkLst>
        </pc:spChg>
        <pc:spChg chg="add mod">
          <ac:chgData name="nicolas breault" userId="eda6150e9079e83a" providerId="LiveId" clId="{588CA2DF-82F4-4B58-A881-8D33F2D1250D}" dt="2024-06-04T17:38:59.737" v="12506" actId="14100"/>
          <ac:spMkLst>
            <pc:docMk/>
            <pc:sldMk cId="3096284160" sldId="681"/>
            <ac:spMk id="48" creationId="{DCC7C76C-6499-44B8-D079-018FE3985107}"/>
          </ac:spMkLst>
        </pc:spChg>
        <pc:spChg chg="add del mod">
          <ac:chgData name="nicolas breault" userId="eda6150e9079e83a" providerId="LiveId" clId="{588CA2DF-82F4-4B58-A881-8D33F2D1250D}" dt="2024-06-04T17:39:03.469" v="12507" actId="478"/>
          <ac:spMkLst>
            <pc:docMk/>
            <pc:sldMk cId="3096284160" sldId="681"/>
            <ac:spMk id="49" creationId="{CF310D30-C797-3E6C-89E0-6AE81502D9CB}"/>
          </ac:spMkLst>
        </pc:spChg>
        <pc:spChg chg="add del mod">
          <ac:chgData name="nicolas breault" userId="eda6150e9079e83a" providerId="LiveId" clId="{588CA2DF-82F4-4B58-A881-8D33F2D1250D}" dt="2024-06-04T17:39:05.596" v="12508" actId="478"/>
          <ac:spMkLst>
            <pc:docMk/>
            <pc:sldMk cId="3096284160" sldId="681"/>
            <ac:spMk id="50" creationId="{A3E97C0F-A5F3-7C35-ED86-8786506E74FB}"/>
          </ac:spMkLst>
        </pc:spChg>
        <pc:spChg chg="add mod">
          <ac:chgData name="nicolas breault" userId="eda6150e9079e83a" providerId="LiveId" clId="{588CA2DF-82F4-4B58-A881-8D33F2D1250D}" dt="2024-06-04T17:39:09.329" v="12510" actId="1076"/>
          <ac:spMkLst>
            <pc:docMk/>
            <pc:sldMk cId="3096284160" sldId="681"/>
            <ac:spMk id="51" creationId="{53CA6C86-A228-F957-BBE3-E9948734FBEC}"/>
          </ac:spMkLst>
        </pc:spChg>
        <pc:spChg chg="add mod">
          <ac:chgData name="nicolas breault" userId="eda6150e9079e83a" providerId="LiveId" clId="{588CA2DF-82F4-4B58-A881-8D33F2D1250D}" dt="2024-06-04T17:39:25.030" v="12516" actId="688"/>
          <ac:spMkLst>
            <pc:docMk/>
            <pc:sldMk cId="3096284160" sldId="681"/>
            <ac:spMk id="53" creationId="{7F49164D-7B48-034F-F7E0-C137006463D0}"/>
          </ac:spMkLst>
        </pc:spChg>
        <pc:spChg chg="add mod">
          <ac:chgData name="nicolas breault" userId="eda6150e9079e83a" providerId="LiveId" clId="{588CA2DF-82F4-4B58-A881-8D33F2D1250D}" dt="2024-06-04T17:39:59.068" v="12518" actId="571"/>
          <ac:spMkLst>
            <pc:docMk/>
            <pc:sldMk cId="3096284160" sldId="681"/>
            <ac:spMk id="55" creationId="{AF671DF6-FAEF-03D6-4F40-7E254DBE6377}"/>
          </ac:spMkLst>
        </pc:spChg>
        <pc:spChg chg="add mod">
          <ac:chgData name="nicolas breault" userId="eda6150e9079e83a" providerId="LiveId" clId="{588CA2DF-82F4-4B58-A881-8D33F2D1250D}" dt="2024-06-04T17:41:54.201" v="12534" actId="1076"/>
          <ac:spMkLst>
            <pc:docMk/>
            <pc:sldMk cId="3096284160" sldId="681"/>
            <ac:spMk id="57" creationId="{EDC9719C-2441-CFE2-4D9B-B0D6DAD36827}"/>
          </ac:spMkLst>
        </pc:spChg>
        <pc:spChg chg="add mod">
          <ac:chgData name="nicolas breault" userId="eda6150e9079e83a" providerId="LiveId" clId="{588CA2DF-82F4-4B58-A881-8D33F2D1250D}" dt="2024-06-04T17:41:35.663" v="12528" actId="1076"/>
          <ac:spMkLst>
            <pc:docMk/>
            <pc:sldMk cId="3096284160" sldId="681"/>
            <ac:spMk id="58" creationId="{A37EB053-B1EB-0B09-0A48-6F06E2DE0D54}"/>
          </ac:spMkLst>
        </pc:spChg>
        <pc:spChg chg="add mod">
          <ac:chgData name="nicolas breault" userId="eda6150e9079e83a" providerId="LiveId" clId="{588CA2DF-82F4-4B58-A881-8D33F2D1250D}" dt="2024-06-04T17:42:09.467" v="12539" actId="1076"/>
          <ac:spMkLst>
            <pc:docMk/>
            <pc:sldMk cId="3096284160" sldId="681"/>
            <ac:spMk id="59" creationId="{80144FA5-76F7-B906-6758-5C57100CE019}"/>
          </ac:spMkLst>
        </pc:spChg>
        <pc:spChg chg="add mod">
          <ac:chgData name="nicolas breault" userId="eda6150e9079e83a" providerId="LiveId" clId="{588CA2DF-82F4-4B58-A881-8D33F2D1250D}" dt="2024-06-04T17:39:59.068" v="12518" actId="571"/>
          <ac:spMkLst>
            <pc:docMk/>
            <pc:sldMk cId="3096284160" sldId="681"/>
            <ac:spMk id="60" creationId="{9B0FB713-8190-5292-5674-C7F8AC7BFE0A}"/>
          </ac:spMkLst>
        </pc:spChg>
        <pc:spChg chg="add mod">
          <ac:chgData name="nicolas breault" userId="eda6150e9079e83a" providerId="LiveId" clId="{588CA2DF-82F4-4B58-A881-8D33F2D1250D}" dt="2024-06-04T17:39:59.068" v="12518" actId="571"/>
          <ac:spMkLst>
            <pc:docMk/>
            <pc:sldMk cId="3096284160" sldId="681"/>
            <ac:spMk id="61" creationId="{B89E1CF4-5AD3-161B-A03A-58F1AE2B3AB8}"/>
          </ac:spMkLst>
        </pc:spChg>
        <pc:spChg chg="add mod">
          <ac:chgData name="nicolas breault" userId="eda6150e9079e83a" providerId="LiveId" clId="{588CA2DF-82F4-4B58-A881-8D33F2D1250D}" dt="2024-06-04T18:11:24.585" v="12869" actId="1076"/>
          <ac:spMkLst>
            <pc:docMk/>
            <pc:sldMk cId="3096284160" sldId="681"/>
            <ac:spMk id="67" creationId="{61322613-34C3-5492-F027-15393C2BB960}"/>
          </ac:spMkLst>
        </pc:spChg>
        <pc:spChg chg="add mod">
          <ac:chgData name="nicolas breault" userId="eda6150e9079e83a" providerId="LiveId" clId="{588CA2DF-82F4-4B58-A881-8D33F2D1250D}" dt="2024-05-27T18:59:13.359" v="1756"/>
          <ac:spMkLst>
            <pc:docMk/>
            <pc:sldMk cId="3096284160" sldId="681"/>
            <ac:spMk id="71" creationId="{040FE74F-DBA0-8A40-0245-CFEB6881A4AF}"/>
          </ac:spMkLst>
        </pc:spChg>
        <pc:spChg chg="add mod">
          <ac:chgData name="nicolas breault" userId="eda6150e9079e83a" providerId="LiveId" clId="{588CA2DF-82F4-4B58-A881-8D33F2D1250D}" dt="2024-06-04T17:29:45.833" v="12383" actId="1076"/>
          <ac:spMkLst>
            <pc:docMk/>
            <pc:sldMk cId="3096284160" sldId="681"/>
            <ac:spMk id="76" creationId="{417475E7-848B-0DC6-80BA-AF0C739B324A}"/>
          </ac:spMkLst>
        </pc:spChg>
        <pc:spChg chg="add mod">
          <ac:chgData name="nicolas breault" userId="eda6150e9079e83a" providerId="LiveId" clId="{588CA2DF-82F4-4B58-A881-8D33F2D1250D}" dt="2024-06-04T17:28:08.830" v="12356" actId="1076"/>
          <ac:spMkLst>
            <pc:docMk/>
            <pc:sldMk cId="3096284160" sldId="681"/>
            <ac:spMk id="77" creationId="{681FA0E2-CCA0-F5D3-C43C-C39ECE9B16AD}"/>
          </ac:spMkLst>
        </pc:spChg>
        <pc:picChg chg="add del mod">
          <ac:chgData name="nicolas breault" userId="eda6150e9079e83a" providerId="LiveId" clId="{588CA2DF-82F4-4B58-A881-8D33F2D1250D}" dt="2024-06-04T17:26:18.910" v="12328" actId="478"/>
          <ac:picMkLst>
            <pc:docMk/>
            <pc:sldMk cId="3096284160" sldId="681"/>
            <ac:picMk id="3" creationId="{D58E6BA0-0726-B91B-D6EC-F0833E8423E5}"/>
          </ac:picMkLst>
        </pc:picChg>
        <pc:picChg chg="add del mod ord">
          <ac:chgData name="nicolas breault" userId="eda6150e9079e83a" providerId="LiveId" clId="{588CA2DF-82F4-4B58-A881-8D33F2D1250D}" dt="2024-06-04T17:26:58.806" v="12332" actId="478"/>
          <ac:picMkLst>
            <pc:docMk/>
            <pc:sldMk cId="3096284160" sldId="681"/>
            <ac:picMk id="6" creationId="{5113673A-23CD-00E9-C832-A0E608DA928E}"/>
          </ac:picMkLst>
        </pc:picChg>
        <pc:picChg chg="add mod ord">
          <ac:chgData name="nicolas breault" userId="eda6150e9079e83a" providerId="LiveId" clId="{588CA2DF-82F4-4B58-A881-8D33F2D1250D}" dt="2024-06-04T17:29:20.581" v="12376" actId="1076"/>
          <ac:picMkLst>
            <pc:docMk/>
            <pc:sldMk cId="3096284160" sldId="681"/>
            <ac:picMk id="8" creationId="{AE46C071-A065-1D76-B7AE-4614244C895B}"/>
          </ac:picMkLst>
        </pc:picChg>
        <pc:picChg chg="add mod">
          <ac:chgData name="nicolas breault" userId="eda6150e9079e83a" providerId="LiveId" clId="{588CA2DF-82F4-4B58-A881-8D33F2D1250D}" dt="2024-06-04T17:39:59.068" v="12518" actId="571"/>
          <ac:picMkLst>
            <pc:docMk/>
            <pc:sldMk cId="3096284160" sldId="681"/>
            <ac:picMk id="54" creationId="{A9F700E9-6D6C-0F5C-94C4-8A0A31400B24}"/>
          </ac:picMkLst>
        </pc:picChg>
        <pc:cxnChg chg="add mod">
          <ac:chgData name="nicolas breault" userId="eda6150e9079e83a" providerId="LiveId" clId="{588CA2DF-82F4-4B58-A881-8D33F2D1250D}" dt="2024-06-04T17:29:05.887" v="12372" actId="1076"/>
          <ac:cxnSpMkLst>
            <pc:docMk/>
            <pc:sldMk cId="3096284160" sldId="681"/>
            <ac:cxnSpMk id="10" creationId="{8C080ACF-81C3-7784-A96F-ACC31CAED235}"/>
          </ac:cxnSpMkLst>
        </pc:cxnChg>
        <pc:cxnChg chg="add mod">
          <ac:chgData name="nicolas breault" userId="eda6150e9079e83a" providerId="LiveId" clId="{588CA2DF-82F4-4B58-A881-8D33F2D1250D}" dt="2024-06-04T17:28:49.349" v="12370" actId="1076"/>
          <ac:cxnSpMkLst>
            <pc:docMk/>
            <pc:sldMk cId="3096284160" sldId="681"/>
            <ac:cxnSpMk id="13" creationId="{B480F3D3-3E36-E98D-E219-560329B6BBE4}"/>
          </ac:cxnSpMkLst>
        </pc:cxnChg>
        <pc:cxnChg chg="add del mod">
          <ac:chgData name="nicolas breault" userId="eda6150e9079e83a" providerId="LiveId" clId="{588CA2DF-82F4-4B58-A881-8D33F2D1250D}" dt="2024-05-27T17:15:25.130" v="116" actId="478"/>
          <ac:cxnSpMkLst>
            <pc:docMk/>
            <pc:sldMk cId="3096284160" sldId="681"/>
            <ac:cxnSpMk id="15" creationId="{7FA52E9A-2F65-D9E6-9D93-A792A48985F1}"/>
          </ac:cxnSpMkLst>
        </pc:cxnChg>
        <pc:cxnChg chg="add del mod">
          <ac:chgData name="nicolas breault" userId="eda6150e9079e83a" providerId="LiveId" clId="{588CA2DF-82F4-4B58-A881-8D33F2D1250D}" dt="2024-05-27T17:15:25.877" v="117" actId="478"/>
          <ac:cxnSpMkLst>
            <pc:docMk/>
            <pc:sldMk cId="3096284160" sldId="681"/>
            <ac:cxnSpMk id="16" creationId="{A11A4733-0813-FFF1-9B80-079A25609283}"/>
          </ac:cxnSpMkLst>
        </pc:cxnChg>
        <pc:cxnChg chg="add del mod">
          <ac:chgData name="nicolas breault" userId="eda6150e9079e83a" providerId="LiveId" clId="{588CA2DF-82F4-4B58-A881-8D33F2D1250D}" dt="2024-05-27T17:15:27.271" v="118" actId="478"/>
          <ac:cxnSpMkLst>
            <pc:docMk/>
            <pc:sldMk cId="3096284160" sldId="681"/>
            <ac:cxnSpMk id="17" creationId="{3406A78E-267E-3E58-722B-2F496C98BF40}"/>
          </ac:cxnSpMkLst>
        </pc:cxnChg>
        <pc:cxnChg chg="add mod">
          <ac:chgData name="nicolas breault" userId="eda6150e9079e83a" providerId="LiveId" clId="{588CA2DF-82F4-4B58-A881-8D33F2D1250D}" dt="2024-06-04T17:28:23.553" v="12360" actId="1076"/>
          <ac:cxnSpMkLst>
            <pc:docMk/>
            <pc:sldMk cId="3096284160" sldId="681"/>
            <ac:cxnSpMk id="21" creationId="{E2A6CE39-3F7E-6D99-9B2F-AE3A9D9F8110}"/>
          </ac:cxnSpMkLst>
        </pc:cxnChg>
        <pc:cxnChg chg="add mod">
          <ac:chgData name="nicolas breault" userId="eda6150e9079e83a" providerId="LiveId" clId="{588CA2DF-82F4-4B58-A881-8D33F2D1250D}" dt="2024-06-04T17:28:28.543" v="12361" actId="1076"/>
          <ac:cxnSpMkLst>
            <pc:docMk/>
            <pc:sldMk cId="3096284160" sldId="681"/>
            <ac:cxnSpMk id="22" creationId="{FFF7BEE0-C16A-A5E0-F6AC-A2B6B3F4F6F5}"/>
          </ac:cxnSpMkLst>
        </pc:cxnChg>
        <pc:cxnChg chg="add mod">
          <ac:chgData name="nicolas breault" userId="eda6150e9079e83a" providerId="LiveId" clId="{588CA2DF-82F4-4B58-A881-8D33F2D1250D}" dt="2024-06-04T17:28:16.554" v="12358" actId="1076"/>
          <ac:cxnSpMkLst>
            <pc:docMk/>
            <pc:sldMk cId="3096284160" sldId="681"/>
            <ac:cxnSpMk id="23" creationId="{8B634ECE-C79B-A987-4746-4520B6BA524E}"/>
          </ac:cxnSpMkLst>
        </pc:cxnChg>
        <pc:cxnChg chg="add mod">
          <ac:chgData name="nicolas breault" userId="eda6150e9079e83a" providerId="LiveId" clId="{588CA2DF-82F4-4B58-A881-8D33F2D1250D}" dt="2024-06-04T17:29:33.841" v="12381" actId="1076"/>
          <ac:cxnSpMkLst>
            <pc:docMk/>
            <pc:sldMk cId="3096284160" sldId="681"/>
            <ac:cxnSpMk id="32" creationId="{4D3E101E-B654-A4CD-9D85-4F1C015A2A7F}"/>
          </ac:cxnSpMkLst>
        </pc:cxnChg>
        <pc:cxnChg chg="add del">
          <ac:chgData name="nicolas breault" userId="eda6150e9079e83a" providerId="LiveId" clId="{588CA2DF-82F4-4B58-A881-8D33F2D1250D}" dt="2024-05-27T18:32:45.185" v="1228" actId="478"/>
          <ac:cxnSpMkLst>
            <pc:docMk/>
            <pc:sldMk cId="3096284160" sldId="681"/>
            <ac:cxnSpMk id="37" creationId="{4DE6E000-37D2-83D5-3A9F-6F9B5C40561B}"/>
          </ac:cxnSpMkLst>
        </pc:cxnChg>
        <pc:cxnChg chg="add del mod">
          <ac:chgData name="nicolas breault" userId="eda6150e9079e83a" providerId="LiveId" clId="{588CA2DF-82F4-4B58-A881-8D33F2D1250D}" dt="2024-06-04T17:34:08.462" v="12432" actId="478"/>
          <ac:cxnSpMkLst>
            <pc:docMk/>
            <pc:sldMk cId="3096284160" sldId="681"/>
            <ac:cxnSpMk id="40" creationId="{17D7B44D-A553-B80E-97F2-3C1A6DD93BDF}"/>
          </ac:cxnSpMkLst>
        </pc:cxnChg>
        <pc:cxnChg chg="add del mod">
          <ac:chgData name="nicolas breault" userId="eda6150e9079e83a" providerId="LiveId" clId="{588CA2DF-82F4-4B58-A881-8D33F2D1250D}" dt="2024-05-27T18:38:29.863" v="1336" actId="478"/>
          <ac:cxnSpMkLst>
            <pc:docMk/>
            <pc:sldMk cId="3096284160" sldId="681"/>
            <ac:cxnSpMk id="40" creationId="{85DFE4CF-69CC-595E-B174-30DA881A7D55}"/>
          </ac:cxnSpMkLst>
        </pc:cxnChg>
        <pc:cxnChg chg="add del">
          <ac:chgData name="nicolas breault" userId="eda6150e9079e83a" providerId="LiveId" clId="{588CA2DF-82F4-4B58-A881-8D33F2D1250D}" dt="2024-05-27T18:37:57.339" v="1335" actId="478"/>
          <ac:cxnSpMkLst>
            <pc:docMk/>
            <pc:sldMk cId="3096284160" sldId="681"/>
            <ac:cxnSpMk id="44" creationId="{EC42510E-D05F-EE53-F58D-EBE88FA4BBAC}"/>
          </ac:cxnSpMkLst>
        </pc:cxnChg>
        <pc:cxnChg chg="add del mod">
          <ac:chgData name="nicolas breault" userId="eda6150e9079e83a" providerId="LiveId" clId="{588CA2DF-82F4-4B58-A881-8D33F2D1250D}" dt="2024-06-04T17:41:35.663" v="12528" actId="1076"/>
          <ac:cxnSpMkLst>
            <pc:docMk/>
            <pc:sldMk cId="3096284160" sldId="681"/>
            <ac:cxnSpMk id="46" creationId="{C3282985-9541-6B8E-AC35-16841D0F5830}"/>
          </ac:cxnSpMkLst>
        </pc:cxnChg>
        <pc:cxnChg chg="add mod">
          <ac:chgData name="nicolas breault" userId="eda6150e9079e83a" providerId="LiveId" clId="{588CA2DF-82F4-4B58-A881-8D33F2D1250D}" dt="2024-06-04T17:41:51.302" v="12533" actId="14100"/>
          <ac:cxnSpMkLst>
            <pc:docMk/>
            <pc:sldMk cId="3096284160" sldId="681"/>
            <ac:cxnSpMk id="47" creationId="{3DF4B2B9-076E-3041-B1C2-4DC0E2767ACE}"/>
          </ac:cxnSpMkLst>
        </pc:cxnChg>
        <pc:cxnChg chg="add mod">
          <ac:chgData name="nicolas breault" userId="eda6150e9079e83a" providerId="LiveId" clId="{588CA2DF-82F4-4B58-A881-8D33F2D1250D}" dt="2024-06-04T17:42:05.697" v="12538" actId="14100"/>
          <ac:cxnSpMkLst>
            <pc:docMk/>
            <pc:sldMk cId="3096284160" sldId="681"/>
            <ac:cxnSpMk id="52" creationId="{5B4ED5CA-3057-B521-BDB1-70F10C7C5AEC}"/>
          </ac:cxnSpMkLst>
        </pc:cxnChg>
        <pc:cxnChg chg="add del mod">
          <ac:chgData name="nicolas breault" userId="eda6150e9079e83a" providerId="LiveId" clId="{588CA2DF-82F4-4B58-A881-8D33F2D1250D}" dt="2024-05-27T18:39:39.252" v="1361" actId="478"/>
          <ac:cxnSpMkLst>
            <pc:docMk/>
            <pc:sldMk cId="3096284160" sldId="681"/>
            <ac:cxnSpMk id="53" creationId="{A4B42B90-A3F4-5965-2E2C-2C39413FF958}"/>
          </ac:cxnSpMkLst>
        </pc:cxnChg>
        <pc:cxnChg chg="add mod">
          <ac:chgData name="nicolas breault" userId="eda6150e9079e83a" providerId="LiveId" clId="{588CA2DF-82F4-4B58-A881-8D33F2D1250D}" dt="2024-06-04T17:39:59.068" v="12518" actId="571"/>
          <ac:cxnSpMkLst>
            <pc:docMk/>
            <pc:sldMk cId="3096284160" sldId="681"/>
            <ac:cxnSpMk id="56" creationId="{F3AEDE3D-243E-B399-4DF5-D71CED0ECE44}"/>
          </ac:cxnSpMkLst>
        </pc:cxnChg>
        <pc:cxnChg chg="add mod">
          <ac:chgData name="nicolas breault" userId="eda6150e9079e83a" providerId="LiveId" clId="{588CA2DF-82F4-4B58-A881-8D33F2D1250D}" dt="2024-06-04T17:29:27.304" v="12380" actId="1076"/>
          <ac:cxnSpMkLst>
            <pc:docMk/>
            <pc:sldMk cId="3096284160" sldId="681"/>
            <ac:cxnSpMk id="70" creationId="{DF8A39FD-2FE8-2B76-7033-E0A53F5F7DDC}"/>
          </ac:cxnSpMkLst>
        </pc:cxnChg>
        <pc:cxnChg chg="add mod">
          <ac:chgData name="nicolas breault" userId="eda6150e9079e83a" providerId="LiveId" clId="{588CA2DF-82F4-4B58-A881-8D33F2D1250D}" dt="2024-06-04T17:28:08.830" v="12356" actId="1076"/>
          <ac:cxnSpMkLst>
            <pc:docMk/>
            <pc:sldMk cId="3096284160" sldId="681"/>
            <ac:cxnSpMk id="72" creationId="{C9CC6546-77FA-8C68-1605-4977D30F06E5}"/>
          </ac:cxnSpMkLst>
        </pc:cxnChg>
      </pc:sldChg>
      <pc:sldChg chg="del">
        <pc:chgData name="nicolas breault" userId="eda6150e9079e83a" providerId="LiveId" clId="{588CA2DF-82F4-4B58-A881-8D33F2D1250D}" dt="2024-05-27T17:59:57.566" v="1100" actId="2696"/>
        <pc:sldMkLst>
          <pc:docMk/>
          <pc:sldMk cId="1981038341" sldId="847"/>
        </pc:sldMkLst>
      </pc:sldChg>
      <pc:sldChg chg="del">
        <pc:chgData name="nicolas breault" userId="eda6150e9079e83a" providerId="LiveId" clId="{588CA2DF-82F4-4B58-A881-8D33F2D1250D}" dt="2024-05-28T22:39:04.553" v="5704" actId="2696"/>
        <pc:sldMkLst>
          <pc:docMk/>
          <pc:sldMk cId="3406203590" sldId="848"/>
        </pc:sldMkLst>
      </pc:sldChg>
      <pc:sldChg chg="addSp delSp modSp add mod addAnim delAnim modAnim">
        <pc:chgData name="nicolas breault" userId="eda6150e9079e83a" providerId="LiveId" clId="{588CA2DF-82F4-4B58-A881-8D33F2D1250D}" dt="2024-06-05T23:40:59.197" v="15613" actId="1035"/>
        <pc:sldMkLst>
          <pc:docMk/>
          <pc:sldMk cId="23996547" sldId="849"/>
        </pc:sldMkLst>
        <pc:spChg chg="add del mod">
          <ac:chgData name="nicolas breault" userId="eda6150e9079e83a" providerId="LiveId" clId="{588CA2DF-82F4-4B58-A881-8D33F2D1250D}" dt="2024-06-05T22:40:14.523" v="14608" actId="1038"/>
          <ac:spMkLst>
            <pc:docMk/>
            <pc:sldMk cId="23996547" sldId="849"/>
            <ac:spMk id="2" creationId="{3E32A50C-9B5B-3BAE-721A-2BF908DD204D}"/>
          </ac:spMkLst>
        </pc:spChg>
        <pc:spChg chg="add del mod">
          <ac:chgData name="nicolas breault" userId="eda6150e9079e83a" providerId="LiveId" clId="{588CA2DF-82F4-4B58-A881-8D33F2D1250D}" dt="2024-06-05T22:40:19.734" v="14609" actId="478"/>
          <ac:spMkLst>
            <pc:docMk/>
            <pc:sldMk cId="23996547" sldId="849"/>
            <ac:spMk id="3" creationId="{98A85E97-88D6-357A-4B24-8994F4207DC2}"/>
          </ac:spMkLst>
        </pc:spChg>
        <pc:spChg chg="add del mod">
          <ac:chgData name="nicolas breault" userId="eda6150e9079e83a" providerId="LiveId" clId="{588CA2DF-82F4-4B58-A881-8D33F2D1250D}" dt="2024-06-05T22:39:46.574" v="14588" actId="478"/>
          <ac:spMkLst>
            <pc:docMk/>
            <pc:sldMk cId="23996547" sldId="849"/>
            <ac:spMk id="6" creationId="{E87C0369-9CB2-FD88-188E-7F4CDE47058C}"/>
          </ac:spMkLst>
        </pc:spChg>
        <pc:spChg chg="add del">
          <ac:chgData name="nicolas breault" userId="eda6150e9079e83a" providerId="LiveId" clId="{588CA2DF-82F4-4B58-A881-8D33F2D1250D}" dt="2024-05-27T18:11:25.059" v="1139" actId="478"/>
          <ac:spMkLst>
            <pc:docMk/>
            <pc:sldMk cId="23996547" sldId="849"/>
            <ac:spMk id="7" creationId="{61DE2628-1560-D2A9-DD05-DDB4673757B0}"/>
          </ac:spMkLst>
        </pc:spChg>
        <pc:spChg chg="add del mod">
          <ac:chgData name="nicolas breault" userId="eda6150e9079e83a" providerId="LiveId" clId="{588CA2DF-82F4-4B58-A881-8D33F2D1250D}" dt="2024-06-05T22:40:05.692" v="14592" actId="478"/>
          <ac:spMkLst>
            <pc:docMk/>
            <pc:sldMk cId="23996547" sldId="849"/>
            <ac:spMk id="7" creationId="{E3C496D3-2E7A-76EF-8989-BB32661EB78B}"/>
          </ac:spMkLst>
        </pc:spChg>
        <pc:spChg chg="add del mod">
          <ac:chgData name="nicolas breault" userId="eda6150e9079e83a" providerId="LiveId" clId="{588CA2DF-82F4-4B58-A881-8D33F2D1250D}" dt="2024-06-05T22:41:53.342" v="14627" actId="478"/>
          <ac:spMkLst>
            <pc:docMk/>
            <pc:sldMk cId="23996547" sldId="849"/>
            <ac:spMk id="8" creationId="{3AEB225C-1212-1BB1-1EC7-9037AF325C29}"/>
          </ac:spMkLst>
        </pc:spChg>
        <pc:spChg chg="add del mod">
          <ac:chgData name="nicolas breault" userId="eda6150e9079e83a" providerId="LiveId" clId="{588CA2DF-82F4-4B58-A881-8D33F2D1250D}" dt="2024-05-27T18:50:53.001" v="1653" actId="478"/>
          <ac:spMkLst>
            <pc:docMk/>
            <pc:sldMk cId="23996547" sldId="849"/>
            <ac:spMk id="8" creationId="{5F31792B-0435-0C05-248D-C594C4BD7CAA}"/>
          </ac:spMkLst>
        </pc:spChg>
        <pc:spChg chg="add del mod">
          <ac:chgData name="nicolas breault" userId="eda6150e9079e83a" providerId="LiveId" clId="{588CA2DF-82F4-4B58-A881-8D33F2D1250D}" dt="2024-06-05T22:49:27.246" v="14831" actId="1076"/>
          <ac:spMkLst>
            <pc:docMk/>
            <pc:sldMk cId="23996547" sldId="849"/>
            <ac:spMk id="9" creationId="{BD9F9237-BC6D-25B9-B51B-C5BBE04396DC}"/>
          </ac:spMkLst>
        </pc:spChg>
        <pc:spChg chg="add del mod">
          <ac:chgData name="nicolas breault" userId="eda6150e9079e83a" providerId="LiveId" clId="{588CA2DF-82F4-4B58-A881-8D33F2D1250D}" dt="2024-06-05T22:41:55.273" v="14628" actId="478"/>
          <ac:spMkLst>
            <pc:docMk/>
            <pc:sldMk cId="23996547" sldId="849"/>
            <ac:spMk id="10" creationId="{49C86FF7-6B2C-1099-FD1E-F744F532E9E4}"/>
          </ac:spMkLst>
        </pc:spChg>
        <pc:spChg chg="add del mod">
          <ac:chgData name="nicolas breault" userId="eda6150e9079e83a" providerId="LiveId" clId="{588CA2DF-82F4-4B58-A881-8D33F2D1250D}" dt="2024-06-05T22:47:33.697" v="14727" actId="1076"/>
          <ac:spMkLst>
            <pc:docMk/>
            <pc:sldMk cId="23996547" sldId="849"/>
            <ac:spMk id="11" creationId="{B07CD987-272F-9219-BDA2-5B736CFE7275}"/>
          </ac:spMkLst>
        </pc:spChg>
        <pc:spChg chg="add mod">
          <ac:chgData name="nicolas breault" userId="eda6150e9079e83a" providerId="LiveId" clId="{588CA2DF-82F4-4B58-A881-8D33F2D1250D}" dt="2024-06-05T22:49:54.219" v="14840" actId="1038"/>
          <ac:spMkLst>
            <pc:docMk/>
            <pc:sldMk cId="23996547" sldId="849"/>
            <ac:spMk id="12" creationId="{7337D5F5-4760-9963-DE58-759E13654E91}"/>
          </ac:spMkLst>
        </pc:spChg>
        <pc:spChg chg="add del">
          <ac:chgData name="nicolas breault" userId="eda6150e9079e83a" providerId="LiveId" clId="{588CA2DF-82F4-4B58-A881-8D33F2D1250D}" dt="2024-06-05T22:42:45.916" v="14639" actId="478"/>
          <ac:spMkLst>
            <pc:docMk/>
            <pc:sldMk cId="23996547" sldId="849"/>
            <ac:spMk id="13" creationId="{2126E3AF-79BF-99CC-722E-9391A301204C}"/>
          </ac:spMkLst>
        </pc:spChg>
        <pc:spChg chg="add del mod">
          <ac:chgData name="nicolas breault" userId="eda6150e9079e83a" providerId="LiveId" clId="{588CA2DF-82F4-4B58-A881-8D33F2D1250D}" dt="2024-06-05T22:43:20.650" v="14643" actId="478"/>
          <ac:spMkLst>
            <pc:docMk/>
            <pc:sldMk cId="23996547" sldId="849"/>
            <ac:spMk id="14" creationId="{0E3E71FE-DB5B-1D74-F905-8D86F39B4286}"/>
          </ac:spMkLst>
        </pc:spChg>
        <pc:spChg chg="add del mod">
          <ac:chgData name="nicolas breault" userId="eda6150e9079e83a" providerId="LiveId" clId="{588CA2DF-82F4-4B58-A881-8D33F2D1250D}" dt="2024-06-05T22:44:26.574" v="14655" actId="478"/>
          <ac:spMkLst>
            <pc:docMk/>
            <pc:sldMk cId="23996547" sldId="849"/>
            <ac:spMk id="16" creationId="{5E554583-E6FE-34C7-BFD8-7E8D9F1A394B}"/>
          </ac:spMkLst>
        </pc:spChg>
        <pc:spChg chg="add mod">
          <ac:chgData name="nicolas breault" userId="eda6150e9079e83a" providerId="LiveId" clId="{588CA2DF-82F4-4B58-A881-8D33F2D1250D}" dt="2024-06-05T22:40:14.523" v="14608" actId="1038"/>
          <ac:spMkLst>
            <pc:docMk/>
            <pc:sldMk cId="23996547" sldId="849"/>
            <ac:spMk id="17" creationId="{154946FE-24FA-80ED-26EE-D5AE367B1FBD}"/>
          </ac:spMkLst>
        </pc:spChg>
        <pc:spChg chg="del">
          <ac:chgData name="nicolas breault" userId="eda6150e9079e83a" providerId="LiveId" clId="{588CA2DF-82F4-4B58-A881-8D33F2D1250D}" dt="2024-05-27T18:00:25.310" v="1104" actId="478"/>
          <ac:spMkLst>
            <pc:docMk/>
            <pc:sldMk cId="23996547" sldId="849"/>
            <ac:spMk id="18" creationId="{9ADFCD5E-545D-8CDE-996F-256DBABD6A03}"/>
          </ac:spMkLst>
        </pc:spChg>
        <pc:spChg chg="del">
          <ac:chgData name="nicolas breault" userId="eda6150e9079e83a" providerId="LiveId" clId="{588CA2DF-82F4-4B58-A881-8D33F2D1250D}" dt="2024-05-27T18:00:22.253" v="1102" actId="478"/>
          <ac:spMkLst>
            <pc:docMk/>
            <pc:sldMk cId="23996547" sldId="849"/>
            <ac:spMk id="19" creationId="{78054E0B-074E-86B3-890F-5BEBC58435D7}"/>
          </ac:spMkLst>
        </pc:spChg>
        <pc:spChg chg="del">
          <ac:chgData name="nicolas breault" userId="eda6150e9079e83a" providerId="LiveId" clId="{588CA2DF-82F4-4B58-A881-8D33F2D1250D}" dt="2024-05-27T18:00:23.241" v="1103" actId="478"/>
          <ac:spMkLst>
            <pc:docMk/>
            <pc:sldMk cId="23996547" sldId="849"/>
            <ac:spMk id="24" creationId="{559B70E1-BEAF-64A2-3F34-F33D6FE8F505}"/>
          </ac:spMkLst>
        </pc:spChg>
        <pc:spChg chg="del">
          <ac:chgData name="nicolas breault" userId="eda6150e9079e83a" providerId="LiveId" clId="{588CA2DF-82F4-4B58-A881-8D33F2D1250D}" dt="2024-05-27T18:00:27.373" v="1106" actId="478"/>
          <ac:spMkLst>
            <pc:docMk/>
            <pc:sldMk cId="23996547" sldId="849"/>
            <ac:spMk id="25" creationId="{BC370A79-7E01-7A52-8D6D-E1ED1C8173FA}"/>
          </ac:spMkLst>
        </pc:spChg>
        <pc:spChg chg="del">
          <ac:chgData name="nicolas breault" userId="eda6150e9079e83a" providerId="LiveId" clId="{588CA2DF-82F4-4B58-A881-8D33F2D1250D}" dt="2024-05-27T18:10:23.290" v="1135" actId="478"/>
          <ac:spMkLst>
            <pc:docMk/>
            <pc:sldMk cId="23996547" sldId="849"/>
            <ac:spMk id="26" creationId="{A2C39922-D07D-67BC-B314-B2BCF18D0099}"/>
          </ac:spMkLst>
        </pc:spChg>
        <pc:spChg chg="del">
          <ac:chgData name="nicolas breault" userId="eda6150e9079e83a" providerId="LiveId" clId="{588CA2DF-82F4-4B58-A881-8D33F2D1250D}" dt="2024-05-27T18:00:20.459" v="1101" actId="478"/>
          <ac:spMkLst>
            <pc:docMk/>
            <pc:sldMk cId="23996547" sldId="849"/>
            <ac:spMk id="27" creationId="{7183BFA8-ABCF-1CFB-99C2-1E745BE9EEBC}"/>
          </ac:spMkLst>
        </pc:spChg>
        <pc:spChg chg="del">
          <ac:chgData name="nicolas breault" userId="eda6150e9079e83a" providerId="LiveId" clId="{588CA2DF-82F4-4B58-A881-8D33F2D1250D}" dt="2024-05-27T18:00:25.310" v="1104" actId="478"/>
          <ac:spMkLst>
            <pc:docMk/>
            <pc:sldMk cId="23996547" sldId="849"/>
            <ac:spMk id="28" creationId="{8124753D-D215-A2CC-50DE-904A5F46206F}"/>
          </ac:spMkLst>
        </pc:spChg>
        <pc:spChg chg="mod">
          <ac:chgData name="nicolas breault" userId="eda6150e9079e83a" providerId="LiveId" clId="{588CA2DF-82F4-4B58-A881-8D33F2D1250D}" dt="2024-05-27T22:15:56.649" v="3757" actId="20577"/>
          <ac:spMkLst>
            <pc:docMk/>
            <pc:sldMk cId="23996547" sldId="849"/>
            <ac:spMk id="29" creationId="{00000000-0000-0000-0000-000000000000}"/>
          </ac:spMkLst>
        </pc:spChg>
        <pc:spChg chg="add del">
          <ac:chgData name="nicolas breault" userId="eda6150e9079e83a" providerId="LiveId" clId="{588CA2DF-82F4-4B58-A881-8D33F2D1250D}" dt="2024-06-05T22:45:36.162" v="14672" actId="11529"/>
          <ac:spMkLst>
            <pc:docMk/>
            <pc:sldMk cId="23996547" sldId="849"/>
            <ac:spMk id="30" creationId="{1A431D45-D4DB-F0A8-984E-EB0E765D2D7A}"/>
          </ac:spMkLst>
        </pc:spChg>
        <pc:spChg chg="del">
          <ac:chgData name="nicolas breault" userId="eda6150e9079e83a" providerId="LiveId" clId="{588CA2DF-82F4-4B58-A881-8D33F2D1250D}" dt="2024-05-27T18:00:25.310" v="1104" actId="478"/>
          <ac:spMkLst>
            <pc:docMk/>
            <pc:sldMk cId="23996547" sldId="849"/>
            <ac:spMk id="30" creationId="{88349A24-D428-1C5F-EBD9-DA3A448C6B48}"/>
          </ac:spMkLst>
        </pc:spChg>
        <pc:spChg chg="add del mod">
          <ac:chgData name="nicolas breault" userId="eda6150e9079e83a" providerId="LiveId" clId="{588CA2DF-82F4-4B58-A881-8D33F2D1250D}" dt="2024-06-05T22:45:55.281" v="14677" actId="478"/>
          <ac:spMkLst>
            <pc:docMk/>
            <pc:sldMk cId="23996547" sldId="849"/>
            <ac:spMk id="32" creationId="{41F20BF7-5DDE-62C0-9CA4-21C5432688B8}"/>
          </ac:spMkLst>
        </pc:spChg>
        <pc:spChg chg="add del mod">
          <ac:chgData name="nicolas breault" userId="eda6150e9079e83a" providerId="LiveId" clId="{588CA2DF-82F4-4B58-A881-8D33F2D1250D}" dt="2024-06-05T22:46:52.358" v="14706" actId="478"/>
          <ac:spMkLst>
            <pc:docMk/>
            <pc:sldMk cId="23996547" sldId="849"/>
            <ac:spMk id="33" creationId="{39D0A108-DAF9-54C0-722B-15F197ACDAB7}"/>
          </ac:spMkLst>
        </pc:spChg>
        <pc:spChg chg="del">
          <ac:chgData name="nicolas breault" userId="eda6150e9079e83a" providerId="LiveId" clId="{588CA2DF-82F4-4B58-A881-8D33F2D1250D}" dt="2024-05-27T18:00:28.539" v="1107" actId="478"/>
          <ac:spMkLst>
            <pc:docMk/>
            <pc:sldMk cId="23996547" sldId="849"/>
            <ac:spMk id="33" creationId="{7F0530DD-A431-830F-D6B4-1694D07B8BD1}"/>
          </ac:spMkLst>
        </pc:spChg>
        <pc:spChg chg="add del">
          <ac:chgData name="nicolas breault" userId="eda6150e9079e83a" providerId="LiveId" clId="{588CA2DF-82F4-4B58-A881-8D33F2D1250D}" dt="2024-06-05T22:47:05.119" v="14708" actId="478"/>
          <ac:spMkLst>
            <pc:docMk/>
            <pc:sldMk cId="23996547" sldId="849"/>
            <ac:spMk id="34" creationId="{391E70EC-A86C-32F5-FA37-3EAEC62E3764}"/>
          </ac:spMkLst>
        </pc:spChg>
        <pc:spChg chg="add mod">
          <ac:chgData name="nicolas breault" userId="eda6150e9079e83a" providerId="LiveId" clId="{588CA2DF-82F4-4B58-A881-8D33F2D1250D}" dt="2024-06-05T22:40:14.523" v="14608" actId="1038"/>
          <ac:spMkLst>
            <pc:docMk/>
            <pc:sldMk cId="23996547" sldId="849"/>
            <ac:spMk id="35" creationId="{543664B9-55D1-0F1F-46A9-C0D54F4EF133}"/>
          </ac:spMkLst>
        </pc:spChg>
        <pc:spChg chg="add mod">
          <ac:chgData name="nicolas breault" userId="eda6150e9079e83a" providerId="LiveId" clId="{588CA2DF-82F4-4B58-A881-8D33F2D1250D}" dt="2024-06-05T22:40:14.523" v="14608" actId="1038"/>
          <ac:spMkLst>
            <pc:docMk/>
            <pc:sldMk cId="23996547" sldId="849"/>
            <ac:spMk id="36" creationId="{625EAAF3-3F03-BF12-C69C-EBA261EB61BA}"/>
          </ac:spMkLst>
        </pc:spChg>
        <pc:spChg chg="add mod">
          <ac:chgData name="nicolas breault" userId="eda6150e9079e83a" providerId="LiveId" clId="{588CA2DF-82F4-4B58-A881-8D33F2D1250D}" dt="2024-06-05T22:48:43.224" v="14812" actId="208"/>
          <ac:spMkLst>
            <pc:docMk/>
            <pc:sldMk cId="23996547" sldId="849"/>
            <ac:spMk id="37" creationId="{C545162B-61C2-A7D9-AA78-F1211ECF25F1}"/>
          </ac:spMkLst>
        </pc:spChg>
        <pc:spChg chg="add del mod">
          <ac:chgData name="nicolas breault" userId="eda6150e9079e83a" providerId="LiveId" clId="{588CA2DF-82F4-4B58-A881-8D33F2D1250D}" dt="2024-05-27T18:42:21.919" v="1409" actId="478"/>
          <ac:spMkLst>
            <pc:docMk/>
            <pc:sldMk cId="23996547" sldId="849"/>
            <ac:spMk id="37" creationId="{D75DF7C8-8FF9-8B4C-CCFC-CEFCF92E4F45}"/>
          </ac:spMkLst>
        </pc:spChg>
        <pc:spChg chg="add mod">
          <ac:chgData name="nicolas breault" userId="eda6150e9079e83a" providerId="LiveId" clId="{588CA2DF-82F4-4B58-A881-8D33F2D1250D}" dt="2024-06-05T22:48:54.495" v="14815" actId="688"/>
          <ac:spMkLst>
            <pc:docMk/>
            <pc:sldMk cId="23996547" sldId="849"/>
            <ac:spMk id="42" creationId="{6CD5796B-12E0-2F84-D92D-22760B23399A}"/>
          </ac:spMkLst>
        </pc:spChg>
        <pc:spChg chg="add del mod">
          <ac:chgData name="nicolas breault" userId="eda6150e9079e83a" providerId="LiveId" clId="{588CA2DF-82F4-4B58-A881-8D33F2D1250D}" dt="2024-05-27T18:43:53.095" v="1427" actId="478"/>
          <ac:spMkLst>
            <pc:docMk/>
            <pc:sldMk cId="23996547" sldId="849"/>
            <ac:spMk id="42" creationId="{C105C639-48D2-1E82-5499-ADD101F00BA6}"/>
          </ac:spMkLst>
        </pc:spChg>
        <pc:spChg chg="add mod">
          <ac:chgData name="nicolas breault" userId="eda6150e9079e83a" providerId="LiveId" clId="{588CA2DF-82F4-4B58-A881-8D33F2D1250D}" dt="2024-06-04T17:58:23.964" v="12631" actId="1076"/>
          <ac:spMkLst>
            <pc:docMk/>
            <pc:sldMk cId="23996547" sldId="849"/>
            <ac:spMk id="43" creationId="{59D6344C-BB26-78AD-D7F3-BC5A69785618}"/>
          </ac:spMkLst>
        </pc:spChg>
        <pc:spChg chg="add del mod">
          <ac:chgData name="nicolas breault" userId="eda6150e9079e83a" providerId="LiveId" clId="{588CA2DF-82F4-4B58-A881-8D33F2D1250D}" dt="2024-06-05T23:40:59.197" v="15613" actId="1035"/>
          <ac:spMkLst>
            <pc:docMk/>
            <pc:sldMk cId="23996547" sldId="849"/>
            <ac:spMk id="44" creationId="{0B4D3359-7DDE-8FE4-36D2-37117B9D74B5}"/>
          </ac:spMkLst>
        </pc:spChg>
        <pc:spChg chg="add mod">
          <ac:chgData name="nicolas breault" userId="eda6150e9079e83a" providerId="LiveId" clId="{588CA2DF-82F4-4B58-A881-8D33F2D1250D}" dt="2024-06-05T22:49:03.946" v="14819" actId="1076"/>
          <ac:spMkLst>
            <pc:docMk/>
            <pc:sldMk cId="23996547" sldId="849"/>
            <ac:spMk id="46" creationId="{4C7B76AA-B55C-0CF6-FD42-74FC146BC085}"/>
          </ac:spMkLst>
        </pc:spChg>
        <pc:spChg chg="add mod">
          <ac:chgData name="nicolas breault" userId="eda6150e9079e83a" providerId="LiveId" clId="{588CA2DF-82F4-4B58-A881-8D33F2D1250D}" dt="2024-06-05T22:40:14.523" v="14608" actId="1038"/>
          <ac:spMkLst>
            <pc:docMk/>
            <pc:sldMk cId="23996547" sldId="849"/>
            <ac:spMk id="48" creationId="{0226598B-9094-CFEB-4984-3DCAD0034776}"/>
          </ac:spMkLst>
        </pc:spChg>
        <pc:spChg chg="add mod">
          <ac:chgData name="nicolas breault" userId="eda6150e9079e83a" providerId="LiveId" clId="{588CA2DF-82F4-4B58-A881-8D33F2D1250D}" dt="2024-06-05T22:50:27.685" v="14895" actId="1036"/>
          <ac:spMkLst>
            <pc:docMk/>
            <pc:sldMk cId="23996547" sldId="849"/>
            <ac:spMk id="49" creationId="{AB29B98A-293D-9FC7-4445-C327CDCDA1D7}"/>
          </ac:spMkLst>
        </pc:spChg>
        <pc:spChg chg="add mod">
          <ac:chgData name="nicolas breault" userId="eda6150e9079e83a" providerId="LiveId" clId="{588CA2DF-82F4-4B58-A881-8D33F2D1250D}" dt="2024-06-05T22:40:14.523" v="14608" actId="1038"/>
          <ac:spMkLst>
            <pc:docMk/>
            <pc:sldMk cId="23996547" sldId="849"/>
            <ac:spMk id="50" creationId="{6A6BA6E5-0B46-B247-82BF-16DBD46588A7}"/>
          </ac:spMkLst>
        </pc:spChg>
        <pc:spChg chg="add mod">
          <ac:chgData name="nicolas breault" userId="eda6150e9079e83a" providerId="LiveId" clId="{588CA2DF-82F4-4B58-A881-8D33F2D1250D}" dt="2024-06-05T22:40:14.523" v="14608" actId="1038"/>
          <ac:spMkLst>
            <pc:docMk/>
            <pc:sldMk cId="23996547" sldId="849"/>
            <ac:spMk id="51" creationId="{5AAD30B9-CA15-4DC6-ADF7-E6F3373D9C51}"/>
          </ac:spMkLst>
        </pc:spChg>
        <pc:spChg chg="add mod">
          <ac:chgData name="nicolas breault" userId="eda6150e9079e83a" providerId="LiveId" clId="{588CA2DF-82F4-4B58-A881-8D33F2D1250D}" dt="2024-06-05T22:40:08.639" v="14593" actId="14100"/>
          <ac:spMkLst>
            <pc:docMk/>
            <pc:sldMk cId="23996547" sldId="849"/>
            <ac:spMk id="52" creationId="{2A50CDA0-1450-EE22-79BF-6299E87C3ED4}"/>
          </ac:spMkLst>
        </pc:spChg>
        <pc:spChg chg="add mod">
          <ac:chgData name="nicolas breault" userId="eda6150e9079e83a" providerId="LiveId" clId="{588CA2DF-82F4-4B58-A881-8D33F2D1250D}" dt="2024-05-27T19:24:10.702" v="2128" actId="1076"/>
          <ac:spMkLst>
            <pc:docMk/>
            <pc:sldMk cId="23996547" sldId="849"/>
            <ac:spMk id="55" creationId="{06746EE3-0B98-49BB-9514-C4BBC3E12794}"/>
          </ac:spMkLst>
        </pc:spChg>
        <pc:spChg chg="add mod">
          <ac:chgData name="nicolas breault" userId="eda6150e9079e83a" providerId="LiveId" clId="{588CA2DF-82F4-4B58-A881-8D33F2D1250D}" dt="2024-05-28T21:17:44.612" v="4961" actId="208"/>
          <ac:spMkLst>
            <pc:docMk/>
            <pc:sldMk cId="23996547" sldId="849"/>
            <ac:spMk id="56" creationId="{0B734B41-DE2B-433C-9CE8-30887DC11DCE}"/>
          </ac:spMkLst>
        </pc:spChg>
        <pc:spChg chg="add mod">
          <ac:chgData name="nicolas breault" userId="eda6150e9079e83a" providerId="LiveId" clId="{588CA2DF-82F4-4B58-A881-8D33F2D1250D}" dt="2024-05-27T19:24:10.702" v="2128" actId="1076"/>
          <ac:spMkLst>
            <pc:docMk/>
            <pc:sldMk cId="23996547" sldId="849"/>
            <ac:spMk id="57" creationId="{3635DE70-72A6-FEE4-F867-B56044919DB3}"/>
          </ac:spMkLst>
        </pc:spChg>
        <pc:spChg chg="add mod">
          <ac:chgData name="nicolas breault" userId="eda6150e9079e83a" providerId="LiveId" clId="{588CA2DF-82F4-4B58-A881-8D33F2D1250D}" dt="2024-05-27T19:24:10.702" v="2128" actId="1076"/>
          <ac:spMkLst>
            <pc:docMk/>
            <pc:sldMk cId="23996547" sldId="849"/>
            <ac:spMk id="58" creationId="{2EED803D-33AE-B792-0EBE-EBD89F0D8D63}"/>
          </ac:spMkLst>
        </pc:spChg>
        <pc:spChg chg="add mod">
          <ac:chgData name="nicolas breault" userId="eda6150e9079e83a" providerId="LiveId" clId="{588CA2DF-82F4-4B58-A881-8D33F2D1250D}" dt="2024-06-05T22:54:01.481" v="14938" actId="767"/>
          <ac:spMkLst>
            <pc:docMk/>
            <pc:sldMk cId="23996547" sldId="849"/>
            <ac:spMk id="59" creationId="{1BA1F319-58D3-EC3D-168E-EF67B1AFB4CA}"/>
          </ac:spMkLst>
        </pc:spChg>
        <pc:spChg chg="add mod">
          <ac:chgData name="nicolas breault" userId="eda6150e9079e83a" providerId="LiveId" clId="{588CA2DF-82F4-4B58-A881-8D33F2D1250D}" dt="2024-06-05T22:54:10.756" v="14944"/>
          <ac:spMkLst>
            <pc:docMk/>
            <pc:sldMk cId="23996547" sldId="849"/>
            <ac:spMk id="60" creationId="{4A4FAE58-E382-B788-2336-2B99F5C99B74}"/>
          </ac:spMkLst>
        </pc:spChg>
        <pc:spChg chg="add mod">
          <ac:chgData name="nicolas breault" userId="eda6150e9079e83a" providerId="LiveId" clId="{588CA2DF-82F4-4B58-A881-8D33F2D1250D}" dt="2024-05-27T19:37:21.695" v="2351" actId="1076"/>
          <ac:spMkLst>
            <pc:docMk/>
            <pc:sldMk cId="23996547" sldId="849"/>
            <ac:spMk id="61" creationId="{6F2C9A38-B9C9-7626-192D-F3AF07C22A96}"/>
          </ac:spMkLst>
        </pc:spChg>
        <pc:spChg chg="add mod">
          <ac:chgData name="nicolas breault" userId="eda6150e9079e83a" providerId="LiveId" clId="{588CA2DF-82F4-4B58-A881-8D33F2D1250D}" dt="2024-05-27T19:25:57.047" v="2189" actId="20577"/>
          <ac:spMkLst>
            <pc:docMk/>
            <pc:sldMk cId="23996547" sldId="849"/>
            <ac:spMk id="63" creationId="{E48F1AA4-CF16-B988-20D0-659737A2BAFF}"/>
          </ac:spMkLst>
        </pc:spChg>
        <pc:spChg chg="add del mod">
          <ac:chgData name="nicolas breault" userId="eda6150e9079e83a" providerId="LiveId" clId="{588CA2DF-82F4-4B58-A881-8D33F2D1250D}" dt="2024-05-27T19:24:21.567" v="2130" actId="478"/>
          <ac:spMkLst>
            <pc:docMk/>
            <pc:sldMk cId="23996547" sldId="849"/>
            <ac:spMk id="66" creationId="{2945417F-8C91-8EE2-8678-2F0CCD5AC1E7}"/>
          </ac:spMkLst>
        </pc:spChg>
        <pc:spChg chg="add mod">
          <ac:chgData name="nicolas breault" userId="eda6150e9079e83a" providerId="LiveId" clId="{588CA2DF-82F4-4B58-A881-8D33F2D1250D}" dt="2024-06-04T17:58:37.886" v="12633" actId="1076"/>
          <ac:spMkLst>
            <pc:docMk/>
            <pc:sldMk cId="23996547" sldId="849"/>
            <ac:spMk id="67" creationId="{C0F67505-CB8D-7B72-42F7-881B79D39B8A}"/>
          </ac:spMkLst>
        </pc:spChg>
        <pc:spChg chg="add del mod">
          <ac:chgData name="nicolas breault" userId="eda6150e9079e83a" providerId="LiveId" clId="{588CA2DF-82F4-4B58-A881-8D33F2D1250D}" dt="2024-05-27T19:25:57.755" v="2191"/>
          <ac:spMkLst>
            <pc:docMk/>
            <pc:sldMk cId="23996547" sldId="849"/>
            <ac:spMk id="68" creationId="{B5D37449-091E-C276-378E-2BBA30A4E16B}"/>
          </ac:spMkLst>
        </pc:spChg>
        <pc:spChg chg="add mod">
          <ac:chgData name="nicolas breault" userId="eda6150e9079e83a" providerId="LiveId" clId="{588CA2DF-82F4-4B58-A881-8D33F2D1250D}" dt="2024-06-04T17:59:12.832" v="12634" actId="20577"/>
          <ac:spMkLst>
            <pc:docMk/>
            <pc:sldMk cId="23996547" sldId="849"/>
            <ac:spMk id="69" creationId="{9C875E9A-2D26-283F-F029-21478131B75F}"/>
          </ac:spMkLst>
        </pc:spChg>
        <pc:picChg chg="del">
          <ac:chgData name="nicolas breault" userId="eda6150e9079e83a" providerId="LiveId" clId="{588CA2DF-82F4-4B58-A881-8D33F2D1250D}" dt="2024-05-27T18:00:26.171" v="1105" actId="478"/>
          <ac:picMkLst>
            <pc:docMk/>
            <pc:sldMk cId="23996547" sldId="849"/>
            <ac:picMk id="3" creationId="{D58E6BA0-0726-B91B-D6EC-F0833E8423E5}"/>
          </ac:picMkLst>
        </pc:picChg>
        <pc:cxnChg chg="del">
          <ac:chgData name="nicolas breault" userId="eda6150e9079e83a" providerId="LiveId" clId="{588CA2DF-82F4-4B58-A881-8D33F2D1250D}" dt="2024-05-27T18:00:25.310" v="1104" actId="478"/>
          <ac:cxnSpMkLst>
            <pc:docMk/>
            <pc:sldMk cId="23996547" sldId="849"/>
            <ac:cxnSpMk id="10" creationId="{8C080ACF-81C3-7784-A96F-ACC31CAED235}"/>
          </ac:cxnSpMkLst>
        </pc:cxnChg>
        <pc:cxnChg chg="add del mod">
          <ac:chgData name="nicolas breault" userId="eda6150e9079e83a" providerId="LiveId" clId="{588CA2DF-82F4-4B58-A881-8D33F2D1250D}" dt="2024-05-27T18:33:33.878" v="1235" actId="478"/>
          <ac:cxnSpMkLst>
            <pc:docMk/>
            <pc:sldMk cId="23996547" sldId="849"/>
            <ac:cxnSpMk id="13" creationId="{2B24D9F7-4826-EDC1-DB68-576893606300}"/>
          </ac:cxnSpMkLst>
        </pc:cxnChg>
        <pc:cxnChg chg="add mod">
          <ac:chgData name="nicolas breault" userId="eda6150e9079e83a" providerId="LiveId" clId="{588CA2DF-82F4-4B58-A881-8D33F2D1250D}" dt="2024-06-05T22:40:14.523" v="14608" actId="1038"/>
          <ac:cxnSpMkLst>
            <pc:docMk/>
            <pc:sldMk cId="23996547" sldId="849"/>
            <ac:cxnSpMk id="15" creationId="{0F8E2F94-B015-D38F-FEAE-480291FC751A}"/>
          </ac:cxnSpMkLst>
        </pc:cxnChg>
        <pc:cxnChg chg="add mod">
          <ac:chgData name="nicolas breault" userId="eda6150e9079e83a" providerId="LiveId" clId="{588CA2DF-82F4-4B58-A881-8D33F2D1250D}" dt="2024-06-05T22:49:27.246" v="14831" actId="1076"/>
          <ac:cxnSpMkLst>
            <pc:docMk/>
            <pc:sldMk cId="23996547" sldId="849"/>
            <ac:cxnSpMk id="19" creationId="{6F7D992D-EDA3-8DDC-113C-CFCEE0D179AE}"/>
          </ac:cxnSpMkLst>
        </pc:cxnChg>
        <pc:cxnChg chg="add mod">
          <ac:chgData name="nicolas breault" userId="eda6150e9079e83a" providerId="LiveId" clId="{588CA2DF-82F4-4B58-A881-8D33F2D1250D}" dt="2024-06-05T22:40:14.523" v="14608" actId="1038"/>
          <ac:cxnSpMkLst>
            <pc:docMk/>
            <pc:sldMk cId="23996547" sldId="849"/>
            <ac:cxnSpMk id="20" creationId="{7EC9157E-A1C6-4A19-CD0E-405930CEE133}"/>
          </ac:cxnSpMkLst>
        </pc:cxnChg>
        <pc:cxnChg chg="del">
          <ac:chgData name="nicolas breault" userId="eda6150e9079e83a" providerId="LiveId" clId="{588CA2DF-82F4-4B58-A881-8D33F2D1250D}" dt="2024-05-27T18:00:25.310" v="1104" actId="478"/>
          <ac:cxnSpMkLst>
            <pc:docMk/>
            <pc:sldMk cId="23996547" sldId="849"/>
            <ac:cxnSpMk id="21" creationId="{E2A6CE39-3F7E-6D99-9B2F-AE3A9D9F8110}"/>
          </ac:cxnSpMkLst>
        </pc:cxnChg>
        <pc:cxnChg chg="add mod">
          <ac:chgData name="nicolas breault" userId="eda6150e9079e83a" providerId="LiveId" clId="{588CA2DF-82F4-4B58-A881-8D33F2D1250D}" dt="2024-06-05T22:48:40.299" v="14811" actId="208"/>
          <ac:cxnSpMkLst>
            <pc:docMk/>
            <pc:sldMk cId="23996547" sldId="849"/>
            <ac:cxnSpMk id="22" creationId="{BCDABF3C-1652-E764-858B-6E301C28323E}"/>
          </ac:cxnSpMkLst>
        </pc:cxnChg>
        <pc:cxnChg chg="del">
          <ac:chgData name="nicolas breault" userId="eda6150e9079e83a" providerId="LiveId" clId="{588CA2DF-82F4-4B58-A881-8D33F2D1250D}" dt="2024-05-27T18:00:25.310" v="1104" actId="478"/>
          <ac:cxnSpMkLst>
            <pc:docMk/>
            <pc:sldMk cId="23996547" sldId="849"/>
            <ac:cxnSpMk id="22" creationId="{FFF7BEE0-C16A-A5E0-F6AC-A2B6B3F4F6F5}"/>
          </ac:cxnSpMkLst>
        </pc:cxnChg>
        <pc:cxnChg chg="del">
          <ac:chgData name="nicolas breault" userId="eda6150e9079e83a" providerId="LiveId" clId="{588CA2DF-82F4-4B58-A881-8D33F2D1250D}" dt="2024-05-27T18:00:25.310" v="1104" actId="478"/>
          <ac:cxnSpMkLst>
            <pc:docMk/>
            <pc:sldMk cId="23996547" sldId="849"/>
            <ac:cxnSpMk id="23" creationId="{8B634ECE-C79B-A987-4746-4520B6BA524E}"/>
          </ac:cxnSpMkLst>
        </pc:cxnChg>
        <pc:cxnChg chg="add mod">
          <ac:chgData name="nicolas breault" userId="eda6150e9079e83a" providerId="LiveId" clId="{588CA2DF-82F4-4B58-A881-8D33F2D1250D}" dt="2024-06-05T22:49:25.258" v="14829" actId="1076"/>
          <ac:cxnSpMkLst>
            <pc:docMk/>
            <pc:sldMk cId="23996547" sldId="849"/>
            <ac:cxnSpMk id="25" creationId="{BE9B297B-A41D-A7E8-32F4-486889B81C62}"/>
          </ac:cxnSpMkLst>
        </pc:cxnChg>
        <pc:cxnChg chg="add mod">
          <ac:chgData name="nicolas breault" userId="eda6150e9079e83a" providerId="LiveId" clId="{588CA2DF-82F4-4B58-A881-8D33F2D1250D}" dt="2024-06-05T22:49:27.246" v="14831" actId="1076"/>
          <ac:cxnSpMkLst>
            <pc:docMk/>
            <pc:sldMk cId="23996547" sldId="849"/>
            <ac:cxnSpMk id="27" creationId="{297ADF23-26CF-D53D-7CAC-915086EAA0B0}"/>
          </ac:cxnSpMkLst>
        </pc:cxnChg>
        <pc:cxnChg chg="add mod">
          <ac:chgData name="nicolas breault" userId="eda6150e9079e83a" providerId="LiveId" clId="{588CA2DF-82F4-4B58-A881-8D33F2D1250D}" dt="2024-06-05T22:40:14.523" v="14608" actId="1038"/>
          <ac:cxnSpMkLst>
            <pc:docMk/>
            <pc:sldMk cId="23996547" sldId="849"/>
            <ac:cxnSpMk id="31" creationId="{5DC361B2-8189-5646-9488-190FFF1CA04C}"/>
          </ac:cxnSpMkLst>
        </pc:cxnChg>
        <pc:cxnChg chg="del">
          <ac:chgData name="nicolas breault" userId="eda6150e9079e83a" providerId="LiveId" clId="{588CA2DF-82F4-4B58-A881-8D33F2D1250D}" dt="2024-05-27T18:00:25.310" v="1104" actId="478"/>
          <ac:cxnSpMkLst>
            <pc:docMk/>
            <pc:sldMk cId="23996547" sldId="849"/>
            <ac:cxnSpMk id="32" creationId="{4D3E101E-B654-A4CD-9D85-4F1C015A2A7F}"/>
          </ac:cxnSpMkLst>
        </pc:cxnChg>
        <pc:cxnChg chg="add del mod">
          <ac:chgData name="nicolas breault" userId="eda6150e9079e83a" providerId="LiveId" clId="{588CA2DF-82F4-4B58-A881-8D33F2D1250D}" dt="2024-05-27T18:42:20.219" v="1408" actId="478"/>
          <ac:cxnSpMkLst>
            <pc:docMk/>
            <pc:sldMk cId="23996547" sldId="849"/>
            <ac:cxnSpMk id="34" creationId="{1608823A-E981-D335-8C20-1571C3A34C35}"/>
          </ac:cxnSpMkLst>
        </pc:cxnChg>
        <pc:cxnChg chg="add mod">
          <ac:chgData name="nicolas breault" userId="eda6150e9079e83a" providerId="LiveId" clId="{588CA2DF-82F4-4B58-A881-8D33F2D1250D}" dt="2024-06-05T22:40:14.523" v="14608" actId="1038"/>
          <ac:cxnSpMkLst>
            <pc:docMk/>
            <pc:sldMk cId="23996547" sldId="849"/>
            <ac:cxnSpMk id="45" creationId="{E5B55AF5-55CC-1476-7452-A22DBC9BF898}"/>
          </ac:cxnSpMkLst>
        </pc:cxnChg>
        <pc:cxnChg chg="add mod">
          <ac:chgData name="nicolas breault" userId="eda6150e9079e83a" providerId="LiveId" clId="{588CA2DF-82F4-4B58-A881-8D33F2D1250D}" dt="2024-06-05T22:40:14.523" v="14608" actId="1038"/>
          <ac:cxnSpMkLst>
            <pc:docMk/>
            <pc:sldMk cId="23996547" sldId="849"/>
            <ac:cxnSpMk id="47" creationId="{17CA8855-F207-779E-DD07-8DCC1BAC5489}"/>
          </ac:cxnSpMkLst>
        </pc:cxnChg>
        <pc:cxnChg chg="add del mod">
          <ac:chgData name="nicolas breault" userId="eda6150e9079e83a" providerId="LiveId" clId="{588CA2DF-82F4-4B58-A881-8D33F2D1250D}" dt="2024-05-27T18:55:58.127" v="1736" actId="478"/>
          <ac:cxnSpMkLst>
            <pc:docMk/>
            <pc:sldMk cId="23996547" sldId="849"/>
            <ac:cxnSpMk id="49" creationId="{DC2CBB12-6073-1F1C-1938-57A7F1F729CE}"/>
          </ac:cxnSpMkLst>
        </pc:cxnChg>
        <pc:cxnChg chg="add mod">
          <ac:chgData name="nicolas breault" userId="eda6150e9079e83a" providerId="LiveId" clId="{588CA2DF-82F4-4B58-A881-8D33F2D1250D}" dt="2024-05-27T19:24:10.702" v="2128" actId="1076"/>
          <ac:cxnSpMkLst>
            <pc:docMk/>
            <pc:sldMk cId="23996547" sldId="849"/>
            <ac:cxnSpMk id="54" creationId="{743E3C09-7264-7B56-1573-4D634696EA62}"/>
          </ac:cxnSpMkLst>
        </pc:cxnChg>
        <pc:cxnChg chg="add del mod">
          <ac:chgData name="nicolas breault" userId="eda6150e9079e83a" providerId="LiveId" clId="{588CA2DF-82F4-4B58-A881-8D33F2D1250D}" dt="2024-05-27T19:20:23.031" v="2017" actId="478"/>
          <ac:cxnSpMkLst>
            <pc:docMk/>
            <pc:sldMk cId="23996547" sldId="849"/>
            <ac:cxnSpMk id="60" creationId="{1ED18292-784A-6BC5-BEC8-5E3959B956A6}"/>
          </ac:cxnSpMkLst>
        </pc:cxnChg>
        <pc:cxnChg chg="add mod">
          <ac:chgData name="nicolas breault" userId="eda6150e9079e83a" providerId="LiveId" clId="{588CA2DF-82F4-4B58-A881-8D33F2D1250D}" dt="2024-05-27T19:24:10.702" v="2128" actId="1076"/>
          <ac:cxnSpMkLst>
            <pc:docMk/>
            <pc:sldMk cId="23996547" sldId="849"/>
            <ac:cxnSpMk id="62" creationId="{7942B753-EAB3-A69D-DC07-A2805B02BA92}"/>
          </ac:cxnSpMkLst>
        </pc:cxnChg>
      </pc:sldChg>
      <pc:sldChg chg="addSp delSp modSp add del mod delAnim modAnim modShow chgLayout">
        <pc:chgData name="nicolas breault" userId="eda6150e9079e83a" providerId="LiveId" clId="{588CA2DF-82F4-4B58-A881-8D33F2D1250D}" dt="2024-05-29T02:26:40.351" v="6783" actId="2696"/>
        <pc:sldMkLst>
          <pc:docMk/>
          <pc:sldMk cId="2740088813" sldId="850"/>
        </pc:sldMkLst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2" creationId="{3E32A50C-9B5B-3BAE-721A-2BF908DD204D}"/>
          </ac:spMkLst>
        </pc:spChg>
        <pc:spChg chg="add del mod">
          <ac:chgData name="nicolas breault" userId="eda6150e9079e83a" providerId="LiveId" clId="{588CA2DF-82F4-4B58-A881-8D33F2D1250D}" dt="2024-05-27T19:51:25.984" v="2486" actId="478"/>
          <ac:spMkLst>
            <pc:docMk/>
            <pc:sldMk cId="2740088813" sldId="850"/>
            <ac:spMk id="3" creationId="{FC5EBAD9-35F0-EE2A-B7E1-5B0A72FD686C}"/>
          </ac:spMkLst>
        </pc:spChg>
        <pc:spChg chg="mod ord">
          <ac:chgData name="nicolas breault" userId="eda6150e9079e83a" providerId="LiveId" clId="{588CA2DF-82F4-4B58-A881-8D33F2D1250D}" dt="2024-05-27T20:13:04.973" v="2816" actId="6264"/>
          <ac:spMkLst>
            <pc:docMk/>
            <pc:sldMk cId="2740088813" sldId="850"/>
            <ac:spMk id="4" creationId="{00000000-0000-0000-0000-000000000000}"/>
          </ac:spMkLst>
        </pc:spChg>
        <pc:spChg chg="mod ord">
          <ac:chgData name="nicolas breault" userId="eda6150e9079e83a" providerId="LiveId" clId="{588CA2DF-82F4-4B58-A881-8D33F2D1250D}" dt="2024-05-27T20:13:04.973" v="2816" actId="6264"/>
          <ac:spMkLst>
            <pc:docMk/>
            <pc:sldMk cId="2740088813" sldId="850"/>
            <ac:spMk id="5" creationId="{22E48F9D-455F-2FA7-49EC-71F852A8DCA6}"/>
          </ac:spMkLst>
        </pc:spChg>
        <pc:spChg chg="add del mod">
          <ac:chgData name="nicolas breault" userId="eda6150e9079e83a" providerId="LiveId" clId="{588CA2DF-82F4-4B58-A881-8D33F2D1250D}" dt="2024-05-27T20:13:00.530" v="2811" actId="478"/>
          <ac:spMkLst>
            <pc:docMk/>
            <pc:sldMk cId="2740088813" sldId="850"/>
            <ac:spMk id="6" creationId="{2425BA58-A038-2F7A-8C6A-A10F30C8F497}"/>
          </ac:spMkLst>
        </pc:spChg>
        <pc:spChg chg="add del mod">
          <ac:chgData name="nicolas breault" userId="eda6150e9079e83a" providerId="LiveId" clId="{588CA2DF-82F4-4B58-A881-8D33F2D1250D}" dt="2024-05-27T19:58:50.763" v="2613"/>
          <ac:spMkLst>
            <pc:docMk/>
            <pc:sldMk cId="2740088813" sldId="850"/>
            <ac:spMk id="8" creationId="{10E38FAE-AD15-0AA6-863C-06A471097331}"/>
          </ac:spMkLst>
        </pc:spChg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9" creationId="{BD9F9237-BC6D-25B9-B51B-C5BBE04396DC}"/>
          </ac:spMkLst>
        </pc:spChg>
        <pc:spChg chg="add del mod">
          <ac:chgData name="nicolas breault" userId="eda6150e9079e83a" providerId="LiveId" clId="{588CA2DF-82F4-4B58-A881-8D33F2D1250D}" dt="2024-05-27T20:04:46.781" v="2615" actId="478"/>
          <ac:spMkLst>
            <pc:docMk/>
            <pc:sldMk cId="2740088813" sldId="850"/>
            <ac:spMk id="10" creationId="{4928EE9A-9250-4C4D-76E2-DCC16190BB09}"/>
          </ac:spMkLst>
        </pc:spChg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11" creationId="{B07CD987-272F-9219-BDA2-5B736CFE7275}"/>
          </ac:spMkLst>
        </pc:spChg>
        <pc:spChg chg="add del mod">
          <ac:chgData name="nicolas breault" userId="eda6150e9079e83a" providerId="LiveId" clId="{588CA2DF-82F4-4B58-A881-8D33F2D1250D}" dt="2024-05-27T20:13:21.486" v="2823" actId="478"/>
          <ac:spMkLst>
            <pc:docMk/>
            <pc:sldMk cId="2740088813" sldId="850"/>
            <ac:spMk id="12" creationId="{6C19C9C6-F35C-2275-A6CD-0AD30782E541}"/>
          </ac:spMkLst>
        </pc:spChg>
        <pc:spChg chg="add mod">
          <ac:chgData name="nicolas breault" userId="eda6150e9079e83a" providerId="LiveId" clId="{588CA2DF-82F4-4B58-A881-8D33F2D1250D}" dt="2024-05-27T20:30:29.991" v="3148" actId="1076"/>
          <ac:spMkLst>
            <pc:docMk/>
            <pc:sldMk cId="2740088813" sldId="850"/>
            <ac:spMk id="13" creationId="{FB168124-D085-8C8C-7C6F-D933BF1181BF}"/>
          </ac:spMkLst>
        </pc:spChg>
        <pc:spChg chg="add del mod">
          <ac:chgData name="nicolas breault" userId="eda6150e9079e83a" providerId="LiveId" clId="{588CA2DF-82F4-4B58-A881-8D33F2D1250D}" dt="2024-05-27T20:13:23.065" v="2825" actId="478"/>
          <ac:spMkLst>
            <pc:docMk/>
            <pc:sldMk cId="2740088813" sldId="850"/>
            <ac:spMk id="14" creationId="{1D82B886-F45A-ABD2-15DF-24E104E9A853}"/>
          </ac:spMkLst>
        </pc:spChg>
        <pc:spChg chg="add del mod">
          <ac:chgData name="nicolas breault" userId="eda6150e9079e83a" providerId="LiveId" clId="{588CA2DF-82F4-4B58-A881-8D33F2D1250D}" dt="2024-05-27T20:13:20.559" v="2822" actId="478"/>
          <ac:spMkLst>
            <pc:docMk/>
            <pc:sldMk cId="2740088813" sldId="850"/>
            <ac:spMk id="16" creationId="{72288AEE-1A72-4C33-96BE-5B49D47180BA}"/>
          </ac:spMkLst>
        </pc:spChg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17" creationId="{154946FE-24FA-80ED-26EE-D5AE367B1FBD}"/>
          </ac:spMkLst>
        </pc:spChg>
        <pc:spChg chg="add del mod">
          <ac:chgData name="nicolas breault" userId="eda6150e9079e83a" providerId="LiveId" clId="{588CA2DF-82F4-4B58-A881-8D33F2D1250D}" dt="2024-05-27T20:13:01.146" v="2812" actId="478"/>
          <ac:spMkLst>
            <pc:docMk/>
            <pc:sldMk cId="2740088813" sldId="850"/>
            <ac:spMk id="18" creationId="{9955F69C-9550-DF55-B842-FE26064CB4C7}"/>
          </ac:spMkLst>
        </pc:spChg>
        <pc:spChg chg="add del mod">
          <ac:chgData name="nicolas breault" userId="eda6150e9079e83a" providerId="LiveId" clId="{588CA2DF-82F4-4B58-A881-8D33F2D1250D}" dt="2024-05-27T20:13:01.609" v="2813" actId="478"/>
          <ac:spMkLst>
            <pc:docMk/>
            <pc:sldMk cId="2740088813" sldId="850"/>
            <ac:spMk id="19" creationId="{2CAFB3AC-6628-6369-AF88-E618CF2913E7}"/>
          </ac:spMkLst>
        </pc:spChg>
        <pc:spChg chg="add del mod">
          <ac:chgData name="nicolas breault" userId="eda6150e9079e83a" providerId="LiveId" clId="{588CA2DF-82F4-4B58-A881-8D33F2D1250D}" dt="2024-05-27T20:13:22.346" v="2824" actId="478"/>
          <ac:spMkLst>
            <pc:docMk/>
            <pc:sldMk cId="2740088813" sldId="850"/>
            <ac:spMk id="21" creationId="{EF75B930-3D34-431E-391C-61F4AFFD93FF}"/>
          </ac:spMkLst>
        </pc:spChg>
        <pc:spChg chg="add del mod">
          <ac:chgData name="nicolas breault" userId="eda6150e9079e83a" providerId="LiveId" clId="{588CA2DF-82F4-4B58-A881-8D33F2D1250D}" dt="2024-05-27T20:13:02.104" v="2815" actId="478"/>
          <ac:spMkLst>
            <pc:docMk/>
            <pc:sldMk cId="2740088813" sldId="850"/>
            <ac:spMk id="22" creationId="{16BA10DE-B403-D319-4EF8-92340258C18E}"/>
          </ac:spMkLst>
        </pc:spChg>
        <pc:spChg chg="add del mod">
          <ac:chgData name="nicolas breault" userId="eda6150e9079e83a" providerId="LiveId" clId="{588CA2DF-82F4-4B58-A881-8D33F2D1250D}" dt="2024-05-27T20:13:20.060" v="2821" actId="478"/>
          <ac:spMkLst>
            <pc:docMk/>
            <pc:sldMk cId="2740088813" sldId="850"/>
            <ac:spMk id="23" creationId="{00F08166-158B-B6C4-BBFE-5320169A06B8}"/>
          </ac:spMkLst>
        </pc:spChg>
        <pc:spChg chg="add del mod">
          <ac:chgData name="nicolas breault" userId="eda6150e9079e83a" providerId="LiveId" clId="{588CA2DF-82F4-4B58-A881-8D33F2D1250D}" dt="2024-05-27T20:13:04.973" v="2816" actId="6264"/>
          <ac:spMkLst>
            <pc:docMk/>
            <pc:sldMk cId="2740088813" sldId="850"/>
            <ac:spMk id="24" creationId="{D41AB66D-BE88-07B1-630C-F6C102DCFC8B}"/>
          </ac:spMkLst>
        </pc:spChg>
        <pc:spChg chg="add del mod">
          <ac:chgData name="nicolas breault" userId="eda6150e9079e83a" providerId="LiveId" clId="{588CA2DF-82F4-4B58-A881-8D33F2D1250D}" dt="2024-05-27T20:13:04.973" v="2816" actId="6264"/>
          <ac:spMkLst>
            <pc:docMk/>
            <pc:sldMk cId="2740088813" sldId="850"/>
            <ac:spMk id="25" creationId="{75D5E6B6-83BD-655C-8656-18A6F9030B83}"/>
          </ac:spMkLst>
        </pc:spChg>
        <pc:spChg chg="add del mod">
          <ac:chgData name="nicolas breault" userId="eda6150e9079e83a" providerId="LiveId" clId="{588CA2DF-82F4-4B58-A881-8D33F2D1250D}" dt="2024-05-27T20:13:04.973" v="2816" actId="6264"/>
          <ac:spMkLst>
            <pc:docMk/>
            <pc:sldMk cId="2740088813" sldId="850"/>
            <ac:spMk id="26" creationId="{CA7D678F-FDE1-ADD7-3F2C-97EB36AEAB51}"/>
          </ac:spMkLst>
        </pc:spChg>
        <pc:spChg chg="add del mod ord">
          <ac:chgData name="nicolas breault" userId="eda6150e9079e83a" providerId="LiveId" clId="{588CA2DF-82F4-4B58-A881-8D33F2D1250D}" dt="2024-05-27T20:13:11.117" v="2818" actId="478"/>
          <ac:spMkLst>
            <pc:docMk/>
            <pc:sldMk cId="2740088813" sldId="850"/>
            <ac:spMk id="27" creationId="{8A89D0F6-91A4-71D9-DCBD-7DDE34A7A72B}"/>
          </ac:spMkLst>
        </pc:spChg>
        <pc:spChg chg="del mod ord">
          <ac:chgData name="nicolas breault" userId="eda6150e9079e83a" providerId="LiveId" clId="{588CA2DF-82F4-4B58-A881-8D33F2D1250D}" dt="2024-05-27T20:52:24.318" v="3158" actId="478"/>
          <ac:spMkLst>
            <pc:docMk/>
            <pc:sldMk cId="2740088813" sldId="850"/>
            <ac:spMk id="29" creationId="{00000000-0000-0000-0000-000000000000}"/>
          </ac:spMkLst>
        </pc:spChg>
        <pc:spChg chg="add mod">
          <ac:chgData name="nicolas breault" userId="eda6150e9079e83a" providerId="LiveId" clId="{588CA2DF-82F4-4B58-A881-8D33F2D1250D}" dt="2024-05-27T20:30:29.991" v="3148" actId="1076"/>
          <ac:spMkLst>
            <pc:docMk/>
            <pc:sldMk cId="2740088813" sldId="850"/>
            <ac:spMk id="30" creationId="{2CB32E2C-1222-CE9A-7EAE-47E1B92A6048}"/>
          </ac:spMkLst>
        </pc:spChg>
        <pc:spChg chg="add mod">
          <ac:chgData name="nicolas breault" userId="eda6150e9079e83a" providerId="LiveId" clId="{588CA2DF-82F4-4B58-A881-8D33F2D1250D}" dt="2024-05-27T20:30:29.991" v="3148" actId="1076"/>
          <ac:spMkLst>
            <pc:docMk/>
            <pc:sldMk cId="2740088813" sldId="850"/>
            <ac:spMk id="32" creationId="{71E60EBB-FC24-855C-4CA6-555C5E86DACC}"/>
          </ac:spMkLst>
        </pc:spChg>
        <pc:spChg chg="add mod">
          <ac:chgData name="nicolas breault" userId="eda6150e9079e83a" providerId="LiveId" clId="{588CA2DF-82F4-4B58-A881-8D33F2D1250D}" dt="2024-05-27T20:30:29.991" v="3148" actId="1076"/>
          <ac:spMkLst>
            <pc:docMk/>
            <pc:sldMk cId="2740088813" sldId="850"/>
            <ac:spMk id="33" creationId="{21B17FE4-39FF-5083-38B6-0BAAED5FFCBA}"/>
          </ac:spMkLst>
        </pc:spChg>
        <pc:spChg chg="add mod">
          <ac:chgData name="nicolas breault" userId="eda6150e9079e83a" providerId="LiveId" clId="{588CA2DF-82F4-4B58-A881-8D33F2D1250D}" dt="2024-05-27T20:30:32.589" v="3150" actId="1076"/>
          <ac:spMkLst>
            <pc:docMk/>
            <pc:sldMk cId="2740088813" sldId="850"/>
            <ac:spMk id="34" creationId="{E7A78AE6-594E-239C-14CA-0FBA90A5985A}"/>
          </ac:spMkLst>
        </pc:spChg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35" creationId="{543664B9-55D1-0F1F-46A9-C0D54F4EF133}"/>
          </ac:spMkLst>
        </pc:spChg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36" creationId="{625EAAF3-3F03-BF12-C69C-EBA261EB61BA}"/>
          </ac:spMkLst>
        </pc:spChg>
        <pc:spChg chg="add mod">
          <ac:chgData name="nicolas breault" userId="eda6150e9079e83a" providerId="LiveId" clId="{588CA2DF-82F4-4B58-A881-8D33F2D1250D}" dt="2024-05-27T20:30:29.991" v="3148" actId="1076"/>
          <ac:spMkLst>
            <pc:docMk/>
            <pc:sldMk cId="2740088813" sldId="850"/>
            <ac:spMk id="37" creationId="{0564D87A-C14F-10EA-4A86-2B3419D0F3D2}"/>
          </ac:spMkLst>
        </pc:spChg>
        <pc:spChg chg="add mod">
          <ac:chgData name="nicolas breault" userId="eda6150e9079e83a" providerId="LiveId" clId="{588CA2DF-82F4-4B58-A881-8D33F2D1250D}" dt="2024-05-27T20:30:29.991" v="3148" actId="1076"/>
          <ac:spMkLst>
            <pc:docMk/>
            <pc:sldMk cId="2740088813" sldId="850"/>
            <ac:spMk id="38" creationId="{26C16EA0-47C2-A9BD-8CF3-317CEE7C2D67}"/>
          </ac:spMkLst>
        </pc:spChg>
        <pc:spChg chg="add mod">
          <ac:chgData name="nicolas breault" userId="eda6150e9079e83a" providerId="LiveId" clId="{588CA2DF-82F4-4B58-A881-8D33F2D1250D}" dt="2024-05-27T20:30:35.101" v="3151" actId="1076"/>
          <ac:spMkLst>
            <pc:docMk/>
            <pc:sldMk cId="2740088813" sldId="850"/>
            <ac:spMk id="39" creationId="{CC312671-B9A4-910A-5019-9802996809EB}"/>
          </ac:spMkLst>
        </pc:spChg>
        <pc:spChg chg="add mod">
          <ac:chgData name="nicolas breault" userId="eda6150e9079e83a" providerId="LiveId" clId="{588CA2DF-82F4-4B58-A881-8D33F2D1250D}" dt="2024-05-27T20:30:29.991" v="3148" actId="1076"/>
          <ac:spMkLst>
            <pc:docMk/>
            <pc:sldMk cId="2740088813" sldId="850"/>
            <ac:spMk id="40" creationId="{DF998707-0325-F6F5-6580-374266448B44}"/>
          </ac:spMkLst>
        </pc:spChg>
        <pc:spChg chg="add del mod">
          <ac:chgData name="nicolas breault" userId="eda6150e9079e83a" providerId="LiveId" clId="{588CA2DF-82F4-4B58-A881-8D33F2D1250D}" dt="2024-05-27T20:27:18.804" v="3047" actId="478"/>
          <ac:spMkLst>
            <pc:docMk/>
            <pc:sldMk cId="2740088813" sldId="850"/>
            <ac:spMk id="41" creationId="{787B1C50-2051-2050-58C0-00849668A43F}"/>
          </ac:spMkLst>
        </pc:spChg>
        <pc:spChg chg="add mod">
          <ac:chgData name="nicolas breault" userId="eda6150e9079e83a" providerId="LiveId" clId="{588CA2DF-82F4-4B58-A881-8D33F2D1250D}" dt="2024-05-27T20:30:29.991" v="3148" actId="1076"/>
          <ac:spMkLst>
            <pc:docMk/>
            <pc:sldMk cId="2740088813" sldId="850"/>
            <ac:spMk id="42" creationId="{636E57FD-0BCC-47C2-8BF4-1BA9CAEEA582}"/>
          </ac:spMkLst>
        </pc:spChg>
        <pc:spChg chg="del">
          <ac:chgData name="nicolas breault" userId="eda6150e9079e83a" providerId="LiveId" clId="{588CA2DF-82F4-4B58-A881-8D33F2D1250D}" dt="2024-05-27T19:34:03.906" v="2333" actId="478"/>
          <ac:spMkLst>
            <pc:docMk/>
            <pc:sldMk cId="2740088813" sldId="850"/>
            <ac:spMk id="43" creationId="{59D6344C-BB26-78AD-D7F3-BC5A69785618}"/>
          </ac:spMkLst>
        </pc:spChg>
        <pc:spChg chg="add mod">
          <ac:chgData name="nicolas breault" userId="eda6150e9079e83a" providerId="LiveId" clId="{588CA2DF-82F4-4B58-A881-8D33F2D1250D}" dt="2024-05-27T20:30:29.991" v="3148" actId="1076"/>
          <ac:spMkLst>
            <pc:docMk/>
            <pc:sldMk cId="2740088813" sldId="850"/>
            <ac:spMk id="44" creationId="{6033121F-EA9F-2635-0D23-B32F3FC2A650}"/>
          </ac:spMkLst>
        </pc:spChg>
        <pc:spChg chg="add mod">
          <ac:chgData name="nicolas breault" userId="eda6150e9079e83a" providerId="LiveId" clId="{588CA2DF-82F4-4B58-A881-8D33F2D1250D}" dt="2024-05-27T21:15:06.349" v="3326" actId="20577"/>
          <ac:spMkLst>
            <pc:docMk/>
            <pc:sldMk cId="2740088813" sldId="850"/>
            <ac:spMk id="46" creationId="{72E0A3A7-2955-2991-E134-98E5CA68E196}"/>
          </ac:spMkLst>
        </pc:spChg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48" creationId="{0226598B-9094-CFEB-4984-3DCAD0034776}"/>
          </ac:spMkLst>
        </pc:spChg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50" creationId="{6A6BA6E5-0B46-B247-82BF-16DBD46588A7}"/>
          </ac:spMkLst>
        </pc:spChg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51" creationId="{5AAD30B9-CA15-4DC6-ADF7-E6F3373D9C51}"/>
          </ac:spMkLst>
        </pc:spChg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52" creationId="{2A50CDA0-1450-EE22-79BF-6299E87C3ED4}"/>
          </ac:spMkLst>
        </pc:spChg>
        <pc:spChg chg="add del mod">
          <ac:chgData name="nicolas breault" userId="eda6150e9079e83a" providerId="LiveId" clId="{588CA2DF-82F4-4B58-A881-8D33F2D1250D}" dt="2024-05-27T20:52:27.607" v="3160" actId="478"/>
          <ac:spMkLst>
            <pc:docMk/>
            <pc:sldMk cId="2740088813" sldId="850"/>
            <ac:spMk id="53" creationId="{CE156335-DA72-F564-1256-5BBB9ECA8B08}"/>
          </ac:spMkLst>
        </pc:spChg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55" creationId="{06746EE3-0B98-49BB-9514-C4BBC3E12794}"/>
          </ac:spMkLst>
        </pc:spChg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56" creationId="{0B734B41-DE2B-433C-9CE8-30887DC11DCE}"/>
          </ac:spMkLst>
        </pc:spChg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57" creationId="{3635DE70-72A6-FEE4-F867-B56044919DB3}"/>
          </ac:spMkLst>
        </pc:spChg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58" creationId="{2EED803D-33AE-B792-0EBE-EBD89F0D8D63}"/>
          </ac:spMkLst>
        </pc:spChg>
        <pc:spChg chg="add mod">
          <ac:chgData name="nicolas breault" userId="eda6150e9079e83a" providerId="LiveId" clId="{588CA2DF-82F4-4B58-A881-8D33F2D1250D}" dt="2024-05-27T20:52:24.455" v="3159"/>
          <ac:spMkLst>
            <pc:docMk/>
            <pc:sldMk cId="2740088813" sldId="850"/>
            <ac:spMk id="59" creationId="{CC1509E9-E996-7806-DF78-BE3C0186D24C}"/>
          </ac:spMkLst>
        </pc:spChg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61" creationId="{6F2C9A38-B9C9-7626-192D-F3AF07C22A96}"/>
          </ac:spMkLst>
        </pc:spChg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63" creationId="{E48F1AA4-CF16-B988-20D0-659737A2BAFF}"/>
          </ac:spMkLst>
        </pc:spChg>
        <pc:spChg chg="del">
          <ac:chgData name="nicolas breault" userId="eda6150e9079e83a" providerId="LiveId" clId="{588CA2DF-82F4-4B58-A881-8D33F2D1250D}" dt="2024-05-27T19:34:04.659" v="2334" actId="478"/>
          <ac:spMkLst>
            <pc:docMk/>
            <pc:sldMk cId="2740088813" sldId="850"/>
            <ac:spMk id="67" creationId="{C0F67505-CB8D-7B72-42F7-881B79D39B8A}"/>
          </ac:spMkLst>
        </pc:spChg>
        <pc:spChg chg="del">
          <ac:chgData name="nicolas breault" userId="eda6150e9079e83a" providerId="LiveId" clId="{588CA2DF-82F4-4B58-A881-8D33F2D1250D}" dt="2024-05-27T19:34:03.105" v="2332" actId="478"/>
          <ac:spMkLst>
            <pc:docMk/>
            <pc:sldMk cId="2740088813" sldId="850"/>
            <ac:spMk id="69" creationId="{9C875E9A-2D26-283F-F029-21478131B75F}"/>
          </ac:spMkLst>
        </pc:spChg>
        <pc:cxnChg chg="del">
          <ac:chgData name="nicolas breault" userId="eda6150e9079e83a" providerId="LiveId" clId="{588CA2DF-82F4-4B58-A881-8D33F2D1250D}" dt="2024-05-27T19:34:03.105" v="2332" actId="478"/>
          <ac:cxnSpMkLst>
            <pc:docMk/>
            <pc:sldMk cId="2740088813" sldId="850"/>
            <ac:cxnSpMk id="15" creationId="{0F8E2F94-B015-D38F-FEAE-480291FC751A}"/>
          </ac:cxnSpMkLst>
        </pc:cxnChg>
        <pc:cxnChg chg="del">
          <ac:chgData name="nicolas breault" userId="eda6150e9079e83a" providerId="LiveId" clId="{588CA2DF-82F4-4B58-A881-8D33F2D1250D}" dt="2024-05-27T19:34:03.105" v="2332" actId="478"/>
          <ac:cxnSpMkLst>
            <pc:docMk/>
            <pc:sldMk cId="2740088813" sldId="850"/>
            <ac:cxnSpMk id="20" creationId="{7EC9157E-A1C6-4A19-CD0E-405930CEE133}"/>
          </ac:cxnSpMkLst>
        </pc:cxnChg>
        <pc:cxnChg chg="del">
          <ac:chgData name="nicolas breault" userId="eda6150e9079e83a" providerId="LiveId" clId="{588CA2DF-82F4-4B58-A881-8D33F2D1250D}" dt="2024-05-27T19:34:03.105" v="2332" actId="478"/>
          <ac:cxnSpMkLst>
            <pc:docMk/>
            <pc:sldMk cId="2740088813" sldId="850"/>
            <ac:cxnSpMk id="31" creationId="{5DC361B2-8189-5646-9488-190FFF1CA04C}"/>
          </ac:cxnSpMkLst>
        </pc:cxnChg>
        <pc:cxnChg chg="del">
          <ac:chgData name="nicolas breault" userId="eda6150e9079e83a" providerId="LiveId" clId="{588CA2DF-82F4-4B58-A881-8D33F2D1250D}" dt="2024-05-27T19:34:03.105" v="2332" actId="478"/>
          <ac:cxnSpMkLst>
            <pc:docMk/>
            <pc:sldMk cId="2740088813" sldId="850"/>
            <ac:cxnSpMk id="45" creationId="{E5B55AF5-55CC-1476-7452-A22DBC9BF898}"/>
          </ac:cxnSpMkLst>
        </pc:cxnChg>
        <pc:cxnChg chg="del">
          <ac:chgData name="nicolas breault" userId="eda6150e9079e83a" providerId="LiveId" clId="{588CA2DF-82F4-4B58-A881-8D33F2D1250D}" dt="2024-05-27T19:34:03.105" v="2332" actId="478"/>
          <ac:cxnSpMkLst>
            <pc:docMk/>
            <pc:sldMk cId="2740088813" sldId="850"/>
            <ac:cxnSpMk id="47" creationId="{17CA8855-F207-779E-DD07-8DCC1BAC5489}"/>
          </ac:cxnSpMkLst>
        </pc:cxnChg>
        <pc:cxnChg chg="del">
          <ac:chgData name="nicolas breault" userId="eda6150e9079e83a" providerId="LiveId" clId="{588CA2DF-82F4-4B58-A881-8D33F2D1250D}" dt="2024-05-27T19:34:03.105" v="2332" actId="478"/>
          <ac:cxnSpMkLst>
            <pc:docMk/>
            <pc:sldMk cId="2740088813" sldId="850"/>
            <ac:cxnSpMk id="54" creationId="{743E3C09-7264-7B56-1573-4D634696EA62}"/>
          </ac:cxnSpMkLst>
        </pc:cxnChg>
        <pc:cxnChg chg="del">
          <ac:chgData name="nicolas breault" userId="eda6150e9079e83a" providerId="LiveId" clId="{588CA2DF-82F4-4B58-A881-8D33F2D1250D}" dt="2024-05-27T19:34:03.105" v="2332" actId="478"/>
          <ac:cxnSpMkLst>
            <pc:docMk/>
            <pc:sldMk cId="2740088813" sldId="850"/>
            <ac:cxnSpMk id="62" creationId="{7942B753-EAB3-A69D-DC07-A2805B02BA92}"/>
          </ac:cxnSpMkLst>
        </pc:cxnChg>
      </pc:sldChg>
      <pc:sldChg chg="addSp delSp modSp add mod ord addAnim delAnim modAnim">
        <pc:chgData name="nicolas breault" userId="eda6150e9079e83a" providerId="LiveId" clId="{588CA2DF-82F4-4B58-A881-8D33F2D1250D}" dt="2024-06-05T23:04:55.702" v="15124" actId="1076"/>
        <pc:sldMkLst>
          <pc:docMk/>
          <pc:sldMk cId="1927715910" sldId="851"/>
        </pc:sldMkLst>
        <pc:spChg chg="add del mod">
          <ac:chgData name="nicolas breault" userId="eda6150e9079e83a" providerId="LiveId" clId="{588CA2DF-82F4-4B58-A881-8D33F2D1250D}" dt="2024-06-05T23:00:38.058" v="14957" actId="478"/>
          <ac:spMkLst>
            <pc:docMk/>
            <pc:sldMk cId="1927715910" sldId="851"/>
            <ac:spMk id="2" creationId="{1C77E2F4-2EA0-0F92-59A2-4092E44F4D0C}"/>
          </ac:spMkLst>
        </pc:spChg>
        <pc:spChg chg="add del mod">
          <ac:chgData name="nicolas breault" userId="eda6150e9079e83a" providerId="LiveId" clId="{588CA2DF-82F4-4B58-A881-8D33F2D1250D}" dt="2024-05-27T20:55:52.357" v="3205"/>
          <ac:spMkLst>
            <pc:docMk/>
            <pc:sldMk cId="1927715910" sldId="851"/>
            <ac:spMk id="2" creationId="{662ADB38-69FE-5822-A88F-33AD9E2E29CE}"/>
          </ac:spMkLst>
        </pc:spChg>
        <pc:spChg chg="add del">
          <ac:chgData name="nicolas breault" userId="eda6150e9079e83a" providerId="LiveId" clId="{588CA2DF-82F4-4B58-A881-8D33F2D1250D}" dt="2024-06-04T18:02:10.643" v="12664" actId="478"/>
          <ac:spMkLst>
            <pc:docMk/>
            <pc:sldMk cId="1927715910" sldId="851"/>
            <ac:spMk id="2" creationId="{CBB98DBD-EC0E-58C8-3579-7FF2719270BD}"/>
          </ac:spMkLst>
        </pc:spChg>
        <pc:spChg chg="add mod">
          <ac:chgData name="nicolas breault" userId="eda6150e9079e83a" providerId="LiveId" clId="{588CA2DF-82F4-4B58-A881-8D33F2D1250D}" dt="2024-06-05T22:35:34.658" v="14574" actId="20577"/>
          <ac:spMkLst>
            <pc:docMk/>
            <pc:sldMk cId="1927715910" sldId="851"/>
            <ac:spMk id="3" creationId="{F8BCFA0C-D509-3F52-6FB0-ACE5DC7534D1}"/>
          </ac:spMkLst>
        </pc:spChg>
        <pc:spChg chg="add mod">
          <ac:chgData name="nicolas breault" userId="eda6150e9079e83a" providerId="LiveId" clId="{588CA2DF-82F4-4B58-A881-8D33F2D1250D}" dt="2024-06-05T23:02:47.461" v="15090" actId="1036"/>
          <ac:spMkLst>
            <pc:docMk/>
            <pc:sldMk cId="1927715910" sldId="851"/>
            <ac:spMk id="6" creationId="{228919DA-DA1F-6742-FABF-62CA437A0555}"/>
          </ac:spMkLst>
        </pc:spChg>
        <pc:spChg chg="del">
          <ac:chgData name="nicolas breault" userId="eda6150e9079e83a" providerId="LiveId" clId="{588CA2DF-82F4-4B58-A881-8D33F2D1250D}" dt="2024-05-27T20:09:05.998" v="2802" actId="478"/>
          <ac:spMkLst>
            <pc:docMk/>
            <pc:sldMk cId="1927715910" sldId="851"/>
            <ac:spMk id="6" creationId="{2425BA58-A038-2F7A-8C6A-A10F30C8F497}"/>
          </ac:spMkLst>
        </pc:spChg>
        <pc:spChg chg="add del mod">
          <ac:chgData name="nicolas breault" userId="eda6150e9079e83a" providerId="LiveId" clId="{588CA2DF-82F4-4B58-A881-8D33F2D1250D}" dt="2024-05-27T21:01:06.499" v="3300"/>
          <ac:spMkLst>
            <pc:docMk/>
            <pc:sldMk cId="1927715910" sldId="851"/>
            <ac:spMk id="7" creationId="{C55FD3FA-B31F-3724-D4C2-A35E077367DB}"/>
          </ac:spMkLst>
        </pc:spChg>
        <pc:spChg chg="add mod">
          <ac:chgData name="nicolas breault" userId="eda6150e9079e83a" providerId="LiveId" clId="{588CA2DF-82F4-4B58-A881-8D33F2D1250D}" dt="2024-06-05T23:04:55.702" v="15124" actId="1076"/>
          <ac:spMkLst>
            <pc:docMk/>
            <pc:sldMk cId="1927715910" sldId="851"/>
            <ac:spMk id="8" creationId="{C3D9D69C-4099-D5E1-BA81-93FA97DE0880}"/>
          </ac:spMkLst>
        </pc:spChg>
        <pc:spChg chg="add del mod">
          <ac:chgData name="nicolas breault" userId="eda6150e9079e83a" providerId="LiveId" clId="{588CA2DF-82F4-4B58-A881-8D33F2D1250D}" dt="2024-05-27T22:05:35.399" v="3567" actId="22"/>
          <ac:spMkLst>
            <pc:docMk/>
            <pc:sldMk cId="1927715910" sldId="851"/>
            <ac:spMk id="9" creationId="{1AC1F572-D847-5A41-AD6D-3AB3D3E4DA4D}"/>
          </ac:spMkLst>
        </pc:spChg>
        <pc:spChg chg="add mod">
          <ac:chgData name="nicolas breault" userId="eda6150e9079e83a" providerId="LiveId" clId="{588CA2DF-82F4-4B58-A881-8D33F2D1250D}" dt="2024-06-05T23:02:21.247" v="15007" actId="1035"/>
          <ac:spMkLst>
            <pc:docMk/>
            <pc:sldMk cId="1927715910" sldId="851"/>
            <ac:spMk id="11" creationId="{D9C0D5FA-8298-7F07-95F5-F4F255D7E510}"/>
          </ac:spMkLst>
        </pc:spChg>
        <pc:spChg chg="del">
          <ac:chgData name="nicolas breault" userId="eda6150e9079e83a" providerId="LiveId" clId="{588CA2DF-82F4-4B58-A881-8D33F2D1250D}" dt="2024-05-27T20:09:08.668" v="2806" actId="478"/>
          <ac:spMkLst>
            <pc:docMk/>
            <pc:sldMk cId="1927715910" sldId="851"/>
            <ac:spMk id="12" creationId="{6C19C9C6-F35C-2275-A6CD-0AD30782E541}"/>
          </ac:spMkLst>
        </pc:spChg>
        <pc:spChg chg="del">
          <ac:chgData name="nicolas breault" userId="eda6150e9079e83a" providerId="LiveId" clId="{588CA2DF-82F4-4B58-A881-8D33F2D1250D}" dt="2024-05-27T20:09:04.557" v="2800" actId="478"/>
          <ac:spMkLst>
            <pc:docMk/>
            <pc:sldMk cId="1927715910" sldId="851"/>
            <ac:spMk id="13" creationId="{FB168124-D085-8C8C-7C6F-D933BF1181BF}"/>
          </ac:spMkLst>
        </pc:spChg>
        <pc:spChg chg="del">
          <ac:chgData name="nicolas breault" userId="eda6150e9079e83a" providerId="LiveId" clId="{588CA2DF-82F4-4B58-A881-8D33F2D1250D}" dt="2024-05-27T20:09:09.771" v="2808" actId="478"/>
          <ac:spMkLst>
            <pc:docMk/>
            <pc:sldMk cId="1927715910" sldId="851"/>
            <ac:spMk id="14" creationId="{1D82B886-F45A-ABD2-15DF-24E104E9A853}"/>
          </ac:spMkLst>
        </pc:spChg>
        <pc:spChg chg="add del mod">
          <ac:chgData name="nicolas breault" userId="eda6150e9079e83a" providerId="LiveId" clId="{588CA2DF-82F4-4B58-A881-8D33F2D1250D}" dt="2024-05-27T22:07:51.161" v="3598" actId="478"/>
          <ac:spMkLst>
            <pc:docMk/>
            <pc:sldMk cId="1927715910" sldId="851"/>
            <ac:spMk id="15" creationId="{BF53F5AE-1006-E62F-CC4D-830324D43252}"/>
          </ac:spMkLst>
        </pc:spChg>
        <pc:spChg chg="del">
          <ac:chgData name="nicolas breault" userId="eda6150e9079e83a" providerId="LiveId" clId="{588CA2DF-82F4-4B58-A881-8D33F2D1250D}" dt="2024-05-27T20:09:08.059" v="2805" actId="478"/>
          <ac:spMkLst>
            <pc:docMk/>
            <pc:sldMk cId="1927715910" sldId="851"/>
            <ac:spMk id="16" creationId="{72288AEE-1A72-4C33-96BE-5B49D47180BA}"/>
          </ac:spMkLst>
        </pc:spChg>
        <pc:spChg chg="del">
          <ac:chgData name="nicolas breault" userId="eda6150e9079e83a" providerId="LiveId" clId="{588CA2DF-82F4-4B58-A881-8D33F2D1250D}" dt="2024-05-27T20:09:05.132" v="2801" actId="478"/>
          <ac:spMkLst>
            <pc:docMk/>
            <pc:sldMk cId="1927715910" sldId="851"/>
            <ac:spMk id="18" creationId="{9955F69C-9550-DF55-B842-FE26064CB4C7}"/>
          </ac:spMkLst>
        </pc:spChg>
        <pc:spChg chg="del">
          <ac:chgData name="nicolas breault" userId="eda6150e9079e83a" providerId="LiveId" clId="{588CA2DF-82F4-4B58-A881-8D33F2D1250D}" dt="2024-05-27T20:09:10.468" v="2809" actId="478"/>
          <ac:spMkLst>
            <pc:docMk/>
            <pc:sldMk cId="1927715910" sldId="851"/>
            <ac:spMk id="19" creationId="{2CAFB3AC-6628-6369-AF88-E618CF2913E7}"/>
          </ac:spMkLst>
        </pc:spChg>
        <pc:spChg chg="add del mod">
          <ac:chgData name="nicolas breault" userId="eda6150e9079e83a" providerId="LiveId" clId="{588CA2DF-82F4-4B58-A881-8D33F2D1250D}" dt="2024-05-27T23:17:34.965" v="4337" actId="478"/>
          <ac:spMkLst>
            <pc:docMk/>
            <pc:sldMk cId="1927715910" sldId="851"/>
            <ac:spMk id="20" creationId="{0DF539AA-5351-D1CE-0B77-DB07751EAFBE}"/>
          </ac:spMkLst>
        </pc:spChg>
        <pc:spChg chg="del">
          <ac:chgData name="nicolas breault" userId="eda6150e9079e83a" providerId="LiveId" clId="{588CA2DF-82F4-4B58-A881-8D33F2D1250D}" dt="2024-05-27T20:09:09.179" v="2807" actId="478"/>
          <ac:spMkLst>
            <pc:docMk/>
            <pc:sldMk cId="1927715910" sldId="851"/>
            <ac:spMk id="21" creationId="{EF75B930-3D34-431E-391C-61F4AFFD93FF}"/>
          </ac:spMkLst>
        </pc:spChg>
        <pc:spChg chg="del">
          <ac:chgData name="nicolas breault" userId="eda6150e9079e83a" providerId="LiveId" clId="{588CA2DF-82F4-4B58-A881-8D33F2D1250D}" dt="2024-05-27T20:09:06.762" v="2803" actId="478"/>
          <ac:spMkLst>
            <pc:docMk/>
            <pc:sldMk cId="1927715910" sldId="851"/>
            <ac:spMk id="22" creationId="{16BA10DE-B403-D319-4EF8-92340258C18E}"/>
          </ac:spMkLst>
        </pc:spChg>
        <pc:spChg chg="del">
          <ac:chgData name="nicolas breault" userId="eda6150e9079e83a" providerId="LiveId" clId="{588CA2DF-82F4-4B58-A881-8D33F2D1250D}" dt="2024-05-27T20:09:07.583" v="2804" actId="478"/>
          <ac:spMkLst>
            <pc:docMk/>
            <pc:sldMk cId="1927715910" sldId="851"/>
            <ac:spMk id="23" creationId="{00F08166-158B-B6C4-BBFE-5320169A06B8}"/>
          </ac:spMkLst>
        </pc:spChg>
        <pc:spChg chg="add mod">
          <ac:chgData name="nicolas breault" userId="eda6150e9079e83a" providerId="LiveId" clId="{588CA2DF-82F4-4B58-A881-8D33F2D1250D}" dt="2024-06-05T23:02:21.247" v="15007" actId="1035"/>
          <ac:spMkLst>
            <pc:docMk/>
            <pc:sldMk cId="1927715910" sldId="851"/>
            <ac:spMk id="24" creationId="{5D50DC8F-B7B3-E54A-3D97-E4B230696A76}"/>
          </ac:spMkLst>
        </pc:spChg>
        <pc:spChg chg="add del">
          <ac:chgData name="nicolas breault" userId="eda6150e9079e83a" providerId="LiveId" clId="{588CA2DF-82F4-4B58-A881-8D33F2D1250D}" dt="2024-05-27T22:11:47.936" v="3676" actId="478"/>
          <ac:spMkLst>
            <pc:docMk/>
            <pc:sldMk cId="1927715910" sldId="851"/>
            <ac:spMk id="26" creationId="{2B71F53A-C3A9-D98D-0FC9-0E2EA8D16DAB}"/>
          </ac:spMkLst>
        </pc:spChg>
        <pc:spChg chg="add mod">
          <ac:chgData name="nicolas breault" userId="eda6150e9079e83a" providerId="LiveId" clId="{588CA2DF-82F4-4B58-A881-8D33F2D1250D}" dt="2024-06-05T23:02:21.247" v="15007" actId="1035"/>
          <ac:spMkLst>
            <pc:docMk/>
            <pc:sldMk cId="1927715910" sldId="851"/>
            <ac:spMk id="27" creationId="{9F0101CB-1328-0803-DA29-BAA5D14F5038}"/>
          </ac:spMkLst>
        </pc:spChg>
        <pc:spChg chg="add del mod">
          <ac:chgData name="nicolas breault" userId="eda6150e9079e83a" providerId="LiveId" clId="{588CA2DF-82F4-4B58-A881-8D33F2D1250D}" dt="2024-05-27T22:17:37.987" v="3768"/>
          <ac:spMkLst>
            <pc:docMk/>
            <pc:sldMk cId="1927715910" sldId="851"/>
            <ac:spMk id="28" creationId="{8E8C6771-319A-FA25-B3EE-6DB076C9777F}"/>
          </ac:spMkLst>
        </pc:spChg>
        <pc:spChg chg="mod">
          <ac:chgData name="nicolas breault" userId="eda6150e9079e83a" providerId="LiveId" clId="{588CA2DF-82F4-4B58-A881-8D33F2D1250D}" dt="2024-06-04T18:01:03.132" v="12652" actId="1076"/>
          <ac:spMkLst>
            <pc:docMk/>
            <pc:sldMk cId="1927715910" sldId="851"/>
            <ac:spMk id="29" creationId="{00000000-0000-0000-0000-000000000000}"/>
          </ac:spMkLst>
        </pc:spChg>
        <pc:spChg chg="add del mod">
          <ac:chgData name="nicolas breault" userId="eda6150e9079e83a" providerId="LiveId" clId="{588CA2DF-82F4-4B58-A881-8D33F2D1250D}" dt="2024-06-04T18:00:02.263" v="12635" actId="478"/>
          <ac:spMkLst>
            <pc:docMk/>
            <pc:sldMk cId="1927715910" sldId="851"/>
            <ac:spMk id="30" creationId="{74BD4D19-C2DC-CFB9-9806-05F5D0A1F118}"/>
          </ac:spMkLst>
        </pc:spChg>
        <pc:spChg chg="add del mod">
          <ac:chgData name="nicolas breault" userId="eda6150e9079e83a" providerId="LiveId" clId="{588CA2DF-82F4-4B58-A881-8D33F2D1250D}" dt="2024-05-27T22:32:08.350" v="3930" actId="478"/>
          <ac:spMkLst>
            <pc:docMk/>
            <pc:sldMk cId="1927715910" sldId="851"/>
            <ac:spMk id="31" creationId="{2E9088BF-6522-B783-EB15-DF2C4DC4D8D4}"/>
          </ac:spMkLst>
        </pc:spChg>
        <pc:spChg chg="add del mod">
          <ac:chgData name="nicolas breault" userId="eda6150e9079e83a" providerId="LiveId" clId="{588CA2DF-82F4-4B58-A881-8D33F2D1250D}" dt="2024-05-27T22:32:08.350" v="3930" actId="478"/>
          <ac:spMkLst>
            <pc:docMk/>
            <pc:sldMk cId="1927715910" sldId="851"/>
            <ac:spMk id="32" creationId="{E855CF45-4C8B-73A2-E39D-9CB91B16922D}"/>
          </ac:spMkLst>
        </pc:spChg>
        <pc:spChg chg="add del mod">
          <ac:chgData name="nicolas breault" userId="eda6150e9079e83a" providerId="LiveId" clId="{588CA2DF-82F4-4B58-A881-8D33F2D1250D}" dt="2024-05-27T22:32:08.350" v="3930" actId="478"/>
          <ac:spMkLst>
            <pc:docMk/>
            <pc:sldMk cId="1927715910" sldId="851"/>
            <ac:spMk id="33" creationId="{79903208-37CB-7D70-0858-BF618FF55F3C}"/>
          </ac:spMkLst>
        </pc:spChg>
        <pc:spChg chg="add del mod">
          <ac:chgData name="nicolas breault" userId="eda6150e9079e83a" providerId="LiveId" clId="{588CA2DF-82F4-4B58-A881-8D33F2D1250D}" dt="2024-05-27T22:32:08.350" v="3930" actId="478"/>
          <ac:spMkLst>
            <pc:docMk/>
            <pc:sldMk cId="1927715910" sldId="851"/>
            <ac:spMk id="36" creationId="{DCD60479-3A34-7569-684F-94E50CF1D8C4}"/>
          </ac:spMkLst>
        </pc:spChg>
        <pc:spChg chg="add del mod">
          <ac:chgData name="nicolas breault" userId="eda6150e9079e83a" providerId="LiveId" clId="{588CA2DF-82F4-4B58-A881-8D33F2D1250D}" dt="2024-05-27T22:32:08.350" v="3930" actId="478"/>
          <ac:spMkLst>
            <pc:docMk/>
            <pc:sldMk cId="1927715910" sldId="851"/>
            <ac:spMk id="39" creationId="{D0CB6377-C8BB-B9AF-EEB5-EF2BAC2C3E3B}"/>
          </ac:spMkLst>
        </pc:spChg>
        <pc:spChg chg="add del mod">
          <ac:chgData name="nicolas breault" userId="eda6150e9079e83a" providerId="LiveId" clId="{588CA2DF-82F4-4B58-A881-8D33F2D1250D}" dt="2024-05-27T22:32:08.350" v="3930" actId="478"/>
          <ac:spMkLst>
            <pc:docMk/>
            <pc:sldMk cId="1927715910" sldId="851"/>
            <ac:spMk id="40" creationId="{344D9398-0130-EAE9-E453-091FEBC4C37F}"/>
          </ac:spMkLst>
        </pc:spChg>
        <pc:spChg chg="add del mod">
          <ac:chgData name="nicolas breault" userId="eda6150e9079e83a" providerId="LiveId" clId="{588CA2DF-82F4-4B58-A881-8D33F2D1250D}" dt="2024-06-04T18:01:10.557" v="12653" actId="14100"/>
          <ac:spMkLst>
            <pc:docMk/>
            <pc:sldMk cId="1927715910" sldId="851"/>
            <ac:spMk id="41" creationId="{3722CDC6-AF7D-25EE-2301-757C43601F41}"/>
          </ac:spMkLst>
        </pc:spChg>
        <pc:spChg chg="add del mod">
          <ac:chgData name="nicolas breault" userId="eda6150e9079e83a" providerId="LiveId" clId="{588CA2DF-82F4-4B58-A881-8D33F2D1250D}" dt="2024-06-04T18:01:10.557" v="12653" actId="14100"/>
          <ac:spMkLst>
            <pc:docMk/>
            <pc:sldMk cId="1927715910" sldId="851"/>
            <ac:spMk id="42" creationId="{BA93CA15-EA75-EC5A-FF07-B8E9393165E4}"/>
          </ac:spMkLst>
        </pc:spChg>
        <pc:spChg chg="add del mod">
          <ac:chgData name="nicolas breault" userId="eda6150e9079e83a" providerId="LiveId" clId="{588CA2DF-82F4-4B58-A881-8D33F2D1250D}" dt="2024-06-04T18:01:10.557" v="12653" actId="14100"/>
          <ac:spMkLst>
            <pc:docMk/>
            <pc:sldMk cId="1927715910" sldId="851"/>
            <ac:spMk id="43" creationId="{06E439CA-B76D-D5A4-E0AF-A6E10C9D0050}"/>
          </ac:spMkLst>
        </pc:spChg>
        <pc:spChg chg="add del mod">
          <ac:chgData name="nicolas breault" userId="eda6150e9079e83a" providerId="LiveId" clId="{588CA2DF-82F4-4B58-A881-8D33F2D1250D}" dt="2024-05-27T22:34:33.263" v="3981" actId="478"/>
          <ac:spMkLst>
            <pc:docMk/>
            <pc:sldMk cId="1927715910" sldId="851"/>
            <ac:spMk id="47" creationId="{9E966A8E-6F19-C753-E0BA-70BEE0944929}"/>
          </ac:spMkLst>
        </pc:spChg>
        <pc:spChg chg="add del mod">
          <ac:chgData name="nicolas breault" userId="eda6150e9079e83a" providerId="LiveId" clId="{588CA2DF-82F4-4B58-A881-8D33F2D1250D}" dt="2024-05-27T22:34:36.417" v="3984" actId="478"/>
          <ac:spMkLst>
            <pc:docMk/>
            <pc:sldMk cId="1927715910" sldId="851"/>
            <ac:spMk id="48" creationId="{D0AE19A4-914D-3D5C-5364-C3D9C2EB2F55}"/>
          </ac:spMkLst>
        </pc:spChg>
        <pc:spChg chg="add del mod">
          <ac:chgData name="nicolas breault" userId="eda6150e9079e83a" providerId="LiveId" clId="{588CA2DF-82F4-4B58-A881-8D33F2D1250D}" dt="2024-05-27T22:36:43.856" v="3993"/>
          <ac:spMkLst>
            <pc:docMk/>
            <pc:sldMk cId="1927715910" sldId="851"/>
            <ac:spMk id="49" creationId="{4F823AFB-6BE9-45AB-661B-FF64D4BD01E6}"/>
          </ac:spMkLst>
        </pc:spChg>
        <pc:spChg chg="add del mod">
          <ac:chgData name="nicolas breault" userId="eda6150e9079e83a" providerId="LiveId" clId="{588CA2DF-82F4-4B58-A881-8D33F2D1250D}" dt="2024-05-27T22:36:55.314" v="3996"/>
          <ac:spMkLst>
            <pc:docMk/>
            <pc:sldMk cId="1927715910" sldId="851"/>
            <ac:spMk id="50" creationId="{A97B26DE-2448-E541-7AF1-4AD28DAF9180}"/>
          </ac:spMkLst>
        </pc:spChg>
        <pc:spChg chg="add del mod">
          <ac:chgData name="nicolas breault" userId="eda6150e9079e83a" providerId="LiveId" clId="{588CA2DF-82F4-4B58-A881-8D33F2D1250D}" dt="2024-05-27T22:37:33.943" v="4001"/>
          <ac:spMkLst>
            <pc:docMk/>
            <pc:sldMk cId="1927715910" sldId="851"/>
            <ac:spMk id="51" creationId="{E2255A51-9951-FEC1-DDF3-615686B36CD9}"/>
          </ac:spMkLst>
        </pc:spChg>
        <pc:spChg chg="add del mod">
          <ac:chgData name="nicolas breault" userId="eda6150e9079e83a" providerId="LiveId" clId="{588CA2DF-82F4-4B58-A881-8D33F2D1250D}" dt="2024-05-27T22:37:40.244" v="4004"/>
          <ac:spMkLst>
            <pc:docMk/>
            <pc:sldMk cId="1927715910" sldId="851"/>
            <ac:spMk id="52" creationId="{B1EB5B19-EA0A-D11C-C6D8-F3B8000456DF}"/>
          </ac:spMkLst>
        </pc:spChg>
        <pc:spChg chg="add mod">
          <ac:chgData name="nicolas breault" userId="eda6150e9079e83a" providerId="LiveId" clId="{588CA2DF-82F4-4B58-A881-8D33F2D1250D}" dt="2024-06-05T23:02:21.247" v="15007" actId="1035"/>
          <ac:spMkLst>
            <pc:docMk/>
            <pc:sldMk cId="1927715910" sldId="851"/>
            <ac:spMk id="54" creationId="{EBCE9CCC-39E5-9E14-D74A-2F53642AE76F}"/>
          </ac:spMkLst>
        </pc:spChg>
        <pc:spChg chg="add mod">
          <ac:chgData name="nicolas breault" userId="eda6150e9079e83a" providerId="LiveId" clId="{588CA2DF-82F4-4B58-A881-8D33F2D1250D}" dt="2024-06-05T23:04:02.055" v="15119" actId="1036"/>
          <ac:spMkLst>
            <pc:docMk/>
            <pc:sldMk cId="1927715910" sldId="851"/>
            <ac:spMk id="56" creationId="{F6F58ACE-79C3-76FB-BE74-EF2335C03C1F}"/>
          </ac:spMkLst>
        </pc:spChg>
        <pc:spChg chg="add del mod">
          <ac:chgData name="nicolas breault" userId="eda6150e9079e83a" providerId="LiveId" clId="{588CA2DF-82F4-4B58-A881-8D33F2D1250D}" dt="2024-05-27T23:25:13.713" v="4366" actId="478"/>
          <ac:spMkLst>
            <pc:docMk/>
            <pc:sldMk cId="1927715910" sldId="851"/>
            <ac:spMk id="58" creationId="{4168428D-985E-63F8-780D-33B2C370817B}"/>
          </ac:spMkLst>
        </pc:spChg>
        <pc:spChg chg="add mod">
          <ac:chgData name="nicolas breault" userId="eda6150e9079e83a" providerId="LiveId" clId="{588CA2DF-82F4-4B58-A881-8D33F2D1250D}" dt="2024-06-05T23:03:54.641" v="15106" actId="1036"/>
          <ac:spMkLst>
            <pc:docMk/>
            <pc:sldMk cId="1927715910" sldId="851"/>
            <ac:spMk id="60" creationId="{468A3D38-3C03-10CB-F6A9-90E17126C05F}"/>
          </ac:spMkLst>
        </pc:spChg>
        <pc:spChg chg="add del mod">
          <ac:chgData name="nicolas breault" userId="eda6150e9079e83a" providerId="LiveId" clId="{588CA2DF-82F4-4B58-A881-8D33F2D1250D}" dt="2024-05-27T23:28:25.945" v="4457" actId="478"/>
          <ac:spMkLst>
            <pc:docMk/>
            <pc:sldMk cId="1927715910" sldId="851"/>
            <ac:spMk id="61" creationId="{B6278A57-C112-1A08-0262-989F799E3F03}"/>
          </ac:spMkLst>
        </pc:spChg>
        <pc:cxnChg chg="add del mod">
          <ac:chgData name="nicolas breault" userId="eda6150e9079e83a" providerId="LiveId" clId="{588CA2DF-82F4-4B58-A881-8D33F2D1250D}" dt="2024-05-27T22:32:08.350" v="3930" actId="478"/>
          <ac:cxnSpMkLst>
            <pc:docMk/>
            <pc:sldMk cId="1927715910" sldId="851"/>
            <ac:cxnSpMk id="34" creationId="{12C295BE-73E7-56D2-AABC-CD5F07D1B41B}"/>
          </ac:cxnSpMkLst>
        </pc:cxnChg>
        <pc:cxnChg chg="add del mod">
          <ac:chgData name="nicolas breault" userId="eda6150e9079e83a" providerId="LiveId" clId="{588CA2DF-82F4-4B58-A881-8D33F2D1250D}" dt="2024-05-27T22:32:08.350" v="3930" actId="478"/>
          <ac:cxnSpMkLst>
            <pc:docMk/>
            <pc:sldMk cId="1927715910" sldId="851"/>
            <ac:cxnSpMk id="35" creationId="{45882FF3-86CC-50E1-0B72-9A5BBFBB4C64}"/>
          </ac:cxnSpMkLst>
        </pc:cxnChg>
        <pc:cxnChg chg="add del mod">
          <ac:chgData name="nicolas breault" userId="eda6150e9079e83a" providerId="LiveId" clId="{588CA2DF-82F4-4B58-A881-8D33F2D1250D}" dt="2024-05-27T22:32:08.350" v="3930" actId="478"/>
          <ac:cxnSpMkLst>
            <pc:docMk/>
            <pc:sldMk cId="1927715910" sldId="851"/>
            <ac:cxnSpMk id="37" creationId="{B617BA17-E98F-5C83-863A-25BCEAB52749}"/>
          </ac:cxnSpMkLst>
        </pc:cxnChg>
        <pc:cxnChg chg="add del mod">
          <ac:chgData name="nicolas breault" userId="eda6150e9079e83a" providerId="LiveId" clId="{588CA2DF-82F4-4B58-A881-8D33F2D1250D}" dt="2024-05-27T22:32:08.350" v="3930" actId="478"/>
          <ac:cxnSpMkLst>
            <pc:docMk/>
            <pc:sldMk cId="1927715910" sldId="851"/>
            <ac:cxnSpMk id="38" creationId="{B4893456-F761-36F7-8640-A98C09A8522C}"/>
          </ac:cxnSpMkLst>
        </pc:cxnChg>
        <pc:cxnChg chg="add del mod">
          <ac:chgData name="nicolas breault" userId="eda6150e9079e83a" providerId="LiveId" clId="{588CA2DF-82F4-4B58-A881-8D33F2D1250D}" dt="2024-05-27T22:34:37.461" v="3985" actId="478"/>
          <ac:cxnSpMkLst>
            <pc:docMk/>
            <pc:sldMk cId="1927715910" sldId="851"/>
            <ac:cxnSpMk id="44" creationId="{8D4BF65B-07C5-2EA2-8735-01C84B124107}"/>
          </ac:cxnSpMkLst>
        </pc:cxnChg>
        <pc:cxnChg chg="add del mod">
          <ac:chgData name="nicolas breault" userId="eda6150e9079e83a" providerId="LiveId" clId="{588CA2DF-82F4-4B58-A881-8D33F2D1250D}" dt="2024-05-27T22:34:34.344" v="3982" actId="478"/>
          <ac:cxnSpMkLst>
            <pc:docMk/>
            <pc:sldMk cId="1927715910" sldId="851"/>
            <ac:cxnSpMk id="45" creationId="{09D2987B-4002-EDDC-2127-D7A921B67480}"/>
          </ac:cxnSpMkLst>
        </pc:cxnChg>
        <pc:cxnChg chg="add del mod">
          <ac:chgData name="nicolas breault" userId="eda6150e9079e83a" providerId="LiveId" clId="{588CA2DF-82F4-4B58-A881-8D33F2D1250D}" dt="2024-05-27T22:34:35.013" v="3983" actId="478"/>
          <ac:cxnSpMkLst>
            <pc:docMk/>
            <pc:sldMk cId="1927715910" sldId="851"/>
            <ac:cxnSpMk id="46" creationId="{4C120650-E9D5-04F7-D25E-0962111A448D}"/>
          </ac:cxnSpMkLst>
        </pc:cxnChg>
      </pc:sldChg>
      <pc:sldChg chg="addSp delSp modSp add mod delAnim modAnim modShow">
        <pc:chgData name="nicolas breault" userId="eda6150e9079e83a" providerId="LiveId" clId="{588CA2DF-82F4-4B58-A881-8D33F2D1250D}" dt="2024-06-04T17:49:45.949" v="12595" actId="20577"/>
        <pc:sldMkLst>
          <pc:docMk/>
          <pc:sldMk cId="3879535308" sldId="852"/>
        </pc:sldMkLst>
        <pc:spChg chg="add del mod">
          <ac:chgData name="nicolas breault" userId="eda6150e9079e83a" providerId="LiveId" clId="{588CA2DF-82F4-4B58-A881-8D33F2D1250D}" dt="2024-05-27T21:22:02.583" v="3343"/>
          <ac:spMkLst>
            <pc:docMk/>
            <pc:sldMk cId="3879535308" sldId="852"/>
            <ac:spMk id="2" creationId="{2E4BC417-48CF-2375-C328-EB9296503971}"/>
          </ac:spMkLst>
        </pc:spChg>
        <pc:spChg chg="add del mod">
          <ac:chgData name="nicolas breault" userId="eda6150e9079e83a" providerId="LiveId" clId="{588CA2DF-82F4-4B58-A881-8D33F2D1250D}" dt="2024-05-29T02:04:29.219" v="6266"/>
          <ac:spMkLst>
            <pc:docMk/>
            <pc:sldMk cId="3879535308" sldId="852"/>
            <ac:spMk id="2" creationId="{974340C1-3B46-6E7A-AFF1-66FCD675E8EA}"/>
          </ac:spMkLst>
        </pc:spChg>
        <pc:spChg chg="add mod">
          <ac:chgData name="nicolas breault" userId="eda6150e9079e83a" providerId="LiveId" clId="{588CA2DF-82F4-4B58-A881-8D33F2D1250D}" dt="2024-05-29T19:23:32.959" v="9096" actId="1037"/>
          <ac:spMkLst>
            <pc:docMk/>
            <pc:sldMk cId="3879535308" sldId="852"/>
            <ac:spMk id="3" creationId="{16E64348-4133-84F3-C0C5-DF15BE843E93}"/>
          </ac:spMkLst>
        </pc:spChg>
        <pc:spChg chg="add del mod">
          <ac:chgData name="nicolas breault" userId="eda6150e9079e83a" providerId="LiveId" clId="{588CA2DF-82F4-4B58-A881-8D33F2D1250D}" dt="2024-05-27T21:22:02.583" v="3345"/>
          <ac:spMkLst>
            <pc:docMk/>
            <pc:sldMk cId="3879535308" sldId="852"/>
            <ac:spMk id="3" creationId="{DAFD2153-6017-4861-35C1-1EF0DB99987B}"/>
          </ac:spMkLst>
        </pc:spChg>
        <pc:spChg chg="add del mod">
          <ac:chgData name="nicolas breault" userId="eda6150e9079e83a" providerId="LiveId" clId="{588CA2DF-82F4-4B58-A881-8D33F2D1250D}" dt="2024-05-27T21:22:21.176" v="3348"/>
          <ac:spMkLst>
            <pc:docMk/>
            <pc:sldMk cId="3879535308" sldId="852"/>
            <ac:spMk id="6" creationId="{58AB29B0-BC9B-C470-5FD2-9C70761FBBC9}"/>
          </ac:spMkLst>
        </pc:spChg>
        <pc:spChg chg="add mod">
          <ac:chgData name="nicolas breault" userId="eda6150e9079e83a" providerId="LiveId" clId="{588CA2DF-82F4-4B58-A881-8D33F2D1250D}" dt="2024-05-29T19:22:17.597" v="9059" actId="1038"/>
          <ac:spMkLst>
            <pc:docMk/>
            <pc:sldMk cId="3879535308" sldId="852"/>
            <ac:spMk id="6" creationId="{7D11D716-795C-989D-5EC8-CE6DE28448CB}"/>
          </ac:spMkLst>
        </pc:spChg>
        <pc:spChg chg="add del mod">
          <ac:chgData name="nicolas breault" userId="eda6150e9079e83a" providerId="LiveId" clId="{588CA2DF-82F4-4B58-A881-8D33F2D1250D}" dt="2024-05-29T02:03:38.331" v="6201" actId="478"/>
          <ac:spMkLst>
            <pc:docMk/>
            <pc:sldMk cId="3879535308" sldId="852"/>
            <ac:spMk id="7" creationId="{7E54F300-1E6B-B7EA-7B77-B3F318C28F1B}"/>
          </ac:spMkLst>
        </pc:spChg>
        <pc:spChg chg="add mod">
          <ac:chgData name="nicolas breault" userId="eda6150e9079e83a" providerId="LiveId" clId="{588CA2DF-82F4-4B58-A881-8D33F2D1250D}" dt="2024-05-29T19:22:17.597" v="9059" actId="1038"/>
          <ac:spMkLst>
            <pc:docMk/>
            <pc:sldMk cId="3879535308" sldId="852"/>
            <ac:spMk id="8" creationId="{0466676A-9A1C-1EF7-D1DB-251E4AEE740A}"/>
          </ac:spMkLst>
        </pc:spChg>
        <pc:spChg chg="add del mod">
          <ac:chgData name="nicolas breault" userId="eda6150e9079e83a" providerId="LiveId" clId="{588CA2DF-82F4-4B58-A881-8D33F2D1250D}" dt="2024-05-27T21:34:01.365" v="3447" actId="478"/>
          <ac:spMkLst>
            <pc:docMk/>
            <pc:sldMk cId="3879535308" sldId="852"/>
            <ac:spMk id="8" creationId="{6852BDA1-70C0-EC05-D56D-87C5E30C901C}"/>
          </ac:spMkLst>
        </pc:spChg>
        <pc:spChg chg="add del mod">
          <ac:chgData name="nicolas breault" userId="eda6150e9079e83a" providerId="LiveId" clId="{588CA2DF-82F4-4B58-A881-8D33F2D1250D}" dt="2024-05-29T02:13:44.849" v="6505" actId="478"/>
          <ac:spMkLst>
            <pc:docMk/>
            <pc:sldMk cId="3879535308" sldId="852"/>
            <ac:spMk id="9" creationId="{B0AB22AA-649C-37BB-DB3F-0EE71D4E0C5F}"/>
          </ac:spMkLst>
        </pc:spChg>
        <pc:spChg chg="add mod">
          <ac:chgData name="nicolas breault" userId="eda6150e9079e83a" providerId="LiveId" clId="{588CA2DF-82F4-4B58-A881-8D33F2D1250D}" dt="2024-06-04T17:45:16.823" v="12562" actId="20577"/>
          <ac:spMkLst>
            <pc:docMk/>
            <pc:sldMk cId="3879535308" sldId="852"/>
            <ac:spMk id="10" creationId="{92D1E51A-1A12-C018-8F40-9BC82F6AA34A}"/>
          </ac:spMkLst>
        </pc:spChg>
        <pc:spChg chg="add del mod">
          <ac:chgData name="nicolas breault" userId="eda6150e9079e83a" providerId="LiveId" clId="{588CA2DF-82F4-4B58-A881-8D33F2D1250D}" dt="2024-05-29T02:08:37.889" v="6446" actId="478"/>
          <ac:spMkLst>
            <pc:docMk/>
            <pc:sldMk cId="3879535308" sldId="852"/>
            <ac:spMk id="11" creationId="{878857E7-6280-5FEF-B30E-B4CC0D39065B}"/>
          </ac:spMkLst>
        </pc:spChg>
        <pc:spChg chg="add del">
          <ac:chgData name="nicolas breault" userId="eda6150e9079e83a" providerId="LiveId" clId="{588CA2DF-82F4-4B58-A881-8D33F2D1250D}" dt="2024-05-29T02:08:49.546" v="6448" actId="478"/>
          <ac:spMkLst>
            <pc:docMk/>
            <pc:sldMk cId="3879535308" sldId="852"/>
            <ac:spMk id="12" creationId="{8BA1D76D-15DE-FC13-E6FA-FAD9C3E10B8F}"/>
          </ac:spMkLst>
        </pc:spChg>
        <pc:spChg chg="del">
          <ac:chgData name="nicolas breault" userId="eda6150e9079e83a" providerId="LiveId" clId="{588CA2DF-82F4-4B58-A881-8D33F2D1250D}" dt="2024-05-27T21:21:55.559" v="3339" actId="478"/>
          <ac:spMkLst>
            <pc:docMk/>
            <pc:sldMk cId="3879535308" sldId="852"/>
            <ac:spMk id="13" creationId="{FB168124-D085-8C8C-7C6F-D933BF1181BF}"/>
          </ac:spMkLst>
        </pc:spChg>
        <pc:spChg chg="add del mod">
          <ac:chgData name="nicolas breault" userId="eda6150e9079e83a" providerId="LiveId" clId="{588CA2DF-82F4-4B58-A881-8D33F2D1250D}" dt="2024-05-27T21:31:59.207" v="3405" actId="478"/>
          <ac:spMkLst>
            <pc:docMk/>
            <pc:sldMk cId="3879535308" sldId="852"/>
            <ac:spMk id="15" creationId="{15A6A613-88E9-9436-A81E-FF531EBEFC27}"/>
          </ac:spMkLst>
        </pc:spChg>
        <pc:spChg chg="add del mod">
          <ac:chgData name="nicolas breault" userId="eda6150e9079e83a" providerId="LiveId" clId="{588CA2DF-82F4-4B58-A881-8D33F2D1250D}" dt="2024-05-27T21:34:03.531" v="3450" actId="478"/>
          <ac:spMkLst>
            <pc:docMk/>
            <pc:sldMk cId="3879535308" sldId="852"/>
            <ac:spMk id="16" creationId="{945F8DEF-5F3F-4981-5982-47D6881E3406}"/>
          </ac:spMkLst>
        </pc:spChg>
        <pc:spChg chg="add del mod">
          <ac:chgData name="nicolas breault" userId="eda6150e9079e83a" providerId="LiveId" clId="{588CA2DF-82F4-4B58-A881-8D33F2D1250D}" dt="2024-05-29T02:09:52.785" v="6457" actId="478"/>
          <ac:spMkLst>
            <pc:docMk/>
            <pc:sldMk cId="3879535308" sldId="852"/>
            <ac:spMk id="16" creationId="{ECAAE003-DDFC-A4BE-4D71-D286321D7D50}"/>
          </ac:spMkLst>
        </pc:spChg>
        <pc:spChg chg="add del mod">
          <ac:chgData name="nicolas breault" userId="eda6150e9079e83a" providerId="LiveId" clId="{588CA2DF-82F4-4B58-A881-8D33F2D1250D}" dt="2024-05-27T21:34:01.955" v="3448" actId="478"/>
          <ac:spMkLst>
            <pc:docMk/>
            <pc:sldMk cId="3879535308" sldId="852"/>
            <ac:spMk id="17" creationId="{258B56CC-E7B8-EEE4-D7C9-2F9E363CFEAE}"/>
          </ac:spMkLst>
        </pc:spChg>
        <pc:spChg chg="add del mod">
          <ac:chgData name="nicolas breault" userId="eda6150e9079e83a" providerId="LiveId" clId="{588CA2DF-82F4-4B58-A881-8D33F2D1250D}" dt="2024-05-29T02:11:49.165" v="6471" actId="478"/>
          <ac:spMkLst>
            <pc:docMk/>
            <pc:sldMk cId="3879535308" sldId="852"/>
            <ac:spMk id="19" creationId="{1FB64A5E-A5A8-1F21-8417-2C36073E0A69}"/>
          </ac:spMkLst>
        </pc:spChg>
        <pc:spChg chg="add del mod">
          <ac:chgData name="nicolas breault" userId="eda6150e9079e83a" providerId="LiveId" clId="{588CA2DF-82F4-4B58-A881-8D33F2D1250D}" dt="2024-05-27T21:34:06.713" v="3452" actId="478"/>
          <ac:spMkLst>
            <pc:docMk/>
            <pc:sldMk cId="3879535308" sldId="852"/>
            <ac:spMk id="20" creationId="{7A07319E-AADE-A888-AD93-808697B64A58}"/>
          </ac:spMkLst>
        </pc:spChg>
        <pc:spChg chg="add del mod">
          <ac:chgData name="nicolas breault" userId="eda6150e9079e83a" providerId="LiveId" clId="{588CA2DF-82F4-4B58-A881-8D33F2D1250D}" dt="2024-05-29T02:12:34.889" v="6485" actId="478"/>
          <ac:spMkLst>
            <pc:docMk/>
            <pc:sldMk cId="3879535308" sldId="852"/>
            <ac:spMk id="20" creationId="{7EB1860C-2420-34E7-0E9C-84E6BE7D4102}"/>
          </ac:spMkLst>
        </pc:spChg>
        <pc:spChg chg="add del mod">
          <ac:chgData name="nicolas breault" userId="eda6150e9079e83a" providerId="LiveId" clId="{588CA2DF-82F4-4B58-A881-8D33F2D1250D}" dt="2024-05-29T02:03:37.278" v="6200" actId="478"/>
          <ac:spMkLst>
            <pc:docMk/>
            <pc:sldMk cId="3879535308" sldId="852"/>
            <ac:spMk id="21" creationId="{28811334-9337-AFA9-A27C-FFEA3DFAE705}"/>
          </ac:spMkLst>
        </pc:spChg>
        <pc:spChg chg="add del mod">
          <ac:chgData name="nicolas breault" userId="eda6150e9079e83a" providerId="LiveId" clId="{588CA2DF-82F4-4B58-A881-8D33F2D1250D}" dt="2024-05-29T02:03:40.963" v="6204" actId="478"/>
          <ac:spMkLst>
            <pc:docMk/>
            <pc:sldMk cId="3879535308" sldId="852"/>
            <ac:spMk id="22" creationId="{17228586-0E01-A25A-912D-9EAEF2D25928}"/>
          </ac:spMkLst>
        </pc:spChg>
        <pc:spChg chg="add del mod">
          <ac:chgData name="nicolas breault" userId="eda6150e9079e83a" providerId="LiveId" clId="{588CA2DF-82F4-4B58-A881-8D33F2D1250D}" dt="2024-05-29T02:03:40.453" v="6203" actId="478"/>
          <ac:spMkLst>
            <pc:docMk/>
            <pc:sldMk cId="3879535308" sldId="852"/>
            <ac:spMk id="23" creationId="{5A88797A-968B-7216-ED47-DFFFE49669C3}"/>
          </ac:spMkLst>
        </pc:spChg>
        <pc:spChg chg="add del mod">
          <ac:chgData name="nicolas breault" userId="eda6150e9079e83a" providerId="LiveId" clId="{588CA2DF-82F4-4B58-A881-8D33F2D1250D}" dt="2024-05-29T02:03:42.025" v="6205" actId="478"/>
          <ac:spMkLst>
            <pc:docMk/>
            <pc:sldMk cId="3879535308" sldId="852"/>
            <ac:spMk id="24" creationId="{50342A0F-C384-38C6-E0C4-24622656907F}"/>
          </ac:spMkLst>
        </pc:spChg>
        <pc:spChg chg="add mod">
          <ac:chgData name="nicolas breault" userId="eda6150e9079e83a" providerId="LiveId" clId="{588CA2DF-82F4-4B58-A881-8D33F2D1250D}" dt="2024-05-29T19:22:17.597" v="9059" actId="1038"/>
          <ac:spMkLst>
            <pc:docMk/>
            <pc:sldMk cId="3879535308" sldId="852"/>
            <ac:spMk id="25" creationId="{14FF0B5E-A727-7B90-A054-DBEBCDC37035}"/>
          </ac:spMkLst>
        </pc:spChg>
        <pc:spChg chg="add mod">
          <ac:chgData name="nicolas breault" userId="eda6150e9079e83a" providerId="LiveId" clId="{588CA2DF-82F4-4B58-A881-8D33F2D1250D}" dt="2024-06-04T17:49:35.789" v="12591" actId="20577"/>
          <ac:spMkLst>
            <pc:docMk/>
            <pc:sldMk cId="3879535308" sldId="852"/>
            <ac:spMk id="27" creationId="{C6DBBA3A-280F-63DF-6360-157A41F588AB}"/>
          </ac:spMkLst>
        </pc:spChg>
        <pc:spChg chg="add mod">
          <ac:chgData name="nicolas breault" userId="eda6150e9079e83a" providerId="LiveId" clId="{588CA2DF-82F4-4B58-A881-8D33F2D1250D}" dt="2024-05-29T19:22:17.597" v="9059" actId="1038"/>
          <ac:spMkLst>
            <pc:docMk/>
            <pc:sldMk cId="3879535308" sldId="852"/>
            <ac:spMk id="29" creationId="{860C3C66-3435-A8A4-1BE3-4B677E082DE9}"/>
          </ac:spMkLst>
        </pc:spChg>
        <pc:spChg chg="add del mod">
          <ac:chgData name="nicolas breault" userId="eda6150e9079e83a" providerId="LiveId" clId="{588CA2DF-82F4-4B58-A881-8D33F2D1250D}" dt="2024-05-27T21:59:00.442" v="3474"/>
          <ac:spMkLst>
            <pc:docMk/>
            <pc:sldMk cId="3879535308" sldId="852"/>
            <ac:spMk id="29" creationId="{E16F1713-AC3A-4D7F-EBD9-424206E7EDDC}"/>
          </ac:spMkLst>
        </pc:spChg>
        <pc:spChg chg="del">
          <ac:chgData name="nicolas breault" userId="eda6150e9079e83a" providerId="LiveId" clId="{588CA2DF-82F4-4B58-A881-8D33F2D1250D}" dt="2024-05-29T02:10:07.290" v="6458" actId="478"/>
          <ac:spMkLst>
            <pc:docMk/>
            <pc:sldMk cId="3879535308" sldId="852"/>
            <ac:spMk id="30" creationId="{2CB32E2C-1222-CE9A-7EAE-47E1B92A6048}"/>
          </ac:spMkLst>
        </pc:spChg>
        <pc:spChg chg="add del mod">
          <ac:chgData name="nicolas breault" userId="eda6150e9079e83a" providerId="LiveId" clId="{588CA2DF-82F4-4B58-A881-8D33F2D1250D}" dt="2024-05-29T02:03:36.396" v="6199" actId="478"/>
          <ac:spMkLst>
            <pc:docMk/>
            <pc:sldMk cId="3879535308" sldId="852"/>
            <ac:spMk id="31" creationId="{F9F4D46C-FDB4-888B-B242-5FCD9AE3EECE}"/>
          </ac:spMkLst>
        </pc:spChg>
        <pc:spChg chg="del">
          <ac:chgData name="nicolas breault" userId="eda6150e9079e83a" providerId="LiveId" clId="{588CA2DF-82F4-4B58-A881-8D33F2D1250D}" dt="2024-05-27T21:21:42.884" v="3329" actId="478"/>
          <ac:spMkLst>
            <pc:docMk/>
            <pc:sldMk cId="3879535308" sldId="852"/>
            <ac:spMk id="32" creationId="{71E60EBB-FC24-855C-4CA6-555C5E86DACC}"/>
          </ac:spMkLst>
        </pc:spChg>
        <pc:spChg chg="add mod">
          <ac:chgData name="nicolas breault" userId="eda6150e9079e83a" providerId="LiveId" clId="{588CA2DF-82F4-4B58-A881-8D33F2D1250D}" dt="2024-05-29T19:22:17.597" v="9059" actId="1038"/>
          <ac:spMkLst>
            <pc:docMk/>
            <pc:sldMk cId="3879535308" sldId="852"/>
            <ac:spMk id="32" creationId="{B2A01BD5-F8BC-3B9C-D916-F3ADE0CED0DE}"/>
          </ac:spMkLst>
        </pc:spChg>
        <pc:spChg chg="del">
          <ac:chgData name="nicolas breault" userId="eda6150e9079e83a" providerId="LiveId" clId="{588CA2DF-82F4-4B58-A881-8D33F2D1250D}" dt="2024-05-27T21:21:51.646" v="3337" actId="478"/>
          <ac:spMkLst>
            <pc:docMk/>
            <pc:sldMk cId="3879535308" sldId="852"/>
            <ac:spMk id="33" creationId="{21B17FE4-39FF-5083-38B6-0BAAED5FFCBA}"/>
          </ac:spMkLst>
        </pc:spChg>
        <pc:spChg chg="add mod">
          <ac:chgData name="nicolas breault" userId="eda6150e9079e83a" providerId="LiveId" clId="{588CA2DF-82F4-4B58-A881-8D33F2D1250D}" dt="2024-05-29T19:23:29.287" v="9094" actId="1038"/>
          <ac:spMkLst>
            <pc:docMk/>
            <pc:sldMk cId="3879535308" sldId="852"/>
            <ac:spMk id="33" creationId="{C0C8919C-D10F-AB38-D7EA-01612B5C16FE}"/>
          </ac:spMkLst>
        </pc:spChg>
        <pc:spChg chg="add mod">
          <ac:chgData name="nicolas breault" userId="eda6150e9079e83a" providerId="LiveId" clId="{588CA2DF-82F4-4B58-A881-8D33F2D1250D}" dt="2024-05-29T19:23:29.287" v="9094" actId="1038"/>
          <ac:spMkLst>
            <pc:docMk/>
            <pc:sldMk cId="3879535308" sldId="852"/>
            <ac:spMk id="34" creationId="{10D2DF78-E9D6-0FAB-32E4-DBBAF529B3C6}"/>
          </ac:spMkLst>
        </pc:spChg>
        <pc:spChg chg="del">
          <ac:chgData name="nicolas breault" userId="eda6150e9079e83a" providerId="LiveId" clId="{588CA2DF-82F4-4B58-A881-8D33F2D1250D}" dt="2024-05-27T21:21:44.267" v="3331" actId="478"/>
          <ac:spMkLst>
            <pc:docMk/>
            <pc:sldMk cId="3879535308" sldId="852"/>
            <ac:spMk id="34" creationId="{E7A78AE6-594E-239C-14CA-0FBA90A5985A}"/>
          </ac:spMkLst>
        </pc:spChg>
        <pc:spChg chg="add del mod">
          <ac:chgData name="nicolas breault" userId="eda6150e9079e83a" providerId="LiveId" clId="{588CA2DF-82F4-4B58-A881-8D33F2D1250D}" dt="2024-05-29T02:03:34.565" v="6197" actId="478"/>
          <ac:spMkLst>
            <pc:docMk/>
            <pc:sldMk cId="3879535308" sldId="852"/>
            <ac:spMk id="35" creationId="{8EF46E93-D645-E4F7-CDBF-4ECA55EBFCF9}"/>
          </ac:spMkLst>
        </pc:spChg>
        <pc:spChg chg="add del mod">
          <ac:chgData name="nicolas breault" userId="eda6150e9079e83a" providerId="LiveId" clId="{588CA2DF-82F4-4B58-A881-8D33F2D1250D}" dt="2024-05-29T02:03:33.911" v="6196" actId="478"/>
          <ac:spMkLst>
            <pc:docMk/>
            <pc:sldMk cId="3879535308" sldId="852"/>
            <ac:spMk id="36" creationId="{F82F377F-2AA1-BC53-98C5-91BEE4A1E36E}"/>
          </ac:spMkLst>
        </pc:spChg>
        <pc:spChg chg="del">
          <ac:chgData name="nicolas breault" userId="eda6150e9079e83a" providerId="LiveId" clId="{588CA2DF-82F4-4B58-A881-8D33F2D1250D}" dt="2024-05-27T21:21:43.302" v="3330" actId="478"/>
          <ac:spMkLst>
            <pc:docMk/>
            <pc:sldMk cId="3879535308" sldId="852"/>
            <ac:spMk id="37" creationId="{0564D87A-C14F-10EA-4A86-2B3419D0F3D2}"/>
          </ac:spMkLst>
        </pc:spChg>
        <pc:spChg chg="add del mod">
          <ac:chgData name="nicolas breault" userId="eda6150e9079e83a" providerId="LiveId" clId="{588CA2DF-82F4-4B58-A881-8D33F2D1250D}" dt="2024-05-29T02:19:52.769" v="6624" actId="478"/>
          <ac:spMkLst>
            <pc:docMk/>
            <pc:sldMk cId="3879535308" sldId="852"/>
            <ac:spMk id="37" creationId="{B01CE803-8C33-4AB2-C909-3CE81EF1C55A}"/>
          </ac:spMkLst>
        </pc:spChg>
        <pc:spChg chg="del">
          <ac:chgData name="nicolas breault" userId="eda6150e9079e83a" providerId="LiveId" clId="{588CA2DF-82F4-4B58-A881-8D33F2D1250D}" dt="2024-05-27T21:21:52.694" v="3338" actId="478"/>
          <ac:spMkLst>
            <pc:docMk/>
            <pc:sldMk cId="3879535308" sldId="852"/>
            <ac:spMk id="38" creationId="{26C16EA0-47C2-A9BD-8CF3-317CEE7C2D67}"/>
          </ac:spMkLst>
        </pc:spChg>
        <pc:spChg chg="add mod">
          <ac:chgData name="nicolas breault" userId="eda6150e9079e83a" providerId="LiveId" clId="{588CA2DF-82F4-4B58-A881-8D33F2D1250D}" dt="2024-05-29T19:23:29.287" v="9094" actId="1038"/>
          <ac:spMkLst>
            <pc:docMk/>
            <pc:sldMk cId="3879535308" sldId="852"/>
            <ac:spMk id="38" creationId="{F3EA4B34-3CB1-EEAF-5758-C641C9FC3769}"/>
          </ac:spMkLst>
        </pc:spChg>
        <pc:spChg chg="del">
          <ac:chgData name="nicolas breault" userId="eda6150e9079e83a" providerId="LiveId" clId="{588CA2DF-82F4-4B58-A881-8D33F2D1250D}" dt="2024-05-27T21:21:45.393" v="3332" actId="478"/>
          <ac:spMkLst>
            <pc:docMk/>
            <pc:sldMk cId="3879535308" sldId="852"/>
            <ac:spMk id="39" creationId="{CC312671-B9A4-910A-5019-9802996809EB}"/>
          </ac:spMkLst>
        </pc:spChg>
        <pc:spChg chg="del">
          <ac:chgData name="nicolas breault" userId="eda6150e9079e83a" providerId="LiveId" clId="{588CA2DF-82F4-4B58-A881-8D33F2D1250D}" dt="2024-05-27T21:21:50.589" v="3336" actId="478"/>
          <ac:spMkLst>
            <pc:docMk/>
            <pc:sldMk cId="3879535308" sldId="852"/>
            <ac:spMk id="40" creationId="{DF998707-0325-F6F5-6580-374266448B44}"/>
          </ac:spMkLst>
        </pc:spChg>
        <pc:spChg chg="del">
          <ac:chgData name="nicolas breault" userId="eda6150e9079e83a" providerId="LiveId" clId="{588CA2DF-82F4-4B58-A881-8D33F2D1250D}" dt="2024-05-27T21:21:47.227" v="3334" actId="478"/>
          <ac:spMkLst>
            <pc:docMk/>
            <pc:sldMk cId="3879535308" sldId="852"/>
            <ac:spMk id="42" creationId="{636E57FD-0BCC-47C2-8BF4-1BA9CAEEA582}"/>
          </ac:spMkLst>
        </pc:spChg>
        <pc:spChg chg="del">
          <ac:chgData name="nicolas breault" userId="eda6150e9079e83a" providerId="LiveId" clId="{588CA2DF-82F4-4B58-A881-8D33F2D1250D}" dt="2024-05-27T21:21:48.049" v="3335" actId="478"/>
          <ac:spMkLst>
            <pc:docMk/>
            <pc:sldMk cId="3879535308" sldId="852"/>
            <ac:spMk id="44" creationId="{6033121F-EA9F-2635-0D23-B32F3FC2A650}"/>
          </ac:spMkLst>
        </pc:spChg>
        <pc:spChg chg="del">
          <ac:chgData name="nicolas breault" userId="eda6150e9079e83a" providerId="LiveId" clId="{588CA2DF-82F4-4B58-A881-8D33F2D1250D}" dt="2024-05-27T21:21:46.376" v="3333" actId="478"/>
          <ac:spMkLst>
            <pc:docMk/>
            <pc:sldMk cId="3879535308" sldId="852"/>
            <ac:spMk id="46" creationId="{72E0A3A7-2955-2991-E134-98E5CA68E196}"/>
          </ac:spMkLst>
        </pc:spChg>
        <pc:spChg chg="add del">
          <ac:chgData name="nicolas breault" userId="eda6150e9079e83a" providerId="LiveId" clId="{588CA2DF-82F4-4B58-A881-8D33F2D1250D}" dt="2024-05-29T02:21:43.548" v="6688" actId="478"/>
          <ac:spMkLst>
            <pc:docMk/>
            <pc:sldMk cId="3879535308" sldId="852"/>
            <ac:spMk id="50" creationId="{7D62A459-AF2D-1D2B-774F-848B1B8B45B3}"/>
          </ac:spMkLst>
        </pc:spChg>
        <pc:spChg chg="add mod">
          <ac:chgData name="nicolas breault" userId="eda6150e9079e83a" providerId="LiveId" clId="{588CA2DF-82F4-4B58-A881-8D33F2D1250D}" dt="2024-05-29T19:22:17.597" v="9059" actId="1038"/>
          <ac:spMkLst>
            <pc:docMk/>
            <pc:sldMk cId="3879535308" sldId="852"/>
            <ac:spMk id="51" creationId="{7CD46C5A-2899-AD44-025F-E69548E33A68}"/>
          </ac:spMkLst>
        </pc:spChg>
        <pc:spChg chg="add mod">
          <ac:chgData name="nicolas breault" userId="eda6150e9079e83a" providerId="LiveId" clId="{588CA2DF-82F4-4B58-A881-8D33F2D1250D}" dt="2024-05-29T19:22:17.597" v="9059" actId="1038"/>
          <ac:spMkLst>
            <pc:docMk/>
            <pc:sldMk cId="3879535308" sldId="852"/>
            <ac:spMk id="52" creationId="{844D2B6D-3046-8860-1A32-DC32C7A636A3}"/>
          </ac:spMkLst>
        </pc:spChg>
        <pc:spChg chg="add mod">
          <ac:chgData name="nicolas breault" userId="eda6150e9079e83a" providerId="LiveId" clId="{588CA2DF-82F4-4B58-A881-8D33F2D1250D}" dt="2024-05-29T19:23:02.758" v="9064" actId="13822"/>
          <ac:spMkLst>
            <pc:docMk/>
            <pc:sldMk cId="3879535308" sldId="852"/>
            <ac:spMk id="53" creationId="{0B3F09BD-188E-E03B-E1A4-0363D144FA4D}"/>
          </ac:spMkLst>
        </pc:spChg>
        <pc:spChg chg="add mod">
          <ac:chgData name="nicolas breault" userId="eda6150e9079e83a" providerId="LiveId" clId="{588CA2DF-82F4-4B58-A881-8D33F2D1250D}" dt="2024-06-04T17:49:45.949" v="12595" actId="20577"/>
          <ac:spMkLst>
            <pc:docMk/>
            <pc:sldMk cId="3879535308" sldId="852"/>
            <ac:spMk id="54" creationId="{BF91E270-D316-CAED-AE7D-BBD7727121BE}"/>
          </ac:spMkLst>
        </pc:spChg>
        <pc:spChg chg="add del mod">
          <ac:chgData name="nicolas breault" userId="eda6150e9079e83a" providerId="LiveId" clId="{588CA2DF-82F4-4B58-A881-8D33F2D1250D}" dt="2024-05-29T02:24:33.556" v="6724" actId="478"/>
          <ac:spMkLst>
            <pc:docMk/>
            <pc:sldMk cId="3879535308" sldId="852"/>
            <ac:spMk id="55" creationId="{9DA13DA1-FF74-82D2-4CD3-39BB6E54294A}"/>
          </ac:spMkLst>
        </pc:spChg>
        <pc:spChg chg="add mod">
          <ac:chgData name="nicolas breault" userId="eda6150e9079e83a" providerId="LiveId" clId="{588CA2DF-82F4-4B58-A881-8D33F2D1250D}" dt="2024-05-29T05:17:29.578" v="8146" actId="1076"/>
          <ac:spMkLst>
            <pc:docMk/>
            <pc:sldMk cId="3879535308" sldId="852"/>
            <ac:spMk id="56" creationId="{D664641D-AD18-CDC6-8AA6-0AAF849E7576}"/>
          </ac:spMkLst>
        </pc:spChg>
        <pc:spChg chg="add mod">
          <ac:chgData name="nicolas breault" userId="eda6150e9079e83a" providerId="LiveId" clId="{588CA2DF-82F4-4B58-A881-8D33F2D1250D}" dt="2024-05-29T05:17:29.578" v="8146" actId="1076"/>
          <ac:spMkLst>
            <pc:docMk/>
            <pc:sldMk cId="3879535308" sldId="852"/>
            <ac:spMk id="57" creationId="{BE1E78D5-BB77-2656-AAA0-B7F24EE23C0B}"/>
          </ac:spMkLst>
        </pc:spChg>
        <pc:spChg chg="add mod">
          <ac:chgData name="nicolas breault" userId="eda6150e9079e83a" providerId="LiveId" clId="{588CA2DF-82F4-4B58-A881-8D33F2D1250D}" dt="2024-05-29T19:23:29.287" v="9094" actId="1038"/>
          <ac:spMkLst>
            <pc:docMk/>
            <pc:sldMk cId="3879535308" sldId="852"/>
            <ac:spMk id="68" creationId="{5CEAE9F9-B6B5-FDEF-0868-EF33AE3E3DF8}"/>
          </ac:spMkLst>
        </pc:spChg>
        <pc:spChg chg="add mod">
          <ac:chgData name="nicolas breault" userId="eda6150e9079e83a" providerId="LiveId" clId="{588CA2DF-82F4-4B58-A881-8D33F2D1250D}" dt="2024-05-29T19:23:29.287" v="9094" actId="1038"/>
          <ac:spMkLst>
            <pc:docMk/>
            <pc:sldMk cId="3879535308" sldId="852"/>
            <ac:spMk id="69" creationId="{0C5A9A8E-2C51-85D0-52CB-F697E1FAEF8A}"/>
          </ac:spMkLst>
        </pc:spChg>
        <pc:spChg chg="add del mod">
          <ac:chgData name="nicolas breault" userId="eda6150e9079e83a" providerId="LiveId" clId="{588CA2DF-82F4-4B58-A881-8D33F2D1250D}" dt="2024-05-29T19:22:55.903" v="9062" actId="478"/>
          <ac:spMkLst>
            <pc:docMk/>
            <pc:sldMk cId="3879535308" sldId="852"/>
            <ac:spMk id="79" creationId="{9E0D5A1C-8228-9F97-D4C3-CD835AA4805E}"/>
          </ac:spMkLst>
        </pc:spChg>
        <pc:spChg chg="add del">
          <ac:chgData name="nicolas breault" userId="eda6150e9079e83a" providerId="LiveId" clId="{588CA2DF-82F4-4B58-A881-8D33F2D1250D}" dt="2024-05-29T19:23:04.487" v="9065" actId="478"/>
          <ac:spMkLst>
            <pc:docMk/>
            <pc:sldMk cId="3879535308" sldId="852"/>
            <ac:spMk id="80" creationId="{E83A1819-D8CC-1B15-FD9F-F3082F68A330}"/>
          </ac:spMkLst>
        </pc:spChg>
        <pc:cxnChg chg="add del">
          <ac:chgData name="nicolas breault" userId="eda6150e9079e83a" providerId="LiveId" clId="{588CA2DF-82F4-4B58-A881-8D33F2D1250D}" dt="2024-05-27T21:29:44.980" v="3388" actId="478"/>
          <ac:cxnSpMkLst>
            <pc:docMk/>
            <pc:sldMk cId="3879535308" sldId="852"/>
            <ac:cxnSpMk id="10" creationId="{CC43D307-56C6-70A0-4C34-0A51CAF8DC65}"/>
          </ac:cxnSpMkLst>
        </pc:cxnChg>
        <pc:cxnChg chg="add del mod">
          <ac:chgData name="nicolas breault" userId="eda6150e9079e83a" providerId="LiveId" clId="{588CA2DF-82F4-4B58-A881-8D33F2D1250D}" dt="2024-05-27T21:34:02.473" v="3449" actId="478"/>
          <ac:cxnSpMkLst>
            <pc:docMk/>
            <pc:sldMk cId="3879535308" sldId="852"/>
            <ac:cxnSpMk id="12" creationId="{BC3067A7-5AE3-0B78-5979-C1B95053A866}"/>
          </ac:cxnSpMkLst>
        </pc:cxnChg>
        <pc:cxnChg chg="add del mod">
          <ac:chgData name="nicolas breault" userId="eda6150e9079e83a" providerId="LiveId" clId="{588CA2DF-82F4-4B58-A881-8D33F2D1250D}" dt="2024-05-29T02:09:28.838" v="6451" actId="478"/>
          <ac:cxnSpMkLst>
            <pc:docMk/>
            <pc:sldMk cId="3879535308" sldId="852"/>
            <ac:cxnSpMk id="14" creationId="{3BF7F81D-AFFE-D192-F8D6-DCAC7127F0D5}"/>
          </ac:cxnSpMkLst>
        </pc:cxnChg>
        <pc:cxnChg chg="add del">
          <ac:chgData name="nicolas breault" userId="eda6150e9079e83a" providerId="LiveId" clId="{588CA2DF-82F4-4B58-A881-8D33F2D1250D}" dt="2024-05-29T02:10:29.229" v="6461" actId="478"/>
          <ac:cxnSpMkLst>
            <pc:docMk/>
            <pc:sldMk cId="3879535308" sldId="852"/>
            <ac:cxnSpMk id="18" creationId="{2154DB77-5E75-E2AB-5F61-E318334F5DEF}"/>
          </ac:cxnSpMkLst>
        </pc:cxnChg>
        <pc:cxnChg chg="add del mod">
          <ac:chgData name="nicolas breault" userId="eda6150e9079e83a" providerId="LiveId" clId="{588CA2DF-82F4-4B58-A881-8D33F2D1250D}" dt="2024-05-27T21:34:05.844" v="3451" actId="478"/>
          <ac:cxnSpMkLst>
            <pc:docMk/>
            <pc:sldMk cId="3879535308" sldId="852"/>
            <ac:cxnSpMk id="19" creationId="{AAF3624F-5DF2-351A-D15A-2D7B331B5D7A}"/>
          </ac:cxnSpMkLst>
        </pc:cxnChg>
        <pc:cxnChg chg="add del mod">
          <ac:chgData name="nicolas breault" userId="eda6150e9079e83a" providerId="LiveId" clId="{588CA2DF-82F4-4B58-A881-8D33F2D1250D}" dt="2024-05-29T02:03:39.856" v="6202" actId="478"/>
          <ac:cxnSpMkLst>
            <pc:docMk/>
            <pc:sldMk cId="3879535308" sldId="852"/>
            <ac:cxnSpMk id="26" creationId="{FA3BC2BD-7771-9F65-D5E5-C2E197FA52D5}"/>
          </ac:cxnSpMkLst>
        </pc:cxnChg>
        <pc:cxnChg chg="add del mod">
          <ac:chgData name="nicolas breault" userId="eda6150e9079e83a" providerId="LiveId" clId="{588CA2DF-82F4-4B58-A881-8D33F2D1250D}" dt="2024-05-29T02:03:43.189" v="6206" actId="478"/>
          <ac:cxnSpMkLst>
            <pc:docMk/>
            <pc:sldMk cId="3879535308" sldId="852"/>
            <ac:cxnSpMk id="28" creationId="{DAE673E2-8983-68E5-B6CD-B4F3A1BC4F09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40" creationId="{912AF348-EEB5-B952-9109-DBFF7986155C}"/>
          </ac:cxnSpMkLst>
        </pc:cxnChg>
        <pc:cxnChg chg="add del mod">
          <ac:chgData name="nicolas breault" userId="eda6150e9079e83a" providerId="LiveId" clId="{588CA2DF-82F4-4B58-A881-8D33F2D1250D}" dt="2024-05-29T02:03:35.210" v="6198" actId="478"/>
          <ac:cxnSpMkLst>
            <pc:docMk/>
            <pc:sldMk cId="3879535308" sldId="852"/>
            <ac:cxnSpMk id="41" creationId="{CD1C62FD-1294-D016-9E3E-2B7278781DA2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42" creationId="{2E3DD125-E57A-BAAD-D869-27DC99F24591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43" creationId="{2EE47249-7DA3-360A-3B52-CB522DAB16F4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44" creationId="{75C7FCFE-F2B6-FE2E-BFA8-B7F65352F6F6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45" creationId="{9D1B4158-D538-8CC6-E568-1B304F1D2A6A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46" creationId="{80E30F60-B34D-3EC2-C3DA-E637C0224BED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47" creationId="{8F35BF11-2874-373A-0E45-1452228E6D49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48" creationId="{2FAEDF58-A8C8-0766-A292-C4EA0F4417C8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49" creationId="{2E439B16-6A81-F2EB-5C0D-A5492FBD33AF}"/>
          </ac:cxnSpMkLst>
        </pc:cxnChg>
        <pc:cxnChg chg="add mod">
          <ac:chgData name="nicolas breault" userId="eda6150e9079e83a" providerId="LiveId" clId="{588CA2DF-82F4-4B58-A881-8D33F2D1250D}" dt="2024-05-29T05:17:29.578" v="8146" actId="1076"/>
          <ac:cxnSpMkLst>
            <pc:docMk/>
            <pc:sldMk cId="3879535308" sldId="852"/>
            <ac:cxnSpMk id="58" creationId="{3CBA69C0-B1CF-AF4D-C492-A02DF400081D}"/>
          </ac:cxnSpMkLst>
        </pc:cxnChg>
        <pc:cxnChg chg="add mod">
          <ac:chgData name="nicolas breault" userId="eda6150e9079e83a" providerId="LiveId" clId="{588CA2DF-82F4-4B58-A881-8D33F2D1250D}" dt="2024-05-29T05:17:29.578" v="8146" actId="1076"/>
          <ac:cxnSpMkLst>
            <pc:docMk/>
            <pc:sldMk cId="3879535308" sldId="852"/>
            <ac:cxnSpMk id="60" creationId="{16CDB0FE-DD84-3EA4-4280-D87155FAF5B2}"/>
          </ac:cxnSpMkLst>
        </pc:cxnChg>
        <pc:cxnChg chg="add mod">
          <ac:chgData name="nicolas breault" userId="eda6150e9079e83a" providerId="LiveId" clId="{588CA2DF-82F4-4B58-A881-8D33F2D1250D}" dt="2024-05-29T05:17:29.578" v="8146" actId="1076"/>
          <ac:cxnSpMkLst>
            <pc:docMk/>
            <pc:sldMk cId="3879535308" sldId="852"/>
            <ac:cxnSpMk id="61" creationId="{C7C497ED-4591-E576-9604-FAE0EE4D6F47}"/>
          </ac:cxnSpMkLst>
        </pc:cxnChg>
        <pc:cxnChg chg="add mod">
          <ac:chgData name="nicolas breault" userId="eda6150e9079e83a" providerId="LiveId" clId="{588CA2DF-82F4-4B58-A881-8D33F2D1250D}" dt="2024-05-29T05:17:29.578" v="8146" actId="1076"/>
          <ac:cxnSpMkLst>
            <pc:docMk/>
            <pc:sldMk cId="3879535308" sldId="852"/>
            <ac:cxnSpMk id="62" creationId="{0141B93A-D9ED-23A7-6C98-1B6128B98093}"/>
          </ac:cxnSpMkLst>
        </pc:cxnChg>
        <pc:cxnChg chg="add mod">
          <ac:chgData name="nicolas breault" userId="eda6150e9079e83a" providerId="LiveId" clId="{588CA2DF-82F4-4B58-A881-8D33F2D1250D}" dt="2024-05-29T05:17:29.578" v="8146" actId="1076"/>
          <ac:cxnSpMkLst>
            <pc:docMk/>
            <pc:sldMk cId="3879535308" sldId="852"/>
            <ac:cxnSpMk id="63" creationId="{64785129-4174-B234-EE05-74EA15CF6089}"/>
          </ac:cxnSpMkLst>
        </pc:cxnChg>
        <pc:cxnChg chg="add mod">
          <ac:chgData name="nicolas breault" userId="eda6150e9079e83a" providerId="LiveId" clId="{588CA2DF-82F4-4B58-A881-8D33F2D1250D}" dt="2024-05-29T05:17:29.578" v="8146" actId="1076"/>
          <ac:cxnSpMkLst>
            <pc:docMk/>
            <pc:sldMk cId="3879535308" sldId="852"/>
            <ac:cxnSpMk id="64" creationId="{B8324391-B0C7-B217-AB59-F761CEE563E3}"/>
          </ac:cxnSpMkLst>
        </pc:cxnChg>
        <pc:cxnChg chg="add mod">
          <ac:chgData name="nicolas breault" userId="eda6150e9079e83a" providerId="LiveId" clId="{588CA2DF-82F4-4B58-A881-8D33F2D1250D}" dt="2024-05-29T05:17:29.578" v="8146" actId="1076"/>
          <ac:cxnSpMkLst>
            <pc:docMk/>
            <pc:sldMk cId="3879535308" sldId="852"/>
            <ac:cxnSpMk id="65" creationId="{53FC28BD-252B-D32D-5040-D89FB35B3313}"/>
          </ac:cxnSpMkLst>
        </pc:cxnChg>
        <pc:cxnChg chg="add mod">
          <ac:chgData name="nicolas breault" userId="eda6150e9079e83a" providerId="LiveId" clId="{588CA2DF-82F4-4B58-A881-8D33F2D1250D}" dt="2024-05-29T05:17:29.578" v="8146" actId="1076"/>
          <ac:cxnSpMkLst>
            <pc:docMk/>
            <pc:sldMk cId="3879535308" sldId="852"/>
            <ac:cxnSpMk id="66" creationId="{A6906D10-C51C-4DD8-B761-F5FA2D3C1837}"/>
          </ac:cxnSpMkLst>
        </pc:cxnChg>
        <pc:cxnChg chg="add mod">
          <ac:chgData name="nicolas breault" userId="eda6150e9079e83a" providerId="LiveId" clId="{588CA2DF-82F4-4B58-A881-8D33F2D1250D}" dt="2024-05-29T05:17:29.578" v="8146" actId="1076"/>
          <ac:cxnSpMkLst>
            <pc:docMk/>
            <pc:sldMk cId="3879535308" sldId="852"/>
            <ac:cxnSpMk id="67" creationId="{9C6960EE-826D-CECB-9FEF-39FCB9A9C7A4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70" creationId="{BC7BA3B0-FECD-71FE-9D41-61ED15805A75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71" creationId="{E987B7A7-4A7A-6BFC-ECE2-036804C16835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72" creationId="{7CFCF923-1B9B-683D-2E08-D4E62F489C44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73" creationId="{5A7AAD91-D1F9-F6A5-BDD2-11350DCCEBB5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74" creationId="{A7B80417-44B3-7421-49F9-6E8079D30F7E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75" creationId="{7E7869B3-1C36-520F-4697-EEC0E24877EA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76" creationId="{B392F2AB-5317-3199-CFA9-21C4A1E6BCFB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77" creationId="{294B4D20-C3E3-000F-E13F-5CF8F4431FB1}"/>
          </ac:cxnSpMkLst>
        </pc:cxnChg>
        <pc:cxnChg chg="add mod">
          <ac:chgData name="nicolas breault" userId="eda6150e9079e83a" providerId="LiveId" clId="{588CA2DF-82F4-4B58-A881-8D33F2D1250D}" dt="2024-05-29T19:23:29.287" v="9094" actId="1038"/>
          <ac:cxnSpMkLst>
            <pc:docMk/>
            <pc:sldMk cId="3879535308" sldId="852"/>
            <ac:cxnSpMk id="78" creationId="{B1B964F7-2746-3ACE-5D9A-EF9AD7F03338}"/>
          </ac:cxnSpMkLst>
        </pc:cxnChg>
      </pc:sldChg>
      <pc:sldChg chg="addSp delSp modSp add mod delAnim modAnim">
        <pc:chgData name="nicolas breault" userId="eda6150e9079e83a" providerId="LiveId" clId="{588CA2DF-82F4-4B58-A881-8D33F2D1250D}" dt="2024-06-05T23:40:03.287" v="15612" actId="1076"/>
        <pc:sldMkLst>
          <pc:docMk/>
          <pc:sldMk cId="483591976" sldId="853"/>
        </pc:sldMkLst>
        <pc:spChg chg="add del mod">
          <ac:chgData name="nicolas breault" userId="eda6150e9079e83a" providerId="LiveId" clId="{588CA2DF-82F4-4B58-A881-8D33F2D1250D}" dt="2024-05-27T22:56:34.795" v="4259"/>
          <ac:spMkLst>
            <pc:docMk/>
            <pc:sldMk cId="483591976" sldId="853"/>
            <ac:spMk id="2" creationId="{A9098235-3361-45FD-CA8F-F06C08812876}"/>
          </ac:spMkLst>
        </pc:spChg>
        <pc:spChg chg="add del mod">
          <ac:chgData name="nicolas breault" userId="eda6150e9079e83a" providerId="LiveId" clId="{588CA2DF-82F4-4B58-A881-8D33F2D1250D}" dt="2024-06-05T23:08:05.170" v="15232" actId="478"/>
          <ac:spMkLst>
            <pc:docMk/>
            <pc:sldMk cId="483591976" sldId="853"/>
            <ac:spMk id="2" creationId="{E5620C47-DDA8-E28B-1921-5D06C27F2A40}"/>
          </ac:spMkLst>
        </pc:spChg>
        <pc:spChg chg="add del mod">
          <ac:chgData name="nicolas breault" userId="eda6150e9079e83a" providerId="LiveId" clId="{588CA2DF-82F4-4B58-A881-8D33F2D1250D}" dt="2024-05-28T20:46:30.114" v="4542" actId="478"/>
          <ac:spMkLst>
            <pc:docMk/>
            <pc:sldMk cId="483591976" sldId="853"/>
            <ac:spMk id="3" creationId="{87F32320-7D21-52A2-6D35-C15283CE1CA5}"/>
          </ac:spMkLst>
        </pc:spChg>
        <pc:spChg chg="del">
          <ac:chgData name="nicolas breault" userId="eda6150e9079e83a" providerId="LiveId" clId="{588CA2DF-82F4-4B58-A881-8D33F2D1250D}" dt="2024-05-27T22:43:50.676" v="4144" actId="478"/>
          <ac:spMkLst>
            <pc:docMk/>
            <pc:sldMk cId="483591976" sldId="853"/>
            <ac:spMk id="3" creationId="{F8BCFA0C-D509-3F52-6FB0-ACE5DC7534D1}"/>
          </ac:spMkLst>
        </pc:spChg>
        <pc:spChg chg="add del">
          <ac:chgData name="nicolas breault" userId="eda6150e9079e83a" providerId="LiveId" clId="{588CA2DF-82F4-4B58-A881-8D33F2D1250D}" dt="2024-06-05T23:07:55.869" v="15227" actId="22"/>
          <ac:spMkLst>
            <pc:docMk/>
            <pc:sldMk cId="483591976" sldId="853"/>
            <ac:spMk id="7" creationId="{24CCA464-50DF-20EB-99AB-19AFE248B595}"/>
          </ac:spMkLst>
        </pc:spChg>
        <pc:spChg chg="add del mod">
          <ac:chgData name="nicolas breault" userId="eda6150e9079e83a" providerId="LiveId" clId="{588CA2DF-82F4-4B58-A881-8D33F2D1250D}" dt="2024-05-28T20:46:33.829" v="4545" actId="478"/>
          <ac:spMkLst>
            <pc:docMk/>
            <pc:sldMk cId="483591976" sldId="853"/>
            <ac:spMk id="7" creationId="{4F34F7E3-335C-8A46-E8D9-5FFC553618EF}"/>
          </ac:spMkLst>
        </pc:spChg>
        <pc:spChg chg="add del mod">
          <ac:chgData name="nicolas breault" userId="eda6150e9079e83a" providerId="LiveId" clId="{588CA2DF-82F4-4B58-A881-8D33F2D1250D}" dt="2024-06-05T23:39:57.406" v="15610" actId="478"/>
          <ac:spMkLst>
            <pc:docMk/>
            <pc:sldMk cId="483591976" sldId="853"/>
            <ac:spMk id="8" creationId="{6383E193-8D96-4132-469A-5415A6017308}"/>
          </ac:spMkLst>
        </pc:spChg>
        <pc:spChg chg="add mod">
          <ac:chgData name="nicolas breault" userId="eda6150e9079e83a" providerId="LiveId" clId="{588CA2DF-82F4-4B58-A881-8D33F2D1250D}" dt="2024-06-05T23:40:03.287" v="15612" actId="1076"/>
          <ac:spMkLst>
            <pc:docMk/>
            <pc:sldMk cId="483591976" sldId="853"/>
            <ac:spMk id="9" creationId="{1689215B-C762-5F1B-0607-A059796B9082}"/>
          </ac:spMkLst>
        </pc:spChg>
        <pc:spChg chg="add del mod">
          <ac:chgData name="nicolas breault" userId="eda6150e9079e83a" providerId="LiveId" clId="{588CA2DF-82F4-4B58-A881-8D33F2D1250D}" dt="2024-05-28T20:46:35.818" v="4546" actId="478"/>
          <ac:spMkLst>
            <pc:docMk/>
            <pc:sldMk cId="483591976" sldId="853"/>
            <ac:spMk id="9" creationId="{AE9272C0-8C79-650E-C282-53AC2CB4B220}"/>
          </ac:spMkLst>
        </pc:spChg>
        <pc:spChg chg="del">
          <ac:chgData name="nicolas breault" userId="eda6150e9079e83a" providerId="LiveId" clId="{588CA2DF-82F4-4B58-A881-8D33F2D1250D}" dt="2024-05-27T22:43:47.229" v="4140" actId="478"/>
          <ac:spMkLst>
            <pc:docMk/>
            <pc:sldMk cId="483591976" sldId="853"/>
            <ac:spMk id="11" creationId="{D9C0D5FA-8298-7F07-95F5-F4F255D7E510}"/>
          </ac:spMkLst>
        </pc:spChg>
        <pc:spChg chg="add mod">
          <ac:chgData name="nicolas breault" userId="eda6150e9079e83a" providerId="LiveId" clId="{588CA2DF-82F4-4B58-A881-8D33F2D1250D}" dt="2024-05-27T23:13:21.608" v="4306" actId="1076"/>
          <ac:spMkLst>
            <pc:docMk/>
            <pc:sldMk cId="483591976" sldId="853"/>
            <ac:spMk id="13" creationId="{D73D923A-BFC8-035E-7763-646FCF6EBEFD}"/>
          </ac:spMkLst>
        </pc:spChg>
        <pc:spChg chg="add mod">
          <ac:chgData name="nicolas breault" userId="eda6150e9079e83a" providerId="LiveId" clId="{588CA2DF-82F4-4B58-A881-8D33F2D1250D}" dt="2024-05-27T23:13:21.608" v="4306" actId="1076"/>
          <ac:spMkLst>
            <pc:docMk/>
            <pc:sldMk cId="483591976" sldId="853"/>
            <ac:spMk id="14" creationId="{3F83F8F8-2361-CF2E-1A5E-0C39E354B1B9}"/>
          </ac:spMkLst>
        </pc:spChg>
        <pc:spChg chg="del">
          <ac:chgData name="nicolas breault" userId="eda6150e9079e83a" providerId="LiveId" clId="{588CA2DF-82F4-4B58-A881-8D33F2D1250D}" dt="2024-05-27T22:43:43.933" v="4137" actId="478"/>
          <ac:spMkLst>
            <pc:docMk/>
            <pc:sldMk cId="483591976" sldId="853"/>
            <ac:spMk id="20" creationId="{0DF539AA-5351-D1CE-0B77-DB07751EAFBE}"/>
          </ac:spMkLst>
        </pc:spChg>
        <pc:spChg chg="del">
          <ac:chgData name="nicolas breault" userId="eda6150e9079e83a" providerId="LiveId" clId="{588CA2DF-82F4-4B58-A881-8D33F2D1250D}" dt="2024-05-27T22:43:46.218" v="4139" actId="478"/>
          <ac:spMkLst>
            <pc:docMk/>
            <pc:sldMk cId="483591976" sldId="853"/>
            <ac:spMk id="24" creationId="{5D50DC8F-B7B3-E54A-3D97-E4B230696A76}"/>
          </ac:spMkLst>
        </pc:spChg>
        <pc:spChg chg="del">
          <ac:chgData name="nicolas breault" userId="eda6150e9079e83a" providerId="LiveId" clId="{588CA2DF-82F4-4B58-A881-8D33F2D1250D}" dt="2024-05-27T22:43:44.881" v="4138" actId="478"/>
          <ac:spMkLst>
            <pc:docMk/>
            <pc:sldMk cId="483591976" sldId="853"/>
            <ac:spMk id="27" creationId="{9F0101CB-1328-0803-DA29-BAA5D14F5038}"/>
          </ac:spMkLst>
        </pc:spChg>
        <pc:spChg chg="mod">
          <ac:chgData name="nicolas breault" userId="eda6150e9079e83a" providerId="LiveId" clId="{588CA2DF-82F4-4B58-A881-8D33F2D1250D}" dt="2024-05-29T02:37:29.451" v="6871" actId="20577"/>
          <ac:spMkLst>
            <pc:docMk/>
            <pc:sldMk cId="483591976" sldId="853"/>
            <ac:spMk id="29" creationId="{00000000-0000-0000-0000-000000000000}"/>
          </ac:spMkLst>
        </pc:spChg>
        <pc:spChg chg="del">
          <ac:chgData name="nicolas breault" userId="eda6150e9079e83a" providerId="LiveId" clId="{588CA2DF-82F4-4B58-A881-8D33F2D1250D}" dt="2024-05-27T22:43:42.676" v="4136" actId="478"/>
          <ac:spMkLst>
            <pc:docMk/>
            <pc:sldMk cId="483591976" sldId="853"/>
            <ac:spMk id="30" creationId="{74BD4D19-C2DC-CFB9-9806-05F5D0A1F118}"/>
          </ac:spMkLst>
        </pc:spChg>
        <pc:spChg chg="mod">
          <ac:chgData name="nicolas breault" userId="eda6150e9079e83a" providerId="LiveId" clId="{588CA2DF-82F4-4B58-A881-8D33F2D1250D}" dt="2024-05-28T21:31:39.212" v="5069" actId="208"/>
          <ac:spMkLst>
            <pc:docMk/>
            <pc:sldMk cId="483591976" sldId="853"/>
            <ac:spMk id="34" creationId="{DFDF6F69-69A2-54D1-C558-2007398FE75F}"/>
          </ac:spMkLst>
        </pc:spChg>
        <pc:spChg chg="mod">
          <ac:chgData name="nicolas breault" userId="eda6150e9079e83a" providerId="LiveId" clId="{588CA2DF-82F4-4B58-A881-8D33F2D1250D}" dt="2024-05-28T21:08:49.183" v="4816" actId="1076"/>
          <ac:spMkLst>
            <pc:docMk/>
            <pc:sldMk cId="483591976" sldId="853"/>
            <ac:spMk id="37" creationId="{CE04478D-B759-2CEC-D5F3-310341F57B47}"/>
          </ac:spMkLst>
        </pc:spChg>
        <pc:spChg chg="del">
          <ac:chgData name="nicolas breault" userId="eda6150e9079e83a" providerId="LiveId" clId="{588CA2DF-82F4-4B58-A881-8D33F2D1250D}" dt="2024-05-27T22:43:49.511" v="4143" actId="478"/>
          <ac:spMkLst>
            <pc:docMk/>
            <pc:sldMk cId="483591976" sldId="853"/>
            <ac:spMk id="41" creationId="{3722CDC6-AF7D-25EE-2301-757C43601F41}"/>
          </ac:spMkLst>
        </pc:spChg>
        <pc:spChg chg="del">
          <ac:chgData name="nicolas breault" userId="eda6150e9079e83a" providerId="LiveId" clId="{588CA2DF-82F4-4B58-A881-8D33F2D1250D}" dt="2024-05-27T22:43:48.889" v="4142" actId="478"/>
          <ac:spMkLst>
            <pc:docMk/>
            <pc:sldMk cId="483591976" sldId="853"/>
            <ac:spMk id="42" creationId="{BA93CA15-EA75-EC5A-FF07-B8E9393165E4}"/>
          </ac:spMkLst>
        </pc:spChg>
        <pc:spChg chg="del">
          <ac:chgData name="nicolas breault" userId="eda6150e9079e83a" providerId="LiveId" clId="{588CA2DF-82F4-4B58-A881-8D33F2D1250D}" dt="2024-05-27T22:43:48.291" v="4141" actId="478"/>
          <ac:spMkLst>
            <pc:docMk/>
            <pc:sldMk cId="483591976" sldId="853"/>
            <ac:spMk id="43" creationId="{06E439CA-B76D-D5A4-E0AF-A6E10C9D0050}"/>
          </ac:spMkLst>
        </pc:spChg>
        <pc:spChg chg="add del mod">
          <ac:chgData name="nicolas breault" userId="eda6150e9079e83a" providerId="LiveId" clId="{588CA2DF-82F4-4B58-A881-8D33F2D1250D}" dt="2024-05-28T21:11:42.550" v="4850" actId="478"/>
          <ac:spMkLst>
            <pc:docMk/>
            <pc:sldMk cId="483591976" sldId="853"/>
            <ac:spMk id="49" creationId="{9BDA86F0-F720-3C70-1B17-ECDF38B61EC5}"/>
          </ac:spMkLst>
        </pc:spChg>
        <pc:spChg chg="add mod">
          <ac:chgData name="nicolas breault" userId="eda6150e9079e83a" providerId="LiveId" clId="{588CA2DF-82F4-4B58-A881-8D33F2D1250D}" dt="2024-06-05T23:39:48.770" v="15603"/>
          <ac:spMkLst>
            <pc:docMk/>
            <pc:sldMk cId="483591976" sldId="853"/>
            <ac:spMk id="50" creationId="{6899F655-DE83-5F6C-DA83-6A097A5EC8F6}"/>
          </ac:spMkLst>
        </pc:spChg>
        <pc:spChg chg="add del mod">
          <ac:chgData name="nicolas breault" userId="eda6150e9079e83a" providerId="LiveId" clId="{588CA2DF-82F4-4B58-A881-8D33F2D1250D}" dt="2024-05-28T21:25:35.992" v="5023" actId="478"/>
          <ac:spMkLst>
            <pc:docMk/>
            <pc:sldMk cId="483591976" sldId="853"/>
            <ac:spMk id="67" creationId="{1BE0C84C-D1DA-586B-F4A4-20E473A058F1}"/>
          </ac:spMkLst>
        </pc:spChg>
        <pc:spChg chg="add mod">
          <ac:chgData name="nicolas breault" userId="eda6150e9079e83a" providerId="LiveId" clId="{588CA2DF-82F4-4B58-A881-8D33F2D1250D}" dt="2024-05-28T21:31:50.479" v="5072" actId="208"/>
          <ac:spMkLst>
            <pc:docMk/>
            <pc:sldMk cId="483591976" sldId="853"/>
            <ac:spMk id="68" creationId="{675E09BD-1B29-81AF-9153-237F399E91E1}"/>
          </ac:spMkLst>
        </pc:spChg>
        <pc:spChg chg="add mod">
          <ac:chgData name="nicolas breault" userId="eda6150e9079e83a" providerId="LiveId" clId="{588CA2DF-82F4-4B58-A881-8D33F2D1250D}" dt="2024-06-04T18:46:14.117" v="13475" actId="208"/>
          <ac:spMkLst>
            <pc:docMk/>
            <pc:sldMk cId="483591976" sldId="853"/>
            <ac:spMk id="71" creationId="{1EFF550F-1785-5738-9FD5-083D49CDCF4D}"/>
          </ac:spMkLst>
        </pc:spChg>
        <pc:spChg chg="add del mod">
          <ac:chgData name="nicolas breault" userId="eda6150e9079e83a" providerId="LiveId" clId="{588CA2DF-82F4-4B58-A881-8D33F2D1250D}" dt="2024-06-04T18:43:00.538" v="13456" actId="478"/>
          <ac:spMkLst>
            <pc:docMk/>
            <pc:sldMk cId="483591976" sldId="853"/>
            <ac:spMk id="73" creationId="{B303A134-3AEA-9A4A-E5DA-973396931BF8}"/>
          </ac:spMkLst>
        </pc:spChg>
        <pc:spChg chg="add del mod">
          <ac:chgData name="nicolas breault" userId="eda6150e9079e83a" providerId="LiveId" clId="{588CA2DF-82F4-4B58-A881-8D33F2D1250D}" dt="2024-05-29T03:02:57.541" v="7012" actId="478"/>
          <ac:spMkLst>
            <pc:docMk/>
            <pc:sldMk cId="483591976" sldId="853"/>
            <ac:spMk id="76" creationId="{338AE829-ADD6-A5E7-80B8-6EA29997D3E9}"/>
          </ac:spMkLst>
        </pc:spChg>
        <pc:spChg chg="add mod">
          <ac:chgData name="nicolas breault" userId="eda6150e9079e83a" providerId="LiveId" clId="{588CA2DF-82F4-4B58-A881-8D33F2D1250D}" dt="2024-05-29T03:03:00.531" v="7014" actId="1076"/>
          <ac:spMkLst>
            <pc:docMk/>
            <pc:sldMk cId="483591976" sldId="853"/>
            <ac:spMk id="77" creationId="{4C0C3FB2-3B63-1D69-9124-98A11BAF8E26}"/>
          </ac:spMkLst>
        </pc:spChg>
        <pc:picChg chg="add del mod">
          <ac:chgData name="nicolas breault" userId="eda6150e9079e83a" providerId="LiveId" clId="{588CA2DF-82F4-4B58-A881-8D33F2D1250D}" dt="2024-05-28T20:44:24.390" v="4515" actId="478"/>
          <ac:picMkLst>
            <pc:docMk/>
            <pc:sldMk cId="483591976" sldId="853"/>
            <ac:picMk id="2" creationId="{A965B780-3447-6DBB-75A2-CFA9FF5CE44A}"/>
          </ac:picMkLst>
        </pc:picChg>
        <pc:picChg chg="add mod">
          <ac:chgData name="nicolas breault" userId="eda6150e9079e83a" providerId="LiveId" clId="{588CA2DF-82F4-4B58-A881-8D33F2D1250D}" dt="2024-05-27T23:14:59.693" v="4324" actId="1076"/>
          <ac:picMkLst>
            <pc:docMk/>
            <pc:sldMk cId="483591976" sldId="853"/>
            <ac:picMk id="7" creationId="{619BFF3F-62A0-B7CC-4365-8E8E594C4BBE}"/>
          </ac:picMkLst>
        </pc:picChg>
        <pc:picChg chg="add del mod">
          <ac:chgData name="nicolas breault" userId="eda6150e9079e83a" providerId="LiveId" clId="{588CA2DF-82F4-4B58-A881-8D33F2D1250D}" dt="2024-05-28T20:45:15.159" v="4538" actId="478"/>
          <ac:picMkLst>
            <pc:docMk/>
            <pc:sldMk cId="483591976" sldId="853"/>
            <ac:picMk id="8" creationId="{05CEADA4-78B4-B8AE-EF12-0C8070F1D851}"/>
          </ac:picMkLst>
        </pc:picChg>
        <pc:picChg chg="add del mod">
          <ac:chgData name="nicolas breault" userId="eda6150e9079e83a" providerId="LiveId" clId="{588CA2DF-82F4-4B58-A881-8D33F2D1250D}" dt="2024-05-27T23:11:36.708" v="4268" actId="478"/>
          <ac:picMkLst>
            <pc:docMk/>
            <pc:sldMk cId="483591976" sldId="853"/>
            <ac:picMk id="9" creationId="{11D29283-E0AA-9C8A-5CAD-9E72FAE3A60E}"/>
          </ac:picMkLst>
        </pc:picChg>
        <pc:picChg chg="mod">
          <ac:chgData name="nicolas breault" userId="eda6150e9079e83a" providerId="LiveId" clId="{588CA2DF-82F4-4B58-A881-8D33F2D1250D}" dt="2024-05-29T03:02:41.736" v="6992" actId="1076"/>
          <ac:picMkLst>
            <pc:docMk/>
            <pc:sldMk cId="483591976" sldId="853"/>
            <ac:picMk id="11" creationId="{A1C26F6D-6935-4359-0077-8204F74CD43A}"/>
          </ac:picMkLst>
        </pc:picChg>
        <pc:picChg chg="add del">
          <ac:chgData name="nicolas breault" userId="eda6150e9079e83a" providerId="LiveId" clId="{588CA2DF-82F4-4B58-A881-8D33F2D1250D}" dt="2024-05-28T20:51:04.162" v="4549" actId="22"/>
          <ac:picMkLst>
            <pc:docMk/>
            <pc:sldMk cId="483591976" sldId="853"/>
            <ac:picMk id="12" creationId="{17452CD4-3E1E-9FB1-40AB-1E89891E2946}"/>
          </ac:picMkLst>
        </pc:picChg>
        <pc:picChg chg="add mod">
          <ac:chgData name="nicolas breault" userId="eda6150e9079e83a" providerId="LiveId" clId="{588CA2DF-82F4-4B58-A881-8D33F2D1250D}" dt="2024-05-27T23:13:21.608" v="4306" actId="1076"/>
          <ac:picMkLst>
            <pc:docMk/>
            <pc:sldMk cId="483591976" sldId="853"/>
            <ac:picMk id="12" creationId="{C25FC0C2-60AB-DFD4-D9F7-655869285516}"/>
          </ac:picMkLst>
        </pc:picChg>
        <pc:picChg chg="add del mod">
          <ac:chgData name="nicolas breault" userId="eda6150e9079e83a" providerId="LiveId" clId="{588CA2DF-82F4-4B58-A881-8D33F2D1250D}" dt="2024-05-28T20:57:13.609" v="4565" actId="478"/>
          <ac:picMkLst>
            <pc:docMk/>
            <pc:sldMk cId="483591976" sldId="853"/>
            <ac:picMk id="14" creationId="{FF6BE2A2-F65D-416A-6FEE-7257A9E14A01}"/>
          </ac:picMkLst>
        </pc:picChg>
        <pc:picChg chg="add del mod">
          <ac:chgData name="nicolas breault" userId="eda6150e9079e83a" providerId="LiveId" clId="{588CA2DF-82F4-4B58-A881-8D33F2D1250D}" dt="2024-05-28T21:06:58.180" v="4787" actId="478"/>
          <ac:picMkLst>
            <pc:docMk/>
            <pc:sldMk cId="483591976" sldId="853"/>
            <ac:picMk id="16" creationId="{00E7AFDD-D534-5316-E9D4-A9ADBA262230}"/>
          </ac:picMkLst>
        </pc:picChg>
        <pc:picChg chg="add mod">
          <ac:chgData name="nicolas breault" userId="eda6150e9079e83a" providerId="LiveId" clId="{588CA2DF-82F4-4B58-A881-8D33F2D1250D}" dt="2024-05-27T23:13:09.358" v="4305" actId="1036"/>
          <ac:picMkLst>
            <pc:docMk/>
            <pc:sldMk cId="483591976" sldId="853"/>
            <ac:picMk id="16" creationId="{8B837EA1-9EDE-1FC0-3EAF-BEBECF6AD461}"/>
          </ac:picMkLst>
        </pc:picChg>
        <pc:picChg chg="add del mod">
          <ac:chgData name="nicolas breault" userId="eda6150e9079e83a" providerId="LiveId" clId="{588CA2DF-82F4-4B58-A881-8D33F2D1250D}" dt="2024-05-28T21:03:47.816" v="4685" actId="478"/>
          <ac:picMkLst>
            <pc:docMk/>
            <pc:sldMk cId="483591976" sldId="853"/>
            <ac:picMk id="18" creationId="{4A681DD5-0DAE-8F0F-0BA9-03826DC91772}"/>
          </ac:picMkLst>
        </pc:picChg>
        <pc:picChg chg="add del mod">
          <ac:chgData name="nicolas breault" userId="eda6150e9079e83a" providerId="LiveId" clId="{588CA2DF-82F4-4B58-A881-8D33F2D1250D}" dt="2024-05-27T23:14:43.519" v="4316" actId="478"/>
          <ac:picMkLst>
            <pc:docMk/>
            <pc:sldMk cId="483591976" sldId="853"/>
            <ac:picMk id="18" creationId="{EFE06ACA-785B-C44C-270C-C849E84029F4}"/>
          </ac:picMkLst>
        </pc:picChg>
        <pc:picChg chg="add mod">
          <ac:chgData name="nicolas breault" userId="eda6150e9079e83a" providerId="LiveId" clId="{588CA2DF-82F4-4B58-A881-8D33F2D1250D}" dt="2024-05-28T21:03:54.806" v="4690" actId="1076"/>
          <ac:picMkLst>
            <pc:docMk/>
            <pc:sldMk cId="483591976" sldId="853"/>
            <ac:picMk id="20" creationId="{4369593C-7749-BCE6-0CE5-EFACF7BA079E}"/>
          </ac:picMkLst>
        </pc:picChg>
        <pc:picChg chg="add mod">
          <ac:chgData name="nicolas breault" userId="eda6150e9079e83a" providerId="LiveId" clId="{588CA2DF-82F4-4B58-A881-8D33F2D1250D}" dt="2024-05-27T23:18:34.810" v="4348" actId="1076"/>
          <ac:picMkLst>
            <pc:docMk/>
            <pc:sldMk cId="483591976" sldId="853"/>
            <ac:picMk id="21" creationId="{2FC18322-FD53-8C2D-B24C-54E8ED009235}"/>
          </ac:picMkLst>
        </pc:picChg>
        <pc:picChg chg="mod">
          <ac:chgData name="nicolas breault" userId="eda6150e9079e83a" providerId="LiveId" clId="{588CA2DF-82F4-4B58-A881-8D33F2D1250D}" dt="2024-05-28T20:44:21.635" v="4513" actId="1076"/>
          <ac:picMkLst>
            <pc:docMk/>
            <pc:sldMk cId="483591976" sldId="853"/>
            <ac:picMk id="22" creationId="{212550BD-D648-42D9-269F-01B76DABE191}"/>
          </ac:picMkLst>
        </pc:picChg>
        <pc:picChg chg="add mod">
          <ac:chgData name="nicolas breault" userId="eda6150e9079e83a" providerId="LiveId" clId="{588CA2DF-82F4-4B58-A881-8D33F2D1250D}" dt="2024-06-04T18:46:32.875" v="13480" actId="1076"/>
          <ac:picMkLst>
            <pc:docMk/>
            <pc:sldMk cId="483591976" sldId="853"/>
            <ac:picMk id="23" creationId="{BEEF56BB-BC7C-A99F-72B3-AFC03DE05EBC}"/>
          </ac:picMkLst>
        </pc:picChg>
        <pc:picChg chg="add mod">
          <ac:chgData name="nicolas breault" userId="eda6150e9079e83a" providerId="LiveId" clId="{588CA2DF-82F4-4B58-A881-8D33F2D1250D}" dt="2024-06-04T18:41:39.798" v="13444" actId="1076"/>
          <ac:picMkLst>
            <pc:docMk/>
            <pc:sldMk cId="483591976" sldId="853"/>
            <ac:picMk id="26" creationId="{FEE15064-487F-91F5-AFCE-93C72DB89C46}"/>
          </ac:picMkLst>
        </pc:picChg>
        <pc:picChg chg="del">
          <ac:chgData name="nicolas breault" userId="eda6150e9079e83a" providerId="LiveId" clId="{588CA2DF-82F4-4B58-A881-8D33F2D1250D}" dt="2024-05-28T20:51:02.650" v="4547" actId="478"/>
          <ac:picMkLst>
            <pc:docMk/>
            <pc:sldMk cId="483591976" sldId="853"/>
            <ac:picMk id="28" creationId="{9E2E78CF-86A2-0C0A-9CA6-9E536FB9967E}"/>
          </ac:picMkLst>
        </pc:picChg>
        <pc:picChg chg="add mod">
          <ac:chgData name="nicolas breault" userId="eda6150e9079e83a" providerId="LiveId" clId="{588CA2DF-82F4-4B58-A881-8D33F2D1250D}" dt="2024-05-28T21:25:16.743" v="5017" actId="2085"/>
          <ac:picMkLst>
            <pc:docMk/>
            <pc:sldMk cId="483591976" sldId="853"/>
            <ac:picMk id="30" creationId="{D855395B-F739-B352-D0F9-FD910A7929A0}"/>
          </ac:picMkLst>
        </pc:picChg>
        <pc:picChg chg="del mod">
          <ac:chgData name="nicolas breault" userId="eda6150e9079e83a" providerId="LiveId" clId="{588CA2DF-82F4-4B58-A881-8D33F2D1250D}" dt="2024-05-28T21:07:42.296" v="4801" actId="478"/>
          <ac:picMkLst>
            <pc:docMk/>
            <pc:sldMk cId="483591976" sldId="853"/>
            <ac:picMk id="40" creationId="{F7E9BF74-BA61-784C-BC52-BCD56F0847DD}"/>
          </ac:picMkLst>
        </pc:picChg>
        <pc:picChg chg="add del mod">
          <ac:chgData name="nicolas breault" userId="eda6150e9079e83a" providerId="LiveId" clId="{588CA2DF-82F4-4B58-A881-8D33F2D1250D}" dt="2024-05-28T21:08:20.719" v="4807" actId="478"/>
          <ac:picMkLst>
            <pc:docMk/>
            <pc:sldMk cId="483591976" sldId="853"/>
            <ac:picMk id="42" creationId="{8D3A6A37-95AC-9BEB-AA3E-841AC3FDB481}"/>
          </ac:picMkLst>
        </pc:picChg>
        <pc:picChg chg="del">
          <ac:chgData name="nicolas breault" userId="eda6150e9079e83a" providerId="LiveId" clId="{588CA2DF-82F4-4B58-A881-8D33F2D1250D}" dt="2024-05-28T20:52:18.460" v="4556" actId="478"/>
          <ac:picMkLst>
            <pc:docMk/>
            <pc:sldMk cId="483591976" sldId="853"/>
            <ac:picMk id="44" creationId="{F254C72F-589B-19D0-AB4B-EC32A86E28AE}"/>
          </ac:picMkLst>
        </pc:picChg>
        <pc:cxnChg chg="add mod">
          <ac:chgData name="nicolas breault" userId="eda6150e9079e83a" providerId="LiveId" clId="{588CA2DF-82F4-4B58-A881-8D33F2D1250D}" dt="2024-05-28T21:26:00.007" v="5036" actId="1037"/>
          <ac:cxnSpMkLst>
            <pc:docMk/>
            <pc:sldMk cId="483591976" sldId="853"/>
            <ac:cxnSpMk id="39" creationId="{E57DADBF-8FB2-B9AF-5ED7-2F9A4F8F2115}"/>
          </ac:cxnSpMkLst>
        </pc:cxnChg>
        <pc:cxnChg chg="add mod">
          <ac:chgData name="nicolas breault" userId="eda6150e9079e83a" providerId="LiveId" clId="{588CA2DF-82F4-4B58-A881-8D33F2D1250D}" dt="2024-05-28T21:26:29.839" v="5046" actId="1035"/>
          <ac:cxnSpMkLst>
            <pc:docMk/>
            <pc:sldMk cId="483591976" sldId="853"/>
            <ac:cxnSpMk id="43" creationId="{A53FBF6A-0290-2C60-DF73-8AB1DF2516AB}"/>
          </ac:cxnSpMkLst>
        </pc:cxnChg>
        <pc:cxnChg chg="add mod">
          <ac:chgData name="nicolas breault" userId="eda6150e9079e83a" providerId="LiveId" clId="{588CA2DF-82F4-4B58-A881-8D33F2D1250D}" dt="2024-06-04T18:46:58.057" v="13517" actId="14100"/>
          <ac:cxnSpMkLst>
            <pc:docMk/>
            <pc:sldMk cId="483591976" sldId="853"/>
            <ac:cxnSpMk id="46" creationId="{B33C47D6-2527-0135-51A8-F92AF9A9739C}"/>
          </ac:cxnSpMkLst>
        </pc:cxnChg>
        <pc:cxnChg chg="add mod">
          <ac:chgData name="nicolas breault" userId="eda6150e9079e83a" providerId="LiveId" clId="{588CA2DF-82F4-4B58-A881-8D33F2D1250D}" dt="2024-05-28T21:18:39.246" v="4971" actId="208"/>
          <ac:cxnSpMkLst>
            <pc:docMk/>
            <pc:sldMk cId="483591976" sldId="853"/>
            <ac:cxnSpMk id="48" creationId="{7989489C-9ECB-3C58-0604-58D0E71E2758}"/>
          </ac:cxnSpMkLst>
        </pc:cxnChg>
        <pc:cxnChg chg="add del mod">
          <ac:chgData name="nicolas breault" userId="eda6150e9079e83a" providerId="LiveId" clId="{588CA2DF-82F4-4B58-A881-8D33F2D1250D}" dt="2024-06-04T18:44:25.639" v="13464" actId="478"/>
          <ac:cxnSpMkLst>
            <pc:docMk/>
            <pc:sldMk cId="483591976" sldId="853"/>
            <ac:cxnSpMk id="52" creationId="{BCFF4494-E3B5-2CB6-E665-377394B8E559}"/>
          </ac:cxnSpMkLst>
        </pc:cxnChg>
        <pc:cxnChg chg="add mod">
          <ac:chgData name="nicolas breault" userId="eda6150e9079e83a" providerId="LiveId" clId="{588CA2DF-82F4-4B58-A881-8D33F2D1250D}" dt="2024-06-04T18:43:32.437" v="13463" actId="14100"/>
          <ac:cxnSpMkLst>
            <pc:docMk/>
            <pc:sldMk cId="483591976" sldId="853"/>
            <ac:cxnSpMk id="57" creationId="{4B547222-17CA-5675-96A4-A939463D51F6}"/>
          </ac:cxnSpMkLst>
        </pc:cxnChg>
        <pc:cxnChg chg="add mod">
          <ac:chgData name="nicolas breault" userId="eda6150e9079e83a" providerId="LiveId" clId="{588CA2DF-82F4-4B58-A881-8D33F2D1250D}" dt="2024-05-28T21:26:32.257" v="5047" actId="14100"/>
          <ac:cxnSpMkLst>
            <pc:docMk/>
            <pc:sldMk cId="483591976" sldId="853"/>
            <ac:cxnSpMk id="63" creationId="{2DF3E911-564C-2E96-3A46-1CA85009ADF4}"/>
          </ac:cxnSpMkLst>
        </pc:cxnChg>
        <pc:cxnChg chg="add mod">
          <ac:chgData name="nicolas breault" userId="eda6150e9079e83a" providerId="LiveId" clId="{588CA2DF-82F4-4B58-A881-8D33F2D1250D}" dt="2024-06-04T18:46:53.481" v="13516" actId="14100"/>
          <ac:cxnSpMkLst>
            <pc:docMk/>
            <pc:sldMk cId="483591976" sldId="853"/>
            <ac:cxnSpMk id="66" creationId="{06958859-CB6B-EC43-2A56-DF7515277CC3}"/>
          </ac:cxnSpMkLst>
        </pc:cxnChg>
        <pc:cxnChg chg="add mod">
          <ac:chgData name="nicolas breault" userId="eda6150e9079e83a" providerId="LiveId" clId="{588CA2DF-82F4-4B58-A881-8D33F2D1250D}" dt="2024-06-04T18:43:00.538" v="13456" actId="478"/>
          <ac:cxnSpMkLst>
            <pc:docMk/>
            <pc:sldMk cId="483591976" sldId="853"/>
            <ac:cxnSpMk id="74" creationId="{7B319B0B-A930-7354-4F6A-B033AEC541F8}"/>
          </ac:cxnSpMkLst>
        </pc:cxnChg>
        <pc:cxnChg chg="add del mod">
          <ac:chgData name="nicolas breault" userId="eda6150e9079e83a" providerId="LiveId" clId="{588CA2DF-82F4-4B58-A881-8D33F2D1250D}" dt="2024-06-04T18:45:08.886" v="13472" actId="478"/>
          <ac:cxnSpMkLst>
            <pc:docMk/>
            <pc:sldMk cId="483591976" sldId="853"/>
            <ac:cxnSpMk id="75" creationId="{21E74964-FF64-29D1-1A1A-73E69FB2093F}"/>
          </ac:cxnSpMkLst>
        </pc:cxnChg>
      </pc:sldChg>
      <pc:sldChg chg="addSp delSp modSp add mod ord modAnim">
        <pc:chgData name="nicolas breault" userId="eda6150e9079e83a" providerId="LiveId" clId="{588CA2DF-82F4-4B58-A881-8D33F2D1250D}" dt="2024-06-06T23:24:02.682" v="15710" actId="14100"/>
        <pc:sldMkLst>
          <pc:docMk/>
          <pc:sldMk cId="2567214871" sldId="854"/>
        </pc:sldMkLst>
        <pc:spChg chg="add">
          <ac:chgData name="nicolas breault" userId="eda6150e9079e83a" providerId="LiveId" clId="{588CA2DF-82F4-4B58-A881-8D33F2D1250D}" dt="2024-06-04T20:48:29.469" v="14083"/>
          <ac:spMkLst>
            <pc:docMk/>
            <pc:sldMk cId="2567214871" sldId="854"/>
            <ac:spMk id="2" creationId="{E053F337-8FAC-63BF-2B50-B537B4E3B6DD}"/>
          </ac:spMkLst>
        </pc:spChg>
        <pc:spChg chg="mod">
          <ac:chgData name="nicolas breault" userId="eda6150e9079e83a" providerId="LiveId" clId="{588CA2DF-82F4-4B58-A881-8D33F2D1250D}" dt="2024-06-04T18:31:15.198" v="13213" actId="1037"/>
          <ac:spMkLst>
            <pc:docMk/>
            <pc:sldMk cId="2567214871" sldId="854"/>
            <ac:spMk id="3" creationId="{3471F008-6E9F-C0AA-842A-8A1C498017EF}"/>
          </ac:spMkLst>
        </pc:spChg>
        <pc:spChg chg="add mod">
          <ac:chgData name="nicolas breault" userId="eda6150e9079e83a" providerId="LiveId" clId="{588CA2DF-82F4-4B58-A881-8D33F2D1250D}" dt="2024-06-04T18:48:41.791" v="13581" actId="1035"/>
          <ac:spMkLst>
            <pc:docMk/>
            <pc:sldMk cId="2567214871" sldId="854"/>
            <ac:spMk id="8" creationId="{4EAA860A-0E38-9AF4-95D4-64FD2EC7DB93}"/>
          </ac:spMkLst>
        </pc:spChg>
        <pc:spChg chg="mod">
          <ac:chgData name="nicolas breault" userId="eda6150e9079e83a" providerId="LiveId" clId="{588CA2DF-82F4-4B58-A881-8D33F2D1250D}" dt="2024-05-28T22:02:25.290" v="5480" actId="1076"/>
          <ac:spMkLst>
            <pc:docMk/>
            <pc:sldMk cId="2567214871" sldId="854"/>
            <ac:spMk id="10" creationId="{ABE71D18-F91F-E792-CA8F-237033A662A8}"/>
          </ac:spMkLst>
        </pc:spChg>
        <pc:spChg chg="add del mod">
          <ac:chgData name="nicolas breault" userId="eda6150e9079e83a" providerId="LiveId" clId="{588CA2DF-82F4-4B58-A881-8D33F2D1250D}" dt="2024-06-04T18:19:24.400" v="13085"/>
          <ac:spMkLst>
            <pc:docMk/>
            <pc:sldMk cId="2567214871" sldId="854"/>
            <ac:spMk id="14" creationId="{0C6C1D10-9541-9F54-1FAF-F2782087E825}"/>
          </ac:spMkLst>
        </pc:spChg>
        <pc:spChg chg="add mod">
          <ac:chgData name="nicolas breault" userId="eda6150e9079e83a" providerId="LiveId" clId="{588CA2DF-82F4-4B58-A881-8D33F2D1250D}" dt="2024-06-04T18:21:12.497" v="13140" actId="1037"/>
          <ac:spMkLst>
            <pc:docMk/>
            <pc:sldMk cId="2567214871" sldId="854"/>
            <ac:spMk id="15" creationId="{993FEFEC-C2FC-8F0D-0A5C-55F39ECA49D7}"/>
          </ac:spMkLst>
        </pc:spChg>
        <pc:spChg chg="add mod">
          <ac:chgData name="nicolas breault" userId="eda6150e9079e83a" providerId="LiveId" clId="{588CA2DF-82F4-4B58-A881-8D33F2D1250D}" dt="2024-06-04T18:20:55.824" v="13137" actId="14100"/>
          <ac:spMkLst>
            <pc:docMk/>
            <pc:sldMk cId="2567214871" sldId="854"/>
            <ac:spMk id="16" creationId="{DF355F19-3502-247C-BC3D-A40AD4D00CB0}"/>
          </ac:spMkLst>
        </pc:spChg>
        <pc:spChg chg="mod">
          <ac:chgData name="nicolas breault" userId="eda6150e9079e83a" providerId="LiveId" clId="{588CA2DF-82F4-4B58-A881-8D33F2D1250D}" dt="2024-06-04T18:35:43.733" v="13428" actId="1035"/>
          <ac:spMkLst>
            <pc:docMk/>
            <pc:sldMk cId="2567214871" sldId="854"/>
            <ac:spMk id="17" creationId="{8D5F4836-4239-C3F5-4DBC-3054FE003A5D}"/>
          </ac:spMkLst>
        </pc:spChg>
        <pc:spChg chg="mod">
          <ac:chgData name="nicolas breault" userId="eda6150e9079e83a" providerId="LiveId" clId="{588CA2DF-82F4-4B58-A881-8D33F2D1250D}" dt="2024-06-05T23:05:13.681" v="15126" actId="20577"/>
          <ac:spMkLst>
            <pc:docMk/>
            <pc:sldMk cId="2567214871" sldId="854"/>
            <ac:spMk id="18" creationId="{62E31244-5E08-F4B2-2D19-A024F193F727}"/>
          </ac:spMkLst>
        </pc:spChg>
        <pc:spChg chg="mod">
          <ac:chgData name="nicolas breault" userId="eda6150e9079e83a" providerId="LiveId" clId="{588CA2DF-82F4-4B58-A881-8D33F2D1250D}" dt="2024-06-04T18:31:24.462" v="13237" actId="14100"/>
          <ac:spMkLst>
            <pc:docMk/>
            <pc:sldMk cId="2567214871" sldId="854"/>
            <ac:spMk id="19" creationId="{D6C367BB-07B2-FE30-A819-DCE10426958D}"/>
          </ac:spMkLst>
        </pc:spChg>
        <pc:spChg chg="add mod">
          <ac:chgData name="nicolas breault" userId="eda6150e9079e83a" providerId="LiveId" clId="{588CA2DF-82F4-4B58-A881-8D33F2D1250D}" dt="2024-06-04T18:23:48.872" v="13148" actId="571"/>
          <ac:spMkLst>
            <pc:docMk/>
            <pc:sldMk cId="2567214871" sldId="854"/>
            <ac:spMk id="22" creationId="{F7958A0C-EBB9-E8BC-1061-4B6275F04E5D}"/>
          </ac:spMkLst>
        </pc:spChg>
        <pc:spChg chg="mod">
          <ac:chgData name="nicolas breault" userId="eda6150e9079e83a" providerId="LiveId" clId="{588CA2DF-82F4-4B58-A881-8D33F2D1250D}" dt="2024-06-04T18:48:37.936" v="13576" actId="1038"/>
          <ac:spMkLst>
            <pc:docMk/>
            <pc:sldMk cId="2567214871" sldId="854"/>
            <ac:spMk id="23" creationId="{1C59A07E-DBBB-8843-6C31-77EDB91EC48D}"/>
          </ac:spMkLst>
        </pc:spChg>
        <pc:spChg chg="add mod">
          <ac:chgData name="nicolas breault" userId="eda6150e9079e83a" providerId="LiveId" clId="{588CA2DF-82F4-4B58-A881-8D33F2D1250D}" dt="2024-06-04T18:23:48.872" v="13148" actId="571"/>
          <ac:spMkLst>
            <pc:docMk/>
            <pc:sldMk cId="2567214871" sldId="854"/>
            <ac:spMk id="24" creationId="{0A1BAC1E-DEE1-D4B0-BE24-A8F4EA8B613E}"/>
          </ac:spMkLst>
        </pc:spChg>
        <pc:spChg chg="add mod">
          <ac:chgData name="nicolas breault" userId="eda6150e9079e83a" providerId="LiveId" clId="{588CA2DF-82F4-4B58-A881-8D33F2D1250D}" dt="2024-06-04T18:23:48.872" v="13148" actId="571"/>
          <ac:spMkLst>
            <pc:docMk/>
            <pc:sldMk cId="2567214871" sldId="854"/>
            <ac:spMk id="26" creationId="{E8CE8B24-643C-E271-BA63-1FCAF2CB35F8}"/>
          </ac:spMkLst>
        </pc:spChg>
        <pc:spChg chg="mod">
          <ac:chgData name="nicolas breault" userId="eda6150e9079e83a" providerId="LiveId" clId="{588CA2DF-82F4-4B58-A881-8D33F2D1250D}" dt="2024-06-04T18:32:32.527" v="13360" actId="1038"/>
          <ac:spMkLst>
            <pc:docMk/>
            <pc:sldMk cId="2567214871" sldId="854"/>
            <ac:spMk id="27" creationId="{C8BB42D9-687F-B6F9-18A8-A36AE2BF748E}"/>
          </ac:spMkLst>
        </pc:spChg>
        <pc:spChg chg="add mod">
          <ac:chgData name="nicolas breault" userId="eda6150e9079e83a" providerId="LiveId" clId="{588CA2DF-82F4-4B58-A881-8D33F2D1250D}" dt="2024-06-04T18:23:48.872" v="13148" actId="571"/>
          <ac:spMkLst>
            <pc:docMk/>
            <pc:sldMk cId="2567214871" sldId="854"/>
            <ac:spMk id="30" creationId="{BEF2AB58-762A-9598-76D0-443F0B75CC74}"/>
          </ac:spMkLst>
        </pc:spChg>
        <pc:spChg chg="add mod">
          <ac:chgData name="nicolas breault" userId="eda6150e9079e83a" providerId="LiveId" clId="{588CA2DF-82F4-4B58-A881-8D33F2D1250D}" dt="2024-06-04T18:23:48.872" v="13148" actId="571"/>
          <ac:spMkLst>
            <pc:docMk/>
            <pc:sldMk cId="2567214871" sldId="854"/>
            <ac:spMk id="31" creationId="{885E74C4-5FAB-3D79-65D3-F5D114FCAB83}"/>
          </ac:spMkLst>
        </pc:spChg>
        <pc:spChg chg="mod">
          <ac:chgData name="nicolas breault" userId="eda6150e9079e83a" providerId="LiveId" clId="{588CA2DF-82F4-4B58-A881-8D33F2D1250D}" dt="2024-05-28T22:02:25.290" v="5480" actId="1076"/>
          <ac:spMkLst>
            <pc:docMk/>
            <pc:sldMk cId="2567214871" sldId="854"/>
            <ac:spMk id="32" creationId="{2B6EFF82-CFA3-51E5-0451-C7AE01B1BA47}"/>
          </ac:spMkLst>
        </pc:spChg>
        <pc:spChg chg="mod">
          <ac:chgData name="nicolas breault" userId="eda6150e9079e83a" providerId="LiveId" clId="{588CA2DF-82F4-4B58-A881-8D33F2D1250D}" dt="2024-05-28T22:02:25.290" v="5480" actId="1076"/>
          <ac:spMkLst>
            <pc:docMk/>
            <pc:sldMk cId="2567214871" sldId="854"/>
            <ac:spMk id="33" creationId="{305F38D0-C038-A3DF-FB4B-9B5DC746E641}"/>
          </ac:spMkLst>
        </pc:spChg>
        <pc:spChg chg="mod">
          <ac:chgData name="nicolas breault" userId="eda6150e9079e83a" providerId="LiveId" clId="{588CA2DF-82F4-4B58-A881-8D33F2D1250D}" dt="2024-06-04T20:48:38.878" v="14097" actId="20577"/>
          <ac:spMkLst>
            <pc:docMk/>
            <pc:sldMk cId="2567214871" sldId="854"/>
            <ac:spMk id="34" creationId="{BF161B82-E261-B24A-9194-6E71A54D16BA}"/>
          </ac:spMkLst>
        </pc:spChg>
        <pc:spChg chg="add mod">
          <ac:chgData name="nicolas breault" userId="eda6150e9079e83a" providerId="LiveId" clId="{588CA2DF-82F4-4B58-A881-8D33F2D1250D}" dt="2024-06-04T18:23:53.425" v="13150" actId="571"/>
          <ac:spMkLst>
            <pc:docMk/>
            <pc:sldMk cId="2567214871" sldId="854"/>
            <ac:spMk id="36" creationId="{BF2928DF-9DAE-0B09-CEE4-93F730A6B0D4}"/>
          </ac:spMkLst>
        </pc:spChg>
        <pc:spChg chg="mod">
          <ac:chgData name="nicolas breault" userId="eda6150e9079e83a" providerId="LiveId" clId="{588CA2DF-82F4-4B58-A881-8D33F2D1250D}" dt="2024-05-28T22:02:25.290" v="5480" actId="1076"/>
          <ac:spMkLst>
            <pc:docMk/>
            <pc:sldMk cId="2567214871" sldId="854"/>
            <ac:spMk id="37" creationId="{55C9EEED-300E-6C49-7028-D0CDCBC77004}"/>
          </ac:spMkLst>
        </pc:spChg>
        <pc:spChg chg="add mod">
          <ac:chgData name="nicolas breault" userId="eda6150e9079e83a" providerId="LiveId" clId="{588CA2DF-82F4-4B58-A881-8D33F2D1250D}" dt="2024-06-04T18:23:53.425" v="13150" actId="571"/>
          <ac:spMkLst>
            <pc:docMk/>
            <pc:sldMk cId="2567214871" sldId="854"/>
            <ac:spMk id="38" creationId="{ED0FAF52-4A2B-4F14-BDCE-ADF847AB1C32}"/>
          </ac:spMkLst>
        </pc:spChg>
        <pc:spChg chg="add mod">
          <ac:chgData name="nicolas breault" userId="eda6150e9079e83a" providerId="LiveId" clId="{588CA2DF-82F4-4B58-A881-8D33F2D1250D}" dt="2024-06-04T18:32:10.199" v="13263" actId="1037"/>
          <ac:spMkLst>
            <pc:docMk/>
            <pc:sldMk cId="2567214871" sldId="854"/>
            <ac:spMk id="39" creationId="{10584866-379E-EDA9-F4CC-081E10274215}"/>
          </ac:spMkLst>
        </pc:spChg>
        <pc:spChg chg="add mod">
          <ac:chgData name="nicolas breault" userId="eda6150e9079e83a" providerId="LiveId" clId="{588CA2DF-82F4-4B58-A881-8D33F2D1250D}" dt="2024-06-04T18:32:13.930" v="13270" actId="1037"/>
          <ac:spMkLst>
            <pc:docMk/>
            <pc:sldMk cId="2567214871" sldId="854"/>
            <ac:spMk id="40" creationId="{A643605D-9DEA-5600-CED5-964C62CC52D6}"/>
          </ac:spMkLst>
        </pc:spChg>
        <pc:spChg chg="mod">
          <ac:chgData name="nicolas breault" userId="eda6150e9079e83a" providerId="LiveId" clId="{588CA2DF-82F4-4B58-A881-8D33F2D1250D}" dt="2024-06-06T23:24:02.682" v="15710" actId="14100"/>
          <ac:spMkLst>
            <pc:docMk/>
            <pc:sldMk cId="2567214871" sldId="854"/>
            <ac:spMk id="41" creationId="{BA6BAB2F-64E9-0D2E-D2AE-5F9208FF3470}"/>
          </ac:spMkLst>
        </pc:spChg>
        <pc:spChg chg="add mod">
          <ac:chgData name="nicolas breault" userId="eda6150e9079e83a" providerId="LiveId" clId="{588CA2DF-82F4-4B58-A881-8D33F2D1250D}" dt="2024-06-04T18:23:53.425" v="13150" actId="571"/>
          <ac:spMkLst>
            <pc:docMk/>
            <pc:sldMk cId="2567214871" sldId="854"/>
            <ac:spMk id="42" creationId="{476AE9E6-5F7B-B566-0F58-1A51E22CE0E0}"/>
          </ac:spMkLst>
        </pc:spChg>
        <pc:spChg chg="add mod">
          <ac:chgData name="nicolas breault" userId="eda6150e9079e83a" providerId="LiveId" clId="{588CA2DF-82F4-4B58-A881-8D33F2D1250D}" dt="2024-06-04T18:23:53.425" v="13150" actId="571"/>
          <ac:spMkLst>
            <pc:docMk/>
            <pc:sldMk cId="2567214871" sldId="854"/>
            <ac:spMk id="44" creationId="{63711537-E761-1701-D10A-E91774FF5E1A}"/>
          </ac:spMkLst>
        </pc:spChg>
        <pc:spChg chg="add mod">
          <ac:chgData name="nicolas breault" userId="eda6150e9079e83a" providerId="LiveId" clId="{588CA2DF-82F4-4B58-A881-8D33F2D1250D}" dt="2024-06-04T18:23:53.425" v="13150" actId="571"/>
          <ac:spMkLst>
            <pc:docMk/>
            <pc:sldMk cId="2567214871" sldId="854"/>
            <ac:spMk id="45" creationId="{D8BA6883-C87C-B8B2-65A9-6A95DFB65F85}"/>
          </ac:spMkLst>
        </pc:spChg>
        <pc:spChg chg="add mod">
          <ac:chgData name="nicolas breault" userId="eda6150e9079e83a" providerId="LiveId" clId="{588CA2DF-82F4-4B58-A881-8D33F2D1250D}" dt="2024-06-04T18:23:53.425" v="13150" actId="571"/>
          <ac:spMkLst>
            <pc:docMk/>
            <pc:sldMk cId="2567214871" sldId="854"/>
            <ac:spMk id="47" creationId="{990F3C40-B67E-C40D-1896-694D5A139A1A}"/>
          </ac:spMkLst>
        </pc:spChg>
        <pc:spChg chg="add mod">
          <ac:chgData name="nicolas breault" userId="eda6150e9079e83a" providerId="LiveId" clId="{588CA2DF-82F4-4B58-A881-8D33F2D1250D}" dt="2024-06-04T18:23:53.425" v="13150" actId="571"/>
          <ac:spMkLst>
            <pc:docMk/>
            <pc:sldMk cId="2567214871" sldId="854"/>
            <ac:spMk id="53" creationId="{30D6AA0C-DEF6-CEE9-6338-427EAC51DF96}"/>
          </ac:spMkLst>
        </pc:spChg>
        <pc:spChg chg="add mod">
          <ac:chgData name="nicolas breault" userId="eda6150e9079e83a" providerId="LiveId" clId="{588CA2DF-82F4-4B58-A881-8D33F2D1250D}" dt="2024-06-04T18:23:53.425" v="13150" actId="571"/>
          <ac:spMkLst>
            <pc:docMk/>
            <pc:sldMk cId="2567214871" sldId="854"/>
            <ac:spMk id="54" creationId="{78773459-EDE7-076E-F17F-146919C3F780}"/>
          </ac:spMkLst>
        </pc:spChg>
        <pc:spChg chg="add mod">
          <ac:chgData name="nicolas breault" userId="eda6150e9079e83a" providerId="LiveId" clId="{588CA2DF-82F4-4B58-A881-8D33F2D1250D}" dt="2024-06-04T18:25:48.766" v="13164" actId="571"/>
          <ac:spMkLst>
            <pc:docMk/>
            <pc:sldMk cId="2567214871" sldId="854"/>
            <ac:spMk id="56" creationId="{8596BCB4-722C-5004-86BE-DBA37E249251}"/>
          </ac:spMkLst>
        </pc:spChg>
        <pc:spChg chg="add mod">
          <ac:chgData name="nicolas breault" userId="eda6150e9079e83a" providerId="LiveId" clId="{588CA2DF-82F4-4B58-A881-8D33F2D1250D}" dt="2024-06-04T18:25:48.766" v="13164" actId="571"/>
          <ac:spMkLst>
            <pc:docMk/>
            <pc:sldMk cId="2567214871" sldId="854"/>
            <ac:spMk id="64" creationId="{FAB51CA5-BF1B-C877-2DB1-574242258241}"/>
          </ac:spMkLst>
        </pc:spChg>
        <pc:cxnChg chg="add mod">
          <ac:chgData name="nicolas breault" userId="eda6150e9079e83a" providerId="LiveId" clId="{588CA2DF-82F4-4B58-A881-8D33F2D1250D}" dt="2024-06-04T18:33:13.365" v="13406" actId="1038"/>
          <ac:cxnSpMkLst>
            <pc:docMk/>
            <pc:sldMk cId="2567214871" sldId="854"/>
            <ac:cxnSpMk id="6" creationId="{CB7BAED5-63C0-CCD2-4295-CBDEAB5BA49E}"/>
          </ac:cxnSpMkLst>
        </pc:cxnChg>
        <pc:cxnChg chg="add mod">
          <ac:chgData name="nicolas breault" userId="eda6150e9079e83a" providerId="LiveId" clId="{588CA2DF-82F4-4B58-A881-8D33F2D1250D}" dt="2024-06-04T18:23:48.872" v="13148" actId="571"/>
          <ac:cxnSpMkLst>
            <pc:docMk/>
            <pc:sldMk cId="2567214871" sldId="854"/>
            <ac:cxnSpMk id="20" creationId="{194F94C0-8409-E8A6-EEEE-BCC52DC43A60}"/>
          </ac:cxnSpMkLst>
        </pc:cxnChg>
        <pc:cxnChg chg="mod">
          <ac:chgData name="nicolas breault" userId="eda6150e9079e83a" providerId="LiveId" clId="{588CA2DF-82F4-4B58-A881-8D33F2D1250D}" dt="2024-06-04T18:31:43.566" v="13255" actId="14100"/>
          <ac:cxnSpMkLst>
            <pc:docMk/>
            <pc:sldMk cId="2567214871" sldId="854"/>
            <ac:cxnSpMk id="21" creationId="{2946488B-7EE3-4C8F-CC94-1FBA988744D8}"/>
          </ac:cxnSpMkLst>
        </pc:cxnChg>
        <pc:cxnChg chg="mod">
          <ac:chgData name="nicolas breault" userId="eda6150e9079e83a" providerId="LiveId" clId="{588CA2DF-82F4-4B58-A881-8D33F2D1250D}" dt="2024-06-04T18:32:32.527" v="13360" actId="1038"/>
          <ac:cxnSpMkLst>
            <pc:docMk/>
            <pc:sldMk cId="2567214871" sldId="854"/>
            <ac:cxnSpMk id="25" creationId="{EA1D9D62-8474-0E1A-C6D1-1DF0D19E7FE0}"/>
          </ac:cxnSpMkLst>
        </pc:cxnChg>
        <pc:cxnChg chg="add mod">
          <ac:chgData name="nicolas breault" userId="eda6150e9079e83a" providerId="LiveId" clId="{588CA2DF-82F4-4B58-A881-8D33F2D1250D}" dt="2024-06-04T18:23:48.872" v="13148" actId="571"/>
          <ac:cxnSpMkLst>
            <pc:docMk/>
            <pc:sldMk cId="2567214871" sldId="854"/>
            <ac:cxnSpMk id="28" creationId="{955D8B82-CF56-D98E-0579-710D3A9CCD9E}"/>
          </ac:cxnSpMkLst>
        </pc:cxnChg>
        <pc:cxnChg chg="add mod">
          <ac:chgData name="nicolas breault" userId="eda6150e9079e83a" providerId="LiveId" clId="{588CA2DF-82F4-4B58-A881-8D33F2D1250D}" dt="2024-06-04T18:23:53.425" v="13150" actId="571"/>
          <ac:cxnSpMkLst>
            <pc:docMk/>
            <pc:sldMk cId="2567214871" sldId="854"/>
            <ac:cxnSpMk id="35" creationId="{C968059E-7787-4D71-4C03-B6C641E9854F}"/>
          </ac:cxnSpMkLst>
        </pc:cxnChg>
        <pc:cxnChg chg="add mod">
          <ac:chgData name="nicolas breault" userId="eda6150e9079e83a" providerId="LiveId" clId="{588CA2DF-82F4-4B58-A881-8D33F2D1250D}" dt="2024-06-04T18:23:53.425" v="13150" actId="571"/>
          <ac:cxnSpMkLst>
            <pc:docMk/>
            <pc:sldMk cId="2567214871" sldId="854"/>
            <ac:cxnSpMk id="52" creationId="{7437FB06-6B6F-F6D2-D1B3-C0E6C1864762}"/>
          </ac:cxnSpMkLst>
        </pc:cxnChg>
        <pc:cxnChg chg="add mod">
          <ac:chgData name="nicolas breault" userId="eda6150e9079e83a" providerId="LiveId" clId="{588CA2DF-82F4-4B58-A881-8D33F2D1250D}" dt="2024-06-04T18:25:48.766" v="13164" actId="571"/>
          <ac:cxnSpMkLst>
            <pc:docMk/>
            <pc:sldMk cId="2567214871" sldId="854"/>
            <ac:cxnSpMk id="66" creationId="{1A9D59FA-D45F-F67E-56C8-610505525413}"/>
          </ac:cxnSpMkLst>
        </pc:cxnChg>
        <pc:cxnChg chg="add mod">
          <ac:chgData name="nicolas breault" userId="eda6150e9079e83a" providerId="LiveId" clId="{588CA2DF-82F4-4B58-A881-8D33F2D1250D}" dt="2024-06-04T18:25:48.766" v="13164" actId="571"/>
          <ac:cxnSpMkLst>
            <pc:docMk/>
            <pc:sldMk cId="2567214871" sldId="854"/>
            <ac:cxnSpMk id="67" creationId="{25A41F64-4901-83B3-BBFE-53BAF3FE165A}"/>
          </ac:cxnSpMkLst>
        </pc:cxnChg>
        <pc:cxnChg chg="add mod">
          <ac:chgData name="nicolas breault" userId="eda6150e9079e83a" providerId="LiveId" clId="{588CA2DF-82F4-4B58-A881-8D33F2D1250D}" dt="2024-06-04T18:25:48.766" v="13164" actId="571"/>
          <ac:cxnSpMkLst>
            <pc:docMk/>
            <pc:sldMk cId="2567214871" sldId="854"/>
            <ac:cxnSpMk id="68" creationId="{1E27837E-B981-D573-6462-089D7CA82276}"/>
          </ac:cxnSpMkLst>
        </pc:cxnChg>
        <pc:cxnChg chg="add mod">
          <ac:chgData name="nicolas breault" userId="eda6150e9079e83a" providerId="LiveId" clId="{588CA2DF-82F4-4B58-A881-8D33F2D1250D}" dt="2024-06-04T18:25:48.766" v="13164" actId="571"/>
          <ac:cxnSpMkLst>
            <pc:docMk/>
            <pc:sldMk cId="2567214871" sldId="854"/>
            <ac:cxnSpMk id="70" creationId="{E448F3B8-F072-A698-ED4E-BC5FB42D20CF}"/>
          </ac:cxnSpMkLst>
        </pc:cxnChg>
        <pc:cxnChg chg="add mod">
          <ac:chgData name="nicolas breault" userId="eda6150e9079e83a" providerId="LiveId" clId="{588CA2DF-82F4-4B58-A881-8D33F2D1250D}" dt="2024-06-04T18:25:48.766" v="13164" actId="571"/>
          <ac:cxnSpMkLst>
            <pc:docMk/>
            <pc:sldMk cId="2567214871" sldId="854"/>
            <ac:cxnSpMk id="71" creationId="{7DF6C5BB-E116-D16C-F9AE-47984A339BEB}"/>
          </ac:cxnSpMkLst>
        </pc:cxnChg>
      </pc:sldChg>
      <pc:sldChg chg="addSp modSp del mod ord">
        <pc:chgData name="nicolas breault" userId="eda6150e9079e83a" providerId="LiveId" clId="{588CA2DF-82F4-4B58-A881-8D33F2D1250D}" dt="2024-06-04T18:11:31.154" v="12871" actId="2696"/>
        <pc:sldMkLst>
          <pc:docMk/>
          <pc:sldMk cId="593322414" sldId="855"/>
        </pc:sldMkLst>
        <pc:spChg chg="add mod">
          <ac:chgData name="nicolas breault" userId="eda6150e9079e83a" providerId="LiveId" clId="{588CA2DF-82F4-4B58-A881-8D33F2D1250D}" dt="2024-05-30T01:58:43.161" v="10360" actId="1036"/>
          <ac:spMkLst>
            <pc:docMk/>
            <pc:sldMk cId="593322414" sldId="855"/>
            <ac:spMk id="2" creationId="{95CF3C4F-DF10-AA48-4739-D528AC9CA114}"/>
          </ac:spMkLst>
        </pc:spChg>
        <pc:spChg chg="mod">
          <ac:chgData name="nicolas breault" userId="eda6150e9079e83a" providerId="LiveId" clId="{588CA2DF-82F4-4B58-A881-8D33F2D1250D}" dt="2024-05-30T01:54:43.667" v="10286" actId="1036"/>
          <ac:spMkLst>
            <pc:docMk/>
            <pc:sldMk cId="593322414" sldId="855"/>
            <ac:spMk id="13" creationId="{D73D923A-BFC8-035E-7763-646FCF6EBEFD}"/>
          </ac:spMkLst>
        </pc:spChg>
        <pc:spChg chg="mod">
          <ac:chgData name="nicolas breault" userId="eda6150e9079e83a" providerId="LiveId" clId="{588CA2DF-82F4-4B58-A881-8D33F2D1250D}" dt="2024-05-30T01:54:43.667" v="10286" actId="1036"/>
          <ac:spMkLst>
            <pc:docMk/>
            <pc:sldMk cId="593322414" sldId="855"/>
            <ac:spMk id="14" creationId="{3F83F8F8-2361-CF2E-1A5E-0C39E354B1B9}"/>
          </ac:spMkLst>
        </pc:spChg>
        <pc:spChg chg="mod">
          <ac:chgData name="nicolas breault" userId="eda6150e9079e83a" providerId="LiveId" clId="{588CA2DF-82F4-4B58-A881-8D33F2D1250D}" dt="2024-05-30T06:07:31.937" v="12011" actId="20577"/>
          <ac:spMkLst>
            <pc:docMk/>
            <pc:sldMk cId="593322414" sldId="855"/>
            <ac:spMk id="29" creationId="{00000000-0000-0000-0000-000000000000}"/>
          </ac:spMkLst>
        </pc:spChg>
        <pc:picChg chg="mod">
          <ac:chgData name="nicolas breault" userId="eda6150e9079e83a" providerId="LiveId" clId="{588CA2DF-82F4-4B58-A881-8D33F2D1250D}" dt="2024-05-30T01:58:49.178" v="10361" actId="1076"/>
          <ac:picMkLst>
            <pc:docMk/>
            <pc:sldMk cId="593322414" sldId="855"/>
            <ac:picMk id="7" creationId="{619BFF3F-62A0-B7CC-4365-8E8E594C4BBE}"/>
          </ac:picMkLst>
        </pc:picChg>
        <pc:picChg chg="mod">
          <ac:chgData name="nicolas breault" userId="eda6150e9079e83a" providerId="LiveId" clId="{588CA2DF-82F4-4B58-A881-8D33F2D1250D}" dt="2024-05-30T01:54:43.667" v="10286" actId="1036"/>
          <ac:picMkLst>
            <pc:docMk/>
            <pc:sldMk cId="593322414" sldId="855"/>
            <ac:picMk id="12" creationId="{C25FC0C2-60AB-DFD4-D9F7-655869285516}"/>
          </ac:picMkLst>
        </pc:picChg>
        <pc:picChg chg="mod">
          <ac:chgData name="nicolas breault" userId="eda6150e9079e83a" providerId="LiveId" clId="{588CA2DF-82F4-4B58-A881-8D33F2D1250D}" dt="2024-05-30T01:54:43.667" v="10286" actId="1036"/>
          <ac:picMkLst>
            <pc:docMk/>
            <pc:sldMk cId="593322414" sldId="855"/>
            <ac:picMk id="16" creationId="{8B837EA1-9EDE-1FC0-3EAF-BEBECF6AD461}"/>
          </ac:picMkLst>
        </pc:picChg>
        <pc:picChg chg="mod">
          <ac:chgData name="nicolas breault" userId="eda6150e9079e83a" providerId="LiveId" clId="{588CA2DF-82F4-4B58-A881-8D33F2D1250D}" dt="2024-05-30T01:58:50.674" v="10362" actId="1076"/>
          <ac:picMkLst>
            <pc:docMk/>
            <pc:sldMk cId="593322414" sldId="855"/>
            <ac:picMk id="21" creationId="{2FC18322-FD53-8C2D-B24C-54E8ED009235}"/>
          </ac:picMkLst>
        </pc:picChg>
      </pc:sldChg>
      <pc:sldChg chg="addSp delSp modSp add mod delAnim modAnim">
        <pc:chgData name="nicolas breault" userId="eda6150e9079e83a" providerId="LiveId" clId="{588CA2DF-82F4-4B58-A881-8D33F2D1250D}" dt="2024-06-06T23:35:28.164" v="15884" actId="20577"/>
        <pc:sldMkLst>
          <pc:docMk/>
          <pc:sldMk cId="2774917428" sldId="856"/>
        </pc:sldMkLst>
        <pc:spChg chg="add del mod">
          <ac:chgData name="nicolas breault" userId="eda6150e9079e83a" providerId="LiveId" clId="{588CA2DF-82F4-4B58-A881-8D33F2D1250D}" dt="2024-05-28T21:39:12.075" v="5256" actId="478"/>
          <ac:spMkLst>
            <pc:docMk/>
            <pc:sldMk cId="2774917428" sldId="856"/>
            <ac:spMk id="2" creationId="{8AB4D4D0-CC8A-152D-A9CC-E0E024DE79F8}"/>
          </ac:spMkLst>
        </pc:spChg>
        <pc:spChg chg="add del mod">
          <ac:chgData name="nicolas breault" userId="eda6150e9079e83a" providerId="LiveId" clId="{588CA2DF-82F4-4B58-A881-8D33F2D1250D}" dt="2024-05-28T22:08:46.238" v="5590" actId="478"/>
          <ac:spMkLst>
            <pc:docMk/>
            <pc:sldMk cId="2774917428" sldId="856"/>
            <ac:spMk id="3" creationId="{3D0360F9-83D2-E36E-C78F-C3CF0582D6C1}"/>
          </ac:spMkLst>
        </pc:spChg>
        <pc:spChg chg="del">
          <ac:chgData name="nicolas breault" userId="eda6150e9079e83a" providerId="LiveId" clId="{588CA2DF-82F4-4B58-A881-8D33F2D1250D}" dt="2024-05-28T21:32:35.025" v="5075" actId="478"/>
          <ac:spMkLst>
            <pc:docMk/>
            <pc:sldMk cId="2774917428" sldId="856"/>
            <ac:spMk id="6" creationId="{FF7DDE2C-7A29-BC5F-2AB4-A122AFE78F44}"/>
          </ac:spMkLst>
        </pc:spChg>
        <pc:spChg chg="add del mod">
          <ac:chgData name="nicolas breault" userId="eda6150e9079e83a" providerId="LiveId" clId="{588CA2DF-82F4-4B58-A881-8D33F2D1250D}" dt="2024-05-28T22:08:45.591" v="5589" actId="478"/>
          <ac:spMkLst>
            <pc:docMk/>
            <pc:sldMk cId="2774917428" sldId="856"/>
            <ac:spMk id="7" creationId="{02635A81-CE11-67CB-37BC-C83B8E0B75B5}"/>
          </ac:spMkLst>
        </pc:spChg>
        <pc:spChg chg="add del mod">
          <ac:chgData name="nicolas breault" userId="eda6150e9079e83a" providerId="LiveId" clId="{588CA2DF-82F4-4B58-A881-8D33F2D1250D}" dt="2024-05-28T22:08:44.314" v="5587" actId="478"/>
          <ac:spMkLst>
            <pc:docMk/>
            <pc:sldMk cId="2774917428" sldId="856"/>
            <ac:spMk id="8" creationId="{4BFD7CC5-0BE7-9963-E8B8-C0DFC775EC69}"/>
          </ac:spMkLst>
        </pc:spChg>
        <pc:spChg chg="add del mod">
          <ac:chgData name="nicolas breault" userId="eda6150e9079e83a" providerId="LiveId" clId="{588CA2DF-82F4-4B58-A881-8D33F2D1250D}" dt="2024-05-28T22:08:45.103" v="5588" actId="478"/>
          <ac:spMkLst>
            <pc:docMk/>
            <pc:sldMk cId="2774917428" sldId="856"/>
            <ac:spMk id="9" creationId="{5579A2EF-EF87-2606-1198-CC2FBE11243B}"/>
          </ac:spMkLst>
        </pc:spChg>
        <pc:spChg chg="add del mod">
          <ac:chgData name="nicolas breault" userId="eda6150e9079e83a" providerId="LiveId" clId="{588CA2DF-82F4-4B58-A881-8D33F2D1250D}" dt="2024-05-28T21:41:40.793" v="5331" actId="478"/>
          <ac:spMkLst>
            <pc:docMk/>
            <pc:sldMk cId="2774917428" sldId="856"/>
            <ac:spMk id="10" creationId="{7FB59F8B-57E6-4168-948E-83C95295336C}"/>
          </ac:spMkLst>
        </pc:spChg>
        <pc:spChg chg="add del mod">
          <ac:chgData name="nicolas breault" userId="eda6150e9079e83a" providerId="LiveId" clId="{588CA2DF-82F4-4B58-A881-8D33F2D1250D}" dt="2024-05-28T22:31:19.055" v="5619" actId="478"/>
          <ac:spMkLst>
            <pc:docMk/>
            <pc:sldMk cId="2774917428" sldId="856"/>
            <ac:spMk id="12" creationId="{A3E3ADBD-13CB-6238-EA60-F93789D5EF4B}"/>
          </ac:spMkLst>
        </pc:spChg>
        <pc:spChg chg="add mod">
          <ac:chgData name="nicolas breault" userId="eda6150e9079e83a" providerId="LiveId" clId="{588CA2DF-82F4-4B58-A881-8D33F2D1250D}" dt="2024-06-05T23:09:52.711" v="15286" actId="113"/>
          <ac:spMkLst>
            <pc:docMk/>
            <pc:sldMk cId="2774917428" sldId="856"/>
            <ac:spMk id="13" creationId="{D18D9E7A-8367-E140-FE42-60C72A8298F5}"/>
          </ac:spMkLst>
        </pc:spChg>
        <pc:spChg chg="add mod">
          <ac:chgData name="nicolas breault" userId="eda6150e9079e83a" providerId="LiveId" clId="{588CA2DF-82F4-4B58-A881-8D33F2D1250D}" dt="2024-05-29T01:37:37.418" v="6194" actId="1076"/>
          <ac:spMkLst>
            <pc:docMk/>
            <pc:sldMk cId="2774917428" sldId="856"/>
            <ac:spMk id="14" creationId="{A8513A28-97DB-64C9-2A41-8EEE9F2747DB}"/>
          </ac:spMkLst>
        </pc:spChg>
        <pc:spChg chg="add mod">
          <ac:chgData name="nicolas breault" userId="eda6150e9079e83a" providerId="LiveId" clId="{588CA2DF-82F4-4B58-A881-8D33F2D1250D}" dt="2024-05-28T23:49:42.523" v="6025" actId="1076"/>
          <ac:spMkLst>
            <pc:docMk/>
            <pc:sldMk cId="2774917428" sldId="856"/>
            <ac:spMk id="27" creationId="{FD9F48DB-A4AA-4291-DC51-08EB311F353D}"/>
          </ac:spMkLst>
        </pc:spChg>
        <pc:spChg chg="mod">
          <ac:chgData name="nicolas breault" userId="eda6150e9079e83a" providerId="LiveId" clId="{588CA2DF-82F4-4B58-A881-8D33F2D1250D}" dt="2024-05-30T02:20:32.660" v="10412" actId="20577"/>
          <ac:spMkLst>
            <pc:docMk/>
            <pc:sldMk cId="2774917428" sldId="856"/>
            <ac:spMk id="29" creationId="{00000000-0000-0000-0000-000000000000}"/>
          </ac:spMkLst>
        </pc:spChg>
        <pc:spChg chg="del">
          <ac:chgData name="nicolas breault" userId="eda6150e9079e83a" providerId="LiveId" clId="{588CA2DF-82F4-4B58-A881-8D33F2D1250D}" dt="2024-05-28T21:32:35.521" v="5076" actId="478"/>
          <ac:spMkLst>
            <pc:docMk/>
            <pc:sldMk cId="2774917428" sldId="856"/>
            <ac:spMk id="32" creationId="{27515C3B-C796-41FC-6C1E-2F87E2FC5151}"/>
          </ac:spMkLst>
        </pc:spChg>
        <pc:spChg chg="del">
          <ac:chgData name="nicolas breault" userId="eda6150e9079e83a" providerId="LiveId" clId="{588CA2DF-82F4-4B58-A881-8D33F2D1250D}" dt="2024-05-28T21:32:37.910" v="5082" actId="478"/>
          <ac:spMkLst>
            <pc:docMk/>
            <pc:sldMk cId="2774917428" sldId="856"/>
            <ac:spMk id="33" creationId="{E0E44A03-9ADB-2448-1E96-3204B7AA0C33}"/>
          </ac:spMkLst>
        </pc:spChg>
        <pc:spChg chg="del">
          <ac:chgData name="nicolas breault" userId="eda6150e9079e83a" providerId="LiveId" clId="{588CA2DF-82F4-4B58-A881-8D33F2D1250D}" dt="2024-05-28T21:32:38.572" v="5083" actId="478"/>
          <ac:spMkLst>
            <pc:docMk/>
            <pc:sldMk cId="2774917428" sldId="856"/>
            <ac:spMk id="34" creationId="{DFDF6F69-69A2-54D1-C558-2007398FE75F}"/>
          </ac:spMkLst>
        </pc:spChg>
        <pc:spChg chg="del mod">
          <ac:chgData name="nicolas breault" userId="eda6150e9079e83a" providerId="LiveId" clId="{588CA2DF-82F4-4B58-A881-8D33F2D1250D}" dt="2024-05-28T21:32:37.353" v="5081" actId="478"/>
          <ac:spMkLst>
            <pc:docMk/>
            <pc:sldMk cId="2774917428" sldId="856"/>
            <ac:spMk id="36" creationId="{A8F8710C-68DB-D213-3F7A-37EEDF054E23}"/>
          </ac:spMkLst>
        </pc:spChg>
        <pc:spChg chg="del">
          <ac:chgData name="nicolas breault" userId="eda6150e9079e83a" providerId="LiveId" clId="{588CA2DF-82F4-4B58-A881-8D33F2D1250D}" dt="2024-05-28T21:32:41.234" v="5086" actId="478"/>
          <ac:spMkLst>
            <pc:docMk/>
            <pc:sldMk cId="2774917428" sldId="856"/>
            <ac:spMk id="37" creationId="{CE04478D-B759-2CEC-D5F3-310341F57B47}"/>
          </ac:spMkLst>
        </pc:spChg>
        <pc:spChg chg="del">
          <ac:chgData name="nicolas breault" userId="eda6150e9079e83a" providerId="LiveId" clId="{588CA2DF-82F4-4B58-A881-8D33F2D1250D}" dt="2024-05-28T21:32:42.210" v="5087" actId="478"/>
          <ac:spMkLst>
            <pc:docMk/>
            <pc:sldMk cId="2774917428" sldId="856"/>
            <ac:spMk id="38" creationId="{029EED5D-1969-C530-C6EC-5B0D6A959ABC}"/>
          </ac:spMkLst>
        </pc:spChg>
        <pc:spChg chg="add mod">
          <ac:chgData name="nicolas breault" userId="eda6150e9079e83a" providerId="LiveId" clId="{588CA2DF-82F4-4B58-A881-8D33F2D1250D}" dt="2024-06-06T23:35:28.164" v="15884" actId="20577"/>
          <ac:spMkLst>
            <pc:docMk/>
            <pc:sldMk cId="2774917428" sldId="856"/>
            <ac:spMk id="49" creationId="{A54AC6BE-32DA-66E2-61D5-8525A9E8EB64}"/>
          </ac:spMkLst>
        </pc:spChg>
        <pc:spChg chg="del">
          <ac:chgData name="nicolas breault" userId="eda6150e9079e83a" providerId="LiveId" clId="{588CA2DF-82F4-4B58-A881-8D33F2D1250D}" dt="2024-05-28T21:32:46.039" v="5094" actId="478"/>
          <ac:spMkLst>
            <pc:docMk/>
            <pc:sldMk cId="2774917428" sldId="856"/>
            <ac:spMk id="50" creationId="{6899F655-DE83-5F6C-DA83-6A097A5EC8F6}"/>
          </ac:spMkLst>
        </pc:spChg>
        <pc:spChg chg="add del mod">
          <ac:chgData name="nicolas breault" userId="eda6150e9079e83a" providerId="LiveId" clId="{588CA2DF-82F4-4B58-A881-8D33F2D1250D}" dt="2024-05-28T23:30:13.930" v="5824" actId="478"/>
          <ac:spMkLst>
            <pc:docMk/>
            <pc:sldMk cId="2774917428" sldId="856"/>
            <ac:spMk id="54" creationId="{32B7A9EE-2B06-FE5B-E3CF-C181D862268F}"/>
          </ac:spMkLst>
        </pc:spChg>
        <pc:spChg chg="add mod">
          <ac:chgData name="nicolas breault" userId="eda6150e9079e83a" providerId="LiveId" clId="{588CA2DF-82F4-4B58-A881-8D33F2D1250D}" dt="2024-05-29T03:37:04.259" v="7668" actId="1036"/>
          <ac:spMkLst>
            <pc:docMk/>
            <pc:sldMk cId="2774917428" sldId="856"/>
            <ac:spMk id="56" creationId="{D06037DA-E42B-13DD-13B1-384C32F4F3CB}"/>
          </ac:spMkLst>
        </pc:spChg>
        <pc:spChg chg="del mod">
          <ac:chgData name="nicolas breault" userId="eda6150e9079e83a" providerId="LiveId" clId="{588CA2DF-82F4-4B58-A881-8D33F2D1250D}" dt="2024-05-28T21:32:42.693" v="5089" actId="478"/>
          <ac:spMkLst>
            <pc:docMk/>
            <pc:sldMk cId="2774917428" sldId="856"/>
            <ac:spMk id="68" creationId="{675E09BD-1B29-81AF-9153-237F399E91E1}"/>
          </ac:spMkLst>
        </pc:spChg>
        <pc:spChg chg="del">
          <ac:chgData name="nicolas breault" userId="eda6150e9079e83a" providerId="LiveId" clId="{588CA2DF-82F4-4B58-A881-8D33F2D1250D}" dt="2024-05-28T21:32:43.257" v="5090" actId="478"/>
          <ac:spMkLst>
            <pc:docMk/>
            <pc:sldMk cId="2774917428" sldId="856"/>
            <ac:spMk id="71" creationId="{1EFF550F-1785-5738-9FD5-083D49CDCF4D}"/>
          </ac:spMkLst>
        </pc:spChg>
        <pc:spChg chg="add mod">
          <ac:chgData name="nicolas breault" userId="eda6150e9079e83a" providerId="LiveId" clId="{588CA2DF-82F4-4B58-A881-8D33F2D1250D}" dt="2024-06-05T23:09:56.636" v="15287" actId="113"/>
          <ac:spMkLst>
            <pc:docMk/>
            <pc:sldMk cId="2774917428" sldId="856"/>
            <ac:spMk id="72" creationId="{FCB01443-3E54-EA69-F6F5-CBAB4279D57E}"/>
          </ac:spMkLst>
        </pc:spChg>
        <pc:spChg chg="del">
          <ac:chgData name="nicolas breault" userId="eda6150e9079e83a" providerId="LiveId" clId="{588CA2DF-82F4-4B58-A881-8D33F2D1250D}" dt="2024-05-28T21:32:44.525" v="5092" actId="478"/>
          <ac:spMkLst>
            <pc:docMk/>
            <pc:sldMk cId="2774917428" sldId="856"/>
            <ac:spMk id="73" creationId="{B303A134-3AEA-9A4A-E5DA-973396931BF8}"/>
          </ac:spMkLst>
        </pc:spChg>
        <pc:spChg chg="add del mod">
          <ac:chgData name="nicolas breault" userId="eda6150e9079e83a" providerId="LiveId" clId="{588CA2DF-82F4-4B58-A881-8D33F2D1250D}" dt="2024-05-28T23:55:17.317" v="6107" actId="478"/>
          <ac:spMkLst>
            <pc:docMk/>
            <pc:sldMk cId="2774917428" sldId="856"/>
            <ac:spMk id="78" creationId="{2A237E01-315B-0EFB-DDEC-8C2E5FE9F39B}"/>
          </ac:spMkLst>
        </pc:spChg>
        <pc:spChg chg="add mod">
          <ac:chgData name="nicolas breault" userId="eda6150e9079e83a" providerId="LiveId" clId="{588CA2DF-82F4-4B58-A881-8D33F2D1250D}" dt="2024-05-29T04:30:17.036" v="7753" actId="14100"/>
          <ac:spMkLst>
            <pc:docMk/>
            <pc:sldMk cId="2774917428" sldId="856"/>
            <ac:spMk id="81" creationId="{AD14FA41-08DE-1EB0-88A0-B9A5736996DB}"/>
          </ac:spMkLst>
        </pc:spChg>
        <pc:spChg chg="add mod">
          <ac:chgData name="nicolas breault" userId="eda6150e9079e83a" providerId="LiveId" clId="{588CA2DF-82F4-4B58-A881-8D33F2D1250D}" dt="2024-05-29T00:01:51.823" v="6182" actId="114"/>
          <ac:spMkLst>
            <pc:docMk/>
            <pc:sldMk cId="2774917428" sldId="856"/>
            <ac:spMk id="84" creationId="{C858F771-C516-EDC4-5AC2-CA9682CC4864}"/>
          </ac:spMkLst>
        </pc:spChg>
        <pc:spChg chg="add mod">
          <ac:chgData name="nicolas breault" userId="eda6150e9079e83a" providerId="LiveId" clId="{588CA2DF-82F4-4B58-A881-8D33F2D1250D}" dt="2024-05-29T00:01:49.041" v="6181" actId="114"/>
          <ac:spMkLst>
            <pc:docMk/>
            <pc:sldMk cId="2774917428" sldId="856"/>
            <ac:spMk id="85" creationId="{FBC22BB9-759C-CC06-160A-F933333B467A}"/>
          </ac:spMkLst>
        </pc:spChg>
        <pc:spChg chg="add del mod">
          <ac:chgData name="nicolas breault" userId="eda6150e9079e83a" providerId="LiveId" clId="{588CA2DF-82F4-4B58-A881-8D33F2D1250D}" dt="2024-05-30T05:07:41.574" v="11196" actId="478"/>
          <ac:spMkLst>
            <pc:docMk/>
            <pc:sldMk cId="2774917428" sldId="856"/>
            <ac:spMk id="86" creationId="{E9D1FB61-B1A3-1050-0640-E22E809906E2}"/>
          </ac:spMkLst>
        </pc:spChg>
        <pc:picChg chg="del">
          <ac:chgData name="nicolas breault" userId="eda6150e9079e83a" providerId="LiveId" clId="{588CA2DF-82F4-4B58-A881-8D33F2D1250D}" dt="2024-05-28T21:32:34.398" v="5074" actId="478"/>
          <ac:picMkLst>
            <pc:docMk/>
            <pc:sldMk cId="2774917428" sldId="856"/>
            <ac:picMk id="11" creationId="{A1C26F6D-6935-4359-0077-8204F74CD43A}"/>
          </ac:picMkLst>
        </pc:picChg>
        <pc:picChg chg="del">
          <ac:chgData name="nicolas breault" userId="eda6150e9079e83a" providerId="LiveId" clId="{588CA2DF-82F4-4B58-A881-8D33F2D1250D}" dt="2024-05-28T21:32:40.184" v="5085" actId="478"/>
          <ac:picMkLst>
            <pc:docMk/>
            <pc:sldMk cId="2774917428" sldId="856"/>
            <ac:picMk id="20" creationId="{4369593C-7749-BCE6-0CE5-EFACF7BA079E}"/>
          </ac:picMkLst>
        </pc:picChg>
        <pc:picChg chg="del">
          <ac:chgData name="nicolas breault" userId="eda6150e9079e83a" providerId="LiveId" clId="{588CA2DF-82F4-4B58-A881-8D33F2D1250D}" dt="2024-05-28T21:32:39.083" v="5084" actId="478"/>
          <ac:picMkLst>
            <pc:docMk/>
            <pc:sldMk cId="2774917428" sldId="856"/>
            <ac:picMk id="22" creationId="{212550BD-D648-42D9-269F-01B76DABE191}"/>
          </ac:picMkLst>
        </pc:picChg>
        <pc:picChg chg="del">
          <ac:chgData name="nicolas breault" userId="eda6150e9079e83a" providerId="LiveId" clId="{588CA2DF-82F4-4B58-A881-8D33F2D1250D}" dt="2024-05-28T21:32:43.853" v="5091" actId="478"/>
          <ac:picMkLst>
            <pc:docMk/>
            <pc:sldMk cId="2774917428" sldId="856"/>
            <ac:picMk id="23" creationId="{BEEF56BB-BC7C-A99F-72B3-AFC03DE05EBC}"/>
          </ac:picMkLst>
        </pc:picChg>
        <pc:picChg chg="del">
          <ac:chgData name="nicolas breault" userId="eda6150e9079e83a" providerId="LiveId" clId="{588CA2DF-82F4-4B58-A881-8D33F2D1250D}" dt="2024-05-28T21:32:35.885" v="5077" actId="478"/>
          <ac:picMkLst>
            <pc:docMk/>
            <pc:sldMk cId="2774917428" sldId="856"/>
            <ac:picMk id="24" creationId="{3A1EE94C-218D-D8C0-09E0-F32E35A111B7}"/>
          </ac:picMkLst>
        </pc:picChg>
        <pc:picChg chg="del">
          <ac:chgData name="nicolas breault" userId="eda6150e9079e83a" providerId="LiveId" clId="{588CA2DF-82F4-4B58-A881-8D33F2D1250D}" dt="2024-05-28T21:32:50.605" v="5100" actId="478"/>
          <ac:picMkLst>
            <pc:docMk/>
            <pc:sldMk cId="2774917428" sldId="856"/>
            <ac:picMk id="26" creationId="{FEE15064-487F-91F5-AFCE-93C72DB89C46}"/>
          </ac:picMkLst>
        </pc:picChg>
        <pc:picChg chg="del">
          <ac:chgData name="nicolas breault" userId="eda6150e9079e83a" providerId="LiveId" clId="{588CA2DF-82F4-4B58-A881-8D33F2D1250D}" dt="2024-05-28T21:32:47.859" v="5097" actId="478"/>
          <ac:picMkLst>
            <pc:docMk/>
            <pc:sldMk cId="2774917428" sldId="856"/>
            <ac:picMk id="30" creationId="{D855395B-F739-B352-D0F9-FD910A7929A0}"/>
          </ac:picMkLst>
        </pc:picChg>
        <pc:picChg chg="del mod">
          <ac:chgData name="nicolas breault" userId="eda6150e9079e83a" providerId="LiveId" clId="{588CA2DF-82F4-4B58-A881-8D33F2D1250D}" dt="2024-05-28T21:32:36.328" v="5079" actId="478"/>
          <ac:picMkLst>
            <pc:docMk/>
            <pc:sldMk cId="2774917428" sldId="856"/>
            <ac:picMk id="31" creationId="{FC1E803D-BAC0-6144-FFD1-A2AE87BE5C10}"/>
          </ac:picMkLst>
        </pc:picChg>
        <pc:picChg chg="add del mod ord">
          <ac:chgData name="nicolas breault" userId="eda6150e9079e83a" providerId="LiveId" clId="{588CA2DF-82F4-4B58-A881-8D33F2D1250D}" dt="2024-05-28T23:34:58.090" v="5876" actId="478"/>
          <ac:picMkLst>
            <pc:docMk/>
            <pc:sldMk cId="2774917428" sldId="856"/>
            <ac:picMk id="35" creationId="{DE431994-A21A-3C49-D504-73694DFE7F0D}"/>
          </ac:picMkLst>
        </pc:picChg>
        <pc:picChg chg="add del mod">
          <ac:chgData name="nicolas breault" userId="eda6150e9079e83a" providerId="LiveId" clId="{588CA2DF-82F4-4B58-A881-8D33F2D1250D}" dt="2024-05-28T23:29:02.867" v="5766" actId="478"/>
          <ac:picMkLst>
            <pc:docMk/>
            <pc:sldMk cId="2774917428" sldId="856"/>
            <ac:picMk id="53" creationId="{6D396661-633D-DCA8-DE29-DAB8D181F6C4}"/>
          </ac:picMkLst>
        </pc:picChg>
        <pc:picChg chg="add del mod ord">
          <ac:chgData name="nicolas breault" userId="eda6150e9079e83a" providerId="LiveId" clId="{588CA2DF-82F4-4B58-A881-8D33F2D1250D}" dt="2024-05-28T23:37:09.161" v="5885" actId="478"/>
          <ac:picMkLst>
            <pc:docMk/>
            <pc:sldMk cId="2774917428" sldId="856"/>
            <ac:picMk id="59" creationId="{24550696-22E0-E798-4638-9C1FDD59B4CA}"/>
          </ac:picMkLst>
        </pc:picChg>
        <pc:picChg chg="add del mod ord">
          <ac:chgData name="nicolas breault" userId="eda6150e9079e83a" providerId="LiveId" clId="{588CA2DF-82F4-4B58-A881-8D33F2D1250D}" dt="2024-05-28T23:39:52.408" v="5894" actId="478"/>
          <ac:picMkLst>
            <pc:docMk/>
            <pc:sldMk cId="2774917428" sldId="856"/>
            <ac:picMk id="61" creationId="{C0207462-6820-EE37-CBD0-A2A48C136F86}"/>
          </ac:picMkLst>
        </pc:picChg>
        <pc:picChg chg="add del mod ord">
          <ac:chgData name="nicolas breault" userId="eda6150e9079e83a" providerId="LiveId" clId="{588CA2DF-82F4-4B58-A881-8D33F2D1250D}" dt="2024-05-28T23:42:01.710" v="5905" actId="478"/>
          <ac:picMkLst>
            <pc:docMk/>
            <pc:sldMk cId="2774917428" sldId="856"/>
            <ac:picMk id="64" creationId="{E550EAE6-99BD-CD61-7053-B5C7EF58A212}"/>
          </ac:picMkLst>
        </pc:picChg>
        <pc:picChg chg="add del mod ord">
          <ac:chgData name="nicolas breault" userId="eda6150e9079e83a" providerId="LiveId" clId="{588CA2DF-82F4-4B58-A881-8D33F2D1250D}" dt="2024-05-28T23:47:47.940" v="5999" actId="478"/>
          <ac:picMkLst>
            <pc:docMk/>
            <pc:sldMk cId="2774917428" sldId="856"/>
            <ac:picMk id="67" creationId="{820AF1FF-22BC-3695-8C5D-E7DC57BBBB30}"/>
          </ac:picMkLst>
        </pc:picChg>
        <pc:picChg chg="add del mod ord">
          <ac:chgData name="nicolas breault" userId="eda6150e9079e83a" providerId="LiveId" clId="{588CA2DF-82F4-4B58-A881-8D33F2D1250D}" dt="2024-05-28T23:53:17.882" v="6049" actId="478"/>
          <ac:picMkLst>
            <pc:docMk/>
            <pc:sldMk cId="2774917428" sldId="856"/>
            <ac:picMk id="70" creationId="{C6205927-D60E-DCC7-6CA4-024F6F0C06B1}"/>
          </ac:picMkLst>
        </pc:picChg>
        <pc:picChg chg="add del mod ord">
          <ac:chgData name="nicolas breault" userId="eda6150e9079e83a" providerId="LiveId" clId="{588CA2DF-82F4-4B58-A881-8D33F2D1250D}" dt="2024-05-28T23:55:15.222" v="6106" actId="478"/>
          <ac:picMkLst>
            <pc:docMk/>
            <pc:sldMk cId="2774917428" sldId="856"/>
            <ac:picMk id="77" creationId="{551DBF9E-5555-07C1-8A24-1781A0FFEBE5}"/>
          </ac:picMkLst>
        </pc:picChg>
        <pc:picChg chg="add del mod ord">
          <ac:chgData name="nicolas breault" userId="eda6150e9079e83a" providerId="LiveId" clId="{588CA2DF-82F4-4B58-A881-8D33F2D1250D}" dt="2024-05-29T00:00:14.812" v="6142" actId="478"/>
          <ac:picMkLst>
            <pc:docMk/>
            <pc:sldMk cId="2774917428" sldId="856"/>
            <ac:picMk id="80" creationId="{1FF9E8C8-E987-7F20-8CAF-FE125B5E3411}"/>
          </ac:picMkLst>
        </pc:picChg>
        <pc:picChg chg="add mod ord">
          <ac:chgData name="nicolas breault" userId="eda6150e9079e83a" providerId="LiveId" clId="{588CA2DF-82F4-4B58-A881-8D33F2D1250D}" dt="2024-05-29T00:01:05.308" v="6161" actId="1076"/>
          <ac:picMkLst>
            <pc:docMk/>
            <pc:sldMk cId="2774917428" sldId="856"/>
            <ac:picMk id="83" creationId="{56342E3D-C106-7991-C142-16D701E05FD5}"/>
          </ac:picMkLst>
        </pc:picChg>
        <pc:cxnChg chg="add mod">
          <ac:chgData name="nicolas breault" userId="eda6150e9079e83a" providerId="LiveId" clId="{588CA2DF-82F4-4B58-A881-8D33F2D1250D}" dt="2024-05-28T23:49:42.523" v="6025" actId="1076"/>
          <ac:cxnSpMkLst>
            <pc:docMk/>
            <pc:sldMk cId="2774917428" sldId="856"/>
            <ac:cxnSpMk id="16" creationId="{AC67E662-6A59-5C4D-5D39-BA6B022261E1}"/>
          </ac:cxnSpMkLst>
        </pc:cxnChg>
        <pc:cxnChg chg="add del">
          <ac:chgData name="nicolas breault" userId="eda6150e9079e83a" providerId="LiveId" clId="{588CA2DF-82F4-4B58-A881-8D33F2D1250D}" dt="2024-05-28T22:33:03.167" v="5703" actId="478"/>
          <ac:cxnSpMkLst>
            <pc:docMk/>
            <pc:sldMk cId="2774917428" sldId="856"/>
            <ac:cxnSpMk id="21" creationId="{C4460598-A21E-3471-98D8-2B1AF78E50F7}"/>
          </ac:cxnSpMkLst>
        </pc:cxnChg>
        <pc:cxnChg chg="del">
          <ac:chgData name="nicolas breault" userId="eda6150e9079e83a" providerId="LiveId" clId="{588CA2DF-82F4-4B58-A881-8D33F2D1250D}" dt="2024-05-28T21:32:50.605" v="5100" actId="478"/>
          <ac:cxnSpMkLst>
            <pc:docMk/>
            <pc:sldMk cId="2774917428" sldId="856"/>
            <ac:cxnSpMk id="39" creationId="{E57DADBF-8FB2-B9AF-5ED7-2F9A4F8F2115}"/>
          </ac:cxnSpMkLst>
        </pc:cxnChg>
        <pc:cxnChg chg="add del mod">
          <ac:chgData name="nicolas breault" userId="eda6150e9079e83a" providerId="LiveId" clId="{588CA2DF-82F4-4B58-A881-8D33F2D1250D}" dt="2024-05-28T23:48:42.050" v="6012" actId="478"/>
          <ac:cxnSpMkLst>
            <pc:docMk/>
            <pc:sldMk cId="2774917428" sldId="856"/>
            <ac:cxnSpMk id="42" creationId="{5591421F-5A4A-72ED-B12B-09F85B9F6498}"/>
          </ac:cxnSpMkLst>
        </pc:cxnChg>
        <pc:cxnChg chg="del">
          <ac:chgData name="nicolas breault" userId="eda6150e9079e83a" providerId="LiveId" clId="{588CA2DF-82F4-4B58-A881-8D33F2D1250D}" dt="2024-05-28T21:32:48.355" v="5098" actId="478"/>
          <ac:cxnSpMkLst>
            <pc:docMk/>
            <pc:sldMk cId="2774917428" sldId="856"/>
            <ac:cxnSpMk id="43" creationId="{A53FBF6A-0290-2C60-DF73-8AB1DF2516AB}"/>
          </ac:cxnSpMkLst>
        </pc:cxnChg>
        <pc:cxnChg chg="add del mod">
          <ac:chgData name="nicolas breault" userId="eda6150e9079e83a" providerId="LiveId" clId="{588CA2DF-82F4-4B58-A881-8D33F2D1250D}" dt="2024-05-28T23:48:42.050" v="6012" actId="478"/>
          <ac:cxnSpMkLst>
            <pc:docMk/>
            <pc:sldMk cId="2774917428" sldId="856"/>
            <ac:cxnSpMk id="45" creationId="{2AF0C30F-082A-1936-01E8-67E610AFCA61}"/>
          </ac:cxnSpMkLst>
        </pc:cxnChg>
        <pc:cxnChg chg="del">
          <ac:chgData name="nicolas breault" userId="eda6150e9079e83a" providerId="LiveId" clId="{588CA2DF-82F4-4B58-A881-8D33F2D1250D}" dt="2024-05-28T21:32:47.289" v="5096" actId="478"/>
          <ac:cxnSpMkLst>
            <pc:docMk/>
            <pc:sldMk cId="2774917428" sldId="856"/>
            <ac:cxnSpMk id="46" creationId="{B33C47D6-2527-0135-51A8-F92AF9A9739C}"/>
          </ac:cxnSpMkLst>
        </pc:cxnChg>
        <pc:cxnChg chg="add del mod">
          <ac:chgData name="nicolas breault" userId="eda6150e9079e83a" providerId="LiveId" clId="{588CA2DF-82F4-4B58-A881-8D33F2D1250D}" dt="2024-05-28T23:48:42.050" v="6012" actId="478"/>
          <ac:cxnSpMkLst>
            <pc:docMk/>
            <pc:sldMk cId="2774917428" sldId="856"/>
            <ac:cxnSpMk id="47" creationId="{939A6655-E04A-B881-69CB-B44A5FDF557F}"/>
          </ac:cxnSpMkLst>
        </pc:cxnChg>
        <pc:cxnChg chg="del">
          <ac:chgData name="nicolas breault" userId="eda6150e9079e83a" providerId="LiveId" clId="{588CA2DF-82F4-4B58-A881-8D33F2D1250D}" dt="2024-05-28T21:32:46.693" v="5095" actId="478"/>
          <ac:cxnSpMkLst>
            <pc:docMk/>
            <pc:sldMk cId="2774917428" sldId="856"/>
            <ac:cxnSpMk id="48" creationId="{7989489C-9ECB-3C58-0604-58D0E71E2758}"/>
          </ac:cxnSpMkLst>
        </pc:cxnChg>
        <pc:cxnChg chg="del mod">
          <ac:chgData name="nicolas breault" userId="eda6150e9079e83a" providerId="LiveId" clId="{588CA2DF-82F4-4B58-A881-8D33F2D1250D}" dt="2024-05-28T21:32:50.605" v="5100" actId="478"/>
          <ac:cxnSpMkLst>
            <pc:docMk/>
            <pc:sldMk cId="2774917428" sldId="856"/>
            <ac:cxnSpMk id="52" creationId="{BCFF4494-E3B5-2CB6-E665-377394B8E559}"/>
          </ac:cxnSpMkLst>
        </pc:cxnChg>
        <pc:cxnChg chg="del mod">
          <ac:chgData name="nicolas breault" userId="eda6150e9079e83a" providerId="LiveId" clId="{588CA2DF-82F4-4B58-A881-8D33F2D1250D}" dt="2024-05-28T21:32:45.484" v="5093" actId="478"/>
          <ac:cxnSpMkLst>
            <pc:docMk/>
            <pc:sldMk cId="2774917428" sldId="856"/>
            <ac:cxnSpMk id="57" creationId="{4B547222-17CA-5675-96A4-A939463D51F6}"/>
          </ac:cxnSpMkLst>
        </pc:cxnChg>
        <pc:cxnChg chg="del">
          <ac:chgData name="nicolas breault" userId="eda6150e9079e83a" providerId="LiveId" clId="{588CA2DF-82F4-4B58-A881-8D33F2D1250D}" dt="2024-05-28T21:32:50.605" v="5100" actId="478"/>
          <ac:cxnSpMkLst>
            <pc:docMk/>
            <pc:sldMk cId="2774917428" sldId="856"/>
            <ac:cxnSpMk id="63" creationId="{2DF3E911-564C-2E96-3A46-1CA85009ADF4}"/>
          </ac:cxnSpMkLst>
        </pc:cxnChg>
        <pc:cxnChg chg="del">
          <ac:chgData name="nicolas breault" userId="eda6150e9079e83a" providerId="LiveId" clId="{588CA2DF-82F4-4B58-A881-8D33F2D1250D}" dt="2024-05-28T21:32:51.327" v="5101" actId="478"/>
          <ac:cxnSpMkLst>
            <pc:docMk/>
            <pc:sldMk cId="2774917428" sldId="856"/>
            <ac:cxnSpMk id="66" creationId="{06958859-CB6B-EC43-2A56-DF7515277CC3}"/>
          </ac:cxnSpMkLst>
        </pc:cxnChg>
        <pc:cxnChg chg="del mod">
          <ac:chgData name="nicolas breault" userId="eda6150e9079e83a" providerId="LiveId" clId="{588CA2DF-82F4-4B58-A881-8D33F2D1250D}" dt="2024-05-28T21:32:50.605" v="5100" actId="478"/>
          <ac:cxnSpMkLst>
            <pc:docMk/>
            <pc:sldMk cId="2774917428" sldId="856"/>
            <ac:cxnSpMk id="74" creationId="{7B319B0B-A930-7354-4F6A-B033AEC541F8}"/>
          </ac:cxnSpMkLst>
        </pc:cxnChg>
        <pc:cxnChg chg="del">
          <ac:chgData name="nicolas breault" userId="eda6150e9079e83a" providerId="LiveId" clId="{588CA2DF-82F4-4B58-A881-8D33F2D1250D}" dt="2024-05-28T21:32:48.793" v="5099" actId="478"/>
          <ac:cxnSpMkLst>
            <pc:docMk/>
            <pc:sldMk cId="2774917428" sldId="856"/>
            <ac:cxnSpMk id="75" creationId="{21E74964-FF64-29D1-1A1A-73E69FB2093F}"/>
          </ac:cxnSpMkLst>
        </pc:cxnChg>
      </pc:sldChg>
      <pc:sldChg chg="addSp delSp modSp add mod ord modAnim">
        <pc:chgData name="nicolas breault" userId="eda6150e9079e83a" providerId="LiveId" clId="{588CA2DF-82F4-4B58-A881-8D33F2D1250D}" dt="2024-06-06T23:50:12.776" v="16032" actId="208"/>
        <pc:sldMkLst>
          <pc:docMk/>
          <pc:sldMk cId="2516303246" sldId="857"/>
        </pc:sldMkLst>
        <pc:spChg chg="add mod">
          <ac:chgData name="nicolas breault" userId="eda6150e9079e83a" providerId="LiveId" clId="{588CA2DF-82F4-4B58-A881-8D33F2D1250D}" dt="2024-05-30T01:47:26.072" v="10259" actId="20577"/>
          <ac:spMkLst>
            <pc:docMk/>
            <pc:sldMk cId="2516303246" sldId="857"/>
            <ac:spMk id="6" creationId="{B4DF181B-44CE-9331-6C22-21C113643F2B}"/>
          </ac:spMkLst>
        </pc:spChg>
        <pc:spChg chg="add mod">
          <ac:chgData name="nicolas breault" userId="eda6150e9079e83a" providerId="LiveId" clId="{588CA2DF-82F4-4B58-A881-8D33F2D1250D}" dt="2024-06-05T23:32:22.938" v="15563" actId="1036"/>
          <ac:spMkLst>
            <pc:docMk/>
            <pc:sldMk cId="2516303246" sldId="857"/>
            <ac:spMk id="7" creationId="{ED77C88C-4AE2-9E62-79B5-35570DD4FB62}"/>
          </ac:spMkLst>
        </pc:spChg>
        <pc:spChg chg="add del">
          <ac:chgData name="nicolas breault" userId="eda6150e9079e83a" providerId="LiveId" clId="{588CA2DF-82F4-4B58-A881-8D33F2D1250D}" dt="2024-05-29T03:15:05.933" v="7245" actId="22"/>
          <ac:spMkLst>
            <pc:docMk/>
            <pc:sldMk cId="2516303246" sldId="857"/>
            <ac:spMk id="9" creationId="{B476259D-370C-9E4E-14A8-EDF6E31CAD85}"/>
          </ac:spMkLst>
        </pc:spChg>
        <pc:spChg chg="add mod">
          <ac:chgData name="nicolas breault" userId="eda6150e9079e83a" providerId="LiveId" clId="{588CA2DF-82F4-4B58-A881-8D33F2D1250D}" dt="2024-06-06T23:23:27.313" v="15671" actId="14100"/>
          <ac:spMkLst>
            <pc:docMk/>
            <pc:sldMk cId="2516303246" sldId="857"/>
            <ac:spMk id="10" creationId="{D657E214-8F7C-9439-F1F3-15A64E74E38F}"/>
          </ac:spMkLst>
        </pc:spChg>
        <pc:spChg chg="add mod">
          <ac:chgData name="nicolas breault" userId="eda6150e9079e83a" providerId="LiveId" clId="{588CA2DF-82F4-4B58-A881-8D33F2D1250D}" dt="2024-06-06T23:23:40.430" v="15689" actId="20577"/>
          <ac:spMkLst>
            <pc:docMk/>
            <pc:sldMk cId="2516303246" sldId="857"/>
            <ac:spMk id="11" creationId="{7E08FFEB-FD59-6A22-D8BA-66043C3B2486}"/>
          </ac:spMkLst>
        </pc:spChg>
        <pc:spChg chg="add mod">
          <ac:chgData name="nicolas breault" userId="eda6150e9079e83a" providerId="LiveId" clId="{588CA2DF-82F4-4B58-A881-8D33F2D1250D}" dt="2024-06-06T23:50:12.776" v="16032" actId="208"/>
          <ac:spMkLst>
            <pc:docMk/>
            <pc:sldMk cId="2516303246" sldId="857"/>
            <ac:spMk id="13" creationId="{CB7B2700-77EB-70FD-4F8B-4BD57E5FDE1B}"/>
          </ac:spMkLst>
        </pc:spChg>
        <pc:spChg chg="del">
          <ac:chgData name="nicolas breault" userId="eda6150e9079e83a" providerId="LiveId" clId="{588CA2DF-82F4-4B58-A881-8D33F2D1250D}" dt="2024-05-29T00:04:05.766" v="6189" actId="478"/>
          <ac:spMkLst>
            <pc:docMk/>
            <pc:sldMk cId="2516303246" sldId="857"/>
            <ac:spMk id="13" creationId="{D18D9E7A-8367-E140-FE42-60C72A8298F5}"/>
          </ac:spMkLst>
        </pc:spChg>
        <pc:spChg chg="del">
          <ac:chgData name="nicolas breault" userId="eda6150e9079e83a" providerId="LiveId" clId="{588CA2DF-82F4-4B58-A881-8D33F2D1250D}" dt="2024-05-29T00:04:10.088" v="6193" actId="478"/>
          <ac:spMkLst>
            <pc:docMk/>
            <pc:sldMk cId="2516303246" sldId="857"/>
            <ac:spMk id="14" creationId="{A8513A28-97DB-64C9-2A41-8EEE9F2747DB}"/>
          </ac:spMkLst>
        </pc:spChg>
        <pc:spChg chg="add mod">
          <ac:chgData name="nicolas breault" userId="eda6150e9079e83a" providerId="LiveId" clId="{588CA2DF-82F4-4B58-A881-8D33F2D1250D}" dt="2024-06-05T22:33:40.626" v="14555" actId="1076"/>
          <ac:spMkLst>
            <pc:docMk/>
            <pc:sldMk cId="2516303246" sldId="857"/>
            <ac:spMk id="17" creationId="{CAEE8866-991C-B570-9FDA-85C295DC8C28}"/>
          </ac:spMkLst>
        </pc:spChg>
        <pc:spChg chg="add mod ord">
          <ac:chgData name="nicolas breault" userId="eda6150e9079e83a" providerId="LiveId" clId="{588CA2DF-82F4-4B58-A881-8D33F2D1250D}" dt="2024-06-05T23:17:39.735" v="15405" actId="167"/>
          <ac:spMkLst>
            <pc:docMk/>
            <pc:sldMk cId="2516303246" sldId="857"/>
            <ac:spMk id="22" creationId="{60EC0478-C44A-6D8E-F43E-E9B5DB5F475F}"/>
          </ac:spMkLst>
        </pc:spChg>
        <pc:spChg chg="del">
          <ac:chgData name="nicolas breault" userId="eda6150e9079e83a" providerId="LiveId" clId="{588CA2DF-82F4-4B58-A881-8D33F2D1250D}" dt="2024-05-29T00:04:05.766" v="6189" actId="478"/>
          <ac:spMkLst>
            <pc:docMk/>
            <pc:sldMk cId="2516303246" sldId="857"/>
            <ac:spMk id="27" creationId="{FD9F48DB-A4AA-4291-DC51-08EB311F353D}"/>
          </ac:spMkLst>
        </pc:spChg>
        <pc:spChg chg="mod">
          <ac:chgData name="nicolas breault" userId="eda6150e9079e83a" providerId="LiveId" clId="{588CA2DF-82F4-4B58-A881-8D33F2D1250D}" dt="2024-06-04T18:48:59.154" v="13591" actId="20577"/>
          <ac:spMkLst>
            <pc:docMk/>
            <pc:sldMk cId="2516303246" sldId="857"/>
            <ac:spMk id="29" creationId="{00000000-0000-0000-0000-000000000000}"/>
          </ac:spMkLst>
        </pc:spChg>
        <pc:spChg chg="del">
          <ac:chgData name="nicolas breault" userId="eda6150e9079e83a" providerId="LiveId" clId="{588CA2DF-82F4-4B58-A881-8D33F2D1250D}" dt="2024-05-29T00:04:07.794" v="6191" actId="478"/>
          <ac:spMkLst>
            <pc:docMk/>
            <pc:sldMk cId="2516303246" sldId="857"/>
            <ac:spMk id="49" creationId="{A54AC6BE-32DA-66E2-61D5-8525A9E8EB64}"/>
          </ac:spMkLst>
        </pc:spChg>
        <pc:spChg chg="del">
          <ac:chgData name="nicolas breault" userId="eda6150e9079e83a" providerId="LiveId" clId="{588CA2DF-82F4-4B58-A881-8D33F2D1250D}" dt="2024-05-29T00:04:05.766" v="6189" actId="478"/>
          <ac:spMkLst>
            <pc:docMk/>
            <pc:sldMk cId="2516303246" sldId="857"/>
            <ac:spMk id="56" creationId="{D06037DA-E42B-13DD-13B1-384C32F4F3CB}"/>
          </ac:spMkLst>
        </pc:spChg>
        <pc:spChg chg="del">
          <ac:chgData name="nicolas breault" userId="eda6150e9079e83a" providerId="LiveId" clId="{588CA2DF-82F4-4B58-A881-8D33F2D1250D}" dt="2024-05-29T00:04:05.766" v="6189" actId="478"/>
          <ac:spMkLst>
            <pc:docMk/>
            <pc:sldMk cId="2516303246" sldId="857"/>
            <ac:spMk id="72" creationId="{FCB01443-3E54-EA69-F6F5-CBAB4279D57E}"/>
          </ac:spMkLst>
        </pc:spChg>
        <pc:spChg chg="del">
          <ac:chgData name="nicolas breault" userId="eda6150e9079e83a" providerId="LiveId" clId="{588CA2DF-82F4-4B58-A881-8D33F2D1250D}" dt="2024-05-29T00:04:07.094" v="6190" actId="478"/>
          <ac:spMkLst>
            <pc:docMk/>
            <pc:sldMk cId="2516303246" sldId="857"/>
            <ac:spMk id="81" creationId="{AD14FA41-08DE-1EB0-88A0-B9A5736996DB}"/>
          </ac:spMkLst>
        </pc:spChg>
        <pc:spChg chg="del">
          <ac:chgData name="nicolas breault" userId="eda6150e9079e83a" providerId="LiveId" clId="{588CA2DF-82F4-4B58-A881-8D33F2D1250D}" dt="2024-05-29T00:04:05.766" v="6189" actId="478"/>
          <ac:spMkLst>
            <pc:docMk/>
            <pc:sldMk cId="2516303246" sldId="857"/>
            <ac:spMk id="84" creationId="{C858F771-C516-EDC4-5AC2-CA9682CC4864}"/>
          </ac:spMkLst>
        </pc:spChg>
        <pc:spChg chg="del">
          <ac:chgData name="nicolas breault" userId="eda6150e9079e83a" providerId="LiveId" clId="{588CA2DF-82F4-4B58-A881-8D33F2D1250D}" dt="2024-05-29T00:04:09.123" v="6192" actId="478"/>
          <ac:spMkLst>
            <pc:docMk/>
            <pc:sldMk cId="2516303246" sldId="857"/>
            <ac:spMk id="85" creationId="{FBC22BB9-759C-CC06-160A-F933333B467A}"/>
          </ac:spMkLst>
        </pc:spChg>
        <pc:picChg chg="add del mod">
          <ac:chgData name="nicolas breault" userId="eda6150e9079e83a" providerId="LiveId" clId="{588CA2DF-82F4-4B58-A881-8D33F2D1250D}" dt="2024-06-06T23:48:40.280" v="16011" actId="478"/>
          <ac:picMkLst>
            <pc:docMk/>
            <pc:sldMk cId="2516303246" sldId="857"/>
            <ac:picMk id="3" creationId="{7AB3692A-C09F-C013-DD1D-0BA7EC86E08A}"/>
          </ac:picMkLst>
        </pc:picChg>
        <pc:picChg chg="add del mod">
          <ac:chgData name="nicolas breault" userId="eda6150e9079e83a" providerId="LiveId" clId="{588CA2DF-82F4-4B58-A881-8D33F2D1250D}" dt="2024-06-05T22:11:17.417" v="14446" actId="478"/>
          <ac:picMkLst>
            <pc:docMk/>
            <pc:sldMk cId="2516303246" sldId="857"/>
            <ac:picMk id="3" creationId="{EF4B1284-ED91-E5FD-9113-DCFA1D47567A}"/>
          </ac:picMkLst>
        </pc:picChg>
        <pc:picChg chg="add mod">
          <ac:chgData name="nicolas breault" userId="eda6150e9079e83a" providerId="LiveId" clId="{588CA2DF-82F4-4B58-A881-8D33F2D1250D}" dt="2024-06-05T22:11:14.831" v="14444"/>
          <ac:picMkLst>
            <pc:docMk/>
            <pc:sldMk cId="2516303246" sldId="857"/>
            <ac:picMk id="8" creationId="{9F424B64-09B8-ABA9-736F-2BC580AF2C42}"/>
          </ac:picMkLst>
        </pc:picChg>
        <pc:picChg chg="add mod ord">
          <ac:chgData name="nicolas breault" userId="eda6150e9079e83a" providerId="LiveId" clId="{588CA2DF-82F4-4B58-A881-8D33F2D1250D}" dt="2024-06-06T23:49:54.932" v="16028" actId="1036"/>
          <ac:picMkLst>
            <pc:docMk/>
            <pc:sldMk cId="2516303246" sldId="857"/>
            <ac:picMk id="9" creationId="{9D61F489-FD6B-9981-D15B-2751907CA368}"/>
          </ac:picMkLst>
        </pc:picChg>
        <pc:picChg chg="add del mod ord">
          <ac:chgData name="nicolas breault" userId="eda6150e9079e83a" providerId="LiveId" clId="{588CA2DF-82F4-4B58-A881-8D33F2D1250D}" dt="2024-06-06T23:48:35.532" v="16009" actId="478"/>
          <ac:picMkLst>
            <pc:docMk/>
            <pc:sldMk cId="2516303246" sldId="857"/>
            <ac:picMk id="12" creationId="{AD37EFEB-4812-02A3-BE8F-33B3B3247F87}"/>
          </ac:picMkLst>
        </pc:picChg>
        <pc:picChg chg="add del mod">
          <ac:chgData name="nicolas breault" userId="eda6150e9079e83a" providerId="LiveId" clId="{588CA2DF-82F4-4B58-A881-8D33F2D1250D}" dt="2024-06-05T22:29:48.119" v="14511" actId="478"/>
          <ac:picMkLst>
            <pc:docMk/>
            <pc:sldMk cId="2516303246" sldId="857"/>
            <ac:picMk id="14" creationId="{B6BA0BE1-6207-CCF1-BF85-BFC489F8A55E}"/>
          </ac:picMkLst>
        </pc:picChg>
        <pc:picChg chg="add del mod">
          <ac:chgData name="nicolas breault" userId="eda6150e9079e83a" providerId="LiveId" clId="{588CA2DF-82F4-4B58-A881-8D33F2D1250D}" dt="2024-06-05T23:14:21.091" v="15289" actId="478"/>
          <ac:picMkLst>
            <pc:docMk/>
            <pc:sldMk cId="2516303246" sldId="857"/>
            <ac:picMk id="16" creationId="{E06BE399-FDCA-135F-6367-78FF20DB7AAD}"/>
          </ac:picMkLst>
        </pc:picChg>
        <pc:picChg chg="add del mod">
          <ac:chgData name="nicolas breault" userId="eda6150e9079e83a" providerId="LiveId" clId="{588CA2DF-82F4-4B58-A881-8D33F2D1250D}" dt="2024-06-05T23:16:39.356" v="15360" actId="478"/>
          <ac:picMkLst>
            <pc:docMk/>
            <pc:sldMk cId="2516303246" sldId="857"/>
            <ac:picMk id="19" creationId="{D97C16EE-0511-C8E5-C0F6-EC19BCE6583E}"/>
          </ac:picMkLst>
        </pc:picChg>
        <pc:picChg chg="add del mod ord">
          <ac:chgData name="nicolas breault" userId="eda6150e9079e83a" providerId="LiveId" clId="{588CA2DF-82F4-4B58-A881-8D33F2D1250D}" dt="2024-06-05T23:22:26.132" v="15411" actId="478"/>
          <ac:picMkLst>
            <pc:docMk/>
            <pc:sldMk cId="2516303246" sldId="857"/>
            <ac:picMk id="21" creationId="{342CD054-9DF9-E560-70C4-4A4012544717}"/>
          </ac:picMkLst>
        </pc:picChg>
        <pc:picChg chg="add del mod">
          <ac:chgData name="nicolas breault" userId="eda6150e9079e83a" providerId="LiveId" clId="{588CA2DF-82F4-4B58-A881-8D33F2D1250D}" dt="2024-06-05T23:22:35.350" v="15416" actId="478"/>
          <ac:picMkLst>
            <pc:docMk/>
            <pc:sldMk cId="2516303246" sldId="857"/>
            <ac:picMk id="24" creationId="{322CA83A-D2AD-11A0-528B-8544BE213E14}"/>
          </ac:picMkLst>
        </pc:picChg>
        <pc:picChg chg="add del mod ord">
          <ac:chgData name="nicolas breault" userId="eda6150e9079e83a" providerId="LiveId" clId="{588CA2DF-82F4-4B58-A881-8D33F2D1250D}" dt="2024-06-05T23:25:53.976" v="15428" actId="478"/>
          <ac:picMkLst>
            <pc:docMk/>
            <pc:sldMk cId="2516303246" sldId="857"/>
            <ac:picMk id="26" creationId="{124BCEEB-2AEA-6B2E-B9EF-62A3D18F0884}"/>
          </ac:picMkLst>
        </pc:picChg>
        <pc:picChg chg="add del mod">
          <ac:chgData name="nicolas breault" userId="eda6150e9079e83a" providerId="LiveId" clId="{588CA2DF-82F4-4B58-A881-8D33F2D1250D}" dt="2024-06-05T23:28:33.523" v="15488" actId="478"/>
          <ac:picMkLst>
            <pc:docMk/>
            <pc:sldMk cId="2516303246" sldId="857"/>
            <ac:picMk id="28" creationId="{C22BCFCF-5E9E-C095-D1F9-01072C38D38C}"/>
          </ac:picMkLst>
        </pc:picChg>
        <pc:picChg chg="add del mod">
          <ac:chgData name="nicolas breault" userId="eda6150e9079e83a" providerId="LiveId" clId="{588CA2DF-82F4-4B58-A881-8D33F2D1250D}" dt="2024-06-05T23:29:52.507" v="15494" actId="478"/>
          <ac:picMkLst>
            <pc:docMk/>
            <pc:sldMk cId="2516303246" sldId="857"/>
            <ac:picMk id="31" creationId="{D2C1EC23-38C5-FBD3-ABEA-1B9A138D3AAA}"/>
          </ac:picMkLst>
        </pc:picChg>
        <pc:picChg chg="add mod">
          <ac:chgData name="nicolas breault" userId="eda6150e9079e83a" providerId="LiveId" clId="{588CA2DF-82F4-4B58-A881-8D33F2D1250D}" dt="2024-06-05T23:30:13.290" v="15508" actId="1035"/>
          <ac:picMkLst>
            <pc:docMk/>
            <pc:sldMk cId="2516303246" sldId="857"/>
            <ac:picMk id="33" creationId="{AFC56038-CC00-69C4-9994-4B21177C64CE}"/>
          </ac:picMkLst>
        </pc:picChg>
        <pc:picChg chg="del">
          <ac:chgData name="nicolas breault" userId="eda6150e9079e83a" providerId="LiveId" clId="{588CA2DF-82F4-4B58-A881-8D33F2D1250D}" dt="2024-05-29T00:04:05.766" v="6189" actId="478"/>
          <ac:picMkLst>
            <pc:docMk/>
            <pc:sldMk cId="2516303246" sldId="857"/>
            <ac:picMk id="83" creationId="{56342E3D-C106-7991-C142-16D701E05FD5}"/>
          </ac:picMkLst>
        </pc:picChg>
        <pc:cxnChg chg="del mod">
          <ac:chgData name="nicolas breault" userId="eda6150e9079e83a" providerId="LiveId" clId="{588CA2DF-82F4-4B58-A881-8D33F2D1250D}" dt="2024-05-29T00:04:05.766" v="6189" actId="478"/>
          <ac:cxnSpMkLst>
            <pc:docMk/>
            <pc:sldMk cId="2516303246" sldId="857"/>
            <ac:cxnSpMk id="16" creationId="{AC67E662-6A59-5C4D-5D39-BA6B022261E1}"/>
          </ac:cxnSpMkLst>
        </pc:cxnChg>
      </pc:sldChg>
      <pc:sldChg chg="addSp delSp modSp add mod delAnim modAnim">
        <pc:chgData name="nicolas breault" userId="eda6150e9079e83a" providerId="LiveId" clId="{588CA2DF-82F4-4B58-A881-8D33F2D1250D}" dt="2024-06-07T00:45:11.752" v="16080" actId="1076"/>
        <pc:sldMkLst>
          <pc:docMk/>
          <pc:sldMk cId="2238258275" sldId="858"/>
        </pc:sldMkLst>
        <pc:spChg chg="del">
          <ac:chgData name="nicolas breault" userId="eda6150e9079e83a" providerId="LiveId" clId="{588CA2DF-82F4-4B58-A881-8D33F2D1250D}" dt="2024-05-29T03:35:07.339" v="7660" actId="478"/>
          <ac:spMkLst>
            <pc:docMk/>
            <pc:sldMk cId="2238258275" sldId="858"/>
            <ac:spMk id="6" creationId="{B4DF181B-44CE-9331-6C22-21C113643F2B}"/>
          </ac:spMkLst>
        </pc:spChg>
        <pc:spChg chg="del">
          <ac:chgData name="nicolas breault" userId="eda6150e9079e83a" providerId="LiveId" clId="{588CA2DF-82F4-4B58-A881-8D33F2D1250D}" dt="2024-05-29T03:35:09.868" v="7663" actId="478"/>
          <ac:spMkLst>
            <pc:docMk/>
            <pc:sldMk cId="2238258275" sldId="858"/>
            <ac:spMk id="7" creationId="{ED77C88C-4AE2-9E62-79B5-35570DD4FB62}"/>
          </ac:spMkLst>
        </pc:spChg>
        <pc:spChg chg="del">
          <ac:chgData name="nicolas breault" userId="eda6150e9079e83a" providerId="LiveId" clId="{588CA2DF-82F4-4B58-A881-8D33F2D1250D}" dt="2024-05-29T03:35:08.084" v="7661" actId="478"/>
          <ac:spMkLst>
            <pc:docMk/>
            <pc:sldMk cId="2238258275" sldId="858"/>
            <ac:spMk id="10" creationId="{D657E214-8F7C-9439-F1F3-15A64E74E38F}"/>
          </ac:spMkLst>
        </pc:spChg>
        <pc:spChg chg="del">
          <ac:chgData name="nicolas breault" userId="eda6150e9079e83a" providerId="LiveId" clId="{588CA2DF-82F4-4B58-A881-8D33F2D1250D}" dt="2024-05-29T03:35:09.315" v="7662" actId="478"/>
          <ac:spMkLst>
            <pc:docMk/>
            <pc:sldMk cId="2238258275" sldId="858"/>
            <ac:spMk id="11" creationId="{7E08FFEB-FD59-6A22-D8BA-66043C3B2486}"/>
          </ac:spMkLst>
        </pc:spChg>
        <pc:spChg chg="add del mod">
          <ac:chgData name="nicolas breault" userId="eda6150e9079e83a" providerId="LiveId" clId="{588CA2DF-82F4-4B58-A881-8D33F2D1250D}" dt="2024-05-29T04:58:09.686" v="7925" actId="478"/>
          <ac:spMkLst>
            <pc:docMk/>
            <pc:sldMk cId="2238258275" sldId="858"/>
            <ac:spMk id="21" creationId="{25D3E07E-9279-EA09-E8CF-EC9853E6D142}"/>
          </ac:spMkLst>
        </pc:spChg>
        <pc:spChg chg="add del">
          <ac:chgData name="nicolas breault" userId="eda6150e9079e83a" providerId="LiveId" clId="{588CA2DF-82F4-4B58-A881-8D33F2D1250D}" dt="2024-05-29T04:58:38.537" v="7935" actId="478"/>
          <ac:spMkLst>
            <pc:docMk/>
            <pc:sldMk cId="2238258275" sldId="858"/>
            <ac:spMk id="22" creationId="{39261101-1670-4975-406D-4776D7932539}"/>
          </ac:spMkLst>
        </pc:spChg>
        <pc:spChg chg="add mod">
          <ac:chgData name="nicolas breault" userId="eda6150e9079e83a" providerId="LiveId" clId="{588CA2DF-82F4-4B58-A881-8D33F2D1250D}" dt="2024-06-07T00:45:09.231" v="16079" actId="1076"/>
          <ac:spMkLst>
            <pc:docMk/>
            <pc:sldMk cId="2238258275" sldId="858"/>
            <ac:spMk id="23" creationId="{F18108C1-5E0B-16D0-68B9-777581738F55}"/>
          </ac:spMkLst>
        </pc:spChg>
        <pc:spChg chg="add mod">
          <ac:chgData name="nicolas breault" userId="eda6150e9079e83a" providerId="LiveId" clId="{588CA2DF-82F4-4B58-A881-8D33F2D1250D}" dt="2024-06-07T00:45:11.752" v="16080" actId="1076"/>
          <ac:spMkLst>
            <pc:docMk/>
            <pc:sldMk cId="2238258275" sldId="858"/>
            <ac:spMk id="24" creationId="{F742CADE-AB4E-2EDA-611E-A9FCBE2760E6}"/>
          </ac:spMkLst>
        </pc:spChg>
        <pc:spChg chg="add mod">
          <ac:chgData name="nicolas breault" userId="eda6150e9079e83a" providerId="LiveId" clId="{588CA2DF-82F4-4B58-A881-8D33F2D1250D}" dt="2024-06-06T23:25:54.525" v="15747" actId="20577"/>
          <ac:spMkLst>
            <pc:docMk/>
            <pc:sldMk cId="2238258275" sldId="858"/>
            <ac:spMk id="25" creationId="{4AC4A955-528F-FD6B-9CCD-B78F841F2F14}"/>
          </ac:spMkLst>
        </pc:spChg>
        <pc:spChg chg="mod">
          <ac:chgData name="nicolas breault" userId="eda6150e9079e83a" providerId="LiveId" clId="{588CA2DF-82F4-4B58-A881-8D33F2D1250D}" dt="2024-05-29T04:49:01.877" v="7866" actId="20577"/>
          <ac:spMkLst>
            <pc:docMk/>
            <pc:sldMk cId="2238258275" sldId="858"/>
            <ac:spMk id="29" creationId="{00000000-0000-0000-0000-000000000000}"/>
          </ac:spMkLst>
        </pc:spChg>
        <pc:picChg chg="add del">
          <ac:chgData name="nicolas breault" userId="eda6150e9079e83a" providerId="LiveId" clId="{588CA2DF-82F4-4B58-A881-8D33F2D1250D}" dt="2024-06-07T00:40:46.517" v="16035" actId="22"/>
          <ac:picMkLst>
            <pc:docMk/>
            <pc:sldMk cId="2238258275" sldId="858"/>
            <ac:picMk id="3" creationId="{43272672-606E-BA43-9694-DA6CC241CAA6}"/>
          </ac:picMkLst>
        </pc:picChg>
        <pc:picChg chg="del">
          <ac:chgData name="nicolas breault" userId="eda6150e9079e83a" providerId="LiveId" clId="{588CA2DF-82F4-4B58-A881-8D33F2D1250D}" dt="2024-05-29T03:35:06.004" v="7659" actId="478"/>
          <ac:picMkLst>
            <pc:docMk/>
            <pc:sldMk cId="2238258275" sldId="858"/>
            <ac:picMk id="3" creationId="{EF4B1284-ED91-E5FD-9113-DCFA1D47567A}"/>
          </ac:picMkLst>
        </pc:picChg>
        <pc:picChg chg="add del mod">
          <ac:chgData name="nicolas breault" userId="eda6150e9079e83a" providerId="LiveId" clId="{588CA2DF-82F4-4B58-A881-8D33F2D1250D}" dt="2024-06-07T00:41:00.507" v="16043" actId="478"/>
          <ac:picMkLst>
            <pc:docMk/>
            <pc:sldMk cId="2238258275" sldId="858"/>
            <ac:picMk id="7" creationId="{60E45BEA-8B02-41E2-DF92-E52E356BD4F9}"/>
          </ac:picMkLst>
        </pc:picChg>
        <pc:picChg chg="add mod">
          <ac:chgData name="nicolas breault" userId="eda6150e9079e83a" providerId="LiveId" clId="{588CA2DF-82F4-4B58-A881-8D33F2D1250D}" dt="2024-05-29T04:58:28.066" v="7934" actId="1037"/>
          <ac:picMkLst>
            <pc:docMk/>
            <pc:sldMk cId="2238258275" sldId="858"/>
            <ac:picMk id="8" creationId="{2103D4E2-70E6-41EC-3738-A1168EA4F112}"/>
          </ac:picMkLst>
        </pc:picChg>
        <pc:picChg chg="add del mod">
          <ac:chgData name="nicolas breault" userId="eda6150e9079e83a" providerId="LiveId" clId="{588CA2DF-82F4-4B58-A881-8D33F2D1250D}" dt="2024-06-07T00:41:57.177" v="16047" actId="478"/>
          <ac:picMkLst>
            <pc:docMk/>
            <pc:sldMk cId="2238258275" sldId="858"/>
            <ac:picMk id="10" creationId="{498A2DB7-1923-8312-497C-1B3C5C7C7B80}"/>
          </ac:picMkLst>
        </pc:picChg>
        <pc:picChg chg="add del mod">
          <ac:chgData name="nicolas breault" userId="eda6150e9079e83a" providerId="LiveId" clId="{588CA2DF-82F4-4B58-A881-8D33F2D1250D}" dt="2024-06-07T00:41:59.263" v="16049" actId="478"/>
          <ac:picMkLst>
            <pc:docMk/>
            <pc:sldMk cId="2238258275" sldId="858"/>
            <ac:picMk id="11" creationId="{612E1EF9-1080-5E4E-40B5-D3FE1413444C}"/>
          </ac:picMkLst>
        </pc:picChg>
        <pc:picChg chg="add del mod">
          <ac:chgData name="nicolas breault" userId="eda6150e9079e83a" providerId="LiveId" clId="{588CA2DF-82F4-4B58-A881-8D33F2D1250D}" dt="2024-06-07T00:42:01.073" v="16051" actId="478"/>
          <ac:picMkLst>
            <pc:docMk/>
            <pc:sldMk cId="2238258275" sldId="858"/>
            <ac:picMk id="12" creationId="{6693E7F2-12B2-C066-E94F-4912EE2F7870}"/>
          </ac:picMkLst>
        </pc:picChg>
        <pc:picChg chg="add del mod">
          <ac:chgData name="nicolas breault" userId="eda6150e9079e83a" providerId="LiveId" clId="{588CA2DF-82F4-4B58-A881-8D33F2D1250D}" dt="2024-05-29T04:44:07.469" v="7765" actId="478"/>
          <ac:picMkLst>
            <pc:docMk/>
            <pc:sldMk cId="2238258275" sldId="858"/>
            <ac:picMk id="12" creationId="{9707E0B1-82B3-04F4-D544-80C4C6A75A87}"/>
          </ac:picMkLst>
        </pc:picChg>
        <pc:picChg chg="add del mod">
          <ac:chgData name="nicolas breault" userId="eda6150e9079e83a" providerId="LiveId" clId="{588CA2DF-82F4-4B58-A881-8D33F2D1250D}" dt="2024-05-29T04:47:59.276" v="7800" actId="478"/>
          <ac:picMkLst>
            <pc:docMk/>
            <pc:sldMk cId="2238258275" sldId="858"/>
            <ac:picMk id="14" creationId="{1C057A54-48ED-B07A-C4D7-ACFF305EA2DD}"/>
          </ac:picMkLst>
        </pc:picChg>
        <pc:picChg chg="add del">
          <ac:chgData name="nicolas breault" userId="eda6150e9079e83a" providerId="LiveId" clId="{588CA2DF-82F4-4B58-A881-8D33F2D1250D}" dt="2024-06-07T00:43:09.580" v="16053" actId="478"/>
          <ac:picMkLst>
            <pc:docMk/>
            <pc:sldMk cId="2238258275" sldId="858"/>
            <ac:picMk id="14" creationId="{355CE82F-47CD-D0E2-D6D9-90E3B4C14746}"/>
          </ac:picMkLst>
        </pc:picChg>
        <pc:picChg chg="add del mod">
          <ac:chgData name="nicolas breault" userId="eda6150e9079e83a" providerId="LiveId" clId="{588CA2DF-82F4-4B58-A881-8D33F2D1250D}" dt="2024-05-29T04:47:06.187" v="7793" actId="22"/>
          <ac:picMkLst>
            <pc:docMk/>
            <pc:sldMk cId="2238258275" sldId="858"/>
            <ac:picMk id="16" creationId="{39AF2EB8-B5F6-F9DC-BCF5-2402A0654AF9}"/>
          </ac:picMkLst>
        </pc:picChg>
        <pc:picChg chg="add del mod">
          <ac:chgData name="nicolas breault" userId="eda6150e9079e83a" providerId="LiveId" clId="{588CA2DF-82F4-4B58-A881-8D33F2D1250D}" dt="2024-06-07T00:43:58.388" v="16070" actId="22"/>
          <ac:picMkLst>
            <pc:docMk/>
            <pc:sldMk cId="2238258275" sldId="858"/>
            <ac:picMk id="16" creationId="{BCAF5925-1796-4C52-0299-7C0ED222693B}"/>
          </ac:picMkLst>
        </pc:picChg>
        <pc:picChg chg="add mod ord">
          <ac:chgData name="nicolas breault" userId="eda6150e9079e83a" providerId="LiveId" clId="{588CA2DF-82F4-4B58-A881-8D33F2D1250D}" dt="2024-06-07T00:45:04.764" v="16078" actId="1076"/>
          <ac:picMkLst>
            <pc:docMk/>
            <pc:sldMk cId="2238258275" sldId="858"/>
            <ac:picMk id="18" creationId="{6BF8BC87-5F49-3CE5-8BC8-FF1E745AF1A9}"/>
          </ac:picMkLst>
        </pc:picChg>
        <pc:picChg chg="add del mod">
          <ac:chgData name="nicolas breault" userId="eda6150e9079e83a" providerId="LiveId" clId="{588CA2DF-82F4-4B58-A881-8D33F2D1250D}" dt="2024-05-29T04:47:26.054" v="7799" actId="478"/>
          <ac:picMkLst>
            <pc:docMk/>
            <pc:sldMk cId="2238258275" sldId="858"/>
            <ac:picMk id="18" creationId="{CB0F45F2-1C41-2AC5-5506-04309E02EAE7}"/>
          </ac:picMkLst>
        </pc:picChg>
        <pc:picChg chg="add del mod">
          <ac:chgData name="nicolas breault" userId="eda6150e9079e83a" providerId="LiveId" clId="{588CA2DF-82F4-4B58-A881-8D33F2D1250D}" dt="2024-06-07T00:44:40.869" v="16072" actId="478"/>
          <ac:picMkLst>
            <pc:docMk/>
            <pc:sldMk cId="2238258275" sldId="858"/>
            <ac:picMk id="20" creationId="{BFC1AD32-4E2A-7450-2975-5756B248FFC1}"/>
          </ac:picMkLst>
        </pc:picChg>
      </pc:sldChg>
      <pc:sldChg chg="addSp delSp modSp add mod modAnim">
        <pc:chgData name="nicolas breault" userId="eda6150e9079e83a" providerId="LiveId" clId="{588CA2DF-82F4-4B58-A881-8D33F2D1250D}" dt="2024-06-07T00:50:01.397" v="16373" actId="1037"/>
        <pc:sldMkLst>
          <pc:docMk/>
          <pc:sldMk cId="2230153533" sldId="859"/>
        </pc:sldMkLst>
        <pc:spChg chg="add del mod">
          <ac:chgData name="nicolas breault" userId="eda6150e9079e83a" providerId="LiveId" clId="{588CA2DF-82F4-4B58-A881-8D33F2D1250D}" dt="2024-05-29T05:52:20.255" v="8335"/>
          <ac:spMkLst>
            <pc:docMk/>
            <pc:sldMk cId="2230153533" sldId="859"/>
            <ac:spMk id="16" creationId="{5817305F-0E0E-2418-3AAD-6C39A2A5DBE6}"/>
          </ac:spMkLst>
        </pc:spChg>
        <pc:spChg chg="add mod">
          <ac:chgData name="nicolas breault" userId="eda6150e9079e83a" providerId="LiveId" clId="{588CA2DF-82F4-4B58-A881-8D33F2D1250D}" dt="2024-05-29T19:02:18.825" v="8915" actId="1038"/>
          <ac:spMkLst>
            <pc:docMk/>
            <pc:sldMk cId="2230153533" sldId="859"/>
            <ac:spMk id="21" creationId="{A2E7F701-1852-BEB0-DF0A-3590A2956B9B}"/>
          </ac:spMkLst>
        </pc:spChg>
        <pc:spChg chg="add mod">
          <ac:chgData name="nicolas breault" userId="eda6150e9079e83a" providerId="LiveId" clId="{588CA2DF-82F4-4B58-A881-8D33F2D1250D}" dt="2024-05-29T19:02:15.749" v="8909" actId="1076"/>
          <ac:spMkLst>
            <pc:docMk/>
            <pc:sldMk cId="2230153533" sldId="859"/>
            <ac:spMk id="22" creationId="{49580723-5C13-4962-01C2-0C1F038A1F91}"/>
          </ac:spMkLst>
        </pc:spChg>
        <pc:spChg chg="add mod">
          <ac:chgData name="nicolas breault" userId="eda6150e9079e83a" providerId="LiveId" clId="{588CA2DF-82F4-4B58-A881-8D33F2D1250D}" dt="2024-05-29T19:02:13.885" v="8908" actId="1076"/>
          <ac:spMkLst>
            <pc:docMk/>
            <pc:sldMk cId="2230153533" sldId="859"/>
            <ac:spMk id="23" creationId="{5F41254D-618D-F5A9-6814-41ACEE707401}"/>
          </ac:spMkLst>
        </pc:spChg>
        <pc:spChg chg="mod">
          <ac:chgData name="nicolas breault" userId="eda6150e9079e83a" providerId="LiveId" clId="{588CA2DF-82F4-4B58-A881-8D33F2D1250D}" dt="2024-06-04T19:05:12.946" v="13722" actId="20577"/>
          <ac:spMkLst>
            <pc:docMk/>
            <pc:sldMk cId="2230153533" sldId="859"/>
            <ac:spMk id="29" creationId="{00000000-0000-0000-0000-000000000000}"/>
          </ac:spMkLst>
        </pc:spChg>
        <pc:spChg chg="add mod">
          <ac:chgData name="nicolas breault" userId="eda6150e9079e83a" providerId="LiveId" clId="{588CA2DF-82F4-4B58-A881-8D33F2D1250D}" dt="2024-05-29T19:01:01.211" v="8876" actId="207"/>
          <ac:spMkLst>
            <pc:docMk/>
            <pc:sldMk cId="2230153533" sldId="859"/>
            <ac:spMk id="31" creationId="{B2314027-2250-FC85-DCBE-216B28BB3449}"/>
          </ac:spMkLst>
        </pc:spChg>
        <pc:picChg chg="add del mod">
          <ac:chgData name="nicolas breault" userId="eda6150e9079e83a" providerId="LiveId" clId="{588CA2DF-82F4-4B58-A881-8D33F2D1250D}" dt="2024-05-29T05:40:41.122" v="8246" actId="478"/>
          <ac:picMkLst>
            <pc:docMk/>
            <pc:sldMk cId="2230153533" sldId="859"/>
            <ac:picMk id="3" creationId="{B10E4804-FB29-A49C-AE36-854748580B08}"/>
          </ac:picMkLst>
        </pc:picChg>
        <pc:picChg chg="add del mod">
          <ac:chgData name="nicolas breault" userId="eda6150e9079e83a" providerId="LiveId" clId="{588CA2DF-82F4-4B58-A881-8D33F2D1250D}" dt="2024-06-07T00:47:10.915" v="16160" actId="478"/>
          <ac:picMkLst>
            <pc:docMk/>
            <pc:sldMk cId="2230153533" sldId="859"/>
            <ac:picMk id="3" creationId="{F4BD633A-93E6-CB95-07C5-A3884274088B}"/>
          </ac:picMkLst>
        </pc:picChg>
        <pc:picChg chg="add del mod">
          <ac:chgData name="nicolas breault" userId="eda6150e9079e83a" providerId="LiveId" clId="{588CA2DF-82F4-4B58-A881-8D33F2D1250D}" dt="2024-05-29T19:00:27.986" v="8867" actId="478"/>
          <ac:picMkLst>
            <pc:docMk/>
            <pc:sldMk cId="2230153533" sldId="859"/>
            <ac:picMk id="7" creationId="{90B27BF7-1F17-5034-1292-0A5C1242528B}"/>
          </ac:picMkLst>
        </pc:picChg>
        <pc:picChg chg="add mod">
          <ac:chgData name="nicolas breault" userId="eda6150e9079e83a" providerId="LiveId" clId="{588CA2DF-82F4-4B58-A881-8D33F2D1250D}" dt="2024-06-07T00:47:40.557" v="16217" actId="1037"/>
          <ac:picMkLst>
            <pc:docMk/>
            <pc:sldMk cId="2230153533" sldId="859"/>
            <ac:picMk id="7" creationId="{E1414CAF-6E1E-F7BC-5C3E-AF0CD4443D10}"/>
          </ac:picMkLst>
        </pc:picChg>
        <pc:picChg chg="add mod">
          <ac:chgData name="nicolas breault" userId="eda6150e9079e83a" providerId="LiveId" clId="{588CA2DF-82F4-4B58-A881-8D33F2D1250D}" dt="2024-06-07T00:49:58.434" v="16368" actId="1038"/>
          <ac:picMkLst>
            <pc:docMk/>
            <pc:sldMk cId="2230153533" sldId="859"/>
            <ac:picMk id="9" creationId="{7C2D9CBF-198A-17F0-DA92-6F2E439664B4}"/>
          </ac:picMkLst>
        </pc:picChg>
        <pc:picChg chg="add del mod">
          <ac:chgData name="nicolas breault" userId="eda6150e9079e83a" providerId="LiveId" clId="{588CA2DF-82F4-4B58-A881-8D33F2D1250D}" dt="2024-05-29T18:57:04.104" v="8854" actId="478"/>
          <ac:picMkLst>
            <pc:docMk/>
            <pc:sldMk cId="2230153533" sldId="859"/>
            <ac:picMk id="9" creationId="{A7C21AC5-450D-094F-DE7E-258A050E3378}"/>
          </ac:picMkLst>
        </pc:picChg>
        <pc:picChg chg="add del mod">
          <ac:chgData name="nicolas breault" userId="eda6150e9079e83a" providerId="LiveId" clId="{588CA2DF-82F4-4B58-A881-8D33F2D1250D}" dt="2024-05-29T05:48:08.677" v="8278" actId="478"/>
          <ac:picMkLst>
            <pc:docMk/>
            <pc:sldMk cId="2230153533" sldId="859"/>
            <ac:picMk id="11" creationId="{22C4BE36-DA7E-F43C-5966-969B0B1C8BEE}"/>
          </ac:picMkLst>
        </pc:picChg>
        <pc:picChg chg="add mod">
          <ac:chgData name="nicolas breault" userId="eda6150e9079e83a" providerId="LiveId" clId="{588CA2DF-82F4-4B58-A881-8D33F2D1250D}" dt="2024-06-07T00:50:01.397" v="16373" actId="1037"/>
          <ac:picMkLst>
            <pc:docMk/>
            <pc:sldMk cId="2230153533" sldId="859"/>
            <ac:picMk id="11" creationId="{F15DF7D4-AD73-72A6-FA70-24ED43F30883}"/>
          </ac:picMkLst>
        </pc:picChg>
        <pc:picChg chg="add del mod">
          <ac:chgData name="nicolas breault" userId="eda6150e9079e83a" providerId="LiveId" clId="{588CA2DF-82F4-4B58-A881-8D33F2D1250D}" dt="2024-05-29T05:51:32.644" v="8332" actId="478"/>
          <ac:picMkLst>
            <pc:docMk/>
            <pc:sldMk cId="2230153533" sldId="859"/>
            <ac:picMk id="13" creationId="{C3757A75-CF60-C2BB-C7B3-4C6EAB8503BD}"/>
          </ac:picMkLst>
        </pc:picChg>
        <pc:picChg chg="add del mod">
          <ac:chgData name="nicolas breault" userId="eda6150e9079e83a" providerId="LiveId" clId="{588CA2DF-82F4-4B58-A881-8D33F2D1250D}" dt="2024-05-29T05:51:21.589" v="8317" actId="22"/>
          <ac:picMkLst>
            <pc:docMk/>
            <pc:sldMk cId="2230153533" sldId="859"/>
            <ac:picMk id="15" creationId="{D31C5F66-F248-2CF1-6EFC-67704868653A}"/>
          </ac:picMkLst>
        </pc:picChg>
        <pc:picChg chg="add del mod">
          <ac:chgData name="nicolas breault" userId="eda6150e9079e83a" providerId="LiveId" clId="{588CA2DF-82F4-4B58-A881-8D33F2D1250D}" dt="2024-05-29T18:54:33.971" v="8844" actId="478"/>
          <ac:picMkLst>
            <pc:docMk/>
            <pc:sldMk cId="2230153533" sldId="859"/>
            <ac:picMk id="18" creationId="{F643D37A-EF4B-6D48-6DED-751365B2972C}"/>
          </ac:picMkLst>
        </pc:picChg>
        <pc:picChg chg="add del mod ord">
          <ac:chgData name="nicolas breault" userId="eda6150e9079e83a" providerId="LiveId" clId="{588CA2DF-82F4-4B58-A881-8D33F2D1250D}" dt="2024-05-29T19:01:03.397" v="8877" actId="478"/>
          <ac:picMkLst>
            <pc:docMk/>
            <pc:sldMk cId="2230153533" sldId="859"/>
            <ac:picMk id="20" creationId="{A96C87FE-7097-40CB-3A08-7FB991442BA9}"/>
          </ac:picMkLst>
        </pc:picChg>
        <pc:picChg chg="add del mod">
          <ac:chgData name="nicolas breault" userId="eda6150e9079e83a" providerId="LiveId" clId="{588CA2DF-82F4-4B58-A881-8D33F2D1250D}" dt="2024-06-07T00:49:34.109" v="16264" actId="478"/>
          <ac:picMkLst>
            <pc:docMk/>
            <pc:sldMk cId="2230153533" sldId="859"/>
            <ac:picMk id="25" creationId="{B94399DD-0316-5F7C-4154-2587DFD3BE9C}"/>
          </ac:picMkLst>
        </pc:picChg>
        <pc:picChg chg="add del mod">
          <ac:chgData name="nicolas breault" userId="eda6150e9079e83a" providerId="LiveId" clId="{588CA2DF-82F4-4B58-A881-8D33F2D1250D}" dt="2024-06-07T00:48:18.968" v="16218" actId="478"/>
          <ac:picMkLst>
            <pc:docMk/>
            <pc:sldMk cId="2230153533" sldId="859"/>
            <ac:picMk id="27" creationId="{89CC96F5-6505-DAFA-BFBD-D8EB087981A2}"/>
          </ac:picMkLst>
        </pc:picChg>
        <pc:picChg chg="add del mod">
          <ac:chgData name="nicolas breault" userId="eda6150e9079e83a" providerId="LiveId" clId="{588CA2DF-82F4-4B58-A881-8D33F2D1250D}" dt="2024-06-07T00:46:14.111" v="16081" actId="478"/>
          <ac:picMkLst>
            <pc:docMk/>
            <pc:sldMk cId="2230153533" sldId="859"/>
            <ac:picMk id="30" creationId="{EB4A7E1B-1135-15BE-CE65-D4D4C2343280}"/>
          </ac:picMkLst>
        </pc:picChg>
        <pc:picChg chg="add mod">
          <ac:chgData name="nicolas breault" userId="eda6150e9079e83a" providerId="LiveId" clId="{588CA2DF-82F4-4B58-A881-8D33F2D1250D}" dt="2024-05-29T19:01:17.325" v="8880" actId="1076"/>
          <ac:picMkLst>
            <pc:docMk/>
            <pc:sldMk cId="2230153533" sldId="859"/>
            <ac:picMk id="33" creationId="{AE51AEDA-B19F-3C1E-FCC9-1C31645C66BC}"/>
          </ac:picMkLst>
        </pc:picChg>
      </pc:sldChg>
      <pc:sldChg chg="addSp delSp modSp add mod addAnim delAnim modAnim">
        <pc:chgData name="nicolas breault" userId="eda6150e9079e83a" providerId="LiveId" clId="{588CA2DF-82F4-4B58-A881-8D33F2D1250D}" dt="2024-05-30T06:10:58.321" v="12012" actId="20577"/>
        <pc:sldMkLst>
          <pc:docMk/>
          <pc:sldMk cId="1715403368" sldId="860"/>
        </pc:sldMkLst>
        <pc:spChg chg="add mod">
          <ac:chgData name="nicolas breault" userId="eda6150e9079e83a" providerId="LiveId" clId="{588CA2DF-82F4-4B58-A881-8D33F2D1250D}" dt="2024-05-29T18:46:17.544" v="8733" actId="1076"/>
          <ac:spMkLst>
            <pc:docMk/>
            <pc:sldMk cId="1715403368" sldId="860"/>
            <ac:spMk id="14" creationId="{B94959BC-50BE-6A9E-34E7-781D7995599E}"/>
          </ac:spMkLst>
        </pc:spChg>
        <pc:spChg chg="add mod">
          <ac:chgData name="nicolas breault" userId="eda6150e9079e83a" providerId="LiveId" clId="{588CA2DF-82F4-4B58-A881-8D33F2D1250D}" dt="2024-05-29T18:47:09.677" v="8749" actId="1076"/>
          <ac:spMkLst>
            <pc:docMk/>
            <pc:sldMk cId="1715403368" sldId="860"/>
            <ac:spMk id="20" creationId="{4EC99C05-8738-6C1F-F12E-09E25F0EBF15}"/>
          </ac:spMkLst>
        </pc:spChg>
        <pc:spChg chg="add del mod">
          <ac:chgData name="nicolas breault" userId="eda6150e9079e83a" providerId="LiveId" clId="{588CA2DF-82F4-4B58-A881-8D33F2D1250D}" dt="2024-05-29T19:15:13.588" v="8940" actId="478"/>
          <ac:spMkLst>
            <pc:docMk/>
            <pc:sldMk cId="1715403368" sldId="860"/>
            <ac:spMk id="21" creationId="{CFEC34C2-AE56-AD62-4E8F-DAEEB33E4F56}"/>
          </ac:spMkLst>
        </pc:spChg>
        <pc:spChg chg="add del mod">
          <ac:chgData name="nicolas breault" userId="eda6150e9079e83a" providerId="LiveId" clId="{588CA2DF-82F4-4B58-A881-8D33F2D1250D}" dt="2024-05-29T19:15:10.235" v="8937" actId="478"/>
          <ac:spMkLst>
            <pc:docMk/>
            <pc:sldMk cId="1715403368" sldId="860"/>
            <ac:spMk id="22" creationId="{A68D7FFC-D266-3942-37D0-AFE446D0CE3C}"/>
          </ac:spMkLst>
        </pc:spChg>
        <pc:spChg chg="add del mod">
          <ac:chgData name="nicolas breault" userId="eda6150e9079e83a" providerId="LiveId" clId="{588CA2DF-82F4-4B58-A881-8D33F2D1250D}" dt="2024-05-29T18:48:59.054" v="8774" actId="478"/>
          <ac:spMkLst>
            <pc:docMk/>
            <pc:sldMk cId="1715403368" sldId="860"/>
            <ac:spMk id="23" creationId="{96CA9F0D-A1EB-D20B-72FF-9E7E54E295C1}"/>
          </ac:spMkLst>
        </pc:spChg>
        <pc:spChg chg="add del mod">
          <ac:chgData name="nicolas breault" userId="eda6150e9079e83a" providerId="LiveId" clId="{588CA2DF-82F4-4B58-A881-8D33F2D1250D}" dt="2024-05-29T19:15:14.793" v="8941" actId="478"/>
          <ac:spMkLst>
            <pc:docMk/>
            <pc:sldMk cId="1715403368" sldId="860"/>
            <ac:spMk id="24" creationId="{7BDE4EC0-7544-E862-13A0-B6096320CA7E}"/>
          </ac:spMkLst>
        </pc:spChg>
        <pc:spChg chg="add mod">
          <ac:chgData name="nicolas breault" userId="eda6150e9079e83a" providerId="LiveId" clId="{588CA2DF-82F4-4B58-A881-8D33F2D1250D}" dt="2024-05-29T19:15:38.965" v="8945" actId="208"/>
          <ac:spMkLst>
            <pc:docMk/>
            <pc:sldMk cId="1715403368" sldId="860"/>
            <ac:spMk id="25" creationId="{88131089-5AC3-2594-EBB5-55892A67AEC6}"/>
          </ac:spMkLst>
        </pc:spChg>
        <pc:spChg chg="add mod">
          <ac:chgData name="nicolas breault" userId="eda6150e9079e83a" providerId="LiveId" clId="{588CA2DF-82F4-4B58-A881-8D33F2D1250D}" dt="2024-05-30T06:10:58.321" v="12012" actId="20577"/>
          <ac:spMkLst>
            <pc:docMk/>
            <pc:sldMk cId="1715403368" sldId="860"/>
            <ac:spMk id="26" creationId="{9017F68A-69B4-1F17-7F00-1B0D3CAE1CAF}"/>
          </ac:spMkLst>
        </pc:spChg>
        <pc:spChg chg="mod">
          <ac:chgData name="nicolas breault" userId="eda6150e9079e83a" providerId="LiveId" clId="{588CA2DF-82F4-4B58-A881-8D33F2D1250D}" dt="2024-05-29T06:07:55.992" v="8584" actId="20577"/>
          <ac:spMkLst>
            <pc:docMk/>
            <pc:sldMk cId="1715403368" sldId="860"/>
            <ac:spMk id="29" creationId="{00000000-0000-0000-0000-000000000000}"/>
          </ac:spMkLst>
        </pc:spChg>
        <pc:picChg chg="add del mod">
          <ac:chgData name="nicolas breault" userId="eda6150e9079e83a" providerId="LiveId" clId="{588CA2DF-82F4-4B58-A881-8D33F2D1250D}" dt="2024-05-29T18:38:53.239" v="8676" actId="478"/>
          <ac:picMkLst>
            <pc:docMk/>
            <pc:sldMk cId="1715403368" sldId="860"/>
            <ac:picMk id="3" creationId="{8A075E1E-B564-8636-4C20-9BC6536ABB02}"/>
          </ac:picMkLst>
        </pc:picChg>
        <pc:picChg chg="add del mod">
          <ac:chgData name="nicolas breault" userId="eda6150e9079e83a" providerId="LiveId" clId="{588CA2DF-82F4-4B58-A881-8D33F2D1250D}" dt="2024-05-29T18:38:51.925" v="8675" actId="478"/>
          <ac:picMkLst>
            <pc:docMk/>
            <pc:sldMk cId="1715403368" sldId="860"/>
            <ac:picMk id="7" creationId="{C06B1FCE-AB8E-CBBB-994F-8AC956DAB586}"/>
          </ac:picMkLst>
        </pc:picChg>
        <pc:picChg chg="add del mod">
          <ac:chgData name="nicolas breault" userId="eda6150e9079e83a" providerId="LiveId" clId="{588CA2DF-82F4-4B58-A881-8D33F2D1250D}" dt="2024-05-29T18:45:02.018" v="8710" actId="478"/>
          <ac:picMkLst>
            <pc:docMk/>
            <pc:sldMk cId="1715403368" sldId="860"/>
            <ac:picMk id="9" creationId="{7E626325-2805-C65E-F03C-B2B90FD19533}"/>
          </ac:picMkLst>
        </pc:picChg>
        <pc:picChg chg="add del mod">
          <ac:chgData name="nicolas breault" userId="eda6150e9079e83a" providerId="LiveId" clId="{588CA2DF-82F4-4B58-A881-8D33F2D1250D}" dt="2024-05-29T18:42:22.140" v="8693" actId="478"/>
          <ac:picMkLst>
            <pc:docMk/>
            <pc:sldMk cId="1715403368" sldId="860"/>
            <ac:picMk id="11" creationId="{788FC114-828D-FF6F-DD19-F8AB3D4B9312}"/>
          </ac:picMkLst>
        </pc:picChg>
        <pc:picChg chg="add del mod">
          <ac:chgData name="nicolas breault" userId="eda6150e9079e83a" providerId="LiveId" clId="{588CA2DF-82F4-4B58-A881-8D33F2D1250D}" dt="2024-05-29T19:15:12.168" v="8939" actId="478"/>
          <ac:picMkLst>
            <pc:docMk/>
            <pc:sldMk cId="1715403368" sldId="860"/>
            <ac:picMk id="13" creationId="{4721EEE6-8D20-BA5C-E244-ACC472B1B565}"/>
          </ac:picMkLst>
        </pc:picChg>
        <pc:picChg chg="add mod">
          <ac:chgData name="nicolas breault" userId="eda6150e9079e83a" providerId="LiveId" clId="{588CA2DF-82F4-4B58-A881-8D33F2D1250D}" dt="2024-05-29T18:45:15.279" v="8717" actId="14100"/>
          <ac:picMkLst>
            <pc:docMk/>
            <pc:sldMk cId="1715403368" sldId="860"/>
            <ac:picMk id="16" creationId="{833F5259-CF91-F6B4-A953-66E20BA9B7D5}"/>
          </ac:picMkLst>
        </pc:picChg>
        <pc:cxnChg chg="add mod">
          <ac:chgData name="nicolas breault" userId="eda6150e9079e83a" providerId="LiveId" clId="{588CA2DF-82F4-4B58-A881-8D33F2D1250D}" dt="2024-05-29T18:46:35.837" v="8738" actId="1076"/>
          <ac:cxnSpMkLst>
            <pc:docMk/>
            <pc:sldMk cId="1715403368" sldId="860"/>
            <ac:cxnSpMk id="18" creationId="{1DC52439-39E9-FA9E-5626-9AAD1FEC5F66}"/>
          </ac:cxnSpMkLst>
        </pc:cxnChg>
      </pc:sldChg>
      <pc:sldChg chg="addSp delSp modSp add mod delAnim modAnim">
        <pc:chgData name="nicolas breault" userId="eda6150e9079e83a" providerId="LiveId" clId="{588CA2DF-82F4-4B58-A881-8D33F2D1250D}" dt="2024-06-04T19:14:19.658" v="13737" actId="20577"/>
        <pc:sldMkLst>
          <pc:docMk/>
          <pc:sldMk cId="1587452266" sldId="861"/>
        </pc:sldMkLst>
        <pc:spChg chg="add mod">
          <ac:chgData name="nicolas breault" userId="eda6150e9079e83a" providerId="LiveId" clId="{588CA2DF-82F4-4B58-A881-8D33F2D1250D}" dt="2024-05-29T20:37:44.521" v="9435" actId="1076"/>
          <ac:spMkLst>
            <pc:docMk/>
            <pc:sldMk cId="1587452266" sldId="861"/>
            <ac:spMk id="2" creationId="{2CDF8483-9AC8-4E4E-371A-603343886566}"/>
          </ac:spMkLst>
        </pc:spChg>
        <pc:spChg chg="add mod">
          <ac:chgData name="nicolas breault" userId="eda6150e9079e83a" providerId="LiveId" clId="{588CA2DF-82F4-4B58-A881-8D33F2D1250D}" dt="2024-05-29T20:37:44.521" v="9435" actId="1076"/>
          <ac:spMkLst>
            <pc:docMk/>
            <pc:sldMk cId="1587452266" sldId="861"/>
            <ac:spMk id="3" creationId="{6D2BF3D7-D657-728E-3DFC-16572C57E252}"/>
          </ac:spMkLst>
        </pc:spChg>
        <pc:spChg chg="del">
          <ac:chgData name="nicolas breault" userId="eda6150e9079e83a" providerId="LiveId" clId="{588CA2DF-82F4-4B58-A881-8D33F2D1250D}" dt="2024-05-29T19:05:04.394" v="8931" actId="478"/>
          <ac:spMkLst>
            <pc:docMk/>
            <pc:sldMk cId="1587452266" sldId="861"/>
            <ac:spMk id="14" creationId="{B94959BC-50BE-6A9E-34E7-781D7995599E}"/>
          </ac:spMkLst>
        </pc:spChg>
        <pc:spChg chg="add mod">
          <ac:chgData name="nicolas breault" userId="eda6150e9079e83a" providerId="LiveId" clId="{588CA2DF-82F4-4B58-A881-8D33F2D1250D}" dt="2024-05-29T21:07:08.783" v="9746" actId="1076"/>
          <ac:spMkLst>
            <pc:docMk/>
            <pc:sldMk cId="1587452266" sldId="861"/>
            <ac:spMk id="19" creationId="{BE4EC819-DCAB-4525-A5E4-8E4206F85D16}"/>
          </ac:spMkLst>
        </pc:spChg>
        <pc:spChg chg="del">
          <ac:chgData name="nicolas breault" userId="eda6150e9079e83a" providerId="LiveId" clId="{588CA2DF-82F4-4B58-A881-8D33F2D1250D}" dt="2024-05-29T19:05:08.112" v="8936" actId="478"/>
          <ac:spMkLst>
            <pc:docMk/>
            <pc:sldMk cId="1587452266" sldId="861"/>
            <ac:spMk id="20" creationId="{4EC99C05-8738-6C1F-F12E-09E25F0EBF15}"/>
          </ac:spMkLst>
        </pc:spChg>
        <pc:spChg chg="del">
          <ac:chgData name="nicolas breault" userId="eda6150e9079e83a" providerId="LiveId" clId="{588CA2DF-82F4-4B58-A881-8D33F2D1250D}" dt="2024-05-29T19:05:06.524" v="8934" actId="478"/>
          <ac:spMkLst>
            <pc:docMk/>
            <pc:sldMk cId="1587452266" sldId="861"/>
            <ac:spMk id="21" creationId="{CFEC34C2-AE56-AD62-4E8F-DAEEB33E4F56}"/>
          </ac:spMkLst>
        </pc:spChg>
        <pc:spChg chg="del">
          <ac:chgData name="nicolas breault" userId="eda6150e9079e83a" providerId="LiveId" clId="{588CA2DF-82F4-4B58-A881-8D33F2D1250D}" dt="2024-05-29T19:05:05.948" v="8933" actId="478"/>
          <ac:spMkLst>
            <pc:docMk/>
            <pc:sldMk cId="1587452266" sldId="861"/>
            <ac:spMk id="22" creationId="{A68D7FFC-D266-3942-37D0-AFE446D0CE3C}"/>
          </ac:spMkLst>
        </pc:spChg>
        <pc:spChg chg="add mod">
          <ac:chgData name="nicolas breault" userId="eda6150e9079e83a" providerId="LiveId" clId="{588CA2DF-82F4-4B58-A881-8D33F2D1250D}" dt="2024-05-29T21:00:22.927" v="9617" actId="14100"/>
          <ac:spMkLst>
            <pc:docMk/>
            <pc:sldMk cId="1587452266" sldId="861"/>
            <ac:spMk id="23" creationId="{73833E8F-101D-D7D3-0F4B-89C37E96401D}"/>
          </ac:spMkLst>
        </pc:spChg>
        <pc:spChg chg="del">
          <ac:chgData name="nicolas breault" userId="eda6150e9079e83a" providerId="LiveId" clId="{588CA2DF-82F4-4B58-A881-8D33F2D1250D}" dt="2024-05-29T19:05:05.416" v="8932" actId="478"/>
          <ac:spMkLst>
            <pc:docMk/>
            <pc:sldMk cId="1587452266" sldId="861"/>
            <ac:spMk id="24" creationId="{7BDE4EC0-7544-E862-13A0-B6096320CA7E}"/>
          </ac:spMkLst>
        </pc:spChg>
        <pc:spChg chg="add mod">
          <ac:chgData name="nicolas breault" userId="eda6150e9079e83a" providerId="LiveId" clId="{588CA2DF-82F4-4B58-A881-8D33F2D1250D}" dt="2024-05-29T20:37:44.521" v="9435" actId="1076"/>
          <ac:spMkLst>
            <pc:docMk/>
            <pc:sldMk cId="1587452266" sldId="861"/>
            <ac:spMk id="28" creationId="{12B22DED-E19F-B97E-0081-04A6CB0249DF}"/>
          </ac:spMkLst>
        </pc:spChg>
        <pc:spChg chg="mod">
          <ac:chgData name="nicolas breault" userId="eda6150e9079e83a" providerId="LiveId" clId="{588CA2DF-82F4-4B58-A881-8D33F2D1250D}" dt="2024-06-04T19:14:19.658" v="13737" actId="20577"/>
          <ac:spMkLst>
            <pc:docMk/>
            <pc:sldMk cId="1587452266" sldId="861"/>
            <ac:spMk id="29" creationId="{00000000-0000-0000-0000-000000000000}"/>
          </ac:spMkLst>
        </pc:spChg>
        <pc:spChg chg="add del mod">
          <ac:chgData name="nicolas breault" userId="eda6150e9079e83a" providerId="LiveId" clId="{588CA2DF-82F4-4B58-A881-8D33F2D1250D}" dt="2024-05-29T20:32:35.735" v="9239" actId="478"/>
          <ac:spMkLst>
            <pc:docMk/>
            <pc:sldMk cId="1587452266" sldId="861"/>
            <ac:spMk id="30" creationId="{B67806D3-98CF-F9B9-6718-23EC74D50582}"/>
          </ac:spMkLst>
        </pc:spChg>
        <pc:spChg chg="add del mod">
          <ac:chgData name="nicolas breault" userId="eda6150e9079e83a" providerId="LiveId" clId="{588CA2DF-82F4-4B58-A881-8D33F2D1250D}" dt="2024-05-29T20:32:41.984" v="9242" actId="478"/>
          <ac:spMkLst>
            <pc:docMk/>
            <pc:sldMk cId="1587452266" sldId="861"/>
            <ac:spMk id="31" creationId="{0537A1EA-0A93-1A82-1DB2-DA6711F8925E}"/>
          </ac:spMkLst>
        </pc:spChg>
        <pc:spChg chg="add mod">
          <ac:chgData name="nicolas breault" userId="eda6150e9079e83a" providerId="LiveId" clId="{588CA2DF-82F4-4B58-A881-8D33F2D1250D}" dt="2024-05-29T20:37:44.521" v="9435" actId="1076"/>
          <ac:spMkLst>
            <pc:docMk/>
            <pc:sldMk cId="1587452266" sldId="861"/>
            <ac:spMk id="33" creationId="{40A04A39-0CD0-3C80-BD16-83E8719A4CE2}"/>
          </ac:spMkLst>
        </pc:spChg>
        <pc:spChg chg="add mod">
          <ac:chgData name="nicolas breault" userId="eda6150e9079e83a" providerId="LiveId" clId="{588CA2DF-82F4-4B58-A881-8D33F2D1250D}" dt="2024-05-29T20:37:44.521" v="9435" actId="1076"/>
          <ac:spMkLst>
            <pc:docMk/>
            <pc:sldMk cId="1587452266" sldId="861"/>
            <ac:spMk id="35" creationId="{ACFF925D-1103-23E9-F936-140D9406B56D}"/>
          </ac:spMkLst>
        </pc:spChg>
        <pc:spChg chg="add mod">
          <ac:chgData name="nicolas breault" userId="eda6150e9079e83a" providerId="LiveId" clId="{588CA2DF-82F4-4B58-A881-8D33F2D1250D}" dt="2024-05-29T20:37:44.521" v="9435" actId="1076"/>
          <ac:spMkLst>
            <pc:docMk/>
            <pc:sldMk cId="1587452266" sldId="861"/>
            <ac:spMk id="37" creationId="{E89671C1-0F72-C7A6-405A-C5906D1CC36D}"/>
          </ac:spMkLst>
        </pc:spChg>
        <pc:spChg chg="add mod">
          <ac:chgData name="nicolas breault" userId="eda6150e9079e83a" providerId="LiveId" clId="{588CA2DF-82F4-4B58-A881-8D33F2D1250D}" dt="2024-05-29T20:38:33.808" v="9447" actId="1038"/>
          <ac:spMkLst>
            <pc:docMk/>
            <pc:sldMk cId="1587452266" sldId="861"/>
            <ac:spMk id="38" creationId="{629033FA-4ACF-6BE2-1F53-86F4A421CB6F}"/>
          </ac:spMkLst>
        </pc:spChg>
        <pc:spChg chg="add mod">
          <ac:chgData name="nicolas breault" userId="eda6150e9079e83a" providerId="LiveId" clId="{588CA2DF-82F4-4B58-A881-8D33F2D1250D}" dt="2024-05-29T20:38:26.769" v="9439" actId="1076"/>
          <ac:spMkLst>
            <pc:docMk/>
            <pc:sldMk cId="1587452266" sldId="861"/>
            <ac:spMk id="41" creationId="{762B48C5-4B7B-7434-D9C6-F26DCE8B8E4B}"/>
          </ac:spMkLst>
        </pc:spChg>
        <pc:spChg chg="add mod">
          <ac:chgData name="nicolas breault" userId="eda6150e9079e83a" providerId="LiveId" clId="{588CA2DF-82F4-4B58-A881-8D33F2D1250D}" dt="2024-05-29T20:38:21.587" v="9438" actId="1076"/>
          <ac:spMkLst>
            <pc:docMk/>
            <pc:sldMk cId="1587452266" sldId="861"/>
            <ac:spMk id="43" creationId="{6F7E76CE-4B16-FCEC-7D0F-6A9E649599BE}"/>
          </ac:spMkLst>
        </pc:spChg>
        <pc:spChg chg="add mod">
          <ac:chgData name="nicolas breault" userId="eda6150e9079e83a" providerId="LiveId" clId="{588CA2DF-82F4-4B58-A881-8D33F2D1250D}" dt="2024-05-29T20:37:44.521" v="9435" actId="1076"/>
          <ac:spMkLst>
            <pc:docMk/>
            <pc:sldMk cId="1587452266" sldId="861"/>
            <ac:spMk id="44" creationId="{CF23A421-00C8-F41E-79C4-07BB23A2DD1C}"/>
          </ac:spMkLst>
        </pc:spChg>
        <pc:spChg chg="add del mod">
          <ac:chgData name="nicolas breault" userId="eda6150e9079e83a" providerId="LiveId" clId="{588CA2DF-82F4-4B58-A881-8D33F2D1250D}" dt="2024-05-29T20:41:45.803" v="9480" actId="478"/>
          <ac:spMkLst>
            <pc:docMk/>
            <pc:sldMk cId="1587452266" sldId="861"/>
            <ac:spMk id="45" creationId="{27A0B8AF-AE4E-B944-D1E0-F124471F303B}"/>
          </ac:spMkLst>
        </pc:spChg>
        <pc:spChg chg="add mod">
          <ac:chgData name="nicolas breault" userId="eda6150e9079e83a" providerId="LiveId" clId="{588CA2DF-82F4-4B58-A881-8D33F2D1250D}" dt="2024-05-29T20:38:33.808" v="9447" actId="1038"/>
          <ac:spMkLst>
            <pc:docMk/>
            <pc:sldMk cId="1587452266" sldId="861"/>
            <ac:spMk id="46" creationId="{DBBB9771-8DF3-F779-D3A2-E7301CF092C6}"/>
          </ac:spMkLst>
        </pc:spChg>
        <pc:spChg chg="add del mod">
          <ac:chgData name="nicolas breault" userId="eda6150e9079e83a" providerId="LiveId" clId="{588CA2DF-82F4-4B58-A881-8D33F2D1250D}" dt="2024-05-29T20:41:47.011" v="9481" actId="478"/>
          <ac:spMkLst>
            <pc:docMk/>
            <pc:sldMk cId="1587452266" sldId="861"/>
            <ac:spMk id="47" creationId="{43AB0A40-463A-417A-55FC-23BF3B1AD6B8}"/>
          </ac:spMkLst>
        </pc:spChg>
        <pc:spChg chg="add mod">
          <ac:chgData name="nicolas breault" userId="eda6150e9079e83a" providerId="LiveId" clId="{588CA2DF-82F4-4B58-A881-8D33F2D1250D}" dt="2024-05-29T20:37:30.897" v="9421" actId="767"/>
          <ac:spMkLst>
            <pc:docMk/>
            <pc:sldMk cId="1587452266" sldId="861"/>
            <ac:spMk id="57" creationId="{337F0925-30C2-2550-44E5-ABE706F700A3}"/>
          </ac:spMkLst>
        </pc:spChg>
        <pc:spChg chg="add mod">
          <ac:chgData name="nicolas breault" userId="eda6150e9079e83a" providerId="LiveId" clId="{588CA2DF-82F4-4B58-A881-8D33F2D1250D}" dt="2024-05-29T20:41:20.661" v="9478" actId="1076"/>
          <ac:spMkLst>
            <pc:docMk/>
            <pc:sldMk cId="1587452266" sldId="861"/>
            <ac:spMk id="69" creationId="{EC3510BD-86B7-E5AD-40A3-4682FBEF4E10}"/>
          </ac:spMkLst>
        </pc:spChg>
        <pc:spChg chg="add mod">
          <ac:chgData name="nicolas breault" userId="eda6150e9079e83a" providerId="LiveId" clId="{588CA2DF-82F4-4B58-A881-8D33F2D1250D}" dt="2024-05-29T20:42:20.165" v="9511" actId="1076"/>
          <ac:spMkLst>
            <pc:docMk/>
            <pc:sldMk cId="1587452266" sldId="861"/>
            <ac:spMk id="71" creationId="{863B1052-6107-1546-77A9-50FAB9144CE4}"/>
          </ac:spMkLst>
        </pc:spChg>
        <pc:spChg chg="add mod">
          <ac:chgData name="nicolas breault" userId="eda6150e9079e83a" providerId="LiveId" clId="{588CA2DF-82F4-4B58-A881-8D33F2D1250D}" dt="2024-05-29T21:03:27.057" v="9705" actId="20577"/>
          <ac:spMkLst>
            <pc:docMk/>
            <pc:sldMk cId="1587452266" sldId="861"/>
            <ac:spMk id="72" creationId="{4E4D5704-5AE3-CFDE-6CD0-B065FAB23895}"/>
          </ac:spMkLst>
        </pc:spChg>
        <pc:spChg chg="add mod">
          <ac:chgData name="nicolas breault" userId="eda6150e9079e83a" providerId="LiveId" clId="{588CA2DF-82F4-4B58-A881-8D33F2D1250D}" dt="2024-05-29T21:03:47.563" v="9723" actId="1076"/>
          <ac:spMkLst>
            <pc:docMk/>
            <pc:sldMk cId="1587452266" sldId="861"/>
            <ac:spMk id="74" creationId="{C9320597-436F-5B09-23C3-B5667B6C09DB}"/>
          </ac:spMkLst>
        </pc:spChg>
        <pc:spChg chg="add del mod">
          <ac:chgData name="nicolas breault" userId="eda6150e9079e83a" providerId="LiveId" clId="{588CA2DF-82F4-4B58-A881-8D33F2D1250D}" dt="2024-05-29T21:01:42.785" v="9646" actId="478"/>
          <ac:spMkLst>
            <pc:docMk/>
            <pc:sldMk cId="1587452266" sldId="861"/>
            <ac:spMk id="76" creationId="{0553AC1F-F4A6-0692-0132-FE7A7626E53C}"/>
          </ac:spMkLst>
        </pc:spChg>
        <pc:spChg chg="add del mod">
          <ac:chgData name="nicolas breault" userId="eda6150e9079e83a" providerId="LiveId" clId="{588CA2DF-82F4-4B58-A881-8D33F2D1250D}" dt="2024-05-29T21:01:44.459" v="9648" actId="478"/>
          <ac:spMkLst>
            <pc:docMk/>
            <pc:sldMk cId="1587452266" sldId="861"/>
            <ac:spMk id="78" creationId="{83419EFF-6FA3-8D7A-C9F4-292050618134}"/>
          </ac:spMkLst>
        </pc:spChg>
        <pc:spChg chg="add del mod">
          <ac:chgData name="nicolas breault" userId="eda6150e9079e83a" providerId="LiveId" clId="{588CA2DF-82F4-4B58-A881-8D33F2D1250D}" dt="2024-05-29T21:01:47.465" v="9651" actId="478"/>
          <ac:spMkLst>
            <pc:docMk/>
            <pc:sldMk cId="1587452266" sldId="861"/>
            <ac:spMk id="80" creationId="{2F10A70D-F96D-A4C3-8F2C-FEC57333E5A7}"/>
          </ac:spMkLst>
        </pc:spChg>
        <pc:spChg chg="add del mod">
          <ac:chgData name="nicolas breault" userId="eda6150e9079e83a" providerId="LiveId" clId="{588CA2DF-82F4-4B58-A881-8D33F2D1250D}" dt="2024-05-29T21:01:48.485" v="9652" actId="478"/>
          <ac:spMkLst>
            <pc:docMk/>
            <pc:sldMk cId="1587452266" sldId="861"/>
            <ac:spMk id="81" creationId="{5A23B5A1-14FF-0A57-9EA2-370A1EB6CEF4}"/>
          </ac:spMkLst>
        </pc:spChg>
        <pc:spChg chg="add mod">
          <ac:chgData name="nicolas breault" userId="eda6150e9079e83a" providerId="LiveId" clId="{588CA2DF-82F4-4B58-A881-8D33F2D1250D}" dt="2024-05-29T21:01:37.757" v="9643" actId="1076"/>
          <ac:spMkLst>
            <pc:docMk/>
            <pc:sldMk cId="1587452266" sldId="861"/>
            <ac:spMk id="84" creationId="{F44E7A6D-B340-2D9E-9B76-5E6EEA194A1C}"/>
          </ac:spMkLst>
        </pc:spChg>
        <pc:spChg chg="add del mod">
          <ac:chgData name="nicolas breault" userId="eda6150e9079e83a" providerId="LiveId" clId="{588CA2DF-82F4-4B58-A881-8D33F2D1250D}" dt="2024-05-29T21:01:51.912" v="9654" actId="478"/>
          <ac:spMkLst>
            <pc:docMk/>
            <pc:sldMk cId="1587452266" sldId="861"/>
            <ac:spMk id="85" creationId="{805B2860-E09A-B0C8-D8A8-42BB6D062EED}"/>
          </ac:spMkLst>
        </pc:spChg>
        <pc:spChg chg="add del mod">
          <ac:chgData name="nicolas breault" userId="eda6150e9079e83a" providerId="LiveId" clId="{588CA2DF-82F4-4B58-A881-8D33F2D1250D}" dt="2024-05-29T21:01:50.318" v="9653" actId="478"/>
          <ac:spMkLst>
            <pc:docMk/>
            <pc:sldMk cId="1587452266" sldId="861"/>
            <ac:spMk id="86" creationId="{DBEE0B2B-F643-1C97-2BCB-3FEF725097AB}"/>
          </ac:spMkLst>
        </pc:spChg>
        <pc:spChg chg="add mod">
          <ac:chgData name="nicolas breault" userId="eda6150e9079e83a" providerId="LiveId" clId="{588CA2DF-82F4-4B58-A881-8D33F2D1250D}" dt="2024-05-29T21:01:37.757" v="9643" actId="1076"/>
          <ac:spMkLst>
            <pc:docMk/>
            <pc:sldMk cId="1587452266" sldId="861"/>
            <ac:spMk id="87" creationId="{5F4C4D50-478F-3333-39E2-9C830A14D0CF}"/>
          </ac:spMkLst>
        </pc:spChg>
        <pc:spChg chg="add mod">
          <ac:chgData name="nicolas breault" userId="eda6150e9079e83a" providerId="LiveId" clId="{588CA2DF-82F4-4B58-A881-8D33F2D1250D}" dt="2024-05-29T21:01:37.757" v="9643" actId="1076"/>
          <ac:spMkLst>
            <pc:docMk/>
            <pc:sldMk cId="1587452266" sldId="861"/>
            <ac:spMk id="91" creationId="{D5B371A5-70E5-26ED-135E-5FB8ECF9A843}"/>
          </ac:spMkLst>
        </pc:spChg>
        <pc:spChg chg="add mod">
          <ac:chgData name="nicolas breault" userId="eda6150e9079e83a" providerId="LiveId" clId="{588CA2DF-82F4-4B58-A881-8D33F2D1250D}" dt="2024-05-29T21:01:37.757" v="9643" actId="1076"/>
          <ac:spMkLst>
            <pc:docMk/>
            <pc:sldMk cId="1587452266" sldId="861"/>
            <ac:spMk id="92" creationId="{DD2760C2-9D15-60B0-AC98-77BBF5F1254B}"/>
          </ac:spMkLst>
        </pc:spChg>
        <pc:picChg chg="del">
          <ac:chgData name="nicolas breault" userId="eda6150e9079e83a" providerId="LiveId" clId="{588CA2DF-82F4-4B58-A881-8D33F2D1250D}" dt="2024-05-29T19:05:03.635" v="8930" actId="478"/>
          <ac:picMkLst>
            <pc:docMk/>
            <pc:sldMk cId="1587452266" sldId="861"/>
            <ac:picMk id="13" creationId="{4721EEE6-8D20-BA5C-E244-ACC472B1B565}"/>
          </ac:picMkLst>
        </pc:picChg>
        <pc:picChg chg="del">
          <ac:chgData name="nicolas breault" userId="eda6150e9079e83a" providerId="LiveId" clId="{588CA2DF-82F4-4B58-A881-8D33F2D1250D}" dt="2024-05-29T19:05:03.041" v="8929" actId="478"/>
          <ac:picMkLst>
            <pc:docMk/>
            <pc:sldMk cId="1587452266" sldId="861"/>
            <ac:picMk id="16" creationId="{833F5259-CF91-F6B4-A953-66E20BA9B7D5}"/>
          </ac:picMkLst>
        </pc:picChg>
        <pc:cxnChg chg="add mod">
          <ac:chgData name="nicolas breault" userId="eda6150e9079e83a" providerId="LiveId" clId="{588CA2DF-82F4-4B58-A881-8D33F2D1250D}" dt="2024-05-29T20:37:44.521" v="9435" actId="1076"/>
          <ac:cxnSpMkLst>
            <pc:docMk/>
            <pc:sldMk cId="1587452266" sldId="861"/>
            <ac:cxnSpMk id="6" creationId="{BCE02471-FB43-B3CA-26D3-81690D96D4F0}"/>
          </ac:cxnSpMkLst>
        </pc:cxnChg>
        <pc:cxnChg chg="add mod">
          <ac:chgData name="nicolas breault" userId="eda6150e9079e83a" providerId="LiveId" clId="{588CA2DF-82F4-4B58-A881-8D33F2D1250D}" dt="2024-05-29T20:37:44.521" v="9435" actId="1076"/>
          <ac:cxnSpMkLst>
            <pc:docMk/>
            <pc:sldMk cId="1587452266" sldId="861"/>
            <ac:cxnSpMk id="7" creationId="{1E98D9F8-4DD0-7B35-327A-D66D5AB5A4A9}"/>
          </ac:cxnSpMkLst>
        </pc:cxnChg>
        <pc:cxnChg chg="add mod">
          <ac:chgData name="nicolas breault" userId="eda6150e9079e83a" providerId="LiveId" clId="{588CA2DF-82F4-4B58-A881-8D33F2D1250D}" dt="2024-05-29T20:37:44.521" v="9435" actId="1076"/>
          <ac:cxnSpMkLst>
            <pc:docMk/>
            <pc:sldMk cId="1587452266" sldId="861"/>
            <ac:cxnSpMk id="8" creationId="{7F0A555C-A87C-B8A0-1A9C-2598404F5A04}"/>
          </ac:cxnSpMkLst>
        </pc:cxnChg>
        <pc:cxnChg chg="add mod">
          <ac:chgData name="nicolas breault" userId="eda6150e9079e83a" providerId="LiveId" clId="{588CA2DF-82F4-4B58-A881-8D33F2D1250D}" dt="2024-05-29T20:37:44.521" v="9435" actId="1076"/>
          <ac:cxnSpMkLst>
            <pc:docMk/>
            <pc:sldMk cId="1587452266" sldId="861"/>
            <ac:cxnSpMk id="9" creationId="{CD6EACC4-A42D-6FCD-19D3-DD3CC05A5ED3}"/>
          </ac:cxnSpMkLst>
        </pc:cxnChg>
        <pc:cxnChg chg="add mod">
          <ac:chgData name="nicolas breault" userId="eda6150e9079e83a" providerId="LiveId" clId="{588CA2DF-82F4-4B58-A881-8D33F2D1250D}" dt="2024-05-29T20:37:44.521" v="9435" actId="1076"/>
          <ac:cxnSpMkLst>
            <pc:docMk/>
            <pc:sldMk cId="1587452266" sldId="861"/>
            <ac:cxnSpMk id="10" creationId="{D108BF69-922B-AE27-81A9-677D63EB6BF3}"/>
          </ac:cxnSpMkLst>
        </pc:cxnChg>
        <pc:cxnChg chg="add mod">
          <ac:chgData name="nicolas breault" userId="eda6150e9079e83a" providerId="LiveId" clId="{588CA2DF-82F4-4B58-A881-8D33F2D1250D}" dt="2024-05-29T20:37:44.521" v="9435" actId="1076"/>
          <ac:cxnSpMkLst>
            <pc:docMk/>
            <pc:sldMk cId="1587452266" sldId="861"/>
            <ac:cxnSpMk id="11" creationId="{9FA85898-CD03-4CE6-3BF0-0B072D4D3726}"/>
          </ac:cxnSpMkLst>
        </pc:cxnChg>
        <pc:cxnChg chg="add mod">
          <ac:chgData name="nicolas breault" userId="eda6150e9079e83a" providerId="LiveId" clId="{588CA2DF-82F4-4B58-A881-8D33F2D1250D}" dt="2024-05-29T20:37:44.521" v="9435" actId="1076"/>
          <ac:cxnSpMkLst>
            <pc:docMk/>
            <pc:sldMk cId="1587452266" sldId="861"/>
            <ac:cxnSpMk id="12" creationId="{988B17FB-35EA-5B20-A443-5D25E4074C0F}"/>
          </ac:cxnSpMkLst>
        </pc:cxnChg>
        <pc:cxnChg chg="add mod">
          <ac:chgData name="nicolas breault" userId="eda6150e9079e83a" providerId="LiveId" clId="{588CA2DF-82F4-4B58-A881-8D33F2D1250D}" dt="2024-05-29T20:37:44.521" v="9435" actId="1076"/>
          <ac:cxnSpMkLst>
            <pc:docMk/>
            <pc:sldMk cId="1587452266" sldId="861"/>
            <ac:cxnSpMk id="15" creationId="{3F3CC700-E205-B33A-2419-1234E7727AAC}"/>
          </ac:cxnSpMkLst>
        </pc:cxnChg>
        <pc:cxnChg chg="add mod">
          <ac:chgData name="nicolas breault" userId="eda6150e9079e83a" providerId="LiveId" clId="{588CA2DF-82F4-4B58-A881-8D33F2D1250D}" dt="2024-05-29T20:37:44.521" v="9435" actId="1076"/>
          <ac:cxnSpMkLst>
            <pc:docMk/>
            <pc:sldMk cId="1587452266" sldId="861"/>
            <ac:cxnSpMk id="17" creationId="{407B581B-8FAC-AFC7-DAE0-A94A2D836CFC}"/>
          </ac:cxnSpMkLst>
        </pc:cxnChg>
        <pc:cxnChg chg="del">
          <ac:chgData name="nicolas breault" userId="eda6150e9079e83a" providerId="LiveId" clId="{588CA2DF-82F4-4B58-A881-8D33F2D1250D}" dt="2024-05-29T19:05:07.143" v="8935" actId="478"/>
          <ac:cxnSpMkLst>
            <pc:docMk/>
            <pc:sldMk cId="1587452266" sldId="861"/>
            <ac:cxnSpMk id="18" creationId="{1DC52439-39E9-FA9E-5626-9AAD1FEC5F66}"/>
          </ac:cxnSpMkLst>
        </pc:cxnChg>
        <pc:cxnChg chg="add mod">
          <ac:chgData name="nicolas breault" userId="eda6150e9079e83a" providerId="LiveId" clId="{588CA2DF-82F4-4B58-A881-8D33F2D1250D}" dt="2024-05-29T20:40:18.184" v="9463" actId="208"/>
          <ac:cxnSpMkLst>
            <pc:docMk/>
            <pc:sldMk cId="1587452266" sldId="861"/>
            <ac:cxnSpMk id="26" creationId="{866D555B-57B7-1DCB-BE59-AB595B3964E0}"/>
          </ac:cxnSpMkLst>
        </pc:cxnChg>
        <pc:cxnChg chg="add mod">
          <ac:chgData name="nicolas breault" userId="eda6150e9079e83a" providerId="LiveId" clId="{588CA2DF-82F4-4B58-A881-8D33F2D1250D}" dt="2024-05-29T20:40:37.359" v="9464" actId="208"/>
          <ac:cxnSpMkLst>
            <pc:docMk/>
            <pc:sldMk cId="1587452266" sldId="861"/>
            <ac:cxnSpMk id="32" creationId="{4A64209C-662C-A571-E6B1-C1DB876F7B87}"/>
          </ac:cxnSpMkLst>
        </pc:cxnChg>
        <pc:cxnChg chg="add mod">
          <ac:chgData name="nicolas breault" userId="eda6150e9079e83a" providerId="LiveId" clId="{588CA2DF-82F4-4B58-A881-8D33F2D1250D}" dt="2024-05-29T20:40:41.700" v="9465" actId="208"/>
          <ac:cxnSpMkLst>
            <pc:docMk/>
            <pc:sldMk cId="1587452266" sldId="861"/>
            <ac:cxnSpMk id="34" creationId="{02D5A7FC-9C62-9994-8D2D-1FEE6C39A860}"/>
          </ac:cxnSpMkLst>
        </pc:cxnChg>
        <pc:cxnChg chg="add mod">
          <ac:chgData name="nicolas breault" userId="eda6150e9079e83a" providerId="LiveId" clId="{588CA2DF-82F4-4B58-A881-8D33F2D1250D}" dt="2024-05-29T20:41:51.637" v="9482" actId="14100"/>
          <ac:cxnSpMkLst>
            <pc:docMk/>
            <pc:sldMk cId="1587452266" sldId="861"/>
            <ac:cxnSpMk id="36" creationId="{5F664770-345B-0722-27B7-C16A218CFBC4}"/>
          </ac:cxnSpMkLst>
        </pc:cxnChg>
        <pc:cxnChg chg="add mod">
          <ac:chgData name="nicolas breault" userId="eda6150e9079e83a" providerId="LiveId" clId="{588CA2DF-82F4-4B58-A881-8D33F2D1250D}" dt="2024-05-29T20:40:51.590" v="9468" actId="208"/>
          <ac:cxnSpMkLst>
            <pc:docMk/>
            <pc:sldMk cId="1587452266" sldId="861"/>
            <ac:cxnSpMk id="39" creationId="{F4E1615E-CCAA-DD68-7D3E-E5B6E3DB4097}"/>
          </ac:cxnSpMkLst>
        </pc:cxnChg>
        <pc:cxnChg chg="add mod">
          <ac:chgData name="nicolas breault" userId="eda6150e9079e83a" providerId="LiveId" clId="{588CA2DF-82F4-4B58-A881-8D33F2D1250D}" dt="2024-05-29T20:40:48.295" v="9467" actId="208"/>
          <ac:cxnSpMkLst>
            <pc:docMk/>
            <pc:sldMk cId="1587452266" sldId="861"/>
            <ac:cxnSpMk id="40" creationId="{7456FD01-A94A-3F0E-9088-4ACEEA6CF004}"/>
          </ac:cxnSpMkLst>
        </pc:cxnChg>
        <pc:cxnChg chg="add del mod">
          <ac:chgData name="nicolas breault" userId="eda6150e9079e83a" providerId="LiveId" clId="{588CA2DF-82F4-4B58-A881-8D33F2D1250D}" dt="2024-05-29T20:35:16.550" v="9347" actId="478"/>
          <ac:cxnSpMkLst>
            <pc:docMk/>
            <pc:sldMk cId="1587452266" sldId="861"/>
            <ac:cxnSpMk id="42" creationId="{59660702-11A6-85B5-D9C8-96F08C2C82B9}"/>
          </ac:cxnSpMkLst>
        </pc:cxnChg>
        <pc:cxnChg chg="add mod">
          <ac:chgData name="nicolas breault" userId="eda6150e9079e83a" providerId="LiveId" clId="{588CA2DF-82F4-4B58-A881-8D33F2D1250D}" dt="2024-05-29T20:39:57.035" v="9459" actId="14100"/>
          <ac:cxnSpMkLst>
            <pc:docMk/>
            <pc:sldMk cId="1587452266" sldId="861"/>
            <ac:cxnSpMk id="59" creationId="{1A5853AD-AE58-4F57-4FC7-8041046BE768}"/>
          </ac:cxnSpMkLst>
        </pc:cxnChg>
        <pc:cxnChg chg="add mod">
          <ac:chgData name="nicolas breault" userId="eda6150e9079e83a" providerId="LiveId" clId="{588CA2DF-82F4-4B58-A881-8D33F2D1250D}" dt="2024-05-29T20:39:39.644" v="9457" actId="14100"/>
          <ac:cxnSpMkLst>
            <pc:docMk/>
            <pc:sldMk cId="1587452266" sldId="861"/>
            <ac:cxnSpMk id="61" creationId="{47501EF6-0F32-05A3-00C3-7323C022CF91}"/>
          </ac:cxnSpMkLst>
        </pc:cxnChg>
        <pc:cxnChg chg="add mod">
          <ac:chgData name="nicolas breault" userId="eda6150e9079e83a" providerId="LiveId" clId="{588CA2DF-82F4-4B58-A881-8D33F2D1250D}" dt="2024-05-29T20:41:25.841" v="9479" actId="1582"/>
          <ac:cxnSpMkLst>
            <pc:docMk/>
            <pc:sldMk cId="1587452266" sldId="861"/>
            <ac:cxnSpMk id="68" creationId="{D182B8FF-2033-4BBB-E026-93F157C29AC7}"/>
          </ac:cxnSpMkLst>
        </pc:cxnChg>
        <pc:cxnChg chg="add mod">
          <ac:chgData name="nicolas breault" userId="eda6150e9079e83a" providerId="LiveId" clId="{588CA2DF-82F4-4B58-A881-8D33F2D1250D}" dt="2024-05-29T21:01:37.757" v="9643" actId="1076"/>
          <ac:cxnSpMkLst>
            <pc:docMk/>
            <pc:sldMk cId="1587452266" sldId="861"/>
            <ac:cxnSpMk id="73" creationId="{4CCAAF11-10C1-3B30-D4D3-84BFF561B59C}"/>
          </ac:cxnSpMkLst>
        </pc:cxnChg>
        <pc:cxnChg chg="add del mod">
          <ac:chgData name="nicolas breault" userId="eda6150e9079e83a" providerId="LiveId" clId="{588CA2DF-82F4-4B58-A881-8D33F2D1250D}" dt="2024-05-29T21:01:39.841" v="9644" actId="478"/>
          <ac:cxnSpMkLst>
            <pc:docMk/>
            <pc:sldMk cId="1587452266" sldId="861"/>
            <ac:cxnSpMk id="75" creationId="{FFA67469-C37A-6524-68F5-37630A2DFD54}"/>
          </ac:cxnSpMkLst>
        </pc:cxnChg>
        <pc:cxnChg chg="add del mod">
          <ac:chgData name="nicolas breault" userId="eda6150e9079e83a" providerId="LiveId" clId="{588CA2DF-82F4-4B58-A881-8D33F2D1250D}" dt="2024-05-29T21:01:43.318" v="9647" actId="478"/>
          <ac:cxnSpMkLst>
            <pc:docMk/>
            <pc:sldMk cId="1587452266" sldId="861"/>
            <ac:cxnSpMk id="77" creationId="{D18712F0-2023-18E4-A7CB-85850E83E85F}"/>
          </ac:cxnSpMkLst>
        </pc:cxnChg>
        <pc:cxnChg chg="add del mod">
          <ac:chgData name="nicolas breault" userId="eda6150e9079e83a" providerId="LiveId" clId="{588CA2DF-82F4-4B58-A881-8D33F2D1250D}" dt="2024-05-29T21:01:45.441" v="9649" actId="478"/>
          <ac:cxnSpMkLst>
            <pc:docMk/>
            <pc:sldMk cId="1587452266" sldId="861"/>
            <ac:cxnSpMk id="79" creationId="{2E733192-A420-9177-EB04-C5E2638D1984}"/>
          </ac:cxnSpMkLst>
        </pc:cxnChg>
        <pc:cxnChg chg="add mod">
          <ac:chgData name="nicolas breault" userId="eda6150e9079e83a" providerId="LiveId" clId="{588CA2DF-82F4-4B58-A881-8D33F2D1250D}" dt="2024-05-29T21:01:37.757" v="9643" actId="1076"/>
          <ac:cxnSpMkLst>
            <pc:docMk/>
            <pc:sldMk cId="1587452266" sldId="861"/>
            <ac:cxnSpMk id="82" creationId="{4352AB26-110A-2226-04D0-2F011DC46DE7}"/>
          </ac:cxnSpMkLst>
        </pc:cxnChg>
        <pc:cxnChg chg="add del mod">
          <ac:chgData name="nicolas breault" userId="eda6150e9079e83a" providerId="LiveId" clId="{588CA2DF-82F4-4B58-A881-8D33F2D1250D}" dt="2024-05-29T21:01:46.221" v="9650" actId="478"/>
          <ac:cxnSpMkLst>
            <pc:docMk/>
            <pc:sldMk cId="1587452266" sldId="861"/>
            <ac:cxnSpMk id="83" creationId="{AFA8922C-E09D-A126-EB08-F2A945C89A4B}"/>
          </ac:cxnSpMkLst>
        </pc:cxnChg>
        <pc:cxnChg chg="add mod">
          <ac:chgData name="nicolas breault" userId="eda6150e9079e83a" providerId="LiveId" clId="{588CA2DF-82F4-4B58-A881-8D33F2D1250D}" dt="2024-05-29T21:01:37.757" v="9643" actId="1076"/>
          <ac:cxnSpMkLst>
            <pc:docMk/>
            <pc:sldMk cId="1587452266" sldId="861"/>
            <ac:cxnSpMk id="88" creationId="{DDFE8BEE-912C-BFFB-1D38-F6776B4E0176}"/>
          </ac:cxnSpMkLst>
        </pc:cxnChg>
        <pc:cxnChg chg="add mod">
          <ac:chgData name="nicolas breault" userId="eda6150e9079e83a" providerId="LiveId" clId="{588CA2DF-82F4-4B58-A881-8D33F2D1250D}" dt="2024-05-29T21:01:37.757" v="9643" actId="1076"/>
          <ac:cxnSpMkLst>
            <pc:docMk/>
            <pc:sldMk cId="1587452266" sldId="861"/>
            <ac:cxnSpMk id="89" creationId="{80D52607-DD31-E53E-F61D-C547C63A2E99}"/>
          </ac:cxnSpMkLst>
        </pc:cxnChg>
        <pc:cxnChg chg="add mod">
          <ac:chgData name="nicolas breault" userId="eda6150e9079e83a" providerId="LiveId" clId="{588CA2DF-82F4-4B58-A881-8D33F2D1250D}" dt="2024-05-29T21:01:37.757" v="9643" actId="1076"/>
          <ac:cxnSpMkLst>
            <pc:docMk/>
            <pc:sldMk cId="1587452266" sldId="861"/>
            <ac:cxnSpMk id="90" creationId="{33301D9C-AB5F-2F09-CD37-445C60061D01}"/>
          </ac:cxnSpMkLst>
        </pc:cxnChg>
      </pc:sldChg>
      <pc:sldChg chg="addSp delSp modSp add mod delAnim modAnim">
        <pc:chgData name="nicolas breault" userId="eda6150e9079e83a" providerId="LiveId" clId="{588CA2DF-82F4-4B58-A881-8D33F2D1250D}" dt="2024-06-04T19:30:22.256" v="14077"/>
        <pc:sldMkLst>
          <pc:docMk/>
          <pc:sldMk cId="3398944515" sldId="862"/>
        </pc:sldMkLst>
        <pc:spChg chg="del">
          <ac:chgData name="nicolas breault" userId="eda6150e9079e83a" providerId="LiveId" clId="{588CA2DF-82F4-4B58-A881-8D33F2D1250D}" dt="2024-05-29T21:05:09.647" v="9729" actId="478"/>
          <ac:spMkLst>
            <pc:docMk/>
            <pc:sldMk cId="3398944515" sldId="862"/>
            <ac:spMk id="2" creationId="{2CDF8483-9AC8-4E4E-371A-603343886566}"/>
          </ac:spMkLst>
        </pc:spChg>
        <pc:spChg chg="add del mod">
          <ac:chgData name="nicolas breault" userId="eda6150e9079e83a" providerId="LiveId" clId="{588CA2DF-82F4-4B58-A881-8D33F2D1250D}" dt="2024-06-04T19:29:38.944" v="14055" actId="478"/>
          <ac:spMkLst>
            <pc:docMk/>
            <pc:sldMk cId="3398944515" sldId="862"/>
            <ac:spMk id="2" creationId="{7B843671-CFA2-0757-A6D4-46751B019932}"/>
          </ac:spMkLst>
        </pc:spChg>
        <pc:spChg chg="del">
          <ac:chgData name="nicolas breault" userId="eda6150e9079e83a" providerId="LiveId" clId="{588CA2DF-82F4-4B58-A881-8D33F2D1250D}" dt="2024-05-29T21:05:09.647" v="9729" actId="478"/>
          <ac:spMkLst>
            <pc:docMk/>
            <pc:sldMk cId="3398944515" sldId="862"/>
            <ac:spMk id="3" creationId="{6D2BF3D7-D657-728E-3DFC-16572C57E252}"/>
          </ac:spMkLst>
        </pc:spChg>
        <pc:spChg chg="del">
          <ac:chgData name="nicolas breault" userId="eda6150e9079e83a" providerId="LiveId" clId="{588CA2DF-82F4-4B58-A881-8D33F2D1250D}" dt="2024-05-29T21:05:09.647" v="9729" actId="478"/>
          <ac:spMkLst>
            <pc:docMk/>
            <pc:sldMk cId="3398944515" sldId="862"/>
            <ac:spMk id="19" creationId="{BE4EC819-DCAB-4525-A5E4-8E4206F85D16}"/>
          </ac:spMkLst>
        </pc:spChg>
        <pc:spChg chg="add mod">
          <ac:chgData name="nicolas breault" userId="eda6150e9079e83a" providerId="LiveId" clId="{588CA2DF-82F4-4B58-A881-8D33F2D1250D}" dt="2024-05-30T01:19:57.213" v="10028" actId="1036"/>
          <ac:spMkLst>
            <pc:docMk/>
            <pc:sldMk cId="3398944515" sldId="862"/>
            <ac:spMk id="22" creationId="{7E958B26-611B-740B-4753-7D4E7093CA50}"/>
          </ac:spMkLst>
        </pc:spChg>
        <pc:spChg chg="del">
          <ac:chgData name="nicolas breault" userId="eda6150e9079e83a" providerId="LiveId" clId="{588CA2DF-82F4-4B58-A881-8D33F2D1250D}" dt="2024-05-29T21:05:09.647" v="9729" actId="478"/>
          <ac:spMkLst>
            <pc:docMk/>
            <pc:sldMk cId="3398944515" sldId="862"/>
            <ac:spMk id="23" creationId="{73833E8F-101D-D7D3-0F4B-89C37E96401D}"/>
          </ac:spMkLst>
        </pc:spChg>
        <pc:spChg chg="del">
          <ac:chgData name="nicolas breault" userId="eda6150e9079e83a" providerId="LiveId" clId="{588CA2DF-82F4-4B58-A881-8D33F2D1250D}" dt="2024-05-29T21:05:09.647" v="9729" actId="478"/>
          <ac:spMkLst>
            <pc:docMk/>
            <pc:sldMk cId="3398944515" sldId="862"/>
            <ac:spMk id="28" creationId="{12B22DED-E19F-B97E-0081-04A6CB0249DF}"/>
          </ac:spMkLst>
        </pc:spChg>
        <pc:spChg chg="mod">
          <ac:chgData name="nicolas breault" userId="eda6150e9079e83a" providerId="LiveId" clId="{588CA2DF-82F4-4B58-A881-8D33F2D1250D}" dt="2024-06-04T19:14:29.307" v="13754" actId="20577"/>
          <ac:spMkLst>
            <pc:docMk/>
            <pc:sldMk cId="3398944515" sldId="862"/>
            <ac:spMk id="29" creationId="{00000000-0000-0000-0000-000000000000}"/>
          </ac:spMkLst>
        </pc:spChg>
        <pc:spChg chg="add del mod">
          <ac:chgData name="nicolas breault" userId="eda6150e9079e83a" providerId="LiveId" clId="{588CA2DF-82F4-4B58-A881-8D33F2D1250D}" dt="2024-05-29T21:43:59.677" v="9830" actId="478"/>
          <ac:spMkLst>
            <pc:docMk/>
            <pc:sldMk cId="3398944515" sldId="862"/>
            <ac:spMk id="31" creationId="{1EE6F4AE-3CAE-A7F1-857C-823299BD2BCD}"/>
          </ac:spMkLst>
        </pc:spChg>
        <pc:spChg chg="del">
          <ac:chgData name="nicolas breault" userId="eda6150e9079e83a" providerId="LiveId" clId="{588CA2DF-82F4-4B58-A881-8D33F2D1250D}" dt="2024-05-29T21:05:09.647" v="9729" actId="478"/>
          <ac:spMkLst>
            <pc:docMk/>
            <pc:sldMk cId="3398944515" sldId="862"/>
            <ac:spMk id="33" creationId="{40A04A39-0CD0-3C80-BD16-83E8719A4CE2}"/>
          </ac:spMkLst>
        </pc:spChg>
        <pc:spChg chg="del">
          <ac:chgData name="nicolas breault" userId="eda6150e9079e83a" providerId="LiveId" clId="{588CA2DF-82F4-4B58-A881-8D33F2D1250D}" dt="2024-05-29T21:05:09.647" v="9729" actId="478"/>
          <ac:spMkLst>
            <pc:docMk/>
            <pc:sldMk cId="3398944515" sldId="862"/>
            <ac:spMk id="35" creationId="{ACFF925D-1103-23E9-F936-140D9406B56D}"/>
          </ac:spMkLst>
        </pc:spChg>
        <pc:spChg chg="del">
          <ac:chgData name="nicolas breault" userId="eda6150e9079e83a" providerId="LiveId" clId="{588CA2DF-82F4-4B58-A881-8D33F2D1250D}" dt="2024-05-29T21:05:09.647" v="9729" actId="478"/>
          <ac:spMkLst>
            <pc:docMk/>
            <pc:sldMk cId="3398944515" sldId="862"/>
            <ac:spMk id="37" creationId="{E89671C1-0F72-C7A6-405A-C5906D1CC36D}"/>
          </ac:spMkLst>
        </pc:spChg>
        <pc:spChg chg="del">
          <ac:chgData name="nicolas breault" userId="eda6150e9079e83a" providerId="LiveId" clId="{588CA2DF-82F4-4B58-A881-8D33F2D1250D}" dt="2024-05-29T21:05:09.647" v="9729" actId="478"/>
          <ac:spMkLst>
            <pc:docMk/>
            <pc:sldMk cId="3398944515" sldId="862"/>
            <ac:spMk id="38" creationId="{629033FA-4ACF-6BE2-1F53-86F4A421CB6F}"/>
          </ac:spMkLst>
        </pc:spChg>
        <pc:spChg chg="del">
          <ac:chgData name="nicolas breault" userId="eda6150e9079e83a" providerId="LiveId" clId="{588CA2DF-82F4-4B58-A881-8D33F2D1250D}" dt="2024-05-29T21:05:09.647" v="9729" actId="478"/>
          <ac:spMkLst>
            <pc:docMk/>
            <pc:sldMk cId="3398944515" sldId="862"/>
            <ac:spMk id="41" creationId="{762B48C5-4B7B-7434-D9C6-F26DCE8B8E4B}"/>
          </ac:spMkLst>
        </pc:spChg>
        <pc:spChg chg="add del mod">
          <ac:chgData name="nicolas breault" userId="eda6150e9079e83a" providerId="LiveId" clId="{588CA2DF-82F4-4B58-A881-8D33F2D1250D}" dt="2024-05-29T21:39:22.005" v="9792" actId="478"/>
          <ac:spMkLst>
            <pc:docMk/>
            <pc:sldMk cId="3398944515" sldId="862"/>
            <ac:spMk id="42" creationId="{6070D494-5006-D7D0-50A1-A75456E56DBA}"/>
          </ac:spMkLst>
        </pc:spChg>
        <pc:spChg chg="del">
          <ac:chgData name="nicolas breault" userId="eda6150e9079e83a" providerId="LiveId" clId="{588CA2DF-82F4-4B58-A881-8D33F2D1250D}" dt="2024-05-29T21:05:09.647" v="9729" actId="478"/>
          <ac:spMkLst>
            <pc:docMk/>
            <pc:sldMk cId="3398944515" sldId="862"/>
            <ac:spMk id="43" creationId="{6F7E76CE-4B16-FCEC-7D0F-6A9E649599BE}"/>
          </ac:spMkLst>
        </pc:spChg>
        <pc:spChg chg="del">
          <ac:chgData name="nicolas breault" userId="eda6150e9079e83a" providerId="LiveId" clId="{588CA2DF-82F4-4B58-A881-8D33F2D1250D}" dt="2024-05-29T21:05:09.647" v="9729" actId="478"/>
          <ac:spMkLst>
            <pc:docMk/>
            <pc:sldMk cId="3398944515" sldId="862"/>
            <ac:spMk id="44" creationId="{CF23A421-00C8-F41E-79C4-07BB23A2DD1C}"/>
          </ac:spMkLst>
        </pc:spChg>
        <pc:spChg chg="add del">
          <ac:chgData name="nicolas breault" userId="eda6150e9079e83a" providerId="LiveId" clId="{588CA2DF-82F4-4B58-A881-8D33F2D1250D}" dt="2024-05-29T21:39:26.233" v="9795" actId="478"/>
          <ac:spMkLst>
            <pc:docMk/>
            <pc:sldMk cId="3398944515" sldId="862"/>
            <ac:spMk id="45" creationId="{92FA6785-4453-6F5C-EB6A-2112BCE32970}"/>
          </ac:spMkLst>
        </pc:spChg>
        <pc:spChg chg="del">
          <ac:chgData name="nicolas breault" userId="eda6150e9079e83a" providerId="LiveId" clId="{588CA2DF-82F4-4B58-A881-8D33F2D1250D}" dt="2024-05-29T21:05:09.647" v="9729" actId="478"/>
          <ac:spMkLst>
            <pc:docMk/>
            <pc:sldMk cId="3398944515" sldId="862"/>
            <ac:spMk id="46" creationId="{DBBB9771-8DF3-F779-D3A2-E7301CF092C6}"/>
          </ac:spMkLst>
        </pc:spChg>
        <pc:spChg chg="add del mod">
          <ac:chgData name="nicolas breault" userId="eda6150e9079e83a" providerId="LiveId" clId="{588CA2DF-82F4-4B58-A881-8D33F2D1250D}" dt="2024-05-29T21:43:54.148" v="9826" actId="11529"/>
          <ac:spMkLst>
            <pc:docMk/>
            <pc:sldMk cId="3398944515" sldId="862"/>
            <ac:spMk id="47" creationId="{225D2D43-1D3D-FD8A-5E8D-3E2AB50DFADF}"/>
          </ac:spMkLst>
        </pc:spChg>
        <pc:spChg chg="add mod">
          <ac:chgData name="nicolas breault" userId="eda6150e9079e83a" providerId="LiveId" clId="{588CA2DF-82F4-4B58-A881-8D33F2D1250D}" dt="2024-05-29T21:43:52.810" v="9823" actId="1076"/>
          <ac:spMkLst>
            <pc:docMk/>
            <pc:sldMk cId="3398944515" sldId="862"/>
            <ac:spMk id="48" creationId="{8A3C9720-3047-9ADB-1F25-D9DC89D49836}"/>
          </ac:spMkLst>
        </pc:spChg>
        <pc:spChg chg="add mod">
          <ac:chgData name="nicolas breault" userId="eda6150e9079e83a" providerId="LiveId" clId="{588CA2DF-82F4-4B58-A881-8D33F2D1250D}" dt="2024-05-29T21:43:50.130" v="9816" actId="1076"/>
          <ac:spMkLst>
            <pc:docMk/>
            <pc:sldMk cId="3398944515" sldId="862"/>
            <ac:spMk id="49" creationId="{A1186539-D994-7E17-2722-72B2E34E983F}"/>
          </ac:spMkLst>
        </pc:spChg>
        <pc:spChg chg="add mod">
          <ac:chgData name="nicolas breault" userId="eda6150e9079e83a" providerId="LiveId" clId="{588CA2DF-82F4-4B58-A881-8D33F2D1250D}" dt="2024-06-04T19:30:11.136" v="14076" actId="1076"/>
          <ac:spMkLst>
            <pc:docMk/>
            <pc:sldMk cId="3398944515" sldId="862"/>
            <ac:spMk id="52" creationId="{EA564581-D3A9-48A2-9084-483A4EA87584}"/>
          </ac:spMkLst>
        </pc:spChg>
        <pc:spChg chg="del">
          <ac:chgData name="nicolas breault" userId="eda6150e9079e83a" providerId="LiveId" clId="{588CA2DF-82F4-4B58-A881-8D33F2D1250D}" dt="2024-05-29T21:05:09.647" v="9729" actId="478"/>
          <ac:spMkLst>
            <pc:docMk/>
            <pc:sldMk cId="3398944515" sldId="862"/>
            <ac:spMk id="69" creationId="{EC3510BD-86B7-E5AD-40A3-4682FBEF4E10}"/>
          </ac:spMkLst>
        </pc:spChg>
        <pc:spChg chg="del">
          <ac:chgData name="nicolas breault" userId="eda6150e9079e83a" providerId="LiveId" clId="{588CA2DF-82F4-4B58-A881-8D33F2D1250D}" dt="2024-05-29T21:05:09.647" v="9729" actId="478"/>
          <ac:spMkLst>
            <pc:docMk/>
            <pc:sldMk cId="3398944515" sldId="862"/>
            <ac:spMk id="71" creationId="{863B1052-6107-1546-77A9-50FAB9144CE4}"/>
          </ac:spMkLst>
        </pc:spChg>
        <pc:spChg chg="del">
          <ac:chgData name="nicolas breault" userId="eda6150e9079e83a" providerId="LiveId" clId="{588CA2DF-82F4-4B58-A881-8D33F2D1250D}" dt="2024-05-29T21:05:06.440" v="9728" actId="478"/>
          <ac:spMkLst>
            <pc:docMk/>
            <pc:sldMk cId="3398944515" sldId="862"/>
            <ac:spMk id="72" creationId="{4E4D5704-5AE3-CFDE-6CD0-B065FAB23895}"/>
          </ac:spMkLst>
        </pc:spChg>
        <pc:spChg chg="del">
          <ac:chgData name="nicolas breault" userId="eda6150e9079e83a" providerId="LiveId" clId="{588CA2DF-82F4-4B58-A881-8D33F2D1250D}" dt="2024-05-29T21:05:05.519" v="9727" actId="478"/>
          <ac:spMkLst>
            <pc:docMk/>
            <pc:sldMk cId="3398944515" sldId="862"/>
            <ac:spMk id="74" creationId="{C9320597-436F-5B09-23C3-B5667B6C09DB}"/>
          </ac:spMkLst>
        </pc:spChg>
        <pc:spChg chg="del">
          <ac:chgData name="nicolas breault" userId="eda6150e9079e83a" providerId="LiveId" clId="{588CA2DF-82F4-4B58-A881-8D33F2D1250D}" dt="2024-05-29T21:05:05.519" v="9727" actId="478"/>
          <ac:spMkLst>
            <pc:docMk/>
            <pc:sldMk cId="3398944515" sldId="862"/>
            <ac:spMk id="84" creationId="{F44E7A6D-B340-2D9E-9B76-5E6EEA194A1C}"/>
          </ac:spMkLst>
        </pc:spChg>
        <pc:spChg chg="del">
          <ac:chgData name="nicolas breault" userId="eda6150e9079e83a" providerId="LiveId" clId="{588CA2DF-82F4-4B58-A881-8D33F2D1250D}" dt="2024-05-29T21:05:05.519" v="9727" actId="478"/>
          <ac:spMkLst>
            <pc:docMk/>
            <pc:sldMk cId="3398944515" sldId="862"/>
            <ac:spMk id="87" creationId="{5F4C4D50-478F-3333-39E2-9C830A14D0CF}"/>
          </ac:spMkLst>
        </pc:spChg>
        <pc:spChg chg="del">
          <ac:chgData name="nicolas breault" userId="eda6150e9079e83a" providerId="LiveId" clId="{588CA2DF-82F4-4B58-A881-8D33F2D1250D}" dt="2024-05-29T21:05:05.519" v="9727" actId="478"/>
          <ac:spMkLst>
            <pc:docMk/>
            <pc:sldMk cId="3398944515" sldId="862"/>
            <ac:spMk id="91" creationId="{D5B371A5-70E5-26ED-135E-5FB8ECF9A843}"/>
          </ac:spMkLst>
        </pc:spChg>
        <pc:spChg chg="del mod">
          <ac:chgData name="nicolas breault" userId="eda6150e9079e83a" providerId="LiveId" clId="{588CA2DF-82F4-4B58-A881-8D33F2D1250D}" dt="2024-05-29T21:05:11.121" v="9731" actId="478"/>
          <ac:spMkLst>
            <pc:docMk/>
            <pc:sldMk cId="3398944515" sldId="862"/>
            <ac:spMk id="92" creationId="{DD2760C2-9D15-60B0-AC98-77BBF5F1254B}"/>
          </ac:spMkLst>
        </pc:spChg>
        <pc:picChg chg="add del mod">
          <ac:chgData name="nicolas breault" userId="eda6150e9079e83a" providerId="LiveId" clId="{588CA2DF-82F4-4B58-A881-8D33F2D1250D}" dt="2024-05-29T21:36:02.794" v="9749" actId="478"/>
          <ac:picMkLst>
            <pc:docMk/>
            <pc:sldMk cId="3398944515" sldId="862"/>
            <ac:picMk id="14" creationId="{0989BDEB-9186-EC1E-ABF6-5F8B7F976960}"/>
          </ac:picMkLst>
        </pc:picChg>
        <pc:picChg chg="add mod">
          <ac:chgData name="nicolas breault" userId="eda6150e9079e83a" providerId="LiveId" clId="{588CA2DF-82F4-4B58-A881-8D33F2D1250D}" dt="2024-05-29T21:38:26.841" v="9783" actId="1076"/>
          <ac:picMkLst>
            <pc:docMk/>
            <pc:sldMk cId="3398944515" sldId="862"/>
            <ac:picMk id="18" creationId="{49BC208E-C45C-2488-3646-F4A82C13AEDF}"/>
          </ac:picMkLst>
        </pc:picChg>
        <pc:picChg chg="add mod">
          <ac:chgData name="nicolas breault" userId="eda6150e9079e83a" providerId="LiveId" clId="{588CA2DF-82F4-4B58-A881-8D33F2D1250D}" dt="2024-06-04T19:30:06.814" v="14075" actId="1035"/>
          <ac:picMkLst>
            <pc:docMk/>
            <pc:sldMk cId="3398944515" sldId="862"/>
            <ac:picMk id="21" creationId="{3EF02C3C-C070-1C4A-9209-8FAD699BFB17}"/>
          </ac:picMkLst>
        </pc:picChg>
        <pc:picChg chg="add del mod">
          <ac:chgData name="nicolas breault" userId="eda6150e9079e83a" providerId="LiveId" clId="{588CA2DF-82F4-4B58-A881-8D33F2D1250D}" dt="2024-05-29T21:37:46.324" v="9772" actId="22"/>
          <ac:picMkLst>
            <pc:docMk/>
            <pc:sldMk cId="3398944515" sldId="862"/>
            <ac:picMk id="25" creationId="{CCD9573D-406D-3E5B-15A4-B4E5C38A7A3A}"/>
          </ac:picMkLst>
        </pc:picChg>
        <pc:picChg chg="add mod">
          <ac:chgData name="nicolas breault" userId="eda6150e9079e83a" providerId="LiveId" clId="{588CA2DF-82F4-4B58-A881-8D33F2D1250D}" dt="2024-05-29T21:44:06.699" v="9832" actId="1076"/>
          <ac:picMkLst>
            <pc:docMk/>
            <pc:sldMk cId="3398944515" sldId="862"/>
            <ac:picMk id="30" creationId="{CEAF292B-0A71-4520-7B84-D98917BDF04E}"/>
          </ac:picMkLst>
        </pc:pic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6" creationId="{BCE02471-FB43-B3CA-26D3-81690D96D4F0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7" creationId="{1E98D9F8-4DD0-7B35-327A-D66D5AB5A4A9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8" creationId="{7F0A555C-A87C-B8A0-1A9C-2598404F5A04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9" creationId="{CD6EACC4-A42D-6FCD-19D3-DD3CC05A5ED3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10" creationId="{D108BF69-922B-AE27-81A9-677D63EB6BF3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11" creationId="{9FA85898-CD03-4CE6-3BF0-0B072D4D3726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12" creationId="{988B17FB-35EA-5B20-A443-5D25E4074C0F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15" creationId="{3F3CC700-E205-B33A-2419-1234E7727AAC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17" creationId="{407B581B-8FAC-AFC7-DAE0-A94A2D836CFC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26" creationId="{866D555B-57B7-1DCB-BE59-AB595B3964E0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32" creationId="{4A64209C-662C-A571-E6B1-C1DB876F7B87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34" creationId="{02D5A7FC-9C62-9994-8D2D-1FEE6C39A860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36" creationId="{5F664770-345B-0722-27B7-C16A218CFBC4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39" creationId="{F4E1615E-CCAA-DD68-7D3E-E5B6E3DB4097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40" creationId="{7456FD01-A94A-3F0E-9088-4ACEEA6CF004}"/>
          </ac:cxnSpMkLst>
        </pc:cxnChg>
        <pc:cxnChg chg="add del">
          <ac:chgData name="nicolas breault" userId="eda6150e9079e83a" providerId="LiveId" clId="{588CA2DF-82F4-4B58-A881-8D33F2D1250D}" dt="2024-05-29T21:43:59.315" v="9829" actId="11529"/>
          <ac:cxnSpMkLst>
            <pc:docMk/>
            <pc:sldMk cId="3398944515" sldId="862"/>
            <ac:cxnSpMk id="51" creationId="{9E216BEF-E694-875A-58DC-394A647C3937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59" creationId="{1A5853AD-AE58-4F57-4FC7-8041046BE768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61" creationId="{47501EF6-0F32-05A3-00C3-7323C022CF91}"/>
          </ac:cxnSpMkLst>
        </pc:cxnChg>
        <pc:cxnChg chg="del">
          <ac:chgData name="nicolas breault" userId="eda6150e9079e83a" providerId="LiveId" clId="{588CA2DF-82F4-4B58-A881-8D33F2D1250D}" dt="2024-05-29T21:05:09.647" v="9729" actId="478"/>
          <ac:cxnSpMkLst>
            <pc:docMk/>
            <pc:sldMk cId="3398944515" sldId="862"/>
            <ac:cxnSpMk id="68" creationId="{D182B8FF-2033-4BBB-E026-93F157C29AC7}"/>
          </ac:cxnSpMkLst>
        </pc:cxnChg>
        <pc:cxnChg chg="del">
          <ac:chgData name="nicolas breault" userId="eda6150e9079e83a" providerId="LiveId" clId="{588CA2DF-82F4-4B58-A881-8D33F2D1250D}" dt="2024-05-29T21:05:05.519" v="9727" actId="478"/>
          <ac:cxnSpMkLst>
            <pc:docMk/>
            <pc:sldMk cId="3398944515" sldId="862"/>
            <ac:cxnSpMk id="73" creationId="{4CCAAF11-10C1-3B30-D4D3-84BFF561B59C}"/>
          </ac:cxnSpMkLst>
        </pc:cxnChg>
        <pc:cxnChg chg="del">
          <ac:chgData name="nicolas breault" userId="eda6150e9079e83a" providerId="LiveId" clId="{588CA2DF-82F4-4B58-A881-8D33F2D1250D}" dt="2024-05-29T21:05:05.519" v="9727" actId="478"/>
          <ac:cxnSpMkLst>
            <pc:docMk/>
            <pc:sldMk cId="3398944515" sldId="862"/>
            <ac:cxnSpMk id="82" creationId="{4352AB26-110A-2226-04D0-2F011DC46DE7}"/>
          </ac:cxnSpMkLst>
        </pc:cxnChg>
        <pc:cxnChg chg="del">
          <ac:chgData name="nicolas breault" userId="eda6150e9079e83a" providerId="LiveId" clId="{588CA2DF-82F4-4B58-A881-8D33F2D1250D}" dt="2024-05-29T21:05:05.519" v="9727" actId="478"/>
          <ac:cxnSpMkLst>
            <pc:docMk/>
            <pc:sldMk cId="3398944515" sldId="862"/>
            <ac:cxnSpMk id="88" creationId="{DDFE8BEE-912C-BFFB-1D38-F6776B4E0176}"/>
          </ac:cxnSpMkLst>
        </pc:cxnChg>
        <pc:cxnChg chg="del">
          <ac:chgData name="nicolas breault" userId="eda6150e9079e83a" providerId="LiveId" clId="{588CA2DF-82F4-4B58-A881-8D33F2D1250D}" dt="2024-05-29T21:05:05.519" v="9727" actId="478"/>
          <ac:cxnSpMkLst>
            <pc:docMk/>
            <pc:sldMk cId="3398944515" sldId="862"/>
            <ac:cxnSpMk id="89" creationId="{80D52607-DD31-E53E-F61D-C547C63A2E99}"/>
          </ac:cxnSpMkLst>
        </pc:cxnChg>
        <pc:cxnChg chg="del">
          <ac:chgData name="nicolas breault" userId="eda6150e9079e83a" providerId="LiveId" clId="{588CA2DF-82F4-4B58-A881-8D33F2D1250D}" dt="2024-05-29T21:05:05.519" v="9727" actId="478"/>
          <ac:cxnSpMkLst>
            <pc:docMk/>
            <pc:sldMk cId="3398944515" sldId="862"/>
            <ac:cxnSpMk id="90" creationId="{33301D9C-AB5F-2F09-CD37-445C60061D01}"/>
          </ac:cxnSpMkLst>
        </pc:cxnChg>
      </pc:sldChg>
      <pc:sldChg chg="addSp delSp modSp add mod delAnim">
        <pc:chgData name="nicolas breault" userId="eda6150e9079e83a" providerId="LiveId" clId="{588CA2DF-82F4-4B58-A881-8D33F2D1250D}" dt="2024-06-06T23:36:00.468" v="15908" actId="20577"/>
        <pc:sldMkLst>
          <pc:docMk/>
          <pc:sldMk cId="3663494634" sldId="863"/>
        </pc:sldMkLst>
        <pc:spChg chg="add del mod">
          <ac:chgData name="nicolas breault" userId="eda6150e9079e83a" providerId="LiveId" clId="{588CA2DF-82F4-4B58-A881-8D33F2D1250D}" dt="2024-05-30T05:43:13.271" v="11366"/>
          <ac:spMkLst>
            <pc:docMk/>
            <pc:sldMk cId="3663494634" sldId="863"/>
            <ac:spMk id="2" creationId="{E35C3A39-BBC9-6DD4-F1A8-0D61309B0FBB}"/>
          </ac:spMkLst>
        </pc:spChg>
        <pc:spChg chg="add mod">
          <ac:chgData name="nicolas breault" userId="eda6150e9079e83a" providerId="LiveId" clId="{588CA2DF-82F4-4B58-A881-8D33F2D1250D}" dt="2024-06-06T23:35:46.402" v="15885" actId="20577"/>
          <ac:spMkLst>
            <pc:docMk/>
            <pc:sldMk cId="3663494634" sldId="863"/>
            <ac:spMk id="3" creationId="{32FC73A5-3F39-ABB1-8B87-767B8FC829A5}"/>
          </ac:spMkLst>
        </pc:spChg>
        <pc:spChg chg="add del mod">
          <ac:chgData name="nicolas breault" userId="eda6150e9079e83a" providerId="LiveId" clId="{588CA2DF-82F4-4B58-A881-8D33F2D1250D}" dt="2024-05-30T05:56:05.119" v="11749"/>
          <ac:spMkLst>
            <pc:docMk/>
            <pc:sldMk cId="3663494634" sldId="863"/>
            <ac:spMk id="6" creationId="{D48F01FE-596B-5F83-8BD9-B8DC19A9BE71}"/>
          </ac:spMkLst>
        </pc:spChg>
        <pc:spChg chg="add mod">
          <ac:chgData name="nicolas breault" userId="eda6150e9079e83a" providerId="LiveId" clId="{588CA2DF-82F4-4B58-A881-8D33F2D1250D}" dt="2024-06-06T23:36:00.468" v="15908" actId="20577"/>
          <ac:spMkLst>
            <pc:docMk/>
            <pc:sldMk cId="3663494634" sldId="863"/>
            <ac:spMk id="7" creationId="{C9C7E172-6761-4A12-53C4-E7B9512FB278}"/>
          </ac:spMkLst>
        </pc:spChg>
        <pc:spChg chg="del">
          <ac:chgData name="nicolas breault" userId="eda6150e9079e83a" providerId="LiveId" clId="{588CA2DF-82F4-4B58-A881-8D33F2D1250D}" dt="2024-05-30T01:13:56.941" v="10015" actId="478"/>
          <ac:spMkLst>
            <pc:docMk/>
            <pc:sldMk cId="3663494634" sldId="863"/>
            <ac:spMk id="22" creationId="{7E958B26-611B-740B-4753-7D4E7093CA50}"/>
          </ac:spMkLst>
        </pc:spChg>
        <pc:spChg chg="mod">
          <ac:chgData name="nicolas breault" userId="eda6150e9079e83a" providerId="LiveId" clId="{588CA2DF-82F4-4B58-A881-8D33F2D1250D}" dt="2024-05-30T05:43:14.671" v="11367" actId="1076"/>
          <ac:spMkLst>
            <pc:docMk/>
            <pc:sldMk cId="3663494634" sldId="863"/>
            <ac:spMk id="29" creationId="{00000000-0000-0000-0000-000000000000}"/>
          </ac:spMkLst>
        </pc:spChg>
        <pc:spChg chg="del">
          <ac:chgData name="nicolas breault" userId="eda6150e9079e83a" providerId="LiveId" clId="{588CA2DF-82F4-4B58-A881-8D33F2D1250D}" dt="2024-05-30T01:13:56.448" v="10014" actId="478"/>
          <ac:spMkLst>
            <pc:docMk/>
            <pc:sldMk cId="3663494634" sldId="863"/>
            <ac:spMk id="31" creationId="{1EE6F4AE-3CAE-A7F1-857C-823299BD2BCD}"/>
          </ac:spMkLst>
        </pc:spChg>
        <pc:spChg chg="del mod">
          <ac:chgData name="nicolas breault" userId="eda6150e9079e83a" providerId="LiveId" clId="{588CA2DF-82F4-4B58-A881-8D33F2D1250D}" dt="2024-05-30T01:13:55.044" v="10012" actId="478"/>
          <ac:spMkLst>
            <pc:docMk/>
            <pc:sldMk cId="3663494634" sldId="863"/>
            <ac:spMk id="52" creationId="{EA564581-D3A9-48A2-9084-483A4EA87584}"/>
          </ac:spMkLst>
        </pc:spChg>
        <pc:picChg chg="add mod">
          <ac:chgData name="nicolas breault" userId="eda6150e9079e83a" providerId="LiveId" clId="{588CA2DF-82F4-4B58-A881-8D33F2D1250D}" dt="2024-06-05T22:03:23.230" v="14404" actId="1076"/>
          <ac:picMkLst>
            <pc:docMk/>
            <pc:sldMk cId="3663494634" sldId="863"/>
            <ac:picMk id="8" creationId="{778515C1-3762-41D9-83AB-F4FC81014CA3}"/>
          </ac:picMkLst>
        </pc:picChg>
        <pc:picChg chg="del">
          <ac:chgData name="nicolas breault" userId="eda6150e9079e83a" providerId="LiveId" clId="{588CA2DF-82F4-4B58-A881-8D33F2D1250D}" dt="2024-05-30T01:13:55.924" v="10013" actId="478"/>
          <ac:picMkLst>
            <pc:docMk/>
            <pc:sldMk cId="3663494634" sldId="863"/>
            <ac:picMk id="18" creationId="{49BC208E-C45C-2488-3646-F4A82C13AEDF}"/>
          </ac:picMkLst>
        </pc:picChg>
        <pc:picChg chg="del">
          <ac:chgData name="nicolas breault" userId="eda6150e9079e83a" providerId="LiveId" clId="{588CA2DF-82F4-4B58-A881-8D33F2D1250D}" dt="2024-05-30T01:13:53.589" v="10010" actId="478"/>
          <ac:picMkLst>
            <pc:docMk/>
            <pc:sldMk cId="3663494634" sldId="863"/>
            <ac:picMk id="21" creationId="{3EF02C3C-C070-1C4A-9209-8FAD699BFB17}"/>
          </ac:picMkLst>
        </pc:picChg>
        <pc:picChg chg="del">
          <ac:chgData name="nicolas breault" userId="eda6150e9079e83a" providerId="LiveId" clId="{588CA2DF-82F4-4B58-A881-8D33F2D1250D}" dt="2024-05-30T01:13:52.745" v="10009" actId="478"/>
          <ac:picMkLst>
            <pc:docMk/>
            <pc:sldMk cId="3663494634" sldId="863"/>
            <ac:picMk id="30" creationId="{CEAF292B-0A71-4520-7B84-D98917BDF04E}"/>
          </ac:picMkLst>
        </pc:picChg>
        <pc:picChg chg="add mod">
          <ac:chgData name="nicolas breault" userId="eda6150e9079e83a" providerId="LiveId" clId="{588CA2DF-82F4-4B58-A881-8D33F2D1250D}" dt="2024-06-05T22:03:51.055" v="14412" actId="1076"/>
          <ac:picMkLst>
            <pc:docMk/>
            <pc:sldMk cId="3663494634" sldId="863"/>
            <ac:picMk id="1026" creationId="{9A467E29-9383-9EDE-17D9-FC78549A1006}"/>
          </ac:picMkLst>
        </pc:picChg>
      </pc:sldChg>
      <pc:sldChg chg="addSp delSp modSp add mod ord delAnim modAnim">
        <pc:chgData name="nicolas breault" userId="eda6150e9079e83a" providerId="LiveId" clId="{588CA2DF-82F4-4B58-A881-8D33F2D1250D}" dt="2024-06-04T19:20:02.544" v="13820" actId="14100"/>
        <pc:sldMkLst>
          <pc:docMk/>
          <pc:sldMk cId="231815335" sldId="864"/>
        </pc:sldMkLst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2" creationId="{1EBBEA3F-D957-8BAD-D3FA-B5B7C39FD72F}"/>
          </ac:spMkLst>
        </pc:spChg>
        <pc:spChg chg="add mod">
          <ac:chgData name="nicolas breault" userId="eda6150e9079e83a" providerId="LiveId" clId="{588CA2DF-82F4-4B58-A881-8D33F2D1250D}" dt="2024-06-04T18:55:28.242" v="13616" actId="571"/>
          <ac:spMkLst>
            <pc:docMk/>
            <pc:sldMk cId="231815335" sldId="864"/>
            <ac:spMk id="2" creationId="{E64CC060-BE18-DA1F-9E5B-547B97702BDC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3" creationId="{82279FE1-BD59-CD1B-4D2B-8F0EDF341945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6" creationId="{36E4F278-C8A4-C990-5AC0-C5A6517CC36A}"/>
          </ac:spMkLst>
        </pc:spChg>
        <pc:spChg chg="add del mod">
          <ac:chgData name="nicolas breault" userId="eda6150e9079e83a" providerId="LiveId" clId="{588CA2DF-82F4-4B58-A881-8D33F2D1250D}" dt="2024-06-04T18:58:39.882" v="13646" actId="478"/>
          <ac:spMkLst>
            <pc:docMk/>
            <pc:sldMk cId="231815335" sldId="864"/>
            <ac:spMk id="6" creationId="{F389E0E1-6ECD-9544-0B89-1E4CF7266882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7" creationId="{48B69B7B-CB88-8722-AC1F-722BE308EEB2}"/>
          </ac:spMkLst>
        </pc:spChg>
        <pc:spChg chg="add mod">
          <ac:chgData name="nicolas breault" userId="eda6150e9079e83a" providerId="LiveId" clId="{588CA2DF-82F4-4B58-A881-8D33F2D1250D}" dt="2024-06-04T19:19:58.956" v="13819" actId="1036"/>
          <ac:spMkLst>
            <pc:docMk/>
            <pc:sldMk cId="231815335" sldId="864"/>
            <ac:spMk id="7" creationId="{741B6E1E-45D1-B036-70B6-936D164DB49D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8" creationId="{3A8FE304-81CB-EE7E-B33D-78AED401AC20}"/>
          </ac:spMkLst>
        </pc:spChg>
        <pc:spChg chg="add mod">
          <ac:chgData name="nicolas breault" userId="eda6150e9079e83a" providerId="LiveId" clId="{588CA2DF-82F4-4B58-A881-8D33F2D1250D}" dt="2024-06-04T19:20:02.544" v="13820" actId="14100"/>
          <ac:spMkLst>
            <pc:docMk/>
            <pc:sldMk cId="231815335" sldId="864"/>
            <ac:spMk id="8" creationId="{9DD9E465-7633-4EE7-DCBC-DE881B81606A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9" creationId="{1C660AA4-7E09-992A-B93C-5DE7DC456DDE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10" creationId="{47F5C25D-43A7-9BDE-6C05-545D2555D5A7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11" creationId="{57F3E881-1DCF-F2C4-07DF-D69C03EC0DF2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12" creationId="{E14E4232-7879-DAA3-C40B-A6E037151AA0}"/>
          </ac:spMkLst>
        </pc:spChg>
        <pc:spChg chg="del">
          <ac:chgData name="nicolas breault" userId="eda6150e9079e83a" providerId="LiveId" clId="{588CA2DF-82F4-4B58-A881-8D33F2D1250D}" dt="2024-05-30T04:18:46.455" v="10427" actId="478"/>
          <ac:spMkLst>
            <pc:docMk/>
            <pc:sldMk cId="231815335" sldId="864"/>
            <ac:spMk id="13" creationId="{D18D9E7A-8367-E140-FE42-60C72A8298F5}"/>
          </ac:spMkLst>
        </pc:spChg>
        <pc:spChg chg="del">
          <ac:chgData name="nicolas breault" userId="eda6150e9079e83a" providerId="LiveId" clId="{588CA2DF-82F4-4B58-A881-8D33F2D1250D}" dt="2024-05-30T04:24:02.891" v="10496" actId="478"/>
          <ac:spMkLst>
            <pc:docMk/>
            <pc:sldMk cId="231815335" sldId="864"/>
            <ac:spMk id="14" creationId="{A8513A28-97DB-64C9-2A41-8EEE9F2747DB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15" creationId="{93A1A88C-33A8-25C7-BF02-A02BAFF7B430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17" creationId="{30E3CFC3-9A90-2F7C-F32B-E083DE9F9F9A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18" creationId="{1E0917CD-0D63-0803-3F59-CFC12BEEFAB7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19" creationId="{F2FCA7AD-110E-0A52-BFBF-F19E0625EC58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20" creationId="{9489EABD-C4D6-30F5-BE5E-329E2E07B70A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21" creationId="{C4697DFD-9473-290B-30E9-7027412AE193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22" creationId="{9CAAD953-C1FF-3D9E-E2B4-CDD32866E594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23" creationId="{FDC6701F-B0AB-E6B2-6CCD-A05B1588A0E2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24" creationId="{DC1C183B-6A1D-B27C-702D-1CDE3449BF0B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25" creationId="{207227A1-D355-B336-32CE-6C6152F0FF3C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26" creationId="{C76F25AA-2899-8D46-8C06-CF8DB508A8BC}"/>
          </ac:spMkLst>
        </pc:spChg>
        <pc:spChg chg="del">
          <ac:chgData name="nicolas breault" userId="eda6150e9079e83a" providerId="LiveId" clId="{588CA2DF-82F4-4B58-A881-8D33F2D1250D}" dt="2024-05-30T04:18:47.508" v="10428" actId="478"/>
          <ac:spMkLst>
            <pc:docMk/>
            <pc:sldMk cId="231815335" sldId="864"/>
            <ac:spMk id="27" creationId="{FD9F48DB-A4AA-4291-DC51-08EB311F353D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28" creationId="{A4687AD1-ABE5-F3C1-908D-CA2A41FCC3B0}"/>
          </ac:spMkLst>
        </pc:spChg>
        <pc:spChg chg="mod">
          <ac:chgData name="nicolas breault" userId="eda6150e9079e83a" providerId="LiveId" clId="{588CA2DF-82F4-4B58-A881-8D33F2D1250D}" dt="2024-05-30T04:20:47.817" v="10493" actId="20577"/>
          <ac:spMkLst>
            <pc:docMk/>
            <pc:sldMk cId="231815335" sldId="864"/>
            <ac:spMk id="29" creationId="{00000000-0000-0000-0000-000000000000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46" creationId="{28CDE024-C929-002D-3234-83CD014BBAD5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47" creationId="{FDDEBFE8-4530-02AD-949F-5D82B3328A5F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48" creationId="{F9C6B629-A0E4-FB5C-F31F-1B641BF07F4E}"/>
          </ac:spMkLst>
        </pc:spChg>
        <pc:spChg chg="del">
          <ac:chgData name="nicolas breault" userId="eda6150e9079e83a" providerId="LiveId" clId="{588CA2DF-82F4-4B58-A881-8D33F2D1250D}" dt="2024-05-30T04:18:39.583" v="10419" actId="478"/>
          <ac:spMkLst>
            <pc:docMk/>
            <pc:sldMk cId="231815335" sldId="864"/>
            <ac:spMk id="49" creationId="{A54AC6BE-32DA-66E2-61D5-8525A9E8EB64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50" creationId="{08148768-E933-0D7D-C52D-9C18C42861FA}"/>
          </ac:spMkLst>
        </pc:spChg>
        <pc:spChg chg="add del mod">
          <ac:chgData name="nicolas breault" userId="eda6150e9079e83a" providerId="LiveId" clId="{588CA2DF-82F4-4B58-A881-8D33F2D1250D}" dt="2024-05-30T04:30:20.169" v="10513" actId="478"/>
          <ac:spMkLst>
            <pc:docMk/>
            <pc:sldMk cId="231815335" sldId="864"/>
            <ac:spMk id="51" creationId="{1568D6C9-EC9D-A48D-70E2-901A618827BA}"/>
          </ac:spMkLst>
        </pc:spChg>
        <pc:spChg chg="add del mod">
          <ac:chgData name="nicolas breault" userId="eda6150e9079e83a" providerId="LiveId" clId="{588CA2DF-82F4-4B58-A881-8D33F2D1250D}" dt="2024-05-30T04:20:51.169" v="10495" actId="478"/>
          <ac:spMkLst>
            <pc:docMk/>
            <pc:sldMk cId="231815335" sldId="864"/>
            <ac:spMk id="52" creationId="{8E33F5C5-4CB4-6874-A0B3-DFCCE2A9BEE3}"/>
          </ac:spMkLst>
        </pc:spChg>
        <pc:spChg chg="add del mod">
          <ac:chgData name="nicolas breault" userId="eda6150e9079e83a" providerId="LiveId" clId="{588CA2DF-82F4-4B58-A881-8D33F2D1250D}" dt="2024-05-30T04:20:50.564" v="10494" actId="478"/>
          <ac:spMkLst>
            <pc:docMk/>
            <pc:sldMk cId="231815335" sldId="864"/>
            <ac:spMk id="53" creationId="{F02FE070-6A16-632B-EFC6-B8741DAEDD1C}"/>
          </ac:spMkLst>
        </pc:spChg>
        <pc:spChg chg="add mod">
          <ac:chgData name="nicolas breault" userId="eda6150e9079e83a" providerId="LiveId" clId="{588CA2DF-82F4-4B58-A881-8D33F2D1250D}" dt="2024-05-30T04:20:37.842" v="10466" actId="1076"/>
          <ac:spMkLst>
            <pc:docMk/>
            <pc:sldMk cId="231815335" sldId="864"/>
            <ac:spMk id="54" creationId="{00AF692B-900B-BF08-7410-C8A27D908C5F}"/>
          </ac:spMkLst>
        </pc:spChg>
        <pc:spChg chg="add mod">
          <ac:chgData name="nicolas breault" userId="eda6150e9079e83a" providerId="LiveId" clId="{588CA2DF-82F4-4B58-A881-8D33F2D1250D}" dt="2024-05-30T04:20:35.974" v="10464" actId="1076"/>
          <ac:spMkLst>
            <pc:docMk/>
            <pc:sldMk cId="231815335" sldId="864"/>
            <ac:spMk id="55" creationId="{BDA582EB-9FA2-A011-3DA5-94307B9C277A}"/>
          </ac:spMkLst>
        </pc:spChg>
        <pc:spChg chg="del">
          <ac:chgData name="nicolas breault" userId="eda6150e9079e83a" providerId="LiveId" clId="{588CA2DF-82F4-4B58-A881-8D33F2D1250D}" dt="2024-05-30T04:18:42.167" v="10422" actId="478"/>
          <ac:spMkLst>
            <pc:docMk/>
            <pc:sldMk cId="231815335" sldId="864"/>
            <ac:spMk id="56" creationId="{D06037DA-E42B-13DD-13B1-384C32F4F3CB}"/>
          </ac:spMkLst>
        </pc:spChg>
        <pc:spChg chg="add del mod">
          <ac:chgData name="nicolas breault" userId="eda6150e9079e83a" providerId="LiveId" clId="{588CA2DF-82F4-4B58-A881-8D33F2D1250D}" dt="2024-05-30T04:24:14.868" v="10499"/>
          <ac:spMkLst>
            <pc:docMk/>
            <pc:sldMk cId="231815335" sldId="864"/>
            <ac:spMk id="57" creationId="{B85280F4-15F9-AD51-75FD-416148D9DBE5}"/>
          </ac:spMkLst>
        </pc:spChg>
        <pc:spChg chg="del">
          <ac:chgData name="nicolas breault" userId="eda6150e9079e83a" providerId="LiveId" clId="{588CA2DF-82F4-4B58-A881-8D33F2D1250D}" dt="2024-05-30T04:18:45.224" v="10425" actId="478"/>
          <ac:spMkLst>
            <pc:docMk/>
            <pc:sldMk cId="231815335" sldId="864"/>
            <ac:spMk id="72" creationId="{FCB01443-3E54-EA69-F6F5-CBAB4279D57E}"/>
          </ac:spMkLst>
        </pc:spChg>
        <pc:spChg chg="del">
          <ac:chgData name="nicolas breault" userId="eda6150e9079e83a" providerId="LiveId" clId="{588CA2DF-82F4-4B58-A881-8D33F2D1250D}" dt="2024-05-30T04:18:40.555" v="10420" actId="478"/>
          <ac:spMkLst>
            <pc:docMk/>
            <pc:sldMk cId="231815335" sldId="864"/>
            <ac:spMk id="81" creationId="{AD14FA41-08DE-1EB0-88A0-B9A5736996DB}"/>
          </ac:spMkLst>
        </pc:spChg>
        <pc:spChg chg="add mod">
          <ac:chgData name="nicolas breault" userId="eda6150e9079e83a" providerId="LiveId" clId="{588CA2DF-82F4-4B58-A881-8D33F2D1250D}" dt="2024-05-30T04:31:25.103" v="10547" actId="1076"/>
          <ac:spMkLst>
            <pc:docMk/>
            <pc:sldMk cId="231815335" sldId="864"/>
            <ac:spMk id="82" creationId="{4923615B-99D7-4AA2-D557-4613C37A62F0}"/>
          </ac:spMkLst>
        </pc:spChg>
        <pc:spChg chg="del">
          <ac:chgData name="nicolas breault" userId="eda6150e9079e83a" providerId="LiveId" clId="{588CA2DF-82F4-4B58-A881-8D33F2D1250D}" dt="2024-05-30T04:18:44.481" v="10424" actId="478"/>
          <ac:spMkLst>
            <pc:docMk/>
            <pc:sldMk cId="231815335" sldId="864"/>
            <ac:spMk id="84" creationId="{C858F771-C516-EDC4-5AC2-CA9682CC4864}"/>
          </ac:spMkLst>
        </pc:spChg>
        <pc:spChg chg="del">
          <ac:chgData name="nicolas breault" userId="eda6150e9079e83a" providerId="LiveId" clId="{588CA2DF-82F4-4B58-A881-8D33F2D1250D}" dt="2024-05-30T04:18:43.054" v="10423" actId="478"/>
          <ac:spMkLst>
            <pc:docMk/>
            <pc:sldMk cId="231815335" sldId="864"/>
            <ac:spMk id="85" creationId="{FBC22BB9-759C-CC06-160A-F933333B467A}"/>
          </ac:spMkLst>
        </pc:spChg>
        <pc:spChg chg="add mod">
          <ac:chgData name="nicolas breault" userId="eda6150e9079e83a" providerId="LiveId" clId="{588CA2DF-82F4-4B58-A881-8D33F2D1250D}" dt="2024-05-30T04:50:36.723" v="11001" actId="1076"/>
          <ac:spMkLst>
            <pc:docMk/>
            <pc:sldMk cId="231815335" sldId="864"/>
            <ac:spMk id="86" creationId="{8CB9522F-950A-62D3-DF63-8F5F954F4DC4}"/>
          </ac:spMkLst>
        </pc:spChg>
        <pc:spChg chg="add del mod">
          <ac:chgData name="nicolas breault" userId="eda6150e9079e83a" providerId="LiveId" clId="{588CA2DF-82F4-4B58-A881-8D33F2D1250D}" dt="2024-05-30T04:32:01.606" v="10570"/>
          <ac:spMkLst>
            <pc:docMk/>
            <pc:sldMk cId="231815335" sldId="864"/>
            <ac:spMk id="87" creationId="{97D55BB6-B69D-A9C4-F27C-651C0FE00884}"/>
          </ac:spMkLst>
        </pc:spChg>
        <pc:spChg chg="add del mod">
          <ac:chgData name="nicolas breault" userId="eda6150e9079e83a" providerId="LiveId" clId="{588CA2DF-82F4-4B58-A881-8D33F2D1250D}" dt="2024-05-30T04:32:35.374" v="10574" actId="478"/>
          <ac:spMkLst>
            <pc:docMk/>
            <pc:sldMk cId="231815335" sldId="864"/>
            <ac:spMk id="88" creationId="{A68C4ADB-D479-632E-9BCA-2EF5DE7E6286}"/>
          </ac:spMkLst>
        </pc:spChg>
        <pc:spChg chg="add mod">
          <ac:chgData name="nicolas breault" userId="eda6150e9079e83a" providerId="LiveId" clId="{588CA2DF-82F4-4B58-A881-8D33F2D1250D}" dt="2024-06-04T18:57:37.708" v="13630" actId="1035"/>
          <ac:spMkLst>
            <pc:docMk/>
            <pc:sldMk cId="231815335" sldId="864"/>
            <ac:spMk id="89" creationId="{7871961A-173C-DCE8-BBB4-47F166B650BB}"/>
          </ac:spMkLst>
        </pc:spChg>
        <pc:spChg chg="add mod">
          <ac:chgData name="nicolas breault" userId="eda6150e9079e83a" providerId="LiveId" clId="{588CA2DF-82F4-4B58-A881-8D33F2D1250D}" dt="2024-06-04T19:19:51.037" v="13815" actId="1035"/>
          <ac:spMkLst>
            <pc:docMk/>
            <pc:sldMk cId="231815335" sldId="864"/>
            <ac:spMk id="90" creationId="{EBB5DF42-85A9-198C-5377-A6B2A788FFE7}"/>
          </ac:spMkLst>
        </pc:spChg>
        <pc:spChg chg="add mod">
          <ac:chgData name="nicolas breault" userId="eda6150e9079e83a" providerId="LiveId" clId="{588CA2DF-82F4-4B58-A881-8D33F2D1250D}" dt="2024-05-30T04:47:00.785" v="10979" actId="1038"/>
          <ac:spMkLst>
            <pc:docMk/>
            <pc:sldMk cId="231815335" sldId="864"/>
            <ac:spMk id="94" creationId="{B849F775-656C-3E04-32F9-CB83461DFC32}"/>
          </ac:spMkLst>
        </pc:spChg>
        <pc:spChg chg="add mod">
          <ac:chgData name="nicolas breault" userId="eda6150e9079e83a" providerId="LiveId" clId="{588CA2DF-82F4-4B58-A881-8D33F2D1250D}" dt="2024-05-30T04:47:11.320" v="10983" actId="20577"/>
          <ac:spMkLst>
            <pc:docMk/>
            <pc:sldMk cId="231815335" sldId="864"/>
            <ac:spMk id="95" creationId="{66C21D7C-AF14-0C13-8A46-765CADCA8385}"/>
          </ac:spMkLst>
        </pc:spChg>
        <pc:spChg chg="add mod">
          <ac:chgData name="nicolas breault" userId="eda6150e9079e83a" providerId="LiveId" clId="{588CA2DF-82F4-4B58-A881-8D33F2D1250D}" dt="2024-05-30T04:47:23.974" v="10988" actId="1076"/>
          <ac:spMkLst>
            <pc:docMk/>
            <pc:sldMk cId="231815335" sldId="864"/>
            <ac:spMk id="96" creationId="{661A7429-BCD9-0139-E88C-5D03DE8FCE42}"/>
          </ac:spMkLst>
        </pc:spChg>
        <pc:spChg chg="add mod">
          <ac:chgData name="nicolas breault" userId="eda6150e9079e83a" providerId="LiveId" clId="{588CA2DF-82F4-4B58-A881-8D33F2D1250D}" dt="2024-05-30T04:47:33.783" v="10995" actId="1076"/>
          <ac:spMkLst>
            <pc:docMk/>
            <pc:sldMk cId="231815335" sldId="864"/>
            <ac:spMk id="97" creationId="{0DC37EFB-358C-5CBA-C3DB-C78DF739008B}"/>
          </ac:spMkLst>
        </pc:spChg>
        <pc:spChg chg="add mod">
          <ac:chgData name="nicolas breault" userId="eda6150e9079e83a" providerId="LiveId" clId="{588CA2DF-82F4-4B58-A881-8D33F2D1250D}" dt="2024-05-30T04:47:46.797" v="11000" actId="1076"/>
          <ac:spMkLst>
            <pc:docMk/>
            <pc:sldMk cId="231815335" sldId="864"/>
            <ac:spMk id="98" creationId="{1DC207C6-4A88-EED1-4BB1-5D69FFE992F6}"/>
          </ac:spMkLst>
        </pc:spChg>
        <pc:spChg chg="add del mod">
          <ac:chgData name="nicolas breault" userId="eda6150e9079e83a" providerId="LiveId" clId="{588CA2DF-82F4-4B58-A881-8D33F2D1250D}" dt="2024-05-30T04:51:12.491" v="11018"/>
          <ac:spMkLst>
            <pc:docMk/>
            <pc:sldMk cId="231815335" sldId="864"/>
            <ac:spMk id="101" creationId="{6B232DD3-057C-5177-037B-0141840DBE3F}"/>
          </ac:spMkLst>
        </pc:spChg>
        <pc:spChg chg="add mod">
          <ac:chgData name="nicolas breault" userId="eda6150e9079e83a" providerId="LiveId" clId="{588CA2DF-82F4-4B58-A881-8D33F2D1250D}" dt="2024-05-30T05:47:19.597" v="11473" actId="1076"/>
          <ac:spMkLst>
            <pc:docMk/>
            <pc:sldMk cId="231815335" sldId="864"/>
            <ac:spMk id="103" creationId="{162EC8F9-0EBE-CCB6-3CBD-AA369279CA9D}"/>
          </ac:spMkLst>
        </pc:spChg>
        <pc:spChg chg="add mod">
          <ac:chgData name="nicolas breault" userId="eda6150e9079e83a" providerId="LiveId" clId="{588CA2DF-82F4-4B58-A881-8D33F2D1250D}" dt="2024-06-04T18:50:55.718" v="13596" actId="207"/>
          <ac:spMkLst>
            <pc:docMk/>
            <pc:sldMk cId="231815335" sldId="864"/>
            <ac:spMk id="104" creationId="{65B5FFDC-99D6-6784-B6F7-561F15163DA6}"/>
          </ac:spMkLst>
        </pc:spChg>
        <pc:spChg chg="add mod">
          <ac:chgData name="nicolas breault" userId="eda6150e9079e83a" providerId="LiveId" clId="{588CA2DF-82F4-4B58-A881-8D33F2D1250D}" dt="2024-06-04T18:52:19.119" v="13605" actId="1037"/>
          <ac:spMkLst>
            <pc:docMk/>
            <pc:sldMk cId="231815335" sldId="864"/>
            <ac:spMk id="105" creationId="{8B0377D8-5B75-3EB5-C39B-77D6FC72160E}"/>
          </ac:spMkLst>
        </pc:spChg>
        <pc:spChg chg="add mod">
          <ac:chgData name="nicolas breault" userId="eda6150e9079e83a" providerId="LiveId" clId="{588CA2DF-82F4-4B58-A881-8D33F2D1250D}" dt="2024-06-04T18:52:16.775" v="13602" actId="1038"/>
          <ac:spMkLst>
            <pc:docMk/>
            <pc:sldMk cId="231815335" sldId="864"/>
            <ac:spMk id="106" creationId="{B51B4576-1D03-4A18-EC7A-F199FD8DEEE2}"/>
          </ac:spMkLst>
        </pc:spChg>
        <pc:spChg chg="add mod">
          <ac:chgData name="nicolas breault" userId="eda6150e9079e83a" providerId="LiveId" clId="{588CA2DF-82F4-4B58-A881-8D33F2D1250D}" dt="2024-06-04T18:52:13.613" v="13600" actId="1037"/>
          <ac:spMkLst>
            <pc:docMk/>
            <pc:sldMk cId="231815335" sldId="864"/>
            <ac:spMk id="107" creationId="{3BEC0289-7486-9D4A-0F07-BCC7047A83F9}"/>
          </ac:spMkLst>
        </pc:spChg>
        <pc:spChg chg="add mod">
          <ac:chgData name="nicolas breault" userId="eda6150e9079e83a" providerId="LiveId" clId="{588CA2DF-82F4-4B58-A881-8D33F2D1250D}" dt="2024-06-04T18:50:52.143" v="13595" actId="207"/>
          <ac:spMkLst>
            <pc:docMk/>
            <pc:sldMk cId="231815335" sldId="864"/>
            <ac:spMk id="108" creationId="{402E204D-062A-D9A2-292E-7B7F45622F20}"/>
          </ac:spMkLst>
        </pc:spChg>
        <pc:spChg chg="add mod">
          <ac:chgData name="nicolas breault" userId="eda6150e9079e83a" providerId="LiveId" clId="{588CA2DF-82F4-4B58-A881-8D33F2D1250D}" dt="2024-05-30T05:41:23.845" v="11356" actId="1076"/>
          <ac:spMkLst>
            <pc:docMk/>
            <pc:sldMk cId="231815335" sldId="864"/>
            <ac:spMk id="110" creationId="{E0B3A63B-E895-A3C3-AB46-E7AA965287A7}"/>
          </ac:spMkLst>
        </pc:spChg>
        <pc:spChg chg="add del mod">
          <ac:chgData name="nicolas breault" userId="eda6150e9079e83a" providerId="LiveId" clId="{588CA2DF-82F4-4B58-A881-8D33F2D1250D}" dt="2024-05-30T05:18:43.995" v="11204" actId="478"/>
          <ac:spMkLst>
            <pc:docMk/>
            <pc:sldMk cId="231815335" sldId="864"/>
            <ac:spMk id="112" creationId="{8E4B46FA-82D1-2D2E-C05F-28BA4F8D0AE0}"/>
          </ac:spMkLst>
        </pc:spChg>
        <pc:spChg chg="add del mod">
          <ac:chgData name="nicolas breault" userId="eda6150e9079e83a" providerId="LiveId" clId="{588CA2DF-82F4-4B58-A881-8D33F2D1250D}" dt="2024-05-30T05:03:08.147" v="11172" actId="478"/>
          <ac:spMkLst>
            <pc:docMk/>
            <pc:sldMk cId="231815335" sldId="864"/>
            <ac:spMk id="114" creationId="{5C225CB6-C319-156B-786A-0E78D3BFF965}"/>
          </ac:spMkLst>
        </pc:spChg>
        <pc:spChg chg="add del mod">
          <ac:chgData name="nicolas breault" userId="eda6150e9079e83a" providerId="LiveId" clId="{588CA2DF-82F4-4B58-A881-8D33F2D1250D}" dt="2024-05-30T05:07:03.995" v="11176" actId="478"/>
          <ac:spMkLst>
            <pc:docMk/>
            <pc:sldMk cId="231815335" sldId="864"/>
            <ac:spMk id="115" creationId="{1C7489D3-347E-7859-639E-A65F16BD6DEB}"/>
          </ac:spMkLst>
        </pc:spChg>
        <pc:spChg chg="add del mod">
          <ac:chgData name="nicolas breault" userId="eda6150e9079e83a" providerId="LiveId" clId="{588CA2DF-82F4-4B58-A881-8D33F2D1250D}" dt="2024-05-30T05:31:50.748" v="11308" actId="1076"/>
          <ac:spMkLst>
            <pc:docMk/>
            <pc:sldMk cId="231815335" sldId="864"/>
            <ac:spMk id="116" creationId="{A2EFAC6F-0BCA-5B4C-F9A9-A77E9A8A1675}"/>
          </ac:spMkLst>
        </pc:spChg>
        <pc:spChg chg="add del mod">
          <ac:chgData name="nicolas breault" userId="eda6150e9079e83a" providerId="LiveId" clId="{588CA2DF-82F4-4B58-A881-8D33F2D1250D}" dt="2024-05-30T05:31:50.748" v="11308" actId="1076"/>
          <ac:spMkLst>
            <pc:docMk/>
            <pc:sldMk cId="231815335" sldId="864"/>
            <ac:spMk id="125" creationId="{7EC0D8E3-14A3-08B0-D36F-3447A4E8C8FA}"/>
          </ac:spMkLst>
        </pc:spChg>
        <pc:spChg chg="add mod">
          <ac:chgData name="nicolas breault" userId="eda6150e9079e83a" providerId="LiveId" clId="{588CA2DF-82F4-4B58-A881-8D33F2D1250D}" dt="2024-05-30T05:19:22.005" v="11226" actId="571"/>
          <ac:spMkLst>
            <pc:docMk/>
            <pc:sldMk cId="231815335" sldId="864"/>
            <ac:spMk id="126" creationId="{58568F98-858E-1229-0FA3-1D73471812BD}"/>
          </ac:spMkLst>
        </pc:spChg>
        <pc:spChg chg="add del mod">
          <ac:chgData name="nicolas breault" userId="eda6150e9079e83a" providerId="LiveId" clId="{588CA2DF-82F4-4B58-A881-8D33F2D1250D}" dt="2024-05-30T05:25:29.126" v="11270"/>
          <ac:spMkLst>
            <pc:docMk/>
            <pc:sldMk cId="231815335" sldId="864"/>
            <ac:spMk id="137" creationId="{4DDE7179-D6C4-2E20-10D3-226A89EAC5F3}"/>
          </ac:spMkLst>
        </pc:spChg>
        <pc:spChg chg="add del mod">
          <ac:chgData name="nicolas breault" userId="eda6150e9079e83a" providerId="LiveId" clId="{588CA2DF-82F4-4B58-A881-8D33F2D1250D}" dt="2024-05-30T05:31:55.111" v="11310" actId="478"/>
          <ac:spMkLst>
            <pc:docMk/>
            <pc:sldMk cId="231815335" sldId="864"/>
            <ac:spMk id="140" creationId="{A444F178-D013-940D-7A46-FDE528EEE36A}"/>
          </ac:spMkLst>
        </pc:spChg>
        <pc:spChg chg="add mod">
          <ac:chgData name="nicolas breault" userId="eda6150e9079e83a" providerId="LiveId" clId="{588CA2DF-82F4-4B58-A881-8D33F2D1250D}" dt="2024-06-04T19:00:55.980" v="13709" actId="1076"/>
          <ac:spMkLst>
            <pc:docMk/>
            <pc:sldMk cId="231815335" sldId="864"/>
            <ac:spMk id="144" creationId="{61E9EB73-A143-8957-CE64-E4823B939E77}"/>
          </ac:spMkLst>
        </pc:spChg>
        <pc:spChg chg="add mod">
          <ac:chgData name="nicolas breault" userId="eda6150e9079e83a" providerId="LiveId" clId="{588CA2DF-82F4-4B58-A881-8D33F2D1250D}" dt="2024-06-04T18:58:18.965" v="13643" actId="20577"/>
          <ac:spMkLst>
            <pc:docMk/>
            <pc:sldMk cId="231815335" sldId="864"/>
            <ac:spMk id="146" creationId="{1A19C1FB-E62D-A84A-1CF9-8ADEC3BEC123}"/>
          </ac:spMkLst>
        </pc:spChg>
        <pc:picChg chg="add mod">
          <ac:chgData name="nicolas breault" userId="eda6150e9079e83a" providerId="LiveId" clId="{588CA2DF-82F4-4B58-A881-8D33F2D1250D}" dt="2024-05-30T04:30:32.962" v="10518" actId="1076"/>
          <ac:picMkLst>
            <pc:docMk/>
            <pc:sldMk cId="231815335" sldId="864"/>
            <ac:picMk id="80" creationId="{AD65C6D1-0EDF-A3B9-0ADC-2AD2C77E20FF}"/>
          </ac:picMkLst>
        </pc:picChg>
        <pc:picChg chg="del mod">
          <ac:chgData name="nicolas breault" userId="eda6150e9079e83a" providerId="LiveId" clId="{588CA2DF-82F4-4B58-A881-8D33F2D1250D}" dt="2024-05-30T04:18:40.933" v="10421" actId="478"/>
          <ac:picMkLst>
            <pc:docMk/>
            <pc:sldMk cId="231815335" sldId="864"/>
            <ac:picMk id="83" creationId="{56342E3D-C106-7991-C142-16D701E05FD5}"/>
          </ac:picMkLst>
        </pc:picChg>
        <pc:picChg chg="add del mod ord">
          <ac:chgData name="nicolas breault" userId="eda6150e9079e83a" providerId="LiveId" clId="{588CA2DF-82F4-4B58-A881-8D33F2D1250D}" dt="2024-05-30T04:46:27.230" v="10967" actId="478"/>
          <ac:picMkLst>
            <pc:docMk/>
            <pc:sldMk cId="231815335" sldId="864"/>
            <ac:picMk id="92" creationId="{B9DEA696-362F-3F1B-C779-1C158E5847DB}"/>
          </ac:picMkLst>
        </pc:picChg>
        <pc:picChg chg="add del mod">
          <ac:chgData name="nicolas breault" userId="eda6150e9079e83a" providerId="LiveId" clId="{588CA2DF-82F4-4B58-A881-8D33F2D1250D}" dt="2024-05-30T05:20:20.043" v="11234" actId="478"/>
          <ac:picMkLst>
            <pc:docMk/>
            <pc:sldMk cId="231815335" sldId="864"/>
            <ac:picMk id="123" creationId="{5EF34307-9336-7AB7-237E-7D14DC13A8C2}"/>
          </ac:picMkLst>
        </pc:picChg>
        <pc:picChg chg="add del mod">
          <ac:chgData name="nicolas breault" userId="eda6150e9079e83a" providerId="LiveId" clId="{588CA2DF-82F4-4B58-A881-8D33F2D1250D}" dt="2024-05-30T05:27:44.930" v="11286" actId="478"/>
          <ac:picMkLst>
            <pc:docMk/>
            <pc:sldMk cId="231815335" sldId="864"/>
            <ac:picMk id="130" creationId="{CF50A99D-19F2-05C8-B27A-95D09B2F2183}"/>
          </ac:picMkLst>
        </pc:picChg>
        <pc:picChg chg="add del mod">
          <ac:chgData name="nicolas breault" userId="eda6150e9079e83a" providerId="LiveId" clId="{588CA2DF-82F4-4B58-A881-8D33F2D1250D}" dt="2024-05-30T05:26:20.316" v="11285" actId="478"/>
          <ac:picMkLst>
            <pc:docMk/>
            <pc:sldMk cId="231815335" sldId="864"/>
            <ac:picMk id="135" creationId="{55B88889-D150-4C3F-226B-3AF49646F8F7}"/>
          </ac:picMkLst>
        </pc:picChg>
        <pc:picChg chg="add del mod ord">
          <ac:chgData name="nicolas breault" userId="eda6150e9079e83a" providerId="LiveId" clId="{588CA2DF-82F4-4B58-A881-8D33F2D1250D}" dt="2024-05-30T05:26:19.851" v="11284" actId="478"/>
          <ac:picMkLst>
            <pc:docMk/>
            <pc:sldMk cId="231815335" sldId="864"/>
            <ac:picMk id="139" creationId="{9AB21A5E-8B2E-DB49-54CF-7797D4D7B610}"/>
          </ac:picMkLst>
        </pc:picChg>
        <pc:picChg chg="add del mod">
          <ac:chgData name="nicolas breault" userId="eda6150e9079e83a" providerId="LiveId" clId="{588CA2DF-82F4-4B58-A881-8D33F2D1250D}" dt="2024-05-30T05:30:58.430" v="11293" actId="478"/>
          <ac:picMkLst>
            <pc:docMk/>
            <pc:sldMk cId="231815335" sldId="864"/>
            <ac:picMk id="142" creationId="{30383DE2-7F0F-6406-36FC-9F968A830D90}"/>
          </ac:picMkLst>
        </pc:picChg>
        <pc:cxnChg chg="add mod">
          <ac:chgData name="nicolas breault" userId="eda6150e9079e83a" providerId="LiveId" clId="{588CA2DF-82F4-4B58-A881-8D33F2D1250D}" dt="2024-06-04T18:55:28.242" v="13616" actId="571"/>
          <ac:cxnSpMkLst>
            <pc:docMk/>
            <pc:sldMk cId="231815335" sldId="864"/>
            <ac:cxnSpMk id="3" creationId="{BC9EE1A4-A919-C00A-74CF-C08D605B6A7B}"/>
          </ac:cxnSpMkLst>
        </pc:cxnChg>
        <pc:cxnChg chg="del mod">
          <ac:chgData name="nicolas breault" userId="eda6150e9079e83a" providerId="LiveId" clId="{588CA2DF-82F4-4B58-A881-8D33F2D1250D}" dt="2024-05-30T04:18:45.855" v="10426" actId="478"/>
          <ac:cxnSpMkLst>
            <pc:docMk/>
            <pc:sldMk cId="231815335" sldId="864"/>
            <ac:cxnSpMk id="16" creationId="{AC67E662-6A59-5C4D-5D39-BA6B022261E1}"/>
          </ac:cxnSpMkLst>
        </pc:cxnChg>
        <pc:cxnChg chg="add del mod">
          <ac:chgData name="nicolas breault" userId="eda6150e9079e83a" providerId="LiveId" clId="{588CA2DF-82F4-4B58-A881-8D33F2D1250D}" dt="2024-05-30T04:30:20.169" v="10513" actId="478"/>
          <ac:cxnSpMkLst>
            <pc:docMk/>
            <pc:sldMk cId="231815335" sldId="864"/>
            <ac:cxnSpMk id="30" creationId="{AFFF1D33-9A9D-2200-6410-BC0AC97BF3AC}"/>
          </ac:cxnSpMkLst>
        </pc:cxnChg>
        <pc:cxnChg chg="add del mod">
          <ac:chgData name="nicolas breault" userId="eda6150e9079e83a" providerId="LiveId" clId="{588CA2DF-82F4-4B58-A881-8D33F2D1250D}" dt="2024-05-30T04:30:20.169" v="10513" actId="478"/>
          <ac:cxnSpMkLst>
            <pc:docMk/>
            <pc:sldMk cId="231815335" sldId="864"/>
            <ac:cxnSpMk id="31" creationId="{767520D3-75C2-A21D-8E4A-E7F3815E5DBF}"/>
          </ac:cxnSpMkLst>
        </pc:cxnChg>
        <pc:cxnChg chg="add del mod">
          <ac:chgData name="nicolas breault" userId="eda6150e9079e83a" providerId="LiveId" clId="{588CA2DF-82F4-4B58-A881-8D33F2D1250D}" dt="2024-05-30T04:30:20.169" v="10513" actId="478"/>
          <ac:cxnSpMkLst>
            <pc:docMk/>
            <pc:sldMk cId="231815335" sldId="864"/>
            <ac:cxnSpMk id="32" creationId="{4B551236-F885-6E23-C716-8E6D89AABB6F}"/>
          </ac:cxnSpMkLst>
        </pc:cxnChg>
        <pc:cxnChg chg="add del mod">
          <ac:chgData name="nicolas breault" userId="eda6150e9079e83a" providerId="LiveId" clId="{588CA2DF-82F4-4B58-A881-8D33F2D1250D}" dt="2024-05-30T04:30:20.169" v="10513" actId="478"/>
          <ac:cxnSpMkLst>
            <pc:docMk/>
            <pc:sldMk cId="231815335" sldId="864"/>
            <ac:cxnSpMk id="33" creationId="{8E4DE13B-090F-9B51-1AF2-BD7FA57E5B4A}"/>
          </ac:cxnSpMkLst>
        </pc:cxnChg>
        <pc:cxnChg chg="add del mod">
          <ac:chgData name="nicolas breault" userId="eda6150e9079e83a" providerId="LiveId" clId="{588CA2DF-82F4-4B58-A881-8D33F2D1250D}" dt="2024-05-30T04:30:20.169" v="10513" actId="478"/>
          <ac:cxnSpMkLst>
            <pc:docMk/>
            <pc:sldMk cId="231815335" sldId="864"/>
            <ac:cxnSpMk id="34" creationId="{2F0E0A4E-5D26-9E84-89D7-B3135508F390}"/>
          </ac:cxnSpMkLst>
        </pc:cxnChg>
        <pc:cxnChg chg="add del mod">
          <ac:chgData name="nicolas breault" userId="eda6150e9079e83a" providerId="LiveId" clId="{588CA2DF-82F4-4B58-A881-8D33F2D1250D}" dt="2024-05-30T04:30:20.169" v="10513" actId="478"/>
          <ac:cxnSpMkLst>
            <pc:docMk/>
            <pc:sldMk cId="231815335" sldId="864"/>
            <ac:cxnSpMk id="35" creationId="{3AA2BCBC-E146-FCAE-AAF7-ED748374BE3C}"/>
          </ac:cxnSpMkLst>
        </pc:cxnChg>
        <pc:cxnChg chg="add del mod">
          <ac:chgData name="nicolas breault" userId="eda6150e9079e83a" providerId="LiveId" clId="{588CA2DF-82F4-4B58-A881-8D33F2D1250D}" dt="2024-05-30T04:30:20.169" v="10513" actId="478"/>
          <ac:cxnSpMkLst>
            <pc:docMk/>
            <pc:sldMk cId="231815335" sldId="864"/>
            <ac:cxnSpMk id="36" creationId="{57DD88B3-3E94-9FF2-B914-9A647C5797CE}"/>
          </ac:cxnSpMkLst>
        </pc:cxnChg>
        <pc:cxnChg chg="add del mod">
          <ac:chgData name="nicolas breault" userId="eda6150e9079e83a" providerId="LiveId" clId="{588CA2DF-82F4-4B58-A881-8D33F2D1250D}" dt="2024-05-30T04:30:20.169" v="10513" actId="478"/>
          <ac:cxnSpMkLst>
            <pc:docMk/>
            <pc:sldMk cId="231815335" sldId="864"/>
            <ac:cxnSpMk id="37" creationId="{DC486A6F-8E73-2CAD-FDE9-050802F760F3}"/>
          </ac:cxnSpMkLst>
        </pc:cxnChg>
        <pc:cxnChg chg="add del mod">
          <ac:chgData name="nicolas breault" userId="eda6150e9079e83a" providerId="LiveId" clId="{588CA2DF-82F4-4B58-A881-8D33F2D1250D}" dt="2024-05-30T04:30:20.169" v="10513" actId="478"/>
          <ac:cxnSpMkLst>
            <pc:docMk/>
            <pc:sldMk cId="231815335" sldId="864"/>
            <ac:cxnSpMk id="38" creationId="{F8136A43-A99D-746F-8E43-84321EB3D5D6}"/>
          </ac:cxnSpMkLst>
        </pc:cxnChg>
        <pc:cxnChg chg="add del mod">
          <ac:chgData name="nicolas breault" userId="eda6150e9079e83a" providerId="LiveId" clId="{588CA2DF-82F4-4B58-A881-8D33F2D1250D}" dt="2024-05-30T04:30:20.169" v="10513" actId="478"/>
          <ac:cxnSpMkLst>
            <pc:docMk/>
            <pc:sldMk cId="231815335" sldId="864"/>
            <ac:cxnSpMk id="39" creationId="{311C7F8F-35B7-3F44-54ED-5F8415E3049E}"/>
          </ac:cxnSpMkLst>
        </pc:cxnChg>
        <pc:cxnChg chg="add del mod">
          <ac:chgData name="nicolas breault" userId="eda6150e9079e83a" providerId="LiveId" clId="{588CA2DF-82F4-4B58-A881-8D33F2D1250D}" dt="2024-05-30T04:30:20.169" v="10513" actId="478"/>
          <ac:cxnSpMkLst>
            <pc:docMk/>
            <pc:sldMk cId="231815335" sldId="864"/>
            <ac:cxnSpMk id="40" creationId="{32EC9B71-ED2A-255A-85E9-66B4B9349A55}"/>
          </ac:cxnSpMkLst>
        </pc:cxnChg>
        <pc:cxnChg chg="add del mod">
          <ac:chgData name="nicolas breault" userId="eda6150e9079e83a" providerId="LiveId" clId="{588CA2DF-82F4-4B58-A881-8D33F2D1250D}" dt="2024-05-30T04:30:20.169" v="10513" actId="478"/>
          <ac:cxnSpMkLst>
            <pc:docMk/>
            <pc:sldMk cId="231815335" sldId="864"/>
            <ac:cxnSpMk id="41" creationId="{C0311BC0-3A1F-6D77-E349-A2A6F0B7BBCB}"/>
          </ac:cxnSpMkLst>
        </pc:cxnChg>
        <pc:cxnChg chg="add del mod">
          <ac:chgData name="nicolas breault" userId="eda6150e9079e83a" providerId="LiveId" clId="{588CA2DF-82F4-4B58-A881-8D33F2D1250D}" dt="2024-05-30T04:30:20.169" v="10513" actId="478"/>
          <ac:cxnSpMkLst>
            <pc:docMk/>
            <pc:sldMk cId="231815335" sldId="864"/>
            <ac:cxnSpMk id="42" creationId="{272B44C2-63A7-B121-0CB8-DD9A423F20E6}"/>
          </ac:cxnSpMkLst>
        </pc:cxnChg>
        <pc:cxnChg chg="add del mod">
          <ac:chgData name="nicolas breault" userId="eda6150e9079e83a" providerId="LiveId" clId="{588CA2DF-82F4-4B58-A881-8D33F2D1250D}" dt="2024-05-30T04:30:20.169" v="10513" actId="478"/>
          <ac:cxnSpMkLst>
            <pc:docMk/>
            <pc:sldMk cId="231815335" sldId="864"/>
            <ac:cxnSpMk id="43" creationId="{62244213-16EC-4077-2746-9D65C6F1E372}"/>
          </ac:cxnSpMkLst>
        </pc:cxnChg>
        <pc:cxnChg chg="add del mod">
          <ac:chgData name="nicolas breault" userId="eda6150e9079e83a" providerId="LiveId" clId="{588CA2DF-82F4-4B58-A881-8D33F2D1250D}" dt="2024-05-30T04:30:20.169" v="10513" actId="478"/>
          <ac:cxnSpMkLst>
            <pc:docMk/>
            <pc:sldMk cId="231815335" sldId="864"/>
            <ac:cxnSpMk id="44" creationId="{5502265E-C342-F868-2BF8-32058FA2B49A}"/>
          </ac:cxnSpMkLst>
        </pc:cxnChg>
        <pc:cxnChg chg="add del mod">
          <ac:chgData name="nicolas breault" userId="eda6150e9079e83a" providerId="LiveId" clId="{588CA2DF-82F4-4B58-A881-8D33F2D1250D}" dt="2024-05-30T04:30:20.169" v="10513" actId="478"/>
          <ac:cxnSpMkLst>
            <pc:docMk/>
            <pc:sldMk cId="231815335" sldId="864"/>
            <ac:cxnSpMk id="45" creationId="{A33B39D8-9941-F2BC-31A6-2E559B1E9CDB}"/>
          </ac:cxnSpMkLst>
        </pc:cxnChg>
        <pc:cxnChg chg="add mod">
          <ac:chgData name="nicolas breault" userId="eda6150e9079e83a" providerId="LiveId" clId="{588CA2DF-82F4-4B58-A881-8D33F2D1250D}" dt="2024-05-30T05:47:15.224" v="11472" actId="1037"/>
          <ac:cxnSpMkLst>
            <pc:docMk/>
            <pc:sldMk cId="231815335" sldId="864"/>
            <ac:cxnSpMk id="100" creationId="{69D10F29-88B5-0C9B-FA99-28B7FB0CCAA4}"/>
          </ac:cxnSpMkLst>
        </pc:cxnChg>
        <pc:cxnChg chg="add del mod">
          <ac:chgData name="nicolas breault" userId="eda6150e9079e83a" providerId="LiveId" clId="{588CA2DF-82F4-4B58-A881-8D33F2D1250D}" dt="2024-05-30T05:31:50.748" v="11308" actId="1076"/>
          <ac:cxnSpMkLst>
            <pc:docMk/>
            <pc:sldMk cId="231815335" sldId="864"/>
            <ac:cxnSpMk id="117" creationId="{BA7F6AA0-DEBA-B010-4969-A25027B7215B}"/>
          </ac:cxnSpMkLst>
        </pc:cxnChg>
        <pc:cxnChg chg="add mod">
          <ac:chgData name="nicolas breault" userId="eda6150e9079e83a" providerId="LiveId" clId="{588CA2DF-82F4-4B58-A881-8D33F2D1250D}" dt="2024-06-04T18:53:51.426" v="13606" actId="1036"/>
          <ac:cxnSpMkLst>
            <pc:docMk/>
            <pc:sldMk cId="231815335" sldId="864"/>
            <ac:cxnSpMk id="132" creationId="{583D7985-3352-80A9-29F6-2F694587AEB3}"/>
          </ac:cxnSpMkLst>
        </pc:cxnChg>
      </pc:sldChg>
      <pc:sldChg chg="add del ord">
        <pc:chgData name="nicolas breault" userId="eda6150e9079e83a" providerId="LiveId" clId="{588CA2DF-82F4-4B58-A881-8D33F2D1250D}" dt="2024-05-30T03:09:22.957" v="10416" actId="2696"/>
        <pc:sldMkLst>
          <pc:docMk/>
          <pc:sldMk cId="778281907" sldId="864"/>
        </pc:sldMkLst>
      </pc:sldChg>
      <pc:sldChg chg="addSp delSp modSp add del mod addAnim delAnim modAnim modShow">
        <pc:chgData name="nicolas breault" userId="eda6150e9079e83a" providerId="LiveId" clId="{588CA2DF-82F4-4B58-A881-8D33F2D1250D}" dt="2024-05-30T02:19:22.866" v="10403" actId="2696"/>
        <pc:sldMkLst>
          <pc:docMk/>
          <pc:sldMk cId="3904585701" sldId="864"/>
        </pc:sldMkLst>
        <pc:spChg chg="add mod">
          <ac:chgData name="nicolas breault" userId="eda6150e9079e83a" providerId="LiveId" clId="{588CA2DF-82F4-4B58-A881-8D33F2D1250D}" dt="2024-05-30T01:30:18.593" v="10071" actId="1076"/>
          <ac:spMkLst>
            <pc:docMk/>
            <pc:sldMk cId="3904585701" sldId="864"/>
            <ac:spMk id="2" creationId="{9BE45C89-CFA2-0783-F7EE-F67CF7ABE800}"/>
          </ac:spMkLst>
        </pc:spChg>
        <pc:spChg chg="add mod">
          <ac:chgData name="nicolas breault" userId="eda6150e9079e83a" providerId="LiveId" clId="{588CA2DF-82F4-4B58-A881-8D33F2D1250D}" dt="2024-05-30T01:30:18.593" v="10071" actId="1076"/>
          <ac:spMkLst>
            <pc:docMk/>
            <pc:sldMk cId="3904585701" sldId="864"/>
            <ac:spMk id="6" creationId="{83AAE5FC-6DC0-AD70-7177-D2E4D3427C9B}"/>
          </ac:spMkLst>
        </pc:spChg>
        <pc:spChg chg="add mod">
          <ac:chgData name="nicolas breault" userId="eda6150e9079e83a" providerId="LiveId" clId="{588CA2DF-82F4-4B58-A881-8D33F2D1250D}" dt="2024-05-30T01:30:18.593" v="10071" actId="1076"/>
          <ac:spMkLst>
            <pc:docMk/>
            <pc:sldMk cId="3904585701" sldId="864"/>
            <ac:spMk id="7" creationId="{4A8573F7-5B4A-7DC8-2319-8D513BC20471}"/>
          </ac:spMkLst>
        </pc:spChg>
        <pc:spChg chg="add mod">
          <ac:chgData name="nicolas breault" userId="eda6150e9079e83a" providerId="LiveId" clId="{588CA2DF-82F4-4B58-A881-8D33F2D1250D}" dt="2024-05-30T01:28:32.096" v="10042" actId="1076"/>
          <ac:spMkLst>
            <pc:docMk/>
            <pc:sldMk cId="3904585701" sldId="864"/>
            <ac:spMk id="12" creationId="{0086362A-F83A-85C9-DB3A-5D446C9454E5}"/>
          </ac:spMkLst>
        </pc:spChg>
        <pc:spChg chg="add mod">
          <ac:chgData name="nicolas breault" userId="eda6150e9079e83a" providerId="LiveId" clId="{588CA2DF-82F4-4B58-A881-8D33F2D1250D}" dt="2024-05-30T01:28:28.281" v="10040" actId="1076"/>
          <ac:spMkLst>
            <pc:docMk/>
            <pc:sldMk cId="3904585701" sldId="864"/>
            <ac:spMk id="13" creationId="{C7FF5056-2F62-75E6-16C8-7DA332A17B9C}"/>
          </ac:spMkLst>
        </pc:spChg>
        <pc:spChg chg="add del mod">
          <ac:chgData name="nicolas breault" userId="eda6150e9079e83a" providerId="LiveId" clId="{588CA2DF-82F4-4B58-A881-8D33F2D1250D}" dt="2024-05-30T01:29:23.467" v="10054" actId="478"/>
          <ac:spMkLst>
            <pc:docMk/>
            <pc:sldMk cId="3904585701" sldId="864"/>
            <ac:spMk id="16" creationId="{DF87CF63-8DC1-ADD4-9B4A-5C422C2A61E2}"/>
          </ac:spMkLst>
        </pc:spChg>
        <pc:spChg chg="del">
          <ac:chgData name="nicolas breault" userId="eda6150e9079e83a" providerId="LiveId" clId="{588CA2DF-82F4-4B58-A881-8D33F2D1250D}" dt="2024-05-30T01:28:11.313" v="10032" actId="478"/>
          <ac:spMkLst>
            <pc:docMk/>
            <pc:sldMk cId="3904585701" sldId="864"/>
            <ac:spMk id="18" creationId="{9ADFCD5E-545D-8CDE-996F-256DBABD6A03}"/>
          </ac:spMkLst>
        </pc:spChg>
        <pc:spChg chg="del mod">
          <ac:chgData name="nicolas breault" userId="eda6150e9079e83a" providerId="LiveId" clId="{588CA2DF-82F4-4B58-A881-8D33F2D1250D}" dt="2024-05-30T01:28:12.552" v="10034" actId="478"/>
          <ac:spMkLst>
            <pc:docMk/>
            <pc:sldMk cId="3904585701" sldId="864"/>
            <ac:spMk id="19" creationId="{78054E0B-074E-86B3-890F-5BEBC58435D7}"/>
          </ac:spMkLst>
        </pc:spChg>
        <pc:spChg chg="add del mod">
          <ac:chgData name="nicolas breault" userId="eda6150e9079e83a" providerId="LiveId" clId="{588CA2DF-82F4-4B58-A881-8D33F2D1250D}" dt="2024-05-30T01:30:35.467" v="10088" actId="1076"/>
          <ac:spMkLst>
            <pc:docMk/>
            <pc:sldMk cId="3904585701" sldId="864"/>
            <ac:spMk id="20" creationId="{075AF08D-9B56-A1F2-43F7-17CEC596433F}"/>
          </ac:spMkLst>
        </pc:spChg>
        <pc:spChg chg="del">
          <ac:chgData name="nicolas breault" userId="eda6150e9079e83a" providerId="LiveId" clId="{588CA2DF-82F4-4B58-A881-8D33F2D1250D}" dt="2024-05-30T01:28:11.313" v="10032" actId="478"/>
          <ac:spMkLst>
            <pc:docMk/>
            <pc:sldMk cId="3904585701" sldId="864"/>
            <ac:spMk id="24" creationId="{559B70E1-BEAF-64A2-3F34-F33D6FE8F505}"/>
          </ac:spMkLst>
        </pc:spChg>
        <pc:spChg chg="del">
          <ac:chgData name="nicolas breault" userId="eda6150e9079e83a" providerId="LiveId" clId="{588CA2DF-82F4-4B58-A881-8D33F2D1250D}" dt="2024-05-30T01:28:11.313" v="10032" actId="478"/>
          <ac:spMkLst>
            <pc:docMk/>
            <pc:sldMk cId="3904585701" sldId="864"/>
            <ac:spMk id="25" creationId="{BC370A79-7E01-7A52-8D6D-E1ED1C8173FA}"/>
          </ac:spMkLst>
        </pc:spChg>
        <pc:spChg chg="del">
          <ac:chgData name="nicolas breault" userId="eda6150e9079e83a" providerId="LiveId" clId="{588CA2DF-82F4-4B58-A881-8D33F2D1250D}" dt="2024-05-30T01:28:08.486" v="10030" actId="478"/>
          <ac:spMkLst>
            <pc:docMk/>
            <pc:sldMk cId="3904585701" sldId="864"/>
            <ac:spMk id="26" creationId="{A2C39922-D07D-67BC-B314-B2BCF18D0099}"/>
          </ac:spMkLst>
        </pc:spChg>
        <pc:spChg chg="del">
          <ac:chgData name="nicolas breault" userId="eda6150e9079e83a" providerId="LiveId" clId="{588CA2DF-82F4-4B58-A881-8D33F2D1250D}" dt="2024-05-30T01:28:09.045" v="10031" actId="478"/>
          <ac:spMkLst>
            <pc:docMk/>
            <pc:sldMk cId="3904585701" sldId="864"/>
            <ac:spMk id="27" creationId="{7183BFA8-ABCF-1CFB-99C2-1E745BE9EEBC}"/>
          </ac:spMkLst>
        </pc:spChg>
        <pc:spChg chg="del">
          <ac:chgData name="nicolas breault" userId="eda6150e9079e83a" providerId="LiveId" clId="{588CA2DF-82F4-4B58-A881-8D33F2D1250D}" dt="2024-05-30T01:28:14.050" v="10036" actId="478"/>
          <ac:spMkLst>
            <pc:docMk/>
            <pc:sldMk cId="3904585701" sldId="864"/>
            <ac:spMk id="28" creationId="{8124753D-D215-A2CC-50DE-904A5F46206F}"/>
          </ac:spMkLst>
        </pc:spChg>
        <pc:spChg chg="mod">
          <ac:chgData name="nicolas breault" userId="eda6150e9079e83a" providerId="LiveId" clId="{588CA2DF-82F4-4B58-A881-8D33F2D1250D}" dt="2024-05-30T01:32:07.266" v="10140" actId="20577"/>
          <ac:spMkLst>
            <pc:docMk/>
            <pc:sldMk cId="3904585701" sldId="864"/>
            <ac:spMk id="29" creationId="{00000000-0000-0000-0000-000000000000}"/>
          </ac:spMkLst>
        </pc:spChg>
        <pc:spChg chg="del">
          <ac:chgData name="nicolas breault" userId="eda6150e9079e83a" providerId="LiveId" clId="{588CA2DF-82F4-4B58-A881-8D33F2D1250D}" dt="2024-05-30T01:28:11.313" v="10032" actId="478"/>
          <ac:spMkLst>
            <pc:docMk/>
            <pc:sldMk cId="3904585701" sldId="864"/>
            <ac:spMk id="30" creationId="{88349A24-D428-1C5F-EBD9-DA3A448C6B48}"/>
          </ac:spMkLst>
        </pc:spChg>
        <pc:spChg chg="add mod">
          <ac:chgData name="nicolas breault" userId="eda6150e9079e83a" providerId="LiveId" clId="{588CA2DF-82F4-4B58-A881-8D33F2D1250D}" dt="2024-05-30T01:40:40.350" v="10245" actId="1076"/>
          <ac:spMkLst>
            <pc:docMk/>
            <pc:sldMk cId="3904585701" sldId="864"/>
            <ac:spMk id="31" creationId="{B592B6C6-AE5A-8F3F-33FE-FDA24CCC4AD0}"/>
          </ac:spMkLst>
        </pc:spChg>
        <pc:spChg chg="del">
          <ac:chgData name="nicolas breault" userId="eda6150e9079e83a" providerId="LiveId" clId="{588CA2DF-82F4-4B58-A881-8D33F2D1250D}" dt="2024-05-30T01:28:11.313" v="10032" actId="478"/>
          <ac:spMkLst>
            <pc:docMk/>
            <pc:sldMk cId="3904585701" sldId="864"/>
            <ac:spMk id="33" creationId="{7F0530DD-A431-830F-D6B4-1694D07B8BD1}"/>
          </ac:spMkLst>
        </pc:spChg>
        <pc:spChg chg="add mod">
          <ac:chgData name="nicolas breault" userId="eda6150e9079e83a" providerId="LiveId" clId="{588CA2DF-82F4-4B58-A881-8D33F2D1250D}" dt="2024-05-30T01:31:45.712" v="10111"/>
          <ac:spMkLst>
            <pc:docMk/>
            <pc:sldMk cId="3904585701" sldId="864"/>
            <ac:spMk id="37" creationId="{8D0795F7-F7DD-702F-626B-D1AEFF4F7340}"/>
          </ac:spMkLst>
        </pc:spChg>
        <pc:spChg chg="add del mod">
          <ac:chgData name="nicolas breault" userId="eda6150e9079e83a" providerId="LiveId" clId="{588CA2DF-82F4-4B58-A881-8D33F2D1250D}" dt="2024-05-30T01:39:46.632" v="10176" actId="478"/>
          <ac:spMkLst>
            <pc:docMk/>
            <pc:sldMk cId="3904585701" sldId="864"/>
            <ac:spMk id="39" creationId="{DF11CEE6-7147-5379-0BB8-212FEC2F9D7C}"/>
          </ac:spMkLst>
        </pc:spChg>
        <pc:spChg chg="add del mod">
          <ac:chgData name="nicolas breault" userId="eda6150e9079e83a" providerId="LiveId" clId="{588CA2DF-82F4-4B58-A881-8D33F2D1250D}" dt="2024-05-30T01:39:48.199" v="10177" actId="478"/>
          <ac:spMkLst>
            <pc:docMk/>
            <pc:sldMk cId="3904585701" sldId="864"/>
            <ac:spMk id="40" creationId="{A1F739C4-9736-74FC-11CB-E4AC1BE522E3}"/>
          </ac:spMkLst>
        </pc:spChg>
        <pc:spChg chg="add mod">
          <ac:chgData name="nicolas breault" userId="eda6150e9079e83a" providerId="LiveId" clId="{588CA2DF-82F4-4B58-A881-8D33F2D1250D}" dt="2024-05-30T01:39:28.137" v="10171"/>
          <ac:spMkLst>
            <pc:docMk/>
            <pc:sldMk cId="3904585701" sldId="864"/>
            <ac:spMk id="41" creationId="{E5D788FB-68E1-1A65-30AB-2CEFF9A2C87F}"/>
          </ac:spMkLst>
        </pc:spChg>
        <pc:spChg chg="add mod">
          <ac:chgData name="nicolas breault" userId="eda6150e9079e83a" providerId="LiveId" clId="{588CA2DF-82F4-4B58-A881-8D33F2D1250D}" dt="2024-05-30T01:39:28.137" v="10171"/>
          <ac:spMkLst>
            <pc:docMk/>
            <pc:sldMk cId="3904585701" sldId="864"/>
            <ac:spMk id="42" creationId="{B613A8F1-4D85-4040-503D-5764790D0B99}"/>
          </ac:spMkLst>
        </pc:spChg>
        <pc:spChg chg="add del mod">
          <ac:chgData name="nicolas breault" userId="eda6150e9079e83a" providerId="LiveId" clId="{588CA2DF-82F4-4B58-A881-8D33F2D1250D}" dt="2024-05-30T01:39:38.483" v="10175" actId="478"/>
          <ac:spMkLst>
            <pc:docMk/>
            <pc:sldMk cId="3904585701" sldId="864"/>
            <ac:spMk id="44" creationId="{8FED086C-8C98-B8BD-38FD-4926B1170FBE}"/>
          </ac:spMkLst>
        </pc:spChg>
        <pc:spChg chg="add del mod">
          <ac:chgData name="nicolas breault" userId="eda6150e9079e83a" providerId="LiveId" clId="{588CA2DF-82F4-4B58-A881-8D33F2D1250D}" dt="2024-05-30T01:39:38.483" v="10175" actId="478"/>
          <ac:spMkLst>
            <pc:docMk/>
            <pc:sldMk cId="3904585701" sldId="864"/>
            <ac:spMk id="45" creationId="{3BA36DD6-BF08-1550-DC91-14370D3BFA1E}"/>
          </ac:spMkLst>
        </pc:spChg>
        <pc:spChg chg="add del mod">
          <ac:chgData name="nicolas breault" userId="eda6150e9079e83a" providerId="LiveId" clId="{588CA2DF-82F4-4B58-A881-8D33F2D1250D}" dt="2024-05-30T01:39:38.483" v="10175" actId="478"/>
          <ac:spMkLst>
            <pc:docMk/>
            <pc:sldMk cId="3904585701" sldId="864"/>
            <ac:spMk id="48" creationId="{B164720A-C44B-7550-BEF7-E8CF099C4D5E}"/>
          </ac:spMkLst>
        </pc:spChg>
        <pc:spChg chg="add del mod">
          <ac:chgData name="nicolas breault" userId="eda6150e9079e83a" providerId="LiveId" clId="{588CA2DF-82F4-4B58-A881-8D33F2D1250D}" dt="2024-05-30T01:39:38.483" v="10175" actId="478"/>
          <ac:spMkLst>
            <pc:docMk/>
            <pc:sldMk cId="3904585701" sldId="864"/>
            <ac:spMk id="51" creationId="{72D716D7-31EF-9FE7-3FB0-4139AFA58656}"/>
          </ac:spMkLst>
        </pc:spChg>
        <pc:spChg chg="add del mod">
          <ac:chgData name="nicolas breault" userId="eda6150e9079e83a" providerId="LiveId" clId="{588CA2DF-82F4-4B58-A881-8D33F2D1250D}" dt="2024-05-30T01:39:38.483" v="10175" actId="478"/>
          <ac:spMkLst>
            <pc:docMk/>
            <pc:sldMk cId="3904585701" sldId="864"/>
            <ac:spMk id="55" creationId="{5D26352A-35F6-CAFE-3BC8-B7E01595DB5C}"/>
          </ac:spMkLst>
        </pc:spChg>
        <pc:spChg chg="del">
          <ac:chgData name="nicolas breault" userId="eda6150e9079e83a" providerId="LiveId" clId="{588CA2DF-82F4-4B58-A881-8D33F2D1250D}" dt="2024-05-30T01:28:11.313" v="10032" actId="478"/>
          <ac:spMkLst>
            <pc:docMk/>
            <pc:sldMk cId="3904585701" sldId="864"/>
            <ac:spMk id="57" creationId="{EDC9719C-2441-CFE2-4D9B-B0D6DAD36827}"/>
          </ac:spMkLst>
        </pc:spChg>
        <pc:spChg chg="del">
          <ac:chgData name="nicolas breault" userId="eda6150e9079e83a" providerId="LiveId" clId="{588CA2DF-82F4-4B58-A881-8D33F2D1250D}" dt="2024-05-30T01:28:11.313" v="10032" actId="478"/>
          <ac:spMkLst>
            <pc:docMk/>
            <pc:sldMk cId="3904585701" sldId="864"/>
            <ac:spMk id="58" creationId="{A37EB053-B1EB-0B09-0A48-6F06E2DE0D54}"/>
          </ac:spMkLst>
        </pc:spChg>
        <pc:spChg chg="del">
          <ac:chgData name="nicolas breault" userId="eda6150e9079e83a" providerId="LiveId" clId="{588CA2DF-82F4-4B58-A881-8D33F2D1250D}" dt="2024-05-30T01:28:11.313" v="10032" actId="478"/>
          <ac:spMkLst>
            <pc:docMk/>
            <pc:sldMk cId="3904585701" sldId="864"/>
            <ac:spMk id="59" creationId="{80144FA5-76F7-B906-6758-5C57100CE019}"/>
          </ac:spMkLst>
        </pc:spChg>
        <pc:spChg chg="del">
          <ac:chgData name="nicolas breault" userId="eda6150e9079e83a" providerId="LiveId" clId="{588CA2DF-82F4-4B58-A881-8D33F2D1250D}" dt="2024-05-30T01:28:11.313" v="10032" actId="478"/>
          <ac:spMkLst>
            <pc:docMk/>
            <pc:sldMk cId="3904585701" sldId="864"/>
            <ac:spMk id="76" creationId="{417475E7-848B-0DC6-80BA-AF0C739B324A}"/>
          </ac:spMkLst>
        </pc:spChg>
        <pc:spChg chg="del">
          <ac:chgData name="nicolas breault" userId="eda6150e9079e83a" providerId="LiveId" clId="{588CA2DF-82F4-4B58-A881-8D33F2D1250D}" dt="2024-05-30T01:28:11.313" v="10032" actId="478"/>
          <ac:spMkLst>
            <pc:docMk/>
            <pc:sldMk cId="3904585701" sldId="864"/>
            <ac:spMk id="77" creationId="{681FA0E2-CCA0-F5D3-C43C-C39ECE9B16AD}"/>
          </ac:spMkLst>
        </pc:spChg>
        <pc:picChg chg="del">
          <ac:chgData name="nicolas breault" userId="eda6150e9079e83a" providerId="LiveId" clId="{588CA2DF-82F4-4B58-A881-8D33F2D1250D}" dt="2024-05-30T01:28:12.927" v="10035" actId="478"/>
          <ac:picMkLst>
            <pc:docMk/>
            <pc:sldMk cId="3904585701" sldId="864"/>
            <ac:picMk id="3" creationId="{D58E6BA0-0726-B91B-D6EC-F0833E8423E5}"/>
          </ac:picMkLst>
        </pc:picChg>
        <pc:cxnChg chg="add del mod">
          <ac:chgData name="nicolas breault" userId="eda6150e9079e83a" providerId="LiveId" clId="{588CA2DF-82F4-4B58-A881-8D33F2D1250D}" dt="2024-05-30T01:30:07.390" v="10068" actId="1076"/>
          <ac:cxnSpMkLst>
            <pc:docMk/>
            <pc:sldMk cId="3904585701" sldId="864"/>
            <ac:cxnSpMk id="8" creationId="{A2282E9A-0D91-AC0C-4BD7-8435A9D32047}"/>
          </ac:cxnSpMkLst>
        </pc:cxnChg>
        <pc:cxnChg chg="add mod">
          <ac:chgData name="nicolas breault" userId="eda6150e9079e83a" providerId="LiveId" clId="{588CA2DF-82F4-4B58-A881-8D33F2D1250D}" dt="2024-05-30T01:28:28.281" v="10040" actId="1076"/>
          <ac:cxnSpMkLst>
            <pc:docMk/>
            <pc:sldMk cId="3904585701" sldId="864"/>
            <ac:cxnSpMk id="9" creationId="{AE249E45-D8FB-1E2D-4E4E-BA240A6D802B}"/>
          </ac:cxnSpMkLst>
        </pc:cxnChg>
        <pc:cxnChg chg="del">
          <ac:chgData name="nicolas breault" userId="eda6150e9079e83a" providerId="LiveId" clId="{588CA2DF-82F4-4B58-A881-8D33F2D1250D}" dt="2024-05-30T01:28:11.313" v="10032" actId="478"/>
          <ac:cxnSpMkLst>
            <pc:docMk/>
            <pc:sldMk cId="3904585701" sldId="864"/>
            <ac:cxnSpMk id="10" creationId="{8C080ACF-81C3-7784-A96F-ACC31CAED235}"/>
          </ac:cxnSpMkLst>
        </pc:cxnChg>
        <pc:cxnChg chg="add mod">
          <ac:chgData name="nicolas breault" userId="eda6150e9079e83a" providerId="LiveId" clId="{588CA2DF-82F4-4B58-A881-8D33F2D1250D}" dt="2024-05-30T01:28:28.281" v="10040" actId="1076"/>
          <ac:cxnSpMkLst>
            <pc:docMk/>
            <pc:sldMk cId="3904585701" sldId="864"/>
            <ac:cxnSpMk id="11" creationId="{E475D574-464B-60E0-7242-C5130EF4EE8A}"/>
          </ac:cxnSpMkLst>
        </pc:cxnChg>
        <pc:cxnChg chg="add del mod">
          <ac:chgData name="nicolas breault" userId="eda6150e9079e83a" providerId="LiveId" clId="{588CA2DF-82F4-4B58-A881-8D33F2D1250D}" dt="2024-05-30T01:28:44.476" v="10046" actId="478"/>
          <ac:cxnSpMkLst>
            <pc:docMk/>
            <pc:sldMk cId="3904585701" sldId="864"/>
            <ac:cxnSpMk id="14" creationId="{BE518D25-E732-E611-C38B-AE7C8AE34150}"/>
          </ac:cxnSpMkLst>
        </pc:cxnChg>
        <pc:cxnChg chg="add del mod">
          <ac:chgData name="nicolas breault" userId="eda6150e9079e83a" providerId="LiveId" clId="{588CA2DF-82F4-4B58-A881-8D33F2D1250D}" dt="2024-05-30T01:28:34.453" v="10043" actId="478"/>
          <ac:cxnSpMkLst>
            <pc:docMk/>
            <pc:sldMk cId="3904585701" sldId="864"/>
            <ac:cxnSpMk id="15" creationId="{74CA1FDF-C11A-6FC5-B255-373C1C0B5596}"/>
          </ac:cxnSpMkLst>
        </pc:cxnChg>
        <pc:cxnChg chg="del">
          <ac:chgData name="nicolas breault" userId="eda6150e9079e83a" providerId="LiveId" clId="{588CA2DF-82F4-4B58-A881-8D33F2D1250D}" dt="2024-05-30T01:28:11.313" v="10032" actId="478"/>
          <ac:cxnSpMkLst>
            <pc:docMk/>
            <pc:sldMk cId="3904585701" sldId="864"/>
            <ac:cxnSpMk id="21" creationId="{E2A6CE39-3F7E-6D99-9B2F-AE3A9D9F8110}"/>
          </ac:cxnSpMkLst>
        </pc:cxnChg>
        <pc:cxnChg chg="del">
          <ac:chgData name="nicolas breault" userId="eda6150e9079e83a" providerId="LiveId" clId="{588CA2DF-82F4-4B58-A881-8D33F2D1250D}" dt="2024-05-30T01:28:11.313" v="10032" actId="478"/>
          <ac:cxnSpMkLst>
            <pc:docMk/>
            <pc:sldMk cId="3904585701" sldId="864"/>
            <ac:cxnSpMk id="22" creationId="{FFF7BEE0-C16A-A5E0-F6AC-A2B6B3F4F6F5}"/>
          </ac:cxnSpMkLst>
        </pc:cxnChg>
        <pc:cxnChg chg="del">
          <ac:chgData name="nicolas breault" userId="eda6150e9079e83a" providerId="LiveId" clId="{588CA2DF-82F4-4B58-A881-8D33F2D1250D}" dt="2024-05-30T01:28:11.313" v="10032" actId="478"/>
          <ac:cxnSpMkLst>
            <pc:docMk/>
            <pc:sldMk cId="3904585701" sldId="864"/>
            <ac:cxnSpMk id="23" creationId="{8B634ECE-C79B-A987-4746-4520B6BA524E}"/>
          </ac:cxnSpMkLst>
        </pc:cxnChg>
        <pc:cxnChg chg="del">
          <ac:chgData name="nicolas breault" userId="eda6150e9079e83a" providerId="LiveId" clId="{588CA2DF-82F4-4B58-A881-8D33F2D1250D}" dt="2024-05-30T01:28:11.313" v="10032" actId="478"/>
          <ac:cxnSpMkLst>
            <pc:docMk/>
            <pc:sldMk cId="3904585701" sldId="864"/>
            <ac:cxnSpMk id="32" creationId="{4D3E101E-B654-A4CD-9D85-4F1C015A2A7F}"/>
          </ac:cxnSpMkLst>
        </pc:cxnChg>
        <pc:cxnChg chg="add mod">
          <ac:chgData name="nicolas breault" userId="eda6150e9079e83a" providerId="LiveId" clId="{588CA2DF-82F4-4B58-A881-8D33F2D1250D}" dt="2024-05-30T01:31:43.497" v="10110" actId="1076"/>
          <ac:cxnSpMkLst>
            <pc:docMk/>
            <pc:sldMk cId="3904585701" sldId="864"/>
            <ac:cxnSpMk id="35" creationId="{3FB89FDE-62CF-D096-ED38-A07F3FB7731B}"/>
          </ac:cxnSpMkLst>
        </pc:cxnChg>
        <pc:cxnChg chg="add mod">
          <ac:chgData name="nicolas breault" userId="eda6150e9079e83a" providerId="LiveId" clId="{588CA2DF-82F4-4B58-A881-8D33F2D1250D}" dt="2024-05-30T01:38:45.573" v="10153" actId="1076"/>
          <ac:cxnSpMkLst>
            <pc:docMk/>
            <pc:sldMk cId="3904585701" sldId="864"/>
            <ac:cxnSpMk id="38" creationId="{34208EC7-E416-764B-8979-3B9B1E1C5AE9}"/>
          </ac:cxnSpMkLst>
        </pc:cxnChg>
        <pc:cxnChg chg="add mod">
          <ac:chgData name="nicolas breault" userId="eda6150e9079e83a" providerId="LiveId" clId="{588CA2DF-82F4-4B58-A881-8D33F2D1250D}" dt="2024-05-30T01:39:28.137" v="10171"/>
          <ac:cxnSpMkLst>
            <pc:docMk/>
            <pc:sldMk cId="3904585701" sldId="864"/>
            <ac:cxnSpMk id="43" creationId="{D3CB20D1-3A88-55C3-2740-DF4B32C7A19A}"/>
          </ac:cxnSpMkLst>
        </pc:cxnChg>
        <pc:cxnChg chg="del">
          <ac:chgData name="nicolas breault" userId="eda6150e9079e83a" providerId="LiveId" clId="{588CA2DF-82F4-4B58-A881-8D33F2D1250D}" dt="2024-05-30T01:28:11.313" v="10032" actId="478"/>
          <ac:cxnSpMkLst>
            <pc:docMk/>
            <pc:sldMk cId="3904585701" sldId="864"/>
            <ac:cxnSpMk id="46" creationId="{C3282985-9541-6B8E-AC35-16841D0F5830}"/>
          </ac:cxnSpMkLst>
        </pc:cxnChg>
        <pc:cxnChg chg="del">
          <ac:chgData name="nicolas breault" userId="eda6150e9079e83a" providerId="LiveId" clId="{588CA2DF-82F4-4B58-A881-8D33F2D1250D}" dt="2024-05-30T01:28:11.313" v="10032" actId="478"/>
          <ac:cxnSpMkLst>
            <pc:docMk/>
            <pc:sldMk cId="3904585701" sldId="864"/>
            <ac:cxnSpMk id="47" creationId="{3DF4B2B9-076E-3041-B1C2-4DC0E2767ACE}"/>
          </ac:cxnSpMkLst>
        </pc:cxnChg>
        <pc:cxnChg chg="add del mod">
          <ac:chgData name="nicolas breault" userId="eda6150e9079e83a" providerId="LiveId" clId="{588CA2DF-82F4-4B58-A881-8D33F2D1250D}" dt="2024-05-30T01:39:38.483" v="10175" actId="478"/>
          <ac:cxnSpMkLst>
            <pc:docMk/>
            <pc:sldMk cId="3904585701" sldId="864"/>
            <ac:cxnSpMk id="49" creationId="{F113DF2A-2986-8161-5A61-564D885C4EC5}"/>
          </ac:cxnSpMkLst>
        </pc:cxnChg>
        <pc:cxnChg chg="add del mod">
          <ac:chgData name="nicolas breault" userId="eda6150e9079e83a" providerId="LiveId" clId="{588CA2DF-82F4-4B58-A881-8D33F2D1250D}" dt="2024-05-30T01:39:38.483" v="10175" actId="478"/>
          <ac:cxnSpMkLst>
            <pc:docMk/>
            <pc:sldMk cId="3904585701" sldId="864"/>
            <ac:cxnSpMk id="50" creationId="{567F4FE3-DA8B-4DB6-D26E-58D86F7A77FB}"/>
          </ac:cxnSpMkLst>
        </pc:cxnChg>
        <pc:cxnChg chg="del">
          <ac:chgData name="nicolas breault" userId="eda6150e9079e83a" providerId="LiveId" clId="{588CA2DF-82F4-4B58-A881-8D33F2D1250D}" dt="2024-05-30T01:28:11.313" v="10032" actId="478"/>
          <ac:cxnSpMkLst>
            <pc:docMk/>
            <pc:sldMk cId="3904585701" sldId="864"/>
            <ac:cxnSpMk id="52" creationId="{5B4ED5CA-3057-B521-BDB1-70F10C7C5AEC}"/>
          </ac:cxnSpMkLst>
        </pc:cxnChg>
        <pc:cxnChg chg="add del mod">
          <ac:chgData name="nicolas breault" userId="eda6150e9079e83a" providerId="LiveId" clId="{588CA2DF-82F4-4B58-A881-8D33F2D1250D}" dt="2024-05-30T01:39:38.483" v="10175" actId="478"/>
          <ac:cxnSpMkLst>
            <pc:docMk/>
            <pc:sldMk cId="3904585701" sldId="864"/>
            <ac:cxnSpMk id="53" creationId="{D0951CBE-8D4D-CE1F-0D89-B44CD11A6441}"/>
          </ac:cxnSpMkLst>
        </pc:cxnChg>
        <pc:cxnChg chg="add del mod">
          <ac:chgData name="nicolas breault" userId="eda6150e9079e83a" providerId="LiveId" clId="{588CA2DF-82F4-4B58-A881-8D33F2D1250D}" dt="2024-05-30T01:39:38.483" v="10175" actId="478"/>
          <ac:cxnSpMkLst>
            <pc:docMk/>
            <pc:sldMk cId="3904585701" sldId="864"/>
            <ac:cxnSpMk id="54" creationId="{2040345B-1570-4E07-FB30-38F48A6D9EA5}"/>
          </ac:cxnSpMkLst>
        </pc:cxnChg>
        <pc:cxnChg chg="del">
          <ac:chgData name="nicolas breault" userId="eda6150e9079e83a" providerId="LiveId" clId="{588CA2DF-82F4-4B58-A881-8D33F2D1250D}" dt="2024-05-30T01:28:11.313" v="10032" actId="478"/>
          <ac:cxnSpMkLst>
            <pc:docMk/>
            <pc:sldMk cId="3904585701" sldId="864"/>
            <ac:cxnSpMk id="70" creationId="{DF8A39FD-2FE8-2B76-7033-E0A53F5F7DDC}"/>
          </ac:cxnSpMkLst>
        </pc:cxnChg>
        <pc:cxnChg chg="del">
          <ac:chgData name="nicolas breault" userId="eda6150e9079e83a" providerId="LiveId" clId="{588CA2DF-82F4-4B58-A881-8D33F2D1250D}" dt="2024-05-30T01:28:11.313" v="10032" actId="478"/>
          <ac:cxnSpMkLst>
            <pc:docMk/>
            <pc:sldMk cId="3904585701" sldId="864"/>
            <ac:cxnSpMk id="72" creationId="{C9CC6546-77FA-8C68-1605-4977D30F06E5}"/>
          </ac:cxnSpMkLst>
        </pc:cxnChg>
      </pc:sldChg>
      <pc:sldChg chg="addSp delSp modSp add mod delAnim modAnim">
        <pc:chgData name="nicolas breault" userId="eda6150e9079e83a" providerId="LiveId" clId="{588CA2DF-82F4-4B58-A881-8D33F2D1250D}" dt="2024-06-07T01:05:14.525" v="16590" actId="1035"/>
        <pc:sldMkLst>
          <pc:docMk/>
          <pc:sldMk cId="1537389522" sldId="865"/>
        </pc:sldMkLst>
        <pc:spChg chg="mod">
          <ac:chgData name="nicolas breault" userId="eda6150e9079e83a" providerId="LiveId" clId="{588CA2DF-82F4-4B58-A881-8D33F2D1250D}" dt="2024-06-07T01:01:33.765" v="16493" actId="1076"/>
          <ac:spMkLst>
            <pc:docMk/>
            <pc:sldMk cId="1537389522" sldId="865"/>
            <ac:spMk id="4" creationId="{00000000-0000-0000-0000-000000000000}"/>
          </ac:spMkLst>
        </pc:spChg>
        <pc:spChg chg="mod">
          <ac:chgData name="nicolas breault" userId="eda6150e9079e83a" providerId="LiveId" clId="{588CA2DF-82F4-4B58-A881-8D33F2D1250D}" dt="2024-06-07T01:01:33.765" v="16493" actId="1076"/>
          <ac:spMkLst>
            <pc:docMk/>
            <pc:sldMk cId="1537389522" sldId="865"/>
            <ac:spMk id="5" creationId="{22E48F9D-455F-2FA7-49EC-71F852A8DCA6}"/>
          </ac:spMkLst>
        </pc:spChg>
        <pc:spChg chg="add mod">
          <ac:chgData name="nicolas breault" userId="eda6150e9079e83a" providerId="LiveId" clId="{588CA2DF-82F4-4B58-A881-8D33F2D1250D}" dt="2024-06-07T01:01:41.422" v="16495" actId="1076"/>
          <ac:spMkLst>
            <pc:docMk/>
            <pc:sldMk cId="1537389522" sldId="865"/>
            <ac:spMk id="10" creationId="{1EBDD38C-2CCF-2784-5DA9-72C5993C5189}"/>
          </ac:spMkLst>
        </pc:spChg>
        <pc:spChg chg="add mod">
          <ac:chgData name="nicolas breault" userId="eda6150e9079e83a" providerId="LiveId" clId="{588CA2DF-82F4-4B58-A881-8D33F2D1250D}" dt="2024-06-07T01:01:33.765" v="16493" actId="1076"/>
          <ac:spMkLst>
            <pc:docMk/>
            <pc:sldMk cId="1537389522" sldId="865"/>
            <ac:spMk id="11" creationId="{C46C41C9-1294-A53B-9E07-920CF97B0AC3}"/>
          </ac:spMkLst>
        </pc:spChg>
        <pc:spChg chg="mod">
          <ac:chgData name="nicolas breault" userId="eda6150e9079e83a" providerId="LiveId" clId="{588CA2DF-82F4-4B58-A881-8D33F2D1250D}" dt="2024-06-07T01:01:33.765" v="16493" actId="1076"/>
          <ac:spMkLst>
            <pc:docMk/>
            <pc:sldMk cId="1537389522" sldId="865"/>
            <ac:spMk id="14" creationId="{B94959BC-50BE-6A9E-34E7-781D7995599E}"/>
          </ac:spMkLst>
        </pc:spChg>
        <pc:spChg chg="mod">
          <ac:chgData name="nicolas breault" userId="eda6150e9079e83a" providerId="LiveId" clId="{588CA2DF-82F4-4B58-A881-8D33F2D1250D}" dt="2024-06-07T01:01:33.765" v="16493" actId="1076"/>
          <ac:spMkLst>
            <pc:docMk/>
            <pc:sldMk cId="1537389522" sldId="865"/>
            <ac:spMk id="20" creationId="{4EC99C05-8738-6C1F-F12E-09E25F0EBF15}"/>
          </ac:spMkLst>
        </pc:spChg>
        <pc:spChg chg="del">
          <ac:chgData name="nicolas breault" userId="eda6150e9079e83a" providerId="LiveId" clId="{588CA2DF-82F4-4B58-A881-8D33F2D1250D}" dt="2024-06-04T16:24:59.291" v="12095" actId="478"/>
          <ac:spMkLst>
            <pc:docMk/>
            <pc:sldMk cId="1537389522" sldId="865"/>
            <ac:spMk id="25" creationId="{88131089-5AC3-2594-EBB5-55892A67AEC6}"/>
          </ac:spMkLst>
        </pc:spChg>
        <pc:spChg chg="del">
          <ac:chgData name="nicolas breault" userId="eda6150e9079e83a" providerId="LiveId" clId="{588CA2DF-82F4-4B58-A881-8D33F2D1250D}" dt="2024-06-04T16:24:58.741" v="12094" actId="478"/>
          <ac:spMkLst>
            <pc:docMk/>
            <pc:sldMk cId="1537389522" sldId="865"/>
            <ac:spMk id="26" creationId="{9017F68A-69B4-1F17-7F00-1B0D3CAE1CAF}"/>
          </ac:spMkLst>
        </pc:spChg>
        <pc:spChg chg="mod">
          <ac:chgData name="nicolas breault" userId="eda6150e9079e83a" providerId="LiveId" clId="{588CA2DF-82F4-4B58-A881-8D33F2D1250D}" dt="2024-06-07T01:01:33.765" v="16493" actId="1076"/>
          <ac:spMkLst>
            <pc:docMk/>
            <pc:sldMk cId="1537389522" sldId="865"/>
            <ac:spMk id="29" creationId="{00000000-0000-0000-0000-000000000000}"/>
          </ac:spMkLst>
        </pc:spChg>
        <pc:picChg chg="add del mod ord">
          <ac:chgData name="nicolas breault" userId="eda6150e9079e83a" providerId="LiveId" clId="{588CA2DF-82F4-4B58-A881-8D33F2D1250D}" dt="2024-06-04T16:23:24.791" v="12079" actId="478"/>
          <ac:picMkLst>
            <pc:docMk/>
            <pc:sldMk cId="1537389522" sldId="865"/>
            <ac:picMk id="3" creationId="{490F66D6-3D99-90A4-06D2-378821FBCAF4}"/>
          </ac:picMkLst>
        </pc:picChg>
        <pc:picChg chg="add del mod">
          <ac:chgData name="nicolas breault" userId="eda6150e9079e83a" providerId="LiveId" clId="{588CA2DF-82F4-4B58-A881-8D33F2D1250D}" dt="2024-06-07T01:04:57.053" v="16553" actId="478"/>
          <ac:picMkLst>
            <pc:docMk/>
            <pc:sldMk cId="1537389522" sldId="865"/>
            <ac:picMk id="3" creationId="{944B744C-E975-A77C-E53E-6B3525C51BBC}"/>
          </ac:picMkLst>
        </pc:picChg>
        <pc:picChg chg="add del mod ord">
          <ac:chgData name="nicolas breault" userId="eda6150e9079e83a" providerId="LiveId" clId="{588CA2DF-82F4-4B58-A881-8D33F2D1250D}" dt="2024-06-07T01:00:26.648" v="16381" actId="478"/>
          <ac:picMkLst>
            <pc:docMk/>
            <pc:sldMk cId="1537389522" sldId="865"/>
            <ac:picMk id="7" creationId="{0FC0E6A9-DF17-868B-3029-DF3FA4D5C8E3}"/>
          </ac:picMkLst>
        </pc:picChg>
        <pc:picChg chg="add del mod">
          <ac:chgData name="nicolas breault" userId="eda6150e9079e83a" providerId="LiveId" clId="{588CA2DF-82F4-4B58-A881-8D33F2D1250D}" dt="2024-06-07T01:03:34.850" v="16497" actId="478"/>
          <ac:picMkLst>
            <pc:docMk/>
            <pc:sldMk cId="1537389522" sldId="865"/>
            <ac:picMk id="8" creationId="{2B3E8B78-53A0-0989-062D-CCEE868A998E}"/>
          </ac:picMkLst>
        </pc:picChg>
        <pc:picChg chg="add del mod">
          <ac:chgData name="nicolas breault" userId="eda6150e9079e83a" providerId="LiveId" clId="{588CA2DF-82F4-4B58-A881-8D33F2D1250D}" dt="2024-06-07T00:55:57.731" v="16374" actId="478"/>
          <ac:picMkLst>
            <pc:docMk/>
            <pc:sldMk cId="1537389522" sldId="865"/>
            <ac:picMk id="9" creationId="{D22A4276-EB44-F4E1-0ADD-EAD037F61460}"/>
          </ac:picMkLst>
        </pc:picChg>
        <pc:picChg chg="del mod">
          <ac:chgData name="nicolas breault" userId="eda6150e9079e83a" providerId="LiveId" clId="{588CA2DF-82F4-4B58-A881-8D33F2D1250D}" dt="2024-06-04T16:23:03.913" v="12072" actId="478"/>
          <ac:picMkLst>
            <pc:docMk/>
            <pc:sldMk cId="1537389522" sldId="865"/>
            <ac:picMk id="13" creationId="{4721EEE6-8D20-BA5C-E244-ACC472B1B565}"/>
          </ac:picMkLst>
        </pc:picChg>
        <pc:picChg chg="add mod">
          <ac:chgData name="nicolas breault" userId="eda6150e9079e83a" providerId="LiveId" clId="{588CA2DF-82F4-4B58-A881-8D33F2D1250D}" dt="2024-06-07T01:03:52.538" v="16552" actId="1036"/>
          <ac:picMkLst>
            <pc:docMk/>
            <pc:sldMk cId="1537389522" sldId="865"/>
            <ac:picMk id="13" creationId="{A78D05BB-9617-11C4-0B4B-34D03589ED3A}"/>
          </ac:picMkLst>
        </pc:picChg>
        <pc:picChg chg="add mod">
          <ac:chgData name="nicolas breault" userId="eda6150e9079e83a" providerId="LiveId" clId="{588CA2DF-82F4-4B58-A881-8D33F2D1250D}" dt="2024-06-07T01:05:14.525" v="16590" actId="1035"/>
          <ac:picMkLst>
            <pc:docMk/>
            <pc:sldMk cId="1537389522" sldId="865"/>
            <ac:picMk id="16" creationId="{04C587E3-826A-46F2-F540-F5B71B872F20}"/>
          </ac:picMkLst>
        </pc:picChg>
        <pc:picChg chg="del">
          <ac:chgData name="nicolas breault" userId="eda6150e9079e83a" providerId="LiveId" clId="{588CA2DF-82F4-4B58-A881-8D33F2D1250D}" dt="2024-06-04T16:13:49.877" v="12014" actId="478"/>
          <ac:picMkLst>
            <pc:docMk/>
            <pc:sldMk cId="1537389522" sldId="865"/>
            <ac:picMk id="16" creationId="{833F5259-CF91-F6B4-A953-66E20BA9B7D5}"/>
          </ac:picMkLst>
        </pc:picChg>
        <pc:cxnChg chg="mod">
          <ac:chgData name="nicolas breault" userId="eda6150e9079e83a" providerId="LiveId" clId="{588CA2DF-82F4-4B58-A881-8D33F2D1250D}" dt="2024-06-07T01:01:33.765" v="16493" actId="1076"/>
          <ac:cxnSpMkLst>
            <pc:docMk/>
            <pc:sldMk cId="1537389522" sldId="865"/>
            <ac:cxnSpMk id="18" creationId="{1DC52439-39E9-FA9E-5626-9AAD1FEC5F66}"/>
          </ac:cxnSpMkLst>
        </pc:cxnChg>
      </pc:sldChg>
      <pc:sldChg chg="addSp delSp modSp add mod delAnim modAnim">
        <pc:chgData name="nicolas breault" userId="eda6150e9079e83a" providerId="LiveId" clId="{588CA2DF-82F4-4B58-A881-8D33F2D1250D}" dt="2024-06-07T01:21:01.289" v="16700" actId="20577"/>
        <pc:sldMkLst>
          <pc:docMk/>
          <pc:sldMk cId="3710066339" sldId="866"/>
        </pc:sldMkLst>
        <pc:spChg chg="add mod">
          <ac:chgData name="nicolas breault" userId="eda6150e9079e83a" providerId="LiveId" clId="{588CA2DF-82F4-4B58-A881-8D33F2D1250D}" dt="2024-06-07T01:16:37.211" v="16635" actId="14100"/>
          <ac:spMkLst>
            <pc:docMk/>
            <pc:sldMk cId="3710066339" sldId="866"/>
            <ac:spMk id="6" creationId="{C22B7D94-3A07-9498-BFD2-400B79C6AA48}"/>
          </ac:spMkLst>
        </pc:spChg>
        <pc:spChg chg="add mod ord">
          <ac:chgData name="nicolas breault" userId="eda6150e9079e83a" providerId="LiveId" clId="{588CA2DF-82F4-4B58-A881-8D33F2D1250D}" dt="2024-06-07T01:18:28.582" v="16653" actId="1076"/>
          <ac:spMkLst>
            <pc:docMk/>
            <pc:sldMk cId="3710066339" sldId="866"/>
            <ac:spMk id="7" creationId="{955F3D92-3884-2BE7-6643-5179BB8B8D1D}"/>
          </ac:spMkLst>
        </pc:spChg>
        <pc:spChg chg="add mod">
          <ac:chgData name="nicolas breault" userId="eda6150e9079e83a" providerId="LiveId" clId="{588CA2DF-82F4-4B58-A881-8D33F2D1250D}" dt="2024-06-07T01:21:01.289" v="16700" actId="20577"/>
          <ac:spMkLst>
            <pc:docMk/>
            <pc:sldMk cId="3710066339" sldId="866"/>
            <ac:spMk id="8" creationId="{D0B2901A-22DF-3F70-B77F-7F3490D44FB2}"/>
          </ac:spMkLst>
        </pc:spChg>
        <pc:spChg chg="add del mod">
          <ac:chgData name="nicolas breault" userId="eda6150e9079e83a" providerId="LiveId" clId="{588CA2DF-82F4-4B58-A881-8D33F2D1250D}" dt="2024-06-04T17:12:18.669" v="12313" actId="478"/>
          <ac:spMkLst>
            <pc:docMk/>
            <pc:sldMk cId="3710066339" sldId="866"/>
            <ac:spMk id="9" creationId="{2B52F5F8-7E69-27E0-F828-683BD50D2677}"/>
          </ac:spMkLst>
        </pc:spChg>
        <pc:spChg chg="add mod">
          <ac:chgData name="nicolas breault" userId="eda6150e9079e83a" providerId="LiveId" clId="{588CA2DF-82F4-4B58-A881-8D33F2D1250D}" dt="2024-06-07T01:18:36.411" v="16657" actId="1076"/>
          <ac:spMkLst>
            <pc:docMk/>
            <pc:sldMk cId="3710066339" sldId="866"/>
            <ac:spMk id="10" creationId="{9158697A-08BE-BC4A-5BB7-062A8186EEE2}"/>
          </ac:spMkLst>
        </pc:spChg>
        <pc:spChg chg="del">
          <ac:chgData name="nicolas breault" userId="eda6150e9079e83a" providerId="LiveId" clId="{588CA2DF-82F4-4B58-A881-8D33F2D1250D}" dt="2024-06-04T16:52:13.192" v="12220" actId="478"/>
          <ac:spMkLst>
            <pc:docMk/>
            <pc:sldMk cId="3710066339" sldId="866"/>
            <ac:spMk id="22" creationId="{7E958B26-611B-740B-4753-7D4E7093CA50}"/>
          </ac:spMkLst>
        </pc:spChg>
        <pc:spChg chg="mod">
          <ac:chgData name="nicolas breault" userId="eda6150e9079e83a" providerId="LiveId" clId="{588CA2DF-82F4-4B58-A881-8D33F2D1250D}" dt="2024-06-05T22:36:08.260" v="14575" actId="20577"/>
          <ac:spMkLst>
            <pc:docMk/>
            <pc:sldMk cId="3710066339" sldId="866"/>
            <ac:spMk id="29" creationId="{00000000-0000-0000-0000-000000000000}"/>
          </ac:spMkLst>
        </pc:spChg>
        <pc:spChg chg="del">
          <ac:chgData name="nicolas breault" userId="eda6150e9079e83a" providerId="LiveId" clId="{588CA2DF-82F4-4B58-A881-8D33F2D1250D}" dt="2024-06-04T16:52:15.979" v="12223" actId="478"/>
          <ac:spMkLst>
            <pc:docMk/>
            <pc:sldMk cId="3710066339" sldId="866"/>
            <ac:spMk id="31" creationId="{1EE6F4AE-3CAE-A7F1-857C-823299BD2BCD}"/>
          </ac:spMkLst>
        </pc:spChg>
        <pc:spChg chg="del">
          <ac:chgData name="nicolas breault" userId="eda6150e9079e83a" providerId="LiveId" clId="{588CA2DF-82F4-4B58-A881-8D33F2D1250D}" dt="2024-06-04T16:52:15.216" v="12222" actId="478"/>
          <ac:spMkLst>
            <pc:docMk/>
            <pc:sldMk cId="3710066339" sldId="866"/>
            <ac:spMk id="52" creationId="{EA564581-D3A9-48A2-9084-483A4EA87584}"/>
          </ac:spMkLst>
        </pc:spChg>
        <pc:picChg chg="add del mod">
          <ac:chgData name="nicolas breault" userId="eda6150e9079e83a" providerId="LiveId" clId="{588CA2DF-82F4-4B58-A881-8D33F2D1250D}" dt="2024-06-07T01:13:58.709" v="16611" actId="478"/>
          <ac:picMkLst>
            <pc:docMk/>
            <pc:sldMk cId="3710066339" sldId="866"/>
            <ac:picMk id="3" creationId="{A3504DF0-C40C-BB59-4EB0-C05AC8DCE4F0}"/>
          </ac:picMkLst>
        </pc:picChg>
        <pc:picChg chg="add del mod ord">
          <ac:chgData name="nicolas breault" userId="eda6150e9079e83a" providerId="LiveId" clId="{588CA2DF-82F4-4B58-A881-8D33F2D1250D}" dt="2024-06-07T01:17:54.825" v="16639" actId="478"/>
          <ac:picMkLst>
            <pc:docMk/>
            <pc:sldMk cId="3710066339" sldId="866"/>
            <ac:picMk id="9" creationId="{B72A1EA5-C576-9312-5E4D-46AC72571C5A}"/>
          </ac:picMkLst>
        </pc:picChg>
        <pc:picChg chg="add del mod ord">
          <ac:chgData name="nicolas breault" userId="eda6150e9079e83a" providerId="LiveId" clId="{588CA2DF-82F4-4B58-A881-8D33F2D1250D}" dt="2024-06-07T01:13:16.667" v="16601" actId="22"/>
          <ac:picMkLst>
            <pc:docMk/>
            <pc:sldMk cId="3710066339" sldId="866"/>
            <ac:picMk id="11" creationId="{C8C1C278-FB50-3102-D7F1-56F84312C865}"/>
          </ac:picMkLst>
        </pc:picChg>
        <pc:picChg chg="add del mod">
          <ac:chgData name="nicolas breault" userId="eda6150e9079e83a" providerId="LiveId" clId="{588CA2DF-82F4-4B58-A881-8D33F2D1250D}" dt="2024-06-07T01:13:43.689" v="16610" actId="478"/>
          <ac:picMkLst>
            <pc:docMk/>
            <pc:sldMk cId="3710066339" sldId="866"/>
            <ac:picMk id="13" creationId="{BB87CFCF-DD79-880A-B0A1-54545FE08136}"/>
          </ac:picMkLst>
        </pc:picChg>
        <pc:picChg chg="add del mod ord">
          <ac:chgData name="nicolas breault" userId="eda6150e9079e83a" providerId="LiveId" clId="{588CA2DF-82F4-4B58-A881-8D33F2D1250D}" dt="2024-06-07T01:16:20.181" v="16627" actId="478"/>
          <ac:picMkLst>
            <pc:docMk/>
            <pc:sldMk cId="3710066339" sldId="866"/>
            <ac:picMk id="15" creationId="{929D7A62-507A-0D78-31ED-4104C23EBAF6}"/>
          </ac:picMkLst>
        </pc:picChg>
        <pc:picChg chg="add mod ord">
          <ac:chgData name="nicolas breault" userId="eda6150e9079e83a" providerId="LiveId" clId="{588CA2DF-82F4-4B58-A881-8D33F2D1250D}" dt="2024-06-07T01:16:31.229" v="16632" actId="167"/>
          <ac:picMkLst>
            <pc:docMk/>
            <pc:sldMk cId="3710066339" sldId="866"/>
            <ac:picMk id="17" creationId="{08D6E948-00C2-09F6-6BAE-7FC565CA85F7}"/>
          </ac:picMkLst>
        </pc:picChg>
        <pc:picChg chg="del">
          <ac:chgData name="nicolas breault" userId="eda6150e9079e83a" providerId="LiveId" clId="{588CA2DF-82F4-4B58-A881-8D33F2D1250D}" dt="2024-06-04T16:52:12.119" v="12219" actId="478"/>
          <ac:picMkLst>
            <pc:docMk/>
            <pc:sldMk cId="3710066339" sldId="866"/>
            <ac:picMk id="18" creationId="{49BC208E-C45C-2488-3646-F4A82C13AEDF}"/>
          </ac:picMkLst>
        </pc:picChg>
        <pc:picChg chg="add mod">
          <ac:chgData name="nicolas breault" userId="eda6150e9079e83a" providerId="LiveId" clId="{588CA2DF-82F4-4B58-A881-8D33F2D1250D}" dt="2024-06-07T01:18:33.210" v="16656" actId="1076"/>
          <ac:picMkLst>
            <pc:docMk/>
            <pc:sldMk cId="3710066339" sldId="866"/>
            <ac:picMk id="19" creationId="{0FE19836-8E50-215F-4E7C-42381CE223D9}"/>
          </ac:picMkLst>
        </pc:picChg>
        <pc:picChg chg="del mod">
          <ac:chgData name="nicolas breault" userId="eda6150e9079e83a" providerId="LiveId" clId="{588CA2DF-82F4-4B58-A881-8D33F2D1250D}" dt="2024-06-04T16:52:19.034" v="12225" actId="478"/>
          <ac:picMkLst>
            <pc:docMk/>
            <pc:sldMk cId="3710066339" sldId="866"/>
            <ac:picMk id="21" creationId="{3EF02C3C-C070-1C4A-9209-8FAD699BFB17}"/>
          </ac:picMkLst>
        </pc:picChg>
        <pc:picChg chg="del">
          <ac:chgData name="nicolas breault" userId="eda6150e9079e83a" providerId="LiveId" clId="{588CA2DF-82F4-4B58-A881-8D33F2D1250D}" dt="2024-06-04T16:52:13.976" v="12221" actId="478"/>
          <ac:picMkLst>
            <pc:docMk/>
            <pc:sldMk cId="3710066339" sldId="866"/>
            <ac:picMk id="30" creationId="{CEAF292B-0A71-4520-7B84-D98917BDF04E}"/>
          </ac:picMkLst>
        </pc:picChg>
      </pc:sldChg>
      <pc:sldChg chg="addSp delSp modSp add mod modAnim modShow">
        <pc:chgData name="nicolas breault" userId="eda6150e9079e83a" providerId="LiveId" clId="{588CA2DF-82F4-4B58-A881-8D33F2D1250D}" dt="2024-06-04T23:07:14.355" v="14385" actId="729"/>
        <pc:sldMkLst>
          <pc:docMk/>
          <pc:sldMk cId="629597108" sldId="867"/>
        </pc:sldMkLst>
        <pc:spChg chg="del">
          <ac:chgData name="nicolas breault" userId="eda6150e9079e83a" providerId="LiveId" clId="{588CA2DF-82F4-4B58-A881-8D33F2D1250D}" dt="2024-06-04T23:00:47.152" v="14130" actId="478"/>
          <ac:spMkLst>
            <pc:docMk/>
            <pc:sldMk cId="629597108" sldId="867"/>
            <ac:spMk id="3" creationId="{32FC73A5-3F39-ABB1-8B87-767B8FC829A5}"/>
          </ac:spMkLst>
        </pc:spChg>
        <pc:spChg chg="del">
          <ac:chgData name="nicolas breault" userId="eda6150e9079e83a" providerId="LiveId" clId="{588CA2DF-82F4-4B58-A881-8D33F2D1250D}" dt="2024-06-04T23:00:45.126" v="14128" actId="478"/>
          <ac:spMkLst>
            <pc:docMk/>
            <pc:sldMk cId="629597108" sldId="867"/>
            <ac:spMk id="7" creationId="{C9C7E172-6761-4A12-53C4-E7B9512FB278}"/>
          </ac:spMkLst>
        </pc:spChg>
        <pc:spChg chg="add mod">
          <ac:chgData name="nicolas breault" userId="eda6150e9079e83a" providerId="LiveId" clId="{588CA2DF-82F4-4B58-A881-8D33F2D1250D}" dt="2024-06-04T23:01:40.126" v="14217" actId="1076"/>
          <ac:spMkLst>
            <pc:docMk/>
            <pc:sldMk cId="629597108" sldId="867"/>
            <ac:spMk id="9" creationId="{667A4C21-72C8-CA61-C6F8-3C3844326DFB}"/>
          </ac:spMkLst>
        </pc:spChg>
        <pc:spChg chg="add mod">
          <ac:chgData name="nicolas breault" userId="eda6150e9079e83a" providerId="LiveId" clId="{588CA2DF-82F4-4B58-A881-8D33F2D1250D}" dt="2024-06-04T23:05:45.074" v="14364" actId="1036"/>
          <ac:spMkLst>
            <pc:docMk/>
            <pc:sldMk cId="629597108" sldId="867"/>
            <ac:spMk id="11" creationId="{A2C61666-B3B0-CC0F-32A1-7CFB3E52A2A7}"/>
          </ac:spMkLst>
        </pc:spChg>
        <pc:spChg chg="add mod">
          <ac:chgData name="nicolas breault" userId="eda6150e9079e83a" providerId="LiveId" clId="{588CA2DF-82F4-4B58-A881-8D33F2D1250D}" dt="2024-06-04T23:05:45.074" v="14364" actId="1036"/>
          <ac:spMkLst>
            <pc:docMk/>
            <pc:sldMk cId="629597108" sldId="867"/>
            <ac:spMk id="12" creationId="{F51E2922-762E-1988-65B8-0E044F565A9C}"/>
          </ac:spMkLst>
        </pc:spChg>
        <pc:spChg chg="add mod">
          <ac:chgData name="nicolas breault" userId="eda6150e9079e83a" providerId="LiveId" clId="{588CA2DF-82F4-4B58-A881-8D33F2D1250D}" dt="2024-06-04T23:05:45.074" v="14364" actId="1036"/>
          <ac:spMkLst>
            <pc:docMk/>
            <pc:sldMk cId="629597108" sldId="867"/>
            <ac:spMk id="13" creationId="{CBDCF24D-E8FD-F0BB-8659-29655D3D5E04}"/>
          </ac:spMkLst>
        </pc:spChg>
        <pc:spChg chg="add mod">
          <ac:chgData name="nicolas breault" userId="eda6150e9079e83a" providerId="LiveId" clId="{588CA2DF-82F4-4B58-A881-8D33F2D1250D}" dt="2024-06-04T23:05:45.074" v="14364" actId="1036"/>
          <ac:spMkLst>
            <pc:docMk/>
            <pc:sldMk cId="629597108" sldId="867"/>
            <ac:spMk id="14" creationId="{36ABD185-7CFD-19BC-723B-AACBD6118F11}"/>
          </ac:spMkLst>
        </pc:spChg>
        <pc:spChg chg="add mod">
          <ac:chgData name="nicolas breault" userId="eda6150e9079e83a" providerId="LiveId" clId="{588CA2DF-82F4-4B58-A881-8D33F2D1250D}" dt="2024-06-04T23:05:45.074" v="14364" actId="1036"/>
          <ac:spMkLst>
            <pc:docMk/>
            <pc:sldMk cId="629597108" sldId="867"/>
            <ac:spMk id="15" creationId="{03438011-36ED-3C35-DB95-9BA9805A77A4}"/>
          </ac:spMkLst>
        </pc:spChg>
        <pc:spChg chg="add del mod">
          <ac:chgData name="nicolas breault" userId="eda6150e9079e83a" providerId="LiveId" clId="{588CA2DF-82F4-4B58-A881-8D33F2D1250D}" dt="2024-06-04T23:03:24.079" v="14250" actId="478"/>
          <ac:spMkLst>
            <pc:docMk/>
            <pc:sldMk cId="629597108" sldId="867"/>
            <ac:spMk id="16" creationId="{DF0E7EE5-54C1-965B-6CAD-B1F7236AA206}"/>
          </ac:spMkLst>
        </pc:spChg>
        <pc:spChg chg="add mod">
          <ac:chgData name="nicolas breault" userId="eda6150e9079e83a" providerId="LiveId" clId="{588CA2DF-82F4-4B58-A881-8D33F2D1250D}" dt="2024-06-04T23:05:45.074" v="14364" actId="1036"/>
          <ac:spMkLst>
            <pc:docMk/>
            <pc:sldMk cId="629597108" sldId="867"/>
            <ac:spMk id="17" creationId="{55703F25-A464-8F93-2F75-6592CB1BEA66}"/>
          </ac:spMkLst>
        </pc:spChg>
        <pc:spChg chg="add mod">
          <ac:chgData name="nicolas breault" userId="eda6150e9079e83a" providerId="LiveId" clId="{588CA2DF-82F4-4B58-A881-8D33F2D1250D}" dt="2024-06-04T23:05:45.074" v="14364" actId="1036"/>
          <ac:spMkLst>
            <pc:docMk/>
            <pc:sldMk cId="629597108" sldId="867"/>
            <ac:spMk id="18" creationId="{B973C810-B4E2-D65B-11E0-F1F47A95946C}"/>
          </ac:spMkLst>
        </pc:spChg>
        <pc:spChg chg="add mod">
          <ac:chgData name="nicolas breault" userId="eda6150e9079e83a" providerId="LiveId" clId="{588CA2DF-82F4-4B58-A881-8D33F2D1250D}" dt="2024-06-04T23:05:45.074" v="14364" actId="1036"/>
          <ac:spMkLst>
            <pc:docMk/>
            <pc:sldMk cId="629597108" sldId="867"/>
            <ac:spMk id="19" creationId="{7FF26FF2-65D9-B3AE-7DA8-4AC60886BADE}"/>
          </ac:spMkLst>
        </pc:spChg>
        <pc:spChg chg="add mod">
          <ac:chgData name="nicolas breault" userId="eda6150e9079e83a" providerId="LiveId" clId="{588CA2DF-82F4-4B58-A881-8D33F2D1250D}" dt="2024-06-04T23:05:45.074" v="14364" actId="1036"/>
          <ac:spMkLst>
            <pc:docMk/>
            <pc:sldMk cId="629597108" sldId="867"/>
            <ac:spMk id="20" creationId="{A9CE4291-A345-416D-0C55-BF46BB14CB07}"/>
          </ac:spMkLst>
        </pc:spChg>
        <pc:spChg chg="add mod">
          <ac:chgData name="nicolas breault" userId="eda6150e9079e83a" providerId="LiveId" clId="{588CA2DF-82F4-4B58-A881-8D33F2D1250D}" dt="2024-06-04T23:05:45.074" v="14364" actId="1036"/>
          <ac:spMkLst>
            <pc:docMk/>
            <pc:sldMk cId="629597108" sldId="867"/>
            <ac:spMk id="21" creationId="{7A60FEC1-A6C1-8353-C45C-7B4186352172}"/>
          </ac:spMkLst>
        </pc:spChg>
        <pc:spChg chg="add mod">
          <ac:chgData name="nicolas breault" userId="eda6150e9079e83a" providerId="LiveId" clId="{588CA2DF-82F4-4B58-A881-8D33F2D1250D}" dt="2024-06-04T23:06:20.506" v="14384" actId="1582"/>
          <ac:spMkLst>
            <pc:docMk/>
            <pc:sldMk cId="629597108" sldId="867"/>
            <ac:spMk id="23" creationId="{469C9BF0-775D-84FC-8B62-4BDC75B2E6FB}"/>
          </ac:spMkLst>
        </pc:spChg>
        <pc:spChg chg="mod">
          <ac:chgData name="nicolas breault" userId="eda6150e9079e83a" providerId="LiveId" clId="{588CA2DF-82F4-4B58-A881-8D33F2D1250D}" dt="2024-06-04T23:00:56.319" v="14168" actId="20577"/>
          <ac:spMkLst>
            <pc:docMk/>
            <pc:sldMk cId="629597108" sldId="867"/>
            <ac:spMk id="29" creationId="{00000000-0000-0000-0000-000000000000}"/>
          </ac:spMkLst>
        </pc:spChg>
        <pc:picChg chg="add mod">
          <ac:chgData name="nicolas breault" userId="eda6150e9079e83a" providerId="LiveId" clId="{588CA2DF-82F4-4B58-A881-8D33F2D1250D}" dt="2024-06-04T23:05:37.333" v="14341" actId="1076"/>
          <ac:picMkLst>
            <pc:docMk/>
            <pc:sldMk cId="629597108" sldId="867"/>
            <ac:picMk id="6" creationId="{C18CD464-D55B-60B3-6A7A-636299F87897}"/>
          </ac:picMkLst>
        </pc:picChg>
        <pc:picChg chg="del">
          <ac:chgData name="nicolas breault" userId="eda6150e9079e83a" providerId="LiveId" clId="{588CA2DF-82F4-4B58-A881-8D33F2D1250D}" dt="2024-06-04T23:00:45.710" v="14129" actId="478"/>
          <ac:picMkLst>
            <pc:docMk/>
            <pc:sldMk cId="629597108" sldId="867"/>
            <ac:picMk id="8" creationId="{778515C1-3762-41D9-83AB-F4FC81014CA3}"/>
          </ac:picMkLst>
        </pc:picChg>
        <pc:picChg chg="add mod ord">
          <ac:chgData name="nicolas breault" userId="eda6150e9079e83a" providerId="LiveId" clId="{588CA2DF-82F4-4B58-A881-8D33F2D1250D}" dt="2024-06-04T23:05:45.074" v="14364" actId="1036"/>
          <ac:picMkLst>
            <pc:docMk/>
            <pc:sldMk cId="629597108" sldId="867"/>
            <ac:picMk id="22" creationId="{06A52FD6-A049-D932-B5CB-E345FAEB479D}"/>
          </ac:picMkLst>
        </pc:picChg>
        <pc:cxnChg chg="add mod">
          <ac:chgData name="nicolas breault" userId="eda6150e9079e83a" providerId="LiveId" clId="{588CA2DF-82F4-4B58-A881-8D33F2D1250D}" dt="2024-06-04T23:05:45.074" v="14364" actId="1036"/>
          <ac:cxnSpMkLst>
            <pc:docMk/>
            <pc:sldMk cId="629597108" sldId="867"/>
            <ac:cxnSpMk id="10" creationId="{020A9D4D-D9E7-22C0-E348-103338374B16}"/>
          </ac:cxnSpMkLst>
        </pc:cxnChg>
      </pc:sldChg>
      <pc:sldChg chg="delSp modSp add del mod">
        <pc:chgData name="nicolas breault" userId="eda6150e9079e83a" providerId="LiveId" clId="{588CA2DF-82F4-4B58-A881-8D33F2D1250D}" dt="2024-06-05T22:32:02.179" v="14520" actId="2696"/>
        <pc:sldMkLst>
          <pc:docMk/>
          <pc:sldMk cId="4133630909" sldId="868"/>
        </pc:sldMkLst>
        <pc:spChg chg="del">
          <ac:chgData name="nicolas breault" userId="eda6150e9079e83a" providerId="LiveId" clId="{588CA2DF-82F4-4B58-A881-8D33F2D1250D}" dt="2024-06-05T20:19:57.719" v="14391" actId="478"/>
          <ac:spMkLst>
            <pc:docMk/>
            <pc:sldMk cId="4133630909" sldId="868"/>
            <ac:spMk id="3" creationId="{32FC73A5-3F39-ABB1-8B87-767B8FC829A5}"/>
          </ac:spMkLst>
        </pc:spChg>
        <pc:spChg chg="mod">
          <ac:chgData name="nicolas breault" userId="eda6150e9079e83a" providerId="LiveId" clId="{588CA2DF-82F4-4B58-A881-8D33F2D1250D}" dt="2024-06-05T20:20:05.965" v="14403" actId="20577"/>
          <ac:spMkLst>
            <pc:docMk/>
            <pc:sldMk cId="4133630909" sldId="868"/>
            <ac:spMk id="7" creationId="{C9C7E172-6761-4A12-53C4-E7B9512FB27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DFFBC-F23D-8642-9C0E-1216863F890C}" type="datetimeFigureOut">
              <a:rPr lang="en-US" smtClean="0"/>
              <a:pPr/>
              <a:t>6/6/2024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25EC1B-A697-B24C-A912-3DCBBDFE074C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26948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46D71A-9EC5-4949-9399-0B66E46B1B6F}" type="datetimeFigureOut">
              <a:rPr lang="en-US" smtClean="0"/>
              <a:pPr/>
              <a:t>6/6/2024</a:t>
            </a:fld>
            <a:endParaRPr lang="fr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F231F-2C4E-BA45-BAC4-3FA1ED6D02FA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957188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F231F-2C4E-BA45-BAC4-3FA1ED6D02FA}" type="slidenum">
              <a:rPr lang="fr-CA" smtClean="0"/>
              <a:pPr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37662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102555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085925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015856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879710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287950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043104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16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04999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17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665811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18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548710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02282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53295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5791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09981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25968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83436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770402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067322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CA" err="1"/>
              <a:t>Critical</a:t>
            </a:r>
            <a:r>
              <a:rPr lang="fr-CA" baseline="0"/>
              <a:t> </a:t>
            </a:r>
            <a:r>
              <a:rPr lang="fr-CA" baseline="0" err="1"/>
              <a:t>phenomena</a:t>
            </a:r>
            <a:r>
              <a:rPr lang="fr-CA" baseline="0"/>
              <a:t> must </a:t>
            </a:r>
            <a:r>
              <a:rPr lang="fr-CA" baseline="0" err="1"/>
              <a:t>be</a:t>
            </a:r>
            <a:r>
              <a:rPr lang="fr-CA" baseline="0"/>
              <a:t> </a:t>
            </a:r>
            <a:r>
              <a:rPr lang="fr-CA" baseline="0" err="1"/>
              <a:t>taken</a:t>
            </a:r>
            <a:r>
              <a:rPr lang="fr-CA" baseline="0"/>
              <a:t> </a:t>
            </a:r>
            <a:r>
              <a:rPr lang="fr-CA" baseline="0" err="1"/>
              <a:t>into</a:t>
            </a:r>
            <a:r>
              <a:rPr lang="fr-CA" baseline="0"/>
              <a:t> </a:t>
            </a:r>
            <a:r>
              <a:rPr lang="fr-CA" baseline="0" err="1"/>
              <a:t>account</a:t>
            </a:r>
            <a:endParaRPr lang="fr-CA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9270E-82E2-48C2-972E-3FF159BD0B7C}" type="slidenum">
              <a:rPr lang="fr-CA"/>
              <a:pPr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11498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035176"/>
            <a:ext cx="10363200" cy="1470025"/>
          </a:xfrm>
        </p:spPr>
        <p:txBody>
          <a:bodyPr/>
          <a:lstStyle>
            <a:lvl1pPr>
              <a:defRPr b="0" baseline="0"/>
            </a:lvl1pPr>
          </a:lstStyle>
          <a:p>
            <a:r>
              <a:rPr lang="en-US"/>
              <a:t>Daryl Maxwell: a new code for solving nonlinear eddy current problems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267200"/>
            <a:ext cx="10363200" cy="1371600"/>
          </a:xfrm>
        </p:spPr>
        <p:txBody>
          <a:bodyPr/>
          <a:lstStyle>
            <a:lvl1pPr marL="0" indent="0" algn="l">
              <a:buNone/>
              <a:defRPr i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Roland </a:t>
            </a:r>
            <a:r>
              <a:rPr lang="en-US" err="1"/>
              <a:t>Rivard</a:t>
            </a:r>
            <a:r>
              <a:rPr lang="en-US"/>
              <a:t>, Steven </a:t>
            </a:r>
            <a:r>
              <a:rPr lang="en-US" err="1"/>
              <a:t>Dufour</a:t>
            </a:r>
            <a:r>
              <a:rPr lang="en-US"/>
              <a:t>, Frédéric Sirois</a:t>
            </a:r>
          </a:p>
          <a:p>
            <a:r>
              <a:rPr lang="en-US" err="1"/>
              <a:t>Valtteri</a:t>
            </a:r>
            <a:r>
              <a:rPr lang="en-US"/>
              <a:t> </a:t>
            </a:r>
            <a:r>
              <a:rPr lang="en-US" err="1"/>
              <a:t>Lahtinen</a:t>
            </a:r>
            <a:r>
              <a:rPr lang="en-US"/>
              <a:t> (Tampere Univ. of Finland)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3819" y="6553200"/>
            <a:ext cx="1527819" cy="304800"/>
          </a:xfrm>
          <a:prstGeom prst="rect">
            <a:avLst/>
          </a:prstGeom>
        </p:spPr>
        <p:txBody>
          <a:bodyPr/>
          <a:lstStyle/>
          <a:p>
            <a:fld id="{AB374D39-36A2-294B-8E36-61DD55D07451}" type="datetime1">
              <a:rPr lang="en-CA" smtClean="0"/>
              <a:t>2024-06-06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  <a:prstGeom prst="rect">
            <a:avLst/>
          </a:prstGeom>
        </p:spPr>
        <p:txBody>
          <a:bodyPr/>
          <a:lstStyle>
            <a:lvl1pPr algn="ctr">
              <a:defRPr sz="1100"/>
            </a:lvl1pPr>
          </a:lstStyle>
          <a:p>
            <a:r>
              <a:rPr lang="fr-FR"/>
              <a:t>F. Sirois – Titre de la présentation, Lieu, 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84000" y="6553200"/>
            <a:ext cx="508000" cy="304800"/>
          </a:xfrm>
          <a:prstGeom prst="rect">
            <a:avLst/>
          </a:prstGeom>
        </p:spPr>
        <p:txBody>
          <a:bodyPr/>
          <a:lstStyle/>
          <a:p>
            <a:fld id="{DBAAFE73-B4CD-4A9A-A1F8-B2B1D914CB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 sz="2000">
                <a:latin typeface="+mn-lt"/>
                <a:cs typeface="Bell Gothic Std Bold"/>
              </a:defRPr>
            </a:lvl1pPr>
            <a:lvl2pPr>
              <a:defRPr sz="1800">
                <a:latin typeface="+mn-lt"/>
                <a:cs typeface="Bell Gothic Std Bold"/>
              </a:defRPr>
            </a:lvl2pPr>
            <a:lvl3pPr>
              <a:defRPr sz="1600">
                <a:latin typeface="+mn-lt"/>
                <a:cs typeface="Bell Gothic Std Bold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6400" y="6553200"/>
            <a:ext cx="508000" cy="304800"/>
          </a:xfrm>
          <a:prstGeom prst="rect">
            <a:avLst/>
          </a:prstGeom>
        </p:spPr>
        <p:txBody>
          <a:bodyPr/>
          <a:lstStyle>
            <a:lvl1pPr>
              <a:defRPr>
                <a:latin typeface="Bell Gothic Std Bold"/>
                <a:cs typeface="Bell Gothic Std Bold"/>
              </a:defRPr>
            </a:lvl1pPr>
          </a:lstStyle>
          <a:p>
            <a:fld id="{DBAAFE73-B4CD-4A9A-A1F8-B2B1D914CB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201169"/>
            <a:ext cx="11960352" cy="9228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TextBox 8"/>
          <p:cNvSpPr txBox="1"/>
          <p:nvPr userDrawn="1"/>
        </p:nvSpPr>
        <p:spPr>
          <a:xfrm>
            <a:off x="8913088" y="6158347"/>
            <a:ext cx="223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A" sz="900" b="1">
                <a:latin typeface="+mn-lt"/>
                <a:cs typeface="Bell Gothic Std Bold"/>
              </a:rPr>
              <a:t>POLYTECHNIQUE</a:t>
            </a:r>
          </a:p>
          <a:p>
            <a:pPr algn="r"/>
            <a:r>
              <a:rPr lang="fr-CA" sz="900" b="1">
                <a:latin typeface="+mn-lt"/>
                <a:cs typeface="Bell Gothic Std Bold"/>
              </a:rPr>
              <a:t>MONTRÉAL</a:t>
            </a:r>
            <a:endParaRPr lang="en-US" sz="900" b="1">
              <a:latin typeface="+mn-lt"/>
              <a:cs typeface="Bell Gothic Std Bold"/>
            </a:endParaRPr>
          </a:p>
        </p:txBody>
      </p:sp>
      <p:pic>
        <p:nvPicPr>
          <p:cNvPr id="10" name="Picture 9" descr="polytechnique_embleme-dro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093016" y="6099048"/>
            <a:ext cx="1098984" cy="7589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28600"/>
            <a:ext cx="10972800" cy="1143000"/>
          </a:xfrm>
        </p:spPr>
        <p:txBody>
          <a:bodyPr>
            <a:normAutofit/>
          </a:bodyPr>
          <a:lstStyle>
            <a:lvl1pPr algn="l">
              <a:defRPr sz="2000" b="1" cap="all">
                <a:solidFill>
                  <a:schemeClr val="bg1"/>
                </a:solidFill>
                <a:latin typeface="+mj-lt"/>
                <a:cs typeface="Bell Gothic Roma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-3819" y="6553200"/>
            <a:ext cx="1527819" cy="3048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4A15FA6C-3CFC-644A-BE25-AA737D9E6B29}" type="datetime1">
              <a:rPr lang="en-CA" smtClean="0"/>
              <a:t>2024-06-06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27200" y="6553200"/>
            <a:ext cx="8636000" cy="304800"/>
          </a:xfrm>
          <a:prstGeom prst="rect">
            <a:avLst/>
          </a:prstGeom>
        </p:spPr>
        <p:txBody>
          <a:bodyPr/>
          <a:lstStyle>
            <a:lvl1pPr algn="ctr">
              <a:defRPr sz="1100"/>
            </a:lvl1pPr>
          </a:lstStyle>
          <a:p>
            <a:r>
              <a:rPr lang="fr-FR"/>
              <a:t>F. Sirois – Titre de la présentation, Lieu, Date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84000" y="6553200"/>
            <a:ext cx="508000" cy="304800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Bell Gothic Std Bold"/>
                <a:cs typeface="Bell Gothic Std Bold"/>
              </a:defRPr>
            </a:lvl1pPr>
          </a:lstStyle>
          <a:p>
            <a:fld id="{DBAAFE73-B4CD-4A9A-A1F8-B2B1D914CB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-3818" y="6553200"/>
            <a:ext cx="1527817" cy="3048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9678D2B5-89E6-F24E-A225-64E268C72749}" type="datetime1">
              <a:rPr lang="en-CA" smtClean="0"/>
              <a:t>2024-06-06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32000" y="6553200"/>
            <a:ext cx="8636000" cy="304800"/>
          </a:xfrm>
          <a:prstGeom prst="rect">
            <a:avLst/>
          </a:prstGeom>
        </p:spPr>
        <p:txBody>
          <a:bodyPr/>
          <a:lstStyle>
            <a:lvl1pPr algn="ctr">
              <a:defRPr sz="1100"/>
            </a:lvl1pPr>
          </a:lstStyle>
          <a:p>
            <a:r>
              <a:rPr lang="fr-FR"/>
              <a:t>F. Sirois – Titre de la présentation, Lieu, Date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Bell Gothic Roman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Bell Gothic Roman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Bell Gothic Roman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Bell Gothic Roman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Bell Gothic Roman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Bell Gothic Roman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38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7094" y="1505872"/>
            <a:ext cx="9678838" cy="1598487"/>
          </a:xfrm>
        </p:spPr>
        <p:txBody>
          <a:bodyPr>
            <a:noAutofit/>
          </a:bodyPr>
          <a:lstStyle/>
          <a:p>
            <a:r>
              <a:rPr lang="fr-CA">
                <a:effectLst/>
              </a:rPr>
              <a:t>A </a:t>
            </a:r>
            <a:r>
              <a:rPr lang="fr-CA" err="1"/>
              <a:t>p</a:t>
            </a:r>
            <a:r>
              <a:rPr lang="fr-CA" err="1">
                <a:effectLst/>
              </a:rPr>
              <a:t>hysics</a:t>
            </a:r>
            <a:r>
              <a:rPr lang="fr-CA" err="1"/>
              <a:t>-g</a:t>
            </a:r>
            <a:r>
              <a:rPr lang="fr-CA" err="1">
                <a:effectLst/>
              </a:rPr>
              <a:t>uided</a:t>
            </a:r>
            <a:r>
              <a:rPr lang="fr-CA">
                <a:effectLst/>
              </a:rPr>
              <a:t> </a:t>
            </a:r>
            <a:r>
              <a:rPr lang="fr-CA" err="1"/>
              <a:t>r</a:t>
            </a:r>
            <a:r>
              <a:rPr lang="fr-CA" err="1">
                <a:effectLst/>
              </a:rPr>
              <a:t>ecurrent</a:t>
            </a:r>
            <a:r>
              <a:rPr lang="fr-CA">
                <a:effectLst/>
              </a:rPr>
              <a:t> machine </a:t>
            </a:r>
            <a:r>
              <a:rPr lang="fr-CA" err="1">
                <a:effectLst/>
              </a:rPr>
              <a:t>learning</a:t>
            </a:r>
            <a:r>
              <a:rPr lang="fr-CA">
                <a:effectLst/>
              </a:rPr>
              <a:t> model for long-time </a:t>
            </a:r>
            <a:r>
              <a:rPr lang="fr-CA" err="1">
                <a:effectLst/>
              </a:rPr>
              <a:t>prediction</a:t>
            </a:r>
            <a:r>
              <a:rPr lang="fr-CA">
                <a:effectLst/>
              </a:rPr>
              <a:t> of </a:t>
            </a:r>
            <a:r>
              <a:rPr lang="fr-CA" err="1">
                <a:effectLst/>
              </a:rPr>
              <a:t>quench</a:t>
            </a:r>
            <a:r>
              <a:rPr lang="fr-CA">
                <a:effectLst/>
              </a:rPr>
              <a:t> </a:t>
            </a:r>
            <a:r>
              <a:rPr lang="fr-CA" err="1">
                <a:effectLst/>
              </a:rPr>
              <a:t>dynamics</a:t>
            </a:r>
            <a:endParaRPr lang="fr-CA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0032" y="3408156"/>
            <a:ext cx="8681663" cy="3073963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fr-CA" b="1">
                <a:solidFill>
                  <a:schemeClr val="tx1">
                    <a:lumMod val="65000"/>
                    <a:lumOff val="35000"/>
                  </a:schemeClr>
                </a:solidFill>
              </a:rPr>
              <a:t>N. Breault</a:t>
            </a:r>
            <a:r>
              <a:rPr lang="fr-CA"/>
              <a:t>, J.-H. Fournier-</a:t>
            </a:r>
            <a:r>
              <a:rPr lang="fr-CA" err="1"/>
              <a:t>Lupien</a:t>
            </a:r>
            <a:r>
              <a:rPr lang="fr-CA"/>
              <a:t>, C. Lacroix, F. Sirois</a:t>
            </a:r>
            <a:endParaRPr lang="fr-CA" sz="1600"/>
          </a:p>
          <a:p>
            <a:pPr algn="ctr">
              <a:lnSpc>
                <a:spcPct val="120000"/>
              </a:lnSpc>
            </a:pPr>
            <a:r>
              <a:rPr lang="fr-CA"/>
              <a:t>June 12th, 2024</a:t>
            </a:r>
          </a:p>
          <a:p>
            <a:pPr algn="ctr">
              <a:lnSpc>
                <a:spcPct val="120000"/>
              </a:lnSpc>
            </a:pPr>
            <a:endParaRPr lang="fr-CA" sz="1300"/>
          </a:p>
          <a:p>
            <a:pPr algn="ctr">
              <a:lnSpc>
                <a:spcPct val="120000"/>
              </a:lnSpc>
            </a:pPr>
            <a:r>
              <a:rPr lang="fr-CA" err="1"/>
              <a:t>Laboratory</a:t>
            </a:r>
            <a:r>
              <a:rPr lang="fr-CA"/>
              <a:t> of </a:t>
            </a:r>
            <a:r>
              <a:rPr lang="fr-CA" err="1"/>
              <a:t>Superconductivity</a:t>
            </a:r>
            <a:r>
              <a:rPr lang="fr-CA"/>
              <a:t> and </a:t>
            </a:r>
            <a:r>
              <a:rPr lang="fr-CA" err="1"/>
              <a:t>Magnetism</a:t>
            </a:r>
            <a:r>
              <a:rPr lang="fr-CA"/>
              <a:t> (LSM)</a:t>
            </a:r>
          </a:p>
          <a:p>
            <a:pPr algn="ctr">
              <a:lnSpc>
                <a:spcPct val="120000"/>
              </a:lnSpc>
            </a:pPr>
            <a:r>
              <a:rPr lang="fr-CA"/>
              <a:t>Polytechnique Montréal, Montréal, QC, Canada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1ED9D-ACBD-8C4E-83D8-01656A17A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E2CFD6-7291-7542-854F-380D8453F7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" y="1"/>
            <a:ext cx="2988781" cy="1358537"/>
          </a:xfrm>
          <a:prstGeom prst="rect">
            <a:avLst/>
          </a:prstGeom>
        </p:spPr>
      </p:pic>
      <p:pic>
        <p:nvPicPr>
          <p:cNvPr id="7" name="Image 6" descr="Une image contenant texte, capture d’écran, graphisme, Graphique&#10;&#10;Description générée automatiquement">
            <a:extLst>
              <a:ext uri="{FF2B5EF4-FFF2-40B4-BE49-F238E27FC236}">
                <a16:creationId xmlns:a16="http://schemas.microsoft.com/office/drawing/2014/main" id="{B29FA866-09C5-E674-5EAE-434C71A6DF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907" y="-3721"/>
            <a:ext cx="2921237" cy="119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53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-1" y="164645"/>
            <a:ext cx="8635999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A"/>
              <a:t>Model size &amp; </a:t>
            </a:r>
            <a:r>
              <a:rPr lang="fr-CA" err="1"/>
              <a:t>related</a:t>
            </a:r>
            <a:r>
              <a:rPr lang="fr-CA"/>
              <a:t>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pic>
        <p:nvPicPr>
          <p:cNvPr id="80" name="Image 79">
            <a:extLst>
              <a:ext uri="{FF2B5EF4-FFF2-40B4-BE49-F238E27FC236}">
                <a16:creationId xmlns:a16="http://schemas.microsoft.com/office/drawing/2014/main" id="{AD65C6D1-0EDF-A3B9-0ADC-2AD2C77E2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156" y="1191721"/>
            <a:ext cx="2538644" cy="2738701"/>
          </a:xfrm>
          <a:prstGeom prst="rect">
            <a:avLst/>
          </a:prstGeom>
        </p:spPr>
      </p:pic>
      <p:sp>
        <p:nvSpPr>
          <p:cNvPr id="82" name="Rectangle 81">
            <a:extLst>
              <a:ext uri="{FF2B5EF4-FFF2-40B4-BE49-F238E27FC236}">
                <a16:creationId xmlns:a16="http://schemas.microsoft.com/office/drawing/2014/main" id="{4923615B-99D7-4AA2-D557-4613C37A62F0}"/>
              </a:ext>
            </a:extLst>
          </p:cNvPr>
          <p:cNvSpPr/>
          <p:nvPr/>
        </p:nvSpPr>
        <p:spPr>
          <a:xfrm>
            <a:off x="130175" y="1514475"/>
            <a:ext cx="1924050" cy="551296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For </a:t>
            </a:r>
            <a:r>
              <a:rPr lang="fr-CA" b="1" err="1"/>
              <a:t>each</a:t>
            </a:r>
            <a:r>
              <a:rPr lang="fr-CA" b="1"/>
              <a:t> NN: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8CB9522F-950A-62D3-DF63-8F5F954F4DC4}"/>
              </a:ext>
            </a:extLst>
          </p:cNvPr>
          <p:cNvSpPr txBox="1"/>
          <p:nvPr/>
        </p:nvSpPr>
        <p:spPr>
          <a:xfrm>
            <a:off x="267100" y="2436539"/>
            <a:ext cx="19062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[5,60,60,60,1]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7871961A-173C-DCE8-BBB4-47F166B650BB}"/>
              </a:ext>
            </a:extLst>
          </p:cNvPr>
          <p:cNvSpPr/>
          <p:nvPr/>
        </p:nvSpPr>
        <p:spPr>
          <a:xfrm>
            <a:off x="7885341" y="1242787"/>
            <a:ext cx="4068373" cy="157478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/>
              <a:t>Training time</a:t>
            </a:r>
            <a:r>
              <a:rPr lang="fr-CA"/>
              <a:t>: </a:t>
            </a:r>
            <a:r>
              <a:rPr lang="fr-CA" b="1">
                <a:latin typeface="+mj-lt"/>
              </a:rPr>
              <a:t>~12h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>
                <a:latin typeface="+mj-lt"/>
              </a:rPr>
              <a:t>Activation </a:t>
            </a:r>
            <a:r>
              <a:rPr lang="fr-CA" b="1" err="1">
                <a:latin typeface="+mj-lt"/>
              </a:rPr>
              <a:t>function</a:t>
            </a:r>
            <a:r>
              <a:rPr lang="fr-CA" b="1">
                <a:latin typeface="+mj-lt"/>
              </a:rPr>
              <a:t>: </a:t>
            </a:r>
            <a:r>
              <a:rPr lang="fr-CA" b="1" err="1">
                <a:latin typeface="+mj-lt"/>
              </a:rPr>
              <a:t>ReLU</a:t>
            </a:r>
            <a:endParaRPr lang="fr-CA" b="1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>
                <a:latin typeface="+mj-lt"/>
              </a:rPr>
              <a:t>Dropout for </a:t>
            </a:r>
            <a:r>
              <a:rPr lang="fr-CA" b="1" err="1">
                <a:latin typeface="+mj-lt"/>
              </a:rPr>
              <a:t>hidden</a:t>
            </a:r>
            <a:r>
              <a:rPr lang="fr-CA" b="1">
                <a:latin typeface="+mj-lt"/>
              </a:rPr>
              <a:t> </a:t>
            </a:r>
            <a:r>
              <a:rPr lang="fr-CA" b="1" err="1">
                <a:latin typeface="+mj-lt"/>
              </a:rPr>
              <a:t>layers</a:t>
            </a:r>
            <a:endParaRPr lang="fr-CA" b="1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 err="1">
                <a:latin typeface="+mj-lt"/>
              </a:rPr>
              <a:t>MinMax</a:t>
            </a:r>
            <a:r>
              <a:rPr lang="fr-CA" b="1">
                <a:latin typeface="+mj-lt"/>
              </a:rPr>
              <a:t> </a:t>
            </a:r>
            <a:r>
              <a:rPr lang="fr-CA" b="1" err="1">
                <a:latin typeface="+mj-lt"/>
              </a:rPr>
              <a:t>Normalization</a:t>
            </a:r>
            <a:r>
              <a:rPr lang="fr-CA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/>
              <a:t>Not a fine </a:t>
            </a:r>
            <a:r>
              <a:rPr lang="fr-CA" b="1" err="1"/>
              <a:t>tuned</a:t>
            </a:r>
            <a:r>
              <a:rPr lang="fr-CA" b="1"/>
              <a:t> model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EBB5DF42-85A9-198C-5377-A6B2A788FFE7}"/>
              </a:ext>
            </a:extLst>
          </p:cNvPr>
          <p:cNvSpPr/>
          <p:nvPr/>
        </p:nvSpPr>
        <p:spPr>
          <a:xfrm>
            <a:off x="9653733" y="2951069"/>
            <a:ext cx="2288910" cy="141760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b="1"/>
              <a:t>31 simulations: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/>
              <a:t>23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/>
              <a:t>1 validation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/>
              <a:t>7 test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4" name="ZoneTexte 93">
                <a:extLst>
                  <a:ext uri="{FF2B5EF4-FFF2-40B4-BE49-F238E27FC236}">
                    <a16:creationId xmlns:a16="http://schemas.microsoft.com/office/drawing/2014/main" id="{B849F775-656C-3E04-32F9-CB83461DFC32}"/>
                  </a:ext>
                </a:extLst>
              </p:cNvPr>
              <p:cNvSpPr txBox="1"/>
              <p:nvPr/>
            </p:nvSpPr>
            <p:spPr>
              <a:xfrm>
                <a:off x="3355444" y="1588225"/>
                <a:ext cx="821531" cy="3085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CA" sz="14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CA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A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CA" sz="1400" i="0">
                              <a:latin typeface="Cambria Math" panose="02040503050406030204" pitchFamily="18" charset="0"/>
                            </a:rPr>
                            <m:t>+2</m:t>
                          </m:r>
                        </m:sub>
                        <m:sup>
                          <m:r>
                            <a:rPr lang="fr-CA" sz="1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94" name="ZoneTexte 93">
                <a:extLst>
                  <a:ext uri="{FF2B5EF4-FFF2-40B4-BE49-F238E27FC236}">
                    <a16:creationId xmlns:a16="http://schemas.microsoft.com/office/drawing/2014/main" id="{B849F775-656C-3E04-32F9-CB83461DFC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5444" y="1588225"/>
                <a:ext cx="821531" cy="308546"/>
              </a:xfrm>
              <a:prstGeom prst="rect">
                <a:avLst/>
              </a:prstGeom>
              <a:blipFill>
                <a:blip r:embed="rId4"/>
                <a:stretch>
                  <a:fillRect b="-2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5" name="ZoneTexte 94">
                <a:extLst>
                  <a:ext uri="{FF2B5EF4-FFF2-40B4-BE49-F238E27FC236}">
                    <a16:creationId xmlns:a16="http://schemas.microsoft.com/office/drawing/2014/main" id="{66C21D7C-AF14-0C13-8A46-765CADCA8385}"/>
                  </a:ext>
                </a:extLst>
              </p:cNvPr>
              <p:cNvSpPr txBox="1"/>
              <p:nvPr/>
            </p:nvSpPr>
            <p:spPr>
              <a:xfrm>
                <a:off x="3355444" y="1968947"/>
                <a:ext cx="821531" cy="3085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CA" sz="14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CA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A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CA" sz="1400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CA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fr-CA" sz="1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95" name="ZoneTexte 94">
                <a:extLst>
                  <a:ext uri="{FF2B5EF4-FFF2-40B4-BE49-F238E27FC236}">
                    <a16:creationId xmlns:a16="http://schemas.microsoft.com/office/drawing/2014/main" id="{66C21D7C-AF14-0C13-8A46-765CADCA83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5444" y="1968947"/>
                <a:ext cx="821531" cy="3085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6" name="ZoneTexte 95">
                <a:extLst>
                  <a:ext uri="{FF2B5EF4-FFF2-40B4-BE49-F238E27FC236}">
                    <a16:creationId xmlns:a16="http://schemas.microsoft.com/office/drawing/2014/main" id="{661A7429-BCD9-0139-E88C-5D03DE8FCE42}"/>
                  </a:ext>
                </a:extLst>
              </p:cNvPr>
              <p:cNvSpPr txBox="1"/>
              <p:nvPr/>
            </p:nvSpPr>
            <p:spPr>
              <a:xfrm>
                <a:off x="3331352" y="2349669"/>
                <a:ext cx="821531" cy="3085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CA" sz="14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CA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A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fr-CA" sz="1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96" name="ZoneTexte 95">
                <a:extLst>
                  <a:ext uri="{FF2B5EF4-FFF2-40B4-BE49-F238E27FC236}">
                    <a16:creationId xmlns:a16="http://schemas.microsoft.com/office/drawing/2014/main" id="{661A7429-BCD9-0139-E88C-5D03DE8FCE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1352" y="2349669"/>
                <a:ext cx="821531" cy="30854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7" name="ZoneTexte 96">
                <a:extLst>
                  <a:ext uri="{FF2B5EF4-FFF2-40B4-BE49-F238E27FC236}">
                    <a16:creationId xmlns:a16="http://schemas.microsoft.com/office/drawing/2014/main" id="{0DC37EFB-358C-5CBA-C3DB-C78DF739008B}"/>
                  </a:ext>
                </a:extLst>
              </p:cNvPr>
              <p:cNvSpPr txBox="1"/>
              <p:nvPr/>
            </p:nvSpPr>
            <p:spPr>
              <a:xfrm>
                <a:off x="3355444" y="2770278"/>
                <a:ext cx="821531" cy="3085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CA" sz="14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CA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A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CA" sz="1400" b="0" i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  <m:sup>
                          <m:r>
                            <a:rPr lang="fr-CA" sz="1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97" name="ZoneTexte 96">
                <a:extLst>
                  <a:ext uri="{FF2B5EF4-FFF2-40B4-BE49-F238E27FC236}">
                    <a16:creationId xmlns:a16="http://schemas.microsoft.com/office/drawing/2014/main" id="{0DC37EFB-358C-5CBA-C3DB-C78DF73900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5444" y="2770278"/>
                <a:ext cx="821531" cy="30854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8" name="ZoneTexte 97">
                <a:extLst>
                  <a:ext uri="{FF2B5EF4-FFF2-40B4-BE49-F238E27FC236}">
                    <a16:creationId xmlns:a16="http://schemas.microsoft.com/office/drawing/2014/main" id="{1DC207C6-4A88-EED1-4BB1-5D69FFE992F6}"/>
                  </a:ext>
                </a:extLst>
              </p:cNvPr>
              <p:cNvSpPr txBox="1"/>
              <p:nvPr/>
            </p:nvSpPr>
            <p:spPr>
              <a:xfrm>
                <a:off x="3355443" y="3171140"/>
                <a:ext cx="821531" cy="3085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CA" sz="14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CA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A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CA" sz="14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CA" sz="14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fr-CA" sz="1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98" name="ZoneTexte 97">
                <a:extLst>
                  <a:ext uri="{FF2B5EF4-FFF2-40B4-BE49-F238E27FC236}">
                    <a16:creationId xmlns:a16="http://schemas.microsoft.com/office/drawing/2014/main" id="{1DC207C6-4A88-EED1-4BB1-5D69FFE992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5443" y="3171140"/>
                <a:ext cx="821531" cy="30854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0" name="Connecteur droit avec flèche 99">
            <a:extLst>
              <a:ext uri="{FF2B5EF4-FFF2-40B4-BE49-F238E27FC236}">
                <a16:creationId xmlns:a16="http://schemas.microsoft.com/office/drawing/2014/main" id="{69D10F29-88B5-0C9B-FA99-28B7FB0CCAA4}"/>
              </a:ext>
            </a:extLst>
          </p:cNvPr>
          <p:cNvCxnSpPr>
            <a:cxnSpLocks/>
          </p:cNvCxnSpPr>
          <p:nvPr/>
        </p:nvCxnSpPr>
        <p:spPr>
          <a:xfrm flipH="1" flipV="1">
            <a:off x="3182530" y="1456796"/>
            <a:ext cx="20931" cy="208798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3" name="ZoneTexte 102">
                <a:extLst>
                  <a:ext uri="{FF2B5EF4-FFF2-40B4-BE49-F238E27FC236}">
                    <a16:creationId xmlns:a16="http://schemas.microsoft.com/office/drawing/2014/main" id="{162EC8F9-0EBE-CCB6-3CBD-AA369279CA9D}"/>
                  </a:ext>
                </a:extLst>
              </p:cNvPr>
              <p:cNvSpPr txBox="1"/>
              <p:nvPr/>
            </p:nvSpPr>
            <p:spPr>
              <a:xfrm>
                <a:off x="2792697" y="1111312"/>
                <a:ext cx="82152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CA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103" name="ZoneTexte 102">
                <a:extLst>
                  <a:ext uri="{FF2B5EF4-FFF2-40B4-BE49-F238E27FC236}">
                    <a16:creationId xmlns:a16="http://schemas.microsoft.com/office/drawing/2014/main" id="{162EC8F9-0EBE-CCB6-3CBD-AA369279CA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2697" y="1111312"/>
                <a:ext cx="821527" cy="369332"/>
              </a:xfrm>
              <a:prstGeom prst="rect">
                <a:avLst/>
              </a:prstGeom>
              <a:blipFill>
                <a:blip r:embed="rId9"/>
                <a:stretch>
                  <a:fillRect b="-327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" name="Ellipse 103">
            <a:extLst>
              <a:ext uri="{FF2B5EF4-FFF2-40B4-BE49-F238E27FC236}">
                <a16:creationId xmlns:a16="http://schemas.microsoft.com/office/drawing/2014/main" id="{65B5FFDC-99D6-6784-B6F7-561F15163DA6}"/>
              </a:ext>
            </a:extLst>
          </p:cNvPr>
          <p:cNvSpPr/>
          <p:nvPr/>
        </p:nvSpPr>
        <p:spPr>
          <a:xfrm>
            <a:off x="3124130" y="1685781"/>
            <a:ext cx="119165" cy="1239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05" name="Ellipse 104">
            <a:extLst>
              <a:ext uri="{FF2B5EF4-FFF2-40B4-BE49-F238E27FC236}">
                <a16:creationId xmlns:a16="http://schemas.microsoft.com/office/drawing/2014/main" id="{8B0377D8-5B75-3EB5-C39B-77D6FC72160E}"/>
              </a:ext>
            </a:extLst>
          </p:cNvPr>
          <p:cNvSpPr/>
          <p:nvPr/>
        </p:nvSpPr>
        <p:spPr>
          <a:xfrm>
            <a:off x="3128132" y="2061601"/>
            <a:ext cx="119165" cy="12396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06" name="Ellipse 105">
            <a:extLst>
              <a:ext uri="{FF2B5EF4-FFF2-40B4-BE49-F238E27FC236}">
                <a16:creationId xmlns:a16="http://schemas.microsoft.com/office/drawing/2014/main" id="{B51B4576-1D03-4A18-EC7A-F199FD8DEEE2}"/>
              </a:ext>
            </a:extLst>
          </p:cNvPr>
          <p:cNvSpPr/>
          <p:nvPr/>
        </p:nvSpPr>
        <p:spPr>
          <a:xfrm>
            <a:off x="3132895" y="2477817"/>
            <a:ext cx="119165" cy="12396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07" name="Ellipse 106">
            <a:extLst>
              <a:ext uri="{FF2B5EF4-FFF2-40B4-BE49-F238E27FC236}">
                <a16:creationId xmlns:a16="http://schemas.microsoft.com/office/drawing/2014/main" id="{3BEC0289-7486-9D4A-0F07-BCC7047A83F9}"/>
              </a:ext>
            </a:extLst>
          </p:cNvPr>
          <p:cNvSpPr/>
          <p:nvPr/>
        </p:nvSpPr>
        <p:spPr>
          <a:xfrm>
            <a:off x="3137297" y="2855675"/>
            <a:ext cx="119165" cy="12396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08" name="Ellipse 107">
            <a:extLst>
              <a:ext uri="{FF2B5EF4-FFF2-40B4-BE49-F238E27FC236}">
                <a16:creationId xmlns:a16="http://schemas.microsoft.com/office/drawing/2014/main" id="{402E204D-062A-D9A2-292E-7B7F45622F20}"/>
              </a:ext>
            </a:extLst>
          </p:cNvPr>
          <p:cNvSpPr/>
          <p:nvPr/>
        </p:nvSpPr>
        <p:spPr>
          <a:xfrm>
            <a:off x="3140021" y="3269393"/>
            <a:ext cx="119165" cy="1239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E0B3A63B-E895-A3C3-AB46-E7AA965287A7}"/>
              </a:ext>
            </a:extLst>
          </p:cNvPr>
          <p:cNvSpPr/>
          <p:nvPr/>
        </p:nvSpPr>
        <p:spPr>
          <a:xfrm>
            <a:off x="130175" y="4097110"/>
            <a:ext cx="3206309" cy="626148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 err="1"/>
              <a:t>Loss</a:t>
            </a:r>
            <a:r>
              <a:rPr lang="fr-CA" b="1"/>
              <a:t> </a:t>
            </a:r>
            <a:r>
              <a:rPr lang="fr-CA" b="1" err="1"/>
              <a:t>function</a:t>
            </a:r>
            <a:r>
              <a:rPr lang="fr-CA" b="1"/>
              <a:t> &amp; </a:t>
            </a:r>
            <a:r>
              <a:rPr lang="fr-CA" b="1" err="1"/>
              <a:t>recurrent</a:t>
            </a:r>
            <a:r>
              <a:rPr lang="fr-CA" b="1"/>
              <a:t> </a:t>
            </a:r>
            <a:r>
              <a:rPr lang="fr-CA" b="1" err="1"/>
              <a:t>predictions</a:t>
            </a:r>
            <a:r>
              <a:rPr lang="fr-CA" b="1"/>
              <a:t>:</a:t>
            </a:r>
          </a:p>
        </p:txBody>
      </p:sp>
      <p:sp>
        <p:nvSpPr>
          <p:cNvPr id="116" name="Rectangle : coins arrondis 115">
            <a:extLst>
              <a:ext uri="{FF2B5EF4-FFF2-40B4-BE49-F238E27FC236}">
                <a16:creationId xmlns:a16="http://schemas.microsoft.com/office/drawing/2014/main" id="{A2EFAC6F-0BCA-5B4C-F9A9-A77E9A8A1675}"/>
              </a:ext>
            </a:extLst>
          </p:cNvPr>
          <p:cNvSpPr/>
          <p:nvPr/>
        </p:nvSpPr>
        <p:spPr>
          <a:xfrm>
            <a:off x="3131056" y="5134897"/>
            <a:ext cx="1730189" cy="1210235"/>
          </a:xfrm>
          <a:prstGeom prst="roundRect">
            <a:avLst/>
          </a:prstGeom>
          <a:solidFill>
            <a:srgbClr val="C42C38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/>
              <a:t>PGRML </a:t>
            </a:r>
            <a:r>
              <a:rPr lang="fr-CA" err="1"/>
              <a:t>cell</a:t>
            </a:r>
            <a:endParaRPr lang="fr-CA"/>
          </a:p>
        </p:txBody>
      </p:sp>
      <p:cxnSp>
        <p:nvCxnSpPr>
          <p:cNvPr id="117" name="Connecteur : en angle 116">
            <a:extLst>
              <a:ext uri="{FF2B5EF4-FFF2-40B4-BE49-F238E27FC236}">
                <a16:creationId xmlns:a16="http://schemas.microsoft.com/office/drawing/2014/main" id="{BA7F6AA0-DEBA-B010-4969-A25027B7215B}"/>
              </a:ext>
            </a:extLst>
          </p:cNvPr>
          <p:cNvCxnSpPr>
            <a:cxnSpLocks/>
            <a:stCxn id="116" idx="3"/>
            <a:endCxn id="116" idx="1"/>
          </p:cNvCxnSpPr>
          <p:nvPr/>
        </p:nvCxnSpPr>
        <p:spPr>
          <a:xfrm flipH="1">
            <a:off x="3131056" y="5740015"/>
            <a:ext cx="1730189" cy="12700"/>
          </a:xfrm>
          <a:prstGeom prst="bentConnector5">
            <a:avLst>
              <a:gd name="adj1" fmla="val -13212"/>
              <a:gd name="adj2" fmla="val -6776465"/>
              <a:gd name="adj3" fmla="val 113212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5" name="ZoneTexte 124">
            <a:extLst>
              <a:ext uri="{FF2B5EF4-FFF2-40B4-BE49-F238E27FC236}">
                <a16:creationId xmlns:a16="http://schemas.microsoft.com/office/drawing/2014/main" id="{7EC0D8E3-14A3-08B0-D36F-3447A4E8C8FA}"/>
              </a:ext>
            </a:extLst>
          </p:cNvPr>
          <p:cNvSpPr txBox="1"/>
          <p:nvPr/>
        </p:nvSpPr>
        <p:spPr>
          <a:xfrm>
            <a:off x="3475815" y="4467911"/>
            <a:ext cx="10406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i="1"/>
              <a:t>k times</a:t>
            </a:r>
          </a:p>
        </p:txBody>
      </p:sp>
      <p:cxnSp>
        <p:nvCxnSpPr>
          <p:cNvPr id="132" name="Connecteur droit avec flèche 131">
            <a:extLst>
              <a:ext uri="{FF2B5EF4-FFF2-40B4-BE49-F238E27FC236}">
                <a16:creationId xmlns:a16="http://schemas.microsoft.com/office/drawing/2014/main" id="{583D7985-3352-80A9-29F6-2F694587AEB3}"/>
              </a:ext>
            </a:extLst>
          </p:cNvPr>
          <p:cNvCxnSpPr>
            <a:cxnSpLocks/>
          </p:cNvCxnSpPr>
          <p:nvPr/>
        </p:nvCxnSpPr>
        <p:spPr>
          <a:xfrm flipV="1">
            <a:off x="4861245" y="5736162"/>
            <a:ext cx="2687037" cy="1337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4" name="ZoneTexte 143">
                <a:extLst>
                  <a:ext uri="{FF2B5EF4-FFF2-40B4-BE49-F238E27FC236}">
                    <a16:creationId xmlns:a16="http://schemas.microsoft.com/office/drawing/2014/main" id="{61E9EB73-A143-8957-CE64-E4823B939E77}"/>
                  </a:ext>
                </a:extLst>
              </p:cNvPr>
              <p:cNvSpPr txBox="1"/>
              <p:nvPr/>
            </p:nvSpPr>
            <p:spPr>
              <a:xfrm>
                <a:off x="7452256" y="5236262"/>
                <a:ext cx="3225269" cy="13145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1800" i="1" kern="10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fr-CA" sz="1800" i="1" kern="10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fr-CA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fr-CA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CA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fr-CA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fr-CA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  <m:r>
                            <a:rPr lang="fr-CA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fr-CA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sup>
                        <m:e>
                          <m:r>
                            <a:rPr lang="fr-CA" sz="1800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‖</m:t>
                          </m:r>
                          <m:sSup>
                            <m:sSupPr>
                              <m:ctrlPr>
                                <a:rPr lang="fr-CA" sz="18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fr-CA" sz="1800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CA" sz="1800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e>
                              </m:acc>
                            </m:e>
                            <m:sup>
                              <m:d>
                                <m:dPr>
                                  <m:ctrlPr>
                                    <a:rPr lang="fr-CA" sz="1800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CA" sz="1800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  <m:r>
                                    <a:rPr lang="fr-CA" sz="1800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r>
                                    <a:rPr lang="fr-CA" sz="1800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e>
                              </m:d>
                            </m:sup>
                          </m:sSup>
                          <m:r>
                            <a:rPr lang="fr-CA" sz="1800" b="0" i="1" kern="100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fr-CA" sz="18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⃗"/>
                                  <m:ctrlPr>
                                    <a:rPr lang="fr-CA" sz="1800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CA" sz="1800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CA" sz="18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𝑡𝑟𝑢𝑒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fr-CA" sz="1800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CA" sz="1800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  <m:r>
                                    <a:rPr lang="fr-CA" sz="1800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r>
                                    <a:rPr lang="fr-CA" sz="1800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e>
                              </m:d>
                            </m:sup>
                          </m:sSubSup>
                          <m:r>
                            <a:rPr lang="fr-CA" sz="1800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‖</m:t>
                          </m:r>
                        </m:e>
                      </m:nary>
                    </m:oMath>
                  </m:oMathPara>
                </a14:m>
                <a:endParaRPr lang="fr-CA" sz="1800" kern="10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CA" sz="1800" kern="100"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fr-CA" sz="1800" kern="10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4" name="ZoneTexte 143">
                <a:extLst>
                  <a:ext uri="{FF2B5EF4-FFF2-40B4-BE49-F238E27FC236}">
                    <a16:creationId xmlns:a16="http://schemas.microsoft.com/office/drawing/2014/main" id="{61E9EB73-A143-8957-CE64-E4823B939E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256" y="5236262"/>
                <a:ext cx="3225269" cy="131452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6" name="ZoneTexte 145">
                <a:extLst>
                  <a:ext uri="{FF2B5EF4-FFF2-40B4-BE49-F238E27FC236}">
                    <a16:creationId xmlns:a16="http://schemas.microsoft.com/office/drawing/2014/main" id="{1A19C1FB-E62D-A84A-1CF9-8ADEC3BEC123}"/>
                  </a:ext>
                </a:extLst>
              </p:cNvPr>
              <p:cNvSpPr txBox="1"/>
              <p:nvPr/>
            </p:nvSpPr>
            <p:spPr>
              <a:xfrm>
                <a:off x="5080678" y="5323706"/>
                <a:ext cx="2538644" cy="4029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⃗"/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p>
                          <m:d>
                            <m:dPr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fr-CA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sup>
                      </m:sSup>
                      <m:r>
                        <a:rPr lang="fr-CA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⃗"/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p>
                          <m:d>
                            <m:dPr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fr-CA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CA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sup>
                      </m:sSup>
                      <m:r>
                        <a:rPr lang="fr-CA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... </m:t>
                      </m:r>
                      <m:sSup>
                        <m:sSupPr>
                          <m:ctrlP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⃗"/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p>
                          <m:d>
                            <m:dPr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fr-CA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146" name="ZoneTexte 145">
                <a:extLst>
                  <a:ext uri="{FF2B5EF4-FFF2-40B4-BE49-F238E27FC236}">
                    <a16:creationId xmlns:a16="http://schemas.microsoft.com/office/drawing/2014/main" id="{1A19C1FB-E62D-A84A-1CF9-8ADEC3BEC1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678" y="5323706"/>
                <a:ext cx="2538644" cy="40293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741B6E1E-45D1-B036-70B6-936D164DB49D}"/>
              </a:ext>
            </a:extLst>
          </p:cNvPr>
          <p:cNvSpPr/>
          <p:nvPr/>
        </p:nvSpPr>
        <p:spPr>
          <a:xfrm>
            <a:off x="9153526" y="4506011"/>
            <a:ext cx="2807108" cy="63634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b="1" err="1">
                <a:latin typeface="+mj-lt"/>
              </a:rPr>
              <a:t>Optimization</a:t>
            </a:r>
            <a:r>
              <a:rPr lang="fr-CA" b="1">
                <a:latin typeface="+mj-lt"/>
              </a:rPr>
              <a:t> </a:t>
            </a:r>
            <a:r>
              <a:rPr lang="fr-CA" b="1" err="1">
                <a:latin typeface="+mj-lt"/>
              </a:rPr>
              <a:t>with</a:t>
            </a:r>
            <a:r>
              <a:rPr lang="fr-CA" b="1">
                <a:latin typeface="+mj-lt"/>
              </a:rPr>
              <a:t> respect to T !</a:t>
            </a:r>
          </a:p>
        </p:txBody>
      </p:sp>
      <p:sp>
        <p:nvSpPr>
          <p:cNvPr id="8" name="Flèche : droite 7">
            <a:extLst>
              <a:ext uri="{FF2B5EF4-FFF2-40B4-BE49-F238E27FC236}">
                <a16:creationId xmlns:a16="http://schemas.microsoft.com/office/drawing/2014/main" id="{9DD9E465-7633-4EE7-DCBC-DE881B81606A}"/>
              </a:ext>
            </a:extLst>
          </p:cNvPr>
          <p:cNvSpPr/>
          <p:nvPr/>
        </p:nvSpPr>
        <p:spPr>
          <a:xfrm rot="7874245">
            <a:off x="9383625" y="5227768"/>
            <a:ext cx="545873" cy="25314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815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animBg="1"/>
      <p:bldP spid="116" grpId="0" animBg="1"/>
      <p:bldP spid="125" grpId="0"/>
      <p:bldP spid="144" grpId="0"/>
      <p:bldP spid="146" grpId="0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6BF8BC87-5F49-3CE5-8BC8-FF1E745AF1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23" y="1307645"/>
            <a:ext cx="6728231" cy="4153843"/>
          </a:xfrm>
          <a:prstGeom prst="rect">
            <a:avLst/>
          </a:prstGeom>
        </p:spPr>
      </p:pic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-1" y="164645"/>
            <a:ext cx="8635999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A"/>
              <a:t>Solution on test set: PGRML vs FDM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103D4E2-70E6-41EC-3738-A1168EA4F1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6634" y="1271785"/>
            <a:ext cx="4892209" cy="3651374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F18108C1-5E0B-16D0-68B9-777581738F55}"/>
              </a:ext>
            </a:extLst>
          </p:cNvPr>
          <p:cNvSpPr/>
          <p:nvPr/>
        </p:nvSpPr>
        <p:spPr>
          <a:xfrm>
            <a:off x="6212466" y="5179854"/>
            <a:ext cx="5746377" cy="850445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b="1"/>
              <a:t>FEM</a:t>
            </a:r>
            <a:r>
              <a:rPr lang="fr-CA" b="1">
                <a:latin typeface="+mj-lt"/>
              </a:rPr>
              <a:t> ~ 1h30min</a:t>
            </a:r>
            <a:r>
              <a:rPr lang="fr-CA" b="1" i="0">
                <a:solidFill>
                  <a:schemeClr val="bg1"/>
                </a:solidFill>
                <a:effectLst/>
                <a:latin typeface="+mj-lt"/>
              </a:rPr>
              <a:t> </a:t>
            </a:r>
            <a:r>
              <a:rPr lang="fr-CA"/>
              <a:t>: </a:t>
            </a:r>
            <a:r>
              <a:rPr lang="fr-CA" b="1"/>
              <a:t>(</a:t>
            </a:r>
            <a:r>
              <a:rPr lang="el-GR" b="1" i="0">
                <a:solidFill>
                  <a:schemeClr val="bg1"/>
                </a:solidFill>
                <a:effectLst/>
                <a:latin typeface="+mj-lt"/>
              </a:rPr>
              <a:t>Δ</a:t>
            </a:r>
            <a:r>
              <a:rPr lang="fr-CA" b="1" i="0">
                <a:solidFill>
                  <a:schemeClr val="bg1"/>
                </a:solidFill>
                <a:effectLst/>
                <a:latin typeface="+mj-lt"/>
              </a:rPr>
              <a:t>x ,</a:t>
            </a:r>
            <a:r>
              <a:rPr lang="el-GR" b="1" i="0">
                <a:solidFill>
                  <a:schemeClr val="bg1"/>
                </a:solidFill>
                <a:effectLst/>
                <a:latin typeface="+mj-lt"/>
              </a:rPr>
              <a:t> Δ</a:t>
            </a:r>
            <a:r>
              <a:rPr lang="fr-CA" b="1" i="0">
                <a:solidFill>
                  <a:schemeClr val="bg1"/>
                </a:solidFill>
                <a:effectLst/>
                <a:latin typeface="+mj-lt"/>
              </a:rPr>
              <a:t>t) = (58 </a:t>
            </a:r>
            <a:r>
              <a:rPr lang="fr-CA" b="1">
                <a:effectLst/>
                <a:latin typeface="+mj-lt"/>
              </a:rPr>
              <a:t>µm, 8 µs)</a:t>
            </a:r>
          </a:p>
          <a:p>
            <a:r>
              <a:rPr lang="fr-CA" b="1">
                <a:latin typeface="+mj-lt"/>
              </a:rPr>
              <a:t>PGRML ~ 45s : </a:t>
            </a:r>
            <a:r>
              <a:rPr lang="fr-CA" b="1" i="0">
                <a:solidFill>
                  <a:schemeClr val="bg1"/>
                </a:solidFill>
                <a:effectLst/>
                <a:latin typeface="+mj-lt"/>
              </a:rPr>
              <a:t> </a:t>
            </a:r>
            <a:r>
              <a:rPr lang="fr-CA" b="1"/>
              <a:t>(</a:t>
            </a:r>
            <a:r>
              <a:rPr lang="el-GR" b="1" i="0">
                <a:solidFill>
                  <a:schemeClr val="bg1"/>
                </a:solidFill>
                <a:effectLst/>
                <a:latin typeface="+mj-lt"/>
              </a:rPr>
              <a:t>Δ</a:t>
            </a:r>
            <a:r>
              <a:rPr lang="fr-CA" b="1" i="0">
                <a:solidFill>
                  <a:schemeClr val="bg1"/>
                </a:solidFill>
                <a:effectLst/>
                <a:latin typeface="+mj-lt"/>
              </a:rPr>
              <a:t>x ,</a:t>
            </a:r>
            <a:r>
              <a:rPr lang="el-GR" b="1" i="0">
                <a:solidFill>
                  <a:schemeClr val="bg1"/>
                </a:solidFill>
                <a:effectLst/>
                <a:latin typeface="+mj-lt"/>
              </a:rPr>
              <a:t> Δ</a:t>
            </a:r>
            <a:r>
              <a:rPr lang="fr-CA" b="1" i="0">
                <a:solidFill>
                  <a:schemeClr val="bg1"/>
                </a:solidFill>
                <a:effectLst/>
                <a:latin typeface="+mj-lt"/>
              </a:rPr>
              <a:t>t) = (58 </a:t>
            </a:r>
            <a:r>
              <a:rPr lang="fr-CA" b="1">
                <a:effectLst/>
                <a:latin typeface="+mj-lt"/>
              </a:rPr>
              <a:t>µm, 25 µs)</a:t>
            </a:r>
          </a:p>
        </p:txBody>
      </p:sp>
      <p:sp>
        <p:nvSpPr>
          <p:cNvPr id="24" name="Flèche : droite 23">
            <a:extLst>
              <a:ext uri="{FF2B5EF4-FFF2-40B4-BE49-F238E27FC236}">
                <a16:creationId xmlns:a16="http://schemas.microsoft.com/office/drawing/2014/main" id="{F742CADE-AB4E-2EDA-611E-A9FCBE2760E6}"/>
              </a:ext>
            </a:extLst>
          </p:cNvPr>
          <p:cNvSpPr/>
          <p:nvPr/>
        </p:nvSpPr>
        <p:spPr>
          <a:xfrm rot="8122290">
            <a:off x="4067610" y="3853841"/>
            <a:ext cx="1479176" cy="348856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AC4A955-528F-FD6B-9CCD-B78F841F2F14}"/>
              </a:ext>
            </a:extLst>
          </p:cNvPr>
          <p:cNvSpPr/>
          <p:nvPr/>
        </p:nvSpPr>
        <p:spPr>
          <a:xfrm>
            <a:off x="4572803" y="2821640"/>
            <a:ext cx="1407373" cy="607358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/>
              <a:t>FDM: not </a:t>
            </a:r>
            <a:r>
              <a:rPr lang="fr-CA" err="1"/>
              <a:t>accurate</a:t>
            </a: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38258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-1" y="164645"/>
            <a:ext cx="8635999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A"/>
              <a:t>solution on test set: PGRML over time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2E7F701-1852-BEB0-DF0A-3590A2956B9B}"/>
              </a:ext>
            </a:extLst>
          </p:cNvPr>
          <p:cNvSpPr/>
          <p:nvPr/>
        </p:nvSpPr>
        <p:spPr>
          <a:xfrm>
            <a:off x="1323789" y="5456017"/>
            <a:ext cx="1721224" cy="414780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t = 1.2 ms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9580723-5C13-4962-01C2-0C1F038A1F91}"/>
              </a:ext>
            </a:extLst>
          </p:cNvPr>
          <p:cNvSpPr/>
          <p:nvPr/>
        </p:nvSpPr>
        <p:spPr>
          <a:xfrm>
            <a:off x="5235388" y="5456017"/>
            <a:ext cx="1721224" cy="414780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t = 4.0 ms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41254D-618D-F5A9-6814-41ACEE707401}"/>
              </a:ext>
            </a:extLst>
          </p:cNvPr>
          <p:cNvSpPr/>
          <p:nvPr/>
        </p:nvSpPr>
        <p:spPr>
          <a:xfrm>
            <a:off x="9705788" y="5458421"/>
            <a:ext cx="1721224" cy="414780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t = 8.0 ms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2314027-2250-FC85-DCBE-216B28BB3449}"/>
              </a:ext>
            </a:extLst>
          </p:cNvPr>
          <p:cNvSpPr/>
          <p:nvPr/>
        </p:nvSpPr>
        <p:spPr>
          <a:xfrm>
            <a:off x="11949714" y="1812442"/>
            <a:ext cx="224927" cy="9666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AE51AEDA-B19F-3C1E-FCC9-1C31645C6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1745" y="1130874"/>
            <a:ext cx="1911337" cy="71492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1414CAF-6E1E-F7BC-5C3E-AF0CD4443D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139" y="1782040"/>
            <a:ext cx="3680475" cy="338972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2D9CBF-198A-17F0-DA92-6F2E439664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5281" y="1812442"/>
            <a:ext cx="3661791" cy="340482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15DF7D4-AD73-72A6-FA70-24ED43F308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6830" y="1812442"/>
            <a:ext cx="3638564" cy="343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153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-1" y="164645"/>
            <a:ext cx="8635999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A"/>
              <a:t>solution on test set: Current sharing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4721EEE6-8D20-BA5C-E244-ACC472B1B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952" y="3888665"/>
            <a:ext cx="9207819" cy="257414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94959BC-50BE-6A9E-34E7-781D7995599E}"/>
              </a:ext>
            </a:extLst>
          </p:cNvPr>
          <p:cNvSpPr/>
          <p:nvPr/>
        </p:nvSpPr>
        <p:spPr>
          <a:xfrm>
            <a:off x="9823076" y="4920378"/>
            <a:ext cx="1994648" cy="51071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I =</a:t>
            </a:r>
            <a:r>
              <a:rPr lang="fr-CA"/>
              <a:t> </a:t>
            </a:r>
            <a:r>
              <a:rPr lang="fr-CA" b="1" i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177.3 A</a:t>
            </a:r>
            <a:endParaRPr lang="fr-CA" b="1">
              <a:solidFill>
                <a:schemeClr val="bg1"/>
              </a:solidFill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833F5259-CF91-F6B4-A953-66E20BA9B7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215" y="1247651"/>
            <a:ext cx="9105556" cy="2574144"/>
          </a:xfrm>
          <a:prstGeom prst="rect">
            <a:avLst/>
          </a:prstGeom>
        </p:spPr>
      </p:pic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1DC52439-39E9-FA9E-5626-9AAD1FEC5F66}"/>
              </a:ext>
            </a:extLst>
          </p:cNvPr>
          <p:cNvCxnSpPr>
            <a:cxnSpLocks/>
          </p:cNvCxnSpPr>
          <p:nvPr/>
        </p:nvCxnSpPr>
        <p:spPr>
          <a:xfrm>
            <a:off x="10627" y="3828828"/>
            <a:ext cx="11873158" cy="58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4EC99C05-8738-6C1F-F12E-09E25F0EBF15}"/>
              </a:ext>
            </a:extLst>
          </p:cNvPr>
          <p:cNvSpPr/>
          <p:nvPr/>
        </p:nvSpPr>
        <p:spPr>
          <a:xfrm>
            <a:off x="10066244" y="2057519"/>
            <a:ext cx="1508312" cy="51071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I =</a:t>
            </a:r>
            <a:r>
              <a:rPr lang="fr-CA"/>
              <a:t> </a:t>
            </a:r>
            <a:r>
              <a:rPr lang="fr-CA" b="1">
                <a:solidFill>
                  <a:schemeClr val="bg1"/>
                </a:solidFill>
                <a:latin typeface="Consolas" panose="020B0609020204030204" pitchFamily="49" charset="0"/>
              </a:rPr>
              <a:t>89</a:t>
            </a:r>
            <a:r>
              <a:rPr lang="fr-CA" b="1" i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.5 A</a:t>
            </a:r>
            <a:endParaRPr lang="fr-CA" b="1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8131089-5AC3-2594-EBB5-55892A67AEC6}"/>
              </a:ext>
            </a:extLst>
          </p:cNvPr>
          <p:cNvSpPr/>
          <p:nvPr/>
        </p:nvSpPr>
        <p:spPr>
          <a:xfrm>
            <a:off x="9721987" y="1685365"/>
            <a:ext cx="2264061" cy="41367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017F68A-69B4-1F17-7F00-1B0D3CAE1CAF}"/>
              </a:ext>
            </a:extLst>
          </p:cNvPr>
          <p:cNvSpPr/>
          <p:nvPr/>
        </p:nvSpPr>
        <p:spPr>
          <a:xfrm>
            <a:off x="9889137" y="2991317"/>
            <a:ext cx="1994648" cy="1697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PGRML model </a:t>
            </a:r>
            <a:r>
              <a:rPr lang="fr-CA" b="1" u="sng" err="1"/>
              <a:t>is</a:t>
            </a:r>
            <a:r>
              <a:rPr lang="fr-CA" b="1" u="sng"/>
              <a:t> not </a:t>
            </a:r>
            <a:r>
              <a:rPr lang="fr-CA" b="1" err="1"/>
              <a:t>trained</a:t>
            </a:r>
            <a:r>
              <a:rPr lang="fr-CA" b="1"/>
              <a:t> on the </a:t>
            </a:r>
            <a:r>
              <a:rPr lang="fr-CA" b="1" err="1"/>
              <a:t>current</a:t>
            </a:r>
            <a:r>
              <a:rPr lang="fr-CA" b="1"/>
              <a:t> profile!</a:t>
            </a:r>
          </a:p>
        </p:txBody>
      </p:sp>
    </p:spTree>
    <p:extLst>
      <p:ext uri="{BB962C8B-B14F-4D97-AF65-F5344CB8AC3E}">
        <p14:creationId xmlns:p14="http://schemas.microsoft.com/office/powerpoint/2010/main" val="1715403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0" y="164645"/>
            <a:ext cx="8635999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A"/>
              <a:t>solution on test set: Electric </a:t>
            </a:r>
            <a:r>
              <a:rPr lang="fr-CA" err="1"/>
              <a:t>potential</a:t>
            </a:r>
            <a:r>
              <a:rPr lang="fr-CA"/>
              <a:t> profile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566401" y="6553200"/>
            <a:ext cx="508000" cy="304800"/>
          </a:xfrm>
        </p:spPr>
        <p:txBody>
          <a:bodyPr/>
          <a:lstStyle/>
          <a:p>
            <a:fld id="{DBAAFE73-B4CD-4A9A-A1F8-B2B1D914CB4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1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4959BC-50BE-6A9E-34E7-781D7995599E}"/>
              </a:ext>
            </a:extLst>
          </p:cNvPr>
          <p:cNvSpPr/>
          <p:nvPr/>
        </p:nvSpPr>
        <p:spPr>
          <a:xfrm>
            <a:off x="9823077" y="4920378"/>
            <a:ext cx="1994648" cy="51071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I =</a:t>
            </a:r>
            <a:r>
              <a:rPr lang="fr-CA"/>
              <a:t> </a:t>
            </a:r>
            <a:r>
              <a:rPr lang="fr-CA" b="1" i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177.3 A</a:t>
            </a:r>
            <a:endParaRPr lang="fr-CA" b="1">
              <a:solidFill>
                <a:schemeClr val="bg1"/>
              </a:solidFill>
            </a:endParaRP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1DC52439-39E9-FA9E-5626-9AAD1FEC5F66}"/>
              </a:ext>
            </a:extLst>
          </p:cNvPr>
          <p:cNvCxnSpPr>
            <a:cxnSpLocks/>
          </p:cNvCxnSpPr>
          <p:nvPr/>
        </p:nvCxnSpPr>
        <p:spPr>
          <a:xfrm>
            <a:off x="10628" y="3891583"/>
            <a:ext cx="11873158" cy="58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4EC99C05-8738-6C1F-F12E-09E25F0EBF15}"/>
              </a:ext>
            </a:extLst>
          </p:cNvPr>
          <p:cNvSpPr/>
          <p:nvPr/>
        </p:nvSpPr>
        <p:spPr>
          <a:xfrm>
            <a:off x="10066245" y="2057519"/>
            <a:ext cx="1508312" cy="51071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I =</a:t>
            </a:r>
            <a:r>
              <a:rPr lang="fr-CA"/>
              <a:t> </a:t>
            </a:r>
            <a:r>
              <a:rPr lang="fr-CA" b="1">
                <a:solidFill>
                  <a:schemeClr val="bg1"/>
                </a:solidFill>
                <a:latin typeface="Consolas" panose="020B0609020204030204" pitchFamily="49" charset="0"/>
              </a:rPr>
              <a:t>89</a:t>
            </a:r>
            <a:r>
              <a:rPr lang="fr-CA" b="1" i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.5 A</a:t>
            </a:r>
            <a:endParaRPr lang="fr-CA" b="1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BDD38C-2CCF-2784-5DA9-72C5993C5189}"/>
              </a:ext>
            </a:extLst>
          </p:cNvPr>
          <p:cNvSpPr/>
          <p:nvPr/>
        </p:nvSpPr>
        <p:spPr>
          <a:xfrm>
            <a:off x="9688370" y="1703653"/>
            <a:ext cx="2264061" cy="41367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6C41C9-1294-A53B-9E07-920CF97B0AC3}"/>
              </a:ext>
            </a:extLst>
          </p:cNvPr>
          <p:cNvSpPr/>
          <p:nvPr/>
        </p:nvSpPr>
        <p:spPr>
          <a:xfrm>
            <a:off x="9889138" y="2991317"/>
            <a:ext cx="1994648" cy="16972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PGRML model </a:t>
            </a:r>
            <a:r>
              <a:rPr lang="fr-CA" b="1" u="sng" err="1"/>
              <a:t>is</a:t>
            </a:r>
            <a:r>
              <a:rPr lang="fr-CA" b="1" u="sng"/>
              <a:t> not </a:t>
            </a:r>
            <a:r>
              <a:rPr lang="fr-CA" b="1" err="1"/>
              <a:t>trained</a:t>
            </a:r>
            <a:r>
              <a:rPr lang="fr-CA" b="1"/>
              <a:t> on the </a:t>
            </a:r>
            <a:r>
              <a:rPr lang="fr-CA" b="1" err="1"/>
              <a:t>electrical</a:t>
            </a:r>
            <a:r>
              <a:rPr lang="fr-CA" b="1"/>
              <a:t> </a:t>
            </a:r>
            <a:r>
              <a:rPr lang="fr-CA" b="1" err="1"/>
              <a:t>potential</a:t>
            </a:r>
            <a:r>
              <a:rPr lang="fr-CA" b="1"/>
              <a:t> !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78D05BB-9617-11C4-0B4B-34D03589ED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022" y="4053451"/>
            <a:ext cx="7874386" cy="249366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4C587E3-826A-46F2-F540-F5B71B872F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431" y="1193425"/>
            <a:ext cx="8112978" cy="2601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389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-1" y="164645"/>
            <a:ext cx="8635999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A"/>
              <a:t>Long tape </a:t>
            </a:r>
            <a:r>
              <a:rPr lang="fr-CA" err="1"/>
              <a:t>prediction</a:t>
            </a:r>
            <a:r>
              <a:rPr lang="fr-CA"/>
              <a:t> </a:t>
            </a:r>
            <a:r>
              <a:rPr lang="fr-CA" err="1"/>
              <a:t>with</a:t>
            </a:r>
            <a:r>
              <a:rPr lang="fr-CA"/>
              <a:t> solution: METHODOLOGY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CDF8483-9AC8-4E4E-371A-603343886566}"/>
              </a:ext>
            </a:extLst>
          </p:cNvPr>
          <p:cNvSpPr txBox="1"/>
          <p:nvPr/>
        </p:nvSpPr>
        <p:spPr>
          <a:xfrm>
            <a:off x="357479" y="1791236"/>
            <a:ext cx="108318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Test set</a:t>
            </a:r>
          </a:p>
        </p:txBody>
      </p:sp>
      <p:sp>
        <p:nvSpPr>
          <p:cNvPr id="3" name="Cube 2">
            <a:extLst>
              <a:ext uri="{FF2B5EF4-FFF2-40B4-BE49-F238E27FC236}">
                <a16:creationId xmlns:a16="http://schemas.microsoft.com/office/drawing/2014/main" id="{6D2BF3D7-D657-728E-3DFC-16572C57E252}"/>
              </a:ext>
            </a:extLst>
          </p:cNvPr>
          <p:cNvSpPr/>
          <p:nvPr/>
        </p:nvSpPr>
        <p:spPr>
          <a:xfrm>
            <a:off x="519128" y="2152727"/>
            <a:ext cx="703728" cy="472013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BCE02471-FB43-B3CA-26D3-81690D96D4F0}"/>
              </a:ext>
            </a:extLst>
          </p:cNvPr>
          <p:cNvCxnSpPr>
            <a:cxnSpLocks/>
          </p:cNvCxnSpPr>
          <p:nvPr/>
        </p:nvCxnSpPr>
        <p:spPr>
          <a:xfrm>
            <a:off x="519128" y="2471545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E98D9F8-4DD0-7B35-327A-D66D5AB5A4A9}"/>
              </a:ext>
            </a:extLst>
          </p:cNvPr>
          <p:cNvCxnSpPr>
            <a:cxnSpLocks/>
          </p:cNvCxnSpPr>
          <p:nvPr/>
        </p:nvCxnSpPr>
        <p:spPr>
          <a:xfrm>
            <a:off x="519127" y="2433978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7F0A555C-A87C-B8A0-1A9C-2598404F5A04}"/>
              </a:ext>
            </a:extLst>
          </p:cNvPr>
          <p:cNvCxnSpPr>
            <a:cxnSpLocks/>
          </p:cNvCxnSpPr>
          <p:nvPr/>
        </p:nvCxnSpPr>
        <p:spPr>
          <a:xfrm>
            <a:off x="519126" y="2331637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D6EACC4-A42D-6FCD-19D3-DD3CC05A5ED3}"/>
              </a:ext>
            </a:extLst>
          </p:cNvPr>
          <p:cNvCxnSpPr>
            <a:cxnSpLocks/>
          </p:cNvCxnSpPr>
          <p:nvPr/>
        </p:nvCxnSpPr>
        <p:spPr>
          <a:xfrm>
            <a:off x="519125" y="2509647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108BF69-922B-AE27-81A9-677D63EB6BF3}"/>
              </a:ext>
            </a:extLst>
          </p:cNvPr>
          <p:cNvCxnSpPr>
            <a:cxnSpLocks/>
          </p:cNvCxnSpPr>
          <p:nvPr/>
        </p:nvCxnSpPr>
        <p:spPr>
          <a:xfrm>
            <a:off x="519125" y="2552510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FA85898-CD03-4CE6-3BF0-0B072D4D3726}"/>
              </a:ext>
            </a:extLst>
          </p:cNvPr>
          <p:cNvCxnSpPr>
            <a:cxnSpLocks/>
          </p:cNvCxnSpPr>
          <p:nvPr/>
        </p:nvCxnSpPr>
        <p:spPr>
          <a:xfrm>
            <a:off x="519125" y="2591045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988B17FB-35EA-5B20-A443-5D25E4074C0F}"/>
              </a:ext>
            </a:extLst>
          </p:cNvPr>
          <p:cNvCxnSpPr>
            <a:cxnSpLocks/>
          </p:cNvCxnSpPr>
          <p:nvPr/>
        </p:nvCxnSpPr>
        <p:spPr>
          <a:xfrm>
            <a:off x="519124" y="2398257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3F3CC700-E205-B33A-2419-1234E7727AAC}"/>
              </a:ext>
            </a:extLst>
          </p:cNvPr>
          <p:cNvCxnSpPr>
            <a:cxnSpLocks/>
          </p:cNvCxnSpPr>
          <p:nvPr/>
        </p:nvCxnSpPr>
        <p:spPr>
          <a:xfrm>
            <a:off x="519123" y="2366773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407B581B-8FAC-AFC7-DAE0-A94A2D836CFC}"/>
              </a:ext>
            </a:extLst>
          </p:cNvPr>
          <p:cNvCxnSpPr>
            <a:cxnSpLocks/>
          </p:cNvCxnSpPr>
          <p:nvPr/>
        </p:nvCxnSpPr>
        <p:spPr>
          <a:xfrm>
            <a:off x="519122" y="2300097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E4EC819-DCAB-4525-A5E4-8E4206F85D16}"/>
              </a:ext>
            </a:extLst>
          </p:cNvPr>
          <p:cNvSpPr txBox="1"/>
          <p:nvPr/>
        </p:nvSpPr>
        <p:spPr>
          <a:xfrm>
            <a:off x="1260941" y="1850417"/>
            <a:ext cx="201369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CA"/>
              <a:t>10x</a:t>
            </a:r>
          </a:p>
          <a:p>
            <a:r>
              <a:rPr lang="fr-CA"/>
              <a:t>2-D simulations</a:t>
            </a:r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73833E8F-101D-D7D3-0F4B-89C37E96401D}"/>
              </a:ext>
            </a:extLst>
          </p:cNvPr>
          <p:cNvSpPr/>
          <p:nvPr/>
        </p:nvSpPr>
        <p:spPr>
          <a:xfrm>
            <a:off x="3263546" y="1727641"/>
            <a:ext cx="2540907" cy="1120388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Spatial</a:t>
            </a:r>
          </a:p>
          <a:p>
            <a:pPr algn="ctr"/>
            <a:r>
              <a:rPr lang="fr-CA" b="1"/>
              <a:t>Concatenation 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866D555B-57B7-1DCB-BE59-AB595B3964E0}"/>
              </a:ext>
            </a:extLst>
          </p:cNvPr>
          <p:cNvCxnSpPr>
            <a:cxnSpLocks/>
          </p:cNvCxnSpPr>
          <p:nvPr/>
        </p:nvCxnSpPr>
        <p:spPr>
          <a:xfrm>
            <a:off x="5889810" y="1933308"/>
            <a:ext cx="0" cy="846463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12B22DED-E19F-B97E-0081-04A6CB0249DF}"/>
              </a:ext>
            </a:extLst>
          </p:cNvPr>
          <p:cNvSpPr txBox="1"/>
          <p:nvPr/>
        </p:nvSpPr>
        <p:spPr>
          <a:xfrm>
            <a:off x="5885141" y="2171873"/>
            <a:ext cx="137690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/>
              <a:t>Simu. 1</a:t>
            </a:r>
          </a:p>
        </p:txBody>
      </p: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4A64209C-662C-A571-E6B1-C1DB876F7B87}"/>
              </a:ext>
            </a:extLst>
          </p:cNvPr>
          <p:cNvCxnSpPr>
            <a:cxnSpLocks/>
          </p:cNvCxnSpPr>
          <p:nvPr/>
        </p:nvCxnSpPr>
        <p:spPr>
          <a:xfrm>
            <a:off x="6987158" y="1933308"/>
            <a:ext cx="0" cy="846463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40A04A39-0CD0-3C80-BD16-83E8719A4CE2}"/>
              </a:ext>
            </a:extLst>
          </p:cNvPr>
          <p:cNvSpPr txBox="1"/>
          <p:nvPr/>
        </p:nvSpPr>
        <p:spPr>
          <a:xfrm>
            <a:off x="6987158" y="2183178"/>
            <a:ext cx="137690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/>
              <a:t>Simu. 2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02D5A7FC-9C62-9994-8D2D-1FEE6C39A860}"/>
              </a:ext>
            </a:extLst>
          </p:cNvPr>
          <p:cNvCxnSpPr>
            <a:cxnSpLocks/>
          </p:cNvCxnSpPr>
          <p:nvPr/>
        </p:nvCxnSpPr>
        <p:spPr>
          <a:xfrm>
            <a:off x="8089175" y="1944613"/>
            <a:ext cx="0" cy="846463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ACFF925D-1103-23E9-F936-140D9406B56D}"/>
              </a:ext>
            </a:extLst>
          </p:cNvPr>
          <p:cNvSpPr txBox="1"/>
          <p:nvPr/>
        </p:nvSpPr>
        <p:spPr>
          <a:xfrm>
            <a:off x="8194171" y="2194483"/>
            <a:ext cx="137690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/>
              <a:t>Simu. 3</a:t>
            </a:r>
          </a:p>
        </p:txBody>
      </p: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5F664770-345B-0722-27B7-C16A218CFBC4}"/>
              </a:ext>
            </a:extLst>
          </p:cNvPr>
          <p:cNvCxnSpPr>
            <a:cxnSpLocks/>
          </p:cNvCxnSpPr>
          <p:nvPr/>
        </p:nvCxnSpPr>
        <p:spPr>
          <a:xfrm>
            <a:off x="9296188" y="1955918"/>
            <a:ext cx="0" cy="818201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E89671C1-0F72-C7A6-405A-C5906D1CC36D}"/>
              </a:ext>
            </a:extLst>
          </p:cNvPr>
          <p:cNvSpPr txBox="1"/>
          <p:nvPr/>
        </p:nvSpPr>
        <p:spPr>
          <a:xfrm>
            <a:off x="9521613" y="2129100"/>
            <a:ext cx="3738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i="1"/>
              <a:t>…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629033FA-4ACF-6BE2-1F53-86F4A421CB6F}"/>
              </a:ext>
            </a:extLst>
          </p:cNvPr>
          <p:cNvSpPr txBox="1"/>
          <p:nvPr/>
        </p:nvSpPr>
        <p:spPr>
          <a:xfrm>
            <a:off x="10056361" y="2183178"/>
            <a:ext cx="137690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/>
              <a:t>Simu. 10</a:t>
            </a:r>
          </a:p>
        </p:txBody>
      </p: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4E1615E-CCAA-DD68-7D3E-E5B6E3DB4097}"/>
              </a:ext>
            </a:extLst>
          </p:cNvPr>
          <p:cNvCxnSpPr>
            <a:cxnSpLocks/>
          </p:cNvCxnSpPr>
          <p:nvPr/>
        </p:nvCxnSpPr>
        <p:spPr>
          <a:xfrm>
            <a:off x="11239063" y="1944613"/>
            <a:ext cx="0" cy="846463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7456FD01-A94A-3F0E-9088-4ACEEA6CF004}"/>
              </a:ext>
            </a:extLst>
          </p:cNvPr>
          <p:cNvCxnSpPr>
            <a:cxnSpLocks/>
          </p:cNvCxnSpPr>
          <p:nvPr/>
        </p:nvCxnSpPr>
        <p:spPr>
          <a:xfrm>
            <a:off x="10056361" y="1955918"/>
            <a:ext cx="0" cy="846463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762B48C5-4B7B-7434-D9C6-F26DCE8B8E4B}"/>
              </a:ext>
            </a:extLst>
          </p:cNvPr>
          <p:cNvSpPr txBox="1"/>
          <p:nvPr/>
        </p:nvSpPr>
        <p:spPr>
          <a:xfrm>
            <a:off x="5732704" y="2844975"/>
            <a:ext cx="33214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0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F7E76CE-4B16-FCEC-7D0F-6A9E649599BE}"/>
              </a:ext>
            </a:extLst>
          </p:cNvPr>
          <p:cNvSpPr txBox="1"/>
          <p:nvPr/>
        </p:nvSpPr>
        <p:spPr>
          <a:xfrm>
            <a:off x="6830705" y="2832366"/>
            <a:ext cx="31290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L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CF23A421-00C8-F41E-79C4-07BB23A2DD1C}"/>
              </a:ext>
            </a:extLst>
          </p:cNvPr>
          <p:cNvSpPr txBox="1"/>
          <p:nvPr/>
        </p:nvSpPr>
        <p:spPr>
          <a:xfrm>
            <a:off x="7858984" y="2832366"/>
            <a:ext cx="46038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2L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DBBB9771-8DF3-F779-D3A2-E7301CF092C6}"/>
              </a:ext>
            </a:extLst>
          </p:cNvPr>
          <p:cNvSpPr txBox="1"/>
          <p:nvPr/>
        </p:nvSpPr>
        <p:spPr>
          <a:xfrm>
            <a:off x="10935133" y="2844975"/>
            <a:ext cx="60785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10L</a:t>
            </a:r>
          </a:p>
        </p:txBody>
      </p: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1A5853AD-AE58-4F57-4FC7-8041046BE768}"/>
              </a:ext>
            </a:extLst>
          </p:cNvPr>
          <p:cNvCxnSpPr>
            <a:cxnSpLocks/>
          </p:cNvCxnSpPr>
          <p:nvPr/>
        </p:nvCxnSpPr>
        <p:spPr>
          <a:xfrm>
            <a:off x="5885141" y="1944612"/>
            <a:ext cx="5367556" cy="113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47501EF6-0F32-05A3-00C3-7323C022CF91}"/>
              </a:ext>
            </a:extLst>
          </p:cNvPr>
          <p:cNvCxnSpPr>
            <a:cxnSpLocks/>
          </p:cNvCxnSpPr>
          <p:nvPr/>
        </p:nvCxnSpPr>
        <p:spPr>
          <a:xfrm>
            <a:off x="5885141" y="2774119"/>
            <a:ext cx="5367556" cy="1695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id="{D182B8FF-2033-4BBB-E026-93F157C29AC7}"/>
              </a:ext>
            </a:extLst>
          </p:cNvPr>
          <p:cNvCxnSpPr/>
          <p:nvPr/>
        </p:nvCxnSpPr>
        <p:spPr>
          <a:xfrm>
            <a:off x="5788520" y="3330388"/>
            <a:ext cx="546417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ZoneTexte 68">
            <a:extLst>
              <a:ext uri="{FF2B5EF4-FFF2-40B4-BE49-F238E27FC236}">
                <a16:creationId xmlns:a16="http://schemas.microsoft.com/office/drawing/2014/main" id="{EC3510BD-86B7-E5AD-40A3-4682FBEF4E10}"/>
              </a:ext>
            </a:extLst>
          </p:cNvPr>
          <p:cNvSpPr txBox="1"/>
          <p:nvPr/>
        </p:nvSpPr>
        <p:spPr>
          <a:xfrm>
            <a:off x="11222070" y="3137440"/>
            <a:ext cx="32092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x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863B1052-6107-1546-77A9-50FAB9144CE4}"/>
              </a:ext>
            </a:extLst>
          </p:cNvPr>
          <p:cNvSpPr txBox="1"/>
          <p:nvPr/>
        </p:nvSpPr>
        <p:spPr>
          <a:xfrm>
            <a:off x="7532417" y="3301500"/>
            <a:ext cx="207300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sz="1400" i="1"/>
              <a:t>Position </a:t>
            </a:r>
            <a:r>
              <a:rPr lang="fr-CA" sz="1400" i="1" err="1"/>
              <a:t>along</a:t>
            </a:r>
            <a:r>
              <a:rPr lang="fr-CA" sz="1400" i="1"/>
              <a:t> </a:t>
            </a:r>
            <a:r>
              <a:rPr lang="fr-CA" sz="1400" i="1" err="1"/>
              <a:t>length</a:t>
            </a:r>
            <a:endParaRPr lang="fr-CA" sz="1400" i="1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E4D5704-5AE3-CFDE-6CD0-B065FAB23895}"/>
              </a:ext>
            </a:extLst>
          </p:cNvPr>
          <p:cNvSpPr/>
          <p:nvPr/>
        </p:nvSpPr>
        <p:spPr>
          <a:xfrm>
            <a:off x="140447" y="3813843"/>
            <a:ext cx="4177551" cy="472013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PGRML </a:t>
            </a:r>
            <a:r>
              <a:rPr lang="fr-CA" b="1" err="1"/>
              <a:t>prediction</a:t>
            </a:r>
            <a:r>
              <a:rPr lang="fr-CA" b="1"/>
              <a:t> as a </a:t>
            </a:r>
            <a:r>
              <a:rPr lang="fr-CA" b="1" err="1"/>
              <a:t>whole</a:t>
            </a:r>
            <a:r>
              <a:rPr lang="fr-CA" b="1"/>
              <a:t>:</a:t>
            </a:r>
          </a:p>
        </p:txBody>
      </p:sp>
      <p:cxnSp>
        <p:nvCxnSpPr>
          <p:cNvPr id="73" name="Connecteur droit 72">
            <a:extLst>
              <a:ext uri="{FF2B5EF4-FFF2-40B4-BE49-F238E27FC236}">
                <a16:creationId xmlns:a16="http://schemas.microsoft.com/office/drawing/2014/main" id="{4CCAAF11-10C1-3B30-D4D3-84BFF561B59C}"/>
              </a:ext>
            </a:extLst>
          </p:cNvPr>
          <p:cNvCxnSpPr>
            <a:cxnSpLocks/>
          </p:cNvCxnSpPr>
          <p:nvPr/>
        </p:nvCxnSpPr>
        <p:spPr>
          <a:xfrm>
            <a:off x="3052706" y="4436332"/>
            <a:ext cx="0" cy="846463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ZoneTexte 73">
            <a:extLst>
              <a:ext uri="{FF2B5EF4-FFF2-40B4-BE49-F238E27FC236}">
                <a16:creationId xmlns:a16="http://schemas.microsoft.com/office/drawing/2014/main" id="{C9320597-436F-5B09-23C3-B5667B6C09DB}"/>
              </a:ext>
            </a:extLst>
          </p:cNvPr>
          <p:cNvSpPr txBox="1"/>
          <p:nvPr/>
        </p:nvSpPr>
        <p:spPr>
          <a:xfrm>
            <a:off x="3790042" y="4745974"/>
            <a:ext cx="39370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/>
              <a:t>1 initial condition, 1 simulation</a:t>
            </a:r>
          </a:p>
        </p:txBody>
      </p: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4352AB26-110A-2226-04D0-2F011DC46DE7}"/>
              </a:ext>
            </a:extLst>
          </p:cNvPr>
          <p:cNvCxnSpPr>
            <a:cxnSpLocks/>
          </p:cNvCxnSpPr>
          <p:nvPr/>
        </p:nvCxnSpPr>
        <p:spPr>
          <a:xfrm>
            <a:off x="8401959" y="4447637"/>
            <a:ext cx="0" cy="846463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F44E7A6D-B340-2D9E-9B76-5E6EEA194A1C}"/>
              </a:ext>
            </a:extLst>
          </p:cNvPr>
          <p:cNvSpPr txBox="1"/>
          <p:nvPr/>
        </p:nvSpPr>
        <p:spPr>
          <a:xfrm>
            <a:off x="2895600" y="5347999"/>
            <a:ext cx="33214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0</a:t>
            </a:r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id="{5F4C4D50-478F-3333-39E2-9C830A14D0CF}"/>
              </a:ext>
            </a:extLst>
          </p:cNvPr>
          <p:cNvSpPr txBox="1"/>
          <p:nvPr/>
        </p:nvSpPr>
        <p:spPr>
          <a:xfrm>
            <a:off x="8098029" y="5347999"/>
            <a:ext cx="60785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10L</a:t>
            </a:r>
          </a:p>
        </p:txBody>
      </p:sp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DDFE8BEE-912C-BFFB-1D38-F6776B4E0176}"/>
              </a:ext>
            </a:extLst>
          </p:cNvPr>
          <p:cNvCxnSpPr>
            <a:cxnSpLocks/>
          </p:cNvCxnSpPr>
          <p:nvPr/>
        </p:nvCxnSpPr>
        <p:spPr>
          <a:xfrm>
            <a:off x="3048037" y="4447636"/>
            <a:ext cx="5367556" cy="113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80D52607-DD31-E53E-F61D-C547C63A2E99}"/>
              </a:ext>
            </a:extLst>
          </p:cNvPr>
          <p:cNvCxnSpPr>
            <a:cxnSpLocks/>
          </p:cNvCxnSpPr>
          <p:nvPr/>
        </p:nvCxnSpPr>
        <p:spPr>
          <a:xfrm>
            <a:off x="3048037" y="5277143"/>
            <a:ext cx="5367556" cy="1695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avec flèche 89">
            <a:extLst>
              <a:ext uri="{FF2B5EF4-FFF2-40B4-BE49-F238E27FC236}">
                <a16:creationId xmlns:a16="http://schemas.microsoft.com/office/drawing/2014/main" id="{33301D9C-AB5F-2F09-CD37-445C60061D01}"/>
              </a:ext>
            </a:extLst>
          </p:cNvPr>
          <p:cNvCxnSpPr/>
          <p:nvPr/>
        </p:nvCxnSpPr>
        <p:spPr>
          <a:xfrm>
            <a:off x="2951416" y="5833412"/>
            <a:ext cx="546417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ZoneTexte 90">
            <a:extLst>
              <a:ext uri="{FF2B5EF4-FFF2-40B4-BE49-F238E27FC236}">
                <a16:creationId xmlns:a16="http://schemas.microsoft.com/office/drawing/2014/main" id="{D5B371A5-70E5-26ED-135E-5FB8ECF9A843}"/>
              </a:ext>
            </a:extLst>
          </p:cNvPr>
          <p:cNvSpPr txBox="1"/>
          <p:nvPr/>
        </p:nvSpPr>
        <p:spPr>
          <a:xfrm>
            <a:off x="8384966" y="5640464"/>
            <a:ext cx="32092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x</a:t>
            </a:r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DD2760C2-9D15-60B0-AC98-77BBF5F1254B}"/>
              </a:ext>
            </a:extLst>
          </p:cNvPr>
          <p:cNvSpPr txBox="1"/>
          <p:nvPr/>
        </p:nvSpPr>
        <p:spPr>
          <a:xfrm>
            <a:off x="4695313" y="5804524"/>
            <a:ext cx="207300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sz="1400" i="1"/>
              <a:t>Position </a:t>
            </a:r>
            <a:r>
              <a:rPr lang="fr-CA" sz="1400" i="1" err="1"/>
              <a:t>along</a:t>
            </a:r>
            <a:r>
              <a:rPr lang="fr-CA" sz="1400" i="1"/>
              <a:t> </a:t>
            </a:r>
            <a:r>
              <a:rPr lang="fr-CA" sz="1400" i="1" err="1"/>
              <a:t>length</a:t>
            </a:r>
            <a:endParaRPr lang="fr-CA" sz="1400" i="1"/>
          </a:p>
        </p:txBody>
      </p:sp>
    </p:spTree>
    <p:extLst>
      <p:ext uri="{BB962C8B-B14F-4D97-AF65-F5344CB8AC3E}">
        <p14:creationId xmlns:p14="http://schemas.microsoft.com/office/powerpoint/2010/main" val="1587452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23" grpId="0" animBg="1"/>
      <p:bldP spid="28" grpId="0"/>
      <p:bldP spid="33" grpId="0"/>
      <p:bldP spid="35" grpId="0"/>
      <p:bldP spid="37" grpId="0"/>
      <p:bldP spid="38" grpId="0"/>
      <p:bldP spid="41" grpId="0"/>
      <p:bldP spid="43" grpId="0"/>
      <p:bldP spid="44" grpId="0"/>
      <p:bldP spid="46" grpId="0"/>
      <p:bldP spid="69" grpId="0"/>
      <p:bldP spid="71" grpId="0"/>
      <p:bldP spid="72" grpId="0" animBg="1"/>
      <p:bldP spid="74" grpId="0"/>
      <p:bldP spid="84" grpId="0"/>
      <p:bldP spid="87" grpId="0"/>
      <p:bldP spid="91" grpId="0"/>
      <p:bldP spid="9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-1" y="164645"/>
            <a:ext cx="8635999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A"/>
              <a:t>Long tape </a:t>
            </a:r>
            <a:r>
              <a:rPr lang="fr-CA" err="1"/>
              <a:t>prediction</a:t>
            </a:r>
            <a:r>
              <a:rPr lang="fr-CA"/>
              <a:t> </a:t>
            </a:r>
            <a:r>
              <a:rPr lang="fr-CA" err="1"/>
              <a:t>with</a:t>
            </a:r>
            <a:r>
              <a:rPr lang="fr-CA"/>
              <a:t> solution: </a:t>
            </a:r>
            <a:r>
              <a:rPr lang="fr-CA" err="1"/>
              <a:t>Temperature</a:t>
            </a:r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49BC208E-C45C-2488-3646-F4A82C13AE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69" y="1209033"/>
            <a:ext cx="11582400" cy="2901108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EF02C3C-C070-1C4A-9209-8FAD699BFB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6153" y="3947257"/>
            <a:ext cx="2900494" cy="639917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7E958B26-611B-740B-4753-7D4E7093CA50}"/>
              </a:ext>
            </a:extLst>
          </p:cNvPr>
          <p:cNvSpPr/>
          <p:nvPr/>
        </p:nvSpPr>
        <p:spPr>
          <a:xfrm>
            <a:off x="2402540" y="1226963"/>
            <a:ext cx="2581835" cy="234995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CEAF292B-0A71-4520-7B84-D98917BDF0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469" y="4250819"/>
            <a:ext cx="8865785" cy="216170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31" name="Flèche : droite 30">
            <a:extLst>
              <a:ext uri="{FF2B5EF4-FFF2-40B4-BE49-F238E27FC236}">
                <a16:creationId xmlns:a16="http://schemas.microsoft.com/office/drawing/2014/main" id="{1EE6F4AE-3CAE-A7F1-857C-823299BD2BCD}"/>
              </a:ext>
            </a:extLst>
          </p:cNvPr>
          <p:cNvSpPr/>
          <p:nvPr/>
        </p:nvSpPr>
        <p:spPr>
          <a:xfrm rot="6515053">
            <a:off x="2796387" y="3850899"/>
            <a:ext cx="901857" cy="336647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A564581-D3A9-48A2-9084-483A4EA87584}"/>
              </a:ext>
            </a:extLst>
          </p:cNvPr>
          <p:cNvSpPr/>
          <p:nvPr/>
        </p:nvSpPr>
        <p:spPr>
          <a:xfrm>
            <a:off x="8635998" y="4718590"/>
            <a:ext cx="3337859" cy="130646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b="1"/>
              <a:t>Simulation time:</a:t>
            </a:r>
          </a:p>
          <a:p>
            <a:r>
              <a:rPr lang="fr-CA" b="1"/>
              <a:t>FEM : 10x 1h30 = 15h </a:t>
            </a:r>
          </a:p>
          <a:p>
            <a:r>
              <a:rPr lang="fr-CA" b="1"/>
              <a:t>PGRML: 10min</a:t>
            </a:r>
          </a:p>
          <a:p>
            <a:r>
              <a:rPr lang="fr-CA" b="1" u="sng"/>
              <a:t>90x </a:t>
            </a:r>
            <a:r>
              <a:rPr lang="fr-CA" b="1" u="sng" err="1"/>
              <a:t>Faster</a:t>
            </a:r>
            <a:r>
              <a:rPr lang="fr-CA" b="1" u="sng"/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3398944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1" grpId="0" animBg="1"/>
      <p:bldP spid="5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08D6E948-00C2-09F6-6BAE-7FC565CA85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7" y="1173833"/>
            <a:ext cx="9842402" cy="3233575"/>
          </a:xfrm>
          <a:prstGeom prst="rect">
            <a:avLst/>
          </a:prstGeom>
        </p:spPr>
      </p:pic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-1" y="164645"/>
            <a:ext cx="8635999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A"/>
              <a:t>Long tape </a:t>
            </a:r>
            <a:r>
              <a:rPr lang="fr-CA" err="1"/>
              <a:t>prediction</a:t>
            </a:r>
            <a:r>
              <a:rPr lang="fr-CA"/>
              <a:t> </a:t>
            </a:r>
            <a:r>
              <a:rPr lang="fr-CA" err="1"/>
              <a:t>with</a:t>
            </a:r>
            <a:r>
              <a:rPr lang="fr-CA"/>
              <a:t> solution: </a:t>
            </a:r>
            <a:r>
              <a:rPr lang="fr-CA" err="1"/>
              <a:t>electric</a:t>
            </a:r>
            <a:r>
              <a:rPr lang="fr-CA"/>
              <a:t> </a:t>
            </a:r>
            <a:r>
              <a:rPr lang="fr-CA" err="1"/>
              <a:t>potential</a:t>
            </a:r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2B7D94-3A07-9498-BFD2-400B79C6AA48}"/>
              </a:ext>
            </a:extLst>
          </p:cNvPr>
          <p:cNvSpPr/>
          <p:nvPr/>
        </p:nvSpPr>
        <p:spPr>
          <a:xfrm>
            <a:off x="1060704" y="1266679"/>
            <a:ext cx="2020824" cy="79986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0B2901A-22DF-3F70-B77F-7F3490D44FB2}"/>
                  </a:ext>
                </a:extLst>
              </p:cNvPr>
              <p:cNvSpPr/>
              <p:nvPr/>
            </p:nvSpPr>
            <p:spPr>
              <a:xfrm>
                <a:off x="4002016" y="4858496"/>
                <a:ext cx="2786285" cy="1021096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CA" b="1"/>
                  <a:t>Error accumulation: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b="1" i="1">
                          <a:latin typeface="Cambria Math" panose="02040503050406030204" pitchFamily="18" charset="0"/>
                        </a:rPr>
                        <m:t>𝑽</m:t>
                      </m:r>
                      <m:d>
                        <m:dPr>
                          <m:ctrlPr>
                            <a:rPr lang="fr-CA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A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fr-CA" b="1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fr-CA" b="1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CA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  <m:sup>
                          <m:r>
                            <a:rPr lang="fr-CA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sup>
                        <m:e>
                          <m:r>
                            <a:rPr lang="fr-CA" b="1" i="1">
                              <a:latin typeface="Cambria Math" panose="02040503050406030204" pitchFamily="18" charset="0"/>
                            </a:rPr>
                            <m:t>𝐄</m:t>
                          </m:r>
                          <m:d>
                            <m:dPr>
                              <m:ctrlPr>
                                <a:rPr lang="fr-CA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A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fr-CA" b="1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  <m:r>
                            <a:rPr lang="fr-CA" b="1" i="1">
                              <a:latin typeface="Cambria Math" panose="02040503050406030204" pitchFamily="18" charset="0"/>
                            </a:rPr>
                            <m:t>𝒅𝒙</m:t>
                          </m:r>
                          <m:r>
                            <a:rPr lang="fr-CA" b="1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fr-CA" b="1"/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0B2901A-22DF-3F70-B77F-7F3490D44F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016" y="4858496"/>
                <a:ext cx="2786285" cy="1021096"/>
              </a:xfrm>
              <a:prstGeom prst="rect">
                <a:avLst/>
              </a:prstGeom>
              <a:blipFill>
                <a:blip r:embed="rId4"/>
                <a:stretch>
                  <a:fillRect l="-1299" t="-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58697A-08BE-BC4A-5BB7-062A8186EEE2}"/>
                  </a:ext>
                </a:extLst>
              </p:cNvPr>
              <p:cNvSpPr/>
              <p:nvPr/>
            </p:nvSpPr>
            <p:spPr>
              <a:xfrm>
                <a:off x="7897473" y="4470989"/>
                <a:ext cx="4026591" cy="77501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2000" b="1" i="1" kern="10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𝒎𝒂𝒙</m:t>
                      </m:r>
                      <m:d>
                        <m:dPr>
                          <m:ctrlPr>
                            <a:rPr lang="fr-CA" sz="2000" b="1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CA" sz="2000" b="1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fr-CA" sz="2000" b="1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CA" sz="2000" b="1" i="1" kern="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A" sz="2000" b="1" i="1" kern="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fr-CA" sz="2000" b="1" i="1" kern="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𝑭𝑬𝑴</m:t>
                                      </m:r>
                                    </m:sub>
                                  </m:sSub>
                                  <m:r>
                                    <a:rPr lang="fr-CA" sz="2000" b="1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CA" sz="2000" b="1" i="1" kern="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A" sz="2000" b="1" i="1" kern="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fr-CA" sz="2000" b="1" i="1" kern="1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𝑷𝑮𝑹𝑴𝑳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fr-CA" sz="2000" b="1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A" sz="2000" b="1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fr-CA" sz="2000" b="1" i="1" kern="1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𝑭𝑬𝑴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fr-CA" sz="2000" b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≈</m:t>
                      </m:r>
                      <m:r>
                        <a:rPr lang="fr-CA" sz="2000" b="1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𝟏</m:t>
                      </m:r>
                      <m:r>
                        <a:rPr lang="fr-CA" sz="2000" b="1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fr-CA" sz="2000" b="1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𝟔</m:t>
                      </m:r>
                      <m:r>
                        <a:rPr lang="fr-CA" sz="2000" b="1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%</m:t>
                      </m:r>
                    </m:oMath>
                  </m:oMathPara>
                </a14:m>
                <a:endParaRPr lang="fr-CA" sz="2000" b="1" kern="10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58697A-08BE-BC4A-5BB7-062A8186EEE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7473" y="4470989"/>
                <a:ext cx="4026591" cy="77501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Image 18">
            <a:extLst>
              <a:ext uri="{FF2B5EF4-FFF2-40B4-BE49-F238E27FC236}">
                <a16:creationId xmlns:a16="http://schemas.microsoft.com/office/drawing/2014/main" id="{0FE19836-8E50-215F-4E7C-42381CE223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715" y="4139887"/>
            <a:ext cx="3299976" cy="243089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955F3D92-3884-2BE7-6643-5179BB8B8D1D}"/>
              </a:ext>
            </a:extLst>
          </p:cNvPr>
          <p:cNvSpPr/>
          <p:nvPr/>
        </p:nvSpPr>
        <p:spPr>
          <a:xfrm rot="4609085">
            <a:off x="1395653" y="3094104"/>
            <a:ext cx="2503969" cy="304800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10066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0" y="118619"/>
            <a:ext cx="8635999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A"/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2FC73A5-3F39-ABB1-8B87-767B8FC829A5}"/>
              </a:ext>
            </a:extLst>
          </p:cNvPr>
          <p:cNvSpPr txBox="1"/>
          <p:nvPr/>
        </p:nvSpPr>
        <p:spPr>
          <a:xfrm>
            <a:off x="213426" y="4004718"/>
            <a:ext cx="6840070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b="1" err="1"/>
              <a:t>What’s</a:t>
            </a:r>
            <a:r>
              <a:rPr lang="fr-CA" b="1"/>
              <a:t> </a:t>
            </a:r>
            <a:r>
              <a:rPr lang="fr-CA" b="1" err="1"/>
              <a:t>next</a:t>
            </a:r>
            <a:r>
              <a:rPr lang="fr-CA" b="1"/>
              <a:t>:</a:t>
            </a:r>
          </a:p>
          <a:p>
            <a:endParaRPr lang="fr-CA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Complete cooling after hot spots appear</a:t>
            </a:r>
            <a:endParaRPr lang="fr-CA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/>
              <a:t>Variable interfacial </a:t>
            </a:r>
            <a:r>
              <a:rPr lang="fr-CA" err="1"/>
              <a:t>resistance</a:t>
            </a:r>
            <a:endParaRPr lang="fr-CA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/>
              <a:t>Real </a:t>
            </a:r>
            <a:r>
              <a:rPr lang="fr-CA" err="1"/>
              <a:t>critical</a:t>
            </a:r>
            <a:r>
              <a:rPr lang="fr-CA"/>
              <a:t> </a:t>
            </a:r>
            <a:r>
              <a:rPr lang="fr-CA" err="1"/>
              <a:t>current</a:t>
            </a:r>
            <a:r>
              <a:rPr lang="fr-CA"/>
              <a:t> </a:t>
            </a:r>
            <a:r>
              <a:rPr lang="fr-CA" err="1"/>
              <a:t>density</a:t>
            </a:r>
            <a:r>
              <a:rPr lang="fr-CA"/>
              <a:t>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/>
              <a:t>3-D simulations and CFD architecture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9C7E172-6761-4A12-53C4-E7B9512FB278}"/>
              </a:ext>
            </a:extLst>
          </p:cNvPr>
          <p:cNvSpPr txBox="1"/>
          <p:nvPr/>
        </p:nvSpPr>
        <p:spPr>
          <a:xfrm>
            <a:off x="213426" y="1466726"/>
            <a:ext cx="5961528" cy="2585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b="1"/>
              <a:t>Highlights: </a:t>
            </a:r>
          </a:p>
          <a:p>
            <a:endParaRPr lang="fr-CA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Model based on a reduction in physical dimensionality &amp; Machine learning</a:t>
            </a:r>
            <a:endParaRPr lang="fr-CA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/>
              <a:t>General for </a:t>
            </a:r>
            <a:r>
              <a:rPr lang="fr-CA" err="1"/>
              <a:t>any</a:t>
            </a:r>
            <a:r>
              <a:rPr lang="fr-CA"/>
              <a:t> initial state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No re-training required for length changes given an architecture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/>
              <a:t>90x times </a:t>
            </a:r>
            <a:r>
              <a:rPr lang="en-US"/>
              <a:t>faster than FEM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A"/>
          </a:p>
        </p:txBody>
      </p:sp>
      <p:pic>
        <p:nvPicPr>
          <p:cNvPr id="1026" name="Picture 2" descr="Logos - Fonds de recherche du Québec - FRQ">
            <a:extLst>
              <a:ext uri="{FF2B5EF4-FFF2-40B4-BE49-F238E27FC236}">
                <a16:creationId xmlns:a16="http://schemas.microsoft.com/office/drawing/2014/main" id="{9A467E29-9383-9EDE-17D9-FC78549A10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531" y="5337684"/>
            <a:ext cx="2785952" cy="118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60E70098-83F4-CB4F-F260-F3BE7F003B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8470" y="1430639"/>
            <a:ext cx="6230104" cy="384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494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>
            <a:extLst>
              <a:ext uri="{FF2B5EF4-FFF2-40B4-BE49-F238E27FC236}">
                <a16:creationId xmlns:a16="http://schemas.microsoft.com/office/drawing/2014/main" id="{06A52FD6-A049-D932-B5CB-E345FAEB47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951" y="2933254"/>
            <a:ext cx="2538644" cy="2738701"/>
          </a:xfrm>
          <a:prstGeom prst="rect">
            <a:avLst/>
          </a:prstGeom>
        </p:spPr>
      </p:pic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0" y="118619"/>
            <a:ext cx="8635999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A"/>
              <a:t>Neural networks outputs values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18CD464-D55B-60B3-6A7A-636299F878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9009" y="1103996"/>
            <a:ext cx="7780879" cy="454863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67A4C21-72C8-CA61-C6F8-3C3844326DFB}"/>
              </a:ext>
            </a:extLst>
          </p:cNvPr>
          <p:cNvSpPr/>
          <p:nvPr/>
        </p:nvSpPr>
        <p:spPr>
          <a:xfrm>
            <a:off x="372707" y="1559103"/>
            <a:ext cx="2637193" cy="74594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b="1"/>
              <a:t>5 inputs </a:t>
            </a:r>
            <a:r>
              <a:rPr lang="fr-CA" b="1" err="1"/>
              <a:t>function</a:t>
            </a:r>
            <a:r>
              <a:rPr lang="fr-CA" b="1"/>
              <a:t>!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020A9D4D-D9E7-22C0-E348-103338374B16}"/>
              </a:ext>
            </a:extLst>
          </p:cNvPr>
          <p:cNvCxnSpPr>
            <a:cxnSpLocks/>
          </p:cNvCxnSpPr>
          <p:nvPr/>
        </p:nvCxnSpPr>
        <p:spPr>
          <a:xfrm flipH="1" flipV="1">
            <a:off x="566161" y="3219600"/>
            <a:ext cx="20931" cy="208798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Ellipse 10">
            <a:extLst>
              <a:ext uri="{FF2B5EF4-FFF2-40B4-BE49-F238E27FC236}">
                <a16:creationId xmlns:a16="http://schemas.microsoft.com/office/drawing/2014/main" id="{A2C61666-B3B0-CC0F-32A1-7CFB3E52A2A7}"/>
              </a:ext>
            </a:extLst>
          </p:cNvPr>
          <p:cNvSpPr/>
          <p:nvPr/>
        </p:nvSpPr>
        <p:spPr>
          <a:xfrm>
            <a:off x="507761" y="3448585"/>
            <a:ext cx="119165" cy="1239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F51E2922-762E-1988-65B8-0E044F565A9C}"/>
              </a:ext>
            </a:extLst>
          </p:cNvPr>
          <p:cNvSpPr/>
          <p:nvPr/>
        </p:nvSpPr>
        <p:spPr>
          <a:xfrm>
            <a:off x="511763" y="3824405"/>
            <a:ext cx="119165" cy="12396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CBDCF24D-E8FD-F0BB-8659-29655D3D5E04}"/>
              </a:ext>
            </a:extLst>
          </p:cNvPr>
          <p:cNvSpPr/>
          <p:nvPr/>
        </p:nvSpPr>
        <p:spPr>
          <a:xfrm>
            <a:off x="516526" y="4240621"/>
            <a:ext cx="119165" cy="12396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36ABD185-7CFD-19BC-723B-AACBD6118F11}"/>
              </a:ext>
            </a:extLst>
          </p:cNvPr>
          <p:cNvSpPr/>
          <p:nvPr/>
        </p:nvSpPr>
        <p:spPr>
          <a:xfrm>
            <a:off x="520928" y="4618479"/>
            <a:ext cx="119165" cy="12396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03438011-36ED-3C35-DB95-9BA9805A77A4}"/>
              </a:ext>
            </a:extLst>
          </p:cNvPr>
          <p:cNvSpPr/>
          <p:nvPr/>
        </p:nvSpPr>
        <p:spPr>
          <a:xfrm>
            <a:off x="523652" y="5032197"/>
            <a:ext cx="119165" cy="1239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55703F25-A464-8F93-2F75-6592CB1BEA66}"/>
                  </a:ext>
                </a:extLst>
              </p:cNvPr>
              <p:cNvSpPr txBox="1"/>
              <p:nvPr/>
            </p:nvSpPr>
            <p:spPr>
              <a:xfrm>
                <a:off x="775776" y="3689892"/>
                <a:ext cx="1119763" cy="3929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A" sz="2000" i="1" kern="10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fr-CA" sz="1600" kern="100">
                    <a:effectLst/>
                    <a:latin typeface="+mj-lt"/>
                    <a:ea typeface="Aptos" panose="020B0004020202020204" pitchFamily="34" charset="0"/>
                    <a:cs typeface="Times New Roman" panose="02020603050405020304" pitchFamily="18" charset="0"/>
                  </a:rPr>
                  <a:t>+ 0.5</a:t>
                </a:r>
              </a:p>
            </p:txBody>
          </p:sp>
        </mc:Choice>
        <mc:Fallback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55703F25-A464-8F93-2F75-6592CB1BEA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76" y="3689892"/>
                <a:ext cx="1119763" cy="392993"/>
              </a:xfrm>
              <a:prstGeom prst="rect">
                <a:avLst/>
              </a:prstGeom>
              <a:blipFill>
                <a:blip r:embed="rId5"/>
                <a:stretch>
                  <a:fillRect b="-1538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B973C810-B4E2-D65B-11E0-F1F47A95946C}"/>
                  </a:ext>
                </a:extLst>
              </p:cNvPr>
              <p:cNvSpPr txBox="1"/>
              <p:nvPr/>
            </p:nvSpPr>
            <p:spPr>
              <a:xfrm>
                <a:off x="404191" y="3315063"/>
                <a:ext cx="1119763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2000" i="1" kern="10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𝑇</m:t>
                      </m:r>
                    </m:oMath>
                  </m:oMathPara>
                </a14:m>
                <a:endParaRPr lang="fr-CA" sz="1600" kern="100">
                  <a:effectLst/>
                  <a:latin typeface="+mj-lt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B973C810-B4E2-D65B-11E0-F1F47A9594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191" y="3315063"/>
                <a:ext cx="1119763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FF26FF2-65D9-B3AE-7DA8-4AC60886BADE}"/>
                  </a:ext>
                </a:extLst>
              </p:cNvPr>
              <p:cNvSpPr txBox="1"/>
              <p:nvPr/>
            </p:nvSpPr>
            <p:spPr>
              <a:xfrm>
                <a:off x="756725" y="4110943"/>
                <a:ext cx="1119763" cy="3929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A" sz="2000" i="1" kern="10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fr-CA" sz="1600" kern="100">
                    <a:effectLst/>
                    <a:latin typeface="+mj-lt"/>
                    <a:ea typeface="Aptos" panose="020B0004020202020204" pitchFamily="34" charset="0"/>
                    <a:cs typeface="Times New Roman" panose="02020603050405020304" pitchFamily="18" charset="0"/>
                  </a:rPr>
                  <a:t>+ 1</a:t>
                </a:r>
              </a:p>
            </p:txBody>
          </p:sp>
        </mc:Choice>
        <mc:Fallback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FF26FF2-65D9-B3AE-7DA8-4AC60886BA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725" y="4110943"/>
                <a:ext cx="1119763" cy="392993"/>
              </a:xfrm>
              <a:prstGeom prst="rect">
                <a:avLst/>
              </a:prstGeom>
              <a:blipFill>
                <a:blip r:embed="rId7"/>
                <a:stretch>
                  <a:fillRect b="-1538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A9CE4291-A345-416D-0C55-BF46BB14CB07}"/>
                  </a:ext>
                </a:extLst>
              </p:cNvPr>
              <p:cNvSpPr txBox="1"/>
              <p:nvPr/>
            </p:nvSpPr>
            <p:spPr>
              <a:xfrm>
                <a:off x="749062" y="4493265"/>
                <a:ext cx="1119763" cy="3929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A" sz="2000" i="1" kern="10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fr-CA" sz="1600" kern="100">
                    <a:effectLst/>
                    <a:latin typeface="+mj-lt"/>
                    <a:ea typeface="Aptos" panose="020B0004020202020204" pitchFamily="34" charset="0"/>
                    <a:cs typeface="Times New Roman" panose="02020603050405020304" pitchFamily="18" charset="0"/>
                  </a:rPr>
                  <a:t>+ 1.5</a:t>
                </a:r>
              </a:p>
            </p:txBody>
          </p:sp>
        </mc:Choice>
        <mc:Fallback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A9CE4291-A345-416D-0C55-BF46BB14CB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062" y="4493265"/>
                <a:ext cx="1119763" cy="392993"/>
              </a:xfrm>
              <a:prstGeom prst="rect">
                <a:avLst/>
              </a:prstGeom>
              <a:blipFill>
                <a:blip r:embed="rId8"/>
                <a:stretch>
                  <a:fillRect b="-1538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7A60FEC1-A6C1-8353-C45C-7B4186352172}"/>
                  </a:ext>
                </a:extLst>
              </p:cNvPr>
              <p:cNvSpPr txBox="1"/>
              <p:nvPr/>
            </p:nvSpPr>
            <p:spPr>
              <a:xfrm>
                <a:off x="741823" y="4918918"/>
                <a:ext cx="1119763" cy="3929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A" sz="2000" i="1" kern="10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fr-CA" sz="1600" kern="100">
                    <a:effectLst/>
                    <a:latin typeface="+mj-lt"/>
                    <a:ea typeface="Aptos" panose="020B0004020202020204" pitchFamily="34" charset="0"/>
                    <a:cs typeface="Times New Roman" panose="02020603050405020304" pitchFamily="18" charset="0"/>
                  </a:rPr>
                  <a:t>+ 2</a:t>
                </a:r>
              </a:p>
            </p:txBody>
          </p:sp>
        </mc:Choice>
        <mc:Fallback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7A60FEC1-A6C1-8353-C45C-7B41863521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823" y="4918918"/>
                <a:ext cx="1119763" cy="392993"/>
              </a:xfrm>
              <a:prstGeom prst="rect">
                <a:avLst/>
              </a:prstGeom>
              <a:blipFill>
                <a:blip r:embed="rId9"/>
                <a:stretch>
                  <a:fillRect b="-1718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ZoneTexte 22">
            <a:extLst>
              <a:ext uri="{FF2B5EF4-FFF2-40B4-BE49-F238E27FC236}">
                <a16:creationId xmlns:a16="http://schemas.microsoft.com/office/drawing/2014/main" id="{469C9BF0-775D-84FC-8B62-4BDC75B2E6FB}"/>
              </a:ext>
            </a:extLst>
          </p:cNvPr>
          <p:cNvSpPr txBox="1"/>
          <p:nvPr/>
        </p:nvSpPr>
        <p:spPr>
          <a:xfrm>
            <a:off x="964072" y="5961135"/>
            <a:ext cx="1928733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A" b="1"/>
              <a:t>T = [77, 320]</a:t>
            </a:r>
          </a:p>
        </p:txBody>
      </p:sp>
    </p:spTree>
    <p:extLst>
      <p:ext uri="{BB962C8B-B14F-4D97-AF65-F5344CB8AC3E}">
        <p14:creationId xmlns:p14="http://schemas.microsoft.com/office/powerpoint/2010/main" val="629597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AE46C071-A065-1D76-B7AE-4614244C8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4078" y="2540434"/>
            <a:ext cx="6240078" cy="2597884"/>
          </a:xfrm>
          <a:prstGeom prst="rect">
            <a:avLst/>
          </a:prstGeom>
        </p:spPr>
      </p:pic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-1" y="164645"/>
            <a:ext cx="10094259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A" err="1"/>
              <a:t>Problematic</a:t>
            </a:r>
            <a:r>
              <a:rPr lang="fr-CA"/>
              <a:t>: High </a:t>
            </a:r>
            <a:r>
              <a:rPr lang="fr-CA" err="1"/>
              <a:t>computational</a:t>
            </a:r>
            <a:r>
              <a:rPr lang="fr-CA"/>
              <a:t> </a:t>
            </a:r>
            <a:r>
              <a:rPr lang="fr-CA" err="1"/>
              <a:t>cost</a:t>
            </a:r>
            <a:r>
              <a:rPr lang="fr-CA"/>
              <a:t> for 3D simulations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8C080ACF-81C3-7784-A96F-ACC31CAED235}"/>
              </a:ext>
            </a:extLst>
          </p:cNvPr>
          <p:cNvCxnSpPr>
            <a:cxnSpLocks/>
          </p:cNvCxnSpPr>
          <p:nvPr/>
        </p:nvCxnSpPr>
        <p:spPr>
          <a:xfrm flipH="1">
            <a:off x="3213353" y="3005096"/>
            <a:ext cx="732117" cy="322729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9ADFCD5E-545D-8CDE-996F-256DBABD6A03}"/>
              </a:ext>
            </a:extLst>
          </p:cNvPr>
          <p:cNvSpPr txBox="1"/>
          <p:nvPr/>
        </p:nvSpPr>
        <p:spPr>
          <a:xfrm>
            <a:off x="3881608" y="2746954"/>
            <a:ext cx="767967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sz="1600"/>
              <a:t>Silver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8054E0B-074E-86B3-890F-5BEBC58435D7}"/>
              </a:ext>
            </a:extLst>
          </p:cNvPr>
          <p:cNvSpPr txBox="1"/>
          <p:nvPr/>
        </p:nvSpPr>
        <p:spPr>
          <a:xfrm>
            <a:off x="4440865" y="3069187"/>
            <a:ext cx="239501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sz="1600"/>
              <a:t>Interfacial Resistance</a:t>
            </a: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E2A6CE39-3F7E-6D99-9B2F-AE3A9D9F8110}"/>
              </a:ext>
            </a:extLst>
          </p:cNvPr>
          <p:cNvCxnSpPr>
            <a:cxnSpLocks/>
          </p:cNvCxnSpPr>
          <p:nvPr/>
        </p:nvCxnSpPr>
        <p:spPr>
          <a:xfrm flipH="1">
            <a:off x="3708749" y="3274705"/>
            <a:ext cx="732117" cy="322729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FFF7BEE0-C16A-A5E0-F6AC-A2B6B3F4F6F5}"/>
              </a:ext>
            </a:extLst>
          </p:cNvPr>
          <p:cNvCxnSpPr>
            <a:cxnSpLocks/>
          </p:cNvCxnSpPr>
          <p:nvPr/>
        </p:nvCxnSpPr>
        <p:spPr>
          <a:xfrm flipH="1">
            <a:off x="4265592" y="3534593"/>
            <a:ext cx="732117" cy="322729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8B634ECE-C79B-A987-4746-4520B6BA524E}"/>
              </a:ext>
            </a:extLst>
          </p:cNvPr>
          <p:cNvCxnSpPr>
            <a:cxnSpLocks/>
          </p:cNvCxnSpPr>
          <p:nvPr/>
        </p:nvCxnSpPr>
        <p:spPr>
          <a:xfrm flipH="1">
            <a:off x="5322068" y="4205692"/>
            <a:ext cx="732117" cy="322729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559B70E1-BEAF-64A2-3F34-F33D6FE8F505}"/>
              </a:ext>
            </a:extLst>
          </p:cNvPr>
          <p:cNvSpPr txBox="1"/>
          <p:nvPr/>
        </p:nvSpPr>
        <p:spPr>
          <a:xfrm>
            <a:off x="4936261" y="3357404"/>
            <a:ext cx="605037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sz="1600"/>
              <a:t>HTS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BC370A79-7E01-7A52-8D6D-E1ED1C8173FA}"/>
              </a:ext>
            </a:extLst>
          </p:cNvPr>
          <p:cNvSpPr txBox="1"/>
          <p:nvPr/>
        </p:nvSpPr>
        <p:spPr>
          <a:xfrm>
            <a:off x="5764737" y="3876948"/>
            <a:ext cx="1181349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sz="1600" err="1"/>
              <a:t>Substrate</a:t>
            </a:r>
            <a:endParaRPr lang="fr-CA" sz="160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2C39922-D07D-67BC-B314-B2BCF18D0099}"/>
              </a:ext>
            </a:extLst>
          </p:cNvPr>
          <p:cNvSpPr/>
          <p:nvPr/>
        </p:nvSpPr>
        <p:spPr>
          <a:xfrm>
            <a:off x="6247496" y="1367995"/>
            <a:ext cx="5733249" cy="153152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b="1"/>
              <a:t>Main </a:t>
            </a:r>
            <a:r>
              <a:rPr lang="fr-CA" b="1" err="1"/>
              <a:t>problems</a:t>
            </a:r>
            <a:r>
              <a:rPr lang="fr-CA" b="1"/>
              <a:t> </a:t>
            </a:r>
            <a:r>
              <a:rPr lang="fr-CA" b="1" err="1"/>
              <a:t>with</a:t>
            </a:r>
            <a:r>
              <a:rPr lang="fr-CA" b="1"/>
              <a:t> FEM: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/>
              <a:t>Simulation time: </a:t>
            </a:r>
            <a:r>
              <a:rPr lang="fr-CA" sz="2000" b="1" i="1" u="sng" err="1"/>
              <a:t>Several</a:t>
            </a:r>
            <a:r>
              <a:rPr lang="fr-CA" sz="2000" b="1" i="1" u="sng"/>
              <a:t> </a:t>
            </a:r>
            <a:r>
              <a:rPr lang="fr-CA" sz="2000" b="1" i="1" u="sng" err="1"/>
              <a:t>hours</a:t>
            </a:r>
            <a:endParaRPr lang="fr-CA" b="1" i="1" u="sng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 err="1"/>
              <a:t>Numerical</a:t>
            </a:r>
            <a:r>
              <a:rPr lang="fr-CA" b="1"/>
              <a:t> </a:t>
            </a:r>
            <a:r>
              <a:rPr lang="fr-CA" b="1" err="1"/>
              <a:t>instabilities</a:t>
            </a:r>
            <a:endParaRPr lang="fr-CA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/>
              <a:t>Few </a:t>
            </a:r>
            <a:r>
              <a:rPr lang="fr-CA" b="1" err="1"/>
              <a:t>meters</a:t>
            </a:r>
            <a:r>
              <a:rPr lang="fr-CA" b="1"/>
              <a:t> tape simulation: </a:t>
            </a:r>
            <a:r>
              <a:rPr lang="fr-CA" sz="2000" b="1" i="1" u="sng" err="1"/>
              <a:t>Impratical</a:t>
            </a:r>
            <a:endParaRPr lang="fr-CA" b="1" i="1" u="sng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183BFA8-ABCF-1CFB-99C2-1E745BE9EEBC}"/>
              </a:ext>
            </a:extLst>
          </p:cNvPr>
          <p:cNvSpPr/>
          <p:nvPr/>
        </p:nvSpPr>
        <p:spPr>
          <a:xfrm>
            <a:off x="7211769" y="3196339"/>
            <a:ext cx="4797490" cy="200685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b="1" err="1"/>
              <a:t>Modelling</a:t>
            </a:r>
            <a:r>
              <a:rPr lang="fr-CA" b="1"/>
              <a:t> </a:t>
            </a:r>
            <a:r>
              <a:rPr lang="fr-CA" b="1" err="1"/>
              <a:t>approach</a:t>
            </a:r>
            <a:r>
              <a:rPr lang="fr-CA" b="1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 err="1"/>
              <a:t>Electrothermal</a:t>
            </a:r>
            <a:r>
              <a:rPr lang="fr-CA" b="1"/>
              <a:t> (FEM)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 err="1"/>
              <a:t>Nonlinear</a:t>
            </a:r>
            <a:r>
              <a:rPr lang="fr-CA" b="1"/>
              <a:t> E-J relation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/>
              <a:t>Local </a:t>
            </a:r>
            <a:r>
              <a:rPr lang="fr-CA" b="1" err="1"/>
              <a:t>defect</a:t>
            </a:r>
            <a:r>
              <a:rPr lang="fr-CA" b="1"/>
              <a:t> in HTS (</a:t>
            </a:r>
            <a:r>
              <a:rPr lang="fr-CA" b="1" err="1"/>
              <a:t>quench</a:t>
            </a:r>
            <a:r>
              <a:rPr lang="fr-CA" b="1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/>
              <a:t>Solve for T(</a:t>
            </a:r>
            <a:r>
              <a:rPr lang="fr-CA" b="1" err="1"/>
              <a:t>x,y,z,t</a:t>
            </a:r>
            <a:r>
              <a:rPr lang="fr-CA" b="1"/>
              <a:t>) and V(</a:t>
            </a:r>
            <a:r>
              <a:rPr lang="fr-CA" b="1" err="1"/>
              <a:t>x,y,z,t</a:t>
            </a:r>
            <a:r>
              <a:rPr lang="fr-CA" b="1"/>
              <a:t>)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124753D-D215-A2CC-50DE-904A5F46206F}"/>
              </a:ext>
            </a:extLst>
          </p:cNvPr>
          <p:cNvSpPr txBox="1"/>
          <p:nvPr/>
        </p:nvSpPr>
        <p:spPr>
          <a:xfrm>
            <a:off x="1286702" y="5295501"/>
            <a:ext cx="350882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A"/>
              <a:t>Exemple of HTS architecture</a:t>
            </a:r>
          </a:p>
          <a:p>
            <a:pPr algn="ctr"/>
            <a:r>
              <a:rPr lang="fr-CA" sz="1400"/>
              <a:t>(not to </a:t>
            </a:r>
            <a:r>
              <a:rPr lang="fr-CA" sz="1400" err="1"/>
              <a:t>scale</a:t>
            </a:r>
            <a:r>
              <a:rPr lang="fr-CA" sz="1400"/>
              <a:t>)</a:t>
            </a: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88349A24-D428-1C5F-EBD9-DA3A448C6B48}"/>
              </a:ext>
            </a:extLst>
          </p:cNvPr>
          <p:cNvSpPr/>
          <p:nvPr/>
        </p:nvSpPr>
        <p:spPr>
          <a:xfrm rot="907470">
            <a:off x="1418683" y="3504347"/>
            <a:ext cx="596815" cy="145087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4D3E101E-B654-A4CD-9D85-4F1C015A2A7F}"/>
              </a:ext>
            </a:extLst>
          </p:cNvPr>
          <p:cNvCxnSpPr>
            <a:cxnSpLocks/>
          </p:cNvCxnSpPr>
          <p:nvPr/>
        </p:nvCxnSpPr>
        <p:spPr>
          <a:xfrm flipV="1">
            <a:off x="1422523" y="3607971"/>
            <a:ext cx="250324" cy="2038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7F0530DD-A431-830F-D6B4-1694D07B8BD1}"/>
              </a:ext>
            </a:extLst>
          </p:cNvPr>
          <p:cNvSpPr txBox="1"/>
          <p:nvPr/>
        </p:nvSpPr>
        <p:spPr>
          <a:xfrm rot="822200">
            <a:off x="663255" y="3760098"/>
            <a:ext cx="15696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Local </a:t>
            </a:r>
            <a:r>
              <a:rPr lang="fr-CA" err="1"/>
              <a:t>defect</a:t>
            </a:r>
            <a:endParaRPr lang="fr-CA"/>
          </a:p>
        </p:txBody>
      </p: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C3282985-9541-6B8E-AC35-16841D0F5830}"/>
              </a:ext>
            </a:extLst>
          </p:cNvPr>
          <p:cNvCxnSpPr>
            <a:cxnSpLocks/>
          </p:cNvCxnSpPr>
          <p:nvPr/>
        </p:nvCxnSpPr>
        <p:spPr>
          <a:xfrm flipH="1" flipV="1">
            <a:off x="1052060" y="2090774"/>
            <a:ext cx="8965" cy="32956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3DF4B2B9-076E-3041-B1C2-4DC0E2767ACE}"/>
              </a:ext>
            </a:extLst>
          </p:cNvPr>
          <p:cNvCxnSpPr>
            <a:cxnSpLocks/>
          </p:cNvCxnSpPr>
          <p:nvPr/>
        </p:nvCxnSpPr>
        <p:spPr>
          <a:xfrm>
            <a:off x="1052060" y="2421847"/>
            <a:ext cx="495625" cy="14167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5B4ED5CA-3057-B521-BDB1-70F10C7C5AEC}"/>
              </a:ext>
            </a:extLst>
          </p:cNvPr>
          <p:cNvCxnSpPr>
            <a:cxnSpLocks/>
          </p:cNvCxnSpPr>
          <p:nvPr/>
        </p:nvCxnSpPr>
        <p:spPr>
          <a:xfrm flipH="1">
            <a:off x="558800" y="2420339"/>
            <a:ext cx="502225" cy="11858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EDC9719C-2441-CFE2-4D9B-B0D6DAD36827}"/>
              </a:ext>
            </a:extLst>
          </p:cNvPr>
          <p:cNvSpPr txBox="1"/>
          <p:nvPr/>
        </p:nvSpPr>
        <p:spPr>
          <a:xfrm>
            <a:off x="1478717" y="2359990"/>
            <a:ext cx="32092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i="1"/>
              <a:t>x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A37EB053-B1EB-0B09-0A48-6F06E2DE0D54}"/>
              </a:ext>
            </a:extLst>
          </p:cNvPr>
          <p:cNvSpPr txBox="1"/>
          <p:nvPr/>
        </p:nvSpPr>
        <p:spPr>
          <a:xfrm>
            <a:off x="900564" y="1774339"/>
            <a:ext cx="32092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i="1"/>
              <a:t>y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80144FA5-76F7-B906-6758-5C57100CE019}"/>
              </a:ext>
            </a:extLst>
          </p:cNvPr>
          <p:cNvSpPr txBox="1"/>
          <p:nvPr/>
        </p:nvSpPr>
        <p:spPr>
          <a:xfrm>
            <a:off x="322137" y="2342572"/>
            <a:ext cx="30649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i="1"/>
              <a:t>z</a:t>
            </a:r>
          </a:p>
        </p:txBody>
      </p:sp>
      <p:cxnSp>
        <p:nvCxnSpPr>
          <p:cNvPr id="70" name="Connecteur droit avec flèche 69">
            <a:extLst>
              <a:ext uri="{FF2B5EF4-FFF2-40B4-BE49-F238E27FC236}">
                <a16:creationId xmlns:a16="http://schemas.microsoft.com/office/drawing/2014/main" id="{DF8A39FD-2FE8-2B76-7033-E0A53F5F7DDC}"/>
              </a:ext>
            </a:extLst>
          </p:cNvPr>
          <p:cNvCxnSpPr>
            <a:cxnSpLocks/>
          </p:cNvCxnSpPr>
          <p:nvPr/>
        </p:nvCxnSpPr>
        <p:spPr>
          <a:xfrm>
            <a:off x="162252" y="3978613"/>
            <a:ext cx="4652396" cy="11795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Connecteur droit avec flèche 71">
            <a:extLst>
              <a:ext uri="{FF2B5EF4-FFF2-40B4-BE49-F238E27FC236}">
                <a16:creationId xmlns:a16="http://schemas.microsoft.com/office/drawing/2014/main" id="{C9CC6546-77FA-8C68-1605-4977D30F06E5}"/>
              </a:ext>
            </a:extLst>
          </p:cNvPr>
          <p:cNvCxnSpPr>
            <a:cxnSpLocks/>
          </p:cNvCxnSpPr>
          <p:nvPr/>
        </p:nvCxnSpPr>
        <p:spPr>
          <a:xfrm flipV="1">
            <a:off x="4936261" y="4841990"/>
            <a:ext cx="1031597" cy="2963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ZoneTexte 75">
            <a:extLst>
              <a:ext uri="{FF2B5EF4-FFF2-40B4-BE49-F238E27FC236}">
                <a16:creationId xmlns:a16="http://schemas.microsoft.com/office/drawing/2014/main" id="{417475E7-848B-0DC6-80BA-AF0C739B324A}"/>
              </a:ext>
            </a:extLst>
          </p:cNvPr>
          <p:cNvSpPr txBox="1"/>
          <p:nvPr/>
        </p:nvSpPr>
        <p:spPr>
          <a:xfrm rot="798536">
            <a:off x="1795194" y="4435979"/>
            <a:ext cx="67037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sz="1200" err="1"/>
              <a:t>length</a:t>
            </a:r>
            <a:endParaRPr lang="fr-CA" sz="1200"/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681FA0E2-CCA0-F5D3-C43C-C39ECE9B16AD}"/>
              </a:ext>
            </a:extLst>
          </p:cNvPr>
          <p:cNvSpPr txBox="1"/>
          <p:nvPr/>
        </p:nvSpPr>
        <p:spPr>
          <a:xfrm rot="20758242">
            <a:off x="5215047" y="4953677"/>
            <a:ext cx="607859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sz="1200" err="1"/>
              <a:t>width</a:t>
            </a:r>
            <a:endParaRPr lang="fr-CA" sz="1200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B480F3D3-3E36-E98D-E219-560329B6BBE4}"/>
              </a:ext>
            </a:extLst>
          </p:cNvPr>
          <p:cNvCxnSpPr>
            <a:cxnSpLocks/>
          </p:cNvCxnSpPr>
          <p:nvPr/>
        </p:nvCxnSpPr>
        <p:spPr>
          <a:xfrm flipH="1">
            <a:off x="4855322" y="3758715"/>
            <a:ext cx="732117" cy="322729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D6E08EED-464C-AE58-7986-8EF45547E136}"/>
              </a:ext>
            </a:extLst>
          </p:cNvPr>
          <p:cNvSpPr txBox="1"/>
          <p:nvPr/>
        </p:nvSpPr>
        <p:spPr>
          <a:xfrm>
            <a:off x="5525991" y="3581526"/>
            <a:ext cx="809837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sz="1600"/>
              <a:t>Buffer</a:t>
            </a:r>
          </a:p>
        </p:txBody>
      </p:sp>
      <p:sp>
        <p:nvSpPr>
          <p:cNvPr id="45" name="Forme libre : forme 44">
            <a:extLst>
              <a:ext uri="{FF2B5EF4-FFF2-40B4-BE49-F238E27FC236}">
                <a16:creationId xmlns:a16="http://schemas.microsoft.com/office/drawing/2014/main" id="{B21580AF-1CC9-BA8E-A56C-C2F80BCDBF83}"/>
              </a:ext>
            </a:extLst>
          </p:cNvPr>
          <p:cNvSpPr/>
          <p:nvPr/>
        </p:nvSpPr>
        <p:spPr>
          <a:xfrm>
            <a:off x="322836" y="3236443"/>
            <a:ext cx="3218330" cy="788894"/>
          </a:xfrm>
          <a:custGeom>
            <a:avLst/>
            <a:gdLst>
              <a:gd name="connsiteX0" fmla="*/ 0 w 3218330"/>
              <a:gd name="connsiteY0" fmla="*/ 0 h 788894"/>
              <a:gd name="connsiteX1" fmla="*/ 215153 w 3218330"/>
              <a:gd name="connsiteY1" fmla="*/ 53788 h 788894"/>
              <a:gd name="connsiteX2" fmla="*/ 1013012 w 3218330"/>
              <a:gd name="connsiteY2" fmla="*/ 242047 h 788894"/>
              <a:gd name="connsiteX3" fmla="*/ 1443318 w 3218330"/>
              <a:gd name="connsiteY3" fmla="*/ 80682 h 788894"/>
              <a:gd name="connsiteX4" fmla="*/ 1891553 w 3218330"/>
              <a:gd name="connsiteY4" fmla="*/ 475129 h 788894"/>
              <a:gd name="connsiteX5" fmla="*/ 3218330 w 3218330"/>
              <a:gd name="connsiteY5" fmla="*/ 788894 h 78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8330" h="788894">
                <a:moveTo>
                  <a:pt x="0" y="0"/>
                </a:moveTo>
                <a:cubicBezTo>
                  <a:pt x="23159" y="6723"/>
                  <a:pt x="215153" y="53788"/>
                  <a:pt x="215153" y="53788"/>
                </a:cubicBezTo>
                <a:cubicBezTo>
                  <a:pt x="383988" y="94129"/>
                  <a:pt x="808318" y="237565"/>
                  <a:pt x="1013012" y="242047"/>
                </a:cubicBezTo>
                <a:cubicBezTo>
                  <a:pt x="1217706" y="246529"/>
                  <a:pt x="1296895" y="41835"/>
                  <a:pt x="1443318" y="80682"/>
                </a:cubicBezTo>
                <a:cubicBezTo>
                  <a:pt x="1589742" y="119529"/>
                  <a:pt x="1595718" y="357094"/>
                  <a:pt x="1891553" y="475129"/>
                </a:cubicBezTo>
                <a:cubicBezTo>
                  <a:pt x="2187388" y="593164"/>
                  <a:pt x="2702859" y="691029"/>
                  <a:pt x="3218330" y="788894"/>
                </a:cubicBezTo>
              </a:path>
            </a:pathLst>
          </a:cu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48" name="Triangle isocèle 47">
            <a:extLst>
              <a:ext uri="{FF2B5EF4-FFF2-40B4-BE49-F238E27FC236}">
                <a16:creationId xmlns:a16="http://schemas.microsoft.com/office/drawing/2014/main" id="{DCC7C76C-6499-44B8-D079-018FE3985107}"/>
              </a:ext>
            </a:extLst>
          </p:cNvPr>
          <p:cNvSpPr/>
          <p:nvPr/>
        </p:nvSpPr>
        <p:spPr>
          <a:xfrm rot="6252650">
            <a:off x="732236" y="3296095"/>
            <a:ext cx="197083" cy="148857"/>
          </a:xfrm>
          <a:prstGeom prst="triangle">
            <a:avLst>
              <a:gd name="adj" fmla="val 51888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1" name="Triangle isocèle 50">
            <a:extLst>
              <a:ext uri="{FF2B5EF4-FFF2-40B4-BE49-F238E27FC236}">
                <a16:creationId xmlns:a16="http://schemas.microsoft.com/office/drawing/2014/main" id="{53CA6C86-A228-F957-BBE3-E9948734FBEC}"/>
              </a:ext>
            </a:extLst>
          </p:cNvPr>
          <p:cNvSpPr/>
          <p:nvPr/>
        </p:nvSpPr>
        <p:spPr>
          <a:xfrm rot="6252650">
            <a:off x="2503772" y="3752013"/>
            <a:ext cx="197083" cy="148857"/>
          </a:xfrm>
          <a:prstGeom prst="triangle">
            <a:avLst>
              <a:gd name="adj" fmla="val 51888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3" name="Triangle isocèle 52">
            <a:extLst>
              <a:ext uri="{FF2B5EF4-FFF2-40B4-BE49-F238E27FC236}">
                <a16:creationId xmlns:a16="http://schemas.microsoft.com/office/drawing/2014/main" id="{7F49164D-7B48-034F-F7E0-C137006463D0}"/>
              </a:ext>
            </a:extLst>
          </p:cNvPr>
          <p:cNvSpPr/>
          <p:nvPr/>
        </p:nvSpPr>
        <p:spPr>
          <a:xfrm rot="8501246">
            <a:off x="1780623" y="3319044"/>
            <a:ext cx="197083" cy="148857"/>
          </a:xfrm>
          <a:prstGeom prst="triangle">
            <a:avLst>
              <a:gd name="adj" fmla="val 51888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7" name="Rectangle : coins arrondis 66">
            <a:extLst>
              <a:ext uri="{FF2B5EF4-FFF2-40B4-BE49-F238E27FC236}">
                <a16:creationId xmlns:a16="http://schemas.microsoft.com/office/drawing/2014/main" id="{61322613-34C3-5492-F027-15393C2BB960}"/>
              </a:ext>
            </a:extLst>
          </p:cNvPr>
          <p:cNvSpPr/>
          <p:nvPr/>
        </p:nvSpPr>
        <p:spPr>
          <a:xfrm>
            <a:off x="5518976" y="5611035"/>
            <a:ext cx="4238625" cy="72422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/>
              <a:t>A continuation of J.-H. Fournier-</a:t>
            </a:r>
            <a:r>
              <a:rPr lang="fr-CA" err="1"/>
              <a:t>Lupien’s</a:t>
            </a:r>
            <a:r>
              <a:rPr lang="fr-CA"/>
              <a:t> </a:t>
            </a:r>
            <a:r>
              <a:rPr lang="fr-CA" err="1"/>
              <a:t>work</a:t>
            </a:r>
            <a:r>
              <a:rPr lang="fr-CA"/>
              <a:t>. Heat </a:t>
            </a:r>
            <a:r>
              <a:rPr lang="fr-CA" err="1"/>
              <a:t>problem</a:t>
            </a:r>
            <a:r>
              <a:rPr lang="fr-CA"/>
              <a:t> </a:t>
            </a:r>
            <a:r>
              <a:rPr lang="fr-CA" err="1"/>
              <a:t>only</a:t>
            </a:r>
            <a:r>
              <a:rPr lang="fr-CA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96284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33" grpId="0"/>
      <p:bldP spid="45" grpId="0" animBg="1"/>
      <p:bldP spid="48" grpId="0" animBg="1"/>
      <p:bldP spid="51" grpId="0" animBg="1"/>
      <p:bldP spid="53" grpId="0" animBg="1"/>
      <p:bldP spid="6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0" y="164645"/>
            <a:ext cx="8229600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/>
              <a:t>How to SPEED UP simulation: the main idea</a:t>
            </a:r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32A50C-9B5B-3BAE-721A-2BF908DD204D}"/>
              </a:ext>
            </a:extLst>
          </p:cNvPr>
          <p:cNvSpPr/>
          <p:nvPr/>
        </p:nvSpPr>
        <p:spPr>
          <a:xfrm>
            <a:off x="722548" y="2200585"/>
            <a:ext cx="4572000" cy="2253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/>
              <a:t>Silver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9F9237-BC6D-25B9-B51B-C5BBE04396DC}"/>
              </a:ext>
            </a:extLst>
          </p:cNvPr>
          <p:cNvSpPr/>
          <p:nvPr/>
        </p:nvSpPr>
        <p:spPr>
          <a:xfrm>
            <a:off x="722548" y="2425904"/>
            <a:ext cx="4572000" cy="243249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/>
              <a:t>HTS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7CD987-272F-9219-BDA2-5B736CFE7275}"/>
              </a:ext>
            </a:extLst>
          </p:cNvPr>
          <p:cNvSpPr/>
          <p:nvPr/>
        </p:nvSpPr>
        <p:spPr>
          <a:xfrm>
            <a:off x="722548" y="2676382"/>
            <a:ext cx="4572000" cy="6116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err="1">
                <a:solidFill>
                  <a:schemeClr val="tx1"/>
                </a:solidFill>
              </a:rPr>
              <a:t>Substrate</a:t>
            </a:r>
            <a:endParaRPr lang="fr-CA">
              <a:solidFill>
                <a:schemeClr val="tx1"/>
              </a:solidFill>
            </a:endParaRP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0F8E2F94-B015-D38F-FEAE-480291FC751A}"/>
              </a:ext>
            </a:extLst>
          </p:cNvPr>
          <p:cNvCxnSpPr>
            <a:cxnSpLocks/>
          </p:cNvCxnSpPr>
          <p:nvPr/>
        </p:nvCxnSpPr>
        <p:spPr>
          <a:xfrm>
            <a:off x="722548" y="3450337"/>
            <a:ext cx="45720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154946FE-24FA-80ED-26EE-D5AE367B1FBD}"/>
              </a:ext>
            </a:extLst>
          </p:cNvPr>
          <p:cNvSpPr txBox="1"/>
          <p:nvPr/>
        </p:nvSpPr>
        <p:spPr>
          <a:xfrm>
            <a:off x="2503536" y="3450337"/>
            <a:ext cx="75212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sz="1400" err="1"/>
              <a:t>length</a:t>
            </a:r>
            <a:endParaRPr lang="fr-CA" sz="1400"/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7EC9157E-A1C6-4A19-CD0E-405930CEE133}"/>
              </a:ext>
            </a:extLst>
          </p:cNvPr>
          <p:cNvCxnSpPr>
            <a:cxnSpLocks/>
          </p:cNvCxnSpPr>
          <p:nvPr/>
        </p:nvCxnSpPr>
        <p:spPr>
          <a:xfrm flipV="1">
            <a:off x="731513" y="1380553"/>
            <a:ext cx="11940" cy="493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5DC361B2-8189-5646-9488-190FFF1CA04C}"/>
              </a:ext>
            </a:extLst>
          </p:cNvPr>
          <p:cNvCxnSpPr>
            <a:cxnSpLocks/>
          </p:cNvCxnSpPr>
          <p:nvPr/>
        </p:nvCxnSpPr>
        <p:spPr>
          <a:xfrm>
            <a:off x="722548" y="1865517"/>
            <a:ext cx="534164" cy="896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543664B9-55D1-0F1F-46A9-C0D54F4EF133}"/>
              </a:ext>
            </a:extLst>
          </p:cNvPr>
          <p:cNvSpPr txBox="1"/>
          <p:nvPr/>
        </p:nvSpPr>
        <p:spPr>
          <a:xfrm>
            <a:off x="1202864" y="1676497"/>
            <a:ext cx="25323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i="1"/>
              <a:t>x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625EAAF3-3F03-BF12-C69C-EBA261EB61BA}"/>
              </a:ext>
            </a:extLst>
          </p:cNvPr>
          <p:cNvSpPr txBox="1"/>
          <p:nvPr/>
        </p:nvSpPr>
        <p:spPr>
          <a:xfrm>
            <a:off x="582992" y="1067958"/>
            <a:ext cx="32092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i="1"/>
              <a:t>y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9D6344C-BB26-78AD-D7F3-BC5A69785618}"/>
              </a:ext>
            </a:extLst>
          </p:cNvPr>
          <p:cNvSpPr/>
          <p:nvPr/>
        </p:nvSpPr>
        <p:spPr>
          <a:xfrm>
            <a:off x="496565" y="4694363"/>
            <a:ext cx="5295673" cy="122987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/>
              <a:t>Solution </a:t>
            </a:r>
            <a:r>
              <a:rPr lang="fr-CA" b="1" err="1"/>
              <a:t>inside</a:t>
            </a:r>
            <a:r>
              <a:rPr lang="fr-CA" b="1"/>
              <a:t> the HTS (</a:t>
            </a:r>
            <a:r>
              <a:rPr lang="fr-CA" b="1" err="1"/>
              <a:t>thin</a:t>
            </a:r>
            <a:r>
              <a:rPr lang="fr-CA" b="1"/>
              <a:t> </a:t>
            </a:r>
            <a:r>
              <a:rPr lang="fr-CA" b="1" err="1"/>
              <a:t>layers</a:t>
            </a:r>
            <a:r>
              <a:rPr lang="fr-CA" b="1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/>
              <a:t>T(</a:t>
            </a:r>
            <a:r>
              <a:rPr lang="fr-CA" b="1" err="1"/>
              <a:t>x,t</a:t>
            </a:r>
            <a:r>
              <a:rPr lang="fr-CA" b="1"/>
              <a:t>) and V(</a:t>
            </a:r>
            <a:r>
              <a:rPr lang="fr-CA" b="1" err="1"/>
              <a:t>x,t</a:t>
            </a:r>
            <a:r>
              <a:rPr lang="fr-CA" b="1"/>
              <a:t>)</a:t>
            </a: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E5B55AF5-55CC-1476-7452-A22DBC9BF898}"/>
              </a:ext>
            </a:extLst>
          </p:cNvPr>
          <p:cNvCxnSpPr>
            <a:cxnSpLocks/>
          </p:cNvCxnSpPr>
          <p:nvPr/>
        </p:nvCxnSpPr>
        <p:spPr>
          <a:xfrm>
            <a:off x="570148" y="2550878"/>
            <a:ext cx="2169459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17CA8855-F207-779E-DD07-8DCC1BAC5489}"/>
              </a:ext>
            </a:extLst>
          </p:cNvPr>
          <p:cNvCxnSpPr>
            <a:cxnSpLocks/>
          </p:cNvCxnSpPr>
          <p:nvPr/>
        </p:nvCxnSpPr>
        <p:spPr>
          <a:xfrm>
            <a:off x="3264645" y="2547528"/>
            <a:ext cx="2169459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0226598B-9094-CFEB-4984-3DCAD0034776}"/>
              </a:ext>
            </a:extLst>
          </p:cNvPr>
          <p:cNvSpPr txBox="1"/>
          <p:nvPr/>
        </p:nvSpPr>
        <p:spPr>
          <a:xfrm>
            <a:off x="246888" y="2327449"/>
            <a:ext cx="3417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A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6A6BA6E5-0B46-B247-82BF-16DBD46588A7}"/>
              </a:ext>
            </a:extLst>
          </p:cNvPr>
          <p:cNvSpPr txBox="1"/>
          <p:nvPr/>
        </p:nvSpPr>
        <p:spPr>
          <a:xfrm>
            <a:off x="5401024" y="2329177"/>
            <a:ext cx="40427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A’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5AAD30B9-CA15-4DC6-ADF7-E6F3373D9C51}"/>
              </a:ext>
            </a:extLst>
          </p:cNvPr>
          <p:cNvSpPr txBox="1"/>
          <p:nvPr/>
        </p:nvSpPr>
        <p:spPr>
          <a:xfrm>
            <a:off x="1531407" y="1781566"/>
            <a:ext cx="363112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2D or 3D </a:t>
            </a:r>
            <a:r>
              <a:rPr lang="fr-CA" err="1"/>
              <a:t>Problem</a:t>
            </a:r>
            <a:r>
              <a:rPr lang="fr-CA"/>
              <a:t> (</a:t>
            </a:r>
            <a:r>
              <a:rPr lang="fr-CA" err="1"/>
              <a:t>side</a:t>
            </a:r>
            <a:r>
              <a:rPr lang="fr-CA"/>
              <a:t> </a:t>
            </a:r>
            <a:r>
              <a:rPr lang="fr-CA" err="1"/>
              <a:t>view</a:t>
            </a:r>
            <a:r>
              <a:rPr lang="fr-CA"/>
              <a:t>)</a:t>
            </a:r>
          </a:p>
        </p:txBody>
      </p:sp>
      <p:sp>
        <p:nvSpPr>
          <p:cNvPr id="52" name="Flèche : droite 51">
            <a:extLst>
              <a:ext uri="{FF2B5EF4-FFF2-40B4-BE49-F238E27FC236}">
                <a16:creationId xmlns:a16="http://schemas.microsoft.com/office/drawing/2014/main" id="{2A50CDA0-1450-EE22-79BF-6299E87C3ED4}"/>
              </a:ext>
            </a:extLst>
          </p:cNvPr>
          <p:cNvSpPr/>
          <p:nvPr/>
        </p:nvSpPr>
        <p:spPr>
          <a:xfrm>
            <a:off x="5872486" y="1976672"/>
            <a:ext cx="1907950" cy="11417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Dimension Reduction</a:t>
            </a:r>
          </a:p>
        </p:txBody>
      </p: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743E3C09-7264-7B56-1573-4D634696EA62}"/>
              </a:ext>
            </a:extLst>
          </p:cNvPr>
          <p:cNvCxnSpPr/>
          <p:nvPr/>
        </p:nvCxnSpPr>
        <p:spPr>
          <a:xfrm>
            <a:off x="8138981" y="2531149"/>
            <a:ext cx="3137647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ZoneTexte 54">
            <a:extLst>
              <a:ext uri="{FF2B5EF4-FFF2-40B4-BE49-F238E27FC236}">
                <a16:creationId xmlns:a16="http://schemas.microsoft.com/office/drawing/2014/main" id="{06746EE3-0B98-49BB-9514-C4BBC3E12794}"/>
              </a:ext>
            </a:extLst>
          </p:cNvPr>
          <p:cNvSpPr txBox="1"/>
          <p:nvPr/>
        </p:nvSpPr>
        <p:spPr>
          <a:xfrm>
            <a:off x="8938181" y="2128579"/>
            <a:ext cx="153760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1D </a:t>
            </a:r>
            <a:r>
              <a:rPr lang="fr-CA" err="1"/>
              <a:t>Problem</a:t>
            </a:r>
            <a:endParaRPr lang="fr-CA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B734B41-DE2B-433C-9CE8-30887DC11DCE}"/>
              </a:ext>
            </a:extLst>
          </p:cNvPr>
          <p:cNvSpPr/>
          <p:nvPr/>
        </p:nvSpPr>
        <p:spPr>
          <a:xfrm>
            <a:off x="8163468" y="3197108"/>
            <a:ext cx="3293549" cy="611678"/>
          </a:xfrm>
          <a:prstGeom prst="rect">
            <a:avLst/>
          </a:prstGeom>
          <a:ln>
            <a:solidFill>
              <a:srgbClr val="25AAE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b="1"/>
              <a:t>Low </a:t>
            </a:r>
            <a:r>
              <a:rPr lang="fr-CA" b="1" err="1"/>
              <a:t>Computational</a:t>
            </a:r>
            <a:r>
              <a:rPr lang="fr-CA" b="1"/>
              <a:t> </a:t>
            </a:r>
            <a:r>
              <a:rPr lang="fr-CA" b="1" err="1"/>
              <a:t>cost</a:t>
            </a:r>
            <a:endParaRPr lang="fr-CA" b="1"/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3635DE70-72A6-FEE4-F867-B56044919DB3}"/>
              </a:ext>
            </a:extLst>
          </p:cNvPr>
          <p:cNvSpPr txBox="1"/>
          <p:nvPr/>
        </p:nvSpPr>
        <p:spPr>
          <a:xfrm>
            <a:off x="7821708" y="2327449"/>
            <a:ext cx="3417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A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2EED803D-33AE-B792-0EBE-EBD89F0D8D63}"/>
              </a:ext>
            </a:extLst>
          </p:cNvPr>
          <p:cNvSpPr txBox="1"/>
          <p:nvPr/>
        </p:nvSpPr>
        <p:spPr>
          <a:xfrm>
            <a:off x="11276628" y="2313245"/>
            <a:ext cx="40427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A’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6F2C9A38-B9C9-7626-192D-F3AF07C22A96}"/>
              </a:ext>
            </a:extLst>
          </p:cNvPr>
          <p:cNvSpPr txBox="1"/>
          <p:nvPr/>
        </p:nvSpPr>
        <p:spPr>
          <a:xfrm>
            <a:off x="7620338" y="4074852"/>
            <a:ext cx="4379807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sz="2000" b="1"/>
              <a:t>How to </a:t>
            </a:r>
            <a:r>
              <a:rPr lang="fr-CA" sz="2000" b="1" err="1"/>
              <a:t>maintain</a:t>
            </a:r>
            <a:r>
              <a:rPr lang="fr-CA" sz="2000" b="1"/>
              <a:t> </a:t>
            </a:r>
            <a:r>
              <a:rPr lang="fr-CA" sz="2000" b="1" err="1"/>
              <a:t>accuracy</a:t>
            </a:r>
            <a:r>
              <a:rPr lang="fr-CA" sz="2000" b="1"/>
              <a:t>?</a:t>
            </a:r>
          </a:p>
        </p:txBody>
      </p: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id="{7942B753-EAB3-A69D-DC07-A2805B02BA92}"/>
              </a:ext>
            </a:extLst>
          </p:cNvPr>
          <p:cNvCxnSpPr>
            <a:cxnSpLocks/>
          </p:cNvCxnSpPr>
          <p:nvPr/>
        </p:nvCxnSpPr>
        <p:spPr>
          <a:xfrm flipV="1">
            <a:off x="8139809" y="2676553"/>
            <a:ext cx="3200400" cy="615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>
            <a:extLst>
              <a:ext uri="{FF2B5EF4-FFF2-40B4-BE49-F238E27FC236}">
                <a16:creationId xmlns:a16="http://schemas.microsoft.com/office/drawing/2014/main" id="{E48F1AA4-CF16-B988-20D0-659737A2BAFF}"/>
              </a:ext>
            </a:extLst>
          </p:cNvPr>
          <p:cNvSpPr txBox="1"/>
          <p:nvPr/>
        </p:nvSpPr>
        <p:spPr>
          <a:xfrm>
            <a:off x="9332456" y="2658766"/>
            <a:ext cx="99578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sz="1400" err="1"/>
              <a:t>length</a:t>
            </a:r>
            <a:endParaRPr lang="fr-CA" sz="140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0F67505-CB8D-7B72-42F7-881B79D39B8A}"/>
              </a:ext>
            </a:extLst>
          </p:cNvPr>
          <p:cNvSpPr/>
          <p:nvPr/>
        </p:nvSpPr>
        <p:spPr>
          <a:xfrm>
            <a:off x="7429929" y="4916963"/>
            <a:ext cx="4379807" cy="100221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b="1"/>
              <a:t>Machine </a:t>
            </a:r>
            <a:r>
              <a:rPr lang="fr-CA" b="1" err="1"/>
              <a:t>learning</a:t>
            </a:r>
            <a:r>
              <a:rPr lang="fr-CA" b="1"/>
              <a:t>: </a:t>
            </a:r>
            <a:r>
              <a:rPr lang="fr-CA" b="1" err="1"/>
              <a:t>Learn</a:t>
            </a:r>
            <a:r>
              <a:rPr lang="fr-CA" b="1"/>
              <a:t> </a:t>
            </a:r>
            <a:r>
              <a:rPr lang="fr-CA" b="1" err="1"/>
              <a:t>physics</a:t>
            </a:r>
            <a:r>
              <a:rPr lang="fr-CA" b="1"/>
              <a:t> &amp; Dimension </a:t>
            </a:r>
            <a:r>
              <a:rPr lang="fr-CA" b="1" err="1"/>
              <a:t>reduction</a:t>
            </a:r>
            <a:r>
              <a:rPr lang="fr-CA" b="1"/>
              <a:t> impacts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9C875E9A-2D26-283F-F029-21478131B75F}"/>
              </a:ext>
            </a:extLst>
          </p:cNvPr>
          <p:cNvSpPr txBox="1"/>
          <p:nvPr/>
        </p:nvSpPr>
        <p:spPr>
          <a:xfrm>
            <a:off x="170880" y="3983486"/>
            <a:ext cx="65033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/>
              <a:t>In practice: </a:t>
            </a:r>
            <a:r>
              <a:rPr lang="fr-CA" err="1"/>
              <a:t>length</a:t>
            </a:r>
            <a:r>
              <a:rPr lang="fr-CA"/>
              <a:t> </a:t>
            </a:r>
            <a:r>
              <a:rPr lang="fr-CA" b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~ m, </a:t>
            </a:r>
            <a:r>
              <a:rPr lang="fr-CA" b="0" err="1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width</a:t>
            </a:r>
            <a:r>
              <a:rPr lang="fr-CA" b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~ mm, and </a:t>
            </a:r>
            <a:r>
              <a:rPr lang="fr-CA" b="0" err="1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heigth</a:t>
            </a:r>
            <a:r>
              <a:rPr lang="fr-CA" b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~ </a:t>
            </a:r>
            <a:r>
              <a:rPr lang="fr-CA" b="0">
                <a:effectLst/>
                <a:highlight>
                  <a:srgbClr val="FFFFFF"/>
                </a:highlight>
                <a:latin typeface="Google Sans"/>
              </a:rPr>
              <a:t>µ</a:t>
            </a:r>
            <a:r>
              <a:rPr lang="fr-CA" b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m</a:t>
            </a:r>
            <a:endParaRPr lang="fr-CA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7337D5F5-4760-9963-DE58-759E13654E91}"/>
              </a:ext>
            </a:extLst>
          </p:cNvPr>
          <p:cNvSpPr/>
          <p:nvPr/>
        </p:nvSpPr>
        <p:spPr>
          <a:xfrm>
            <a:off x="1774323" y="2433001"/>
            <a:ext cx="400944" cy="218017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6F7D992D-EDA3-8DDC-113C-CFCEE0D179AE}"/>
              </a:ext>
            </a:extLst>
          </p:cNvPr>
          <p:cNvCxnSpPr>
            <a:stCxn id="9" idx="1"/>
            <a:endCxn id="9" idx="1"/>
          </p:cNvCxnSpPr>
          <p:nvPr/>
        </p:nvCxnSpPr>
        <p:spPr>
          <a:xfrm>
            <a:off x="722548" y="25475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CDABF3C-1652-E764-858B-6E301C28323E}"/>
              </a:ext>
            </a:extLst>
          </p:cNvPr>
          <p:cNvCxnSpPr>
            <a:cxnSpLocks/>
          </p:cNvCxnSpPr>
          <p:nvPr/>
        </p:nvCxnSpPr>
        <p:spPr>
          <a:xfrm>
            <a:off x="723477" y="2563170"/>
            <a:ext cx="986260" cy="0"/>
          </a:xfrm>
          <a:prstGeom prst="lin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BE9B297B-A41D-A7E8-32F4-486889B81C62}"/>
              </a:ext>
            </a:extLst>
          </p:cNvPr>
          <p:cNvCxnSpPr>
            <a:cxnSpLocks/>
          </p:cNvCxnSpPr>
          <p:nvPr/>
        </p:nvCxnSpPr>
        <p:spPr>
          <a:xfrm>
            <a:off x="2244187" y="2555018"/>
            <a:ext cx="547276" cy="0"/>
          </a:xfrm>
          <a:prstGeom prst="lin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297ADF23-26CF-D53D-7CAC-915086EAA0B0}"/>
              </a:ext>
            </a:extLst>
          </p:cNvPr>
          <p:cNvCxnSpPr>
            <a:cxnSpLocks/>
            <a:endCxn id="9" idx="3"/>
          </p:cNvCxnSpPr>
          <p:nvPr/>
        </p:nvCxnSpPr>
        <p:spPr>
          <a:xfrm flipV="1">
            <a:off x="3255665" y="2547529"/>
            <a:ext cx="2038883" cy="7489"/>
          </a:xfrm>
          <a:prstGeom prst="lin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orme libre : forme 36">
            <a:extLst>
              <a:ext uri="{FF2B5EF4-FFF2-40B4-BE49-F238E27FC236}">
                <a16:creationId xmlns:a16="http://schemas.microsoft.com/office/drawing/2014/main" id="{C545162B-61C2-A7D9-AA78-F1211ECF25F1}"/>
              </a:ext>
            </a:extLst>
          </p:cNvPr>
          <p:cNvSpPr/>
          <p:nvPr/>
        </p:nvSpPr>
        <p:spPr>
          <a:xfrm>
            <a:off x="1681163" y="2300275"/>
            <a:ext cx="585787" cy="271476"/>
          </a:xfrm>
          <a:custGeom>
            <a:avLst/>
            <a:gdLst>
              <a:gd name="connsiteX0" fmla="*/ 0 w 585787"/>
              <a:gd name="connsiteY0" fmla="*/ 271476 h 271476"/>
              <a:gd name="connsiteX1" fmla="*/ 295275 w 585787"/>
              <a:gd name="connsiteY1" fmla="*/ 14 h 271476"/>
              <a:gd name="connsiteX2" fmla="*/ 585787 w 585787"/>
              <a:gd name="connsiteY2" fmla="*/ 261951 h 271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5787" h="271476">
                <a:moveTo>
                  <a:pt x="0" y="271476"/>
                </a:moveTo>
                <a:cubicBezTo>
                  <a:pt x="98822" y="136538"/>
                  <a:pt x="197644" y="1601"/>
                  <a:pt x="295275" y="14"/>
                </a:cubicBezTo>
                <a:cubicBezTo>
                  <a:pt x="392906" y="-1573"/>
                  <a:pt x="489346" y="130189"/>
                  <a:pt x="585787" y="261951"/>
                </a:cubicBezTo>
              </a:path>
            </a:pathLst>
          </a:cu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2" name="Triangle isocèle 41">
            <a:extLst>
              <a:ext uri="{FF2B5EF4-FFF2-40B4-BE49-F238E27FC236}">
                <a16:creationId xmlns:a16="http://schemas.microsoft.com/office/drawing/2014/main" id="{6CD5796B-12E0-2F84-D92D-22760B23399A}"/>
              </a:ext>
            </a:extLst>
          </p:cNvPr>
          <p:cNvSpPr/>
          <p:nvPr/>
        </p:nvSpPr>
        <p:spPr>
          <a:xfrm rot="5400000">
            <a:off x="1105713" y="2481512"/>
            <a:ext cx="197083" cy="148857"/>
          </a:xfrm>
          <a:prstGeom prst="triangle">
            <a:avLst>
              <a:gd name="adj" fmla="val 51888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4" name="Triangle isocèle 43">
            <a:extLst>
              <a:ext uri="{FF2B5EF4-FFF2-40B4-BE49-F238E27FC236}">
                <a16:creationId xmlns:a16="http://schemas.microsoft.com/office/drawing/2014/main" id="{0B4D3359-7DDE-8FE4-36D2-37117B9D74B5}"/>
              </a:ext>
            </a:extLst>
          </p:cNvPr>
          <p:cNvSpPr/>
          <p:nvPr/>
        </p:nvSpPr>
        <p:spPr>
          <a:xfrm rot="5400000">
            <a:off x="2518137" y="2468904"/>
            <a:ext cx="197083" cy="148857"/>
          </a:xfrm>
          <a:prstGeom prst="triangle">
            <a:avLst>
              <a:gd name="adj" fmla="val 51888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6" name="Triangle isocèle 45">
            <a:extLst>
              <a:ext uri="{FF2B5EF4-FFF2-40B4-BE49-F238E27FC236}">
                <a16:creationId xmlns:a16="http://schemas.microsoft.com/office/drawing/2014/main" id="{4C7B76AA-B55C-0CF6-FD42-74FC146BC085}"/>
              </a:ext>
            </a:extLst>
          </p:cNvPr>
          <p:cNvSpPr/>
          <p:nvPr/>
        </p:nvSpPr>
        <p:spPr>
          <a:xfrm rot="5400000">
            <a:off x="4089393" y="2471793"/>
            <a:ext cx="197083" cy="148857"/>
          </a:xfrm>
          <a:prstGeom prst="triangle">
            <a:avLst>
              <a:gd name="adj" fmla="val 51888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9" name="Triangle isocèle 48">
            <a:extLst>
              <a:ext uri="{FF2B5EF4-FFF2-40B4-BE49-F238E27FC236}">
                <a16:creationId xmlns:a16="http://schemas.microsoft.com/office/drawing/2014/main" id="{AB29B98A-293D-9FC7-4445-C327CDCDA1D7}"/>
              </a:ext>
            </a:extLst>
          </p:cNvPr>
          <p:cNvSpPr/>
          <p:nvPr/>
        </p:nvSpPr>
        <p:spPr>
          <a:xfrm rot="8200839">
            <a:off x="2018394" y="2292302"/>
            <a:ext cx="197083" cy="148857"/>
          </a:xfrm>
          <a:prstGeom prst="triangle">
            <a:avLst>
              <a:gd name="adj" fmla="val 51888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4A4FAE58-E382-B788-2336-2B99F5C99B74}"/>
              </a:ext>
            </a:extLst>
          </p:cNvPr>
          <p:cNvSpPr txBox="1"/>
          <p:nvPr/>
        </p:nvSpPr>
        <p:spPr>
          <a:xfrm>
            <a:off x="1456140" y="2624170"/>
            <a:ext cx="1029449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sz="1100" i="1"/>
              <a:t>Local </a:t>
            </a:r>
            <a:r>
              <a:rPr lang="fr-CA" sz="1100" i="1" err="1"/>
              <a:t>defect</a:t>
            </a:r>
            <a:endParaRPr lang="fr-CA" sz="1100" i="1"/>
          </a:p>
        </p:txBody>
      </p:sp>
    </p:spTree>
    <p:extLst>
      <p:ext uri="{BB962C8B-B14F-4D97-AF65-F5344CB8AC3E}">
        <p14:creationId xmlns:p14="http://schemas.microsoft.com/office/powerpoint/2010/main" val="23996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8" grpId="0"/>
      <p:bldP spid="50" grpId="0"/>
      <p:bldP spid="52" grpId="0" animBg="1"/>
      <p:bldP spid="55" grpId="0"/>
      <p:bldP spid="56" grpId="0" animBg="1"/>
      <p:bldP spid="57" grpId="0"/>
      <p:bldP spid="58" grpId="0"/>
      <p:bldP spid="61" grpId="0"/>
      <p:bldP spid="63" grpId="0"/>
      <p:bldP spid="67" grpId="0" animBg="1"/>
      <p:bldP spid="12" grpId="0" animBg="1"/>
      <p:bldP spid="37" grpId="0" animBg="1"/>
      <p:bldP spid="42" grpId="0" animBg="1"/>
      <p:bldP spid="44" grpId="0" animBg="1"/>
      <p:bldP spid="46" grpId="0" animBg="1"/>
      <p:bldP spid="49" grpId="0" animBg="1"/>
      <p:bldP spid="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566400" y="6553200"/>
            <a:ext cx="508000" cy="304800"/>
          </a:xfrm>
        </p:spPr>
        <p:txBody>
          <a:bodyPr/>
          <a:lstStyle/>
          <a:p>
            <a:fld id="{DBAAFE73-B4CD-4A9A-A1F8-B2B1D914CB4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272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sp>
        <p:nvSpPr>
          <p:cNvPr id="59" name="Title 1">
            <a:extLst>
              <a:ext uri="{FF2B5EF4-FFF2-40B4-BE49-F238E27FC236}">
                <a16:creationId xmlns:a16="http://schemas.microsoft.com/office/drawing/2014/main" id="{CC1509E9-E996-7806-DF78-BE3C0186D24C}"/>
              </a:ext>
            </a:extLst>
          </p:cNvPr>
          <p:cNvSpPr txBox="1">
            <a:spLocks/>
          </p:cNvSpPr>
          <p:nvPr/>
        </p:nvSpPr>
        <p:spPr>
          <a:xfrm>
            <a:off x="0" y="16464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 cap="all">
                <a:solidFill>
                  <a:schemeClr val="bg1"/>
                </a:solidFill>
                <a:latin typeface="+mj-lt"/>
                <a:ea typeface="+mj-ea"/>
                <a:cs typeface="Bell Gothic Roman"/>
              </a:defRPr>
            </a:lvl1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/>
              <a:t>Overview: workflow AND SPEED UP</a:t>
            </a:r>
            <a:endParaRPr lang="fr-CA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16E64348-4133-84F3-C0C5-DF15BE843E93}"/>
              </a:ext>
            </a:extLst>
          </p:cNvPr>
          <p:cNvSpPr/>
          <p:nvPr/>
        </p:nvSpPr>
        <p:spPr>
          <a:xfrm>
            <a:off x="4345649" y="1273921"/>
            <a:ext cx="2810435" cy="1143001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2D or 3D </a:t>
            </a:r>
            <a:r>
              <a:rPr lang="fr-CA" b="1" err="1"/>
              <a:t>Quench</a:t>
            </a:r>
            <a:r>
              <a:rPr lang="fr-CA" b="1"/>
              <a:t> Simulations</a:t>
            </a:r>
          </a:p>
          <a:p>
            <a:pPr algn="ctr"/>
            <a:r>
              <a:rPr lang="fr-CA" b="1"/>
              <a:t>(FEM solver)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7D11D716-795C-989D-5EC8-CE6DE28448CB}"/>
              </a:ext>
            </a:extLst>
          </p:cNvPr>
          <p:cNvSpPr/>
          <p:nvPr/>
        </p:nvSpPr>
        <p:spPr>
          <a:xfrm>
            <a:off x="651444" y="3738280"/>
            <a:ext cx="1966259" cy="119042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err="1"/>
              <a:t>Classical</a:t>
            </a:r>
            <a:r>
              <a:rPr lang="fr-CA"/>
              <a:t> 1D </a:t>
            </a:r>
            <a:r>
              <a:rPr lang="fr-CA" err="1"/>
              <a:t>models</a:t>
            </a:r>
            <a:r>
              <a:rPr lang="fr-CA"/>
              <a:t> for </a:t>
            </a:r>
            <a:r>
              <a:rPr lang="fr-CA" err="1"/>
              <a:t>quench</a:t>
            </a:r>
            <a:r>
              <a:rPr lang="fr-CA"/>
              <a:t> </a:t>
            </a:r>
            <a:r>
              <a:rPr lang="fr-CA" err="1"/>
              <a:t>dynamics</a:t>
            </a:r>
            <a:endParaRPr lang="fr-CA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0466676A-9A1C-1EF7-D1DB-251E4AEE740A}"/>
              </a:ext>
            </a:extLst>
          </p:cNvPr>
          <p:cNvSpPr/>
          <p:nvPr/>
        </p:nvSpPr>
        <p:spPr>
          <a:xfrm>
            <a:off x="4483480" y="5708652"/>
            <a:ext cx="2570631" cy="65795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/>
              <a:t>Machine </a:t>
            </a:r>
            <a:r>
              <a:rPr lang="fr-CA" err="1"/>
              <a:t>learning</a:t>
            </a:r>
            <a:r>
              <a:rPr lang="fr-CA"/>
              <a:t> techniques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2D1E51A-1A12-C018-8F40-9BC82F6AA34A}"/>
              </a:ext>
            </a:extLst>
          </p:cNvPr>
          <p:cNvSpPr/>
          <p:nvPr/>
        </p:nvSpPr>
        <p:spPr>
          <a:xfrm>
            <a:off x="9130560" y="3930800"/>
            <a:ext cx="2302437" cy="804282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Solution </a:t>
            </a:r>
          </a:p>
          <a:p>
            <a:pPr algn="ctr"/>
            <a:r>
              <a:rPr lang="fr-CA" b="1"/>
              <a:t>T(</a:t>
            </a:r>
            <a:r>
              <a:rPr lang="fr-CA" b="1" err="1"/>
              <a:t>x,t</a:t>
            </a:r>
            <a:r>
              <a:rPr lang="fr-CA" b="1"/>
              <a:t>) &amp; V(</a:t>
            </a:r>
            <a:r>
              <a:rPr lang="fr-CA" b="1" err="1"/>
              <a:t>x,t</a:t>
            </a:r>
            <a:r>
              <a:rPr lang="fr-CA" b="1"/>
              <a:t>)</a:t>
            </a:r>
          </a:p>
        </p:txBody>
      </p:sp>
      <p:sp>
        <p:nvSpPr>
          <p:cNvPr id="25" name="Flèche : droite 24">
            <a:extLst>
              <a:ext uri="{FF2B5EF4-FFF2-40B4-BE49-F238E27FC236}">
                <a16:creationId xmlns:a16="http://schemas.microsoft.com/office/drawing/2014/main" id="{14FF0B5E-A727-7B90-A054-DBEBCDC37035}"/>
              </a:ext>
            </a:extLst>
          </p:cNvPr>
          <p:cNvSpPr/>
          <p:nvPr/>
        </p:nvSpPr>
        <p:spPr>
          <a:xfrm rot="2242883">
            <a:off x="7113543" y="2669013"/>
            <a:ext cx="2949308" cy="453651"/>
          </a:xfrm>
          <a:prstGeom prst="rightArrow">
            <a:avLst/>
          </a:prstGeom>
          <a:solidFill>
            <a:srgbClr val="FA9435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6DBBA3A-280F-63DF-6360-157A41F588AB}"/>
              </a:ext>
            </a:extLst>
          </p:cNvPr>
          <p:cNvSpPr txBox="1"/>
          <p:nvPr/>
        </p:nvSpPr>
        <p:spPr>
          <a:xfrm>
            <a:off x="8393102" y="2292358"/>
            <a:ext cx="210826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Time-</a:t>
            </a:r>
            <a:r>
              <a:rPr lang="fr-CA" err="1"/>
              <a:t>consuming</a:t>
            </a:r>
            <a:endParaRPr lang="fr-CA"/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860C3C66-3435-A8A4-1BE3-4B677E082DE9}"/>
              </a:ext>
            </a:extLst>
          </p:cNvPr>
          <p:cNvSpPr/>
          <p:nvPr/>
        </p:nvSpPr>
        <p:spPr>
          <a:xfrm>
            <a:off x="3863862" y="3881882"/>
            <a:ext cx="3533248" cy="88033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 err="1"/>
              <a:t>Physics-Guided</a:t>
            </a:r>
            <a:r>
              <a:rPr lang="fr-CA" b="1"/>
              <a:t> Machine Learning Model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B2A01BD5-F8BC-3B9C-D916-F3ADE0CED0DE}"/>
              </a:ext>
            </a:extLst>
          </p:cNvPr>
          <p:cNvSpPr txBox="1"/>
          <p:nvPr/>
        </p:nvSpPr>
        <p:spPr>
          <a:xfrm>
            <a:off x="1931155" y="1696212"/>
            <a:ext cx="24324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b="1"/>
              <a:t>Data </a:t>
            </a:r>
            <a:r>
              <a:rPr lang="fr-CA" b="1" err="1"/>
              <a:t>Generation</a:t>
            </a:r>
            <a:endParaRPr lang="fr-CA" b="1"/>
          </a:p>
        </p:txBody>
      </p:sp>
      <p:sp>
        <p:nvSpPr>
          <p:cNvPr id="33" name="Flèche : droite 32">
            <a:extLst>
              <a:ext uri="{FF2B5EF4-FFF2-40B4-BE49-F238E27FC236}">
                <a16:creationId xmlns:a16="http://schemas.microsoft.com/office/drawing/2014/main" id="{C0C8919C-D10F-AB38-D7EA-01612B5C16FE}"/>
              </a:ext>
            </a:extLst>
          </p:cNvPr>
          <p:cNvSpPr/>
          <p:nvPr/>
        </p:nvSpPr>
        <p:spPr>
          <a:xfrm rot="5400000">
            <a:off x="5138387" y="2942045"/>
            <a:ext cx="1242813" cy="453651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10D2DF78-E9D6-0FAB-32E4-DBBAF529B3C6}"/>
              </a:ext>
            </a:extLst>
          </p:cNvPr>
          <p:cNvSpPr txBox="1"/>
          <p:nvPr/>
        </p:nvSpPr>
        <p:spPr>
          <a:xfrm>
            <a:off x="4112956" y="2642647"/>
            <a:ext cx="153183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Training set</a:t>
            </a:r>
          </a:p>
        </p:txBody>
      </p:sp>
      <p:sp>
        <p:nvSpPr>
          <p:cNvPr id="38" name="Cube 37">
            <a:extLst>
              <a:ext uri="{FF2B5EF4-FFF2-40B4-BE49-F238E27FC236}">
                <a16:creationId xmlns:a16="http://schemas.microsoft.com/office/drawing/2014/main" id="{F3EA4B34-3CB1-EEAF-5758-C641C9FC3769}"/>
              </a:ext>
            </a:extLst>
          </p:cNvPr>
          <p:cNvSpPr/>
          <p:nvPr/>
        </p:nvSpPr>
        <p:spPr>
          <a:xfrm>
            <a:off x="4577565" y="3015803"/>
            <a:ext cx="703728" cy="472013"/>
          </a:xfrm>
          <a:prstGeom prst="cub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912AF348-EEB5-B952-9109-DBFF7986155C}"/>
              </a:ext>
            </a:extLst>
          </p:cNvPr>
          <p:cNvCxnSpPr>
            <a:cxnSpLocks/>
          </p:cNvCxnSpPr>
          <p:nvPr/>
        </p:nvCxnSpPr>
        <p:spPr>
          <a:xfrm>
            <a:off x="4577565" y="3334621"/>
            <a:ext cx="585725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2E3DD125-E57A-BAAD-D869-27DC99F24591}"/>
              </a:ext>
            </a:extLst>
          </p:cNvPr>
          <p:cNvCxnSpPr/>
          <p:nvPr/>
        </p:nvCxnSpPr>
        <p:spPr>
          <a:xfrm>
            <a:off x="4577564" y="3297054"/>
            <a:ext cx="585725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2EE47249-7DA3-360A-3B52-CB522DAB16F4}"/>
              </a:ext>
            </a:extLst>
          </p:cNvPr>
          <p:cNvCxnSpPr/>
          <p:nvPr/>
        </p:nvCxnSpPr>
        <p:spPr>
          <a:xfrm>
            <a:off x="4577563" y="3194713"/>
            <a:ext cx="585725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75C7FCFE-F2B6-FE2E-BFA8-B7F65352F6F6}"/>
              </a:ext>
            </a:extLst>
          </p:cNvPr>
          <p:cNvCxnSpPr/>
          <p:nvPr/>
        </p:nvCxnSpPr>
        <p:spPr>
          <a:xfrm>
            <a:off x="4577562" y="3372723"/>
            <a:ext cx="585725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9D1B4158-D538-8CC6-E568-1B304F1D2A6A}"/>
              </a:ext>
            </a:extLst>
          </p:cNvPr>
          <p:cNvCxnSpPr/>
          <p:nvPr/>
        </p:nvCxnSpPr>
        <p:spPr>
          <a:xfrm>
            <a:off x="4577562" y="3415586"/>
            <a:ext cx="585725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80E30F60-B34D-3EC2-C3DA-E637C0224BED}"/>
              </a:ext>
            </a:extLst>
          </p:cNvPr>
          <p:cNvCxnSpPr/>
          <p:nvPr/>
        </p:nvCxnSpPr>
        <p:spPr>
          <a:xfrm>
            <a:off x="4577562" y="3454121"/>
            <a:ext cx="585725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8F35BF11-2874-373A-0E45-1452228E6D49}"/>
              </a:ext>
            </a:extLst>
          </p:cNvPr>
          <p:cNvCxnSpPr/>
          <p:nvPr/>
        </p:nvCxnSpPr>
        <p:spPr>
          <a:xfrm>
            <a:off x="4577561" y="3261333"/>
            <a:ext cx="585725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2FAEDF58-A8C8-0766-A292-C4EA0F4417C8}"/>
              </a:ext>
            </a:extLst>
          </p:cNvPr>
          <p:cNvCxnSpPr/>
          <p:nvPr/>
        </p:nvCxnSpPr>
        <p:spPr>
          <a:xfrm>
            <a:off x="4577560" y="3229849"/>
            <a:ext cx="585725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2E439B16-6A81-F2EB-5C0D-A5492FBD33AF}"/>
              </a:ext>
            </a:extLst>
          </p:cNvPr>
          <p:cNvCxnSpPr/>
          <p:nvPr/>
        </p:nvCxnSpPr>
        <p:spPr>
          <a:xfrm>
            <a:off x="4577559" y="3163173"/>
            <a:ext cx="585725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èche : droite 50">
            <a:extLst>
              <a:ext uri="{FF2B5EF4-FFF2-40B4-BE49-F238E27FC236}">
                <a16:creationId xmlns:a16="http://schemas.microsoft.com/office/drawing/2014/main" id="{7CD46C5A-2899-AD44-025F-E69548E33A68}"/>
              </a:ext>
            </a:extLst>
          </p:cNvPr>
          <p:cNvSpPr/>
          <p:nvPr/>
        </p:nvSpPr>
        <p:spPr>
          <a:xfrm rot="16200000">
            <a:off x="5383527" y="5012265"/>
            <a:ext cx="770535" cy="453651"/>
          </a:xfrm>
          <a:prstGeom prst="rightArrow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2" name="Flèche : droite 51">
            <a:extLst>
              <a:ext uri="{FF2B5EF4-FFF2-40B4-BE49-F238E27FC236}">
                <a16:creationId xmlns:a16="http://schemas.microsoft.com/office/drawing/2014/main" id="{844D2B6D-3046-8860-1A32-DC32C7A636A3}"/>
              </a:ext>
            </a:extLst>
          </p:cNvPr>
          <p:cNvSpPr/>
          <p:nvPr/>
        </p:nvSpPr>
        <p:spPr>
          <a:xfrm>
            <a:off x="2720765" y="4106114"/>
            <a:ext cx="1037762" cy="453651"/>
          </a:xfrm>
          <a:prstGeom prst="rightArrow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3" name="Flèche : droite 52">
            <a:extLst>
              <a:ext uri="{FF2B5EF4-FFF2-40B4-BE49-F238E27FC236}">
                <a16:creationId xmlns:a16="http://schemas.microsoft.com/office/drawing/2014/main" id="{0B3F09BD-188E-E03B-E1A4-0363D144FA4D}"/>
              </a:ext>
            </a:extLst>
          </p:cNvPr>
          <p:cNvSpPr/>
          <p:nvPr/>
        </p:nvSpPr>
        <p:spPr>
          <a:xfrm>
            <a:off x="7567179" y="4106114"/>
            <a:ext cx="1352710" cy="453651"/>
          </a:xfrm>
          <a:prstGeom prst="rightArrow">
            <a:avLst/>
          </a:prstGeom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BF91E270-D316-CAED-AE7D-BBD7727121BE}"/>
              </a:ext>
            </a:extLst>
          </p:cNvPr>
          <p:cNvSpPr txBox="1"/>
          <p:nvPr/>
        </p:nvSpPr>
        <p:spPr>
          <a:xfrm>
            <a:off x="7751150" y="3845110"/>
            <a:ext cx="135271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/>
              <a:t>Fast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5CEAE9F9-B6B5-FDEF-0868-EF33AE3E3DF8}"/>
              </a:ext>
            </a:extLst>
          </p:cNvPr>
          <p:cNvSpPr txBox="1"/>
          <p:nvPr/>
        </p:nvSpPr>
        <p:spPr>
          <a:xfrm>
            <a:off x="6041104" y="2649348"/>
            <a:ext cx="108318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/>
              <a:t>Test set</a:t>
            </a:r>
          </a:p>
        </p:txBody>
      </p:sp>
      <p:sp>
        <p:nvSpPr>
          <p:cNvPr id="69" name="Cube 68">
            <a:extLst>
              <a:ext uri="{FF2B5EF4-FFF2-40B4-BE49-F238E27FC236}">
                <a16:creationId xmlns:a16="http://schemas.microsoft.com/office/drawing/2014/main" id="{0C5A9A8E-2C51-85D0-52CB-F697E1FAEF8A}"/>
              </a:ext>
            </a:extLst>
          </p:cNvPr>
          <p:cNvSpPr/>
          <p:nvPr/>
        </p:nvSpPr>
        <p:spPr>
          <a:xfrm>
            <a:off x="6202753" y="3010839"/>
            <a:ext cx="703728" cy="472013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70" name="Connecteur droit 69">
            <a:extLst>
              <a:ext uri="{FF2B5EF4-FFF2-40B4-BE49-F238E27FC236}">
                <a16:creationId xmlns:a16="http://schemas.microsoft.com/office/drawing/2014/main" id="{BC7BA3B0-FECD-71FE-9D41-61ED15805A75}"/>
              </a:ext>
            </a:extLst>
          </p:cNvPr>
          <p:cNvCxnSpPr>
            <a:cxnSpLocks/>
          </p:cNvCxnSpPr>
          <p:nvPr/>
        </p:nvCxnSpPr>
        <p:spPr>
          <a:xfrm>
            <a:off x="6202753" y="3329657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id="{E987B7A7-4A7A-6BFC-ECE2-036804C16835}"/>
              </a:ext>
            </a:extLst>
          </p:cNvPr>
          <p:cNvCxnSpPr/>
          <p:nvPr/>
        </p:nvCxnSpPr>
        <p:spPr>
          <a:xfrm>
            <a:off x="6202752" y="3292090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>
            <a:extLst>
              <a:ext uri="{FF2B5EF4-FFF2-40B4-BE49-F238E27FC236}">
                <a16:creationId xmlns:a16="http://schemas.microsoft.com/office/drawing/2014/main" id="{7CFCF923-1B9B-683D-2E08-D4E62F489C44}"/>
              </a:ext>
            </a:extLst>
          </p:cNvPr>
          <p:cNvCxnSpPr/>
          <p:nvPr/>
        </p:nvCxnSpPr>
        <p:spPr>
          <a:xfrm>
            <a:off x="6202751" y="3189749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>
            <a:extLst>
              <a:ext uri="{FF2B5EF4-FFF2-40B4-BE49-F238E27FC236}">
                <a16:creationId xmlns:a16="http://schemas.microsoft.com/office/drawing/2014/main" id="{5A7AAD91-D1F9-F6A5-BDD2-11350DCCEBB5}"/>
              </a:ext>
            </a:extLst>
          </p:cNvPr>
          <p:cNvCxnSpPr/>
          <p:nvPr/>
        </p:nvCxnSpPr>
        <p:spPr>
          <a:xfrm>
            <a:off x="6202750" y="3367759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>
            <a:extLst>
              <a:ext uri="{FF2B5EF4-FFF2-40B4-BE49-F238E27FC236}">
                <a16:creationId xmlns:a16="http://schemas.microsoft.com/office/drawing/2014/main" id="{A7B80417-44B3-7421-49F9-6E8079D30F7E}"/>
              </a:ext>
            </a:extLst>
          </p:cNvPr>
          <p:cNvCxnSpPr/>
          <p:nvPr/>
        </p:nvCxnSpPr>
        <p:spPr>
          <a:xfrm>
            <a:off x="6202750" y="3410622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>
            <a:extLst>
              <a:ext uri="{FF2B5EF4-FFF2-40B4-BE49-F238E27FC236}">
                <a16:creationId xmlns:a16="http://schemas.microsoft.com/office/drawing/2014/main" id="{7E7869B3-1C36-520F-4697-EEC0E24877EA}"/>
              </a:ext>
            </a:extLst>
          </p:cNvPr>
          <p:cNvCxnSpPr/>
          <p:nvPr/>
        </p:nvCxnSpPr>
        <p:spPr>
          <a:xfrm>
            <a:off x="6202750" y="3449157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B392F2AB-5317-3199-CFA9-21C4A1E6BCFB}"/>
              </a:ext>
            </a:extLst>
          </p:cNvPr>
          <p:cNvCxnSpPr/>
          <p:nvPr/>
        </p:nvCxnSpPr>
        <p:spPr>
          <a:xfrm>
            <a:off x="6202749" y="3256369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294B4D20-C3E3-000F-E13F-5CF8F4431FB1}"/>
              </a:ext>
            </a:extLst>
          </p:cNvPr>
          <p:cNvCxnSpPr/>
          <p:nvPr/>
        </p:nvCxnSpPr>
        <p:spPr>
          <a:xfrm>
            <a:off x="6202748" y="3224885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B1B964F7-2746-3ACE-5D9A-EF9AD7F03338}"/>
              </a:ext>
            </a:extLst>
          </p:cNvPr>
          <p:cNvCxnSpPr/>
          <p:nvPr/>
        </p:nvCxnSpPr>
        <p:spPr>
          <a:xfrm>
            <a:off x="6202747" y="3158209"/>
            <a:ext cx="5857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9535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29" grpId="0" animBg="1"/>
      <p:bldP spid="32" grpId="0"/>
      <p:bldP spid="33" grpId="0" animBg="1"/>
      <p:bldP spid="34" grpId="0"/>
      <p:bldP spid="38" grpId="0" animBg="1"/>
      <p:bldP spid="51" grpId="0" animBg="1"/>
      <p:bldP spid="52" grpId="0" animBg="1"/>
      <p:bldP spid="53" grpId="0" animBg="1"/>
      <p:bldP spid="54" grpId="0"/>
      <p:bldP spid="68" grpId="0"/>
      <p:bldP spid="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0" y="164645"/>
            <a:ext cx="8229600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/>
              <a:t>Problem definition for data generation</a:t>
            </a:r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8BCFA0C-D509-3F52-6FB0-ACE5DC7534D1}"/>
              </a:ext>
            </a:extLst>
          </p:cNvPr>
          <p:cNvSpPr txBox="1"/>
          <p:nvPr/>
        </p:nvSpPr>
        <p:spPr>
          <a:xfrm>
            <a:off x="107045" y="2015395"/>
            <a:ext cx="642769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sz="2000" b="1"/>
              <a:t>2-D</a:t>
            </a:r>
            <a:r>
              <a:rPr lang="fr-CA" sz="2000" b="1" i="1"/>
              <a:t> </a:t>
            </a:r>
            <a:r>
              <a:rPr lang="fr-CA" sz="2000" b="1" i="1" err="1"/>
              <a:t>Problem</a:t>
            </a:r>
            <a:r>
              <a:rPr lang="fr-CA" sz="2000" b="1" i="1"/>
              <a:t> to solve </a:t>
            </a:r>
            <a:r>
              <a:rPr lang="fr-CA" sz="2000" b="1" i="1" err="1"/>
              <a:t>with</a:t>
            </a:r>
            <a:r>
              <a:rPr lang="fr-CA" sz="2000" b="1" i="1"/>
              <a:t> FEM: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D9C0D5FA-8298-7F07-95F5-F4F255D7E510}"/>
                  </a:ext>
                </a:extLst>
              </p:cNvPr>
              <p:cNvSpPr txBox="1"/>
              <p:nvPr/>
            </p:nvSpPr>
            <p:spPr>
              <a:xfrm>
                <a:off x="6534739" y="2803463"/>
                <a:ext cx="3745530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A" sz="28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fr-CA" sz="28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fr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A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fr-CA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  <m:d>
                            <m:dPr>
                              <m:ctrlPr>
                                <a:rPr lang="fr-CA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A" sz="2800" i="1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fr-CA" sz="28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fr-CA" sz="280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fr-CA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m:rPr>
                              <m:sty m:val="p"/>
                            </m:rPr>
                            <a:rPr lang="fr-CA" sz="2800" i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</m:d>
                      <m:r>
                        <a:rPr lang="fr-CA" sz="28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CA" sz="2800" i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D9C0D5FA-8298-7F07-95F5-F4F255D7E5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4739" y="2803463"/>
                <a:ext cx="3745530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ZoneTexte 23">
            <a:extLst>
              <a:ext uri="{FF2B5EF4-FFF2-40B4-BE49-F238E27FC236}">
                <a16:creationId xmlns:a16="http://schemas.microsoft.com/office/drawing/2014/main" id="{5D50DC8F-B7B3-E54A-3D97-E4B230696A76}"/>
              </a:ext>
            </a:extLst>
          </p:cNvPr>
          <p:cNvSpPr txBox="1"/>
          <p:nvPr/>
        </p:nvSpPr>
        <p:spPr>
          <a:xfrm>
            <a:off x="252863" y="2754326"/>
            <a:ext cx="48386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b="1" err="1">
                <a:solidFill>
                  <a:schemeClr val="accent4"/>
                </a:solidFill>
              </a:rPr>
              <a:t>Electrical</a:t>
            </a:r>
            <a:r>
              <a:rPr lang="fr-CA"/>
              <a:t>: </a:t>
            </a:r>
            <a:r>
              <a:rPr lang="fr-CA" err="1"/>
              <a:t>Current</a:t>
            </a:r>
            <a:r>
              <a:rPr lang="fr-CA"/>
              <a:t> </a:t>
            </a:r>
            <a:r>
              <a:rPr lang="fr-CA" err="1"/>
              <a:t>continuity</a:t>
            </a:r>
            <a:r>
              <a:rPr lang="fr-CA"/>
              <a:t> </a:t>
            </a:r>
            <a:r>
              <a:rPr lang="fr-CA" err="1"/>
              <a:t>equation</a:t>
            </a:r>
            <a:r>
              <a:rPr lang="fr-CA"/>
              <a:t>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9F0101CB-1328-0803-DA29-BAA5D14F5038}"/>
              </a:ext>
            </a:extLst>
          </p:cNvPr>
          <p:cNvSpPr txBox="1"/>
          <p:nvPr/>
        </p:nvSpPr>
        <p:spPr>
          <a:xfrm>
            <a:off x="274889" y="3646742"/>
            <a:ext cx="307488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b="1">
                <a:solidFill>
                  <a:schemeClr val="accent2">
                    <a:lumMod val="75000"/>
                  </a:schemeClr>
                </a:solidFill>
              </a:rPr>
              <a:t>Thermal</a:t>
            </a:r>
            <a:r>
              <a:rPr lang="fr-CA"/>
              <a:t>: Heat </a:t>
            </a:r>
            <a:r>
              <a:rPr lang="fr-CA" err="1"/>
              <a:t>Equation</a:t>
            </a:r>
            <a:endParaRPr lang="fr-CA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722CDC6-AF7D-25EE-2301-757C43601F41}"/>
              </a:ext>
            </a:extLst>
          </p:cNvPr>
          <p:cNvSpPr/>
          <p:nvPr/>
        </p:nvSpPr>
        <p:spPr>
          <a:xfrm>
            <a:off x="6381750" y="1278480"/>
            <a:ext cx="5559768" cy="2253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/>
              <a:t>Silver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A93CA15-EA75-EC5A-FF07-B8E9393165E4}"/>
              </a:ext>
            </a:extLst>
          </p:cNvPr>
          <p:cNvSpPr/>
          <p:nvPr/>
        </p:nvSpPr>
        <p:spPr>
          <a:xfrm>
            <a:off x="6381750" y="1503799"/>
            <a:ext cx="5559768" cy="243249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/>
              <a:t>HTS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6E439CA-B76D-D5A4-E0AF-A6E10C9D0050}"/>
              </a:ext>
            </a:extLst>
          </p:cNvPr>
          <p:cNvSpPr/>
          <p:nvPr/>
        </p:nvSpPr>
        <p:spPr>
          <a:xfrm>
            <a:off x="6381750" y="1754277"/>
            <a:ext cx="5559768" cy="6116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err="1">
                <a:solidFill>
                  <a:schemeClr val="tx1"/>
                </a:solidFill>
              </a:rPr>
              <a:t>Substrate</a:t>
            </a:r>
            <a:endParaRPr lang="fr-CA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EBCE9CCC-39E5-9E14-D74A-2F53642AE76F}"/>
                  </a:ext>
                </a:extLst>
              </p:cNvPr>
              <p:cNvSpPr txBox="1"/>
              <p:nvPr/>
            </p:nvSpPr>
            <p:spPr>
              <a:xfrm>
                <a:off x="4606147" y="3217043"/>
                <a:ext cx="7335371" cy="9115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CA" sz="28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b>
                        <m:sSubPr>
                          <m:ctrlPr>
                            <a:rPr lang="fr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fr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A" sz="28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f>
                        <m:fPr>
                          <m:ctrlPr>
                            <a:rPr lang="fr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A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CA" sz="280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fr-CA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CA" sz="28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fr-CA" sz="28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fr-CA" sz="28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fr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A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d>
                            <m:dPr>
                              <m:ctrlPr>
                                <a:rPr lang="fr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A" sz="2800" i="1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fr-CA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fr-CA" sz="28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fr-CA" sz="28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fr-CA" sz="28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fr-CA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fr-CA" sz="28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𝑐𝑜𝑛𝑣</m:t>
                          </m:r>
                        </m:sub>
                      </m:sSub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EBCE9CCC-39E5-9E14-D74A-2F53642AE7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6147" y="3217043"/>
                <a:ext cx="7335371" cy="91159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F6F58ACE-79C3-76FB-BE74-EF2335C03C1F}"/>
                  </a:ext>
                </a:extLst>
              </p:cNvPr>
              <p:cNvSpPr txBox="1"/>
              <p:nvPr/>
            </p:nvSpPr>
            <p:spPr>
              <a:xfrm>
                <a:off x="8819416" y="4252732"/>
                <a:ext cx="2423640" cy="52322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280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fr-CA" sz="2800" i="0">
                          <a:latin typeface="Cambria Math" panose="02040503050406030204" pitchFamily="18" charset="0"/>
                        </a:rPr>
                        <m:t> = − </m:t>
                      </m:r>
                      <m:r>
                        <m:rPr>
                          <m:sty m:val="p"/>
                        </m:rPr>
                        <a:rPr lang="fr-CA" sz="2800" i="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fr-CA" sz="280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fr-CA" sz="2800"/>
              </a:p>
            </p:txBody>
          </p:sp>
        </mc:Choice>
        <mc:Fallback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F6F58ACE-79C3-76FB-BE74-EF2335C03C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9416" y="4252732"/>
                <a:ext cx="2423640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ZoneTexte 59">
                <a:extLst>
                  <a:ext uri="{FF2B5EF4-FFF2-40B4-BE49-F238E27FC236}">
                    <a16:creationId xmlns:a16="http://schemas.microsoft.com/office/drawing/2014/main" id="{468A3D38-3C03-10CB-F6A9-90E17126C05F}"/>
                  </a:ext>
                </a:extLst>
              </p:cNvPr>
              <p:cNvSpPr txBox="1"/>
              <p:nvPr/>
            </p:nvSpPr>
            <p:spPr>
              <a:xfrm>
                <a:off x="5768151" y="4260632"/>
                <a:ext cx="2423640" cy="52322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2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fr-CA" sz="28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CA" sz="28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σ</m:t>
                      </m:r>
                      <m:d>
                        <m:dPr>
                          <m:ctrlPr>
                            <a:rPr lang="fr-CA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A" sz="28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CA" sz="28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fr-CA" sz="28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</m:d>
                      <m:r>
                        <a:rPr lang="fr-CA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fr-CA" sz="280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0" name="ZoneTexte 59">
                <a:extLst>
                  <a:ext uri="{FF2B5EF4-FFF2-40B4-BE49-F238E27FC236}">
                    <a16:creationId xmlns:a16="http://schemas.microsoft.com/office/drawing/2014/main" id="{468A3D38-3C03-10CB-F6A9-90E17126C0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8151" y="4260632"/>
                <a:ext cx="2423640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228919DA-DA1F-6742-FABF-62CA437A0555}"/>
              </a:ext>
            </a:extLst>
          </p:cNvPr>
          <p:cNvSpPr/>
          <p:nvPr/>
        </p:nvSpPr>
        <p:spPr>
          <a:xfrm>
            <a:off x="243339" y="4893550"/>
            <a:ext cx="3871461" cy="124462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400" i="0" err="1">
                <a:solidFill>
                  <a:schemeClr val="bg1"/>
                </a:solidFill>
                <a:latin typeface="+mj-lt"/>
              </a:rPr>
              <a:t>Coupled</a:t>
            </a:r>
            <a:r>
              <a:rPr lang="fr-CA" sz="2400" i="0">
                <a:solidFill>
                  <a:schemeClr val="bg1"/>
                </a:solidFill>
                <a:latin typeface="+mj-lt"/>
              </a:rPr>
              <a:t> and </a:t>
            </a:r>
            <a:r>
              <a:rPr lang="fr-CA" sz="2400" i="0" err="1">
                <a:solidFill>
                  <a:schemeClr val="bg1"/>
                </a:solidFill>
                <a:latin typeface="+mj-lt"/>
              </a:rPr>
              <a:t>nonlinear</a:t>
            </a:r>
            <a:r>
              <a:rPr lang="fr-CA" sz="2400" i="0">
                <a:solidFill>
                  <a:schemeClr val="bg1"/>
                </a:solidFill>
                <a:latin typeface="+mj-lt"/>
              </a:rPr>
              <a:t> system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C3D9D69C-4099-D5E1-BA81-93FA97DE0880}"/>
                  </a:ext>
                </a:extLst>
              </p:cNvPr>
              <p:cNvSpPr txBox="1"/>
              <p:nvPr/>
            </p:nvSpPr>
            <p:spPr>
              <a:xfrm>
                <a:off x="5768151" y="5096031"/>
                <a:ext cx="2598609" cy="112588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prstDash val="sysDash"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A" sz="2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fr-CA" sz="2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fr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CA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CA" sz="2400" i="1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num>
                        <m:den>
                          <m:r>
                            <a:rPr lang="fr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sSup>
                        <m:sSupPr>
                          <m:ctrlPr>
                            <a:rPr lang="fr-C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CA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CA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fr-CA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A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fr-CA" sz="24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fr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A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CA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fr-CA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C3D9D69C-4099-D5E1-BA81-93FA97DE08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8151" y="5096031"/>
                <a:ext cx="2598609" cy="112588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9050">
                <a:solidFill>
                  <a:schemeClr val="tx1"/>
                </a:solidFill>
                <a:prstDash val="sys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7715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exte, Tracé, ligne, capture d’écran&#10;&#10;Description générée automatiquement">
            <a:extLst>
              <a:ext uri="{FF2B5EF4-FFF2-40B4-BE49-F238E27FC236}">
                <a16:creationId xmlns:a16="http://schemas.microsoft.com/office/drawing/2014/main" id="{9D61F489-FD6B-9981-D15B-2751907CA3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32" y="2595338"/>
            <a:ext cx="4114290" cy="3288647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0EC0478-C44A-6D8E-F43E-E9B5DB5F475F}"/>
              </a:ext>
            </a:extLst>
          </p:cNvPr>
          <p:cNvSpPr/>
          <p:nvPr/>
        </p:nvSpPr>
        <p:spPr>
          <a:xfrm>
            <a:off x="1014984" y="2596896"/>
            <a:ext cx="3657600" cy="221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-1" y="164645"/>
            <a:ext cx="8635999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A"/>
              <a:t>DATA </a:t>
            </a:r>
            <a:r>
              <a:rPr lang="fr-CA" err="1"/>
              <a:t>GENERAtion</a:t>
            </a:r>
            <a:r>
              <a:rPr lang="fr-CA"/>
              <a:t>: </a:t>
            </a:r>
            <a:r>
              <a:rPr lang="fr-CA" err="1"/>
              <a:t>randomness</a:t>
            </a:r>
            <a:r>
              <a:rPr lang="fr-CA"/>
              <a:t> &amp; </a:t>
            </a:r>
            <a:r>
              <a:rPr lang="fr-CA" err="1"/>
              <a:t>parameters</a:t>
            </a:r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DF181B-44CE-9331-6C22-21C113643F2B}"/>
              </a:ext>
            </a:extLst>
          </p:cNvPr>
          <p:cNvSpPr/>
          <p:nvPr/>
        </p:nvSpPr>
        <p:spPr>
          <a:xfrm>
            <a:off x="7835151" y="1266198"/>
            <a:ext cx="4114802" cy="1805051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b="1" err="1"/>
              <a:t>Random</a:t>
            </a:r>
            <a:r>
              <a:rPr lang="fr-CA" b="1"/>
              <a:t> </a:t>
            </a:r>
            <a:r>
              <a:rPr lang="fr-CA" b="1" err="1"/>
              <a:t>inhomogeneities</a:t>
            </a:r>
            <a:r>
              <a:rPr lang="fr-CA" b="1"/>
              <a:t> in </a:t>
            </a:r>
            <a:r>
              <a:rPr lang="fr-CA" b="1" err="1"/>
              <a:t>critical</a:t>
            </a:r>
            <a:r>
              <a:rPr lang="fr-CA" b="1"/>
              <a:t> </a:t>
            </a:r>
            <a:r>
              <a:rPr lang="fr-CA" b="1" err="1"/>
              <a:t>current</a:t>
            </a:r>
            <a:r>
              <a:rPr lang="fr-CA" b="1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/>
              <a:t>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/>
              <a:t>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/>
              <a:t>Amplitude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 err="1"/>
              <a:t>Width</a:t>
            </a:r>
            <a:endParaRPr lang="fr-CA" b="1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77C88C-4AE2-9E62-79B5-35570DD4FB62}"/>
              </a:ext>
            </a:extLst>
          </p:cNvPr>
          <p:cNvSpPr/>
          <p:nvPr/>
        </p:nvSpPr>
        <p:spPr>
          <a:xfrm>
            <a:off x="1085541" y="5920771"/>
            <a:ext cx="3881717" cy="468109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Example of 2-D FEM solution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57E214-8F7C-9439-F1F3-15A64E74E38F}"/>
              </a:ext>
            </a:extLst>
          </p:cNvPr>
          <p:cNvSpPr/>
          <p:nvPr/>
        </p:nvSpPr>
        <p:spPr>
          <a:xfrm>
            <a:off x="5998464" y="3195413"/>
            <a:ext cx="5951489" cy="1421408"/>
          </a:xfrm>
          <a:prstGeom prst="rect">
            <a:avLst/>
          </a:prstGeom>
          <a:ln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b="1">
                <a:latin typeface="+mj-lt"/>
              </a:rPr>
              <a:t>Tape Architecture: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 err="1">
                <a:latin typeface="+mj-lt"/>
              </a:rPr>
              <a:t>Width</a:t>
            </a:r>
            <a:r>
              <a:rPr lang="fr-CA" b="1">
                <a:latin typeface="+mj-lt"/>
              </a:rPr>
              <a:t> : 0.04m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 err="1">
                <a:latin typeface="+mj-lt"/>
              </a:rPr>
              <a:t>Height</a:t>
            </a:r>
            <a:r>
              <a:rPr lang="fr-CA" b="1">
                <a:latin typeface="+mj-lt"/>
              </a:rPr>
              <a:t> : 2 </a:t>
            </a:r>
            <a:r>
              <a:rPr lang="fr-CA" b="1">
                <a:effectLst/>
                <a:latin typeface="+mj-lt"/>
              </a:rPr>
              <a:t>µm (HTS, ag) &amp; 50 µm hastelloy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 err="1">
                <a:latin typeface="+mj-lt"/>
              </a:rPr>
              <a:t>R</a:t>
            </a:r>
            <a:r>
              <a:rPr lang="fr-CA" sz="1400" b="1" err="1">
                <a:latin typeface="+mj-lt"/>
              </a:rPr>
              <a:t>inter</a:t>
            </a:r>
            <a:r>
              <a:rPr lang="fr-CA" b="1">
                <a:latin typeface="+mj-lt"/>
              </a:rPr>
              <a:t> : 1 </a:t>
            </a:r>
            <a:r>
              <a:rPr lang="fr-CA" b="1">
                <a:solidFill>
                  <a:schemeClr val="bg1"/>
                </a:solidFill>
                <a:effectLst/>
                <a:latin typeface="+mj-lt"/>
              </a:rPr>
              <a:t>µ</a:t>
            </a:r>
            <a:r>
              <a:rPr lang="en-US" sz="1800" b="1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Ωcm</a:t>
            </a:r>
            <a:r>
              <a:rPr lang="en-US" sz="1800" b="1" baseline="3000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2</a:t>
            </a:r>
            <a:endParaRPr lang="fr-CA" b="1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8FFEB-FD59-6A22-D8BA-66043C3B2486}"/>
              </a:ext>
            </a:extLst>
          </p:cNvPr>
          <p:cNvSpPr/>
          <p:nvPr/>
        </p:nvSpPr>
        <p:spPr>
          <a:xfrm>
            <a:off x="7835151" y="4740985"/>
            <a:ext cx="4114802" cy="1143000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b="1" i="0">
                <a:solidFill>
                  <a:schemeClr val="bg1"/>
                </a:solidFill>
                <a:effectLst/>
                <a:latin typeface="+mj-lt"/>
              </a:rPr>
              <a:t>FEM Model information:</a:t>
            </a:r>
          </a:p>
          <a:p>
            <a:r>
              <a:rPr lang="el-GR" b="1" i="0">
                <a:solidFill>
                  <a:schemeClr val="bg1"/>
                </a:solidFill>
                <a:effectLst/>
                <a:latin typeface="+mj-lt"/>
              </a:rPr>
              <a:t>Δ</a:t>
            </a:r>
            <a:r>
              <a:rPr lang="fr-CA" b="1" i="0">
                <a:solidFill>
                  <a:schemeClr val="bg1"/>
                </a:solidFill>
                <a:effectLst/>
                <a:latin typeface="+mj-lt"/>
              </a:rPr>
              <a:t>x = 58 </a:t>
            </a:r>
            <a:r>
              <a:rPr lang="fr-CA" b="1">
                <a:effectLst/>
                <a:latin typeface="+mj-lt"/>
              </a:rPr>
              <a:t>µm, </a:t>
            </a:r>
            <a:r>
              <a:rPr lang="fr-CA" b="1" err="1">
                <a:effectLst/>
                <a:latin typeface="+mj-lt"/>
              </a:rPr>
              <a:t>N</a:t>
            </a:r>
            <a:r>
              <a:rPr lang="fr-CA" sz="1400" b="1" err="1">
                <a:effectLst/>
                <a:latin typeface="+mj-lt"/>
              </a:rPr>
              <a:t>x</a:t>
            </a:r>
            <a:r>
              <a:rPr lang="fr-CA" b="1">
                <a:effectLst/>
                <a:latin typeface="+mj-lt"/>
              </a:rPr>
              <a:t> = 1201</a:t>
            </a:r>
          </a:p>
          <a:p>
            <a:r>
              <a:rPr lang="el-GR" b="1" i="0">
                <a:solidFill>
                  <a:schemeClr val="bg1"/>
                </a:solidFill>
                <a:effectLst/>
                <a:latin typeface="+mj-lt"/>
              </a:rPr>
              <a:t>Δ</a:t>
            </a:r>
            <a:r>
              <a:rPr lang="fr-CA" b="1" i="0">
                <a:solidFill>
                  <a:schemeClr val="bg1"/>
                </a:solidFill>
                <a:effectLst/>
                <a:latin typeface="+mj-lt"/>
              </a:rPr>
              <a:t>t = 8 </a:t>
            </a:r>
            <a:r>
              <a:rPr lang="fr-CA" b="1">
                <a:effectLst/>
                <a:latin typeface="+mj-lt"/>
              </a:rPr>
              <a:t>µs, N</a:t>
            </a:r>
            <a:r>
              <a:rPr lang="fr-CA" sz="1400" b="1">
                <a:effectLst/>
                <a:latin typeface="+mj-lt"/>
              </a:rPr>
              <a:t>t</a:t>
            </a:r>
            <a:r>
              <a:rPr lang="fr-CA" b="1">
                <a:effectLst/>
                <a:latin typeface="+mj-lt"/>
              </a:rPr>
              <a:t> = 1201</a:t>
            </a:r>
          </a:p>
          <a:p>
            <a:r>
              <a:rPr lang="fr-CA" b="1">
                <a:solidFill>
                  <a:schemeClr val="bg1"/>
                </a:solidFill>
                <a:latin typeface="+mj-lt"/>
              </a:rPr>
              <a:t>Simulation time </a:t>
            </a:r>
            <a:r>
              <a:rPr lang="fr-CA" b="1">
                <a:latin typeface="+mj-lt"/>
              </a:rPr>
              <a:t>~ 1h30min</a:t>
            </a:r>
            <a:endParaRPr lang="fr-CA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Flèche : bas 16">
            <a:extLst>
              <a:ext uri="{FF2B5EF4-FFF2-40B4-BE49-F238E27FC236}">
                <a16:creationId xmlns:a16="http://schemas.microsoft.com/office/drawing/2014/main" id="{CAEE8866-991C-B570-9FDA-85C295DC8C28}"/>
              </a:ext>
            </a:extLst>
          </p:cNvPr>
          <p:cNvSpPr/>
          <p:nvPr/>
        </p:nvSpPr>
        <p:spPr>
          <a:xfrm rot="5400000">
            <a:off x="6116818" y="569787"/>
            <a:ext cx="304799" cy="2640494"/>
          </a:xfrm>
          <a:prstGeom prst="down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AFC56038-CC00-69C4-9994-4B21177C64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720" y="1121145"/>
            <a:ext cx="3886004" cy="176598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B7B2700-77EB-70FD-4F8B-4BD57E5FDE1B}"/>
              </a:ext>
            </a:extLst>
          </p:cNvPr>
          <p:cNvSpPr/>
          <p:nvPr/>
        </p:nvSpPr>
        <p:spPr>
          <a:xfrm>
            <a:off x="2304288" y="2781125"/>
            <a:ext cx="1435608" cy="1190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16303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-1" y="164645"/>
            <a:ext cx="8635999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/>
              <a:t>Classical FDM 1D model</a:t>
            </a:r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3471F008-6E9F-C0AA-842A-8A1C498017EF}"/>
                  </a:ext>
                </a:extLst>
              </p:cNvPr>
              <p:cNvSpPr txBox="1"/>
              <p:nvPr/>
            </p:nvSpPr>
            <p:spPr>
              <a:xfrm>
                <a:off x="2411505" y="2039547"/>
                <a:ext cx="4889360" cy="7146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A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fr-CA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d>
                        <m:dPr>
                          <m:ctrlP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𝑖𝑛𝑡𝑒𝑟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𝑎𝑔</m:t>
                              </m:r>
                            </m:sub>
                          </m:sSub>
                          <m:f>
                            <m:fPr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A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fr-CA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A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fr-CA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𝑎𝑔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CA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fr-CA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CA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𝑎𝑔</m:t>
                          </m:r>
                        </m:sub>
                      </m:sSub>
                      <m:r>
                        <a:rPr lang="fr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𝑎𝑔</m:t>
                          </m:r>
                        </m:sub>
                      </m:sSub>
                      <m:r>
                        <a:rPr lang="fr-CA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CA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CA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fr-CA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fr-CA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fr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3471F008-6E9F-C0AA-842A-8A1C498017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505" y="2039547"/>
                <a:ext cx="4889360" cy="7146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BE71D18-F91F-E792-CA8F-237033A662A8}"/>
                  </a:ext>
                </a:extLst>
              </p:cNvPr>
              <p:cNvSpPr txBox="1"/>
              <p:nvPr/>
            </p:nvSpPr>
            <p:spPr>
              <a:xfrm>
                <a:off x="2178159" y="2920565"/>
                <a:ext cx="5008008" cy="991682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f>
                        <m:fPr>
                          <m:ctrlP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A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fr-CA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CA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A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fr-CA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d>
                        <m:dPr>
                          <m:ctrlP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A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  <m:d>
                            <m:dPr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f>
                            <m:fPr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A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fr-CA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fr-CA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fr-CA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𝑎𝑔</m:t>
                              </m:r>
                            </m:sub>
                          </m:sSub>
                          <m:r>
                            <a:rPr lang="fr-CA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fr-CA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A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fr-CA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A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fr-CA" i="1">
                                      <a:latin typeface="Cambria Math" panose="02040503050406030204" pitchFamily="18" charset="0"/>
                                    </a:rPr>
                                    <m:t>𝑎𝑔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CA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fr-CA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fr-CA"/>
              </a:p>
              <a:p>
                <a:endParaRPr lang="fr-CA"/>
              </a:p>
            </p:txBody>
          </p:sp>
        </mc:Choice>
        <mc:Fallback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BE71D18-F91F-E792-CA8F-237033A662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159" y="2920565"/>
                <a:ext cx="5008008" cy="99168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ZoneTexte 16">
            <a:extLst>
              <a:ext uri="{FF2B5EF4-FFF2-40B4-BE49-F238E27FC236}">
                <a16:creationId xmlns:a16="http://schemas.microsoft.com/office/drawing/2014/main" id="{8D5F4836-4239-C3F5-4DBC-3054FE003A5D}"/>
              </a:ext>
            </a:extLst>
          </p:cNvPr>
          <p:cNvSpPr txBox="1"/>
          <p:nvPr/>
        </p:nvSpPr>
        <p:spPr>
          <a:xfrm>
            <a:off x="5969963" y="1087761"/>
            <a:ext cx="6130212" cy="71923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R="67310" lvl="0" algn="just">
              <a:lnSpc>
                <a:spcPct val="97000"/>
              </a:lnSpc>
              <a:spcBef>
                <a:spcPts val="250"/>
              </a:spcBef>
              <a:spcAft>
                <a:spcPts val="0"/>
              </a:spcAft>
              <a:buSzPts val="800"/>
              <a:tabLst>
                <a:tab pos="290195" algn="l"/>
                <a:tab pos="291465" algn="l"/>
              </a:tabLst>
            </a:pPr>
            <a:r>
              <a:rPr lang="en-US" sz="1400" spc="-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G.A Levin., K.A. Novak and P.N. Barnes. “The effects of superconductor-stabilizer interfacial resistance on the quench of a current-carrying coated conductor”, </a:t>
            </a:r>
            <a:r>
              <a:rPr lang="en-US" sz="1400" i="1" spc="-5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Supercond</a:t>
            </a:r>
            <a:r>
              <a:rPr lang="en-US" sz="1400" i="1" spc="-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Sci. Technol.</a:t>
            </a:r>
            <a:r>
              <a:rPr lang="en-US" sz="1400" spc="-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23(1), p. 014021, 2010.</a:t>
            </a:r>
            <a:endParaRPr lang="fr-CA" sz="2400" spc="-5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2E31244-5E08-F4B2-2D19-A024F193F727}"/>
              </a:ext>
            </a:extLst>
          </p:cNvPr>
          <p:cNvSpPr txBox="1"/>
          <p:nvPr/>
        </p:nvSpPr>
        <p:spPr>
          <a:xfrm>
            <a:off x="6034" y="1136871"/>
            <a:ext cx="583348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/>
              <a:t>2-D </a:t>
            </a:r>
            <a:r>
              <a:rPr lang="fr-CA" err="1"/>
              <a:t>problem</a:t>
            </a:r>
            <a:r>
              <a:rPr lang="fr-CA"/>
              <a:t> (Silver, YBCO &amp; Hastelloy </a:t>
            </a:r>
            <a:r>
              <a:rPr lang="fr-CA" err="1"/>
              <a:t>layers</a:t>
            </a:r>
            <a:r>
              <a:rPr lang="fr-CA"/>
              <a:t>) </a:t>
            </a:r>
            <a:r>
              <a:rPr lang="fr-CA" err="1"/>
              <a:t>represented</a:t>
            </a:r>
            <a:r>
              <a:rPr lang="fr-CA"/>
              <a:t> as 1-D </a:t>
            </a:r>
            <a:r>
              <a:rPr lang="fr-CA" err="1"/>
              <a:t>problem</a:t>
            </a:r>
            <a:r>
              <a:rPr lang="fr-CA"/>
              <a:t>: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6C367BB-07B2-FE30-A819-DCE10426958D}"/>
              </a:ext>
            </a:extLst>
          </p:cNvPr>
          <p:cNvSpPr/>
          <p:nvPr/>
        </p:nvSpPr>
        <p:spPr>
          <a:xfrm>
            <a:off x="2427329" y="1969541"/>
            <a:ext cx="4798522" cy="8458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ln>
                <a:solidFill>
                  <a:schemeClr val="accent4"/>
                </a:solidFill>
              </a:ln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2946488B-7EE3-4C8F-CC94-1FBA988744D8}"/>
              </a:ext>
            </a:extLst>
          </p:cNvPr>
          <p:cNvCxnSpPr>
            <a:cxnSpLocks/>
          </p:cNvCxnSpPr>
          <p:nvPr/>
        </p:nvCxnSpPr>
        <p:spPr>
          <a:xfrm>
            <a:off x="7243151" y="2376475"/>
            <a:ext cx="1146881" cy="0"/>
          </a:xfrm>
          <a:prstGeom prst="straightConnector1">
            <a:avLst/>
          </a:prstGeom>
          <a:ln w="571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1C59A07E-DBBB-8843-6C31-77EDB91EC48D}"/>
              </a:ext>
            </a:extLst>
          </p:cNvPr>
          <p:cNvSpPr txBox="1"/>
          <p:nvPr/>
        </p:nvSpPr>
        <p:spPr>
          <a:xfrm>
            <a:off x="8358843" y="2180331"/>
            <a:ext cx="312457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i="1"/>
              <a:t>Newton-</a:t>
            </a:r>
            <a:r>
              <a:rPr lang="fr-CA" i="1" err="1"/>
              <a:t>Raphson</a:t>
            </a:r>
            <a:r>
              <a:rPr lang="fr-CA" i="1"/>
              <a:t> </a:t>
            </a:r>
            <a:r>
              <a:rPr lang="fr-CA" i="1" err="1"/>
              <a:t>method</a:t>
            </a:r>
            <a:endParaRPr lang="fr-CA" i="1"/>
          </a:p>
        </p:txBody>
      </p:sp>
      <p:cxnSp>
        <p:nvCxnSpPr>
          <p:cNvPr id="25" name="Connecteur : en angle 24">
            <a:extLst>
              <a:ext uri="{FF2B5EF4-FFF2-40B4-BE49-F238E27FC236}">
                <a16:creationId xmlns:a16="http://schemas.microsoft.com/office/drawing/2014/main" id="{EA1D9D62-8474-0E1A-C6D1-1DF0D19E7FE0}"/>
              </a:ext>
            </a:extLst>
          </p:cNvPr>
          <p:cNvCxnSpPr>
            <a:cxnSpLocks/>
            <a:stCxn id="37" idx="3"/>
            <a:endCxn id="27" idx="1"/>
          </p:cNvCxnSpPr>
          <p:nvPr/>
        </p:nvCxnSpPr>
        <p:spPr>
          <a:xfrm>
            <a:off x="6953601" y="3295275"/>
            <a:ext cx="1445326" cy="207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2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C8BB42D9-687F-B6F9-18A8-A36AE2BF748E}"/>
              </a:ext>
            </a:extLst>
          </p:cNvPr>
          <p:cNvSpPr txBox="1"/>
          <p:nvPr/>
        </p:nvSpPr>
        <p:spPr>
          <a:xfrm>
            <a:off x="8398927" y="2972316"/>
            <a:ext cx="273524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i="1"/>
              <a:t>Dufort-</a:t>
            </a:r>
            <a:r>
              <a:rPr lang="fr-CA" i="1" err="1"/>
              <a:t>Frankel</a:t>
            </a:r>
            <a:r>
              <a:rPr lang="fr-CA" i="1"/>
              <a:t> </a:t>
            </a:r>
          </a:p>
          <a:p>
            <a:r>
              <a:rPr lang="fr-CA" i="1" err="1"/>
              <a:t>discretization</a:t>
            </a:r>
            <a:r>
              <a:rPr lang="fr-CA" i="1"/>
              <a:t> </a:t>
            </a:r>
            <a:r>
              <a:rPr lang="fr-CA" i="1" err="1"/>
              <a:t>scheme</a:t>
            </a:r>
            <a:endParaRPr lang="fr-CA" i="1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B6EFF82-CFA3-51E5-0451-C7AE01B1BA47}"/>
              </a:ext>
            </a:extLst>
          </p:cNvPr>
          <p:cNvSpPr/>
          <p:nvPr/>
        </p:nvSpPr>
        <p:spPr>
          <a:xfrm>
            <a:off x="2427328" y="3031049"/>
            <a:ext cx="535149" cy="512327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05F38D0-C038-A3DF-FB4B-9B5DC746E641}"/>
              </a:ext>
            </a:extLst>
          </p:cNvPr>
          <p:cNvSpPr/>
          <p:nvPr/>
        </p:nvSpPr>
        <p:spPr>
          <a:xfrm>
            <a:off x="3932863" y="3018009"/>
            <a:ext cx="701092" cy="512327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BF161B82-E261-B24A-9194-6E71A54D16BA}"/>
              </a:ext>
            </a:extLst>
          </p:cNvPr>
          <p:cNvSpPr txBox="1"/>
          <p:nvPr/>
        </p:nvSpPr>
        <p:spPr>
          <a:xfrm>
            <a:off x="2247956" y="3614770"/>
            <a:ext cx="23945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err="1">
                <a:solidFill>
                  <a:schemeClr val="accent4">
                    <a:lumMod val="75000"/>
                  </a:schemeClr>
                </a:solidFill>
              </a:rPr>
              <a:t>Homogenization</a:t>
            </a:r>
            <a:endParaRPr lang="fr-CA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5C9EEED-300E-6C49-7028-D0CDCBC77004}"/>
              </a:ext>
            </a:extLst>
          </p:cNvPr>
          <p:cNvSpPr/>
          <p:nvPr/>
        </p:nvSpPr>
        <p:spPr>
          <a:xfrm>
            <a:off x="2355610" y="2916406"/>
            <a:ext cx="4597991" cy="757737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A6BAB2F-64E9-0D2E-D2AE-5F9208FF3470}"/>
              </a:ext>
            </a:extLst>
          </p:cNvPr>
          <p:cNvSpPr/>
          <p:nvPr/>
        </p:nvSpPr>
        <p:spPr>
          <a:xfrm>
            <a:off x="112239" y="4157121"/>
            <a:ext cx="4423185" cy="6463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b="1" err="1"/>
              <a:t>Sequential</a:t>
            </a:r>
            <a:r>
              <a:rPr lang="fr-CA" b="1"/>
              <a:t> </a:t>
            </a:r>
            <a:r>
              <a:rPr lang="fr-CA" b="1" err="1"/>
              <a:t>decoupled</a:t>
            </a:r>
            <a:r>
              <a:rPr lang="fr-CA" b="1"/>
              <a:t> </a:t>
            </a:r>
            <a:r>
              <a:rPr lang="fr-CA" b="1" err="1"/>
              <a:t>resolution</a:t>
            </a:r>
            <a:r>
              <a:rPr lang="fr-CA" b="1"/>
              <a:t>: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88EF91D8-1D16-ADE4-4283-F795BFA2DD98}"/>
              </a:ext>
            </a:extLst>
          </p:cNvPr>
          <p:cNvCxnSpPr>
            <a:cxnSpLocks/>
          </p:cNvCxnSpPr>
          <p:nvPr/>
        </p:nvCxnSpPr>
        <p:spPr>
          <a:xfrm>
            <a:off x="2050771" y="5162360"/>
            <a:ext cx="658522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ZoneTexte 45">
                <a:extLst>
                  <a:ext uri="{FF2B5EF4-FFF2-40B4-BE49-F238E27FC236}">
                    <a16:creationId xmlns:a16="http://schemas.microsoft.com/office/drawing/2014/main" id="{CFA5545B-1907-03C4-BD60-47A4D780A095}"/>
                  </a:ext>
                </a:extLst>
              </p:cNvPr>
              <p:cNvSpPr txBox="1"/>
              <p:nvPr/>
            </p:nvSpPr>
            <p:spPr>
              <a:xfrm>
                <a:off x="2050771" y="4793028"/>
                <a:ext cx="872349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CA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d>
                      <m:dPr>
                        <m:ctrlPr>
                          <a:rPr lang="fr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fr-CA"/>
                  <a:t>:</a:t>
                </a:r>
              </a:p>
            </p:txBody>
          </p:sp>
        </mc:Choice>
        <mc:Fallback>
          <p:sp>
            <p:nvSpPr>
              <p:cNvPr id="46" name="ZoneTexte 45">
                <a:extLst>
                  <a:ext uri="{FF2B5EF4-FFF2-40B4-BE49-F238E27FC236}">
                    <a16:creationId xmlns:a16="http://schemas.microsoft.com/office/drawing/2014/main" id="{CFA5545B-1907-03C4-BD60-47A4D780A0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0771" y="4793028"/>
                <a:ext cx="872349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B9F8AD6F-6900-633E-3FBA-36FA1C9C386E}"/>
                  </a:ext>
                </a:extLst>
              </p:cNvPr>
              <p:cNvSpPr txBox="1"/>
              <p:nvPr/>
            </p:nvSpPr>
            <p:spPr>
              <a:xfrm flipH="1">
                <a:off x="3500390" y="4783292"/>
                <a:ext cx="564502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B9F8AD6F-6900-633E-3FBA-36FA1C9C38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500390" y="4783292"/>
                <a:ext cx="56450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ZoneTexte 48">
                <a:extLst>
                  <a:ext uri="{FF2B5EF4-FFF2-40B4-BE49-F238E27FC236}">
                    <a16:creationId xmlns:a16="http://schemas.microsoft.com/office/drawing/2014/main" id="{172D0A09-8141-E9AF-4C6F-A1475693C45A}"/>
                  </a:ext>
                </a:extLst>
              </p:cNvPr>
              <p:cNvSpPr txBox="1"/>
              <p:nvPr/>
            </p:nvSpPr>
            <p:spPr>
              <a:xfrm flipH="1">
                <a:off x="4692114" y="4773556"/>
                <a:ext cx="564502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A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CA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49" name="ZoneTexte 48">
                <a:extLst>
                  <a:ext uri="{FF2B5EF4-FFF2-40B4-BE49-F238E27FC236}">
                    <a16:creationId xmlns:a16="http://schemas.microsoft.com/office/drawing/2014/main" id="{172D0A09-8141-E9AF-4C6F-A1475693C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692114" y="4773556"/>
                <a:ext cx="56450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F53EE5FD-21FB-64BE-90B6-CED6798D3871}"/>
                  </a:ext>
                </a:extLst>
              </p:cNvPr>
              <p:cNvSpPr txBox="1"/>
              <p:nvPr/>
            </p:nvSpPr>
            <p:spPr>
              <a:xfrm flipH="1">
                <a:off x="5922462" y="4778627"/>
                <a:ext cx="564502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fr-CA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CA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F53EE5FD-21FB-64BE-90B6-CED6798D38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922462" y="4778627"/>
                <a:ext cx="56450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ZoneTexte 50">
                <a:extLst>
                  <a:ext uri="{FF2B5EF4-FFF2-40B4-BE49-F238E27FC236}">
                    <a16:creationId xmlns:a16="http://schemas.microsoft.com/office/drawing/2014/main" id="{16DCC541-CAF3-036E-0A9B-6FAC0180A344}"/>
                  </a:ext>
                </a:extLst>
              </p:cNvPr>
              <p:cNvSpPr txBox="1"/>
              <p:nvPr/>
            </p:nvSpPr>
            <p:spPr>
              <a:xfrm flipH="1">
                <a:off x="7127401" y="4777188"/>
                <a:ext cx="564502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>
                          <a:latin typeface="Cambria Math" panose="02040503050406030204" pitchFamily="18" charset="0"/>
                        </a:rPr>
                        <m:t>3</m:t>
                      </m:r>
                      <m:r>
                        <m:rPr>
                          <m:sty m:val="p"/>
                        </m:rPr>
                        <a:rPr lang="fr-CA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CA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51" name="ZoneTexte 50">
                <a:extLst>
                  <a:ext uri="{FF2B5EF4-FFF2-40B4-BE49-F238E27FC236}">
                    <a16:creationId xmlns:a16="http://schemas.microsoft.com/office/drawing/2014/main" id="{16DCC541-CAF3-036E-0A9B-6FAC0180A3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127401" y="4777188"/>
                <a:ext cx="564502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7B2D0317-9646-F4BA-9522-3A5C6B23D547}"/>
                  </a:ext>
                </a:extLst>
              </p:cNvPr>
              <p:cNvSpPr txBox="1"/>
              <p:nvPr/>
            </p:nvSpPr>
            <p:spPr>
              <a:xfrm>
                <a:off x="3473952" y="5142888"/>
                <a:ext cx="645624" cy="4029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</m:acc>
                        </m:e>
                        <m:sub>
                          <m:r>
                            <a:rPr lang="fr-CA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7B2D0317-9646-F4BA-9522-3A5C6B23D5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3952" y="5142888"/>
                <a:ext cx="645624" cy="402931"/>
              </a:xfrm>
              <a:prstGeom prst="rect">
                <a:avLst/>
              </a:prstGeom>
              <a:blipFill>
                <a:blip r:embed="rId10"/>
                <a:stretch>
                  <a:fillRect t="-21212" r="-12264" b="-1060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ZoneTexte 56">
                <a:extLst>
                  <a:ext uri="{FF2B5EF4-FFF2-40B4-BE49-F238E27FC236}">
                    <a16:creationId xmlns:a16="http://schemas.microsoft.com/office/drawing/2014/main" id="{7E8ECF31-220D-6292-BAD4-A7984356471B}"/>
                  </a:ext>
                </a:extLst>
              </p:cNvPr>
              <p:cNvSpPr txBox="1"/>
              <p:nvPr/>
            </p:nvSpPr>
            <p:spPr>
              <a:xfrm>
                <a:off x="3444136" y="5915151"/>
                <a:ext cx="705255" cy="4029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a:rPr lang="fr-CA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57" name="ZoneTexte 56">
                <a:extLst>
                  <a:ext uri="{FF2B5EF4-FFF2-40B4-BE49-F238E27FC236}">
                    <a16:creationId xmlns:a16="http://schemas.microsoft.com/office/drawing/2014/main" id="{7E8ECF31-220D-6292-BAD4-A798435647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136" y="5915151"/>
                <a:ext cx="705255" cy="402931"/>
              </a:xfrm>
              <a:prstGeom prst="rect">
                <a:avLst/>
              </a:prstGeom>
              <a:blipFill>
                <a:blip r:embed="rId11"/>
                <a:stretch>
                  <a:fillRect b="-151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ZoneTexte 57">
                <a:extLst>
                  <a:ext uri="{FF2B5EF4-FFF2-40B4-BE49-F238E27FC236}">
                    <a16:creationId xmlns:a16="http://schemas.microsoft.com/office/drawing/2014/main" id="{509CD687-1711-9A3D-A7AF-F32815ACD6B6}"/>
                  </a:ext>
                </a:extLst>
              </p:cNvPr>
              <p:cNvSpPr txBox="1"/>
              <p:nvPr/>
            </p:nvSpPr>
            <p:spPr>
              <a:xfrm>
                <a:off x="4698207" y="5129860"/>
                <a:ext cx="645624" cy="4029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</m:acc>
                        </m:e>
                        <m:sub>
                          <m:r>
                            <a:rPr lang="fr-CA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58" name="ZoneTexte 57">
                <a:extLst>
                  <a:ext uri="{FF2B5EF4-FFF2-40B4-BE49-F238E27FC236}">
                    <a16:creationId xmlns:a16="http://schemas.microsoft.com/office/drawing/2014/main" id="{509CD687-1711-9A3D-A7AF-F32815ACD6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8207" y="5129860"/>
                <a:ext cx="645624" cy="402931"/>
              </a:xfrm>
              <a:prstGeom prst="rect">
                <a:avLst/>
              </a:prstGeom>
              <a:blipFill>
                <a:blip r:embed="rId12"/>
                <a:stretch>
                  <a:fillRect t="-21212" r="-13208" b="-1060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ZoneTexte 58">
                <a:extLst>
                  <a:ext uri="{FF2B5EF4-FFF2-40B4-BE49-F238E27FC236}">
                    <a16:creationId xmlns:a16="http://schemas.microsoft.com/office/drawing/2014/main" id="{5CAD6E28-874D-A3A3-AA0D-34EFECFF552E}"/>
                  </a:ext>
                </a:extLst>
              </p:cNvPr>
              <p:cNvSpPr txBox="1"/>
              <p:nvPr/>
            </p:nvSpPr>
            <p:spPr>
              <a:xfrm>
                <a:off x="4668391" y="5902123"/>
                <a:ext cx="705255" cy="4029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a:rPr lang="fr-CA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59" name="ZoneTexte 58">
                <a:extLst>
                  <a:ext uri="{FF2B5EF4-FFF2-40B4-BE49-F238E27FC236}">
                    <a16:creationId xmlns:a16="http://schemas.microsoft.com/office/drawing/2014/main" id="{5CAD6E28-874D-A3A3-AA0D-34EFECFF55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8391" y="5902123"/>
                <a:ext cx="705255" cy="402931"/>
              </a:xfrm>
              <a:prstGeom prst="rect">
                <a:avLst/>
              </a:prstGeom>
              <a:blipFill>
                <a:blip r:embed="rId13"/>
                <a:stretch>
                  <a:fillRect b="-151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ZoneTexte 59">
                <a:extLst>
                  <a:ext uri="{FF2B5EF4-FFF2-40B4-BE49-F238E27FC236}">
                    <a16:creationId xmlns:a16="http://schemas.microsoft.com/office/drawing/2014/main" id="{0050C21C-371D-0C80-9341-42BE037ED385}"/>
                  </a:ext>
                </a:extLst>
              </p:cNvPr>
              <p:cNvSpPr txBox="1"/>
              <p:nvPr/>
            </p:nvSpPr>
            <p:spPr>
              <a:xfrm>
                <a:off x="5839522" y="5137874"/>
                <a:ext cx="645624" cy="4029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</m:acc>
                        </m:e>
                        <m:sub>
                          <m:r>
                            <a:rPr lang="fr-CA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60" name="ZoneTexte 59">
                <a:extLst>
                  <a:ext uri="{FF2B5EF4-FFF2-40B4-BE49-F238E27FC236}">
                    <a16:creationId xmlns:a16="http://schemas.microsoft.com/office/drawing/2014/main" id="{0050C21C-371D-0C80-9341-42BE037ED3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9522" y="5137874"/>
                <a:ext cx="645624" cy="402931"/>
              </a:xfrm>
              <a:prstGeom prst="rect">
                <a:avLst/>
              </a:prstGeom>
              <a:blipFill>
                <a:blip r:embed="rId14"/>
                <a:stretch>
                  <a:fillRect t="-21212" r="-12264" b="-1060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ZoneTexte 60">
                <a:extLst>
                  <a:ext uri="{FF2B5EF4-FFF2-40B4-BE49-F238E27FC236}">
                    <a16:creationId xmlns:a16="http://schemas.microsoft.com/office/drawing/2014/main" id="{009F0E9B-37E8-0837-32A6-CDCA57EE3022}"/>
                  </a:ext>
                </a:extLst>
              </p:cNvPr>
              <p:cNvSpPr txBox="1"/>
              <p:nvPr/>
            </p:nvSpPr>
            <p:spPr>
              <a:xfrm>
                <a:off x="5809706" y="5910137"/>
                <a:ext cx="705255" cy="4029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a:rPr lang="fr-CA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61" name="ZoneTexte 60">
                <a:extLst>
                  <a:ext uri="{FF2B5EF4-FFF2-40B4-BE49-F238E27FC236}">
                    <a16:creationId xmlns:a16="http://schemas.microsoft.com/office/drawing/2014/main" id="{009F0E9B-37E8-0837-32A6-CDCA57EE30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9706" y="5910137"/>
                <a:ext cx="705255" cy="402931"/>
              </a:xfrm>
              <a:prstGeom prst="rect">
                <a:avLst/>
              </a:prstGeom>
              <a:blipFill>
                <a:blip r:embed="rId15"/>
                <a:stretch>
                  <a:fillRect b="-151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ZoneTexte 61">
                <a:extLst>
                  <a:ext uri="{FF2B5EF4-FFF2-40B4-BE49-F238E27FC236}">
                    <a16:creationId xmlns:a16="http://schemas.microsoft.com/office/drawing/2014/main" id="{634AE7C8-DBE8-121A-35B3-EEB676EE9B0B}"/>
                  </a:ext>
                </a:extLst>
              </p:cNvPr>
              <p:cNvSpPr txBox="1"/>
              <p:nvPr/>
            </p:nvSpPr>
            <p:spPr>
              <a:xfrm>
                <a:off x="7063777" y="5124846"/>
                <a:ext cx="645624" cy="4029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</m:acc>
                        </m:e>
                        <m:sub>
                          <m:r>
                            <a:rPr lang="fr-CA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62" name="ZoneTexte 61">
                <a:extLst>
                  <a:ext uri="{FF2B5EF4-FFF2-40B4-BE49-F238E27FC236}">
                    <a16:creationId xmlns:a16="http://schemas.microsoft.com/office/drawing/2014/main" id="{634AE7C8-DBE8-121A-35B3-EEB676EE9B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3777" y="5124846"/>
                <a:ext cx="645624" cy="402931"/>
              </a:xfrm>
              <a:prstGeom prst="rect">
                <a:avLst/>
              </a:prstGeom>
              <a:blipFill>
                <a:blip r:embed="rId16"/>
                <a:stretch>
                  <a:fillRect t="-21212" r="-12264" b="-1060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ZoneTexte 62">
                <a:extLst>
                  <a:ext uri="{FF2B5EF4-FFF2-40B4-BE49-F238E27FC236}">
                    <a16:creationId xmlns:a16="http://schemas.microsoft.com/office/drawing/2014/main" id="{62CE9D84-AC61-DE95-F079-A54878344184}"/>
                  </a:ext>
                </a:extLst>
              </p:cNvPr>
              <p:cNvSpPr txBox="1"/>
              <p:nvPr/>
            </p:nvSpPr>
            <p:spPr>
              <a:xfrm>
                <a:off x="7033961" y="5897109"/>
                <a:ext cx="705255" cy="4029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a:rPr lang="fr-CA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63" name="ZoneTexte 62">
                <a:extLst>
                  <a:ext uri="{FF2B5EF4-FFF2-40B4-BE49-F238E27FC236}">
                    <a16:creationId xmlns:a16="http://schemas.microsoft.com/office/drawing/2014/main" id="{62CE9D84-AC61-DE95-F079-A548783441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961" y="5897109"/>
                <a:ext cx="705255" cy="402931"/>
              </a:xfrm>
              <a:prstGeom prst="rect">
                <a:avLst/>
              </a:prstGeom>
              <a:blipFill>
                <a:blip r:embed="rId17"/>
                <a:stretch>
                  <a:fillRect b="-151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id="{51F498A9-6668-CF94-6FE7-BAD06B327DCD}"/>
              </a:ext>
            </a:extLst>
          </p:cNvPr>
          <p:cNvCxnSpPr>
            <a:cxnSpLocks/>
          </p:cNvCxnSpPr>
          <p:nvPr/>
        </p:nvCxnSpPr>
        <p:spPr>
          <a:xfrm flipV="1">
            <a:off x="3767474" y="5518033"/>
            <a:ext cx="0" cy="4508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>
            <a:extLst>
              <a:ext uri="{FF2B5EF4-FFF2-40B4-BE49-F238E27FC236}">
                <a16:creationId xmlns:a16="http://schemas.microsoft.com/office/drawing/2014/main" id="{1908A6FB-5F8F-D6B8-40D8-9C9F56816A03}"/>
              </a:ext>
            </a:extLst>
          </p:cNvPr>
          <p:cNvCxnSpPr>
            <a:cxnSpLocks/>
          </p:cNvCxnSpPr>
          <p:nvPr/>
        </p:nvCxnSpPr>
        <p:spPr>
          <a:xfrm>
            <a:off x="3998065" y="5410507"/>
            <a:ext cx="728139" cy="55835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avec flèche 71">
            <a:extLst>
              <a:ext uri="{FF2B5EF4-FFF2-40B4-BE49-F238E27FC236}">
                <a16:creationId xmlns:a16="http://schemas.microsoft.com/office/drawing/2014/main" id="{04B95103-D939-B078-165C-207A49BBEF5A}"/>
              </a:ext>
            </a:extLst>
          </p:cNvPr>
          <p:cNvCxnSpPr>
            <a:cxnSpLocks/>
            <a:endCxn id="59" idx="1"/>
          </p:cNvCxnSpPr>
          <p:nvPr/>
        </p:nvCxnSpPr>
        <p:spPr>
          <a:xfrm flipV="1">
            <a:off x="3973404" y="6103589"/>
            <a:ext cx="694987" cy="741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avec flèche 83">
            <a:extLst>
              <a:ext uri="{FF2B5EF4-FFF2-40B4-BE49-F238E27FC236}">
                <a16:creationId xmlns:a16="http://schemas.microsoft.com/office/drawing/2014/main" id="{4FFEBEC2-2EB7-5385-1D56-06B3BB0D21A5}"/>
              </a:ext>
            </a:extLst>
          </p:cNvPr>
          <p:cNvCxnSpPr>
            <a:cxnSpLocks/>
          </p:cNvCxnSpPr>
          <p:nvPr/>
        </p:nvCxnSpPr>
        <p:spPr>
          <a:xfrm>
            <a:off x="5186137" y="5440991"/>
            <a:ext cx="728139" cy="55835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avec flèche 84">
            <a:extLst>
              <a:ext uri="{FF2B5EF4-FFF2-40B4-BE49-F238E27FC236}">
                <a16:creationId xmlns:a16="http://schemas.microsoft.com/office/drawing/2014/main" id="{08EFDA0F-8670-F7B5-CF8C-8295C1D6421D}"/>
              </a:ext>
            </a:extLst>
          </p:cNvPr>
          <p:cNvCxnSpPr>
            <a:cxnSpLocks/>
          </p:cNvCxnSpPr>
          <p:nvPr/>
        </p:nvCxnSpPr>
        <p:spPr>
          <a:xfrm>
            <a:off x="6386519" y="5444334"/>
            <a:ext cx="728139" cy="55835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avec flèche 85">
            <a:extLst>
              <a:ext uri="{FF2B5EF4-FFF2-40B4-BE49-F238E27FC236}">
                <a16:creationId xmlns:a16="http://schemas.microsoft.com/office/drawing/2014/main" id="{768ACA98-AB6F-CAE4-813A-FB8B997D0546}"/>
              </a:ext>
            </a:extLst>
          </p:cNvPr>
          <p:cNvCxnSpPr>
            <a:cxnSpLocks/>
          </p:cNvCxnSpPr>
          <p:nvPr/>
        </p:nvCxnSpPr>
        <p:spPr>
          <a:xfrm flipV="1">
            <a:off x="5218249" y="6107294"/>
            <a:ext cx="694987" cy="741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avec flèche 86">
            <a:extLst>
              <a:ext uri="{FF2B5EF4-FFF2-40B4-BE49-F238E27FC236}">
                <a16:creationId xmlns:a16="http://schemas.microsoft.com/office/drawing/2014/main" id="{D9A4BA0E-DF27-1459-4279-EFC9A0F74BBB}"/>
              </a:ext>
            </a:extLst>
          </p:cNvPr>
          <p:cNvCxnSpPr>
            <a:cxnSpLocks/>
          </p:cNvCxnSpPr>
          <p:nvPr/>
        </p:nvCxnSpPr>
        <p:spPr>
          <a:xfrm flipV="1">
            <a:off x="6414461" y="6107294"/>
            <a:ext cx="694987" cy="741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99017463-2555-E2DB-2237-E152739EBB66}"/>
              </a:ext>
            </a:extLst>
          </p:cNvPr>
          <p:cNvCxnSpPr>
            <a:cxnSpLocks/>
          </p:cNvCxnSpPr>
          <p:nvPr/>
        </p:nvCxnSpPr>
        <p:spPr>
          <a:xfrm flipV="1">
            <a:off x="7556983" y="6107294"/>
            <a:ext cx="694987" cy="741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88">
            <a:extLst>
              <a:ext uri="{FF2B5EF4-FFF2-40B4-BE49-F238E27FC236}">
                <a16:creationId xmlns:a16="http://schemas.microsoft.com/office/drawing/2014/main" id="{4DEA3D7B-DBA0-AC3B-2E41-F4CAFD3E1B66}"/>
              </a:ext>
            </a:extLst>
          </p:cNvPr>
          <p:cNvCxnSpPr>
            <a:cxnSpLocks/>
          </p:cNvCxnSpPr>
          <p:nvPr/>
        </p:nvCxnSpPr>
        <p:spPr>
          <a:xfrm>
            <a:off x="7549207" y="5437820"/>
            <a:ext cx="728139" cy="55835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ZoneTexte 89">
            <a:extLst>
              <a:ext uri="{FF2B5EF4-FFF2-40B4-BE49-F238E27FC236}">
                <a16:creationId xmlns:a16="http://schemas.microsoft.com/office/drawing/2014/main" id="{B8C430CE-AF55-DA5F-2371-9230F79BAF8B}"/>
              </a:ext>
            </a:extLst>
          </p:cNvPr>
          <p:cNvSpPr txBox="1"/>
          <p:nvPr/>
        </p:nvSpPr>
        <p:spPr>
          <a:xfrm>
            <a:off x="8390032" y="5818026"/>
            <a:ext cx="107302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i="1"/>
              <a:t>…</a:t>
            </a:r>
          </a:p>
        </p:txBody>
      </p:sp>
      <p:cxnSp>
        <p:nvCxnSpPr>
          <p:cNvPr id="102" name="Connecteur droit avec flèche 101">
            <a:extLst>
              <a:ext uri="{FF2B5EF4-FFF2-40B4-BE49-F238E27FC236}">
                <a16:creationId xmlns:a16="http://schemas.microsoft.com/office/drawing/2014/main" id="{A47A790A-9E41-C60B-CF99-15621967344D}"/>
              </a:ext>
            </a:extLst>
          </p:cNvPr>
          <p:cNvCxnSpPr>
            <a:cxnSpLocks/>
          </p:cNvCxnSpPr>
          <p:nvPr/>
        </p:nvCxnSpPr>
        <p:spPr>
          <a:xfrm flipV="1">
            <a:off x="4974511" y="5499114"/>
            <a:ext cx="0" cy="4508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avec flèche 102">
            <a:extLst>
              <a:ext uri="{FF2B5EF4-FFF2-40B4-BE49-F238E27FC236}">
                <a16:creationId xmlns:a16="http://schemas.microsoft.com/office/drawing/2014/main" id="{68FDF356-1CAE-EFD3-69DD-CA968905F894}"/>
              </a:ext>
            </a:extLst>
          </p:cNvPr>
          <p:cNvCxnSpPr>
            <a:cxnSpLocks/>
          </p:cNvCxnSpPr>
          <p:nvPr/>
        </p:nvCxnSpPr>
        <p:spPr>
          <a:xfrm flipV="1">
            <a:off x="6096000" y="5518033"/>
            <a:ext cx="0" cy="4508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necteur droit avec flèche 103">
            <a:extLst>
              <a:ext uri="{FF2B5EF4-FFF2-40B4-BE49-F238E27FC236}">
                <a16:creationId xmlns:a16="http://schemas.microsoft.com/office/drawing/2014/main" id="{113E159F-8A96-6A15-E217-B7C465584FF4}"/>
              </a:ext>
            </a:extLst>
          </p:cNvPr>
          <p:cNvCxnSpPr>
            <a:cxnSpLocks/>
          </p:cNvCxnSpPr>
          <p:nvPr/>
        </p:nvCxnSpPr>
        <p:spPr>
          <a:xfrm flipV="1">
            <a:off x="7386588" y="5518033"/>
            <a:ext cx="0" cy="4508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>
            <a:extLst>
              <a:ext uri="{FF2B5EF4-FFF2-40B4-BE49-F238E27FC236}">
                <a16:creationId xmlns:a16="http://schemas.microsoft.com/office/drawing/2014/main" id="{10584866-379E-EDA9-F4CC-081E10274215}"/>
              </a:ext>
            </a:extLst>
          </p:cNvPr>
          <p:cNvSpPr txBox="1"/>
          <p:nvPr/>
        </p:nvSpPr>
        <p:spPr>
          <a:xfrm>
            <a:off x="407426" y="2095533"/>
            <a:ext cx="265770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i="1" err="1">
                <a:solidFill>
                  <a:schemeClr val="accent4"/>
                </a:solidFill>
              </a:rPr>
              <a:t>Current</a:t>
            </a:r>
            <a:r>
              <a:rPr lang="fr-CA" i="1">
                <a:solidFill>
                  <a:schemeClr val="accent4"/>
                </a:solidFill>
              </a:rPr>
              <a:t> sharing</a:t>
            </a:r>
          </a:p>
          <a:p>
            <a:r>
              <a:rPr lang="fr-CA" i="1" err="1">
                <a:solidFill>
                  <a:schemeClr val="accent4"/>
                </a:solidFill>
              </a:rPr>
              <a:t>equation</a:t>
            </a:r>
            <a:endParaRPr lang="fr-CA" i="1">
              <a:solidFill>
                <a:schemeClr val="accent4"/>
              </a:solidFill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A643605D-9DEA-5600-CED5-964C62CC52D6}"/>
              </a:ext>
            </a:extLst>
          </p:cNvPr>
          <p:cNvSpPr txBox="1"/>
          <p:nvPr/>
        </p:nvSpPr>
        <p:spPr>
          <a:xfrm>
            <a:off x="407426" y="3101851"/>
            <a:ext cx="265770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i="1">
                <a:solidFill>
                  <a:schemeClr val="accent2">
                    <a:lumMod val="50000"/>
                  </a:schemeClr>
                </a:solidFill>
              </a:rPr>
              <a:t>Heat </a:t>
            </a:r>
            <a:r>
              <a:rPr lang="fr-CA" i="1" err="1">
                <a:solidFill>
                  <a:schemeClr val="accent2">
                    <a:lumMod val="50000"/>
                  </a:schemeClr>
                </a:solidFill>
              </a:rPr>
              <a:t>equation</a:t>
            </a:r>
            <a:endParaRPr lang="fr-CA" i="1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B7BAED5-63C0-CCD2-4295-CBDEAB5BA49E}"/>
              </a:ext>
            </a:extLst>
          </p:cNvPr>
          <p:cNvCxnSpPr>
            <a:cxnSpLocks/>
          </p:cNvCxnSpPr>
          <p:nvPr/>
        </p:nvCxnSpPr>
        <p:spPr>
          <a:xfrm>
            <a:off x="8957629" y="4083412"/>
            <a:ext cx="796035" cy="0"/>
          </a:xfrm>
          <a:prstGeom prst="line">
            <a:avLst/>
          </a:prstGeom>
          <a:ln w="57150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4EAA860A-0E38-9AF4-95D4-64FD2EC7DB93}"/>
              </a:ext>
            </a:extLst>
          </p:cNvPr>
          <p:cNvSpPr txBox="1"/>
          <p:nvPr/>
        </p:nvSpPr>
        <p:spPr>
          <a:xfrm>
            <a:off x="9626618" y="3887110"/>
            <a:ext cx="249366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sz="1400"/>
              <a:t>:</a:t>
            </a:r>
            <a:r>
              <a:rPr lang="fr-CA" sz="1400" i="1"/>
              <a:t> </a:t>
            </a:r>
            <a:r>
              <a:rPr lang="fr-CA" sz="1600"/>
              <a:t>Our </a:t>
            </a:r>
            <a:r>
              <a:rPr lang="fr-CA" sz="1600" err="1"/>
              <a:t>Implementation</a:t>
            </a:r>
            <a:endParaRPr lang="fr-CA" sz="140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93FEFEC-C2FC-8F0D-0A5C-55F39ECA49D7}"/>
              </a:ext>
            </a:extLst>
          </p:cNvPr>
          <p:cNvSpPr txBox="1"/>
          <p:nvPr/>
        </p:nvSpPr>
        <p:spPr>
          <a:xfrm>
            <a:off x="500315" y="5245225"/>
            <a:ext cx="260431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sz="1400" i="1" err="1"/>
              <a:t>Current</a:t>
            </a:r>
            <a:r>
              <a:rPr lang="fr-CA" sz="1400" i="1"/>
              <a:t> </a:t>
            </a:r>
            <a:r>
              <a:rPr lang="fr-CA" sz="1400" i="1" err="1"/>
              <a:t>density</a:t>
            </a:r>
            <a:r>
              <a:rPr lang="fr-CA" sz="1400" i="1"/>
              <a:t> </a:t>
            </a:r>
            <a:r>
              <a:rPr lang="fr-CA" sz="1400" i="1" err="1"/>
              <a:t>inside</a:t>
            </a:r>
            <a:r>
              <a:rPr lang="fr-CA" sz="1400" i="1"/>
              <a:t> HTS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F355F19-3502-247C-BC3D-A40AD4D00CB0}"/>
              </a:ext>
            </a:extLst>
          </p:cNvPr>
          <p:cNvSpPr txBox="1"/>
          <p:nvPr/>
        </p:nvSpPr>
        <p:spPr>
          <a:xfrm>
            <a:off x="708833" y="6010305"/>
            <a:ext cx="24190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sz="1400" i="1" err="1"/>
              <a:t>Temperature</a:t>
            </a:r>
            <a:r>
              <a:rPr lang="fr-CA" sz="1400" i="1"/>
              <a:t> </a:t>
            </a:r>
            <a:r>
              <a:rPr lang="fr-CA" sz="1400" i="1" err="1"/>
              <a:t>inside</a:t>
            </a:r>
            <a:r>
              <a:rPr lang="fr-CA" sz="1400" i="1"/>
              <a:t> HTS</a:t>
            </a:r>
          </a:p>
        </p:txBody>
      </p:sp>
    </p:spTree>
    <p:extLst>
      <p:ext uri="{BB962C8B-B14F-4D97-AF65-F5344CB8AC3E}">
        <p14:creationId xmlns:p14="http://schemas.microsoft.com/office/powerpoint/2010/main" val="2567214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2" grpId="0" animBg="1"/>
      <p:bldP spid="32" grpId="1" animBg="1"/>
      <p:bldP spid="33" grpId="0" animBg="1"/>
      <p:bldP spid="33" grpId="1" animBg="1"/>
      <p:bldP spid="34" grpId="0"/>
      <p:bldP spid="34" grpId="1"/>
      <p:bldP spid="41" grpId="0" animBg="1"/>
      <p:bldP spid="46" grpId="0"/>
      <p:bldP spid="48" grpId="0"/>
      <p:bldP spid="49" grpId="0"/>
      <p:bldP spid="50" grpId="0"/>
      <p:bldP spid="51" grpId="0"/>
      <p:bldP spid="55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90" grpId="0"/>
      <p:bldP spid="8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-1" y="164645"/>
            <a:ext cx="8635999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/>
              <a:t>Physics-guided machine learning model</a:t>
            </a:r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F7DDE2C-7A29-BC5F-2AB4-A122AFE78F44}"/>
              </a:ext>
            </a:extLst>
          </p:cNvPr>
          <p:cNvSpPr txBox="1"/>
          <p:nvPr/>
        </p:nvSpPr>
        <p:spPr>
          <a:xfrm>
            <a:off x="0" y="1307645"/>
            <a:ext cx="439471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i="1"/>
              <a:t>Dufort-</a:t>
            </a:r>
            <a:r>
              <a:rPr lang="fr-CA" i="1" err="1"/>
              <a:t>Frankel</a:t>
            </a:r>
            <a:r>
              <a:rPr lang="fr-CA" i="1"/>
              <a:t> </a:t>
            </a:r>
            <a:r>
              <a:rPr lang="fr-CA" i="1" err="1"/>
              <a:t>discretization</a:t>
            </a:r>
            <a:r>
              <a:rPr lang="fr-CA" i="1"/>
              <a:t>: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1C26F6D-6935-4359-0077-8204F74CD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2188" y="1806969"/>
            <a:ext cx="8749004" cy="67789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212550BD-D648-42D9-269F-01B76DABE1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0713" y="2571958"/>
            <a:ext cx="1462867" cy="558697"/>
          </a:xfrm>
          <a:prstGeom prst="rect">
            <a:avLst/>
          </a:prstGeom>
          <a:ln w="19050">
            <a:noFill/>
          </a:ln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3A1EE94C-218D-D8C0-09E0-F32E35A111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4719" y="2545815"/>
            <a:ext cx="2529464" cy="609851"/>
          </a:xfrm>
          <a:prstGeom prst="rect">
            <a:avLst/>
          </a:prstGeom>
          <a:ln w="19050">
            <a:noFill/>
          </a:ln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FC1E803D-BAC0-6144-FFD1-A2AE87BE5C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9895" y="2540480"/>
            <a:ext cx="1206104" cy="5642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27515C3B-C796-41FC-6C1E-2F87E2FC5151}"/>
              </a:ext>
            </a:extLst>
          </p:cNvPr>
          <p:cNvSpPr/>
          <p:nvPr/>
        </p:nvSpPr>
        <p:spPr>
          <a:xfrm>
            <a:off x="2510713" y="2540480"/>
            <a:ext cx="1462867" cy="59017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E44A03-9ADB-2448-1E96-3204B7AA0C33}"/>
              </a:ext>
            </a:extLst>
          </p:cNvPr>
          <p:cNvSpPr/>
          <p:nvPr/>
        </p:nvSpPr>
        <p:spPr>
          <a:xfrm>
            <a:off x="7444407" y="2555652"/>
            <a:ext cx="1290677" cy="59017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FDF6F69-69A2-54D1-C558-2007398FE75F}"/>
              </a:ext>
            </a:extLst>
          </p:cNvPr>
          <p:cNvSpPr/>
          <p:nvPr/>
        </p:nvSpPr>
        <p:spPr>
          <a:xfrm>
            <a:off x="4394720" y="2552282"/>
            <a:ext cx="2529464" cy="609851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A8F8710C-68DB-D213-3F7A-37EEDF054E23}"/>
              </a:ext>
            </a:extLst>
          </p:cNvPr>
          <p:cNvSpPr txBox="1"/>
          <p:nvPr/>
        </p:nvSpPr>
        <p:spPr>
          <a:xfrm>
            <a:off x="9031405" y="2672541"/>
            <a:ext cx="224867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b="1" err="1">
                <a:solidFill>
                  <a:schemeClr val="accent2">
                    <a:lumMod val="50000"/>
                  </a:schemeClr>
                </a:solidFill>
              </a:rPr>
              <a:t>Function</a:t>
            </a:r>
            <a:r>
              <a:rPr lang="fr-CA" b="1">
                <a:solidFill>
                  <a:schemeClr val="accent2">
                    <a:lumMod val="50000"/>
                  </a:schemeClr>
                </a:solidFill>
              </a:rPr>
              <a:t> of 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04478D-B759-2CEC-D5F3-310341F57B47}"/>
              </a:ext>
            </a:extLst>
          </p:cNvPr>
          <p:cNvSpPr/>
          <p:nvPr/>
        </p:nvSpPr>
        <p:spPr>
          <a:xfrm>
            <a:off x="63759" y="3540393"/>
            <a:ext cx="3039825" cy="6463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b="1"/>
              <a:t>Incorporation of Machine </a:t>
            </a:r>
            <a:r>
              <a:rPr lang="fr-CA" b="1" err="1"/>
              <a:t>learning</a:t>
            </a:r>
            <a:r>
              <a:rPr lang="fr-CA" b="1"/>
              <a:t>: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029EED5D-1969-C530-C6EC-5B0D6A959ABC}"/>
              </a:ext>
            </a:extLst>
          </p:cNvPr>
          <p:cNvSpPr txBox="1"/>
          <p:nvPr/>
        </p:nvSpPr>
        <p:spPr>
          <a:xfrm>
            <a:off x="119124" y="4243539"/>
            <a:ext cx="318173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i="1" err="1"/>
              <a:t>Let’s</a:t>
            </a:r>
            <a:r>
              <a:rPr lang="fr-CA" i="1"/>
              <a:t> re-</a:t>
            </a:r>
            <a:r>
              <a:rPr lang="fr-CA" i="1" err="1"/>
              <a:t>define</a:t>
            </a:r>
            <a:r>
              <a:rPr lang="fr-CA" i="1"/>
              <a:t>: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4369593C-7749-BCE6-0CE5-EFACF7BA07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8588" y="1132174"/>
            <a:ext cx="3942626" cy="39767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BEEF56BB-BC7C-A99F-72B3-AFC03DE05E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86365" y="4681234"/>
            <a:ext cx="6434849" cy="476656"/>
          </a:xfrm>
          <a:prstGeom prst="rect">
            <a:avLst/>
          </a:prstGeom>
          <a:ln w="28575">
            <a:solidFill>
              <a:schemeClr val="accent2">
                <a:lumMod val="50000"/>
              </a:schemeClr>
            </a:solidFill>
            <a:prstDash val="sysDash"/>
          </a:ln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EE15064-487F-91F5-AFCE-93C72DB89C4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177" y="4705179"/>
            <a:ext cx="1655365" cy="392061"/>
          </a:xfrm>
          <a:prstGeom prst="rect">
            <a:avLst/>
          </a:prstGeom>
          <a:ln w="28575">
            <a:noFill/>
            <a:prstDash val="sysDash"/>
          </a:ln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D855395B-F739-B352-D0F9-FD910A7929A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03584" y="4705179"/>
            <a:ext cx="1518231" cy="394740"/>
          </a:xfrm>
          <a:prstGeom prst="rect">
            <a:avLst/>
          </a:prstGeom>
          <a:ln w="28575">
            <a:noFill/>
            <a:prstDash val="sysDash"/>
          </a:ln>
        </p:spPr>
      </p:pic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E57DADBF-8FB2-B9AF-5ED7-2F9A4F8F2115}"/>
              </a:ext>
            </a:extLst>
          </p:cNvPr>
          <p:cNvCxnSpPr>
            <a:cxnSpLocks/>
          </p:cNvCxnSpPr>
          <p:nvPr/>
        </p:nvCxnSpPr>
        <p:spPr>
          <a:xfrm>
            <a:off x="1794435" y="5075628"/>
            <a:ext cx="646107" cy="0"/>
          </a:xfrm>
          <a:prstGeom prst="line">
            <a:avLst/>
          </a:prstGeom>
          <a:ln w="76200">
            <a:solidFill>
              <a:srgbClr val="25AAE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A53FBF6A-0290-2C60-DF73-8AB1DF2516AB}"/>
              </a:ext>
            </a:extLst>
          </p:cNvPr>
          <p:cNvCxnSpPr>
            <a:cxnSpLocks/>
          </p:cNvCxnSpPr>
          <p:nvPr/>
        </p:nvCxnSpPr>
        <p:spPr>
          <a:xfrm>
            <a:off x="4035805" y="5050340"/>
            <a:ext cx="550150" cy="0"/>
          </a:xfrm>
          <a:prstGeom prst="line">
            <a:avLst/>
          </a:prstGeom>
          <a:ln w="76200">
            <a:solidFill>
              <a:srgbClr val="25AAE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B33C47D6-2527-0135-51A8-F92AF9A9739C}"/>
              </a:ext>
            </a:extLst>
          </p:cNvPr>
          <p:cNvCxnSpPr>
            <a:cxnSpLocks/>
          </p:cNvCxnSpPr>
          <p:nvPr/>
        </p:nvCxnSpPr>
        <p:spPr>
          <a:xfrm>
            <a:off x="6732494" y="5050340"/>
            <a:ext cx="510988" cy="0"/>
          </a:xfrm>
          <a:prstGeom prst="line">
            <a:avLst/>
          </a:prstGeom>
          <a:ln w="76200">
            <a:solidFill>
              <a:srgbClr val="25AAE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7989489C-9ECB-3C58-0604-58D0E71E2758}"/>
              </a:ext>
            </a:extLst>
          </p:cNvPr>
          <p:cNvCxnSpPr>
            <a:cxnSpLocks/>
          </p:cNvCxnSpPr>
          <p:nvPr/>
        </p:nvCxnSpPr>
        <p:spPr>
          <a:xfrm>
            <a:off x="10439841" y="5077235"/>
            <a:ext cx="523993" cy="0"/>
          </a:xfrm>
          <a:prstGeom prst="line">
            <a:avLst/>
          </a:prstGeom>
          <a:ln w="76200">
            <a:solidFill>
              <a:srgbClr val="25AAE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6899F655-DE83-5F6C-DA83-6A097A5EC8F6}"/>
              </a:ext>
            </a:extLst>
          </p:cNvPr>
          <p:cNvSpPr/>
          <p:nvPr/>
        </p:nvSpPr>
        <p:spPr>
          <a:xfrm>
            <a:off x="3747018" y="5471975"/>
            <a:ext cx="4043312" cy="914400"/>
          </a:xfrm>
          <a:prstGeom prst="rect">
            <a:avLst/>
          </a:prstGeom>
          <a:ln>
            <a:solidFill>
              <a:srgbClr val="25AAE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Prefactors : Functions learned during training!</a:t>
            </a:r>
          </a:p>
        </p:txBody>
      </p:sp>
      <p:cxnSp>
        <p:nvCxnSpPr>
          <p:cNvPr id="57" name="Connecteur : en angle 56">
            <a:extLst>
              <a:ext uri="{FF2B5EF4-FFF2-40B4-BE49-F238E27FC236}">
                <a16:creationId xmlns:a16="http://schemas.microsoft.com/office/drawing/2014/main" id="{4B547222-17CA-5675-96A4-A939463D51F6}"/>
              </a:ext>
            </a:extLst>
          </p:cNvPr>
          <p:cNvCxnSpPr>
            <a:cxnSpLocks/>
            <a:endCxn id="50" idx="3"/>
          </p:cNvCxnSpPr>
          <p:nvPr/>
        </p:nvCxnSpPr>
        <p:spPr>
          <a:xfrm rot="10800000" flipV="1">
            <a:off x="7790331" y="5083745"/>
            <a:ext cx="2989729" cy="845429"/>
          </a:xfrm>
          <a:prstGeom prst="bentConnector3">
            <a:avLst>
              <a:gd name="adj1" fmla="val 2324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>
            <a:extLst>
              <a:ext uri="{FF2B5EF4-FFF2-40B4-BE49-F238E27FC236}">
                <a16:creationId xmlns:a16="http://schemas.microsoft.com/office/drawing/2014/main" id="{2DF3E911-564C-2E96-3A46-1CA85009ADF4}"/>
              </a:ext>
            </a:extLst>
          </p:cNvPr>
          <p:cNvCxnSpPr>
            <a:cxnSpLocks/>
          </p:cNvCxnSpPr>
          <p:nvPr/>
        </p:nvCxnSpPr>
        <p:spPr>
          <a:xfrm>
            <a:off x="4317998" y="5050340"/>
            <a:ext cx="0" cy="4216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06958859-CB6B-EC43-2A56-DF7515277CC3}"/>
              </a:ext>
            </a:extLst>
          </p:cNvPr>
          <p:cNvCxnSpPr>
            <a:cxnSpLocks/>
          </p:cNvCxnSpPr>
          <p:nvPr/>
        </p:nvCxnSpPr>
        <p:spPr>
          <a:xfrm>
            <a:off x="7012863" y="5075628"/>
            <a:ext cx="0" cy="39362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675E09BD-1B29-81AF-9153-237F399E91E1}"/>
              </a:ext>
            </a:extLst>
          </p:cNvPr>
          <p:cNvSpPr/>
          <p:nvPr/>
        </p:nvSpPr>
        <p:spPr>
          <a:xfrm>
            <a:off x="744356" y="4669686"/>
            <a:ext cx="1788248" cy="492393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  <a:prstDash val="sysDash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EFF550F-1785-5738-9FD5-083D49CDCF4D}"/>
              </a:ext>
            </a:extLst>
          </p:cNvPr>
          <p:cNvSpPr/>
          <p:nvPr/>
        </p:nvSpPr>
        <p:spPr>
          <a:xfrm>
            <a:off x="2999860" y="4669686"/>
            <a:ext cx="1747425" cy="492393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  <a:prstDash val="sysDash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74" name="Connecteur : en angle 73">
            <a:extLst>
              <a:ext uri="{FF2B5EF4-FFF2-40B4-BE49-F238E27FC236}">
                <a16:creationId xmlns:a16="http://schemas.microsoft.com/office/drawing/2014/main" id="{7B319B0B-A930-7354-4F6A-B033AEC541F8}"/>
              </a:ext>
            </a:extLst>
          </p:cNvPr>
          <p:cNvCxnSpPr>
            <a:cxnSpLocks/>
          </p:cNvCxnSpPr>
          <p:nvPr/>
        </p:nvCxnSpPr>
        <p:spPr>
          <a:xfrm>
            <a:off x="2091652" y="5097195"/>
            <a:ext cx="1655365" cy="829256"/>
          </a:xfrm>
          <a:prstGeom prst="bentConnector3">
            <a:avLst>
              <a:gd name="adj1" fmla="val 2343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ZoneTexte 76">
            <a:extLst>
              <a:ext uri="{FF2B5EF4-FFF2-40B4-BE49-F238E27FC236}">
                <a16:creationId xmlns:a16="http://schemas.microsoft.com/office/drawing/2014/main" id="{4C0C3FB2-3B63-1D69-9124-98A11BAF8E26}"/>
              </a:ext>
            </a:extLst>
          </p:cNvPr>
          <p:cNvSpPr txBox="1"/>
          <p:nvPr/>
        </p:nvSpPr>
        <p:spPr>
          <a:xfrm>
            <a:off x="119124" y="1946076"/>
            <a:ext cx="265770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i="1">
                <a:solidFill>
                  <a:schemeClr val="accent2">
                    <a:lumMod val="50000"/>
                  </a:schemeClr>
                </a:solidFill>
              </a:rPr>
              <a:t>Heat </a:t>
            </a:r>
            <a:r>
              <a:rPr lang="fr-CA" i="1" err="1">
                <a:solidFill>
                  <a:schemeClr val="accent2">
                    <a:lumMod val="50000"/>
                  </a:schemeClr>
                </a:solidFill>
              </a:rPr>
              <a:t>equation</a:t>
            </a:r>
            <a:endParaRPr lang="fr-CA" i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89215B-C762-5F1B-0607-A059796B9082}"/>
              </a:ext>
            </a:extLst>
          </p:cNvPr>
          <p:cNvSpPr/>
          <p:nvPr/>
        </p:nvSpPr>
        <p:spPr>
          <a:xfrm>
            <a:off x="8739475" y="3461786"/>
            <a:ext cx="3181739" cy="757357"/>
          </a:xfrm>
          <a:prstGeom prst="rect">
            <a:avLst/>
          </a:prstGeom>
          <a:ln>
            <a:solidFill>
              <a:srgbClr val="25AAE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Machine </a:t>
            </a:r>
            <a:r>
              <a:rPr lang="fr-CA" b="1" err="1"/>
              <a:t>learning</a:t>
            </a:r>
            <a:r>
              <a:rPr lang="fr-CA" b="1"/>
              <a:t>: </a:t>
            </a:r>
            <a:r>
              <a:rPr lang="fr-CA" b="1" err="1"/>
              <a:t>Only</a:t>
            </a:r>
            <a:r>
              <a:rPr lang="fr-CA" b="1"/>
              <a:t> for </a:t>
            </a:r>
            <a:r>
              <a:rPr lang="fr-CA" b="1" err="1"/>
              <a:t>heat</a:t>
            </a:r>
            <a:r>
              <a:rPr lang="fr-CA" b="1"/>
              <a:t> </a:t>
            </a:r>
            <a:r>
              <a:rPr lang="fr-CA" b="1" err="1"/>
              <a:t>equation</a:t>
            </a:r>
            <a:endParaRPr lang="fr-CA" b="1"/>
          </a:p>
        </p:txBody>
      </p:sp>
    </p:spTree>
    <p:extLst>
      <p:ext uri="{BB962C8B-B14F-4D97-AF65-F5344CB8AC3E}">
        <p14:creationId xmlns:p14="http://schemas.microsoft.com/office/powerpoint/2010/main" val="483591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  <p:bldP spid="50" grpId="0" animBg="1"/>
      <p:bldP spid="68" grpId="0" animBg="1"/>
      <p:bldP spid="7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Image 82">
            <a:extLst>
              <a:ext uri="{FF2B5EF4-FFF2-40B4-BE49-F238E27FC236}">
                <a16:creationId xmlns:a16="http://schemas.microsoft.com/office/drawing/2014/main" id="{56342E3D-C106-7991-C142-16D701E05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288" y="1731025"/>
            <a:ext cx="5252791" cy="3221162"/>
          </a:xfrm>
          <a:prstGeom prst="rect">
            <a:avLst/>
          </a:prstGeom>
        </p:spPr>
      </p:pic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-1" y="164645"/>
            <a:ext cx="8635999" cy="1143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A" err="1"/>
              <a:t>schematic</a:t>
            </a:r>
            <a:r>
              <a:rPr lang="fr-CA"/>
              <a:t> </a:t>
            </a:r>
            <a:r>
              <a:rPr lang="fr-CA" err="1"/>
              <a:t>view</a:t>
            </a:r>
            <a:r>
              <a:rPr lang="fr-CA"/>
              <a:t> of the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FE73-B4CD-4A9A-A1F8-B2B1D914CB4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8F9D-455F-2FA7-49EC-71F852A8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553200"/>
            <a:ext cx="8636000" cy="304800"/>
          </a:xfrm>
        </p:spPr>
        <p:txBody>
          <a:bodyPr/>
          <a:lstStyle/>
          <a:p>
            <a:r>
              <a:rPr lang="fr-FR"/>
              <a:t>N. Breault et al. – HTS </a:t>
            </a:r>
            <a:r>
              <a:rPr lang="fr-FR" err="1"/>
              <a:t>Modelling</a:t>
            </a:r>
            <a:r>
              <a:rPr lang="fr-FR"/>
              <a:t> Workshop, Bad </a:t>
            </a:r>
            <a:r>
              <a:rPr lang="fr-FR" err="1"/>
              <a:t>Zurzach</a:t>
            </a:r>
            <a:r>
              <a:rPr lang="fr-FR"/>
              <a:t>, 10-13th June 2024</a:t>
            </a:r>
            <a:endParaRPr lang="en-US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D18D9E7A-8367-E140-FE42-60C72A8298F5}"/>
              </a:ext>
            </a:extLst>
          </p:cNvPr>
          <p:cNvSpPr/>
          <p:nvPr/>
        </p:nvSpPr>
        <p:spPr>
          <a:xfrm>
            <a:off x="1556207" y="2619800"/>
            <a:ext cx="1730189" cy="1210235"/>
          </a:xfrm>
          <a:prstGeom prst="roundRect">
            <a:avLst/>
          </a:prstGeom>
          <a:solidFill>
            <a:srgbClr val="C42C38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PGRML </a:t>
            </a:r>
            <a:r>
              <a:rPr lang="fr-CA" b="1" err="1"/>
              <a:t>cell</a:t>
            </a:r>
            <a:endParaRPr lang="fr-CA" b="1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8513A28-97DB-64C9-2A41-8EEE9F2747DB}"/>
              </a:ext>
            </a:extLst>
          </p:cNvPr>
          <p:cNvSpPr txBox="1"/>
          <p:nvPr/>
        </p:nvSpPr>
        <p:spPr>
          <a:xfrm>
            <a:off x="44823" y="1167033"/>
            <a:ext cx="763792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A" i="1" err="1"/>
              <a:t>Physics-Guided</a:t>
            </a:r>
            <a:r>
              <a:rPr lang="fr-CA" i="1"/>
              <a:t> </a:t>
            </a:r>
            <a:r>
              <a:rPr lang="fr-CA" i="1" err="1"/>
              <a:t>Recurrent</a:t>
            </a:r>
            <a:r>
              <a:rPr lang="fr-CA" i="1"/>
              <a:t> Machine Learning (PGRML) model</a:t>
            </a:r>
          </a:p>
        </p:txBody>
      </p:sp>
      <p:cxnSp>
        <p:nvCxnSpPr>
          <p:cNvPr id="16" name="Connecteur : en angle 15">
            <a:extLst>
              <a:ext uri="{FF2B5EF4-FFF2-40B4-BE49-F238E27FC236}">
                <a16:creationId xmlns:a16="http://schemas.microsoft.com/office/drawing/2014/main" id="{AC67E662-6A59-5C4D-5D39-BA6B022261E1}"/>
              </a:ext>
            </a:extLst>
          </p:cNvPr>
          <p:cNvCxnSpPr>
            <a:stCxn id="13" idx="3"/>
            <a:endCxn id="13" idx="1"/>
          </p:cNvCxnSpPr>
          <p:nvPr/>
        </p:nvCxnSpPr>
        <p:spPr>
          <a:xfrm flipH="1">
            <a:off x="1556207" y="3224918"/>
            <a:ext cx="1730189" cy="12700"/>
          </a:xfrm>
          <a:prstGeom prst="bentConnector5">
            <a:avLst>
              <a:gd name="adj1" fmla="val -13212"/>
              <a:gd name="adj2" fmla="val -7200008"/>
              <a:gd name="adj3" fmla="val 113212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FD9F48DB-A4AA-4291-DC51-08EB311F353D}"/>
                  </a:ext>
                </a:extLst>
              </p:cNvPr>
              <p:cNvSpPr txBox="1"/>
              <p:nvPr/>
            </p:nvSpPr>
            <p:spPr>
              <a:xfrm>
                <a:off x="1835232" y="1914310"/>
                <a:ext cx="1172138" cy="4029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CA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fr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A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acc>
                      </m:e>
                      <m:sup>
                        <m:r>
                          <a:rPr lang="fr-CA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fr-CA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CA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A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fr-CA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A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acc>
                      </m:e>
                      <m:sup>
                        <m:r>
                          <a:rPr lang="fr-CA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fr-CA"/>
              </a:p>
            </p:txBody>
          </p:sp>
        </mc:Choice>
        <mc:Fallback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FD9F48DB-A4AA-4291-DC51-08EB311F35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232" y="1914310"/>
                <a:ext cx="1172138" cy="402931"/>
              </a:xfrm>
              <a:prstGeom prst="rect">
                <a:avLst/>
              </a:prstGeom>
              <a:blipFill>
                <a:blip r:embed="rId4"/>
                <a:stretch>
                  <a:fillRect b="-227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Rectangle 48">
            <a:extLst>
              <a:ext uri="{FF2B5EF4-FFF2-40B4-BE49-F238E27FC236}">
                <a16:creationId xmlns:a16="http://schemas.microsoft.com/office/drawing/2014/main" id="{A54AC6BE-32DA-66E2-61D5-8525A9E8EB64}"/>
              </a:ext>
            </a:extLst>
          </p:cNvPr>
          <p:cNvSpPr/>
          <p:nvPr/>
        </p:nvSpPr>
        <p:spPr>
          <a:xfrm>
            <a:off x="166072" y="4611089"/>
            <a:ext cx="5682595" cy="178841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b="1"/>
              <a:t>Key </a:t>
            </a:r>
            <a:r>
              <a:rPr lang="fr-CA" b="1" err="1"/>
              <a:t>attributes</a:t>
            </a:r>
            <a:r>
              <a:rPr lang="fr-CA" b="1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/>
              <a:t>General for </a:t>
            </a:r>
            <a:r>
              <a:rPr lang="fr-CA" b="1" u="sng" err="1"/>
              <a:t>any</a:t>
            </a:r>
            <a:r>
              <a:rPr lang="fr-CA" b="1" u="sng"/>
              <a:t> initial states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 u="sng" err="1"/>
              <a:t>Independant</a:t>
            </a:r>
            <a:r>
              <a:rPr lang="fr-CA" b="1"/>
              <a:t> of tape </a:t>
            </a:r>
            <a:r>
              <a:rPr lang="fr-CA" b="1" err="1"/>
              <a:t>length</a:t>
            </a:r>
            <a:r>
              <a:rPr lang="fr-CA" b="1"/>
              <a:t> (for a </a:t>
            </a:r>
            <a:r>
              <a:rPr lang="fr-CA" b="1" err="1"/>
              <a:t>given</a:t>
            </a:r>
            <a:r>
              <a:rPr lang="fr-CA" b="1"/>
              <a:t> architecture)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b="1" err="1"/>
              <a:t>Only</a:t>
            </a:r>
            <a:r>
              <a:rPr lang="fr-CA" b="1"/>
              <a:t> </a:t>
            </a:r>
            <a:r>
              <a:rPr lang="fr-CA" b="1" err="1"/>
              <a:t>dependant</a:t>
            </a:r>
            <a:r>
              <a:rPr lang="fr-CA" b="1"/>
              <a:t> on </a:t>
            </a:r>
            <a:r>
              <a:rPr lang="fr-CA" b="1" err="1"/>
              <a:t>temperature</a:t>
            </a:r>
            <a:r>
              <a:rPr lang="fr-CA" b="1"/>
              <a:t> </a:t>
            </a:r>
            <a:r>
              <a:rPr lang="fr-CA" b="1" err="1"/>
              <a:t>seen</a:t>
            </a:r>
            <a:r>
              <a:rPr lang="fr-CA" b="1"/>
              <a:t> in training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D06037DA-E42B-13DD-13B1-384C32F4F3CB}"/>
                  </a:ext>
                </a:extLst>
              </p:cNvPr>
              <p:cNvSpPr txBox="1"/>
              <p:nvPr/>
            </p:nvSpPr>
            <p:spPr>
              <a:xfrm>
                <a:off x="8339794" y="1554295"/>
                <a:ext cx="2816545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A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fr-CA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fr-CA" b="0" i="1" smtClean="0">
                        <a:latin typeface="Cambria Math" panose="02040503050406030204" pitchFamily="18" charset="0"/>
                      </a:rPr>
                      <m:t> : </m:t>
                    </m:r>
                  </m:oMath>
                </a14:m>
                <a:r>
                  <a:rPr lang="fr-CA" i="1"/>
                  <a:t>Neural Network</a:t>
                </a:r>
              </a:p>
            </p:txBody>
          </p:sp>
        </mc:Choice>
        <mc:Fallback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D06037DA-E42B-13DD-13B1-384C32F4F3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9794" y="1554295"/>
                <a:ext cx="2816545" cy="369332"/>
              </a:xfrm>
              <a:prstGeom prst="rect">
                <a:avLst/>
              </a:prstGeom>
              <a:blipFill>
                <a:blip r:embed="rId5"/>
                <a:stretch>
                  <a:fillRect t="-9836" b="-245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Flèche : droite 71">
            <a:extLst>
              <a:ext uri="{FF2B5EF4-FFF2-40B4-BE49-F238E27FC236}">
                <a16:creationId xmlns:a16="http://schemas.microsoft.com/office/drawing/2014/main" id="{FCB01443-3E54-EA69-F6F5-CBAB4279D57E}"/>
              </a:ext>
            </a:extLst>
          </p:cNvPr>
          <p:cNvSpPr/>
          <p:nvPr/>
        </p:nvSpPr>
        <p:spPr>
          <a:xfrm>
            <a:off x="3863788" y="2559585"/>
            <a:ext cx="1984169" cy="111675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/>
              <a:t>Inside the </a:t>
            </a:r>
            <a:r>
              <a:rPr lang="fr-CA" b="1" err="1"/>
              <a:t>cell</a:t>
            </a:r>
            <a:endParaRPr lang="fr-CA" b="1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AD14FA41-08DE-1EB0-88A0-B9A5736996DB}"/>
              </a:ext>
            </a:extLst>
          </p:cNvPr>
          <p:cNvSpPr/>
          <p:nvPr/>
        </p:nvSpPr>
        <p:spPr>
          <a:xfrm>
            <a:off x="5925671" y="1585527"/>
            <a:ext cx="5536278" cy="3429532"/>
          </a:xfrm>
          <a:prstGeom prst="rect">
            <a:avLst/>
          </a:prstGeom>
          <a:noFill/>
          <a:ln>
            <a:solidFill>
              <a:srgbClr val="C42C38"/>
            </a:solidFill>
            <a:prstDash val="dash"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ln>
                <a:solidFill>
                  <a:srgbClr val="C42C38"/>
                </a:solidFill>
              </a:ln>
            </a:endParaRPr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C858F771-C516-EDC4-5AC2-CA9682CC4864}"/>
              </a:ext>
            </a:extLst>
          </p:cNvPr>
          <p:cNvSpPr txBox="1"/>
          <p:nvPr/>
        </p:nvSpPr>
        <p:spPr>
          <a:xfrm>
            <a:off x="5918287" y="2619800"/>
            <a:ext cx="85151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sz="1400" b="1"/>
              <a:t>Inputs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FBC22BB9-759C-CC06-160A-F933333B467A}"/>
              </a:ext>
            </a:extLst>
          </p:cNvPr>
          <p:cNvSpPr txBox="1"/>
          <p:nvPr/>
        </p:nvSpPr>
        <p:spPr>
          <a:xfrm>
            <a:off x="10474178" y="2292579"/>
            <a:ext cx="98777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A" sz="1400" b="1"/>
              <a:t>Outputs</a:t>
            </a:r>
          </a:p>
        </p:txBody>
      </p:sp>
    </p:spTree>
    <p:extLst>
      <p:ext uri="{BB962C8B-B14F-4D97-AF65-F5344CB8AC3E}">
        <p14:creationId xmlns:p14="http://schemas.microsoft.com/office/powerpoint/2010/main" val="2774917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6" grpId="0"/>
      <p:bldP spid="72" grpId="0" animBg="1"/>
      <p:bldP spid="81" grpId="0" animBg="1"/>
      <p:bldP spid="84" grpId="0"/>
      <p:bldP spid="85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7AAE1"/>
      </a:accent1>
      <a:accent2>
        <a:srgbClr val="8DC63F"/>
      </a:accent2>
      <a:accent3>
        <a:srgbClr val="F7941E"/>
      </a:accent3>
      <a:accent4>
        <a:srgbClr val="C12736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olytechniqu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rtlCol="0">
        <a:spAutoFit/>
      </a:bodyPr>
      <a:lstStyle>
        <a:defPPr>
          <a:defRPr i="1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19</Slides>
  <Notes>19</Notes>
  <HiddenSlides>1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 physics-guided recurrent machine learning model for long-time prediction of quench dynamics</vt:lpstr>
      <vt:lpstr>Problematic: High computational cost for 3D simulations</vt:lpstr>
      <vt:lpstr>How to SPEED UP simulation: the main idea</vt:lpstr>
      <vt:lpstr>PowerPoint Presentation</vt:lpstr>
      <vt:lpstr>Problem definition for data generation</vt:lpstr>
      <vt:lpstr>DATA GENERAtion: randomness &amp; parameters</vt:lpstr>
      <vt:lpstr>Classical FDM 1D model</vt:lpstr>
      <vt:lpstr>Physics-guided machine learning model</vt:lpstr>
      <vt:lpstr>schematic view of the model</vt:lpstr>
      <vt:lpstr>Model size &amp; related information</vt:lpstr>
      <vt:lpstr>Solution on test set: PGRML vs FDM</vt:lpstr>
      <vt:lpstr>solution on test set: PGRML over time </vt:lpstr>
      <vt:lpstr>solution on test set: Current sharing</vt:lpstr>
      <vt:lpstr>solution on test set: Electric potential profile</vt:lpstr>
      <vt:lpstr>Long tape prediction with solution: METHODOLOGY</vt:lpstr>
      <vt:lpstr>Long tape prediction with solution: Temperature</vt:lpstr>
      <vt:lpstr>Long tape prediction with solution: electric potential</vt:lpstr>
      <vt:lpstr>Conclusion</vt:lpstr>
      <vt:lpstr>Neural networks outputs values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Marie-Josee</dc:creator>
  <cp:keywords/>
  <dc:description/>
  <cp:revision>1</cp:revision>
  <cp:lastPrinted>2020-02-06T13:52:07Z</cp:lastPrinted>
  <dcterms:created xsi:type="dcterms:W3CDTF">2011-12-21T21:57:27Z</dcterms:created>
  <dcterms:modified xsi:type="dcterms:W3CDTF">2024-06-07T03:09:52Z</dcterms:modified>
  <cp:category/>
</cp:coreProperties>
</file>