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356" r:id="rId3"/>
    <p:sldId id="343" r:id="rId4"/>
    <p:sldId id="291" r:id="rId5"/>
    <p:sldId id="341" r:id="rId6"/>
    <p:sldId id="342" r:id="rId7"/>
    <p:sldId id="357" r:id="rId8"/>
    <p:sldId id="337" r:id="rId9"/>
    <p:sldId id="359" r:id="rId10"/>
    <p:sldId id="345" r:id="rId11"/>
    <p:sldId id="362" r:id="rId12"/>
    <p:sldId id="351" r:id="rId13"/>
    <p:sldId id="363" r:id="rId14"/>
    <p:sldId id="344" r:id="rId15"/>
    <p:sldId id="365" r:id="rId16"/>
    <p:sldId id="367" r:id="rId17"/>
    <p:sldId id="348" r:id="rId18"/>
    <p:sldId id="360" r:id="rId19"/>
    <p:sldId id="361" r:id="rId20"/>
    <p:sldId id="364" r:id="rId21"/>
    <p:sldId id="36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sans titre" id="{2D2F20E8-453F-4A96-8FDD-5D272A96CC1F}">
          <p14:sldIdLst>
            <p14:sldId id="256"/>
            <p14:sldId id="356"/>
            <p14:sldId id="343"/>
            <p14:sldId id="291"/>
            <p14:sldId id="341"/>
            <p14:sldId id="342"/>
            <p14:sldId id="357"/>
            <p14:sldId id="337"/>
            <p14:sldId id="359"/>
            <p14:sldId id="345"/>
            <p14:sldId id="362"/>
            <p14:sldId id="351"/>
            <p14:sldId id="363"/>
            <p14:sldId id="344"/>
            <p14:sldId id="365"/>
            <p14:sldId id="367"/>
            <p14:sldId id="348"/>
            <p14:sldId id="360"/>
            <p14:sldId id="361"/>
            <p14:sldId id="364"/>
            <p14:sldId id="3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3FB587-0CAA-41F4-958D-A84B2EF27EA5}" v="1463" dt="2024-06-05T18:59:54.6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0" autoAdjust="0"/>
    <p:restoredTop sz="96144" autoAdjust="0"/>
  </p:normalViewPr>
  <p:slideViewPr>
    <p:cSldViewPr snapToGrid="0">
      <p:cViewPr varScale="1">
        <p:scale>
          <a:sx n="107" d="100"/>
          <a:sy n="107" d="100"/>
        </p:scale>
        <p:origin x="696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egory Giard" userId="e46c65fc-8816-450c-b5c2-5b6b8020935a" providerId="ADAL" clId="{593FB587-0CAA-41F4-958D-A84B2EF27EA5}"/>
    <pc:docChg chg="undo custSel addSld delSld modSld sldOrd modMainMaster modSection">
      <pc:chgData name="Gregory Giard" userId="e46c65fc-8816-450c-b5c2-5b6b8020935a" providerId="ADAL" clId="{593FB587-0CAA-41F4-958D-A84B2EF27EA5}" dt="2024-06-06T13:11:42.211" v="5236" actId="255"/>
      <pc:docMkLst>
        <pc:docMk/>
      </pc:docMkLst>
      <pc:sldChg chg="addSp modSp mod">
        <pc:chgData name="Gregory Giard" userId="e46c65fc-8816-450c-b5c2-5b6b8020935a" providerId="ADAL" clId="{593FB587-0CAA-41F4-958D-A84B2EF27EA5}" dt="2024-06-06T13:11:42.211" v="5236" actId="255"/>
        <pc:sldMkLst>
          <pc:docMk/>
          <pc:sldMk cId="3396679503" sldId="256"/>
        </pc:sldMkLst>
        <pc:spChg chg="mod">
          <ac:chgData name="Gregory Giard" userId="e46c65fc-8816-450c-b5c2-5b6b8020935a" providerId="ADAL" clId="{593FB587-0CAA-41F4-958D-A84B2EF27EA5}" dt="2024-06-04T01:23:21.101" v="4047" actId="113"/>
          <ac:spMkLst>
            <pc:docMk/>
            <pc:sldMk cId="3396679503" sldId="256"/>
            <ac:spMk id="2" creationId="{F3B559A9-C54B-4016-B43C-E74B380E5BC8}"/>
          </ac:spMkLst>
        </pc:spChg>
        <pc:spChg chg="mod">
          <ac:chgData name="Gregory Giard" userId="e46c65fc-8816-450c-b5c2-5b6b8020935a" providerId="ADAL" clId="{593FB587-0CAA-41F4-958D-A84B2EF27EA5}" dt="2024-06-06T13:11:42.211" v="5236" actId="255"/>
          <ac:spMkLst>
            <pc:docMk/>
            <pc:sldMk cId="3396679503" sldId="256"/>
            <ac:spMk id="8" creationId="{7D2E2879-A3A2-490E-B07C-3146DF4C967D}"/>
          </ac:spMkLst>
        </pc:spChg>
        <pc:picChg chg="add mod">
          <ac:chgData name="Gregory Giard" userId="e46c65fc-8816-450c-b5c2-5b6b8020935a" providerId="ADAL" clId="{593FB587-0CAA-41F4-958D-A84B2EF27EA5}" dt="2024-06-04T19:02:34.897" v="4266" actId="1038"/>
          <ac:picMkLst>
            <pc:docMk/>
            <pc:sldMk cId="3396679503" sldId="256"/>
            <ac:picMk id="3" creationId="{E9C19C14-DE86-5811-D92B-FB323E3CA127}"/>
          </ac:picMkLst>
        </pc:picChg>
      </pc:sldChg>
      <pc:sldChg chg="del">
        <pc:chgData name="Gregory Giard" userId="e46c65fc-8816-450c-b5c2-5b6b8020935a" providerId="ADAL" clId="{593FB587-0CAA-41F4-958D-A84B2EF27EA5}" dt="2024-05-27T13:24:30.510" v="414" actId="47"/>
        <pc:sldMkLst>
          <pc:docMk/>
          <pc:sldMk cId="1975640897" sldId="276"/>
        </pc:sldMkLst>
      </pc:sldChg>
      <pc:sldChg chg="del">
        <pc:chgData name="Gregory Giard" userId="e46c65fc-8816-450c-b5c2-5b6b8020935a" providerId="ADAL" clId="{593FB587-0CAA-41F4-958D-A84B2EF27EA5}" dt="2024-05-27T13:24:30.510" v="414" actId="47"/>
        <pc:sldMkLst>
          <pc:docMk/>
          <pc:sldMk cId="1069501320" sldId="277"/>
        </pc:sldMkLst>
      </pc:sldChg>
      <pc:sldChg chg="modSp mod">
        <pc:chgData name="Gregory Giard" userId="e46c65fc-8816-450c-b5c2-5b6b8020935a" providerId="ADAL" clId="{593FB587-0CAA-41F4-958D-A84B2EF27EA5}" dt="2024-06-05T18:11:25.948" v="4760" actId="20577"/>
        <pc:sldMkLst>
          <pc:docMk/>
          <pc:sldMk cId="1044901768" sldId="291"/>
        </pc:sldMkLst>
        <pc:spChg chg="mod">
          <ac:chgData name="Gregory Giard" userId="e46c65fc-8816-450c-b5c2-5b6b8020935a" providerId="ADAL" clId="{593FB587-0CAA-41F4-958D-A84B2EF27EA5}" dt="2024-06-05T18:11:25.948" v="4760" actId="20577"/>
          <ac:spMkLst>
            <pc:docMk/>
            <pc:sldMk cId="1044901768" sldId="291"/>
            <ac:spMk id="2" creationId="{A283B1D5-1E23-4235-BF54-5802323A3FD6}"/>
          </ac:spMkLst>
        </pc:spChg>
        <pc:spChg chg="mod">
          <ac:chgData name="Gregory Giard" userId="e46c65fc-8816-450c-b5c2-5b6b8020935a" providerId="ADAL" clId="{593FB587-0CAA-41F4-958D-A84B2EF27EA5}" dt="2024-05-27T13:21:53.170" v="273" actId="20577"/>
          <ac:spMkLst>
            <pc:docMk/>
            <pc:sldMk cId="1044901768" sldId="291"/>
            <ac:spMk id="3" creationId="{8347998B-16A8-48FB-8F67-7FEF1C5E44BB}"/>
          </ac:spMkLst>
        </pc:spChg>
      </pc:sldChg>
      <pc:sldChg chg="del ord">
        <pc:chgData name="Gregory Giard" userId="e46c65fc-8816-450c-b5c2-5b6b8020935a" providerId="ADAL" clId="{593FB587-0CAA-41F4-958D-A84B2EF27EA5}" dt="2024-06-02T14:22:06.995" v="3848" actId="47"/>
        <pc:sldMkLst>
          <pc:docMk/>
          <pc:sldMk cId="1797958757" sldId="312"/>
        </pc:sldMkLst>
      </pc:sldChg>
      <pc:sldChg chg="addSp delSp modSp mod modAnim">
        <pc:chgData name="Gregory Giard" userId="e46c65fc-8816-450c-b5c2-5b6b8020935a" providerId="ADAL" clId="{593FB587-0CAA-41F4-958D-A84B2EF27EA5}" dt="2024-06-05T18:54:43.946" v="4986" actId="114"/>
        <pc:sldMkLst>
          <pc:docMk/>
          <pc:sldMk cId="2842187753" sldId="337"/>
        </pc:sldMkLst>
        <pc:spChg chg="mod">
          <ac:chgData name="Gregory Giard" userId="e46c65fc-8816-450c-b5c2-5b6b8020935a" providerId="ADAL" clId="{593FB587-0CAA-41F4-958D-A84B2EF27EA5}" dt="2024-06-05T18:54:43.946" v="4986" actId="114"/>
          <ac:spMkLst>
            <pc:docMk/>
            <pc:sldMk cId="2842187753" sldId="337"/>
            <ac:spMk id="2" creationId="{A283B1D5-1E23-4235-BF54-5802323A3FD6}"/>
          </ac:spMkLst>
        </pc:spChg>
        <pc:spChg chg="mod">
          <ac:chgData name="Gregory Giard" userId="e46c65fc-8816-450c-b5c2-5b6b8020935a" providerId="ADAL" clId="{593FB587-0CAA-41F4-958D-A84B2EF27EA5}" dt="2024-06-05T18:11:02.759" v="4743" actId="20577"/>
          <ac:spMkLst>
            <pc:docMk/>
            <pc:sldMk cId="2842187753" sldId="337"/>
            <ac:spMk id="3" creationId="{8347998B-16A8-48FB-8F67-7FEF1C5E44BB}"/>
          </ac:spMkLst>
        </pc:spChg>
        <pc:spChg chg="add del mod">
          <ac:chgData name="Gregory Giard" userId="e46c65fc-8816-450c-b5c2-5b6b8020935a" providerId="ADAL" clId="{593FB587-0CAA-41F4-958D-A84B2EF27EA5}" dt="2024-06-05T18:44:11.006" v="4951" actId="478"/>
          <ac:spMkLst>
            <pc:docMk/>
            <pc:sldMk cId="2842187753" sldId="337"/>
            <ac:spMk id="6" creationId="{B096DC5C-817A-353A-4314-3F445E614885}"/>
          </ac:spMkLst>
        </pc:spChg>
        <pc:spChg chg="add mod">
          <ac:chgData name="Gregory Giard" userId="e46c65fc-8816-450c-b5c2-5b6b8020935a" providerId="ADAL" clId="{593FB587-0CAA-41F4-958D-A84B2EF27EA5}" dt="2024-05-30T14:44:30.444" v="1243" actId="1076"/>
          <ac:spMkLst>
            <pc:docMk/>
            <pc:sldMk cId="2842187753" sldId="337"/>
            <ac:spMk id="9" creationId="{F04D0D8A-96B0-D94B-1828-F77291797BB3}"/>
          </ac:spMkLst>
        </pc:spChg>
        <pc:picChg chg="del">
          <ac:chgData name="Gregory Giard" userId="e46c65fc-8816-450c-b5c2-5b6b8020935a" providerId="ADAL" clId="{593FB587-0CAA-41F4-958D-A84B2EF27EA5}" dt="2024-05-30T14:43:29.162" v="1204" actId="478"/>
          <ac:picMkLst>
            <pc:docMk/>
            <pc:sldMk cId="2842187753" sldId="337"/>
            <ac:picMk id="7" creationId="{3138FE7F-01CE-AF29-34D6-751BD4B826C6}"/>
          </ac:picMkLst>
        </pc:picChg>
        <pc:picChg chg="add mod modCrop">
          <ac:chgData name="Gregory Giard" userId="e46c65fc-8816-450c-b5c2-5b6b8020935a" providerId="ADAL" clId="{593FB587-0CAA-41F4-958D-A84B2EF27EA5}" dt="2024-05-30T14:43:56.411" v="1212" actId="1076"/>
          <ac:picMkLst>
            <pc:docMk/>
            <pc:sldMk cId="2842187753" sldId="337"/>
            <ac:picMk id="8" creationId="{D7FAFCB3-F6A3-0FF4-F265-52AE231740E6}"/>
          </ac:picMkLst>
        </pc:picChg>
        <pc:cxnChg chg="add mod">
          <ac:chgData name="Gregory Giard" userId="e46c65fc-8816-450c-b5c2-5b6b8020935a" providerId="ADAL" clId="{593FB587-0CAA-41F4-958D-A84B2EF27EA5}" dt="2024-05-30T14:44:32.735" v="1244" actId="14100"/>
          <ac:cxnSpMkLst>
            <pc:docMk/>
            <pc:sldMk cId="2842187753" sldId="337"/>
            <ac:cxnSpMk id="11" creationId="{EA1FF346-344F-6E86-D587-526B28241DFF}"/>
          </ac:cxnSpMkLst>
        </pc:cxnChg>
        <pc:cxnChg chg="add mod">
          <ac:chgData name="Gregory Giard" userId="e46c65fc-8816-450c-b5c2-5b6b8020935a" providerId="ADAL" clId="{593FB587-0CAA-41F4-958D-A84B2EF27EA5}" dt="2024-05-30T14:44:41.492" v="1247" actId="14100"/>
          <ac:cxnSpMkLst>
            <pc:docMk/>
            <pc:sldMk cId="2842187753" sldId="337"/>
            <ac:cxnSpMk id="13" creationId="{571320AE-C1B0-E637-E447-5A2826FBBCF8}"/>
          </ac:cxnSpMkLst>
        </pc:cxnChg>
        <pc:cxnChg chg="add mod">
          <ac:chgData name="Gregory Giard" userId="e46c65fc-8816-450c-b5c2-5b6b8020935a" providerId="ADAL" clId="{593FB587-0CAA-41F4-958D-A84B2EF27EA5}" dt="2024-05-30T14:44:49.642" v="1250" actId="14100"/>
          <ac:cxnSpMkLst>
            <pc:docMk/>
            <pc:sldMk cId="2842187753" sldId="337"/>
            <ac:cxnSpMk id="16" creationId="{A9629145-9D2D-0EAA-9B77-6C88E1BB65CE}"/>
          </ac:cxnSpMkLst>
        </pc:cxnChg>
      </pc:sldChg>
      <pc:sldChg chg="del ord">
        <pc:chgData name="Gregory Giard" userId="e46c65fc-8816-450c-b5c2-5b6b8020935a" providerId="ADAL" clId="{593FB587-0CAA-41F4-958D-A84B2EF27EA5}" dt="2024-06-02T14:22:06.995" v="3848" actId="47"/>
        <pc:sldMkLst>
          <pc:docMk/>
          <pc:sldMk cId="3099886139" sldId="338"/>
        </pc:sldMkLst>
      </pc:sldChg>
      <pc:sldChg chg="del ord">
        <pc:chgData name="Gregory Giard" userId="e46c65fc-8816-450c-b5c2-5b6b8020935a" providerId="ADAL" clId="{593FB587-0CAA-41F4-958D-A84B2EF27EA5}" dt="2024-06-02T14:22:06.995" v="3848" actId="47"/>
        <pc:sldMkLst>
          <pc:docMk/>
          <pc:sldMk cId="4173912020" sldId="339"/>
        </pc:sldMkLst>
      </pc:sldChg>
      <pc:sldChg chg="del ord">
        <pc:chgData name="Gregory Giard" userId="e46c65fc-8816-450c-b5c2-5b6b8020935a" providerId="ADAL" clId="{593FB587-0CAA-41F4-958D-A84B2EF27EA5}" dt="2024-06-02T14:15:46.334" v="3800" actId="47"/>
        <pc:sldMkLst>
          <pc:docMk/>
          <pc:sldMk cId="72659280" sldId="340"/>
        </pc:sldMkLst>
      </pc:sldChg>
      <pc:sldChg chg="modSp">
        <pc:chgData name="Gregory Giard" userId="e46c65fc-8816-450c-b5c2-5b6b8020935a" providerId="ADAL" clId="{593FB587-0CAA-41F4-958D-A84B2EF27EA5}" dt="2024-06-02T13:57:20.601" v="3448" actId="20577"/>
        <pc:sldMkLst>
          <pc:docMk/>
          <pc:sldMk cId="1199935779" sldId="341"/>
        </pc:sldMkLst>
        <pc:spChg chg="mod">
          <ac:chgData name="Gregory Giard" userId="e46c65fc-8816-450c-b5c2-5b6b8020935a" providerId="ADAL" clId="{593FB587-0CAA-41F4-958D-A84B2EF27EA5}" dt="2024-06-02T13:57:20.601" v="3448" actId="20577"/>
          <ac:spMkLst>
            <pc:docMk/>
            <pc:sldMk cId="1199935779" sldId="341"/>
            <ac:spMk id="2" creationId="{A283B1D5-1E23-4235-BF54-5802323A3FD6}"/>
          </ac:spMkLst>
        </pc:spChg>
      </pc:sldChg>
      <pc:sldChg chg="modSp mod">
        <pc:chgData name="Gregory Giard" userId="e46c65fc-8816-450c-b5c2-5b6b8020935a" providerId="ADAL" clId="{593FB587-0CAA-41F4-958D-A84B2EF27EA5}" dt="2024-06-05T18:53:41.536" v="4981" actId="14100"/>
        <pc:sldMkLst>
          <pc:docMk/>
          <pc:sldMk cId="2983408017" sldId="342"/>
        </pc:sldMkLst>
        <pc:spChg chg="mod">
          <ac:chgData name="Gregory Giard" userId="e46c65fc-8816-450c-b5c2-5b6b8020935a" providerId="ADAL" clId="{593FB587-0CAA-41F4-958D-A84B2EF27EA5}" dt="2024-06-05T17:31:32.625" v="4512" actId="20577"/>
          <ac:spMkLst>
            <pc:docMk/>
            <pc:sldMk cId="2983408017" sldId="342"/>
            <ac:spMk id="2" creationId="{A283B1D5-1E23-4235-BF54-5802323A3FD6}"/>
          </ac:spMkLst>
        </pc:spChg>
        <pc:cxnChg chg="mod">
          <ac:chgData name="Gregory Giard" userId="e46c65fc-8816-450c-b5c2-5b6b8020935a" providerId="ADAL" clId="{593FB587-0CAA-41F4-958D-A84B2EF27EA5}" dt="2024-06-05T18:53:41.536" v="4981" actId="14100"/>
          <ac:cxnSpMkLst>
            <pc:docMk/>
            <pc:sldMk cId="2983408017" sldId="342"/>
            <ac:cxnSpMk id="9" creationId="{135DBF9D-644A-2F40-C2F3-F97400BB0654}"/>
          </ac:cxnSpMkLst>
        </pc:cxnChg>
      </pc:sldChg>
      <pc:sldChg chg="addSp modSp mod ord modAnim">
        <pc:chgData name="Gregory Giard" userId="e46c65fc-8816-450c-b5c2-5b6b8020935a" providerId="ADAL" clId="{593FB587-0CAA-41F4-958D-A84B2EF27EA5}" dt="2024-06-05T18:59:54.692" v="5032" actId="20577"/>
        <pc:sldMkLst>
          <pc:docMk/>
          <pc:sldMk cId="3265267407" sldId="343"/>
        </pc:sldMkLst>
        <pc:spChg chg="mod">
          <ac:chgData name="Gregory Giard" userId="e46c65fc-8816-450c-b5c2-5b6b8020935a" providerId="ADAL" clId="{593FB587-0CAA-41F4-958D-A84B2EF27EA5}" dt="2024-06-05T18:59:54.692" v="5032" actId="20577"/>
          <ac:spMkLst>
            <pc:docMk/>
            <pc:sldMk cId="3265267407" sldId="343"/>
            <ac:spMk id="2" creationId="{A283B1D5-1E23-4235-BF54-5802323A3FD6}"/>
          </ac:spMkLst>
        </pc:spChg>
        <pc:spChg chg="mod">
          <ac:chgData name="Gregory Giard" userId="e46c65fc-8816-450c-b5c2-5b6b8020935a" providerId="ADAL" clId="{593FB587-0CAA-41F4-958D-A84B2EF27EA5}" dt="2024-05-30T14:32:02.115" v="1111" actId="20577"/>
          <ac:spMkLst>
            <pc:docMk/>
            <pc:sldMk cId="3265267407" sldId="343"/>
            <ac:spMk id="3" creationId="{8347998B-16A8-48FB-8F67-7FEF1C5E44BB}"/>
          </ac:spMkLst>
        </pc:spChg>
        <pc:spChg chg="add mod">
          <ac:chgData name="Gregory Giard" userId="e46c65fc-8816-450c-b5c2-5b6b8020935a" providerId="ADAL" clId="{593FB587-0CAA-41F4-958D-A84B2EF27EA5}" dt="2024-06-05T18:42:35.086" v="4930" actId="20577"/>
          <ac:spMkLst>
            <pc:docMk/>
            <pc:sldMk cId="3265267407" sldId="343"/>
            <ac:spMk id="7" creationId="{BD2386FF-B968-C1C4-35B0-C58470B5ACF8}"/>
          </ac:spMkLst>
        </pc:spChg>
        <pc:spChg chg="add mod">
          <ac:chgData name="Gregory Giard" userId="e46c65fc-8816-450c-b5c2-5b6b8020935a" providerId="ADAL" clId="{593FB587-0CAA-41F4-958D-A84B2EF27EA5}" dt="2024-06-05T18:57:37.291" v="5012" actId="20577"/>
          <ac:spMkLst>
            <pc:docMk/>
            <pc:sldMk cId="3265267407" sldId="343"/>
            <ac:spMk id="9" creationId="{A50370F1-A029-76C7-2B2E-9C5496BD0CEF}"/>
          </ac:spMkLst>
        </pc:spChg>
      </pc:sldChg>
      <pc:sldChg chg="modSp mod ord modAnim">
        <pc:chgData name="Gregory Giard" userId="e46c65fc-8816-450c-b5c2-5b6b8020935a" providerId="ADAL" clId="{593FB587-0CAA-41F4-958D-A84B2EF27EA5}" dt="2024-06-05T15:34:23.679" v="4490" actId="20577"/>
        <pc:sldMkLst>
          <pc:docMk/>
          <pc:sldMk cId="2524554394" sldId="344"/>
        </pc:sldMkLst>
        <pc:spChg chg="mod">
          <ac:chgData name="Gregory Giard" userId="e46c65fc-8816-450c-b5c2-5b6b8020935a" providerId="ADAL" clId="{593FB587-0CAA-41F4-958D-A84B2EF27EA5}" dt="2024-06-05T15:34:23.679" v="4490" actId="20577"/>
          <ac:spMkLst>
            <pc:docMk/>
            <pc:sldMk cId="2524554394" sldId="344"/>
            <ac:spMk id="2" creationId="{A283B1D5-1E23-4235-BF54-5802323A3FD6}"/>
          </ac:spMkLst>
        </pc:spChg>
      </pc:sldChg>
      <pc:sldChg chg="modSp mod">
        <pc:chgData name="Gregory Giard" userId="e46c65fc-8816-450c-b5c2-5b6b8020935a" providerId="ADAL" clId="{593FB587-0CAA-41F4-958D-A84B2EF27EA5}" dt="2024-06-05T19:00:54.869" v="5084" actId="20577"/>
        <pc:sldMkLst>
          <pc:docMk/>
          <pc:sldMk cId="507608823" sldId="345"/>
        </pc:sldMkLst>
        <pc:spChg chg="mod">
          <ac:chgData name="Gregory Giard" userId="e46c65fc-8816-450c-b5c2-5b6b8020935a" providerId="ADAL" clId="{593FB587-0CAA-41F4-958D-A84B2EF27EA5}" dt="2024-06-05T19:00:54.869" v="5084" actId="20577"/>
          <ac:spMkLst>
            <pc:docMk/>
            <pc:sldMk cId="507608823" sldId="345"/>
            <ac:spMk id="2" creationId="{A283B1D5-1E23-4235-BF54-5802323A3FD6}"/>
          </ac:spMkLst>
        </pc:spChg>
        <pc:spChg chg="mod">
          <ac:chgData name="Gregory Giard" userId="e46c65fc-8816-450c-b5c2-5b6b8020935a" providerId="ADAL" clId="{593FB587-0CAA-41F4-958D-A84B2EF27EA5}" dt="2024-05-30T15:31:01.320" v="2121" actId="20577"/>
          <ac:spMkLst>
            <pc:docMk/>
            <pc:sldMk cId="507608823" sldId="345"/>
            <ac:spMk id="18" creationId="{024AA8D4-F503-FD10-DA03-34457F61A343}"/>
          </ac:spMkLst>
        </pc:spChg>
        <pc:picChg chg="mod">
          <ac:chgData name="Gregory Giard" userId="e46c65fc-8816-450c-b5c2-5b6b8020935a" providerId="ADAL" clId="{593FB587-0CAA-41F4-958D-A84B2EF27EA5}" dt="2024-05-30T14:46:47.966" v="1292" actId="14100"/>
          <ac:picMkLst>
            <pc:docMk/>
            <pc:sldMk cId="507608823" sldId="345"/>
            <ac:picMk id="11" creationId="{2296763E-FB4D-78ED-4441-10DA4359311B}"/>
          </ac:picMkLst>
        </pc:picChg>
        <pc:picChg chg="mod ord">
          <ac:chgData name="Gregory Giard" userId="e46c65fc-8816-450c-b5c2-5b6b8020935a" providerId="ADAL" clId="{593FB587-0CAA-41F4-958D-A84B2EF27EA5}" dt="2024-06-05T19:00:47.896" v="5062" actId="1038"/>
          <ac:picMkLst>
            <pc:docMk/>
            <pc:sldMk cId="507608823" sldId="345"/>
            <ac:picMk id="12" creationId="{67061D21-5C64-1E29-9C10-AF855FC18C1F}"/>
          </ac:picMkLst>
        </pc:picChg>
        <pc:cxnChg chg="mod">
          <ac:chgData name="Gregory Giard" userId="e46c65fc-8816-450c-b5c2-5b6b8020935a" providerId="ADAL" clId="{593FB587-0CAA-41F4-958D-A84B2EF27EA5}" dt="2024-05-30T14:29:23.559" v="1069" actId="1035"/>
          <ac:cxnSpMkLst>
            <pc:docMk/>
            <pc:sldMk cId="507608823" sldId="345"/>
            <ac:cxnSpMk id="19" creationId="{390F455F-D93D-763F-D44D-86DDC5E86269}"/>
          </ac:cxnSpMkLst>
        </pc:cxnChg>
      </pc:sldChg>
      <pc:sldChg chg="delSp modSp del mod ord">
        <pc:chgData name="Gregory Giard" userId="e46c65fc-8816-450c-b5c2-5b6b8020935a" providerId="ADAL" clId="{593FB587-0CAA-41F4-958D-A84B2EF27EA5}" dt="2024-06-02T14:15:46.334" v="3800" actId="47"/>
        <pc:sldMkLst>
          <pc:docMk/>
          <pc:sldMk cId="3319230766" sldId="346"/>
        </pc:sldMkLst>
        <pc:spChg chg="mod">
          <ac:chgData name="Gregory Giard" userId="e46c65fc-8816-450c-b5c2-5b6b8020935a" providerId="ADAL" clId="{593FB587-0CAA-41F4-958D-A84B2EF27EA5}" dt="2024-05-27T13:37:04.661" v="639" actId="115"/>
          <ac:spMkLst>
            <pc:docMk/>
            <pc:sldMk cId="3319230766" sldId="346"/>
            <ac:spMk id="2" creationId="{A283B1D5-1E23-4235-BF54-5802323A3FD6}"/>
          </ac:spMkLst>
        </pc:spChg>
        <pc:spChg chg="mod">
          <ac:chgData name="Gregory Giard" userId="e46c65fc-8816-450c-b5c2-5b6b8020935a" providerId="ADAL" clId="{593FB587-0CAA-41F4-958D-A84B2EF27EA5}" dt="2024-05-27T13:36:34.955" v="625" actId="1076"/>
          <ac:spMkLst>
            <pc:docMk/>
            <pc:sldMk cId="3319230766" sldId="346"/>
            <ac:spMk id="8" creationId="{7C79318C-C858-F037-63DA-C3EF30E92D03}"/>
          </ac:spMkLst>
        </pc:spChg>
        <pc:spChg chg="del">
          <ac:chgData name="Gregory Giard" userId="e46c65fc-8816-450c-b5c2-5b6b8020935a" providerId="ADAL" clId="{593FB587-0CAA-41F4-958D-A84B2EF27EA5}" dt="2024-05-27T13:36:20.695" v="614" actId="478"/>
          <ac:spMkLst>
            <pc:docMk/>
            <pc:sldMk cId="3319230766" sldId="346"/>
            <ac:spMk id="9" creationId="{081EDA46-068A-7A10-11AF-613E937675F0}"/>
          </ac:spMkLst>
        </pc:spChg>
        <pc:picChg chg="mod">
          <ac:chgData name="Gregory Giard" userId="e46c65fc-8816-450c-b5c2-5b6b8020935a" providerId="ADAL" clId="{593FB587-0CAA-41F4-958D-A84B2EF27EA5}" dt="2024-05-27T13:37:08.273" v="648" actId="1036"/>
          <ac:picMkLst>
            <pc:docMk/>
            <pc:sldMk cId="3319230766" sldId="346"/>
            <ac:picMk id="7" creationId="{2D2FBCBD-58C3-4254-DE50-3F4355DEE7E1}"/>
          </ac:picMkLst>
        </pc:picChg>
      </pc:sldChg>
      <pc:sldChg chg="del ord">
        <pc:chgData name="Gregory Giard" userId="e46c65fc-8816-450c-b5c2-5b6b8020935a" providerId="ADAL" clId="{593FB587-0CAA-41F4-958D-A84B2EF27EA5}" dt="2024-06-02T14:15:46.334" v="3800" actId="47"/>
        <pc:sldMkLst>
          <pc:docMk/>
          <pc:sldMk cId="3414019179" sldId="347"/>
        </pc:sldMkLst>
      </pc:sldChg>
      <pc:sldChg chg="modSp mod modAnim">
        <pc:chgData name="Gregory Giard" userId="e46c65fc-8816-450c-b5c2-5b6b8020935a" providerId="ADAL" clId="{593FB587-0CAA-41F4-958D-A84B2EF27EA5}" dt="2024-06-04T17:36:43.823" v="4255" actId="20577"/>
        <pc:sldMkLst>
          <pc:docMk/>
          <pc:sldMk cId="70775702" sldId="348"/>
        </pc:sldMkLst>
        <pc:spChg chg="mod">
          <ac:chgData name="Gregory Giard" userId="e46c65fc-8816-450c-b5c2-5b6b8020935a" providerId="ADAL" clId="{593FB587-0CAA-41F4-958D-A84B2EF27EA5}" dt="2024-06-04T17:36:43.823" v="4255" actId="20577"/>
          <ac:spMkLst>
            <pc:docMk/>
            <pc:sldMk cId="70775702" sldId="348"/>
            <ac:spMk id="4" creationId="{89D9F0D9-CB0A-BBA2-2701-4F27A2A9D551}"/>
          </ac:spMkLst>
        </pc:spChg>
      </pc:sldChg>
      <pc:sldChg chg="del ord">
        <pc:chgData name="Gregory Giard" userId="e46c65fc-8816-450c-b5c2-5b6b8020935a" providerId="ADAL" clId="{593FB587-0CAA-41F4-958D-A84B2EF27EA5}" dt="2024-06-02T14:15:46.334" v="3800" actId="47"/>
        <pc:sldMkLst>
          <pc:docMk/>
          <pc:sldMk cId="2434564685" sldId="349"/>
        </pc:sldMkLst>
      </pc:sldChg>
      <pc:sldChg chg="del">
        <pc:chgData name="Gregory Giard" userId="e46c65fc-8816-450c-b5c2-5b6b8020935a" providerId="ADAL" clId="{593FB587-0CAA-41F4-958D-A84B2EF27EA5}" dt="2024-05-27T13:24:30.510" v="414" actId="47"/>
        <pc:sldMkLst>
          <pc:docMk/>
          <pc:sldMk cId="177499844" sldId="350"/>
        </pc:sldMkLst>
      </pc:sldChg>
      <pc:sldChg chg="addSp delSp modSp mod">
        <pc:chgData name="Gregory Giard" userId="e46c65fc-8816-450c-b5c2-5b6b8020935a" providerId="ADAL" clId="{593FB587-0CAA-41F4-958D-A84B2EF27EA5}" dt="2024-05-29T19:51:38.103" v="930" actId="478"/>
        <pc:sldMkLst>
          <pc:docMk/>
          <pc:sldMk cId="3024536012" sldId="351"/>
        </pc:sldMkLst>
        <pc:spChg chg="mod">
          <ac:chgData name="Gregory Giard" userId="e46c65fc-8816-450c-b5c2-5b6b8020935a" providerId="ADAL" clId="{593FB587-0CAA-41F4-958D-A84B2EF27EA5}" dt="2024-05-29T19:07:08.017" v="893" actId="20577"/>
          <ac:spMkLst>
            <pc:docMk/>
            <pc:sldMk cId="3024536012" sldId="351"/>
            <ac:spMk id="2" creationId="{A283B1D5-1E23-4235-BF54-5802323A3FD6}"/>
          </ac:spMkLst>
        </pc:spChg>
        <pc:spChg chg="del">
          <ac:chgData name="Gregory Giard" userId="e46c65fc-8816-450c-b5c2-5b6b8020935a" providerId="ADAL" clId="{593FB587-0CAA-41F4-958D-A84B2EF27EA5}" dt="2024-05-27T13:36:12.602" v="612" actId="478"/>
          <ac:spMkLst>
            <pc:docMk/>
            <pc:sldMk cId="3024536012" sldId="351"/>
            <ac:spMk id="9" creationId="{081EDA46-068A-7A10-11AF-613E937675F0}"/>
          </ac:spMkLst>
        </pc:spChg>
        <pc:picChg chg="del">
          <ac:chgData name="Gregory Giard" userId="e46c65fc-8816-450c-b5c2-5b6b8020935a" providerId="ADAL" clId="{593FB587-0CAA-41F4-958D-A84B2EF27EA5}" dt="2024-05-29T19:08:59.411" v="894" actId="478"/>
          <ac:picMkLst>
            <pc:docMk/>
            <pc:sldMk cId="3024536012" sldId="351"/>
            <ac:picMk id="4" creationId="{631D4EB8-AB8B-29EB-2D08-0E5DA3FAE374}"/>
          </ac:picMkLst>
        </pc:picChg>
        <pc:picChg chg="add del mod">
          <ac:chgData name="Gregory Giard" userId="e46c65fc-8816-450c-b5c2-5b6b8020935a" providerId="ADAL" clId="{593FB587-0CAA-41F4-958D-A84B2EF27EA5}" dt="2024-05-29T19:51:38.103" v="930" actId="478"/>
          <ac:picMkLst>
            <pc:docMk/>
            <pc:sldMk cId="3024536012" sldId="351"/>
            <ac:picMk id="7" creationId="{F4BECD67-B0B4-1624-355E-10C8D8581DAD}"/>
          </ac:picMkLst>
        </pc:picChg>
        <pc:picChg chg="add del mod">
          <ac:chgData name="Gregory Giard" userId="e46c65fc-8816-450c-b5c2-5b6b8020935a" providerId="ADAL" clId="{593FB587-0CAA-41F4-958D-A84B2EF27EA5}" dt="2024-05-29T19:51:38.103" v="930" actId="478"/>
          <ac:picMkLst>
            <pc:docMk/>
            <pc:sldMk cId="3024536012" sldId="351"/>
            <ac:picMk id="8" creationId="{C7F0EBD1-2F74-A6BA-3BA0-4B511265CDBD}"/>
          </ac:picMkLst>
        </pc:picChg>
        <pc:picChg chg="del">
          <ac:chgData name="Gregory Giard" userId="e46c65fc-8816-450c-b5c2-5b6b8020935a" providerId="ADAL" clId="{593FB587-0CAA-41F4-958D-A84B2EF27EA5}" dt="2024-05-29T19:08:59.411" v="894" actId="478"/>
          <ac:picMkLst>
            <pc:docMk/>
            <pc:sldMk cId="3024536012" sldId="351"/>
            <ac:picMk id="10" creationId="{DC38FF4E-5717-36DF-C986-4871F99A024B}"/>
          </ac:picMkLst>
        </pc:picChg>
        <pc:picChg chg="del">
          <ac:chgData name="Gregory Giard" userId="e46c65fc-8816-450c-b5c2-5b6b8020935a" providerId="ADAL" clId="{593FB587-0CAA-41F4-958D-A84B2EF27EA5}" dt="2024-05-29T19:08:59.411" v="894" actId="478"/>
          <ac:picMkLst>
            <pc:docMk/>
            <pc:sldMk cId="3024536012" sldId="351"/>
            <ac:picMk id="11" creationId="{8A9984AD-74AC-37A1-8CAD-22AFE295CAD9}"/>
          </ac:picMkLst>
        </pc:picChg>
        <pc:picChg chg="add mod ord">
          <ac:chgData name="Gregory Giard" userId="e46c65fc-8816-450c-b5c2-5b6b8020935a" providerId="ADAL" clId="{593FB587-0CAA-41F4-958D-A84B2EF27EA5}" dt="2024-05-29T19:51:34.746" v="929" actId="167"/>
          <ac:picMkLst>
            <pc:docMk/>
            <pc:sldMk cId="3024536012" sldId="351"/>
            <ac:picMk id="13" creationId="{143E014F-5BF9-8CE5-FF78-6A1A8B48369E}"/>
          </ac:picMkLst>
        </pc:picChg>
        <pc:picChg chg="add mod ord">
          <ac:chgData name="Gregory Giard" userId="e46c65fc-8816-450c-b5c2-5b6b8020935a" providerId="ADAL" clId="{593FB587-0CAA-41F4-958D-A84B2EF27EA5}" dt="2024-05-29T19:51:34.746" v="929" actId="167"/>
          <ac:picMkLst>
            <pc:docMk/>
            <pc:sldMk cId="3024536012" sldId="351"/>
            <ac:picMk id="15" creationId="{D9184260-A131-1F78-D2F5-B6574A4CD585}"/>
          </ac:picMkLst>
        </pc:picChg>
      </pc:sldChg>
      <pc:sldChg chg="del">
        <pc:chgData name="Gregory Giard" userId="e46c65fc-8816-450c-b5c2-5b6b8020935a" providerId="ADAL" clId="{593FB587-0CAA-41F4-958D-A84B2EF27EA5}" dt="2024-05-27T13:24:30.510" v="414" actId="47"/>
        <pc:sldMkLst>
          <pc:docMk/>
          <pc:sldMk cId="2934804146" sldId="352"/>
        </pc:sldMkLst>
      </pc:sldChg>
      <pc:sldChg chg="del">
        <pc:chgData name="Gregory Giard" userId="e46c65fc-8816-450c-b5c2-5b6b8020935a" providerId="ADAL" clId="{593FB587-0CAA-41F4-958D-A84B2EF27EA5}" dt="2024-05-27T13:24:30.510" v="414" actId="47"/>
        <pc:sldMkLst>
          <pc:docMk/>
          <pc:sldMk cId="2326840597" sldId="353"/>
        </pc:sldMkLst>
      </pc:sldChg>
      <pc:sldChg chg="del">
        <pc:chgData name="Gregory Giard" userId="e46c65fc-8816-450c-b5c2-5b6b8020935a" providerId="ADAL" clId="{593FB587-0CAA-41F4-958D-A84B2EF27EA5}" dt="2024-05-27T13:24:30.510" v="414" actId="47"/>
        <pc:sldMkLst>
          <pc:docMk/>
          <pc:sldMk cId="1255385872" sldId="354"/>
        </pc:sldMkLst>
      </pc:sldChg>
      <pc:sldChg chg="del">
        <pc:chgData name="Gregory Giard" userId="e46c65fc-8816-450c-b5c2-5b6b8020935a" providerId="ADAL" clId="{593FB587-0CAA-41F4-958D-A84B2EF27EA5}" dt="2024-05-27T13:24:30.510" v="414" actId="47"/>
        <pc:sldMkLst>
          <pc:docMk/>
          <pc:sldMk cId="3664351675" sldId="355"/>
        </pc:sldMkLst>
      </pc:sldChg>
      <pc:sldChg chg="addSp delSp modSp add mod modAnim">
        <pc:chgData name="Gregory Giard" userId="e46c65fc-8816-450c-b5c2-5b6b8020935a" providerId="ADAL" clId="{593FB587-0CAA-41F4-958D-A84B2EF27EA5}" dt="2024-06-05T17:35:09.981" v="4517" actId="1076"/>
        <pc:sldMkLst>
          <pc:docMk/>
          <pc:sldMk cId="4052773789" sldId="356"/>
        </pc:sldMkLst>
        <pc:spChg chg="mod">
          <ac:chgData name="Gregory Giard" userId="e46c65fc-8816-450c-b5c2-5b6b8020935a" providerId="ADAL" clId="{593FB587-0CAA-41F4-958D-A84B2EF27EA5}" dt="2024-06-04T15:39:57.808" v="4251" actId="20577"/>
          <ac:spMkLst>
            <pc:docMk/>
            <pc:sldMk cId="4052773789" sldId="356"/>
            <ac:spMk id="2" creationId="{A283B1D5-1E23-4235-BF54-5802323A3FD6}"/>
          </ac:spMkLst>
        </pc:spChg>
        <pc:spChg chg="mod">
          <ac:chgData name="Gregory Giard" userId="e46c65fc-8816-450c-b5c2-5b6b8020935a" providerId="ADAL" clId="{593FB587-0CAA-41F4-958D-A84B2EF27EA5}" dt="2024-05-27T13:21:20.887" v="258" actId="20577"/>
          <ac:spMkLst>
            <pc:docMk/>
            <pc:sldMk cId="4052773789" sldId="356"/>
            <ac:spMk id="3" creationId="{8347998B-16A8-48FB-8F67-7FEF1C5E44BB}"/>
          </ac:spMkLst>
        </pc:spChg>
        <pc:spChg chg="add del mod">
          <ac:chgData name="Gregory Giard" userId="e46c65fc-8816-450c-b5c2-5b6b8020935a" providerId="ADAL" clId="{593FB587-0CAA-41F4-958D-A84B2EF27EA5}" dt="2024-06-05T17:35:04.113" v="4513" actId="478"/>
          <ac:spMkLst>
            <pc:docMk/>
            <pc:sldMk cId="4052773789" sldId="356"/>
            <ac:spMk id="8" creationId="{62D3344A-C358-BE19-491B-FAD179479D2A}"/>
          </ac:spMkLst>
        </pc:spChg>
        <pc:picChg chg="add mod">
          <ac:chgData name="Gregory Giard" userId="e46c65fc-8816-450c-b5c2-5b6b8020935a" providerId="ADAL" clId="{593FB587-0CAA-41F4-958D-A84B2EF27EA5}" dt="2024-06-05T17:35:09.981" v="4517" actId="1076"/>
          <ac:picMkLst>
            <pc:docMk/>
            <pc:sldMk cId="4052773789" sldId="356"/>
            <ac:picMk id="6" creationId="{23684061-3471-30A2-636F-5538A5B8C18B}"/>
          </ac:picMkLst>
        </pc:picChg>
        <pc:picChg chg="add del mod">
          <ac:chgData name="Gregory Giard" userId="e46c65fc-8816-450c-b5c2-5b6b8020935a" providerId="ADAL" clId="{593FB587-0CAA-41F4-958D-A84B2EF27EA5}" dt="2024-06-05T17:35:04.113" v="4513" actId="478"/>
          <ac:picMkLst>
            <pc:docMk/>
            <pc:sldMk cId="4052773789" sldId="356"/>
            <ac:picMk id="7" creationId="{963E709D-4FC4-3A29-D6AB-30C282AB1E59}"/>
          </ac:picMkLst>
        </pc:picChg>
      </pc:sldChg>
      <pc:sldChg chg="modSp add mod">
        <pc:chgData name="Gregory Giard" userId="e46c65fc-8816-450c-b5c2-5b6b8020935a" providerId="ADAL" clId="{593FB587-0CAA-41F4-958D-A84B2EF27EA5}" dt="2024-06-05T18:11:31.519" v="4767" actId="20577"/>
        <pc:sldMkLst>
          <pc:docMk/>
          <pc:sldMk cId="2875559284" sldId="357"/>
        </pc:sldMkLst>
        <pc:spChg chg="mod">
          <ac:chgData name="Gregory Giard" userId="e46c65fc-8816-450c-b5c2-5b6b8020935a" providerId="ADAL" clId="{593FB587-0CAA-41F4-958D-A84B2EF27EA5}" dt="2024-06-05T18:11:31.519" v="4767" actId="20577"/>
          <ac:spMkLst>
            <pc:docMk/>
            <pc:sldMk cId="2875559284" sldId="357"/>
            <ac:spMk id="2" creationId="{A283B1D5-1E23-4235-BF54-5802323A3FD6}"/>
          </ac:spMkLst>
        </pc:spChg>
      </pc:sldChg>
      <pc:sldChg chg="modSp add del mod">
        <pc:chgData name="Gregory Giard" userId="e46c65fc-8816-450c-b5c2-5b6b8020935a" providerId="ADAL" clId="{593FB587-0CAA-41F4-958D-A84B2EF27EA5}" dt="2024-05-30T14:46:18.537" v="1259" actId="47"/>
        <pc:sldMkLst>
          <pc:docMk/>
          <pc:sldMk cId="1741057486" sldId="358"/>
        </pc:sldMkLst>
        <pc:spChg chg="mod">
          <ac:chgData name="Gregory Giard" userId="e46c65fc-8816-450c-b5c2-5b6b8020935a" providerId="ADAL" clId="{593FB587-0CAA-41F4-958D-A84B2EF27EA5}" dt="2024-05-27T13:24:05.516" v="410" actId="113"/>
          <ac:spMkLst>
            <pc:docMk/>
            <pc:sldMk cId="1741057486" sldId="358"/>
            <ac:spMk id="2" creationId="{A283B1D5-1E23-4235-BF54-5802323A3FD6}"/>
          </ac:spMkLst>
        </pc:spChg>
      </pc:sldChg>
      <pc:sldChg chg="modSp add mod">
        <pc:chgData name="Gregory Giard" userId="e46c65fc-8816-450c-b5c2-5b6b8020935a" providerId="ADAL" clId="{593FB587-0CAA-41F4-958D-A84B2EF27EA5}" dt="2024-06-05T18:11:39.727" v="4777" actId="20577"/>
        <pc:sldMkLst>
          <pc:docMk/>
          <pc:sldMk cId="2414520762" sldId="359"/>
        </pc:sldMkLst>
        <pc:spChg chg="mod">
          <ac:chgData name="Gregory Giard" userId="e46c65fc-8816-450c-b5c2-5b6b8020935a" providerId="ADAL" clId="{593FB587-0CAA-41F4-958D-A84B2EF27EA5}" dt="2024-06-05T18:11:39.727" v="4777" actId="20577"/>
          <ac:spMkLst>
            <pc:docMk/>
            <pc:sldMk cId="2414520762" sldId="359"/>
            <ac:spMk id="2" creationId="{A283B1D5-1E23-4235-BF54-5802323A3FD6}"/>
          </ac:spMkLst>
        </pc:spChg>
      </pc:sldChg>
      <pc:sldChg chg="modSp add mod">
        <pc:chgData name="Gregory Giard" userId="e46c65fc-8816-450c-b5c2-5b6b8020935a" providerId="ADAL" clId="{593FB587-0CAA-41F4-958D-A84B2EF27EA5}" dt="2024-06-05T18:11:51.023" v="4802" actId="20577"/>
        <pc:sldMkLst>
          <pc:docMk/>
          <pc:sldMk cId="3217460341" sldId="360"/>
        </pc:sldMkLst>
        <pc:spChg chg="mod">
          <ac:chgData name="Gregory Giard" userId="e46c65fc-8816-450c-b5c2-5b6b8020935a" providerId="ADAL" clId="{593FB587-0CAA-41F4-958D-A84B2EF27EA5}" dt="2024-06-05T18:11:51.023" v="4802" actId="20577"/>
          <ac:spMkLst>
            <pc:docMk/>
            <pc:sldMk cId="3217460341" sldId="360"/>
            <ac:spMk id="2" creationId="{A283B1D5-1E23-4235-BF54-5802323A3FD6}"/>
          </ac:spMkLst>
        </pc:spChg>
      </pc:sldChg>
      <pc:sldChg chg="modSp add mod modAnim">
        <pc:chgData name="Gregory Giard" userId="e46c65fc-8816-450c-b5c2-5b6b8020935a" providerId="ADAL" clId="{593FB587-0CAA-41F4-958D-A84B2EF27EA5}" dt="2024-06-05T18:45:51.736" v="4975" actId="20577"/>
        <pc:sldMkLst>
          <pc:docMk/>
          <pc:sldMk cId="4215037192" sldId="361"/>
        </pc:sldMkLst>
        <pc:spChg chg="mod">
          <ac:chgData name="Gregory Giard" userId="e46c65fc-8816-450c-b5c2-5b6b8020935a" providerId="ADAL" clId="{593FB587-0CAA-41F4-958D-A84B2EF27EA5}" dt="2024-06-05T18:45:51.736" v="4975" actId="20577"/>
          <ac:spMkLst>
            <pc:docMk/>
            <pc:sldMk cId="4215037192" sldId="361"/>
            <ac:spMk id="2" creationId="{A283B1D5-1E23-4235-BF54-5802323A3FD6}"/>
          </ac:spMkLst>
        </pc:spChg>
        <pc:spChg chg="mod">
          <ac:chgData name="Gregory Giard" userId="e46c65fc-8816-450c-b5c2-5b6b8020935a" providerId="ADAL" clId="{593FB587-0CAA-41F4-958D-A84B2EF27EA5}" dt="2024-06-04T14:24:20.113" v="4090"/>
          <ac:spMkLst>
            <pc:docMk/>
            <pc:sldMk cId="4215037192" sldId="361"/>
            <ac:spMk id="3" creationId="{8347998B-16A8-48FB-8F67-7FEF1C5E44BB}"/>
          </ac:spMkLst>
        </pc:spChg>
      </pc:sldChg>
      <pc:sldChg chg="addSp delSp modSp add mod modAnim">
        <pc:chgData name="Gregory Giard" userId="e46c65fc-8816-450c-b5c2-5b6b8020935a" providerId="ADAL" clId="{593FB587-0CAA-41F4-958D-A84B2EF27EA5}" dt="2024-05-29T19:06:58.065" v="875"/>
        <pc:sldMkLst>
          <pc:docMk/>
          <pc:sldMk cId="2095550354" sldId="362"/>
        </pc:sldMkLst>
        <pc:spChg chg="mod">
          <ac:chgData name="Gregory Giard" userId="e46c65fc-8816-450c-b5c2-5b6b8020935a" providerId="ADAL" clId="{593FB587-0CAA-41F4-958D-A84B2EF27EA5}" dt="2024-05-29T18:56:31.393" v="744" actId="20577"/>
          <ac:spMkLst>
            <pc:docMk/>
            <pc:sldMk cId="2095550354" sldId="362"/>
            <ac:spMk id="2" creationId="{A283B1D5-1E23-4235-BF54-5802323A3FD6}"/>
          </ac:spMkLst>
        </pc:spChg>
        <pc:spChg chg="del">
          <ac:chgData name="Gregory Giard" userId="e46c65fc-8816-450c-b5c2-5b6b8020935a" providerId="ADAL" clId="{593FB587-0CAA-41F4-958D-A84B2EF27EA5}" dt="2024-05-27T13:36:15.162" v="613" actId="478"/>
          <ac:spMkLst>
            <pc:docMk/>
            <pc:sldMk cId="2095550354" sldId="362"/>
            <ac:spMk id="9" creationId="{081EDA46-068A-7A10-11AF-613E937675F0}"/>
          </ac:spMkLst>
        </pc:spChg>
        <pc:spChg chg="add mod">
          <ac:chgData name="Gregory Giard" userId="e46c65fc-8816-450c-b5c2-5b6b8020935a" providerId="ADAL" clId="{593FB587-0CAA-41F4-958D-A84B2EF27EA5}" dt="2024-05-29T19:06:52.459" v="874" actId="20577"/>
          <ac:spMkLst>
            <pc:docMk/>
            <pc:sldMk cId="2095550354" sldId="362"/>
            <ac:spMk id="14" creationId="{E87FC3A1-6559-DD66-41F5-A284024567E8}"/>
          </ac:spMkLst>
        </pc:spChg>
        <pc:picChg chg="del">
          <ac:chgData name="Gregory Giard" userId="e46c65fc-8816-450c-b5c2-5b6b8020935a" providerId="ADAL" clId="{593FB587-0CAA-41F4-958D-A84B2EF27EA5}" dt="2024-05-29T19:03:06.865" v="745" actId="478"/>
          <ac:picMkLst>
            <pc:docMk/>
            <pc:sldMk cId="2095550354" sldId="362"/>
            <ac:picMk id="4" creationId="{631D4EB8-AB8B-29EB-2D08-0E5DA3FAE374}"/>
          </ac:picMkLst>
        </pc:picChg>
        <pc:picChg chg="add mod">
          <ac:chgData name="Gregory Giard" userId="e46c65fc-8816-450c-b5c2-5b6b8020935a" providerId="ADAL" clId="{593FB587-0CAA-41F4-958D-A84B2EF27EA5}" dt="2024-05-29T19:05:39.701" v="773" actId="1037"/>
          <ac:picMkLst>
            <pc:docMk/>
            <pc:sldMk cId="2095550354" sldId="362"/>
            <ac:picMk id="8" creationId="{920DD92C-5B73-C206-5564-35078A03DEAB}"/>
          </ac:picMkLst>
        </pc:picChg>
        <pc:picChg chg="del">
          <ac:chgData name="Gregory Giard" userId="e46c65fc-8816-450c-b5c2-5b6b8020935a" providerId="ADAL" clId="{593FB587-0CAA-41F4-958D-A84B2EF27EA5}" dt="2024-05-29T19:03:06.865" v="745" actId="478"/>
          <ac:picMkLst>
            <pc:docMk/>
            <pc:sldMk cId="2095550354" sldId="362"/>
            <ac:picMk id="10" creationId="{DC38FF4E-5717-36DF-C986-4871F99A024B}"/>
          </ac:picMkLst>
        </pc:picChg>
        <pc:picChg chg="del">
          <ac:chgData name="Gregory Giard" userId="e46c65fc-8816-450c-b5c2-5b6b8020935a" providerId="ADAL" clId="{593FB587-0CAA-41F4-958D-A84B2EF27EA5}" dt="2024-05-29T19:03:06.865" v="745" actId="478"/>
          <ac:picMkLst>
            <pc:docMk/>
            <pc:sldMk cId="2095550354" sldId="362"/>
            <ac:picMk id="11" creationId="{8A9984AD-74AC-37A1-8CAD-22AFE295CAD9}"/>
          </ac:picMkLst>
        </pc:picChg>
        <pc:picChg chg="add mod">
          <ac:chgData name="Gregory Giard" userId="e46c65fc-8816-450c-b5c2-5b6b8020935a" providerId="ADAL" clId="{593FB587-0CAA-41F4-958D-A84B2EF27EA5}" dt="2024-05-29T19:05:39.701" v="773" actId="1037"/>
          <ac:picMkLst>
            <pc:docMk/>
            <pc:sldMk cId="2095550354" sldId="362"/>
            <ac:picMk id="13" creationId="{1BF82112-4BBE-C4E0-E7BE-FA9221AF608E}"/>
          </ac:picMkLst>
        </pc:picChg>
      </pc:sldChg>
      <pc:sldChg chg="add del">
        <pc:chgData name="Gregory Giard" userId="e46c65fc-8816-450c-b5c2-5b6b8020935a" providerId="ADAL" clId="{593FB587-0CAA-41F4-958D-A84B2EF27EA5}" dt="2024-05-27T13:33:24.259" v="486"/>
        <pc:sldMkLst>
          <pc:docMk/>
          <pc:sldMk cId="2130239977" sldId="362"/>
        </pc:sldMkLst>
      </pc:sldChg>
      <pc:sldChg chg="addSp delSp modSp add mod delAnim modAnim">
        <pc:chgData name="Gregory Giard" userId="e46c65fc-8816-450c-b5c2-5b6b8020935a" providerId="ADAL" clId="{593FB587-0CAA-41F4-958D-A84B2EF27EA5}" dt="2024-06-02T14:08:18.820" v="3752"/>
        <pc:sldMkLst>
          <pc:docMk/>
          <pc:sldMk cId="2166609993" sldId="363"/>
        </pc:sldMkLst>
        <pc:spChg chg="mod">
          <ac:chgData name="Gregory Giard" userId="e46c65fc-8816-450c-b5c2-5b6b8020935a" providerId="ADAL" clId="{593FB587-0CAA-41F4-958D-A84B2EF27EA5}" dt="2024-05-29T19:51:55.629" v="972" actId="20577"/>
          <ac:spMkLst>
            <pc:docMk/>
            <pc:sldMk cId="2166609993" sldId="363"/>
            <ac:spMk id="2" creationId="{A283B1D5-1E23-4235-BF54-5802323A3FD6}"/>
          </ac:spMkLst>
        </pc:spChg>
        <pc:spChg chg="add del mod">
          <ac:chgData name="Gregory Giard" userId="e46c65fc-8816-450c-b5c2-5b6b8020935a" providerId="ADAL" clId="{593FB587-0CAA-41F4-958D-A84B2EF27EA5}" dt="2024-06-02T14:05:37.159" v="3624" actId="478"/>
          <ac:spMkLst>
            <pc:docMk/>
            <pc:sldMk cId="2166609993" sldId="363"/>
            <ac:spMk id="10" creationId="{DF560401-F4F7-98CB-9317-DA46EE57BD81}"/>
          </ac:spMkLst>
        </pc:spChg>
        <pc:spChg chg="add mod">
          <ac:chgData name="Gregory Giard" userId="e46c65fc-8816-450c-b5c2-5b6b8020935a" providerId="ADAL" clId="{593FB587-0CAA-41F4-958D-A84B2EF27EA5}" dt="2024-06-02T14:06:14.206" v="3708" actId="20577"/>
          <ac:spMkLst>
            <pc:docMk/>
            <pc:sldMk cId="2166609993" sldId="363"/>
            <ac:spMk id="12" creationId="{2423AC0F-8EC9-2A3B-8450-DCB0587735AB}"/>
          </ac:spMkLst>
        </pc:spChg>
        <pc:spChg chg="add mod">
          <ac:chgData name="Gregory Giard" userId="e46c65fc-8816-450c-b5c2-5b6b8020935a" providerId="ADAL" clId="{593FB587-0CAA-41F4-958D-A84B2EF27EA5}" dt="2024-06-02T14:07:33.519" v="3744" actId="5793"/>
          <ac:spMkLst>
            <pc:docMk/>
            <pc:sldMk cId="2166609993" sldId="363"/>
            <ac:spMk id="18" creationId="{AF27545F-AFF0-3BAE-B6C0-7F410C8EA604}"/>
          </ac:spMkLst>
        </pc:spChg>
        <pc:picChg chg="del">
          <ac:chgData name="Gregory Giard" userId="e46c65fc-8816-450c-b5c2-5b6b8020935a" providerId="ADAL" clId="{593FB587-0CAA-41F4-958D-A84B2EF27EA5}" dt="2024-05-29T19:51:43.156" v="932" actId="478"/>
          <ac:picMkLst>
            <pc:docMk/>
            <pc:sldMk cId="2166609993" sldId="363"/>
            <ac:picMk id="7" creationId="{F4BECD67-B0B4-1624-355E-10C8D8581DAD}"/>
          </ac:picMkLst>
        </pc:picChg>
        <pc:picChg chg="del">
          <ac:chgData name="Gregory Giard" userId="e46c65fc-8816-450c-b5c2-5b6b8020935a" providerId="ADAL" clId="{593FB587-0CAA-41F4-958D-A84B2EF27EA5}" dt="2024-05-29T19:51:43.156" v="932" actId="478"/>
          <ac:picMkLst>
            <pc:docMk/>
            <pc:sldMk cId="2166609993" sldId="363"/>
            <ac:picMk id="8" creationId="{C7F0EBD1-2F74-A6BA-3BA0-4B511265CDBD}"/>
          </ac:picMkLst>
        </pc:picChg>
        <pc:picChg chg="add mod">
          <ac:chgData name="Gregory Giard" userId="e46c65fc-8816-450c-b5c2-5b6b8020935a" providerId="ADAL" clId="{593FB587-0CAA-41F4-958D-A84B2EF27EA5}" dt="2024-06-02T14:05:25.763" v="3619" actId="1076"/>
          <ac:picMkLst>
            <pc:docMk/>
            <pc:sldMk cId="2166609993" sldId="363"/>
            <ac:picMk id="9" creationId="{604069A3-B1C0-07B8-9761-87817BC5F2DA}"/>
          </ac:picMkLst>
        </pc:picChg>
        <pc:picChg chg="del">
          <ac:chgData name="Gregory Giard" userId="e46c65fc-8816-450c-b5c2-5b6b8020935a" providerId="ADAL" clId="{593FB587-0CAA-41F4-958D-A84B2EF27EA5}" dt="2024-05-29T19:51:40.900" v="931" actId="478"/>
          <ac:picMkLst>
            <pc:docMk/>
            <pc:sldMk cId="2166609993" sldId="363"/>
            <ac:picMk id="13" creationId="{143E014F-5BF9-8CE5-FF78-6A1A8B48369E}"/>
          </ac:picMkLst>
        </pc:picChg>
        <pc:picChg chg="del">
          <ac:chgData name="Gregory Giard" userId="e46c65fc-8816-450c-b5c2-5b6b8020935a" providerId="ADAL" clId="{593FB587-0CAA-41F4-958D-A84B2EF27EA5}" dt="2024-05-29T19:51:40.900" v="931" actId="478"/>
          <ac:picMkLst>
            <pc:docMk/>
            <pc:sldMk cId="2166609993" sldId="363"/>
            <ac:picMk id="15" creationId="{D9184260-A131-1F78-D2F5-B6574A4CD585}"/>
          </ac:picMkLst>
        </pc:picChg>
        <pc:cxnChg chg="add mod">
          <ac:chgData name="Gregory Giard" userId="e46c65fc-8816-450c-b5c2-5b6b8020935a" providerId="ADAL" clId="{593FB587-0CAA-41F4-958D-A84B2EF27EA5}" dt="2024-06-02T14:06:22.358" v="3709" actId="14100"/>
          <ac:cxnSpMkLst>
            <pc:docMk/>
            <pc:sldMk cId="2166609993" sldId="363"/>
            <ac:cxnSpMk id="11" creationId="{0C8F6032-D1D7-5A2E-5689-877475ED811B}"/>
          </ac:cxnSpMkLst>
        </pc:cxnChg>
        <pc:cxnChg chg="add mod">
          <ac:chgData name="Gregory Giard" userId="e46c65fc-8816-450c-b5c2-5b6b8020935a" providerId="ADAL" clId="{593FB587-0CAA-41F4-958D-A84B2EF27EA5}" dt="2024-06-02T14:07:54.733" v="3749" actId="14100"/>
          <ac:cxnSpMkLst>
            <pc:docMk/>
            <pc:sldMk cId="2166609993" sldId="363"/>
            <ac:cxnSpMk id="19" creationId="{F53FA6D9-B5D5-92BD-EC4C-1D40E0621CE5}"/>
          </ac:cxnSpMkLst>
        </pc:cxnChg>
      </pc:sldChg>
      <pc:sldChg chg="addSp delSp modSp add mod">
        <pc:chgData name="Gregory Giard" userId="e46c65fc-8816-450c-b5c2-5b6b8020935a" providerId="ADAL" clId="{593FB587-0CAA-41F4-958D-A84B2EF27EA5}" dt="2024-06-05T02:56:36.363" v="4272" actId="20577"/>
        <pc:sldMkLst>
          <pc:docMk/>
          <pc:sldMk cId="967985044" sldId="364"/>
        </pc:sldMkLst>
        <pc:spChg chg="mod">
          <ac:chgData name="Gregory Giard" userId="e46c65fc-8816-450c-b5c2-5b6b8020935a" providerId="ADAL" clId="{593FB587-0CAA-41F4-958D-A84B2EF27EA5}" dt="2024-06-05T02:56:36.363" v="4272" actId="20577"/>
          <ac:spMkLst>
            <pc:docMk/>
            <pc:sldMk cId="967985044" sldId="364"/>
            <ac:spMk id="2" creationId="{A283B1D5-1E23-4235-BF54-5802323A3FD6}"/>
          </ac:spMkLst>
        </pc:spChg>
        <pc:spChg chg="mod">
          <ac:chgData name="Gregory Giard" userId="e46c65fc-8816-450c-b5c2-5b6b8020935a" providerId="ADAL" clId="{593FB587-0CAA-41F4-958D-A84B2EF27EA5}" dt="2024-06-04T14:24:12.612" v="4089" actId="20577"/>
          <ac:spMkLst>
            <pc:docMk/>
            <pc:sldMk cId="967985044" sldId="364"/>
            <ac:spMk id="3" creationId="{8347998B-16A8-48FB-8F67-7FEF1C5E44BB}"/>
          </ac:spMkLst>
        </pc:spChg>
        <pc:spChg chg="add del mod">
          <ac:chgData name="Gregory Giard" userId="e46c65fc-8816-450c-b5c2-5b6b8020935a" providerId="ADAL" clId="{593FB587-0CAA-41F4-958D-A84B2EF27EA5}" dt="2024-05-31T23:18:19.007" v="2204" actId="478"/>
          <ac:spMkLst>
            <pc:docMk/>
            <pc:sldMk cId="967985044" sldId="364"/>
            <ac:spMk id="7" creationId="{DBA4D07C-2DDF-6C58-E3CC-C715FF86FBC3}"/>
          </ac:spMkLst>
        </pc:spChg>
        <pc:spChg chg="add mod">
          <ac:chgData name="Gregory Giard" userId="e46c65fc-8816-450c-b5c2-5b6b8020935a" providerId="ADAL" clId="{593FB587-0CAA-41F4-958D-A84B2EF27EA5}" dt="2024-06-02T14:20:08.869" v="3831" actId="1076"/>
          <ac:spMkLst>
            <pc:docMk/>
            <pc:sldMk cId="967985044" sldId="364"/>
            <ac:spMk id="9" creationId="{39EE6305-6674-C2AD-9AAB-5F6338C8C71A}"/>
          </ac:spMkLst>
        </pc:spChg>
        <pc:picChg chg="add del mod">
          <ac:chgData name="Gregory Giard" userId="e46c65fc-8816-450c-b5c2-5b6b8020935a" providerId="ADAL" clId="{593FB587-0CAA-41F4-958D-A84B2EF27EA5}" dt="2024-05-31T23:18:17.236" v="2203" actId="478"/>
          <ac:picMkLst>
            <pc:docMk/>
            <pc:sldMk cId="967985044" sldId="364"/>
            <ac:picMk id="6" creationId="{1D05C8C0-C460-F365-60B7-AE90AD87C62D}"/>
          </ac:picMkLst>
        </pc:picChg>
        <pc:picChg chg="add mod">
          <ac:chgData name="Gregory Giard" userId="e46c65fc-8816-450c-b5c2-5b6b8020935a" providerId="ADAL" clId="{593FB587-0CAA-41F4-958D-A84B2EF27EA5}" dt="2024-06-02T14:20:06.681" v="3830" actId="1076"/>
          <ac:picMkLst>
            <pc:docMk/>
            <pc:sldMk cId="967985044" sldId="364"/>
            <ac:picMk id="8" creationId="{E0CDD7DA-BB21-D732-0286-BC75DFE6D61B}"/>
          </ac:picMkLst>
        </pc:picChg>
      </pc:sldChg>
      <pc:sldChg chg="addSp delSp modSp add mod ord delAnim modAnim">
        <pc:chgData name="Gregory Giard" userId="e46c65fc-8816-450c-b5c2-5b6b8020935a" providerId="ADAL" clId="{593FB587-0CAA-41F4-958D-A84B2EF27EA5}" dt="2024-06-04T01:07:42.416" v="3860"/>
        <pc:sldMkLst>
          <pc:docMk/>
          <pc:sldMk cId="3140506767" sldId="365"/>
        </pc:sldMkLst>
        <pc:spChg chg="mod">
          <ac:chgData name="Gregory Giard" userId="e46c65fc-8816-450c-b5c2-5b6b8020935a" providerId="ADAL" clId="{593FB587-0CAA-41F4-958D-A84B2EF27EA5}" dt="2024-05-31T23:19:37.426" v="2330" actId="20577"/>
          <ac:spMkLst>
            <pc:docMk/>
            <pc:sldMk cId="3140506767" sldId="365"/>
            <ac:spMk id="2" creationId="{A283B1D5-1E23-4235-BF54-5802323A3FD6}"/>
          </ac:spMkLst>
        </pc:spChg>
        <pc:spChg chg="del">
          <ac:chgData name="Gregory Giard" userId="e46c65fc-8816-450c-b5c2-5b6b8020935a" providerId="ADAL" clId="{593FB587-0CAA-41F4-958D-A84B2EF27EA5}" dt="2024-06-02T13:37:40.056" v="2966" actId="478"/>
          <ac:spMkLst>
            <pc:docMk/>
            <pc:sldMk cId="3140506767" sldId="365"/>
            <ac:spMk id="8" creationId="{7C79318C-C858-F037-63DA-C3EF30E92D03}"/>
          </ac:spMkLst>
        </pc:spChg>
        <pc:spChg chg="add mod">
          <ac:chgData name="Gregory Giard" userId="e46c65fc-8816-450c-b5c2-5b6b8020935a" providerId="ADAL" clId="{593FB587-0CAA-41F4-958D-A84B2EF27EA5}" dt="2024-06-02T13:51:20.494" v="3132" actId="14100"/>
          <ac:spMkLst>
            <pc:docMk/>
            <pc:sldMk cId="3140506767" sldId="365"/>
            <ac:spMk id="10" creationId="{FBF09F17-A7A0-277B-ED0C-38353DE288BC}"/>
          </ac:spMkLst>
        </pc:spChg>
        <pc:spChg chg="add mod">
          <ac:chgData name="Gregory Giard" userId="e46c65fc-8816-450c-b5c2-5b6b8020935a" providerId="ADAL" clId="{593FB587-0CAA-41F4-958D-A84B2EF27EA5}" dt="2024-06-02T13:53:02.496" v="3230" actId="1076"/>
          <ac:spMkLst>
            <pc:docMk/>
            <pc:sldMk cId="3140506767" sldId="365"/>
            <ac:spMk id="13" creationId="{189FEE4E-3960-731B-DAF5-CE738DB9DBB9}"/>
          </ac:spMkLst>
        </pc:spChg>
        <pc:spChg chg="add mod">
          <ac:chgData name="Gregory Giard" userId="e46c65fc-8816-450c-b5c2-5b6b8020935a" providerId="ADAL" clId="{593FB587-0CAA-41F4-958D-A84B2EF27EA5}" dt="2024-06-02T13:58:05.733" v="3498" actId="1076"/>
          <ac:spMkLst>
            <pc:docMk/>
            <pc:sldMk cId="3140506767" sldId="365"/>
            <ac:spMk id="15" creationId="{96E36D72-E612-0BC3-A84D-8B289EC26929}"/>
          </ac:spMkLst>
        </pc:spChg>
        <pc:spChg chg="add mod">
          <ac:chgData name="Gregory Giard" userId="e46c65fc-8816-450c-b5c2-5b6b8020935a" providerId="ADAL" clId="{593FB587-0CAA-41F4-958D-A84B2EF27EA5}" dt="2024-06-02T13:58:22.901" v="3503" actId="14100"/>
          <ac:spMkLst>
            <pc:docMk/>
            <pc:sldMk cId="3140506767" sldId="365"/>
            <ac:spMk id="20" creationId="{927B76ED-B40C-A250-591E-F71895A394D0}"/>
          </ac:spMkLst>
        </pc:spChg>
        <pc:picChg chg="del">
          <ac:chgData name="Gregory Giard" userId="e46c65fc-8816-450c-b5c2-5b6b8020935a" providerId="ADAL" clId="{593FB587-0CAA-41F4-958D-A84B2EF27EA5}" dt="2024-06-02T13:37:37.578" v="2965" actId="478"/>
          <ac:picMkLst>
            <pc:docMk/>
            <pc:sldMk cId="3140506767" sldId="365"/>
            <ac:picMk id="7" creationId="{2D2FBCBD-58C3-4254-DE50-3F4355DEE7E1}"/>
          </ac:picMkLst>
        </pc:picChg>
        <pc:picChg chg="add mod">
          <ac:chgData name="Gregory Giard" userId="e46c65fc-8816-450c-b5c2-5b6b8020935a" providerId="ADAL" clId="{593FB587-0CAA-41F4-958D-A84B2EF27EA5}" dt="2024-06-02T13:47:07.355" v="2974" actId="1076"/>
          <ac:picMkLst>
            <pc:docMk/>
            <pc:sldMk cId="3140506767" sldId="365"/>
            <ac:picMk id="9" creationId="{A2A8F059-A857-9CF2-77EE-C0A621C1C0F0}"/>
          </ac:picMkLst>
        </pc:picChg>
        <pc:cxnChg chg="add mod">
          <ac:chgData name="Gregory Giard" userId="e46c65fc-8816-450c-b5c2-5b6b8020935a" providerId="ADAL" clId="{593FB587-0CAA-41F4-958D-A84B2EF27EA5}" dt="2024-06-02T13:51:14.115" v="3131" actId="14100"/>
          <ac:cxnSpMkLst>
            <pc:docMk/>
            <pc:sldMk cId="3140506767" sldId="365"/>
            <ac:cxnSpMk id="12" creationId="{F9FA393F-358B-9A15-7741-A2B9B2E9DB2F}"/>
          </ac:cxnSpMkLst>
        </pc:cxnChg>
        <pc:cxnChg chg="add mod">
          <ac:chgData name="Gregory Giard" userId="e46c65fc-8816-450c-b5c2-5b6b8020935a" providerId="ADAL" clId="{593FB587-0CAA-41F4-958D-A84B2EF27EA5}" dt="2024-06-02T13:58:08.271" v="3499" actId="14100"/>
          <ac:cxnSpMkLst>
            <pc:docMk/>
            <pc:sldMk cId="3140506767" sldId="365"/>
            <ac:cxnSpMk id="16" creationId="{15A944F8-A794-1D0D-67CF-6953E4679D73}"/>
          </ac:cxnSpMkLst>
        </pc:cxnChg>
      </pc:sldChg>
      <pc:sldChg chg="addSp delSp modSp add mod">
        <pc:chgData name="Gregory Giard" userId="e46c65fc-8816-450c-b5c2-5b6b8020935a" providerId="ADAL" clId="{593FB587-0CAA-41F4-958D-A84B2EF27EA5}" dt="2024-06-02T14:18:54.175" v="3811" actId="1076"/>
        <pc:sldMkLst>
          <pc:docMk/>
          <pc:sldMk cId="3551297327" sldId="366"/>
        </pc:sldMkLst>
        <pc:spChg chg="del">
          <ac:chgData name="Gregory Giard" userId="e46c65fc-8816-450c-b5c2-5b6b8020935a" providerId="ADAL" clId="{593FB587-0CAA-41F4-958D-A84B2EF27EA5}" dt="2024-06-02T14:09:12.992" v="3754" actId="478"/>
          <ac:spMkLst>
            <pc:docMk/>
            <pc:sldMk cId="3551297327" sldId="366"/>
            <ac:spMk id="2" creationId="{A283B1D5-1E23-4235-BF54-5802323A3FD6}"/>
          </ac:spMkLst>
        </pc:spChg>
        <pc:spChg chg="mod">
          <ac:chgData name="Gregory Giard" userId="e46c65fc-8816-450c-b5c2-5b6b8020935a" providerId="ADAL" clId="{593FB587-0CAA-41F4-958D-A84B2EF27EA5}" dt="2024-06-02T14:09:25.338" v="3772" actId="20577"/>
          <ac:spMkLst>
            <pc:docMk/>
            <pc:sldMk cId="3551297327" sldId="366"/>
            <ac:spMk id="3" creationId="{8347998B-16A8-48FB-8F67-7FEF1C5E44BB}"/>
          </ac:spMkLst>
        </pc:spChg>
        <pc:spChg chg="add del mod">
          <ac:chgData name="Gregory Giard" userId="e46c65fc-8816-450c-b5c2-5b6b8020935a" providerId="ADAL" clId="{593FB587-0CAA-41F4-958D-A84B2EF27EA5}" dt="2024-06-02T14:09:16.238" v="3755" actId="478"/>
          <ac:spMkLst>
            <pc:docMk/>
            <pc:sldMk cId="3551297327" sldId="366"/>
            <ac:spMk id="7" creationId="{215D665D-A60E-C67A-1983-A70FDA2B9142}"/>
          </ac:spMkLst>
        </pc:spChg>
        <pc:spChg chg="del">
          <ac:chgData name="Gregory Giard" userId="e46c65fc-8816-450c-b5c2-5b6b8020935a" providerId="ADAL" clId="{593FB587-0CAA-41F4-958D-A84B2EF27EA5}" dt="2024-06-02T14:09:17.862" v="3757" actId="478"/>
          <ac:spMkLst>
            <pc:docMk/>
            <pc:sldMk cId="3551297327" sldId="366"/>
            <ac:spMk id="9" creationId="{39EE6305-6674-C2AD-9AAB-5F6338C8C71A}"/>
          </ac:spMkLst>
        </pc:spChg>
        <pc:picChg chg="del">
          <ac:chgData name="Gregory Giard" userId="e46c65fc-8816-450c-b5c2-5b6b8020935a" providerId="ADAL" clId="{593FB587-0CAA-41F4-958D-A84B2EF27EA5}" dt="2024-06-02T14:09:16.916" v="3756" actId="478"/>
          <ac:picMkLst>
            <pc:docMk/>
            <pc:sldMk cId="3551297327" sldId="366"/>
            <ac:picMk id="8" creationId="{E0CDD7DA-BB21-D732-0286-BC75DFE6D61B}"/>
          </ac:picMkLst>
        </pc:picChg>
        <pc:picChg chg="add mod">
          <ac:chgData name="Gregory Giard" userId="e46c65fc-8816-450c-b5c2-5b6b8020935a" providerId="ADAL" clId="{593FB587-0CAA-41F4-958D-A84B2EF27EA5}" dt="2024-06-02T14:18:52.565" v="3810" actId="1076"/>
          <ac:picMkLst>
            <pc:docMk/>
            <pc:sldMk cId="3551297327" sldId="366"/>
            <ac:picMk id="10" creationId="{A5F78EB5-FF72-F051-E8D0-372EADD59B6B}"/>
          </ac:picMkLst>
        </pc:picChg>
        <pc:picChg chg="add mod">
          <ac:chgData name="Gregory Giard" userId="e46c65fc-8816-450c-b5c2-5b6b8020935a" providerId="ADAL" clId="{593FB587-0CAA-41F4-958D-A84B2EF27EA5}" dt="2024-06-02T14:18:51.362" v="3809" actId="1076"/>
          <ac:picMkLst>
            <pc:docMk/>
            <pc:sldMk cId="3551297327" sldId="366"/>
            <ac:picMk id="11" creationId="{F5051AA2-498C-A70C-43C7-7F3529B75E8F}"/>
          </ac:picMkLst>
        </pc:picChg>
        <pc:picChg chg="add mod">
          <ac:chgData name="Gregory Giard" userId="e46c65fc-8816-450c-b5c2-5b6b8020935a" providerId="ADAL" clId="{593FB587-0CAA-41F4-958D-A84B2EF27EA5}" dt="2024-06-02T14:15:26.953" v="3798" actId="1076"/>
          <ac:picMkLst>
            <pc:docMk/>
            <pc:sldMk cId="3551297327" sldId="366"/>
            <ac:picMk id="12" creationId="{025F7C33-3A49-68DF-EB8C-DD3009E163F4}"/>
          </ac:picMkLst>
        </pc:picChg>
        <pc:picChg chg="add mod">
          <ac:chgData name="Gregory Giard" userId="e46c65fc-8816-450c-b5c2-5b6b8020935a" providerId="ADAL" clId="{593FB587-0CAA-41F4-958D-A84B2EF27EA5}" dt="2024-06-02T14:15:34.345" v="3799" actId="1076"/>
          <ac:picMkLst>
            <pc:docMk/>
            <pc:sldMk cId="3551297327" sldId="366"/>
            <ac:picMk id="13" creationId="{CC2122D4-3B36-A763-5487-3D204D19B0CE}"/>
          </ac:picMkLst>
        </pc:picChg>
        <pc:picChg chg="add del mod">
          <ac:chgData name="Gregory Giard" userId="e46c65fc-8816-450c-b5c2-5b6b8020935a" providerId="ADAL" clId="{593FB587-0CAA-41F4-958D-A84B2EF27EA5}" dt="2024-06-02T14:18:30.376" v="3801" actId="478"/>
          <ac:picMkLst>
            <pc:docMk/>
            <pc:sldMk cId="3551297327" sldId="366"/>
            <ac:picMk id="1026" creationId="{96577542-4FD0-19C2-0A94-21C5444F8FC8}"/>
          </ac:picMkLst>
        </pc:picChg>
        <pc:picChg chg="add mod">
          <ac:chgData name="Gregory Giard" userId="e46c65fc-8816-450c-b5c2-5b6b8020935a" providerId="ADAL" clId="{593FB587-0CAA-41F4-958D-A84B2EF27EA5}" dt="2024-06-02T14:18:54.175" v="3811" actId="1076"/>
          <ac:picMkLst>
            <pc:docMk/>
            <pc:sldMk cId="3551297327" sldId="366"/>
            <ac:picMk id="1028" creationId="{42746EDF-E7B3-D144-14B7-D629A29E125D}"/>
          </ac:picMkLst>
        </pc:picChg>
      </pc:sldChg>
      <pc:sldChg chg="addSp delSp modSp add mod delAnim modAnim">
        <pc:chgData name="Gregory Giard" userId="e46c65fc-8816-450c-b5c2-5b6b8020935a" providerId="ADAL" clId="{593FB587-0CAA-41F4-958D-A84B2EF27EA5}" dt="2024-06-05T18:45:16.977" v="4957" actId="478"/>
        <pc:sldMkLst>
          <pc:docMk/>
          <pc:sldMk cId="1084846610" sldId="367"/>
        </pc:sldMkLst>
        <pc:spChg chg="mod">
          <ac:chgData name="Gregory Giard" userId="e46c65fc-8816-450c-b5c2-5b6b8020935a" providerId="ADAL" clId="{593FB587-0CAA-41F4-958D-A84B2EF27EA5}" dt="2024-06-04T01:15:18.501" v="3916" actId="20577"/>
          <ac:spMkLst>
            <pc:docMk/>
            <pc:sldMk cId="1084846610" sldId="367"/>
            <ac:spMk id="2" creationId="{A283B1D5-1E23-4235-BF54-5802323A3FD6}"/>
          </ac:spMkLst>
        </pc:spChg>
        <pc:spChg chg="add del mod">
          <ac:chgData name="Gregory Giard" userId="e46c65fc-8816-450c-b5c2-5b6b8020935a" providerId="ADAL" clId="{593FB587-0CAA-41F4-958D-A84B2EF27EA5}" dt="2024-06-05T18:18:07.045" v="4879" actId="478"/>
          <ac:spMkLst>
            <pc:docMk/>
            <pc:sldMk cId="1084846610" sldId="367"/>
            <ac:spMk id="7" creationId="{58A6A801-039D-3283-4332-88F4D2B4532C}"/>
          </ac:spMkLst>
        </pc:spChg>
        <pc:spChg chg="del">
          <ac:chgData name="Gregory Giard" userId="e46c65fc-8816-450c-b5c2-5b6b8020935a" providerId="ADAL" clId="{593FB587-0CAA-41F4-958D-A84B2EF27EA5}" dt="2024-06-04T01:09:47.771" v="3866" actId="478"/>
          <ac:spMkLst>
            <pc:docMk/>
            <pc:sldMk cId="1084846610" sldId="367"/>
            <ac:spMk id="10" creationId="{FBF09F17-A7A0-277B-ED0C-38353DE288BC}"/>
          </ac:spMkLst>
        </pc:spChg>
        <pc:spChg chg="add del mod">
          <ac:chgData name="Gregory Giard" userId="e46c65fc-8816-450c-b5c2-5b6b8020935a" providerId="ADAL" clId="{593FB587-0CAA-41F4-958D-A84B2EF27EA5}" dt="2024-06-05T17:35:48.842" v="4571" actId="478"/>
          <ac:spMkLst>
            <pc:docMk/>
            <pc:sldMk cId="1084846610" sldId="367"/>
            <ac:spMk id="11" creationId="{8718C77B-4E0B-FCB1-1B71-13237C2B9269}"/>
          </ac:spMkLst>
        </pc:spChg>
        <pc:spChg chg="del">
          <ac:chgData name="Gregory Giard" userId="e46c65fc-8816-450c-b5c2-5b6b8020935a" providerId="ADAL" clId="{593FB587-0CAA-41F4-958D-A84B2EF27EA5}" dt="2024-06-04T01:09:49.887" v="3868" actId="478"/>
          <ac:spMkLst>
            <pc:docMk/>
            <pc:sldMk cId="1084846610" sldId="367"/>
            <ac:spMk id="13" creationId="{189FEE4E-3960-731B-DAF5-CE738DB9DBB9}"/>
          </ac:spMkLst>
        </pc:spChg>
        <pc:spChg chg="del">
          <ac:chgData name="Gregory Giard" userId="e46c65fc-8816-450c-b5c2-5b6b8020935a" providerId="ADAL" clId="{593FB587-0CAA-41F4-958D-A84B2EF27EA5}" dt="2024-06-04T01:09:44.842" v="3863" actId="478"/>
          <ac:spMkLst>
            <pc:docMk/>
            <pc:sldMk cId="1084846610" sldId="367"/>
            <ac:spMk id="15" creationId="{96E36D72-E612-0BC3-A84D-8B289EC26929}"/>
          </ac:spMkLst>
        </pc:spChg>
        <pc:spChg chg="del">
          <ac:chgData name="Gregory Giard" userId="e46c65fc-8816-450c-b5c2-5b6b8020935a" providerId="ADAL" clId="{593FB587-0CAA-41F4-958D-A84B2EF27EA5}" dt="2024-06-04T01:09:46.744" v="3865" actId="478"/>
          <ac:spMkLst>
            <pc:docMk/>
            <pc:sldMk cId="1084846610" sldId="367"/>
            <ac:spMk id="20" creationId="{927B76ED-B40C-A250-591E-F71895A394D0}"/>
          </ac:spMkLst>
        </pc:spChg>
        <pc:picChg chg="add del mod">
          <ac:chgData name="Gregory Giard" userId="e46c65fc-8816-450c-b5c2-5b6b8020935a" providerId="ADAL" clId="{593FB587-0CAA-41F4-958D-A84B2EF27EA5}" dt="2024-06-05T18:18:07.045" v="4879" actId="478"/>
          <ac:picMkLst>
            <pc:docMk/>
            <pc:sldMk cId="1084846610" sldId="367"/>
            <ac:picMk id="4" creationId="{546C07E0-E24C-935B-984A-2E1144D84A22}"/>
          </ac:picMkLst>
        </pc:picChg>
        <pc:picChg chg="add del mod">
          <ac:chgData name="Gregory Giard" userId="e46c65fc-8816-450c-b5c2-5b6b8020935a" providerId="ADAL" clId="{593FB587-0CAA-41F4-958D-A84B2EF27EA5}" dt="2024-06-04T01:14:20.515" v="3907" actId="478"/>
          <ac:picMkLst>
            <pc:docMk/>
            <pc:sldMk cId="1084846610" sldId="367"/>
            <ac:picMk id="4" creationId="{7A5169CE-DAEC-E42C-EA81-386E286CA3CE}"/>
          </ac:picMkLst>
        </pc:picChg>
        <pc:picChg chg="add mod ord">
          <ac:chgData name="Gregory Giard" userId="e46c65fc-8816-450c-b5c2-5b6b8020935a" providerId="ADAL" clId="{593FB587-0CAA-41F4-958D-A84B2EF27EA5}" dt="2024-06-05T18:45:15.343" v="4956" actId="167"/>
          <ac:picMkLst>
            <pc:docMk/>
            <pc:sldMk cId="1084846610" sldId="367"/>
            <ac:picMk id="8" creationId="{EC1D01C6-3595-A4FB-D73A-7698AF809281}"/>
          </ac:picMkLst>
        </pc:picChg>
        <pc:picChg chg="del">
          <ac:chgData name="Gregory Giard" userId="e46c65fc-8816-450c-b5c2-5b6b8020935a" providerId="ADAL" clId="{593FB587-0CAA-41F4-958D-A84B2EF27EA5}" dt="2024-06-04T01:09:43.640" v="3862" actId="478"/>
          <ac:picMkLst>
            <pc:docMk/>
            <pc:sldMk cId="1084846610" sldId="367"/>
            <ac:picMk id="9" creationId="{A2A8F059-A857-9CF2-77EE-C0A621C1C0F0}"/>
          </ac:picMkLst>
        </pc:picChg>
        <pc:picChg chg="add del mod ord">
          <ac:chgData name="Gregory Giard" userId="e46c65fc-8816-450c-b5c2-5b6b8020935a" providerId="ADAL" clId="{593FB587-0CAA-41F4-958D-A84B2EF27EA5}" dt="2024-06-05T18:45:16.977" v="4957" actId="478"/>
          <ac:picMkLst>
            <pc:docMk/>
            <pc:sldMk cId="1084846610" sldId="367"/>
            <ac:picMk id="9" creationId="{CA64BFFC-D801-D00F-ABD6-C8613735BD3F}"/>
          </ac:picMkLst>
        </pc:picChg>
        <pc:cxnChg chg="del">
          <ac:chgData name="Gregory Giard" userId="e46c65fc-8816-450c-b5c2-5b6b8020935a" providerId="ADAL" clId="{593FB587-0CAA-41F4-958D-A84B2EF27EA5}" dt="2024-06-04T01:09:48.494" v="3867" actId="478"/>
          <ac:cxnSpMkLst>
            <pc:docMk/>
            <pc:sldMk cId="1084846610" sldId="367"/>
            <ac:cxnSpMk id="12" creationId="{F9FA393F-358B-9A15-7741-A2B9B2E9DB2F}"/>
          </ac:cxnSpMkLst>
        </pc:cxnChg>
        <pc:cxnChg chg="del mod">
          <ac:chgData name="Gregory Giard" userId="e46c65fc-8816-450c-b5c2-5b6b8020935a" providerId="ADAL" clId="{593FB587-0CAA-41F4-958D-A84B2EF27EA5}" dt="2024-06-04T01:09:45.740" v="3864" actId="478"/>
          <ac:cxnSpMkLst>
            <pc:docMk/>
            <pc:sldMk cId="1084846610" sldId="367"/>
            <ac:cxnSpMk id="16" creationId="{15A944F8-A794-1D0D-67CF-6953E4679D73}"/>
          </ac:cxnSpMkLst>
        </pc:cxnChg>
      </pc:sldChg>
      <pc:sldMasterChg chg="modSldLayout">
        <pc:chgData name="Gregory Giard" userId="e46c65fc-8816-450c-b5c2-5b6b8020935a" providerId="ADAL" clId="{593FB587-0CAA-41F4-958D-A84B2EF27EA5}" dt="2024-05-27T13:20:43.805" v="245" actId="1037"/>
        <pc:sldMasterMkLst>
          <pc:docMk/>
          <pc:sldMasterMk cId="3656851847" sldId="2147483660"/>
        </pc:sldMasterMkLst>
        <pc:sldLayoutChg chg="addSp delSp modSp mod">
          <pc:chgData name="Gregory Giard" userId="e46c65fc-8816-450c-b5c2-5b6b8020935a" providerId="ADAL" clId="{593FB587-0CAA-41F4-958D-A84B2EF27EA5}" dt="2024-05-27T13:20:43.805" v="245" actId="1037"/>
          <pc:sldLayoutMkLst>
            <pc:docMk/>
            <pc:sldMasterMk cId="3656851847" sldId="2147483660"/>
            <pc:sldLayoutMk cId="845286974" sldId="2147483661"/>
          </pc:sldLayoutMkLst>
          <pc:picChg chg="add del">
            <ac:chgData name="Gregory Giard" userId="e46c65fc-8816-450c-b5c2-5b6b8020935a" providerId="ADAL" clId="{593FB587-0CAA-41F4-958D-A84B2EF27EA5}" dt="2024-05-27T13:20:35.443" v="232" actId="478"/>
            <ac:picMkLst>
              <pc:docMk/>
              <pc:sldMasterMk cId="3656851847" sldId="2147483660"/>
              <pc:sldLayoutMk cId="845286974" sldId="2147483661"/>
              <ac:picMk id="7" creationId="{C89485B3-BFEE-430E-A52B-805F04323409}"/>
            </ac:picMkLst>
          </pc:picChg>
          <pc:picChg chg="add del mod">
            <ac:chgData name="Gregory Giard" userId="e46c65fc-8816-450c-b5c2-5b6b8020935a" providerId="ADAL" clId="{593FB587-0CAA-41F4-958D-A84B2EF27EA5}" dt="2024-05-27T13:19:35.430" v="218" actId="478"/>
            <ac:picMkLst>
              <pc:docMk/>
              <pc:sldMasterMk cId="3656851847" sldId="2147483660"/>
              <pc:sldLayoutMk cId="845286974" sldId="2147483661"/>
              <ac:picMk id="8" creationId="{C31656F3-09A2-E678-A44F-67FA00D9C587}"/>
            </ac:picMkLst>
          </pc:picChg>
          <pc:picChg chg="add del mod">
            <ac:chgData name="Gregory Giard" userId="e46c65fc-8816-450c-b5c2-5b6b8020935a" providerId="ADAL" clId="{593FB587-0CAA-41F4-958D-A84B2EF27EA5}" dt="2024-05-27T13:20:16.202" v="225" actId="478"/>
            <ac:picMkLst>
              <pc:docMk/>
              <pc:sldMasterMk cId="3656851847" sldId="2147483660"/>
              <pc:sldLayoutMk cId="845286974" sldId="2147483661"/>
              <ac:picMk id="10" creationId="{9D1A4FF3-758E-BC8B-8000-E6292A6BEB91}"/>
            </ac:picMkLst>
          </pc:picChg>
          <pc:picChg chg="add mod">
            <ac:chgData name="Gregory Giard" userId="e46c65fc-8816-450c-b5c2-5b6b8020935a" providerId="ADAL" clId="{593FB587-0CAA-41F4-958D-A84B2EF27EA5}" dt="2024-05-27T13:20:43.805" v="245" actId="1037"/>
            <ac:picMkLst>
              <pc:docMk/>
              <pc:sldMasterMk cId="3656851847" sldId="2147483660"/>
              <pc:sldLayoutMk cId="845286974" sldId="2147483661"/>
              <ac:picMk id="12" creationId="{A9CACCF3-1FFE-96ED-466E-531ED07354A7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71905-B142-4DB3-89E8-2A7BE9986AA3}" type="datetimeFigureOut">
              <a:rPr lang="fr-CA" smtClean="0"/>
              <a:t>2024-06-06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55D04-D8FF-4434-82A8-874BE7887AA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20949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55D04-D8FF-4434-82A8-874BE7887AA3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99239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035176"/>
            <a:ext cx="10363200" cy="1470025"/>
          </a:xfrm>
        </p:spPr>
        <p:txBody>
          <a:bodyPr/>
          <a:lstStyle>
            <a:lvl1pPr>
              <a:defRPr b="0" baseline="0"/>
            </a:lvl1pPr>
          </a:lstStyle>
          <a:p>
            <a:r>
              <a:rPr lang="en-US" dirty="0"/>
              <a:t>Daryl Maxwell: a new code for solving nonlinear eddy current problems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267200"/>
            <a:ext cx="10363200" cy="1371600"/>
          </a:xfrm>
        </p:spPr>
        <p:txBody>
          <a:bodyPr/>
          <a:lstStyle>
            <a:lvl1pPr marL="0" indent="0" algn="l">
              <a:buNone/>
              <a:defRPr i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Roland </a:t>
            </a:r>
            <a:r>
              <a:rPr lang="en-US" dirty="0" err="1"/>
              <a:t>Rivard</a:t>
            </a:r>
            <a:r>
              <a:rPr lang="en-US" dirty="0"/>
              <a:t>, Steven </a:t>
            </a:r>
            <a:r>
              <a:rPr lang="en-US" dirty="0" err="1"/>
              <a:t>Dufour</a:t>
            </a:r>
            <a:r>
              <a:rPr lang="en-US" dirty="0"/>
              <a:t>, Frédéric Sirois</a:t>
            </a:r>
          </a:p>
          <a:p>
            <a:r>
              <a:rPr lang="en-US" dirty="0" err="1"/>
              <a:t>Valtteri</a:t>
            </a:r>
            <a:r>
              <a:rPr lang="en-US" dirty="0"/>
              <a:t> </a:t>
            </a:r>
            <a:r>
              <a:rPr lang="en-US" dirty="0" err="1"/>
              <a:t>Lahtinen</a:t>
            </a:r>
            <a:r>
              <a:rPr lang="en-US" dirty="0"/>
              <a:t> (Tampere Univ. of Finland)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3819" y="6553200"/>
            <a:ext cx="1527819" cy="304800"/>
          </a:xfrm>
          <a:prstGeom prst="rect">
            <a:avLst/>
          </a:prstGeom>
        </p:spPr>
        <p:txBody>
          <a:bodyPr/>
          <a:lstStyle/>
          <a:p>
            <a:fld id="{FF8A792E-00B9-4C76-BA7F-89BDEA4360F5}" type="datetime1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32000" y="6553200"/>
            <a:ext cx="8636000" cy="304800"/>
          </a:xfrm>
          <a:prstGeom prst="rect">
            <a:avLst/>
          </a:prstGeom>
        </p:spPr>
        <p:txBody>
          <a:bodyPr/>
          <a:lstStyle>
            <a:lvl1pPr algn="ctr">
              <a:defRPr sz="1100"/>
            </a:lvl1pPr>
          </a:lstStyle>
          <a:p>
            <a:r>
              <a:rPr lang="en-US"/>
              <a:t>Gregory Giard – HTS Modelling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84000" y="6553200"/>
            <a:ext cx="508000" cy="304800"/>
          </a:xfrm>
          <a:prstGeom prst="rect">
            <a:avLst/>
          </a:prstGeom>
        </p:spPr>
        <p:txBody>
          <a:bodyPr/>
          <a:lstStyle/>
          <a:p>
            <a:fld id="{0C6933B5-8A62-4323-B013-7AD82A2E53AE}" type="slidenum">
              <a:rPr lang="en-US" smtClean="0"/>
              <a:t>‹N°›</a:t>
            </a:fld>
            <a:endParaRPr lang="en-US" dirty="0"/>
          </a:p>
        </p:txBody>
      </p:sp>
      <p:pic>
        <p:nvPicPr>
          <p:cNvPr id="12" name="Image 11" descr="Une image contenant capture d’écran, Caractère coloré, Graphique, graphisme&#10;&#10;Description générée automatiquement">
            <a:extLst>
              <a:ext uri="{FF2B5EF4-FFF2-40B4-BE49-F238E27FC236}">
                <a16:creationId xmlns:a16="http://schemas.microsoft.com/office/drawing/2014/main" id="{A9CACCF3-1FFE-96ED-466E-531ED07354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8351" y="0"/>
            <a:ext cx="3585543" cy="147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286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 sz="2000">
                <a:latin typeface="+mn-lt"/>
                <a:cs typeface="Bell Gothic Std Bold"/>
              </a:defRPr>
            </a:lvl1pPr>
            <a:lvl2pPr>
              <a:defRPr sz="1800">
                <a:latin typeface="+mn-lt"/>
                <a:cs typeface="Bell Gothic Std Bold"/>
              </a:defRPr>
            </a:lvl2pPr>
            <a:lvl3pPr>
              <a:defRPr sz="1600">
                <a:latin typeface="+mn-lt"/>
                <a:cs typeface="Bell Gothic Std Bold"/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6400" y="6553200"/>
            <a:ext cx="508000" cy="304800"/>
          </a:xfrm>
          <a:prstGeom prst="rect">
            <a:avLst/>
          </a:prstGeom>
        </p:spPr>
        <p:txBody>
          <a:bodyPr/>
          <a:lstStyle>
            <a:lvl1pPr>
              <a:defRPr>
                <a:latin typeface="Bell Gothic Std Bold"/>
                <a:cs typeface="Bell Gothic Std Bold"/>
              </a:defRPr>
            </a:lvl1pPr>
          </a:lstStyle>
          <a:p>
            <a:fld id="{0C6933B5-8A62-4323-B013-7AD82A2E53AE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201169"/>
            <a:ext cx="11960352" cy="9228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TextBox 8"/>
          <p:cNvSpPr txBox="1"/>
          <p:nvPr/>
        </p:nvSpPr>
        <p:spPr>
          <a:xfrm>
            <a:off x="8913088" y="6158347"/>
            <a:ext cx="223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A" sz="900" b="1" dirty="0">
                <a:latin typeface="+mn-lt"/>
                <a:cs typeface="Bell Gothic Std Bold"/>
              </a:rPr>
              <a:t>POLYTECHNIQUE</a:t>
            </a:r>
          </a:p>
          <a:p>
            <a:pPr algn="r"/>
            <a:r>
              <a:rPr lang="fr-CA" sz="900" b="1" dirty="0">
                <a:latin typeface="+mn-lt"/>
                <a:cs typeface="Bell Gothic Std Bold"/>
              </a:rPr>
              <a:t>MONTRÉAL</a:t>
            </a:r>
            <a:endParaRPr lang="en-US" sz="900" b="1" dirty="0">
              <a:latin typeface="+mn-lt"/>
              <a:cs typeface="Bell Gothic Std Bold"/>
            </a:endParaRPr>
          </a:p>
        </p:txBody>
      </p:sp>
      <p:pic>
        <p:nvPicPr>
          <p:cNvPr id="10" name="Picture 9" descr="polytechnique_embleme-droit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093016" y="6099048"/>
            <a:ext cx="1098984" cy="7589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228600"/>
            <a:ext cx="10972800" cy="1143000"/>
          </a:xfrm>
        </p:spPr>
        <p:txBody>
          <a:bodyPr>
            <a:normAutofit/>
          </a:bodyPr>
          <a:lstStyle>
            <a:lvl1pPr algn="l">
              <a:defRPr sz="2000" b="1" cap="all">
                <a:solidFill>
                  <a:schemeClr val="bg1"/>
                </a:solidFill>
                <a:latin typeface="+mj-lt"/>
                <a:cs typeface="Bell Gothic Roman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-3819" y="6553200"/>
            <a:ext cx="1527819" cy="3048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D8AA9E38-4410-4F2E-B29C-0E9C46D78114}" type="datetime1">
              <a:rPr lang="en-US" smtClean="0"/>
              <a:t>6/6/2024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27200" y="6553200"/>
            <a:ext cx="8636000" cy="304800"/>
          </a:xfrm>
          <a:prstGeom prst="rect">
            <a:avLst/>
          </a:prstGeom>
        </p:spPr>
        <p:txBody>
          <a:bodyPr/>
          <a:lstStyle>
            <a:lvl1pPr algn="ctr">
              <a:defRPr sz="1100"/>
            </a:lvl1pPr>
          </a:lstStyle>
          <a:p>
            <a:r>
              <a:rPr lang="en-US"/>
              <a:t>Gregory Giard – HTS Modelling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9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84000" y="6553200"/>
            <a:ext cx="508000" cy="304800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Bell Gothic Std Bold"/>
                <a:cs typeface="Bell Gothic Std Bold"/>
              </a:defRPr>
            </a:lvl1pPr>
          </a:lstStyle>
          <a:p>
            <a:fld id="{0C6933B5-8A62-4323-B013-7AD82A2E53AE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-3818" y="6553200"/>
            <a:ext cx="1527817" cy="3048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11F81D4-DD3E-4CA1-B53E-399D483C7C5A}" type="datetime1">
              <a:rPr lang="en-US" smtClean="0"/>
              <a:t>6/6/2024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32000" y="6553200"/>
            <a:ext cx="8636000" cy="304800"/>
          </a:xfrm>
          <a:prstGeom prst="rect">
            <a:avLst/>
          </a:prstGeom>
        </p:spPr>
        <p:txBody>
          <a:bodyPr/>
          <a:lstStyle>
            <a:lvl1pPr algn="ctr">
              <a:defRPr sz="1100"/>
            </a:lvl1pPr>
          </a:lstStyle>
          <a:p>
            <a:r>
              <a:rPr lang="en-US"/>
              <a:t>Gregory Giard – HTS Modelling</a:t>
            </a:r>
          </a:p>
        </p:txBody>
      </p:sp>
    </p:spTree>
    <p:extLst>
      <p:ext uri="{BB962C8B-B14F-4D97-AF65-F5344CB8AC3E}">
        <p14:creationId xmlns:p14="http://schemas.microsoft.com/office/powerpoint/2010/main" val="3656851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Bell Gothic Roman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Bell Gothic Roman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Bell Gothic Roman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Bell Gothic Roman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Bell Gothic Roman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Bell Gothic Roman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>
                <a:extLst>
                  <a:ext uri="{FF2B5EF4-FFF2-40B4-BE49-F238E27FC236}">
                    <a16:creationId xmlns:a16="http://schemas.microsoft.com/office/drawing/2014/main" id="{F3B559A9-C54B-4016-B43C-E74B380E5BC8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CA" b="1" i="0" dirty="0" smtClean="0">
                        <a:latin typeface="Cambria Math" panose="02040503050406030204" pitchFamily="18" charset="0"/>
                      </a:rPr>
                      <m:t>𝐇</m:t>
                    </m:r>
                    <m:r>
                      <a:rPr lang="en-CA" b="0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CA" b="0" i="1" dirty="0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fr-CA" dirty="0"/>
                  <a:t> </a:t>
                </a:r>
                <a:r>
                  <a:rPr lang="en-CA" dirty="0"/>
                  <a:t>Simulations for Pre-Quench Modelling in HTS Tapes</a:t>
                </a:r>
              </a:p>
            </p:txBody>
          </p:sp>
        </mc:Choice>
        <mc:Fallback xmlns="">
          <p:sp>
            <p:nvSpPr>
              <p:cNvPr id="2" name="Titre 1">
                <a:extLst>
                  <a:ext uri="{FF2B5EF4-FFF2-40B4-BE49-F238E27FC236}">
                    <a16:creationId xmlns:a16="http://schemas.microsoft.com/office/drawing/2014/main" id="{F3B559A9-C54B-4016-B43C-E74B380E5B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3"/>
                <a:stretch>
                  <a:fillRect t="-2490" b="-12448"/>
                </a:stretch>
              </a:blipFill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0210E-675A-46C8-81C0-F65F009F4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Gregory Giard – HTS Modelling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B322B49-7657-41AA-8806-5A9082CFF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33B5-8A62-4323-B013-7AD82A2E53AE}" type="slidenum">
              <a:rPr lang="en-US" smtClean="0"/>
              <a:t>1</a:t>
            </a:fld>
            <a:endParaRPr lang="en-US" dirty="0"/>
          </a:p>
        </p:txBody>
      </p:sp>
      <p:sp>
        <p:nvSpPr>
          <p:cNvPr id="8" name="Sous-titre 7">
            <a:extLst>
              <a:ext uri="{FF2B5EF4-FFF2-40B4-BE49-F238E27FC236}">
                <a16:creationId xmlns:a16="http://schemas.microsoft.com/office/drawing/2014/main" id="{7D2E2879-A3A2-490E-B07C-3146DF4C96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4267200"/>
            <a:ext cx="10363200" cy="2124636"/>
          </a:xfrm>
        </p:spPr>
        <p:txBody>
          <a:bodyPr>
            <a:normAutofit fontScale="77500" lnSpcReduction="20000"/>
          </a:bodyPr>
          <a:lstStyle/>
          <a:p>
            <a:r>
              <a:rPr lang="en-CA" sz="2900" u="sng" dirty="0"/>
              <a:t>Gregory Giard</a:t>
            </a:r>
            <a:r>
              <a:rPr lang="en-CA" sz="2900" dirty="0"/>
              <a:t>, Christian Lacroix, Haifa Ben Saad, Benjamin Poupart-</a:t>
            </a:r>
            <a:r>
              <a:rPr lang="en-CA" sz="2900" dirty="0" err="1"/>
              <a:t>Raîche</a:t>
            </a:r>
            <a:r>
              <a:rPr lang="en-CA" sz="2900" dirty="0"/>
              <a:t>, Simon-Mathieu Bergeron-Hartman and Frédéric Sirois</a:t>
            </a:r>
          </a:p>
          <a:p>
            <a:endParaRPr lang="en-CA" dirty="0"/>
          </a:p>
          <a:p>
            <a:r>
              <a:rPr lang="en-US" sz="2300" i="1" dirty="0"/>
              <a:t>Laboratory of Superconductivity and Magnetism, Polytechnique Montreal</a:t>
            </a:r>
            <a:br>
              <a:rPr lang="en-CA" dirty="0"/>
            </a:br>
            <a:endParaRPr lang="en-CA" dirty="0"/>
          </a:p>
          <a:p>
            <a:endParaRPr lang="en-CA" dirty="0"/>
          </a:p>
          <a:p>
            <a:pPr lvl="1"/>
            <a:r>
              <a:rPr lang="fr-CA" dirty="0">
                <a:solidFill>
                  <a:schemeClr val="tx1"/>
                </a:solidFill>
              </a:rPr>
              <a:t>June 11th 2024</a:t>
            </a:r>
          </a:p>
        </p:txBody>
      </p:sp>
      <p:pic>
        <p:nvPicPr>
          <p:cNvPr id="3" name="Picture 7">
            <a:extLst>
              <a:ext uri="{FF2B5EF4-FFF2-40B4-BE49-F238E27FC236}">
                <a16:creationId xmlns:a16="http://schemas.microsoft.com/office/drawing/2014/main" id="{E9C19C14-DE86-5811-D92B-FB323E3CA12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5329" r="47958">
                        <a14:foregroundMark x1="17403" y1="18000" x2="17403" y2="18000"/>
                        <a14:foregroundMark x1="27013" y1="82571" x2="27013" y2="82571"/>
                        <a14:foregroundMark x1="34545" y1="60000" x2="34545" y2="60000"/>
                        <a14:foregroundMark x1="46104" y1="61429" x2="46104" y2="61429"/>
                        <a14:foregroundMark x1="43766" y1="31143" x2="43766" y2="31143"/>
                        <a14:foregroundMark x1="44416" y1="31143" x2="44416" y2="311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6714"/>
          <a:stretch/>
        </p:blipFill>
        <p:spPr>
          <a:xfrm>
            <a:off x="10599400" y="5476796"/>
            <a:ext cx="1592600" cy="135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67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Espace réservé du contenu 1">
                <a:extLst>
                  <a:ext uri="{FF2B5EF4-FFF2-40B4-BE49-F238E27FC236}">
                    <a16:creationId xmlns:a16="http://schemas.microsoft.com/office/drawing/2014/main" id="{A283B1D5-1E23-4235-BF54-5802323A3FD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1" y="1600201"/>
                <a:ext cx="6851072" cy="4525963"/>
              </a:xfrm>
            </p:spPr>
            <p:txBody>
              <a:bodyPr>
                <a:normAutofit/>
              </a:bodyPr>
              <a:lstStyle/>
              <a:p>
                <a:pPr marL="57150" indent="0"/>
                <a:r>
                  <a:rPr lang="en-CA" b="1" u="sng" dirty="0"/>
                  <a:t>Simulated benchmark </a:t>
                </a:r>
                <a:r>
                  <a:rPr lang="en-CA" b="1" u="sng"/>
                  <a:t>(COMSOL, 3-D)</a:t>
                </a:r>
                <a:endParaRPr lang="en-CA" b="1" u="sng" dirty="0"/>
              </a:p>
              <a:p>
                <a:pPr marL="57150" indent="0"/>
                <a:endParaRPr lang="en-CA" b="1" u="sng" dirty="0"/>
              </a:p>
              <a:p>
                <a:pPr marL="800100" lvl="1">
                  <a:buFont typeface="Arial" panose="020B0604020202020204" pitchFamily="34" charset="0"/>
                  <a:buChar char="•"/>
                </a:pPr>
                <a:r>
                  <a:rPr lang="en-CA" dirty="0"/>
                  <a:t>Multilayered tapes (silver, interface, REBCO, buffer, Hastelloy and copper)</a:t>
                </a:r>
              </a:p>
              <a:p>
                <a:pPr marL="800100" lvl="1">
                  <a:buFont typeface="Arial" panose="020B0604020202020204" pitchFamily="34" charset="0"/>
                  <a:buChar char="•"/>
                </a:pPr>
                <a:r>
                  <a:rPr lang="en-CA" dirty="0"/>
                  <a:t>Quench generated by a magnet (local drop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CA" dirty="0"/>
                  <a:t>)</a:t>
                </a:r>
              </a:p>
              <a:p>
                <a:pPr marL="800100" lvl="1">
                  <a:buFont typeface="Arial" panose="020B0604020202020204" pitchFamily="34" charset="0"/>
                  <a:buChar char="•"/>
                </a:pPr>
                <a:r>
                  <a:rPr lang="en-CA" dirty="0"/>
                  <a:t>Experimental data available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CA" dirty="0"/>
              </a:p>
              <a:p>
                <a:pPr marL="0" indent="0"/>
                <a:endParaRPr lang="en-CA" dirty="0"/>
              </a:p>
              <a:p>
                <a:pPr marL="0" indent="0"/>
                <a:endParaRPr lang="fr-CA" dirty="0"/>
              </a:p>
              <a:p>
                <a:pPr marL="0" indent="0"/>
                <a:endParaRPr lang="fr-CA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fr-CA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CA" dirty="0"/>
              </a:p>
            </p:txBody>
          </p:sp>
        </mc:Choice>
        <mc:Fallback xmlns="">
          <p:sp>
            <p:nvSpPr>
              <p:cNvPr id="2" name="Espace réservé du contenu 1">
                <a:extLst>
                  <a:ext uri="{FF2B5EF4-FFF2-40B4-BE49-F238E27FC236}">
                    <a16:creationId xmlns:a16="http://schemas.microsoft.com/office/drawing/2014/main" id="{A283B1D5-1E23-4235-BF54-5802323A3F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1" y="1600201"/>
                <a:ext cx="6851072" cy="4525963"/>
              </a:xfrm>
              <a:blipFill>
                <a:blip r:embed="rId2"/>
                <a:stretch>
                  <a:fillRect l="-89" t="-809"/>
                </a:stretch>
              </a:blipFill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re 2">
            <a:extLst>
              <a:ext uri="{FF2B5EF4-FFF2-40B4-BE49-F238E27FC236}">
                <a16:creationId xmlns:a16="http://schemas.microsoft.com/office/drawing/2014/main" id="{8347998B-16A8-48FB-8F67-7FEF1C5E4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Results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A4130D-3BEC-4D13-A19A-5571D2BA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33B5-8A62-4323-B013-7AD82A2E53AE}" type="slidenum">
              <a:rPr lang="en-US" smtClean="0"/>
              <a:t>10</a:t>
            </a:fld>
            <a:endParaRPr lang="en-US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67061D21-5C64-1E29-9C10-AF855FC18C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0143" y="1686063"/>
            <a:ext cx="4522345" cy="3610971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BFBE7DC3-47F9-4ECB-5E42-FB16B06B508A}"/>
              </a:ext>
            </a:extLst>
          </p:cNvPr>
          <p:cNvSpPr txBox="1"/>
          <p:nvPr/>
        </p:nvSpPr>
        <p:spPr>
          <a:xfrm>
            <a:off x="10561391" y="4518665"/>
            <a:ext cx="129109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dirty="0"/>
              <a:t>Thin-cut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09F9EA28-86BF-D225-C96F-D6B52B596212}"/>
              </a:ext>
            </a:extLst>
          </p:cNvPr>
          <p:cNvCxnSpPr>
            <a:cxnSpLocks/>
          </p:cNvCxnSpPr>
          <p:nvPr/>
        </p:nvCxnSpPr>
        <p:spPr>
          <a:xfrm flipH="1" flipV="1">
            <a:off x="9402697" y="2927425"/>
            <a:ext cx="1676400" cy="14567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024AA8D4-F503-FD10-DA03-34457F61A343}"/>
                  </a:ext>
                </a:extLst>
              </p:cNvPr>
              <p:cNvSpPr txBox="1"/>
              <p:nvPr/>
            </p:nvSpPr>
            <p:spPr>
              <a:xfrm>
                <a:off x="9429592" y="1498210"/>
                <a:ext cx="2449792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A" dirty="0"/>
                  <a:t>50% drop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fr-CA" dirty="0"/>
                  <a:t> </a:t>
                </a: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024AA8D4-F503-FD10-DA03-34457F61A3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9592" y="1498210"/>
                <a:ext cx="2449792" cy="369332"/>
              </a:xfrm>
              <a:prstGeom prst="rect">
                <a:avLst/>
              </a:prstGeom>
              <a:blipFill>
                <a:blip r:embed="rId4"/>
                <a:stretch>
                  <a:fillRect l="-2239" t="-10000" b="-2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390F455F-D93D-763F-D44D-86DDC5E86269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10254344" y="1867542"/>
            <a:ext cx="400144" cy="11316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B833D51-6EE9-8AB2-F08C-87D2071A5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Gregory Giard – HTS Modelling</a:t>
            </a:r>
            <a:endParaRPr lang="en-US" dirty="0"/>
          </a:p>
        </p:txBody>
      </p:sp>
      <p:pic>
        <p:nvPicPr>
          <p:cNvPr id="11" name="Image 10" descr="Une image contenant texte, diagramme, ligne, Tracé&#10;&#10;Description générée automatiquement">
            <a:extLst>
              <a:ext uri="{FF2B5EF4-FFF2-40B4-BE49-F238E27FC236}">
                <a16:creationId xmlns:a16="http://schemas.microsoft.com/office/drawing/2014/main" id="{2296763E-FB4D-78ED-4441-10DA435931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271" y="3609320"/>
            <a:ext cx="4013203" cy="3009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608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83B1D5-1E23-4235-BF54-5802323A3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0224"/>
            <a:ext cx="11385175" cy="4525963"/>
          </a:xfrm>
        </p:spPr>
        <p:txBody>
          <a:bodyPr>
            <a:normAutofit/>
          </a:bodyPr>
          <a:lstStyle/>
          <a:p>
            <a:pPr marL="57150" indent="0"/>
            <a:r>
              <a:rPr lang="en-CA" b="1" u="sng" dirty="0"/>
              <a:t>Commercial tape:</a:t>
            </a:r>
            <a:br>
              <a:rPr lang="en-CA" dirty="0"/>
            </a:br>
            <a:r>
              <a:rPr lang="en-CA" dirty="0"/>
              <a:t>Electro-thermal simulations vs. Magneto-thermal simulations (power-law)</a:t>
            </a:r>
          </a:p>
          <a:p>
            <a:pPr marL="57150" indent="0"/>
            <a:endParaRPr lang="en-CA" dirty="0"/>
          </a:p>
          <a:p>
            <a:pPr marL="0" indent="0"/>
            <a:endParaRPr lang="en-CA" dirty="0"/>
          </a:p>
          <a:p>
            <a:pPr marL="0" indent="0"/>
            <a:endParaRPr lang="fr-CA" dirty="0"/>
          </a:p>
          <a:p>
            <a:pPr marL="0" indent="0"/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347998B-16A8-48FB-8F67-7FEF1C5E4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Results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A4130D-3BEC-4D13-A19A-5571D2BA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33B5-8A62-4323-B013-7AD82A2E53AE}" type="slidenum">
              <a:rPr lang="en-US" smtClean="0"/>
              <a:t>11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B833D51-6EE9-8AB2-F08C-87D2071A5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Gregory Giard – HTS Modelling</a:t>
            </a:r>
            <a:endParaRPr lang="en-US" dirty="0"/>
          </a:p>
        </p:txBody>
      </p:sp>
      <p:pic>
        <p:nvPicPr>
          <p:cNvPr id="8" name="Image 7" descr="Une image contenant texte, diagramme, Tracé, ligne&#10;&#10;Description générée automatiquement">
            <a:extLst>
              <a:ext uri="{FF2B5EF4-FFF2-40B4-BE49-F238E27FC236}">
                <a16:creationId xmlns:a16="http://schemas.microsoft.com/office/drawing/2014/main" id="{920DD92C-5B73-C206-5564-35078A03DE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49" y="2058613"/>
            <a:ext cx="5089331" cy="4071465"/>
          </a:xfrm>
          <a:prstGeom prst="rect">
            <a:avLst/>
          </a:prstGeom>
        </p:spPr>
      </p:pic>
      <p:pic>
        <p:nvPicPr>
          <p:cNvPr id="13" name="Image 12" descr="Une image contenant texte, Tracé, diagramme, ligne&#10;&#10;Description générée automatiquement">
            <a:extLst>
              <a:ext uri="{FF2B5EF4-FFF2-40B4-BE49-F238E27FC236}">
                <a16:creationId xmlns:a16="http://schemas.microsoft.com/office/drawing/2014/main" id="{1BF82112-4BBE-C4E0-E7BE-FA9221AF60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818" y="2058612"/>
            <a:ext cx="5089331" cy="407146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E87FC3A1-6559-DD66-41F5-A284024567E8}"/>
              </a:ext>
            </a:extLst>
          </p:cNvPr>
          <p:cNvSpPr txBox="1"/>
          <p:nvPr/>
        </p:nvSpPr>
        <p:spPr>
          <a:xfrm>
            <a:off x="9835498" y="2659224"/>
            <a:ext cx="2356502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dirty="0"/>
              <a:t>The model used has very little to no effect on the simulation for commercial tape!</a:t>
            </a:r>
          </a:p>
        </p:txBody>
      </p:sp>
    </p:spTree>
    <p:extLst>
      <p:ext uri="{BB962C8B-B14F-4D97-AF65-F5344CB8AC3E}">
        <p14:creationId xmlns:p14="http://schemas.microsoft.com/office/powerpoint/2010/main" val="2095550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Une image contenant texte, Tracé, diagramme, ligne&#10;&#10;Description générée automatiquement">
            <a:extLst>
              <a:ext uri="{FF2B5EF4-FFF2-40B4-BE49-F238E27FC236}">
                <a16:creationId xmlns:a16="http://schemas.microsoft.com/office/drawing/2014/main" id="{143E014F-5BF9-8CE5-FF78-6A1A8B4836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963" y="2063274"/>
            <a:ext cx="5089332" cy="4071465"/>
          </a:xfrm>
          <a:prstGeom prst="rect">
            <a:avLst/>
          </a:prstGeom>
        </p:spPr>
      </p:pic>
      <p:pic>
        <p:nvPicPr>
          <p:cNvPr id="15" name="Image 14" descr="Une image contenant texte, diagramme, Tracé, ligne&#10;&#10;Description générée automatiquement">
            <a:extLst>
              <a:ext uri="{FF2B5EF4-FFF2-40B4-BE49-F238E27FC236}">
                <a16:creationId xmlns:a16="http://schemas.microsoft.com/office/drawing/2014/main" id="{D9184260-A131-1F78-D2F5-B6574A4CD5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48" y="2063274"/>
            <a:ext cx="5089332" cy="4071465"/>
          </a:xfrm>
          <a:prstGeom prst="rect">
            <a:avLst/>
          </a:prstGeom>
        </p:spPr>
      </p:pic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83B1D5-1E23-4235-BF54-5802323A3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0224"/>
            <a:ext cx="11385175" cy="4525963"/>
          </a:xfrm>
        </p:spPr>
        <p:txBody>
          <a:bodyPr>
            <a:normAutofit/>
          </a:bodyPr>
          <a:lstStyle/>
          <a:p>
            <a:pPr marL="57150" indent="0"/>
            <a:r>
              <a:rPr lang="en-CA" b="1" u="sng" dirty="0"/>
              <a:t>Commercial tape:</a:t>
            </a:r>
            <a:br>
              <a:rPr lang="en-CA" dirty="0"/>
            </a:br>
            <a:r>
              <a:rPr lang="en-CA" dirty="0"/>
              <a:t>Power-law vs. piecewise resistivity (magneto-thermal)</a:t>
            </a:r>
          </a:p>
          <a:p>
            <a:pPr marL="57150" indent="0"/>
            <a:endParaRPr lang="en-CA" dirty="0"/>
          </a:p>
          <a:p>
            <a:pPr marL="0" indent="0"/>
            <a:endParaRPr lang="en-CA" dirty="0"/>
          </a:p>
          <a:p>
            <a:pPr marL="0" indent="0"/>
            <a:endParaRPr lang="fr-CA" dirty="0"/>
          </a:p>
          <a:p>
            <a:pPr marL="0" indent="0"/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347998B-16A8-48FB-8F67-7FEF1C5E4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Results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A4130D-3BEC-4D13-A19A-5571D2BA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33B5-8A62-4323-B013-7AD82A2E53AE}" type="slidenum">
              <a:rPr lang="en-US" smtClean="0"/>
              <a:t>12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B833D51-6EE9-8AB2-F08C-87D2071A5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Gregory Giard – HTS Modelling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536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83B1D5-1E23-4235-BF54-5802323A3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0224"/>
            <a:ext cx="11385175" cy="4525963"/>
          </a:xfrm>
        </p:spPr>
        <p:txBody>
          <a:bodyPr>
            <a:normAutofit/>
          </a:bodyPr>
          <a:lstStyle/>
          <a:p>
            <a:pPr marL="57150" indent="0"/>
            <a:r>
              <a:rPr lang="en-CA" b="1" u="sng" dirty="0"/>
              <a:t>Commercial tape:</a:t>
            </a:r>
            <a:br>
              <a:rPr lang="en-CA" dirty="0"/>
            </a:br>
            <a:r>
              <a:rPr lang="en-CA" dirty="0"/>
              <a:t>Comparing with experimental data</a:t>
            </a:r>
          </a:p>
          <a:p>
            <a:pPr marL="57150" indent="0"/>
            <a:endParaRPr lang="en-CA" dirty="0"/>
          </a:p>
          <a:p>
            <a:pPr marL="0" indent="0"/>
            <a:endParaRPr lang="en-CA" dirty="0"/>
          </a:p>
          <a:p>
            <a:pPr marL="0" indent="0"/>
            <a:endParaRPr lang="fr-CA" dirty="0"/>
          </a:p>
          <a:p>
            <a:pPr marL="0" indent="0"/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347998B-16A8-48FB-8F67-7FEF1C5E4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Results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A4130D-3BEC-4D13-A19A-5571D2BA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33B5-8A62-4323-B013-7AD82A2E53AE}" type="slidenum">
              <a:rPr lang="en-US" smtClean="0"/>
              <a:t>13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B833D51-6EE9-8AB2-F08C-87D2071A5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Gregory Giard – HTS Modelling</a:t>
            </a:r>
            <a:endParaRPr lang="en-US" dirty="0"/>
          </a:p>
        </p:txBody>
      </p:sp>
      <p:pic>
        <p:nvPicPr>
          <p:cNvPr id="9" name="Image 8" descr="Une image contenant texte, diagramme, Tracé, ligne&#10;&#10;Description générée automatiquement">
            <a:extLst>
              <a:ext uri="{FF2B5EF4-FFF2-40B4-BE49-F238E27FC236}">
                <a16:creationId xmlns:a16="http://schemas.microsoft.com/office/drawing/2014/main" id="{604069A3-B1C0-07B8-9761-87817BC5F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665" y="2083744"/>
            <a:ext cx="5521069" cy="4416856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0C8F6032-D1D7-5A2E-5689-877475ED811B}"/>
              </a:ext>
            </a:extLst>
          </p:cNvPr>
          <p:cNvCxnSpPr>
            <a:cxnSpLocks/>
          </p:cNvCxnSpPr>
          <p:nvPr/>
        </p:nvCxnSpPr>
        <p:spPr>
          <a:xfrm>
            <a:off x="3200400" y="4852555"/>
            <a:ext cx="1350818" cy="1974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2423AC0F-8EC9-2A3B-8450-DCB0587735AB}"/>
              </a:ext>
            </a:extLst>
          </p:cNvPr>
          <p:cNvSpPr txBox="1"/>
          <p:nvPr/>
        </p:nvSpPr>
        <p:spPr>
          <a:xfrm>
            <a:off x="297295" y="4317447"/>
            <a:ext cx="3173269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dirty="0"/>
              <a:t>The voltage rise much better represented with the piecewise resistivity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F27545F-AFF0-3BAE-B6C0-7F410C8EA604}"/>
              </a:ext>
            </a:extLst>
          </p:cNvPr>
          <p:cNvSpPr txBox="1"/>
          <p:nvPr/>
        </p:nvSpPr>
        <p:spPr>
          <a:xfrm>
            <a:off x="7393131" y="3830507"/>
            <a:ext cx="317326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dirty="0"/>
              <a:t>The voltage drop, not as much…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F53FA6D9-B5D5-92BD-EC4C-1D40E0621CE5}"/>
              </a:ext>
            </a:extLst>
          </p:cNvPr>
          <p:cNvCxnSpPr>
            <a:cxnSpLocks/>
          </p:cNvCxnSpPr>
          <p:nvPr/>
        </p:nvCxnSpPr>
        <p:spPr>
          <a:xfrm flipH="1">
            <a:off x="6286500" y="4317447"/>
            <a:ext cx="1106631" cy="639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6609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83B1D5-1E23-4235-BF54-5802323A3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600202"/>
            <a:ext cx="10764414" cy="4595326"/>
          </a:xfrm>
        </p:spPr>
        <p:txBody>
          <a:bodyPr>
            <a:normAutofit/>
          </a:bodyPr>
          <a:lstStyle/>
          <a:p>
            <a:pPr marL="0" indent="0"/>
            <a:r>
              <a:rPr lang="en-CA" b="1" u="sng" dirty="0"/>
              <a:t>Remarks for the commercial tape</a:t>
            </a:r>
          </a:p>
          <a:p>
            <a:pPr marL="457200" lvl="1" indent="0">
              <a:buNone/>
            </a:pPr>
            <a:endParaRPr lang="en-CA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/>
              <a:t>Electro-thermal simulations are probably good enough for commercial tapes (when </a:t>
            </a:r>
            <a:r>
              <a:rPr lang="en-CA" dirty="0" err="1"/>
              <a:t>magnetodynamic</a:t>
            </a:r>
            <a:r>
              <a:rPr lang="en-CA" dirty="0"/>
              <a:t> effects are negligible)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CA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/>
              <a:t>During the quench propagation, both models also give similar results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CA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/>
              <a:t>Flux flow regime is important to consider in resistivity model</a:t>
            </a:r>
            <a:endParaRPr lang="fr-CA" dirty="0"/>
          </a:p>
          <a:p>
            <a:pPr marL="0" indent="0"/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347998B-16A8-48FB-8F67-7FEF1C5E4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Results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A4130D-3BEC-4D13-A19A-5571D2BA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33B5-8A62-4323-B013-7AD82A2E53AE}" type="slidenum">
              <a:rPr lang="en-US" smtClean="0"/>
              <a:t>14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DD2454C-E00D-64E1-4FA0-696D94B83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Gregory Giard – HTS Modelling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554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83B1D5-1E23-4235-BF54-5802323A3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0224"/>
            <a:ext cx="11385175" cy="4525963"/>
          </a:xfrm>
        </p:spPr>
        <p:txBody>
          <a:bodyPr>
            <a:normAutofit/>
          </a:bodyPr>
          <a:lstStyle/>
          <a:p>
            <a:pPr marL="57150" indent="0"/>
            <a:r>
              <a:rPr lang="en-CA" b="1" u="sng" dirty="0"/>
              <a:t>CFD tape:</a:t>
            </a:r>
          </a:p>
          <a:p>
            <a:pPr marL="57150" indent="0"/>
            <a:r>
              <a:rPr lang="en-CA" dirty="0"/>
              <a:t>Let’s compare the electro-thermal and magneto-thermal model (piecewise resistivity)</a:t>
            </a:r>
          </a:p>
          <a:p>
            <a:pPr marL="57150" indent="0"/>
            <a:endParaRPr lang="en-CA" dirty="0"/>
          </a:p>
          <a:p>
            <a:pPr marL="0" indent="0"/>
            <a:endParaRPr lang="en-CA" dirty="0"/>
          </a:p>
          <a:p>
            <a:pPr marL="0" indent="0"/>
            <a:endParaRPr lang="fr-CA" dirty="0"/>
          </a:p>
          <a:p>
            <a:pPr marL="0" indent="0"/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347998B-16A8-48FB-8F67-7FEF1C5E4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Results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A4130D-3BEC-4D13-A19A-5571D2BA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33B5-8A62-4323-B013-7AD82A2E53AE}" type="slidenum">
              <a:rPr lang="en-US" smtClean="0"/>
              <a:t>15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B833D51-6EE9-8AB2-F08C-87D2071A5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Gregory Giard – HTS Modelling</a:t>
            </a:r>
          </a:p>
        </p:txBody>
      </p:sp>
      <p:pic>
        <p:nvPicPr>
          <p:cNvPr id="9" name="Image 8" descr="Une image contenant texte, diagramme, Tracé, ligne&#10;&#10;Description générée automatiquement">
            <a:extLst>
              <a:ext uri="{FF2B5EF4-FFF2-40B4-BE49-F238E27FC236}">
                <a16:creationId xmlns:a16="http://schemas.microsoft.com/office/drawing/2014/main" id="{A2A8F059-A857-9CF2-77EE-C0A621C1C0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736" y="2169140"/>
            <a:ext cx="6941428" cy="4384060"/>
          </a:xfrm>
          <a:prstGeom prst="rect">
            <a:avLst/>
          </a:prstGeom>
        </p:spPr>
      </p:pic>
      <p:sp>
        <p:nvSpPr>
          <p:cNvPr id="10" name="Ellipse 9">
            <a:extLst>
              <a:ext uri="{FF2B5EF4-FFF2-40B4-BE49-F238E27FC236}">
                <a16:creationId xmlns:a16="http://schemas.microsoft.com/office/drawing/2014/main" id="{FBF09F17-A7A0-277B-ED0C-38353DE288BC}"/>
              </a:ext>
            </a:extLst>
          </p:cNvPr>
          <p:cNvSpPr/>
          <p:nvPr/>
        </p:nvSpPr>
        <p:spPr>
          <a:xfrm>
            <a:off x="3387436" y="5392883"/>
            <a:ext cx="779319" cy="685800"/>
          </a:xfrm>
          <a:prstGeom prst="ellipse">
            <a:avLst/>
          </a:prstGeom>
          <a:noFill/>
          <a:ln>
            <a:solidFill>
              <a:srgbClr val="00FF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F9FA393F-358B-9A15-7741-A2B9B2E9DB2F}"/>
              </a:ext>
            </a:extLst>
          </p:cNvPr>
          <p:cNvCxnSpPr>
            <a:cxnSpLocks/>
          </p:cNvCxnSpPr>
          <p:nvPr/>
        </p:nvCxnSpPr>
        <p:spPr>
          <a:xfrm>
            <a:off x="2088573" y="4957345"/>
            <a:ext cx="1298863" cy="5604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189FEE4E-3960-731B-DAF5-CE738DB9DBB9}"/>
              </a:ext>
            </a:extLst>
          </p:cNvPr>
          <p:cNvSpPr txBox="1"/>
          <p:nvPr/>
        </p:nvSpPr>
        <p:spPr>
          <a:xfrm>
            <a:off x="297295" y="4317447"/>
            <a:ext cx="1745673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dirty="0"/>
              <a:t>Initially, both models give very similar results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6E36D72-E612-0BC3-A84D-8B289EC26929}"/>
              </a:ext>
            </a:extLst>
          </p:cNvPr>
          <p:cNvSpPr txBox="1"/>
          <p:nvPr/>
        </p:nvSpPr>
        <p:spPr>
          <a:xfrm>
            <a:off x="7570078" y="3561642"/>
            <a:ext cx="3460172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dirty="0"/>
              <a:t>The magneto-thermal simulation better represents the voltage rise and peak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15A944F8-A794-1D0D-67CF-6953E4679D73}"/>
              </a:ext>
            </a:extLst>
          </p:cNvPr>
          <p:cNvCxnSpPr>
            <a:cxnSpLocks/>
            <a:stCxn id="15" idx="1"/>
          </p:cNvCxnSpPr>
          <p:nvPr/>
        </p:nvCxnSpPr>
        <p:spPr>
          <a:xfrm flipH="1" flipV="1">
            <a:off x="5621482" y="3561642"/>
            <a:ext cx="1948596" cy="4616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Ellipse 19">
            <a:extLst>
              <a:ext uri="{FF2B5EF4-FFF2-40B4-BE49-F238E27FC236}">
                <a16:creationId xmlns:a16="http://schemas.microsoft.com/office/drawing/2014/main" id="{927B76ED-B40C-A250-591E-F71895A394D0}"/>
              </a:ext>
            </a:extLst>
          </p:cNvPr>
          <p:cNvSpPr/>
          <p:nvPr/>
        </p:nvSpPr>
        <p:spPr>
          <a:xfrm>
            <a:off x="3815044" y="2608118"/>
            <a:ext cx="1733701" cy="1415189"/>
          </a:xfrm>
          <a:prstGeom prst="ellipse">
            <a:avLst/>
          </a:prstGeom>
          <a:noFill/>
          <a:ln>
            <a:solidFill>
              <a:srgbClr val="00FF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40506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3" grpId="0"/>
      <p:bldP spid="13" grpId="1"/>
      <p:bldP spid="15" grpId="0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Tracé, diagramme, ligne&#10;&#10;Description générée automatiquement">
            <a:extLst>
              <a:ext uri="{FF2B5EF4-FFF2-40B4-BE49-F238E27FC236}">
                <a16:creationId xmlns:a16="http://schemas.microsoft.com/office/drawing/2014/main" id="{EC1D01C6-3595-A4FB-D73A-7698AF8092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736" y="2169140"/>
            <a:ext cx="6941428" cy="4384060"/>
          </a:xfrm>
          <a:prstGeom prst="rect">
            <a:avLst/>
          </a:prstGeom>
        </p:spPr>
      </p:pic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83B1D5-1E23-4235-BF54-5802323A3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0224"/>
            <a:ext cx="11385175" cy="4525963"/>
          </a:xfrm>
        </p:spPr>
        <p:txBody>
          <a:bodyPr>
            <a:normAutofit/>
          </a:bodyPr>
          <a:lstStyle/>
          <a:p>
            <a:pPr marL="57150" indent="0"/>
            <a:r>
              <a:rPr lang="en-CA" b="1" u="sng" dirty="0"/>
              <a:t>CFD tape:</a:t>
            </a:r>
          </a:p>
          <a:p>
            <a:pPr marL="57150" indent="0"/>
            <a:r>
              <a:rPr lang="en-CA" dirty="0"/>
              <a:t>And what about the temperature?</a:t>
            </a:r>
          </a:p>
          <a:p>
            <a:pPr marL="57150" indent="0"/>
            <a:endParaRPr lang="en-CA" dirty="0"/>
          </a:p>
          <a:p>
            <a:pPr marL="0" indent="0"/>
            <a:endParaRPr lang="en-CA" dirty="0"/>
          </a:p>
          <a:p>
            <a:pPr marL="0" indent="0"/>
            <a:endParaRPr lang="fr-CA" dirty="0"/>
          </a:p>
          <a:p>
            <a:pPr marL="0" indent="0"/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347998B-16A8-48FB-8F67-7FEF1C5E4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Results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A4130D-3BEC-4D13-A19A-5571D2BA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33B5-8A62-4323-B013-7AD82A2E53AE}" type="slidenum">
              <a:rPr lang="en-US" smtClean="0"/>
              <a:t>16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B833D51-6EE9-8AB2-F08C-87D2071A5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Gregory Giard – HTS Modelling</a:t>
            </a:r>
          </a:p>
        </p:txBody>
      </p:sp>
    </p:spTree>
    <p:extLst>
      <p:ext uri="{BB962C8B-B14F-4D97-AF65-F5344CB8AC3E}">
        <p14:creationId xmlns:p14="http://schemas.microsoft.com/office/powerpoint/2010/main" val="108484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347998B-16A8-48FB-8F67-7FEF1C5E4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Results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A4130D-3BEC-4D13-A19A-5571D2BA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33B5-8A62-4323-B013-7AD82A2E53AE}" type="slidenum">
              <a:rPr lang="en-US" smtClean="0"/>
              <a:t>17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B833D51-6EE9-8AB2-F08C-87D2071A5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Gregory Giard – HTS Modelling</a:t>
            </a:r>
          </a:p>
        </p:txBody>
      </p:sp>
      <p:sp>
        <p:nvSpPr>
          <p:cNvPr id="4" name="Espace réservé du contenu 1">
            <a:extLst>
              <a:ext uri="{FF2B5EF4-FFF2-40B4-BE49-F238E27FC236}">
                <a16:creationId xmlns:a16="http://schemas.microsoft.com/office/drawing/2014/main" id="{89D9F0D9-CB0A-BBA2-2701-4F27A2A9D551}"/>
              </a:ext>
            </a:extLst>
          </p:cNvPr>
          <p:cNvSpPr txBox="1">
            <a:spLocks/>
          </p:cNvSpPr>
          <p:nvPr/>
        </p:nvSpPr>
        <p:spPr>
          <a:xfrm>
            <a:off x="609602" y="1600202"/>
            <a:ext cx="10764414" cy="4595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Bell Gothic Std Bold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Bell Gothic Std Bold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Bell Gothic Std Bold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Bell Gothic Roman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Bell Gothic Roman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CA" b="1" u="sng" dirty="0"/>
              <a:t>Remarks for the CFD tape</a:t>
            </a:r>
          </a:p>
          <a:p>
            <a:pPr marL="0" indent="0"/>
            <a:endParaRPr lang="en-CA" dirty="0"/>
          </a:p>
          <a:p>
            <a:pPr lvl="1">
              <a:buFont typeface="Arial" pitchFamily="34" charset="0"/>
              <a:buChar char="•"/>
            </a:pPr>
            <a:r>
              <a:rPr lang="en-CA" dirty="0"/>
              <a:t>Power-law not shown for CFD tapes, but still overshoots the voltage as expected</a:t>
            </a:r>
          </a:p>
          <a:p>
            <a:pPr marL="457200" lvl="1" indent="0">
              <a:buNone/>
            </a:pPr>
            <a:endParaRPr lang="en-CA" dirty="0"/>
          </a:p>
          <a:p>
            <a:pPr lvl="1">
              <a:buFont typeface="Arial" pitchFamily="34" charset="0"/>
              <a:buChar char="•"/>
            </a:pPr>
            <a:r>
              <a:rPr lang="en-CA" dirty="0"/>
              <a:t>The idea of CFD architecture is to count on current transfer </a:t>
            </a:r>
            <a:r>
              <a:rPr lang="en-CA" b="1" dirty="0"/>
              <a:t>on the sides </a:t>
            </a:r>
            <a:r>
              <a:rPr lang="en-CA" dirty="0"/>
              <a:t>of the tapes </a:t>
            </a:r>
            <a:r>
              <a:rPr lang="en-CA" dirty="0">
                <a:sym typeface="Wingdings" panose="05000000000000000000" pitchFamily="2" charset="2"/>
              </a:rPr>
              <a:t> </a:t>
            </a:r>
            <a:r>
              <a:rPr lang="en-CA" dirty="0" err="1">
                <a:sym typeface="Wingdings" panose="05000000000000000000" pitchFamily="2" charset="2"/>
              </a:rPr>
              <a:t>magnetodynamic</a:t>
            </a:r>
            <a:r>
              <a:rPr lang="en-CA" dirty="0">
                <a:sym typeface="Wingdings" panose="05000000000000000000" pitchFamily="2" charset="2"/>
              </a:rPr>
              <a:t> effects are not negligible</a:t>
            </a:r>
            <a:endParaRPr lang="en-CA" dirty="0"/>
          </a:p>
          <a:p>
            <a:pPr marL="457200" lvl="1" indent="0">
              <a:buNone/>
            </a:pPr>
            <a:endParaRPr lang="en-CA" dirty="0"/>
          </a:p>
          <a:p>
            <a:pPr lvl="1">
              <a:buFont typeface="Arial" pitchFamily="34" charset="0"/>
              <a:buChar char="•"/>
            </a:pPr>
            <a:r>
              <a:rPr lang="en-CA" dirty="0"/>
              <a:t>CFD simulations are prone to a lot of convergence issues!</a:t>
            </a:r>
          </a:p>
          <a:p>
            <a:pPr>
              <a:buFont typeface="Arial" pitchFamily="34" charset="0"/>
              <a:buChar char="•"/>
            </a:pPr>
            <a:endParaRPr lang="fr-CA" dirty="0"/>
          </a:p>
          <a:p>
            <a:pPr marL="0" indent="0"/>
            <a:endParaRPr lang="fr-CA" dirty="0"/>
          </a:p>
          <a:p>
            <a:pPr>
              <a:buFont typeface="Arial" pitchFamily="34" charset="0"/>
              <a:buChar char="•"/>
            </a:pPr>
            <a:endParaRPr lang="fr-CA" dirty="0"/>
          </a:p>
          <a:p>
            <a:pPr>
              <a:buFont typeface="Arial" pitchFamily="34" charset="0"/>
              <a:buChar char="•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077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83B1D5-1E23-4235-BF54-5802323A3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Introduction</a:t>
            </a:r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Electromagnetic Formulations</a:t>
            </a:r>
          </a:p>
          <a:p>
            <a:pPr>
              <a:buFont typeface="Arial" panose="020B0604020202020204" pitchFamily="34" charset="0"/>
              <a:buChar char="•"/>
            </a:pPr>
            <a:endParaRPr lang="fr-CA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E-J Characteristic in HTS</a:t>
            </a:r>
          </a:p>
          <a:p>
            <a:pPr marL="0" indent="0"/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Simulation results</a:t>
            </a:r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r>
              <a:rPr lang="en-CA" b="1" dirty="0"/>
              <a:t>Summary and Outlook</a:t>
            </a:r>
          </a:p>
          <a:p>
            <a:pPr marL="0" indent="0"/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endParaRPr lang="fr-CA" dirty="0"/>
          </a:p>
          <a:p>
            <a:pPr marL="0" indent="0"/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347998B-16A8-48FB-8F67-7FEF1C5E4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6D6443C-87C5-4786-A523-57DC19BDB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Gregory Giard – HTS Modelling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A4130D-3BEC-4D13-A19A-5571D2BA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33B5-8A62-4323-B013-7AD82A2E53A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4603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Espace réservé du contenu 1">
                <a:extLst>
                  <a:ext uri="{FF2B5EF4-FFF2-40B4-BE49-F238E27FC236}">
                    <a16:creationId xmlns:a16="http://schemas.microsoft.com/office/drawing/2014/main" id="{A283B1D5-1E23-4235-BF54-5802323A3FD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2" y="1600202"/>
                <a:ext cx="10764414" cy="4595326"/>
              </a:xfr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CA" dirty="0"/>
                  <a:t>Multiple simulation approaches were tested on a relatively simple 3-D benchmark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en-CA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CA" b="1" dirty="0"/>
                  <a:t>For commercial tapes:</a:t>
                </a:r>
                <a:r>
                  <a:rPr lang="en-CA" dirty="0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CA" b="1" dirty="0"/>
                  <a:t> </a:t>
                </a:r>
                <a:r>
                  <a:rPr lang="en-CA" dirty="0"/>
                  <a:t>(numerically efficient) and </a:t>
                </a:r>
                <a14:m>
                  <m:oMath xmlns:m="http://schemas.openxmlformats.org/officeDocument/2006/math">
                    <m:r>
                      <a:rPr lang="en-CA" b="1" i="0" smtClean="0">
                        <a:latin typeface="Cambria Math" panose="02040503050406030204" pitchFamily="18" charset="0"/>
                      </a:rPr>
                      <m:t>𝐇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CA" b="1" dirty="0"/>
                  <a:t> </a:t>
                </a:r>
                <a:r>
                  <a:rPr lang="en-CA" dirty="0"/>
                  <a:t>(physically accurate) formulations</a:t>
                </a:r>
                <a:r>
                  <a:rPr lang="en-CA" b="1" dirty="0"/>
                  <a:t> </a:t>
                </a:r>
                <a:r>
                  <a:rPr lang="en-CA" dirty="0"/>
                  <a:t>give almost identical results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en-CA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CA" b="1" dirty="0"/>
                  <a:t>For more complex tape architectures (CFD):</a:t>
                </a:r>
                <a:r>
                  <a:rPr lang="en-CA" dirty="0"/>
                  <a:t> Electro-thermal (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CA" dirty="0"/>
                  <a:t>) simulations are often not sufficient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en-CA" b="1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CA" b="1" dirty="0"/>
                  <a:t>Moreover:</a:t>
                </a:r>
                <a:r>
                  <a:rPr lang="en-CA" dirty="0"/>
                  <a:t> We always need to be careful on the resistivity model we are using, the voltage rise in the pre-quench regime is extremely sensitive!</a:t>
                </a:r>
                <a:endParaRPr lang="en-CA" b="1" dirty="0"/>
              </a:p>
              <a:p>
                <a:pPr marL="0" indent="0"/>
                <a:endParaRPr lang="en-CA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fr-CA" dirty="0"/>
              </a:p>
              <a:p>
                <a:pPr marL="0" indent="0"/>
                <a:endParaRPr lang="fr-CA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fr-CA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CA" dirty="0"/>
              </a:p>
            </p:txBody>
          </p:sp>
        </mc:Choice>
        <mc:Fallback xmlns="">
          <p:sp>
            <p:nvSpPr>
              <p:cNvPr id="2" name="Espace réservé du contenu 1">
                <a:extLst>
                  <a:ext uri="{FF2B5EF4-FFF2-40B4-BE49-F238E27FC236}">
                    <a16:creationId xmlns:a16="http://schemas.microsoft.com/office/drawing/2014/main" id="{A283B1D5-1E23-4235-BF54-5802323A3F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2" y="1600202"/>
                <a:ext cx="10764414" cy="4595326"/>
              </a:xfrm>
              <a:blipFill>
                <a:blip r:embed="rId2"/>
                <a:stretch>
                  <a:fillRect l="-510" t="-797" r="-849"/>
                </a:stretch>
              </a:blipFill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re 2">
            <a:extLst>
              <a:ext uri="{FF2B5EF4-FFF2-40B4-BE49-F238E27FC236}">
                <a16:creationId xmlns:a16="http://schemas.microsoft.com/office/drawing/2014/main" id="{8347998B-16A8-48FB-8F67-7FEF1C5E4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Summary And Outlook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A4130D-3BEC-4D13-A19A-5571D2BA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33B5-8A62-4323-B013-7AD82A2E53AE}" type="slidenum">
              <a:rPr lang="en-US" smtClean="0"/>
              <a:t>19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DD2454C-E00D-64E1-4FA0-696D94B83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Gregory Giard – HTS Modelling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037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83B1D5-1E23-4235-BF54-5802323A3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5011882" cy="4525963"/>
          </a:xfrm>
        </p:spPr>
        <p:txBody>
          <a:bodyPr>
            <a:normAutofit/>
          </a:bodyPr>
          <a:lstStyle/>
          <a:p>
            <a:pPr marL="0" indent="0"/>
            <a:r>
              <a:rPr lang="en-CA" dirty="0"/>
              <a:t>HTS modelling can be extremely challenging</a:t>
            </a:r>
          </a:p>
          <a:p>
            <a:pPr marL="0" indent="0"/>
            <a:endParaRPr lang="en-CA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CA" dirty="0"/>
              <a:t>Multiphysics often required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CA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CA" dirty="0"/>
              <a:t>Highly </a:t>
            </a:r>
            <a:r>
              <a:rPr lang="en-CA" b="1" dirty="0"/>
              <a:t>non-linear</a:t>
            </a:r>
            <a:r>
              <a:rPr lang="en-CA" dirty="0"/>
              <a:t> and </a:t>
            </a:r>
            <a:r>
              <a:rPr lang="en-CA" b="1" dirty="0"/>
              <a:t>inter-dependent</a:t>
            </a:r>
            <a:r>
              <a:rPr lang="en-CA" dirty="0"/>
              <a:t> material laws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CA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CA" dirty="0"/>
              <a:t>High-aspect ratio mesh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CA" dirty="0"/>
          </a:p>
          <a:p>
            <a:pPr marL="0" indent="0"/>
            <a:r>
              <a:rPr lang="en-CA" dirty="0">
                <a:sym typeface="Wingdings" panose="05000000000000000000" pitchFamily="2" charset="2"/>
              </a:rPr>
              <a:t> </a:t>
            </a:r>
            <a:r>
              <a:rPr lang="en-CA" dirty="0"/>
              <a:t>lead to sensitive simulations when it comes to predicting quench nucleation and propagation</a:t>
            </a:r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endParaRPr lang="fr-CA" dirty="0"/>
          </a:p>
          <a:p>
            <a:pPr marL="0" indent="0"/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347998B-16A8-48FB-8F67-7FEF1C5E4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6D6443C-87C5-4786-A523-57DC19BDB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Gregory Giard – HTS Modelling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A4130D-3BEC-4D13-A19A-5571D2BA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33B5-8A62-4323-B013-7AD82A2E53AE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2" descr="2G HTS Wire Specification | SuperPower">
            <a:extLst>
              <a:ext uri="{FF2B5EF4-FFF2-40B4-BE49-F238E27FC236}">
                <a16:creationId xmlns:a16="http://schemas.microsoft.com/office/drawing/2014/main" id="{23684061-3471-30A2-636F-5538A5B8C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858" y="2252300"/>
            <a:ext cx="5852142" cy="263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773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Espace réservé du contenu 1">
                <a:extLst>
                  <a:ext uri="{FF2B5EF4-FFF2-40B4-BE49-F238E27FC236}">
                    <a16:creationId xmlns:a16="http://schemas.microsoft.com/office/drawing/2014/main" id="{A283B1D5-1E23-4235-BF54-5802323A3FD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2" y="1600202"/>
                <a:ext cx="10464798" cy="4595326"/>
              </a:xfrm>
            </p:spPr>
            <p:txBody>
              <a:bodyPr>
                <a:normAutofit/>
              </a:bodyPr>
              <a:lstStyle/>
              <a:p>
                <a:pPr marL="0" indent="0"/>
                <a:r>
                  <a:rPr lang="en-CA" b="1" u="sng" dirty="0"/>
                  <a:t>Next steps </a:t>
                </a:r>
              </a:p>
              <a:p>
                <a:pPr marL="457200" lvl="1" indent="0">
                  <a:buNone/>
                </a:pPr>
                <a:endParaRPr lang="en-CA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CA" dirty="0"/>
                  <a:t>Calibrate the piecewise resistivity with measurements (this summer)</a:t>
                </a:r>
              </a:p>
              <a:p>
                <a:pPr marL="457200" lvl="1" indent="0">
                  <a:buNone/>
                </a:pPr>
                <a:endParaRPr lang="en-CA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CA" dirty="0"/>
                  <a:t>Compute the minimum quench energy with </a:t>
                </a:r>
                <a14:m>
                  <m:oMath xmlns:m="http://schemas.openxmlformats.org/officeDocument/2006/math">
                    <m:r>
                      <a:rPr lang="en-CA" b="1" i="0" smtClean="0">
                        <a:latin typeface="Cambria Math" panose="02040503050406030204" pitchFamily="18" charset="0"/>
                      </a:rPr>
                      <m:t>𝐇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endParaRPr lang="en-CA" dirty="0"/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CA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CA" dirty="0"/>
                  <a:t>Implement the benchmark in </a:t>
                </a:r>
                <a:r>
                  <a:rPr lang="en-CA"/>
                  <a:t>BELFEM </a:t>
                </a:r>
                <a:endParaRPr lang="en-CA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fr-CA" dirty="0"/>
              </a:p>
              <a:p>
                <a:pPr marL="0" indent="0"/>
                <a:endParaRPr lang="fr-CA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fr-CA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CA" dirty="0"/>
              </a:p>
            </p:txBody>
          </p:sp>
        </mc:Choice>
        <mc:Fallback xmlns="">
          <p:sp>
            <p:nvSpPr>
              <p:cNvPr id="2" name="Espace réservé du contenu 1">
                <a:extLst>
                  <a:ext uri="{FF2B5EF4-FFF2-40B4-BE49-F238E27FC236}">
                    <a16:creationId xmlns:a16="http://schemas.microsoft.com/office/drawing/2014/main" id="{A283B1D5-1E23-4235-BF54-5802323A3F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2" y="1600202"/>
                <a:ext cx="10464798" cy="4595326"/>
              </a:xfrm>
              <a:blipFill>
                <a:blip r:embed="rId2"/>
                <a:stretch>
                  <a:fillRect l="-582" t="-797"/>
                </a:stretch>
              </a:blipFill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re 2">
            <a:extLst>
              <a:ext uri="{FF2B5EF4-FFF2-40B4-BE49-F238E27FC236}">
                <a16:creationId xmlns:a16="http://schemas.microsoft.com/office/drawing/2014/main" id="{8347998B-16A8-48FB-8F67-7FEF1C5E4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Summary And Outlook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A4130D-3BEC-4D13-A19A-5571D2BA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33B5-8A62-4323-B013-7AD82A2E53AE}" type="slidenum">
              <a:rPr lang="en-US" smtClean="0"/>
              <a:t>20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DD2454C-E00D-64E1-4FA0-696D94B83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Gregory Giard – HTS Modelling</a:t>
            </a:r>
            <a:endParaRPr lang="en-US" dirty="0"/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E0CDD7DA-BB21-D732-0286-BC75DFE6D6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0077" y="2845442"/>
            <a:ext cx="3825508" cy="2104846"/>
          </a:xfrm>
          <a:prstGeom prst="rect">
            <a:avLst/>
          </a:prstGeom>
        </p:spPr>
      </p:pic>
      <p:sp>
        <p:nvSpPr>
          <p:cNvPr id="9" name="TextBox 20">
            <a:extLst>
              <a:ext uri="{FF2B5EF4-FFF2-40B4-BE49-F238E27FC236}">
                <a16:creationId xmlns:a16="http://schemas.microsoft.com/office/drawing/2014/main" id="{39EE6305-6674-C2AD-9AAB-5F6338C8C71A}"/>
              </a:ext>
            </a:extLst>
          </p:cNvPr>
          <p:cNvSpPr txBox="1"/>
          <p:nvPr/>
        </p:nvSpPr>
        <p:spPr>
          <a:xfrm>
            <a:off x="8180077" y="5055779"/>
            <a:ext cx="3762376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a-DK" sz="1000" dirty="0"/>
              <a:t>B. De Sousa Alves et al., SuST 35 (2), 024001 (2021)</a:t>
            </a:r>
            <a:endParaRPr lang="en-CA" sz="1000" dirty="0"/>
          </a:p>
        </p:txBody>
      </p:sp>
    </p:spTree>
    <p:extLst>
      <p:ext uri="{BB962C8B-B14F-4D97-AF65-F5344CB8AC3E}">
        <p14:creationId xmlns:p14="http://schemas.microsoft.com/office/powerpoint/2010/main" val="9679850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347998B-16A8-48FB-8F67-7FEF1C5E4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Acknowledgement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A4130D-3BEC-4D13-A19A-5571D2BA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33B5-8A62-4323-B013-7AD82A2E53AE}" type="slidenum">
              <a:rPr lang="en-US" smtClean="0"/>
              <a:t>21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DD2454C-E00D-64E1-4FA0-696D94B83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Gregory Giard – HTS Modelling</a:t>
            </a:r>
            <a:endParaRPr lang="en-US" dirty="0"/>
          </a:p>
        </p:txBody>
      </p:sp>
      <p:pic>
        <p:nvPicPr>
          <p:cNvPr id="10" name="Picture 2" descr="Natural Sciences and Engineering Research Council - Wikipedia">
            <a:extLst>
              <a:ext uri="{FF2B5EF4-FFF2-40B4-BE49-F238E27FC236}">
                <a16:creationId xmlns:a16="http://schemas.microsoft.com/office/drawing/2014/main" id="{A5F78EB5-FF72-F051-E8D0-372EADD59B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245" y="1768003"/>
            <a:ext cx="3401610" cy="145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Logos - Fonds de recherche du Québec - FRQ">
            <a:extLst>
              <a:ext uri="{FF2B5EF4-FFF2-40B4-BE49-F238E27FC236}">
                <a16:creationId xmlns:a16="http://schemas.microsoft.com/office/drawing/2014/main" id="{F5051AA2-498C-A70C-43C7-7F3529B75E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245" y="3933811"/>
            <a:ext cx="3411482" cy="145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Polytechnique Montréal | Institut nordique du Québec">
            <a:extLst>
              <a:ext uri="{FF2B5EF4-FFF2-40B4-BE49-F238E27FC236}">
                <a16:creationId xmlns:a16="http://schemas.microsoft.com/office/drawing/2014/main" id="{025F7C33-3A49-68DF-EB8C-DD3009E163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1768003"/>
            <a:ext cx="3564611" cy="1461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Berkeley Lab Logo with tagline">
            <a:extLst>
              <a:ext uri="{FF2B5EF4-FFF2-40B4-BE49-F238E27FC236}">
                <a16:creationId xmlns:a16="http://schemas.microsoft.com/office/drawing/2014/main" id="{CC2122D4-3B36-A763-5487-3D204D19B0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530"/>
          <a:stretch/>
        </p:blipFill>
        <p:spPr bwMode="auto">
          <a:xfrm>
            <a:off x="711200" y="4178967"/>
            <a:ext cx="4972588" cy="142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he Grenoble Electrical Engineering laboratory (G2Elab ...">
            <a:extLst>
              <a:ext uri="{FF2B5EF4-FFF2-40B4-BE49-F238E27FC236}">
                <a16:creationId xmlns:a16="http://schemas.microsoft.com/office/drawing/2014/main" id="{42746EDF-E7B3-D144-14B7-D629A29E1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623" y="2541548"/>
            <a:ext cx="2381322" cy="163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297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83B1D5-1E23-4235-BF54-5802323A3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600201"/>
            <a:ext cx="11277599" cy="2207837"/>
          </a:xfrm>
        </p:spPr>
        <p:txBody>
          <a:bodyPr>
            <a:normAutofit/>
          </a:bodyPr>
          <a:lstStyle/>
          <a:p>
            <a:pPr marL="0" indent="0"/>
            <a:r>
              <a:rPr lang="en-CA" sz="1800" dirty="0"/>
              <a:t>Our goals in this work are to accurately:</a:t>
            </a:r>
          </a:p>
          <a:p>
            <a:pPr marL="0" indent="0"/>
            <a:endParaRPr lang="en-CA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800" dirty="0"/>
              <a:t>Compare different electromagnetic formulations, E-J characteristics and tape architectures, especially the Current Flow Diverter (CFD) tapes (3-D problems)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800" dirty="0"/>
              <a:t>Predict the hot-spot nucleation and propagation with temperature and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800" dirty="0"/>
              <a:t>Investigate the “pre-quench” regime </a:t>
            </a:r>
            <a:endParaRPr lang="fr-CA" sz="1800" dirty="0"/>
          </a:p>
          <a:p>
            <a:pPr marL="0" indent="0"/>
            <a:endParaRPr lang="en-CA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347998B-16A8-48FB-8F67-7FEF1C5E4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Introduction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A4130D-3BEC-4D13-A19A-5571D2BA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33B5-8A62-4323-B013-7AD82A2E53AE}" type="slidenum">
              <a:rPr lang="en-US" smtClean="0"/>
              <a:t>3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AD2796A-0194-3A7D-2F1B-D006578AA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Gregory Giard – HTS Modelling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2E026ED-A5BF-A148-A4E6-515830F1D1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953" y="3808038"/>
            <a:ext cx="7210425" cy="234315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C8DB6EE-315B-D9C1-9F30-05FA3E5F47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378" y="3864116"/>
            <a:ext cx="4082022" cy="2274560"/>
          </a:xfrm>
          <a:prstGeom prst="rect">
            <a:avLst/>
          </a:prstGeom>
        </p:spPr>
      </p:pic>
      <p:sp>
        <p:nvSpPr>
          <p:cNvPr id="7" name="TextBox 25">
            <a:extLst>
              <a:ext uri="{FF2B5EF4-FFF2-40B4-BE49-F238E27FC236}">
                <a16:creationId xmlns:a16="http://schemas.microsoft.com/office/drawing/2014/main" id="{BD2386FF-B968-C1C4-35B0-C58470B5ACF8}"/>
              </a:ext>
            </a:extLst>
          </p:cNvPr>
          <p:cNvSpPr txBox="1"/>
          <p:nvPr/>
        </p:nvSpPr>
        <p:spPr>
          <a:xfrm>
            <a:off x="2539524" y="5954655"/>
            <a:ext cx="228348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/>
              <a:t>C. Lacroix and F. Sirois,</a:t>
            </a:r>
            <a:r>
              <a:rPr lang="da-DK" sz="1000" dirty="0"/>
              <a:t> SuST</a:t>
            </a:r>
            <a:r>
              <a:rPr lang="en-US" sz="1000" dirty="0"/>
              <a:t>. 27(3), 035003 (2014)</a:t>
            </a:r>
            <a:endParaRPr lang="en-CA" sz="1000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50370F1-A029-76C7-2B2E-9C5496BD0CEF}"/>
              </a:ext>
            </a:extLst>
          </p:cNvPr>
          <p:cNvSpPr txBox="1"/>
          <p:nvPr/>
        </p:nvSpPr>
        <p:spPr>
          <a:xfrm>
            <a:off x="10055411" y="3513419"/>
            <a:ext cx="203797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400" dirty="0"/>
              <a:t>NZPV enhancement (6-7 times faster!)</a:t>
            </a:r>
          </a:p>
        </p:txBody>
      </p:sp>
    </p:spTree>
    <p:extLst>
      <p:ext uri="{BB962C8B-B14F-4D97-AF65-F5344CB8AC3E}">
        <p14:creationId xmlns:p14="http://schemas.microsoft.com/office/powerpoint/2010/main" val="3265267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83B1D5-1E23-4235-BF54-5802323A3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Introduction</a:t>
            </a:r>
          </a:p>
          <a:p>
            <a:pPr>
              <a:buFont typeface="Arial" panose="020B0604020202020204" pitchFamily="34" charset="0"/>
              <a:buChar char="•"/>
            </a:pPr>
            <a:endParaRPr lang="en-CA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CA" b="1" dirty="0"/>
              <a:t>Electromagnetic Formulations</a:t>
            </a:r>
          </a:p>
          <a:p>
            <a:pPr>
              <a:buFont typeface="Arial" panose="020B0604020202020204" pitchFamily="34" charset="0"/>
              <a:buChar char="•"/>
            </a:pPr>
            <a:endParaRPr lang="fr-CA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E-J Characteristic in HTS</a:t>
            </a:r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Simulation results</a:t>
            </a:r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Summary and Outlook</a:t>
            </a:r>
          </a:p>
          <a:p>
            <a:pPr marL="0" indent="0"/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endParaRPr lang="fr-CA" dirty="0"/>
          </a:p>
          <a:p>
            <a:pPr marL="0" indent="0"/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347998B-16A8-48FB-8F67-7FEF1C5E4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6D6443C-87C5-4786-A523-57DC19BDB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Gregory Giard – HTS Modelling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A4130D-3BEC-4D13-A19A-5571D2BA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33B5-8A62-4323-B013-7AD82A2E53A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901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Espace réservé du contenu 1">
                <a:extLst>
                  <a:ext uri="{FF2B5EF4-FFF2-40B4-BE49-F238E27FC236}">
                    <a16:creationId xmlns:a16="http://schemas.microsoft.com/office/drawing/2014/main" id="{A283B1D5-1E23-4235-BF54-5802323A3FD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2" y="1600201"/>
                <a:ext cx="5325034" cy="4525963"/>
              </a:xfrm>
            </p:spPr>
            <p:txBody>
              <a:bodyPr>
                <a:normAutofit/>
              </a:bodyPr>
              <a:lstStyle/>
              <a:p>
                <a:pPr marL="0" indent="0"/>
                <a:r>
                  <a:rPr lang="en-CA" b="1" u="sng" dirty="0"/>
                  <a:t>V formulation (electro-thermal)</a:t>
                </a:r>
              </a:p>
              <a:p>
                <a:pPr marL="0" indent="0"/>
                <a:endParaRPr lang="en-CA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CA" dirty="0"/>
                  <a:t>Describes a </a:t>
                </a:r>
                <a:r>
                  <a:rPr lang="en-CA" b="1" dirty="0"/>
                  <a:t>current continuity </a:t>
                </a:r>
                <a:r>
                  <a:rPr lang="en-CA" dirty="0"/>
                  <a:t>(flow) equation: </a:t>
                </a:r>
                <a:br>
                  <a:rPr lang="en-CA" dirty="0"/>
                </a:br>
                <a:endParaRPr lang="en-CA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b="0" i="0" smtClean="0"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m:rPr>
                              <m:sty m:val="p"/>
                            </m:rPr>
                            <a:rPr lang="en-CA" b="0" i="0" smtClean="0"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</m:d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CA" dirty="0"/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CA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CA" dirty="0"/>
                  <a:t>The current injection is imposed as a weak constraint: </a:t>
                </a:r>
              </a:p>
              <a:p>
                <a:pPr marL="457200" lvl="1" indent="0">
                  <a:buNone/>
                </a:pPr>
                <a:br>
                  <a:rPr lang="en-CA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supHide m:val="on"/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CA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sub>
                        <m:sup/>
                        <m:e>
                          <m:r>
                            <a:rPr lang="en-CA" b="1" i="0" smtClean="0">
                              <a:latin typeface="Cambria Math" panose="02040503050406030204" pitchFamily="18" charset="0"/>
                            </a:rPr>
                            <m:t>𝐧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CA" b="1" i="0" smtClean="0">
                              <a:latin typeface="Cambria Math" panose="02040503050406030204" pitchFamily="18" charset="0"/>
                            </a:rPr>
                            <m:t>𝐉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𝑑𝑆</m:t>
                          </m:r>
                        </m:e>
                      </m:nary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en-CA" dirty="0"/>
              </a:p>
              <a:p>
                <a:pPr marL="457200" lvl="1" indent="0">
                  <a:buNone/>
                </a:pPr>
                <a:endParaRPr lang="en-CA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CA" b="1" dirty="0"/>
                  <a:t>Numerically efficient simulations!</a:t>
                </a:r>
              </a:p>
              <a:p>
                <a:pPr marL="0" indent="0"/>
                <a:endParaRPr lang="en-CA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fr-CA" dirty="0"/>
              </a:p>
              <a:p>
                <a:pPr marL="0" indent="0"/>
                <a:endParaRPr lang="fr-CA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fr-CA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CA" dirty="0"/>
              </a:p>
            </p:txBody>
          </p:sp>
        </mc:Choice>
        <mc:Fallback xmlns="">
          <p:sp>
            <p:nvSpPr>
              <p:cNvPr id="2" name="Espace réservé du contenu 1">
                <a:extLst>
                  <a:ext uri="{FF2B5EF4-FFF2-40B4-BE49-F238E27FC236}">
                    <a16:creationId xmlns:a16="http://schemas.microsoft.com/office/drawing/2014/main" id="{A283B1D5-1E23-4235-BF54-5802323A3F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2" y="1600201"/>
                <a:ext cx="5325034" cy="4525963"/>
              </a:xfrm>
              <a:blipFill>
                <a:blip r:embed="rId2"/>
                <a:stretch>
                  <a:fillRect l="-1144" t="-809"/>
                </a:stretch>
              </a:blipFill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re 2">
            <a:extLst>
              <a:ext uri="{FF2B5EF4-FFF2-40B4-BE49-F238E27FC236}">
                <a16:creationId xmlns:a16="http://schemas.microsoft.com/office/drawing/2014/main" id="{8347998B-16A8-48FB-8F67-7FEF1C5E4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Electromagnetic Formulations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A4130D-3BEC-4D13-A19A-5571D2BA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33B5-8A62-4323-B013-7AD82A2E53AE}" type="slidenum">
              <a:rPr lang="en-US" smtClean="0"/>
              <a:t>5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AD2796A-0194-3A7D-2F1B-D006578AA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Gregory Giard – HTS Modelling</a:t>
            </a:r>
            <a:endParaRPr lang="en-US" dirty="0"/>
          </a:p>
        </p:txBody>
      </p:sp>
      <p:pic>
        <p:nvPicPr>
          <p:cNvPr id="8" name="Image 7" descr="Une image contenant texte, capture d’écran, conception&#10;&#10;Description générée automatiquement">
            <a:extLst>
              <a:ext uri="{FF2B5EF4-FFF2-40B4-BE49-F238E27FC236}">
                <a16:creationId xmlns:a16="http://schemas.microsoft.com/office/drawing/2014/main" id="{53E8BC57-47F1-2509-9CD0-7A08C07764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8" t="22369" b="32609"/>
          <a:stretch/>
        </p:blipFill>
        <p:spPr>
          <a:xfrm>
            <a:off x="5934636" y="2145354"/>
            <a:ext cx="6068429" cy="2286001"/>
          </a:xfrm>
          <a:prstGeom prst="rect">
            <a:avLst/>
          </a:prstGeom>
        </p:spPr>
      </p:pic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8B017FCE-FB47-9425-8796-4E7CAAF54F71}"/>
              </a:ext>
            </a:extLst>
          </p:cNvPr>
          <p:cNvCxnSpPr>
            <a:cxnSpLocks/>
          </p:cNvCxnSpPr>
          <p:nvPr/>
        </p:nvCxnSpPr>
        <p:spPr>
          <a:xfrm flipV="1">
            <a:off x="3783106" y="3962400"/>
            <a:ext cx="2581835" cy="9502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95D98033-E025-BFC3-4A14-2EE2AB350A3B}"/>
                  </a:ext>
                </a:extLst>
              </p:cNvPr>
              <p:cNvSpPr txBox="1"/>
              <p:nvPr/>
            </p:nvSpPr>
            <p:spPr>
              <a:xfrm>
                <a:off x="7271871" y="4935100"/>
                <a:ext cx="3469341" cy="14773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CA" b="1" u="sng" dirty="0"/>
                  <a:t>Solving variable:</a:t>
                </a:r>
                <a:r>
                  <a:rPr lang="en-CA" b="1" dirty="0"/>
                  <a:t> 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CA" dirty="0"/>
                  <a:t> </a:t>
                </a:r>
                <a:br>
                  <a:rPr lang="en-CA" dirty="0"/>
                </a:br>
                <a:endParaRPr lang="en-CA" dirty="0"/>
              </a:p>
              <a:p>
                <a:r>
                  <a:rPr lang="en-CA" b="1" u="sng" dirty="0"/>
                  <a:t>Current density:</a:t>
                </a:r>
                <a:r>
                  <a:rPr lang="en-CA" b="1" dirty="0"/>
                  <a:t> 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m:rPr>
                        <m:sty m:val="p"/>
                      </m:rPr>
                      <a:rPr lang="en-CA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CA" dirty="0"/>
                  <a:t> </a:t>
                </a:r>
              </a:p>
              <a:p>
                <a:endParaRPr lang="en-CA" dirty="0"/>
              </a:p>
              <a:p>
                <a:r>
                  <a:rPr lang="en-CA" b="1" u="sng" dirty="0"/>
                  <a:t>Magnetic Field:</a:t>
                </a:r>
                <a:r>
                  <a:rPr lang="en-CA" b="1" dirty="0"/>
                  <a:t>  </a:t>
                </a:r>
                <a:r>
                  <a:rPr lang="en-CA" dirty="0"/>
                  <a:t>?</a:t>
                </a:r>
                <a:endParaRPr lang="en-CA" u="sng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95D98033-E025-BFC3-4A14-2EE2AB350A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1871" y="4935100"/>
                <a:ext cx="3469341" cy="1477328"/>
              </a:xfrm>
              <a:prstGeom prst="rect">
                <a:avLst/>
              </a:prstGeom>
              <a:blipFill>
                <a:blip r:embed="rId4"/>
                <a:stretch>
                  <a:fillRect l="-1582" t="-2479" b="-578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9935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Espace réservé du contenu 1">
                <a:extLst>
                  <a:ext uri="{FF2B5EF4-FFF2-40B4-BE49-F238E27FC236}">
                    <a16:creationId xmlns:a16="http://schemas.microsoft.com/office/drawing/2014/main" id="{A283B1D5-1E23-4235-BF54-5802323A3FD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1" y="1600201"/>
                <a:ext cx="5822371" cy="4525963"/>
              </a:xfrm>
            </p:spPr>
            <p:txBody>
              <a:bodyPr>
                <a:normAutofit/>
              </a:bodyPr>
              <a:lstStyle/>
              <a:p>
                <a:pPr marL="0" indent="0"/>
                <a:r>
                  <a:rPr lang="en-CA" b="1" u="sng" dirty="0"/>
                  <a:t>H(</a:t>
                </a:r>
                <a14:m>
                  <m:oMath xmlns:m="http://schemas.openxmlformats.org/officeDocument/2006/math">
                    <m:r>
                      <a:rPr lang="en-CA" b="1" i="1" u="sng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CA" b="1" i="1" u="sng" smtClean="0">
                        <a:latin typeface="Cambria Math" panose="02040503050406030204" pitchFamily="18" charset="0"/>
                      </a:rPr>
                      <m:t>𝝓</m:t>
                    </m:r>
                  </m:oMath>
                </a14:m>
                <a:r>
                  <a:rPr lang="en-CA" b="1" u="sng" dirty="0"/>
                  <a:t>) formulation (magneto-thermal)</a:t>
                </a:r>
              </a:p>
              <a:p>
                <a:pPr marL="0" indent="0"/>
                <a:endParaRPr lang="en-CA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CA" dirty="0"/>
                  <a:t>Uses the strong equation</a:t>
                </a:r>
                <a:br>
                  <a:rPr lang="en-CA" dirty="0"/>
                </a:br>
                <a:endParaRPr lang="en-CA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b="0" i="0" smtClean="0"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m:rPr>
                              <m:sty m:val="p"/>
                            </m:rPr>
                            <a:rPr lang="en-CA" b="0" i="0" smtClean="0"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CA" b="1" i="0" smtClean="0">
                              <a:latin typeface="Cambria Math" panose="02040503050406030204" pitchFamily="18" charset="0"/>
                            </a:rPr>
                            <m:t>𝐇</m:t>
                          </m:r>
                        </m:e>
                      </m:d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CA" b="1" i="0" smtClean="0">
                              <a:latin typeface="Cambria Math" panose="02040503050406030204" pitchFamily="18" charset="0"/>
                            </a:rPr>
                            <m:t>𝐇</m:t>
                          </m:r>
                        </m:e>
                      </m:d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CA" dirty="0"/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CA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CA" dirty="0"/>
                  <a:t>In a </a:t>
                </a:r>
                <a:r>
                  <a:rPr lang="en-CA" b="1" dirty="0"/>
                  <a:t>non-conducting region</a:t>
                </a:r>
                <a:r>
                  <a:rPr lang="en-CA" dirty="0"/>
                  <a:t>:</a:t>
                </a:r>
              </a:p>
              <a:p>
                <a:pPr marL="457200" lvl="1" indent="0">
                  <a:buNone/>
                </a:pPr>
                <a:endParaRPr lang="en-CA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𝐇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CA" b="0" i="0" smtClean="0"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CA" dirty="0"/>
              </a:p>
              <a:p>
                <a:pPr marL="457200" lvl="1" indent="0">
                  <a:buNone/>
                </a:pPr>
                <a:endParaRPr lang="en-CA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CA" dirty="0"/>
                  <a:t>The current is imposed with a </a:t>
                </a:r>
                <a:r>
                  <a:rPr lang="en-CA" b="1" dirty="0"/>
                  <a:t>“cut”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CA" b="1" dirty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CA" b="1" dirty="0"/>
                  <a:t>Physically accurate simulations!</a:t>
                </a:r>
              </a:p>
              <a:p>
                <a:pPr marL="0" indent="0"/>
                <a:endParaRPr lang="en-CA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fr-CA" dirty="0"/>
              </a:p>
              <a:p>
                <a:pPr marL="0" indent="0"/>
                <a:endParaRPr lang="fr-CA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fr-CA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CA" dirty="0"/>
              </a:p>
            </p:txBody>
          </p:sp>
        </mc:Choice>
        <mc:Fallback xmlns="">
          <p:sp>
            <p:nvSpPr>
              <p:cNvPr id="2" name="Espace réservé du contenu 1">
                <a:extLst>
                  <a:ext uri="{FF2B5EF4-FFF2-40B4-BE49-F238E27FC236}">
                    <a16:creationId xmlns:a16="http://schemas.microsoft.com/office/drawing/2014/main" id="{A283B1D5-1E23-4235-BF54-5802323A3F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1" y="1600201"/>
                <a:ext cx="5822371" cy="4525963"/>
              </a:xfrm>
              <a:blipFill>
                <a:blip r:embed="rId2"/>
                <a:stretch>
                  <a:fillRect l="-1047" t="-809"/>
                </a:stretch>
              </a:blipFill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re 2">
            <a:extLst>
              <a:ext uri="{FF2B5EF4-FFF2-40B4-BE49-F238E27FC236}">
                <a16:creationId xmlns:a16="http://schemas.microsoft.com/office/drawing/2014/main" id="{8347998B-16A8-48FB-8F67-7FEF1C5E4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Electromagnetic Formulations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A4130D-3BEC-4D13-A19A-5571D2BA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33B5-8A62-4323-B013-7AD82A2E53AE}" type="slidenum">
              <a:rPr lang="en-US" smtClean="0"/>
              <a:t>6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AD2796A-0194-3A7D-2F1B-D006578AA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Gregory Giard – HTS Modelling</a:t>
            </a:r>
            <a:endParaRPr lang="en-US" dirty="0"/>
          </a:p>
        </p:txBody>
      </p:sp>
      <p:pic>
        <p:nvPicPr>
          <p:cNvPr id="7" name="Image 6" descr="Une image contenant croquis, cercle, diagramme, dessin&#10;&#10;Description générée automatiquement">
            <a:extLst>
              <a:ext uri="{FF2B5EF4-FFF2-40B4-BE49-F238E27FC236}">
                <a16:creationId xmlns:a16="http://schemas.microsoft.com/office/drawing/2014/main" id="{2A44BCF4-7292-9079-43C9-D3A745E744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9" t="3134" r="3313" b="5747"/>
          <a:stretch/>
        </p:blipFill>
        <p:spPr>
          <a:xfrm>
            <a:off x="6887233" y="1134123"/>
            <a:ext cx="3679167" cy="3487211"/>
          </a:xfrm>
          <a:prstGeom prst="rect">
            <a:avLst/>
          </a:prstGeom>
        </p:spPr>
      </p:pic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135DBF9D-644A-2F40-C2F3-F97400BB0654}"/>
              </a:ext>
            </a:extLst>
          </p:cNvPr>
          <p:cNvCxnSpPr>
            <a:cxnSpLocks/>
          </p:cNvCxnSpPr>
          <p:nvPr/>
        </p:nvCxnSpPr>
        <p:spPr>
          <a:xfrm flipV="1">
            <a:off x="5656729" y="2662518"/>
            <a:ext cx="2563906" cy="22322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35BF420C-54CF-6CFA-BB19-39C9EFECAA3E}"/>
                  </a:ext>
                </a:extLst>
              </p:cNvPr>
              <p:cNvSpPr txBox="1"/>
              <p:nvPr/>
            </p:nvSpPr>
            <p:spPr>
              <a:xfrm>
                <a:off x="7271871" y="4603406"/>
                <a:ext cx="4176058" cy="14773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CA" b="1" u="sng" dirty="0"/>
                  <a:t>Solving variable:</a:t>
                </a:r>
                <a:r>
                  <a:rPr lang="en-CA" b="1" dirty="0"/>
                  <a:t>  </a:t>
                </a:r>
                <a14:m>
                  <m:oMath xmlns:m="http://schemas.openxmlformats.org/officeDocument/2006/math">
                    <m:r>
                      <a:rPr lang="en-CA" b="1" i="0" smtClean="0">
                        <a:latin typeface="Cambria Math" panose="02040503050406030204" pitchFamily="18" charset="0"/>
                      </a:rPr>
                      <m:t>𝐇</m:t>
                    </m:r>
                  </m:oMath>
                </a14:m>
                <a:r>
                  <a:rPr lang="en-CA" dirty="0"/>
                  <a:t> (or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CA" dirty="0"/>
                  <a:t>) </a:t>
                </a:r>
                <a:br>
                  <a:rPr lang="en-CA" dirty="0"/>
                </a:br>
                <a:endParaRPr lang="en-CA" dirty="0"/>
              </a:p>
              <a:p>
                <a:r>
                  <a:rPr lang="en-CA" b="1" u="sng" dirty="0"/>
                  <a:t>Current density:</a:t>
                </a:r>
                <a:r>
                  <a:rPr lang="en-CA" b="1" dirty="0"/>
                  <a:t> 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CA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CA" b="1" i="0" smtClean="0">
                        <a:latin typeface="Cambria Math" panose="02040503050406030204" pitchFamily="18" charset="0"/>
                      </a:rPr>
                      <m:t>𝐇</m:t>
                    </m:r>
                  </m:oMath>
                </a14:m>
                <a:r>
                  <a:rPr lang="en-CA" dirty="0"/>
                  <a:t> (or 0)</a:t>
                </a:r>
              </a:p>
              <a:p>
                <a:endParaRPr lang="en-CA" dirty="0"/>
              </a:p>
              <a:p>
                <a:r>
                  <a:rPr lang="en-CA" b="1" u="sng" dirty="0"/>
                  <a:t>Magnetic Field:</a:t>
                </a:r>
                <a:r>
                  <a:rPr lang="en-CA" b="1" dirty="0"/>
                  <a:t> </a:t>
                </a:r>
                <a14:m>
                  <m:oMath xmlns:m="http://schemas.openxmlformats.org/officeDocument/2006/math">
                    <m:r>
                      <a:rPr lang="en-CA" b="1">
                        <a:latin typeface="Cambria Math" panose="02040503050406030204" pitchFamily="18" charset="0"/>
                      </a:rPr>
                      <m:t>𝐇</m:t>
                    </m:r>
                  </m:oMath>
                </a14:m>
                <a:r>
                  <a:rPr lang="en-CA" dirty="0"/>
                  <a:t> (or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CA" i="1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CA" dirty="0"/>
                  <a:t>)</a:t>
                </a:r>
                <a:endParaRPr lang="en-CA" u="sng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35BF420C-54CF-6CFA-BB19-39C9EFECAA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1871" y="4603406"/>
                <a:ext cx="4176058" cy="1477328"/>
              </a:xfrm>
              <a:prstGeom prst="rect">
                <a:avLst/>
              </a:prstGeom>
              <a:blipFill>
                <a:blip r:embed="rId4"/>
                <a:stretch>
                  <a:fillRect l="-1314" t="-2066" r="-438" b="-578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340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83B1D5-1E23-4235-BF54-5802323A3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Introduction</a:t>
            </a:r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Electromagnetic Formulations</a:t>
            </a:r>
          </a:p>
          <a:p>
            <a:pPr>
              <a:buFont typeface="Arial" panose="020B0604020202020204" pitchFamily="34" charset="0"/>
              <a:buChar char="•"/>
            </a:pPr>
            <a:endParaRPr lang="fr-CA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CA" b="1" dirty="0"/>
              <a:t>E-J Characteristic in HTS</a:t>
            </a:r>
          </a:p>
          <a:p>
            <a:pPr marL="0" indent="0"/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Simulation results</a:t>
            </a:r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Summary and Outlook</a:t>
            </a:r>
          </a:p>
          <a:p>
            <a:pPr marL="0" indent="0"/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endParaRPr lang="fr-CA" dirty="0"/>
          </a:p>
          <a:p>
            <a:pPr marL="0" indent="0"/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347998B-16A8-48FB-8F67-7FEF1C5E4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6D6443C-87C5-4786-A523-57DC19BDB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Gregory Giard – HTS Modelling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A4130D-3BEC-4D13-A19A-5571D2BA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33B5-8A62-4323-B013-7AD82A2E53A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559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83B1D5-1E23-4235-BF54-5802323A3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600201"/>
            <a:ext cx="5371321" cy="4525963"/>
          </a:xfrm>
        </p:spPr>
        <p:txBody>
          <a:bodyPr>
            <a:normAutofit/>
          </a:bodyPr>
          <a:lstStyle/>
          <a:p>
            <a:pPr marL="0" indent="0"/>
            <a:r>
              <a:rPr lang="en-CA" sz="1800" dirty="0"/>
              <a:t>Very often, we observe that the classical power-law generates a hot-spot too early in simulations (</a:t>
            </a:r>
            <a:r>
              <a:rPr lang="en-US" sz="1800" i="1" dirty="0"/>
              <a:t>N. Riva, et al.,</a:t>
            </a:r>
            <a:r>
              <a:rPr lang="da-DK" sz="1800" i="1" dirty="0"/>
              <a:t> SuST</a:t>
            </a:r>
            <a:r>
              <a:rPr lang="en-US" sz="1800" i="1" dirty="0"/>
              <a:t>. 33(11), 27, 114008, 2020</a:t>
            </a:r>
            <a:r>
              <a:rPr lang="en-CA" sz="1800" dirty="0"/>
              <a:t>)</a:t>
            </a:r>
          </a:p>
          <a:p>
            <a:pPr marL="0" indent="0"/>
            <a:endParaRPr lang="en-CA" dirty="0"/>
          </a:p>
          <a:p>
            <a:pPr marL="0" indent="0"/>
            <a:r>
              <a:rPr lang="en-CA" sz="1800" dirty="0"/>
              <a:t>Power-law model (PLM) vs. piecewise resistivity model (PRM)</a:t>
            </a:r>
          </a:p>
          <a:p>
            <a:pPr marL="0" indent="0"/>
            <a:endParaRPr lang="en-CA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CA" b="1" dirty="0"/>
              <a:t>PLM: </a:t>
            </a:r>
            <a:r>
              <a:rPr lang="en-CA" dirty="0"/>
              <a:t>Simple, but overshoots the voltage during flux flow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CA" b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CA" b="1" dirty="0"/>
              <a:t>PRM: </a:t>
            </a:r>
            <a:r>
              <a:rPr lang="en-CA" dirty="0"/>
              <a:t>Better represents experimental results</a:t>
            </a:r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347998B-16A8-48FB-8F67-7FEF1C5E4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E-J Characteristic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A4130D-3BEC-4D13-A19A-5571D2BA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33B5-8A62-4323-B013-7AD82A2E53AE}" type="slidenum">
              <a:rPr lang="en-US" smtClean="0"/>
              <a:t>8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AD2796A-0194-3A7D-2F1B-D006578AA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Gregory Giard – HTS Modelling</a:t>
            </a:r>
            <a:endParaRPr lang="en-US" dirty="0"/>
          </a:p>
        </p:txBody>
      </p:sp>
      <p:pic>
        <p:nvPicPr>
          <p:cNvPr id="8" name="Image 7" descr="Une image contenant texte, diagramme, ligne, capture d’écran&#10;&#10;Description générée automatiquement">
            <a:extLst>
              <a:ext uri="{FF2B5EF4-FFF2-40B4-BE49-F238E27FC236}">
                <a16:creationId xmlns:a16="http://schemas.microsoft.com/office/drawing/2014/main" id="{D7FAFCB3-F6A3-0FF4-F265-52AE231740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8" t="5524" r="8582"/>
          <a:stretch/>
        </p:blipFill>
        <p:spPr>
          <a:xfrm>
            <a:off x="6016781" y="1687067"/>
            <a:ext cx="5961529" cy="4061192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F04D0D8A-96B0-D94B-1828-F77291797BB3}"/>
              </a:ext>
            </a:extLst>
          </p:cNvPr>
          <p:cNvSpPr txBox="1"/>
          <p:nvPr/>
        </p:nvSpPr>
        <p:spPr>
          <a:xfrm>
            <a:off x="8077200" y="3946136"/>
            <a:ext cx="199016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200" dirty="0"/>
              <a:t>Bezier control points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EA1FF346-344F-6E86-D587-526B28241DFF}"/>
              </a:ext>
            </a:extLst>
          </p:cNvPr>
          <p:cNvCxnSpPr>
            <a:cxnSpLocks/>
          </p:cNvCxnSpPr>
          <p:nvPr/>
        </p:nvCxnSpPr>
        <p:spPr>
          <a:xfrm flipH="1" flipV="1">
            <a:off x="7628965" y="1798636"/>
            <a:ext cx="878541" cy="20645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571320AE-C1B0-E637-E447-5A2826FBBCF8}"/>
              </a:ext>
            </a:extLst>
          </p:cNvPr>
          <p:cNvCxnSpPr>
            <a:cxnSpLocks/>
          </p:cNvCxnSpPr>
          <p:nvPr/>
        </p:nvCxnSpPr>
        <p:spPr>
          <a:xfrm flipH="1" flipV="1">
            <a:off x="7422776" y="3773448"/>
            <a:ext cx="654424" cy="1726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A9629145-9D2D-0EAA-9B77-6C88E1BB65CE}"/>
              </a:ext>
            </a:extLst>
          </p:cNvPr>
          <p:cNvCxnSpPr>
            <a:cxnSpLocks/>
          </p:cNvCxnSpPr>
          <p:nvPr/>
        </p:nvCxnSpPr>
        <p:spPr>
          <a:xfrm flipV="1">
            <a:off x="9483195" y="1891553"/>
            <a:ext cx="1238594" cy="20321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218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83B1D5-1E23-4235-BF54-5802323A3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Introduction</a:t>
            </a:r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Electromagnetic Formulations</a:t>
            </a:r>
          </a:p>
          <a:p>
            <a:pPr>
              <a:buFont typeface="Arial" panose="020B0604020202020204" pitchFamily="34" charset="0"/>
              <a:buChar char="•"/>
            </a:pPr>
            <a:endParaRPr lang="fr-CA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E-J Characteristic in HTS</a:t>
            </a:r>
          </a:p>
          <a:p>
            <a:pPr marL="0" indent="0"/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r>
              <a:rPr lang="en-CA" b="1" dirty="0"/>
              <a:t>Simulation results</a:t>
            </a:r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Summary and Outlook</a:t>
            </a:r>
          </a:p>
          <a:p>
            <a:pPr marL="0" indent="0"/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endParaRPr lang="fr-CA" dirty="0"/>
          </a:p>
          <a:p>
            <a:pPr marL="0" indent="0"/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fr-CA" dirty="0"/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347998B-16A8-48FB-8F67-7FEF1C5E4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6D6443C-87C5-4786-A523-57DC19BDB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Gregory Giard – HTS Modelling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A4130D-3BEC-4D13-A19A-5571D2BA8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33B5-8A62-4323-B013-7AD82A2E53A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52076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3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7AAE1"/>
      </a:accent1>
      <a:accent2>
        <a:srgbClr val="8DC63F"/>
      </a:accent2>
      <a:accent3>
        <a:srgbClr val="F7941E"/>
      </a:accent3>
      <a:accent4>
        <a:srgbClr val="C12736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olytechniqu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wrap="square" rtlCol="0">
        <a:spAutoFit/>
      </a:bodyPr>
      <a:lstStyle>
        <a:defPPr>
          <a:defRPr i="1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ème3" id="{BC52AE63-D09A-4A3B-95E2-45B80AA77AE3}" vid="{ABEFAA69-940A-4BAB-BEEF-4C28D31EFC9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Thème3</Template>
  <TotalTime>41718</TotalTime>
  <Words>907</Words>
  <Application>Microsoft Office PowerPoint</Application>
  <PresentationFormat>Grand écran</PresentationFormat>
  <Paragraphs>267</Paragraphs>
  <Slides>21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8" baseType="lpstr">
      <vt:lpstr>Arial</vt:lpstr>
      <vt:lpstr>Bell Gothic Std Bold</vt:lpstr>
      <vt:lpstr>Calibri</vt:lpstr>
      <vt:lpstr>Cambria Math</vt:lpstr>
      <vt:lpstr>Verdana</vt:lpstr>
      <vt:lpstr>Wingdings</vt:lpstr>
      <vt:lpstr>Thème3</vt:lpstr>
      <vt:lpstr>H-ϕ Simulations for Pre-Quench Modelling in HTS Tapes</vt:lpstr>
      <vt:lpstr>Introduction</vt:lpstr>
      <vt:lpstr>Introduction</vt:lpstr>
      <vt:lpstr>Overview</vt:lpstr>
      <vt:lpstr>Electromagnetic Formulations</vt:lpstr>
      <vt:lpstr>Electromagnetic Formulations</vt:lpstr>
      <vt:lpstr>Overview</vt:lpstr>
      <vt:lpstr>E-J Characteristic</vt:lpstr>
      <vt:lpstr>Overview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Overview</vt:lpstr>
      <vt:lpstr>Summary And Outlook</vt:lpstr>
      <vt:lpstr>Summary And Outlook</vt:lpstr>
      <vt:lpstr>Acknowledgement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Power-equivalent model</dc:title>
  <dc:creator>Gregory Giard</dc:creator>
  <cp:lastModifiedBy>Gregory Giard</cp:lastModifiedBy>
  <cp:revision>471</cp:revision>
  <dcterms:created xsi:type="dcterms:W3CDTF">2021-03-24T17:43:48Z</dcterms:created>
  <dcterms:modified xsi:type="dcterms:W3CDTF">2024-06-06T13:11:43Z</dcterms:modified>
</cp:coreProperties>
</file>