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3.xml" ContentType="application/vnd.openxmlformats-officedocument.theme+xml"/>
  <Override PartName="/ppt/theme/theme4.xml" ContentType="application/vnd.openxmlformats-officedocument.theme+xml"/>
  <Override PartName="/ppt/ink/ink1.xml" ContentType="application/inkml+xml"/>
  <Override PartName="/ppt/ink/ink2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  <p:sldMasterId id="2147483690" r:id="rId5"/>
  </p:sldMasterIdLst>
  <p:notesMasterIdLst>
    <p:notesMasterId r:id="rId25"/>
  </p:notesMasterIdLst>
  <p:handoutMasterIdLst>
    <p:handoutMasterId r:id="rId26"/>
  </p:handoutMasterIdLst>
  <p:sldIdLst>
    <p:sldId id="256" r:id="rId6"/>
    <p:sldId id="289" r:id="rId7"/>
    <p:sldId id="295" r:id="rId8"/>
    <p:sldId id="313" r:id="rId9"/>
    <p:sldId id="296" r:id="rId10"/>
    <p:sldId id="318" r:id="rId11"/>
    <p:sldId id="297" r:id="rId12"/>
    <p:sldId id="319" r:id="rId13"/>
    <p:sldId id="314" r:id="rId14"/>
    <p:sldId id="264" r:id="rId15"/>
    <p:sldId id="262" r:id="rId16"/>
    <p:sldId id="315" r:id="rId17"/>
    <p:sldId id="316" r:id="rId18"/>
    <p:sldId id="321" r:id="rId19"/>
    <p:sldId id="317" r:id="rId20"/>
    <p:sldId id="291" r:id="rId21"/>
    <p:sldId id="261" r:id="rId22"/>
    <p:sldId id="311" r:id="rId23"/>
    <p:sldId id="283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A5528D3-5FE6-4E70-805C-49B89DCF8300}">
          <p14:sldIdLst>
            <p14:sldId id="256"/>
            <p14:sldId id="289"/>
            <p14:sldId id="295"/>
            <p14:sldId id="313"/>
            <p14:sldId id="296"/>
            <p14:sldId id="318"/>
            <p14:sldId id="297"/>
            <p14:sldId id="319"/>
            <p14:sldId id="314"/>
            <p14:sldId id="264"/>
            <p14:sldId id="262"/>
            <p14:sldId id="315"/>
            <p14:sldId id="316"/>
            <p14:sldId id="321"/>
            <p14:sldId id="317"/>
            <p14:sldId id="291"/>
            <p14:sldId id="261"/>
            <p14:sldId id="311"/>
            <p14:sldId id="283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0B4CC9C-5F98-4F28-A514-1FB957CBB037}" v="384" dt="2024-06-04T14:43:30.87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045" autoAdjust="0"/>
    <p:restoredTop sz="94379" autoAdjust="0"/>
  </p:normalViewPr>
  <p:slideViewPr>
    <p:cSldViewPr snapToGrid="0">
      <p:cViewPr varScale="1">
        <p:scale>
          <a:sx n="78" d="100"/>
          <a:sy n="78" d="100"/>
        </p:scale>
        <p:origin x="370" y="5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-176"/>
    </p:cViewPr>
  </p:sorterViewPr>
  <p:notesViewPr>
    <p:cSldViewPr snapToGrid="0">
      <p:cViewPr varScale="1">
        <p:scale>
          <a:sx n="82" d="100"/>
          <a:sy n="82" d="100"/>
        </p:scale>
        <p:origin x="3876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microsoft.com/office/2015/10/relationships/revisionInfo" Target="revisionInfo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ofia  Viarengo" userId="eecc9c75-12b3-4f24-ac78-cfbd442898e2" providerId="ADAL" clId="{20B4CC9C-5F98-4F28-A514-1FB957CBB037}"/>
    <pc:docChg chg="undo custSel addSld delSld modSld modSection">
      <pc:chgData name="Sofia  Viarengo" userId="eecc9c75-12b3-4f24-ac78-cfbd442898e2" providerId="ADAL" clId="{20B4CC9C-5F98-4F28-A514-1FB957CBB037}" dt="2024-06-04T14:43:30.877" v="1672"/>
      <pc:docMkLst>
        <pc:docMk/>
      </pc:docMkLst>
      <pc:sldChg chg="modSp mod">
        <pc:chgData name="Sofia  Viarengo" userId="eecc9c75-12b3-4f24-ac78-cfbd442898e2" providerId="ADAL" clId="{20B4CC9C-5F98-4F28-A514-1FB957CBB037}" dt="2024-06-04T12:10:30.113" v="1573" actId="1076"/>
        <pc:sldMkLst>
          <pc:docMk/>
          <pc:sldMk cId="1384108866" sldId="262"/>
        </pc:sldMkLst>
        <pc:spChg chg="mod">
          <ac:chgData name="Sofia  Viarengo" userId="eecc9c75-12b3-4f24-ac78-cfbd442898e2" providerId="ADAL" clId="{20B4CC9C-5F98-4F28-A514-1FB957CBB037}" dt="2024-06-04T12:10:18.169" v="1572" actId="1076"/>
          <ac:spMkLst>
            <pc:docMk/>
            <pc:sldMk cId="1384108866" sldId="262"/>
            <ac:spMk id="2" creationId="{173E2F92-EFE5-879F-B18C-B3E1206B2339}"/>
          </ac:spMkLst>
        </pc:spChg>
        <pc:spChg chg="mod">
          <ac:chgData name="Sofia  Viarengo" userId="eecc9c75-12b3-4f24-ac78-cfbd442898e2" providerId="ADAL" clId="{20B4CC9C-5F98-4F28-A514-1FB957CBB037}" dt="2024-06-04T12:10:13.444" v="1571" actId="1076"/>
          <ac:spMkLst>
            <pc:docMk/>
            <pc:sldMk cId="1384108866" sldId="262"/>
            <ac:spMk id="11" creationId="{64AF39E5-9923-ECE8-E623-38D5B6BCEAA5}"/>
          </ac:spMkLst>
        </pc:spChg>
        <pc:spChg chg="mod">
          <ac:chgData name="Sofia  Viarengo" userId="eecc9c75-12b3-4f24-ac78-cfbd442898e2" providerId="ADAL" clId="{20B4CC9C-5F98-4F28-A514-1FB957CBB037}" dt="2024-06-04T12:10:30.113" v="1573" actId="1076"/>
          <ac:spMkLst>
            <pc:docMk/>
            <pc:sldMk cId="1384108866" sldId="262"/>
            <ac:spMk id="22" creationId="{7B73194A-E73C-C263-E8D1-01A11B2A7313}"/>
          </ac:spMkLst>
        </pc:spChg>
        <pc:picChg chg="mod">
          <ac:chgData name="Sofia  Viarengo" userId="eecc9c75-12b3-4f24-ac78-cfbd442898e2" providerId="ADAL" clId="{20B4CC9C-5F98-4F28-A514-1FB957CBB037}" dt="2024-06-04T12:10:08.586" v="1569" actId="14100"/>
          <ac:picMkLst>
            <pc:docMk/>
            <pc:sldMk cId="1384108866" sldId="262"/>
            <ac:picMk id="19" creationId="{4D0D9A1C-F18A-AA09-D238-A81CFDED7E1C}"/>
          </ac:picMkLst>
        </pc:picChg>
      </pc:sldChg>
      <pc:sldChg chg="addSp delSp modSp mod">
        <pc:chgData name="Sofia  Viarengo" userId="eecc9c75-12b3-4f24-ac78-cfbd442898e2" providerId="ADAL" clId="{20B4CC9C-5F98-4F28-A514-1FB957CBB037}" dt="2024-06-04T12:28:59.539" v="1671" actId="1076"/>
        <pc:sldMkLst>
          <pc:docMk/>
          <pc:sldMk cId="3391750709" sldId="264"/>
        </pc:sldMkLst>
        <pc:spChg chg="add mod ord">
          <ac:chgData name="Sofia  Viarengo" userId="eecc9c75-12b3-4f24-ac78-cfbd442898e2" providerId="ADAL" clId="{20B4CC9C-5F98-4F28-A514-1FB957CBB037}" dt="2024-06-04T12:28:43.569" v="1666" actId="1076"/>
          <ac:spMkLst>
            <pc:docMk/>
            <pc:sldMk cId="3391750709" sldId="264"/>
            <ac:spMk id="17" creationId="{4F5DA5CB-B2A8-4858-C0E4-CFC21C39101E}"/>
          </ac:spMkLst>
        </pc:spChg>
        <pc:spChg chg="del">
          <ac:chgData name="Sofia  Viarengo" userId="eecc9c75-12b3-4f24-ac78-cfbd442898e2" providerId="ADAL" clId="{20B4CC9C-5F98-4F28-A514-1FB957CBB037}" dt="2024-06-04T12:27:51.294" v="1641" actId="478"/>
          <ac:spMkLst>
            <pc:docMk/>
            <pc:sldMk cId="3391750709" sldId="264"/>
            <ac:spMk id="29" creationId="{C9411F9F-E89F-07E5-DA33-1BEFEB4B408C}"/>
          </ac:spMkLst>
        </pc:spChg>
        <pc:spChg chg="mod">
          <ac:chgData name="Sofia  Viarengo" userId="eecc9c75-12b3-4f24-ac78-cfbd442898e2" providerId="ADAL" clId="{20B4CC9C-5F98-4F28-A514-1FB957CBB037}" dt="2024-06-04T12:28:59.539" v="1671" actId="1076"/>
          <ac:spMkLst>
            <pc:docMk/>
            <pc:sldMk cId="3391750709" sldId="264"/>
            <ac:spMk id="39" creationId="{52BEA001-5992-129C-9002-BFA502DE3918}"/>
          </ac:spMkLst>
        </pc:spChg>
        <pc:grpChg chg="mod">
          <ac:chgData name="Sofia  Viarengo" userId="eecc9c75-12b3-4f24-ac78-cfbd442898e2" providerId="ADAL" clId="{20B4CC9C-5F98-4F28-A514-1FB957CBB037}" dt="2024-06-04T12:28:52.162" v="1667" actId="1076"/>
          <ac:grpSpMkLst>
            <pc:docMk/>
            <pc:sldMk cId="3391750709" sldId="264"/>
            <ac:grpSpMk id="32" creationId="{3A1D2AEB-A638-2B27-9189-4EF7566D5ABE}"/>
          </ac:grpSpMkLst>
        </pc:grpChg>
        <pc:picChg chg="add del mod">
          <ac:chgData name="Sofia  Viarengo" userId="eecc9c75-12b3-4f24-ac78-cfbd442898e2" providerId="ADAL" clId="{20B4CC9C-5F98-4F28-A514-1FB957CBB037}" dt="2024-06-04T12:27:56.474" v="1644" actId="478"/>
          <ac:picMkLst>
            <pc:docMk/>
            <pc:sldMk cId="3391750709" sldId="264"/>
            <ac:picMk id="22" creationId="{47023AD6-A79F-8241-2104-DA50C5C574AF}"/>
          </ac:picMkLst>
        </pc:picChg>
        <pc:picChg chg="mod">
          <ac:chgData name="Sofia  Viarengo" userId="eecc9c75-12b3-4f24-ac78-cfbd442898e2" providerId="ADAL" clId="{20B4CC9C-5F98-4F28-A514-1FB957CBB037}" dt="2024-06-04T12:28:43.569" v="1666" actId="1076"/>
          <ac:picMkLst>
            <pc:docMk/>
            <pc:sldMk cId="3391750709" sldId="264"/>
            <ac:picMk id="28" creationId="{EF411ADC-C36C-C6A7-F884-937214B1B48C}"/>
          </ac:picMkLst>
        </pc:picChg>
        <pc:picChg chg="add mod">
          <ac:chgData name="Sofia  Viarengo" userId="eecc9c75-12b3-4f24-ac78-cfbd442898e2" providerId="ADAL" clId="{20B4CC9C-5F98-4F28-A514-1FB957CBB037}" dt="2024-06-04T12:28:43.569" v="1666" actId="1076"/>
          <ac:picMkLst>
            <pc:docMk/>
            <pc:sldMk cId="3391750709" sldId="264"/>
            <ac:picMk id="31" creationId="{B17D9D1C-2728-70AA-89CF-EF8CF8B5D1CE}"/>
          </ac:picMkLst>
        </pc:picChg>
        <pc:cxnChg chg="mod">
          <ac:chgData name="Sofia  Viarengo" userId="eecc9c75-12b3-4f24-ac78-cfbd442898e2" providerId="ADAL" clId="{20B4CC9C-5F98-4F28-A514-1FB957CBB037}" dt="2024-06-04T12:28:52.162" v="1667" actId="1076"/>
          <ac:cxnSpMkLst>
            <pc:docMk/>
            <pc:sldMk cId="3391750709" sldId="264"/>
            <ac:cxnSpMk id="26" creationId="{D6A55165-50DB-6770-6457-761310EE3867}"/>
          </ac:cxnSpMkLst>
        </pc:cxnChg>
        <pc:cxnChg chg="mod">
          <ac:chgData name="Sofia  Viarengo" userId="eecc9c75-12b3-4f24-ac78-cfbd442898e2" providerId="ADAL" clId="{20B4CC9C-5F98-4F28-A514-1FB957CBB037}" dt="2024-06-04T12:28:52.162" v="1667" actId="1076"/>
          <ac:cxnSpMkLst>
            <pc:docMk/>
            <pc:sldMk cId="3391750709" sldId="264"/>
            <ac:cxnSpMk id="30" creationId="{65D2385C-B94E-687F-5C92-5DC29FC15BB9}"/>
          </ac:cxnSpMkLst>
        </pc:cxnChg>
      </pc:sldChg>
      <pc:sldChg chg="modSp mod">
        <pc:chgData name="Sofia  Viarengo" userId="eecc9c75-12b3-4f24-ac78-cfbd442898e2" providerId="ADAL" clId="{20B4CC9C-5F98-4F28-A514-1FB957CBB037}" dt="2024-06-03T14:40:47.306" v="976" actId="20577"/>
        <pc:sldMkLst>
          <pc:docMk/>
          <pc:sldMk cId="1700708208" sldId="289"/>
        </pc:sldMkLst>
        <pc:spChg chg="mod">
          <ac:chgData name="Sofia  Viarengo" userId="eecc9c75-12b3-4f24-ac78-cfbd442898e2" providerId="ADAL" clId="{20B4CC9C-5F98-4F28-A514-1FB957CBB037}" dt="2024-06-03T14:40:47.306" v="976" actId="20577"/>
          <ac:spMkLst>
            <pc:docMk/>
            <pc:sldMk cId="1700708208" sldId="289"/>
            <ac:spMk id="3" creationId="{02EDBE9B-0411-4D6F-B1CA-046F69698821}"/>
          </ac:spMkLst>
        </pc:spChg>
      </pc:sldChg>
      <pc:sldChg chg="modSp mod">
        <pc:chgData name="Sofia  Viarengo" userId="eecc9c75-12b3-4f24-ac78-cfbd442898e2" providerId="ADAL" clId="{20B4CC9C-5F98-4F28-A514-1FB957CBB037}" dt="2024-06-04T12:02:50.358" v="1512" actId="20577"/>
        <pc:sldMkLst>
          <pc:docMk/>
          <pc:sldMk cId="915775477" sldId="291"/>
        </pc:sldMkLst>
        <pc:spChg chg="mod">
          <ac:chgData name="Sofia  Viarengo" userId="eecc9c75-12b3-4f24-ac78-cfbd442898e2" providerId="ADAL" clId="{20B4CC9C-5F98-4F28-A514-1FB957CBB037}" dt="2024-06-04T12:02:50.358" v="1512" actId="20577"/>
          <ac:spMkLst>
            <pc:docMk/>
            <pc:sldMk cId="915775477" sldId="291"/>
            <ac:spMk id="3" creationId="{DBEABF23-6C9D-5912-6290-0A50D38CE537}"/>
          </ac:spMkLst>
        </pc:spChg>
      </pc:sldChg>
      <pc:sldChg chg="addSp delSp modSp mod">
        <pc:chgData name="Sofia  Viarengo" userId="eecc9c75-12b3-4f24-ac78-cfbd442898e2" providerId="ADAL" clId="{20B4CC9C-5F98-4F28-A514-1FB957CBB037}" dt="2024-06-04T12:21:36.634" v="1587" actId="21"/>
        <pc:sldMkLst>
          <pc:docMk/>
          <pc:sldMk cId="3625764406" sldId="297"/>
        </pc:sldMkLst>
        <pc:picChg chg="add del mod">
          <ac:chgData name="Sofia  Viarengo" userId="eecc9c75-12b3-4f24-ac78-cfbd442898e2" providerId="ADAL" clId="{20B4CC9C-5F98-4F28-A514-1FB957CBB037}" dt="2024-06-04T12:21:36.634" v="1587" actId="21"/>
          <ac:picMkLst>
            <pc:docMk/>
            <pc:sldMk cId="3625764406" sldId="297"/>
            <ac:picMk id="5" creationId="{917E4E0A-B22E-8B01-8D35-78222FF309FE}"/>
          </ac:picMkLst>
        </pc:picChg>
      </pc:sldChg>
      <pc:sldChg chg="addSp delSp modSp mod modAnim">
        <pc:chgData name="Sofia  Viarengo" userId="eecc9c75-12b3-4f24-ac78-cfbd442898e2" providerId="ADAL" clId="{20B4CC9C-5F98-4F28-A514-1FB957CBB037}" dt="2024-06-04T14:43:30.877" v="1672"/>
        <pc:sldMkLst>
          <pc:docMk/>
          <pc:sldMk cId="1312988659" sldId="314"/>
        </pc:sldMkLst>
        <pc:spChg chg="add del">
          <ac:chgData name="Sofia  Viarengo" userId="eecc9c75-12b3-4f24-ac78-cfbd442898e2" providerId="ADAL" clId="{20B4CC9C-5F98-4F28-A514-1FB957CBB037}" dt="2024-06-04T09:58:43.847" v="1409" actId="478"/>
          <ac:spMkLst>
            <pc:docMk/>
            <pc:sldMk cId="1312988659" sldId="314"/>
            <ac:spMk id="17" creationId="{FB58DEDF-5D0F-01F0-CC34-EF322B2AB9B9}"/>
          </ac:spMkLst>
        </pc:spChg>
        <pc:spChg chg="add mod">
          <ac:chgData name="Sofia  Viarengo" userId="eecc9c75-12b3-4f24-ac78-cfbd442898e2" providerId="ADAL" clId="{20B4CC9C-5F98-4F28-A514-1FB957CBB037}" dt="2024-06-04T09:59:51.408" v="1439" actId="1076"/>
          <ac:spMkLst>
            <pc:docMk/>
            <pc:sldMk cId="1312988659" sldId="314"/>
            <ac:spMk id="18" creationId="{994C4979-2C4F-0CD6-128C-C190CACD8ED2}"/>
          </ac:spMkLst>
        </pc:spChg>
        <pc:spChg chg="del">
          <ac:chgData name="Sofia  Viarengo" userId="eecc9c75-12b3-4f24-ac78-cfbd442898e2" providerId="ADAL" clId="{20B4CC9C-5F98-4F28-A514-1FB957CBB037}" dt="2024-06-04T09:59:01.256" v="1415" actId="478"/>
          <ac:spMkLst>
            <pc:docMk/>
            <pc:sldMk cId="1312988659" sldId="314"/>
            <ac:spMk id="48" creationId="{59FD992D-8C50-D60D-34D0-FC8C3CB8F6E5}"/>
          </ac:spMkLst>
        </pc:spChg>
        <pc:spChg chg="del mod">
          <ac:chgData name="Sofia  Viarengo" userId="eecc9c75-12b3-4f24-ac78-cfbd442898e2" providerId="ADAL" clId="{20B4CC9C-5F98-4F28-A514-1FB957CBB037}" dt="2024-06-04T09:59:08.503" v="1420"/>
          <ac:spMkLst>
            <pc:docMk/>
            <pc:sldMk cId="1312988659" sldId="314"/>
            <ac:spMk id="62" creationId="{13BA67B2-A097-CD9F-76A8-71288408D420}"/>
          </ac:spMkLst>
        </pc:spChg>
        <pc:picChg chg="del">
          <ac:chgData name="Sofia  Viarengo" userId="eecc9c75-12b3-4f24-ac78-cfbd442898e2" providerId="ADAL" clId="{20B4CC9C-5F98-4F28-A514-1FB957CBB037}" dt="2024-06-04T09:58:34.061" v="1407" actId="478"/>
          <ac:picMkLst>
            <pc:docMk/>
            <pc:sldMk cId="1312988659" sldId="314"/>
            <ac:picMk id="60" creationId="{D22E3958-3684-70FD-A03E-15D42348775E}"/>
          </ac:picMkLst>
        </pc:picChg>
      </pc:sldChg>
      <pc:sldChg chg="addSp delSp modSp mod modAnim">
        <pc:chgData name="Sofia  Viarengo" userId="eecc9c75-12b3-4f24-ac78-cfbd442898e2" providerId="ADAL" clId="{20B4CC9C-5F98-4F28-A514-1FB957CBB037}" dt="2024-06-03T13:03:56.134" v="229" actId="20577"/>
        <pc:sldMkLst>
          <pc:docMk/>
          <pc:sldMk cId="459945302" sldId="315"/>
        </pc:sldMkLst>
        <pc:spChg chg="add del mod">
          <ac:chgData name="Sofia  Viarengo" userId="eecc9c75-12b3-4f24-ac78-cfbd442898e2" providerId="ADAL" clId="{20B4CC9C-5F98-4F28-A514-1FB957CBB037}" dt="2024-06-03T12:40:25.263" v="120" actId="14100"/>
          <ac:spMkLst>
            <pc:docMk/>
            <pc:sldMk cId="459945302" sldId="315"/>
            <ac:spMk id="7" creationId="{EBFE056C-0DD0-8741-B80E-1F9904C9D81F}"/>
          </ac:spMkLst>
        </pc:spChg>
        <pc:spChg chg="mod">
          <ac:chgData name="Sofia  Viarengo" userId="eecc9c75-12b3-4f24-ac78-cfbd442898e2" providerId="ADAL" clId="{20B4CC9C-5F98-4F28-A514-1FB957CBB037}" dt="2024-06-03T12:38:51.715" v="36" actId="1076"/>
          <ac:spMkLst>
            <pc:docMk/>
            <pc:sldMk cId="459945302" sldId="315"/>
            <ac:spMk id="16" creationId="{C0B693D7-3D6F-737B-05D4-AA9E45CA2475}"/>
          </ac:spMkLst>
        </pc:spChg>
        <pc:spChg chg="mod">
          <ac:chgData name="Sofia  Viarengo" userId="eecc9c75-12b3-4f24-ac78-cfbd442898e2" providerId="ADAL" clId="{20B4CC9C-5F98-4F28-A514-1FB957CBB037}" dt="2024-06-03T12:43:51.016" v="189" actId="1076"/>
          <ac:spMkLst>
            <pc:docMk/>
            <pc:sldMk cId="459945302" sldId="315"/>
            <ac:spMk id="17" creationId="{95CD47B1-A8AA-F679-BA47-B4B3CFC02F6F}"/>
          </ac:spMkLst>
        </pc:spChg>
        <pc:spChg chg="add mod">
          <ac:chgData name="Sofia  Viarengo" userId="eecc9c75-12b3-4f24-ac78-cfbd442898e2" providerId="ADAL" clId="{20B4CC9C-5F98-4F28-A514-1FB957CBB037}" dt="2024-06-03T12:41:35.338" v="148" actId="1076"/>
          <ac:spMkLst>
            <pc:docMk/>
            <pc:sldMk cId="459945302" sldId="315"/>
            <ac:spMk id="18" creationId="{C76CB1E5-7549-A9E8-990C-A4C703E2A99C}"/>
          </ac:spMkLst>
        </pc:spChg>
        <pc:spChg chg="add mod">
          <ac:chgData name="Sofia  Viarengo" userId="eecc9c75-12b3-4f24-ac78-cfbd442898e2" providerId="ADAL" clId="{20B4CC9C-5F98-4F28-A514-1FB957CBB037}" dt="2024-06-03T13:03:56.134" v="229" actId="20577"/>
          <ac:spMkLst>
            <pc:docMk/>
            <pc:sldMk cId="459945302" sldId="315"/>
            <ac:spMk id="24" creationId="{8A38D87A-3E89-566D-706B-C1F341728A76}"/>
          </ac:spMkLst>
        </pc:spChg>
        <pc:picChg chg="add del mod modCrop">
          <ac:chgData name="Sofia  Viarengo" userId="eecc9c75-12b3-4f24-ac78-cfbd442898e2" providerId="ADAL" clId="{20B4CC9C-5F98-4F28-A514-1FB957CBB037}" dt="2024-06-03T12:37:51.307" v="13" actId="478"/>
          <ac:picMkLst>
            <pc:docMk/>
            <pc:sldMk cId="459945302" sldId="315"/>
            <ac:picMk id="9" creationId="{86F1A26F-07C3-710B-554E-8596CAF87CBB}"/>
          </ac:picMkLst>
        </pc:picChg>
        <pc:picChg chg="add mod ord modCrop">
          <ac:chgData name="Sofia  Viarengo" userId="eecc9c75-12b3-4f24-ac78-cfbd442898e2" providerId="ADAL" clId="{20B4CC9C-5F98-4F28-A514-1FB957CBB037}" dt="2024-06-03T12:40:29.621" v="121" actId="1076"/>
          <ac:picMkLst>
            <pc:docMk/>
            <pc:sldMk cId="459945302" sldId="315"/>
            <ac:picMk id="11" creationId="{EA960EBD-8252-3BE0-0339-5CDA085D034D}"/>
          </ac:picMkLst>
        </pc:picChg>
        <pc:cxnChg chg="add mod">
          <ac:chgData name="Sofia  Viarengo" userId="eecc9c75-12b3-4f24-ac78-cfbd442898e2" providerId="ADAL" clId="{20B4CC9C-5F98-4F28-A514-1FB957CBB037}" dt="2024-06-03T12:40:31.341" v="122" actId="1076"/>
          <ac:cxnSpMkLst>
            <pc:docMk/>
            <pc:sldMk cId="459945302" sldId="315"/>
            <ac:cxnSpMk id="14" creationId="{F0B43347-F38C-3865-907D-21BF8D353D1E}"/>
          </ac:cxnSpMkLst>
        </pc:cxnChg>
        <pc:cxnChg chg="mod">
          <ac:chgData name="Sofia  Viarengo" userId="eecc9c75-12b3-4f24-ac78-cfbd442898e2" providerId="ADAL" clId="{20B4CC9C-5F98-4F28-A514-1FB957CBB037}" dt="2024-06-03T12:43:49.200" v="188" actId="14100"/>
          <ac:cxnSpMkLst>
            <pc:docMk/>
            <pc:sldMk cId="459945302" sldId="315"/>
            <ac:cxnSpMk id="20" creationId="{0D067B45-C66C-3586-4C56-91A47C4976CD}"/>
          </ac:cxnSpMkLst>
        </pc:cxnChg>
      </pc:sldChg>
      <pc:sldChg chg="addSp delSp modSp mod modAnim">
        <pc:chgData name="Sofia  Viarengo" userId="eecc9c75-12b3-4f24-ac78-cfbd442898e2" providerId="ADAL" clId="{20B4CC9C-5F98-4F28-A514-1FB957CBB037}" dt="2024-06-04T12:10:49.113" v="1576" actId="1076"/>
        <pc:sldMkLst>
          <pc:docMk/>
          <pc:sldMk cId="3329304321" sldId="316"/>
        </pc:sldMkLst>
        <pc:spChg chg="add del mod">
          <ac:chgData name="Sofia  Viarengo" userId="eecc9c75-12b3-4f24-ac78-cfbd442898e2" providerId="ADAL" clId="{20B4CC9C-5F98-4F28-A514-1FB957CBB037}" dt="2024-06-04T09:43:53.005" v="1293" actId="478"/>
          <ac:spMkLst>
            <pc:docMk/>
            <pc:sldMk cId="3329304321" sldId="316"/>
            <ac:spMk id="5" creationId="{38814B86-A7E7-5631-05E9-C2BA975C397E}"/>
          </ac:spMkLst>
        </pc:spChg>
        <pc:spChg chg="del">
          <ac:chgData name="Sofia  Viarengo" userId="eecc9c75-12b3-4f24-ac78-cfbd442898e2" providerId="ADAL" clId="{20B4CC9C-5F98-4F28-A514-1FB957CBB037}" dt="2024-06-03T14:28:58.551" v="642"/>
          <ac:spMkLst>
            <pc:docMk/>
            <pc:sldMk cId="3329304321" sldId="316"/>
            <ac:spMk id="5" creationId="{EA0554AE-0A92-1FCC-D979-B51D1225C2D8}"/>
          </ac:spMkLst>
        </pc:spChg>
        <pc:spChg chg="mod">
          <ac:chgData name="Sofia  Viarengo" userId="eecc9c75-12b3-4f24-ac78-cfbd442898e2" providerId="ADAL" clId="{20B4CC9C-5F98-4F28-A514-1FB957CBB037}" dt="2024-06-03T13:32:49.035" v="627" actId="20577"/>
          <ac:spMkLst>
            <pc:docMk/>
            <pc:sldMk cId="3329304321" sldId="316"/>
            <ac:spMk id="6" creationId="{A11782DE-D21C-3C69-1ED6-840D1148CABB}"/>
          </ac:spMkLst>
        </pc:spChg>
        <pc:spChg chg="add mod">
          <ac:chgData name="Sofia  Viarengo" userId="eecc9c75-12b3-4f24-ac78-cfbd442898e2" providerId="ADAL" clId="{20B4CC9C-5F98-4F28-A514-1FB957CBB037}" dt="2024-06-03T14:29:31.548" v="649" actId="478"/>
          <ac:spMkLst>
            <pc:docMk/>
            <pc:sldMk cId="3329304321" sldId="316"/>
            <ac:spMk id="10" creationId="{1563D7EC-3D01-AEC1-536B-AC97BD9D1CFD}"/>
          </ac:spMkLst>
        </pc:spChg>
        <pc:spChg chg="add del">
          <ac:chgData name="Sofia  Viarengo" userId="eecc9c75-12b3-4f24-ac78-cfbd442898e2" providerId="ADAL" clId="{20B4CC9C-5F98-4F28-A514-1FB957CBB037}" dt="2024-06-04T09:44:11.440" v="1297" actId="478"/>
          <ac:spMkLst>
            <pc:docMk/>
            <pc:sldMk cId="3329304321" sldId="316"/>
            <ac:spMk id="10" creationId="{F5727C80-4B70-B5A0-0B35-F7FFE647158F}"/>
          </ac:spMkLst>
        </pc:spChg>
        <pc:spChg chg="add mod">
          <ac:chgData name="Sofia  Viarengo" userId="eecc9c75-12b3-4f24-ac78-cfbd442898e2" providerId="ADAL" clId="{20B4CC9C-5F98-4F28-A514-1FB957CBB037}" dt="2024-06-03T14:42:23.829" v="988" actId="478"/>
          <ac:spMkLst>
            <pc:docMk/>
            <pc:sldMk cId="3329304321" sldId="316"/>
            <ac:spMk id="16" creationId="{F64F7FF3-04F0-4E02-8830-E7403A2410CC}"/>
          </ac:spMkLst>
        </pc:spChg>
        <pc:spChg chg="add mod">
          <ac:chgData name="Sofia  Viarengo" userId="eecc9c75-12b3-4f24-ac78-cfbd442898e2" providerId="ADAL" clId="{20B4CC9C-5F98-4F28-A514-1FB957CBB037}" dt="2024-06-04T10:04:57.759" v="1453" actId="1038"/>
          <ac:spMkLst>
            <pc:docMk/>
            <pc:sldMk cId="3329304321" sldId="316"/>
            <ac:spMk id="22" creationId="{931440D6-FA31-92F1-7F4E-18FD651CBA4A}"/>
          </ac:spMkLst>
        </pc:spChg>
        <pc:spChg chg="add mod">
          <ac:chgData name="Sofia  Viarengo" userId="eecc9c75-12b3-4f24-ac78-cfbd442898e2" providerId="ADAL" clId="{20B4CC9C-5F98-4F28-A514-1FB957CBB037}" dt="2024-06-03T15:02:37.044" v="1125" actId="1076"/>
          <ac:spMkLst>
            <pc:docMk/>
            <pc:sldMk cId="3329304321" sldId="316"/>
            <ac:spMk id="32" creationId="{8793F6FA-D0FB-41AA-8AF5-5354D17DFD79}"/>
          </ac:spMkLst>
        </pc:spChg>
        <pc:spChg chg="add mod">
          <ac:chgData name="Sofia  Viarengo" userId="eecc9c75-12b3-4f24-ac78-cfbd442898e2" providerId="ADAL" clId="{20B4CC9C-5F98-4F28-A514-1FB957CBB037}" dt="2024-06-03T15:03:23.342" v="1217" actId="1076"/>
          <ac:spMkLst>
            <pc:docMk/>
            <pc:sldMk cId="3329304321" sldId="316"/>
            <ac:spMk id="35" creationId="{7F31ABBA-1566-437E-30BB-C482683193F9}"/>
          </ac:spMkLst>
        </pc:spChg>
        <pc:spChg chg="add mod">
          <ac:chgData name="Sofia  Viarengo" userId="eecc9c75-12b3-4f24-ac78-cfbd442898e2" providerId="ADAL" clId="{20B4CC9C-5F98-4F28-A514-1FB957CBB037}" dt="2024-06-03T15:06:44.499" v="1219" actId="1076"/>
          <ac:spMkLst>
            <pc:docMk/>
            <pc:sldMk cId="3329304321" sldId="316"/>
            <ac:spMk id="36" creationId="{BABA0BC7-0200-CAD2-C35D-BE3B243F454F}"/>
          </ac:spMkLst>
        </pc:spChg>
        <pc:grpChg chg="add mod">
          <ac:chgData name="Sofia  Viarengo" userId="eecc9c75-12b3-4f24-ac78-cfbd442898e2" providerId="ADAL" clId="{20B4CC9C-5F98-4F28-A514-1FB957CBB037}" dt="2024-06-04T12:10:49.113" v="1576" actId="1076"/>
          <ac:grpSpMkLst>
            <pc:docMk/>
            <pc:sldMk cId="3329304321" sldId="316"/>
            <ac:grpSpMk id="23" creationId="{5733C9AC-FB34-035F-7A4A-5F185AAACF92}"/>
          </ac:grpSpMkLst>
        </pc:grpChg>
        <pc:picChg chg="add del mod">
          <ac:chgData name="Sofia  Viarengo" userId="eecc9c75-12b3-4f24-ac78-cfbd442898e2" providerId="ADAL" clId="{20B4CC9C-5F98-4F28-A514-1FB957CBB037}" dt="2024-06-03T14:29:31.548" v="649" actId="478"/>
          <ac:picMkLst>
            <pc:docMk/>
            <pc:sldMk cId="3329304321" sldId="316"/>
            <ac:picMk id="8" creationId="{ECF4DD21-87C9-A37D-C8DB-3F1B9BD1B814}"/>
          </ac:picMkLst>
        </pc:picChg>
        <pc:picChg chg="add del mod">
          <ac:chgData name="Sofia  Viarengo" userId="eecc9c75-12b3-4f24-ac78-cfbd442898e2" providerId="ADAL" clId="{20B4CC9C-5F98-4F28-A514-1FB957CBB037}" dt="2024-06-04T09:40:31.928" v="1291" actId="478"/>
          <ac:picMkLst>
            <pc:docMk/>
            <pc:sldMk cId="3329304321" sldId="316"/>
            <ac:picMk id="8" creationId="{FA3A3C49-86CE-F6BE-C05D-86DCE6CAF559}"/>
          </ac:picMkLst>
        </pc:picChg>
        <pc:picChg chg="add del mod">
          <ac:chgData name="Sofia  Viarengo" userId="eecc9c75-12b3-4f24-ac78-cfbd442898e2" providerId="ADAL" clId="{20B4CC9C-5F98-4F28-A514-1FB957CBB037}" dt="2024-06-04T09:45:53.561" v="1318" actId="478"/>
          <ac:picMkLst>
            <pc:docMk/>
            <pc:sldMk cId="3329304321" sldId="316"/>
            <ac:picMk id="12" creationId="{52B90B38-CFFE-0346-3E42-80901FD5019A}"/>
          </ac:picMkLst>
        </pc:picChg>
        <pc:picChg chg="del mod">
          <ac:chgData name="Sofia  Viarengo" userId="eecc9c75-12b3-4f24-ac78-cfbd442898e2" providerId="ADAL" clId="{20B4CC9C-5F98-4F28-A514-1FB957CBB037}" dt="2024-06-03T14:42:23.829" v="988" actId="478"/>
          <ac:picMkLst>
            <pc:docMk/>
            <pc:sldMk cId="3329304321" sldId="316"/>
            <ac:picMk id="12" creationId="{A8462EE7-0C6E-7E39-A442-A26AE44B8E47}"/>
          </ac:picMkLst>
        </pc:picChg>
        <pc:picChg chg="add del mod">
          <ac:chgData name="Sofia  Viarengo" userId="eecc9c75-12b3-4f24-ac78-cfbd442898e2" providerId="ADAL" clId="{20B4CC9C-5F98-4F28-A514-1FB957CBB037}" dt="2024-06-04T09:46:53.784" v="1323" actId="478"/>
          <ac:picMkLst>
            <pc:docMk/>
            <pc:sldMk cId="3329304321" sldId="316"/>
            <ac:picMk id="13" creationId="{88698C79-C96F-E60D-26E6-340E796042FB}"/>
          </ac:picMkLst>
        </pc:picChg>
        <pc:picChg chg="del mod">
          <ac:chgData name="Sofia  Viarengo" userId="eecc9c75-12b3-4f24-ac78-cfbd442898e2" providerId="ADAL" clId="{20B4CC9C-5F98-4F28-A514-1FB957CBB037}" dt="2024-06-03T14:42:23.297" v="987" actId="478"/>
          <ac:picMkLst>
            <pc:docMk/>
            <pc:sldMk cId="3329304321" sldId="316"/>
            <ac:picMk id="14" creationId="{19052A7E-05E8-7E6E-E0A6-93B32E86A927}"/>
          </ac:picMkLst>
        </pc:picChg>
        <pc:picChg chg="add del mod">
          <ac:chgData name="Sofia  Viarengo" userId="eecc9c75-12b3-4f24-ac78-cfbd442898e2" providerId="ADAL" clId="{20B4CC9C-5F98-4F28-A514-1FB957CBB037}" dt="2024-06-04T09:49:03.668" v="1329" actId="21"/>
          <ac:picMkLst>
            <pc:docMk/>
            <pc:sldMk cId="3329304321" sldId="316"/>
            <ac:picMk id="15" creationId="{9E1EF49D-AA5C-EA8D-CFC4-46F1FD864E74}"/>
          </ac:picMkLst>
        </pc:picChg>
        <pc:picChg chg="add del mod">
          <ac:chgData name="Sofia  Viarengo" userId="eecc9c75-12b3-4f24-ac78-cfbd442898e2" providerId="ADAL" clId="{20B4CC9C-5F98-4F28-A514-1FB957CBB037}" dt="2024-06-04T09:55:42.573" v="1377" actId="478"/>
          <ac:picMkLst>
            <pc:docMk/>
            <pc:sldMk cId="3329304321" sldId="316"/>
            <ac:picMk id="16" creationId="{BC8624E9-8B8C-CE13-5438-BC9C0F619001}"/>
          </ac:picMkLst>
        </pc:picChg>
        <pc:picChg chg="add del mod">
          <ac:chgData name="Sofia  Viarengo" userId="eecc9c75-12b3-4f24-ac78-cfbd442898e2" providerId="ADAL" clId="{20B4CC9C-5F98-4F28-A514-1FB957CBB037}" dt="2024-06-04T09:55:41.092" v="1376" actId="478"/>
          <ac:picMkLst>
            <pc:docMk/>
            <pc:sldMk cId="3329304321" sldId="316"/>
            <ac:picMk id="17" creationId="{20DCD20F-E273-D987-A0F3-8C3104C8CB21}"/>
          </ac:picMkLst>
        </pc:picChg>
        <pc:picChg chg="mod modCrop">
          <ac:chgData name="Sofia  Viarengo" userId="eecc9c75-12b3-4f24-ac78-cfbd442898e2" providerId="ADAL" clId="{20B4CC9C-5F98-4F28-A514-1FB957CBB037}" dt="2024-06-04T12:10:40.836" v="1575" actId="1076"/>
          <ac:picMkLst>
            <pc:docMk/>
            <pc:sldMk cId="3329304321" sldId="316"/>
            <ac:picMk id="18" creationId="{302F56C0-9735-9752-4C73-99EA01909BB2}"/>
          </ac:picMkLst>
        </pc:picChg>
        <pc:picChg chg="add mod">
          <ac:chgData name="Sofia  Viarengo" userId="eecc9c75-12b3-4f24-ac78-cfbd442898e2" providerId="ADAL" clId="{20B4CC9C-5F98-4F28-A514-1FB957CBB037}" dt="2024-06-04T09:57:23.320" v="1391" actId="164"/>
          <ac:picMkLst>
            <pc:docMk/>
            <pc:sldMk cId="3329304321" sldId="316"/>
            <ac:picMk id="20" creationId="{4DB87DF5-A42F-5079-938E-04A116192538}"/>
          </ac:picMkLst>
        </pc:picChg>
        <pc:picChg chg="add del mod ord">
          <ac:chgData name="Sofia  Viarengo" userId="eecc9c75-12b3-4f24-ac78-cfbd442898e2" providerId="ADAL" clId="{20B4CC9C-5F98-4F28-A514-1FB957CBB037}" dt="2024-06-04T09:58:06.695" v="1405" actId="478"/>
          <ac:picMkLst>
            <pc:docMk/>
            <pc:sldMk cId="3329304321" sldId="316"/>
            <ac:picMk id="21" creationId="{D892FCD7-FBB2-6EA5-F49D-3B79310C203E}"/>
          </ac:picMkLst>
        </pc:picChg>
        <pc:picChg chg="add mod">
          <ac:chgData name="Sofia  Viarengo" userId="eecc9c75-12b3-4f24-ac78-cfbd442898e2" providerId="ADAL" clId="{20B4CC9C-5F98-4F28-A514-1FB957CBB037}" dt="2024-06-04T12:10:49.113" v="1576" actId="1076"/>
          <ac:picMkLst>
            <pc:docMk/>
            <pc:sldMk cId="3329304321" sldId="316"/>
            <ac:picMk id="25" creationId="{4FEEDDF3-C157-C6B6-6755-017A0C1A6158}"/>
          </ac:picMkLst>
        </pc:picChg>
        <pc:picChg chg="add mod">
          <ac:chgData name="Sofia  Viarengo" userId="eecc9c75-12b3-4f24-ac78-cfbd442898e2" providerId="ADAL" clId="{20B4CC9C-5F98-4F28-A514-1FB957CBB037}" dt="2024-06-04T09:50:13.834" v="1354" actId="1076"/>
          <ac:picMkLst>
            <pc:docMk/>
            <pc:sldMk cId="3329304321" sldId="316"/>
            <ac:picMk id="34" creationId="{CBF7F2B4-9FA9-5829-5426-CC271C049584}"/>
          </ac:picMkLst>
        </pc:picChg>
        <pc:picChg chg="add del mod">
          <ac:chgData name="Sofia  Viarengo" userId="eecc9c75-12b3-4f24-ac78-cfbd442898e2" providerId="ADAL" clId="{20B4CC9C-5F98-4F28-A514-1FB957CBB037}" dt="2024-06-03T15:18:44.457" v="1233" actId="478"/>
          <ac:picMkLst>
            <pc:docMk/>
            <pc:sldMk cId="3329304321" sldId="316"/>
            <ac:picMk id="41" creationId="{F6D9961F-DCD9-7242-278E-0234AD32FAB3}"/>
          </ac:picMkLst>
        </pc:picChg>
        <pc:picChg chg="add del mod">
          <ac:chgData name="Sofia  Viarengo" userId="eecc9c75-12b3-4f24-ac78-cfbd442898e2" providerId="ADAL" clId="{20B4CC9C-5F98-4F28-A514-1FB957CBB037}" dt="2024-06-03T15:25:47.580" v="1237" actId="478"/>
          <ac:picMkLst>
            <pc:docMk/>
            <pc:sldMk cId="3329304321" sldId="316"/>
            <ac:picMk id="43" creationId="{DDDD219A-5DCA-0C40-2FC4-240ED606B8E0}"/>
          </ac:picMkLst>
        </pc:picChg>
        <pc:picChg chg="add del mod">
          <ac:chgData name="Sofia  Viarengo" userId="eecc9c75-12b3-4f24-ac78-cfbd442898e2" providerId="ADAL" clId="{20B4CC9C-5F98-4F28-A514-1FB957CBB037}" dt="2024-06-03T15:27:31.023" v="1241" actId="478"/>
          <ac:picMkLst>
            <pc:docMk/>
            <pc:sldMk cId="3329304321" sldId="316"/>
            <ac:picMk id="45" creationId="{53405AF7-EDC9-BA30-2A8C-8680722CB215}"/>
          </ac:picMkLst>
        </pc:picChg>
        <pc:inkChg chg="add">
          <ac:chgData name="Sofia  Viarengo" userId="eecc9c75-12b3-4f24-ac78-cfbd442898e2" providerId="ADAL" clId="{20B4CC9C-5F98-4F28-A514-1FB957CBB037}" dt="2024-06-03T14:47:21.709" v="1003" actId="9405"/>
          <ac:inkMkLst>
            <pc:docMk/>
            <pc:sldMk cId="3329304321" sldId="316"/>
            <ac:inkMk id="19" creationId="{CCAC542C-E0A3-E2E0-2E03-AF9024EDFDF9}"/>
          </ac:inkMkLst>
        </pc:inkChg>
        <pc:inkChg chg="add del">
          <ac:chgData name="Sofia  Viarengo" userId="eecc9c75-12b3-4f24-ac78-cfbd442898e2" providerId="ADAL" clId="{20B4CC9C-5F98-4F28-A514-1FB957CBB037}" dt="2024-06-03T14:48:15.682" v="1025" actId="9405"/>
          <ac:inkMkLst>
            <pc:docMk/>
            <pc:sldMk cId="3329304321" sldId="316"/>
            <ac:inkMk id="20" creationId="{01D7EE7C-CB4A-DCB6-1A1F-8A37BC2AB020}"/>
          </ac:inkMkLst>
        </pc:inkChg>
        <pc:inkChg chg="add del">
          <ac:chgData name="Sofia  Viarengo" userId="eecc9c75-12b3-4f24-ac78-cfbd442898e2" providerId="ADAL" clId="{20B4CC9C-5F98-4F28-A514-1FB957CBB037}" dt="2024-06-03T14:48:15.258" v="1024" actId="9405"/>
          <ac:inkMkLst>
            <pc:docMk/>
            <pc:sldMk cId="3329304321" sldId="316"/>
            <ac:inkMk id="21" creationId="{726FE360-057F-EE94-73A1-4B68AAA36ADC}"/>
          </ac:inkMkLst>
        </pc:inkChg>
        <pc:inkChg chg="add del">
          <ac:chgData name="Sofia  Viarengo" userId="eecc9c75-12b3-4f24-ac78-cfbd442898e2" providerId="ADAL" clId="{20B4CC9C-5F98-4F28-A514-1FB957CBB037}" dt="2024-06-03T14:47:49.161" v="1013" actId="9405"/>
          <ac:inkMkLst>
            <pc:docMk/>
            <pc:sldMk cId="3329304321" sldId="316"/>
            <ac:inkMk id="22" creationId="{24F65A0F-9627-F248-138B-6B63D0526891}"/>
          </ac:inkMkLst>
        </pc:inkChg>
        <pc:inkChg chg="add del">
          <ac:chgData name="Sofia  Viarengo" userId="eecc9c75-12b3-4f24-ac78-cfbd442898e2" providerId="ADAL" clId="{20B4CC9C-5F98-4F28-A514-1FB957CBB037}" dt="2024-06-03T14:47:29.211" v="1008" actId="9405"/>
          <ac:inkMkLst>
            <pc:docMk/>
            <pc:sldMk cId="3329304321" sldId="316"/>
            <ac:inkMk id="23" creationId="{3568E394-3E3E-3410-AC6D-9766B3217061}"/>
          </ac:inkMkLst>
        </pc:inkChg>
        <pc:inkChg chg="add del">
          <ac:chgData name="Sofia  Viarengo" userId="eecc9c75-12b3-4f24-ac78-cfbd442898e2" providerId="ADAL" clId="{20B4CC9C-5F98-4F28-A514-1FB957CBB037}" dt="2024-06-03T14:47:46.163" v="1012" actId="9405"/>
          <ac:inkMkLst>
            <pc:docMk/>
            <pc:sldMk cId="3329304321" sldId="316"/>
            <ac:inkMk id="24" creationId="{8C46192D-113D-D3E8-AC4F-97717135D745}"/>
          </ac:inkMkLst>
        </pc:inkChg>
        <pc:inkChg chg="add del">
          <ac:chgData name="Sofia  Viarengo" userId="eecc9c75-12b3-4f24-ac78-cfbd442898e2" providerId="ADAL" clId="{20B4CC9C-5F98-4F28-A514-1FB957CBB037}" dt="2024-06-03T14:47:45.829" v="1011" actId="9405"/>
          <ac:inkMkLst>
            <pc:docMk/>
            <pc:sldMk cId="3329304321" sldId="316"/>
            <ac:inkMk id="25" creationId="{A8767E65-E106-16F8-E546-5C489C488C0C}"/>
          </ac:inkMkLst>
        </pc:inkChg>
        <pc:inkChg chg="add del">
          <ac:chgData name="Sofia  Viarengo" userId="eecc9c75-12b3-4f24-ac78-cfbd442898e2" providerId="ADAL" clId="{20B4CC9C-5F98-4F28-A514-1FB957CBB037}" dt="2024-06-03T14:48:14.168" v="1023" actId="9405"/>
          <ac:inkMkLst>
            <pc:docMk/>
            <pc:sldMk cId="3329304321" sldId="316"/>
            <ac:inkMk id="26" creationId="{4597751C-63D0-5939-4C04-AF66B04CE081}"/>
          </ac:inkMkLst>
        </pc:inkChg>
        <pc:inkChg chg="add del">
          <ac:chgData name="Sofia  Viarengo" userId="eecc9c75-12b3-4f24-ac78-cfbd442898e2" providerId="ADAL" clId="{20B4CC9C-5F98-4F28-A514-1FB957CBB037}" dt="2024-06-03T14:48:13.737" v="1022" actId="9405"/>
          <ac:inkMkLst>
            <pc:docMk/>
            <pc:sldMk cId="3329304321" sldId="316"/>
            <ac:inkMk id="27" creationId="{01557AF7-DC9A-CF1F-3D14-D7DF31A71180}"/>
          </ac:inkMkLst>
        </pc:inkChg>
        <pc:inkChg chg="add del">
          <ac:chgData name="Sofia  Viarengo" userId="eecc9c75-12b3-4f24-ac78-cfbd442898e2" providerId="ADAL" clId="{20B4CC9C-5F98-4F28-A514-1FB957CBB037}" dt="2024-06-03T14:48:03.729" v="1017" actId="9405"/>
          <ac:inkMkLst>
            <pc:docMk/>
            <pc:sldMk cId="3329304321" sldId="316"/>
            <ac:inkMk id="28" creationId="{450D739C-C868-80AE-8D2C-67E8279F9D24}"/>
          </ac:inkMkLst>
        </pc:inkChg>
        <pc:inkChg chg="add del">
          <ac:chgData name="Sofia  Viarengo" userId="eecc9c75-12b3-4f24-ac78-cfbd442898e2" providerId="ADAL" clId="{20B4CC9C-5F98-4F28-A514-1FB957CBB037}" dt="2024-06-03T14:48:07.151" v="1019" actId="9405"/>
          <ac:inkMkLst>
            <pc:docMk/>
            <pc:sldMk cId="3329304321" sldId="316"/>
            <ac:inkMk id="29" creationId="{97E4026C-4F74-7C8A-3B16-72D8EE50BBC7}"/>
          </ac:inkMkLst>
        </pc:inkChg>
        <pc:inkChg chg="add del">
          <ac:chgData name="Sofia  Viarengo" userId="eecc9c75-12b3-4f24-ac78-cfbd442898e2" providerId="ADAL" clId="{20B4CC9C-5F98-4F28-A514-1FB957CBB037}" dt="2024-06-03T14:48:13.448" v="1021" actId="9405"/>
          <ac:inkMkLst>
            <pc:docMk/>
            <pc:sldMk cId="3329304321" sldId="316"/>
            <ac:inkMk id="30" creationId="{46A92C7E-2E9D-1FCD-A373-E019C4BE0331}"/>
          </ac:inkMkLst>
        </pc:inkChg>
        <pc:inkChg chg="add mod">
          <ac:chgData name="Sofia  Viarengo" userId="eecc9c75-12b3-4f24-ac78-cfbd442898e2" providerId="ADAL" clId="{20B4CC9C-5F98-4F28-A514-1FB957CBB037}" dt="2024-06-04T09:50:19.791" v="1357" actId="1076"/>
          <ac:inkMkLst>
            <pc:docMk/>
            <pc:sldMk cId="3329304321" sldId="316"/>
            <ac:inkMk id="31" creationId="{9A88510B-B493-3898-B9C0-100A764171A7}"/>
          </ac:inkMkLst>
        </pc:inkChg>
        <pc:cxnChg chg="add mod">
          <ac:chgData name="Sofia  Viarengo" userId="eecc9c75-12b3-4f24-ac78-cfbd442898e2" providerId="ADAL" clId="{20B4CC9C-5F98-4F28-A514-1FB957CBB037}" dt="2024-06-03T15:08:57.723" v="1226" actId="1076"/>
          <ac:cxnSpMkLst>
            <pc:docMk/>
            <pc:sldMk cId="3329304321" sldId="316"/>
            <ac:cxnSpMk id="38" creationId="{264CAB0D-6985-06BF-644C-AFCCB7AA9345}"/>
          </ac:cxnSpMkLst>
        </pc:cxnChg>
      </pc:sldChg>
      <pc:sldChg chg="addSp delSp modSp mod">
        <pc:chgData name="Sofia  Viarengo" userId="eecc9c75-12b3-4f24-ac78-cfbd442898e2" providerId="ADAL" clId="{20B4CC9C-5F98-4F28-A514-1FB957CBB037}" dt="2024-06-04T12:05:41.411" v="1567" actId="14100"/>
        <pc:sldMkLst>
          <pc:docMk/>
          <pc:sldMk cId="1629276396" sldId="317"/>
        </pc:sldMkLst>
        <pc:spChg chg="del">
          <ac:chgData name="Sofia  Viarengo" userId="eecc9c75-12b3-4f24-ac78-cfbd442898e2" providerId="ADAL" clId="{20B4CC9C-5F98-4F28-A514-1FB957CBB037}" dt="2024-06-03T13:07:53.336" v="234"/>
          <ac:spMkLst>
            <pc:docMk/>
            <pc:sldMk cId="1629276396" sldId="317"/>
            <ac:spMk id="5" creationId="{84E03E85-498A-07C9-5408-AB5BEC75CA13}"/>
          </ac:spMkLst>
        </pc:spChg>
        <pc:spChg chg="add mod">
          <ac:chgData name="Sofia  Viarengo" userId="eecc9c75-12b3-4f24-ac78-cfbd442898e2" providerId="ADAL" clId="{20B4CC9C-5F98-4F28-A514-1FB957CBB037}" dt="2024-06-04T12:05:22.722" v="1562" actId="1076"/>
          <ac:spMkLst>
            <pc:docMk/>
            <pc:sldMk cId="1629276396" sldId="317"/>
            <ac:spMk id="5" creationId="{F5027BCE-7F15-0952-A011-8694AD2C56F9}"/>
          </ac:spMkLst>
        </pc:spChg>
        <pc:spChg chg="mod">
          <ac:chgData name="Sofia  Viarengo" userId="eecc9c75-12b3-4f24-ac78-cfbd442898e2" providerId="ADAL" clId="{20B4CC9C-5F98-4F28-A514-1FB957CBB037}" dt="2024-06-03T13:32:57.849" v="641" actId="6549"/>
          <ac:spMkLst>
            <pc:docMk/>
            <pc:sldMk cId="1629276396" sldId="317"/>
            <ac:spMk id="6" creationId="{F9E79169-1B57-F5DE-F70B-43EDE4A34C4A}"/>
          </ac:spMkLst>
        </pc:spChg>
        <pc:spChg chg="mod">
          <ac:chgData name="Sofia  Viarengo" userId="eecc9c75-12b3-4f24-ac78-cfbd442898e2" providerId="ADAL" clId="{20B4CC9C-5F98-4F28-A514-1FB957CBB037}" dt="2024-06-03T13:11:54.163" v="239" actId="1076"/>
          <ac:spMkLst>
            <pc:docMk/>
            <pc:sldMk cId="1629276396" sldId="317"/>
            <ac:spMk id="8" creationId="{5993DBD9-6D6D-26E9-70F5-C734AF2792C7}"/>
          </ac:spMkLst>
        </pc:spChg>
        <pc:spChg chg="add mod">
          <ac:chgData name="Sofia  Viarengo" userId="eecc9c75-12b3-4f24-ac78-cfbd442898e2" providerId="ADAL" clId="{20B4CC9C-5F98-4F28-A514-1FB957CBB037}" dt="2024-06-03T13:29:15.994" v="436" actId="1076"/>
          <ac:spMkLst>
            <pc:docMk/>
            <pc:sldMk cId="1629276396" sldId="317"/>
            <ac:spMk id="12" creationId="{5A2FF14B-165E-821C-17FC-7658D42E0F36}"/>
          </ac:spMkLst>
        </pc:spChg>
        <pc:spChg chg="add mod">
          <ac:chgData name="Sofia  Viarengo" userId="eecc9c75-12b3-4f24-ac78-cfbd442898e2" providerId="ADAL" clId="{20B4CC9C-5F98-4F28-A514-1FB957CBB037}" dt="2024-06-03T13:30:46.147" v="447" actId="1076"/>
          <ac:spMkLst>
            <pc:docMk/>
            <pc:sldMk cId="1629276396" sldId="317"/>
            <ac:spMk id="13" creationId="{F89641A3-4FDB-4EF2-1DF4-E644F50FFF62}"/>
          </ac:spMkLst>
        </pc:spChg>
        <pc:spChg chg="add mod">
          <ac:chgData name="Sofia  Viarengo" userId="eecc9c75-12b3-4f24-ac78-cfbd442898e2" providerId="ADAL" clId="{20B4CC9C-5F98-4F28-A514-1FB957CBB037}" dt="2024-06-03T13:30:46.147" v="447" actId="1076"/>
          <ac:spMkLst>
            <pc:docMk/>
            <pc:sldMk cId="1629276396" sldId="317"/>
            <ac:spMk id="14" creationId="{4F0D484B-957E-EBB9-AB03-521AC212A3A1}"/>
          </ac:spMkLst>
        </pc:spChg>
        <pc:spChg chg="add mod">
          <ac:chgData name="Sofia  Viarengo" userId="eecc9c75-12b3-4f24-ac78-cfbd442898e2" providerId="ADAL" clId="{20B4CC9C-5F98-4F28-A514-1FB957CBB037}" dt="2024-06-03T13:30:46.147" v="447" actId="1076"/>
          <ac:spMkLst>
            <pc:docMk/>
            <pc:sldMk cId="1629276396" sldId="317"/>
            <ac:spMk id="15" creationId="{FEE4158B-8B8F-AB54-BD98-0795BF251539}"/>
          </ac:spMkLst>
        </pc:spChg>
        <pc:spChg chg="add mod">
          <ac:chgData name="Sofia  Viarengo" userId="eecc9c75-12b3-4f24-ac78-cfbd442898e2" providerId="ADAL" clId="{20B4CC9C-5F98-4F28-A514-1FB957CBB037}" dt="2024-06-04T12:05:34.498" v="1566" actId="1076"/>
          <ac:spMkLst>
            <pc:docMk/>
            <pc:sldMk cId="1629276396" sldId="317"/>
            <ac:spMk id="16" creationId="{86B7710C-CB6F-8E85-08F7-83EAC053EF74}"/>
          </ac:spMkLst>
        </pc:spChg>
        <pc:spChg chg="add mod">
          <ac:chgData name="Sofia  Viarengo" userId="eecc9c75-12b3-4f24-ac78-cfbd442898e2" providerId="ADAL" clId="{20B4CC9C-5F98-4F28-A514-1FB957CBB037}" dt="2024-06-03T13:31:46.418" v="493" actId="1076"/>
          <ac:spMkLst>
            <pc:docMk/>
            <pc:sldMk cId="1629276396" sldId="317"/>
            <ac:spMk id="19" creationId="{767C1E78-A326-5B21-DCF3-EB3596539E7E}"/>
          </ac:spMkLst>
        </pc:spChg>
        <pc:spChg chg="add mod">
          <ac:chgData name="Sofia  Viarengo" userId="eecc9c75-12b3-4f24-ac78-cfbd442898e2" providerId="ADAL" clId="{20B4CC9C-5F98-4F28-A514-1FB957CBB037}" dt="2024-06-03T13:31:50.787" v="494" actId="1076"/>
          <ac:spMkLst>
            <pc:docMk/>
            <pc:sldMk cId="1629276396" sldId="317"/>
            <ac:spMk id="20" creationId="{F8E8229A-72C9-BFE2-AA7B-87BDCC099F37}"/>
          </ac:spMkLst>
        </pc:spChg>
        <pc:grpChg chg="add del mod">
          <ac:chgData name="Sofia  Viarengo" userId="eecc9c75-12b3-4f24-ac78-cfbd442898e2" providerId="ADAL" clId="{20B4CC9C-5F98-4F28-A514-1FB957CBB037}" dt="2024-06-03T13:11:56.003" v="240" actId="478"/>
          <ac:grpSpMkLst>
            <pc:docMk/>
            <pc:sldMk cId="1629276396" sldId="317"/>
            <ac:grpSpMk id="7" creationId="{A6A08262-3024-FD64-4096-B7964C9FD32B}"/>
          </ac:grpSpMkLst>
        </pc:grpChg>
        <pc:picChg chg="mod">
          <ac:chgData name="Sofia  Viarengo" userId="eecc9c75-12b3-4f24-ac78-cfbd442898e2" providerId="ADAL" clId="{20B4CC9C-5F98-4F28-A514-1FB957CBB037}" dt="2024-06-03T13:06:11.749" v="230"/>
          <ac:picMkLst>
            <pc:docMk/>
            <pc:sldMk cId="1629276396" sldId="317"/>
            <ac:picMk id="9" creationId="{58FB5969-D367-3A9F-5E02-C362D6567087}"/>
          </ac:picMkLst>
        </pc:picChg>
        <pc:picChg chg="add mod modCrop">
          <ac:chgData name="Sofia  Viarengo" userId="eecc9c75-12b3-4f24-ac78-cfbd442898e2" providerId="ADAL" clId="{20B4CC9C-5F98-4F28-A514-1FB957CBB037}" dt="2024-06-04T12:05:29.794" v="1565" actId="1076"/>
          <ac:picMkLst>
            <pc:docMk/>
            <pc:sldMk cId="1629276396" sldId="317"/>
            <ac:picMk id="11" creationId="{BB366FC6-0552-5A8C-D316-9C9B07F620F8}"/>
          </ac:picMkLst>
        </pc:picChg>
        <pc:picChg chg="add del mod">
          <ac:chgData name="Sofia  Viarengo" userId="eecc9c75-12b3-4f24-ac78-cfbd442898e2" providerId="ADAL" clId="{20B4CC9C-5F98-4F28-A514-1FB957CBB037}" dt="2024-06-03T15:18:35.228" v="1229" actId="478"/>
          <ac:picMkLst>
            <pc:docMk/>
            <pc:sldMk cId="1629276396" sldId="317"/>
            <ac:picMk id="24" creationId="{F867B032-D283-A221-D7ED-DDA1AE1291A0}"/>
          </ac:picMkLst>
        </pc:picChg>
        <pc:cxnChg chg="add mod">
          <ac:chgData name="Sofia  Viarengo" userId="eecc9c75-12b3-4f24-ac78-cfbd442898e2" providerId="ADAL" clId="{20B4CC9C-5F98-4F28-A514-1FB957CBB037}" dt="2024-06-04T12:05:41.411" v="1567" actId="14100"/>
          <ac:cxnSpMkLst>
            <pc:docMk/>
            <pc:sldMk cId="1629276396" sldId="317"/>
            <ac:cxnSpMk id="18" creationId="{EEEBA420-4922-00DE-79B5-9ECA596CF29B}"/>
          </ac:cxnSpMkLst>
        </pc:cxnChg>
      </pc:sldChg>
      <pc:sldChg chg="addSp delSp modSp mod">
        <pc:chgData name="Sofia  Viarengo" userId="eecc9c75-12b3-4f24-ac78-cfbd442898e2" providerId="ADAL" clId="{20B4CC9C-5F98-4F28-A514-1FB957CBB037}" dt="2024-06-04T12:27:26.667" v="1640" actId="1076"/>
        <pc:sldMkLst>
          <pc:docMk/>
          <pc:sldMk cId="1969868837" sldId="319"/>
        </pc:sldMkLst>
        <pc:spChg chg="mod">
          <ac:chgData name="Sofia  Viarengo" userId="eecc9c75-12b3-4f24-ac78-cfbd442898e2" providerId="ADAL" clId="{20B4CC9C-5F98-4F28-A514-1FB957CBB037}" dt="2024-06-04T12:25:23.545" v="1606" actId="1076"/>
          <ac:spMkLst>
            <pc:docMk/>
            <pc:sldMk cId="1969868837" sldId="319"/>
            <ac:spMk id="10" creationId="{A35A114C-C5DF-2214-D3E0-07463D1F75BC}"/>
          </ac:spMkLst>
        </pc:spChg>
        <pc:spChg chg="mod">
          <ac:chgData name="Sofia  Viarengo" userId="eecc9c75-12b3-4f24-ac78-cfbd442898e2" providerId="ADAL" clId="{20B4CC9C-5F98-4F28-A514-1FB957CBB037}" dt="2024-06-04T12:26:04.275" v="1626" actId="1076"/>
          <ac:spMkLst>
            <pc:docMk/>
            <pc:sldMk cId="1969868837" sldId="319"/>
            <ac:spMk id="11" creationId="{B232ADA6-FD85-DA9C-2528-8294A1092DAA}"/>
          </ac:spMkLst>
        </pc:spChg>
        <pc:spChg chg="add mod">
          <ac:chgData name="Sofia  Viarengo" userId="eecc9c75-12b3-4f24-ac78-cfbd442898e2" providerId="ADAL" clId="{20B4CC9C-5F98-4F28-A514-1FB957CBB037}" dt="2024-06-04T12:26:22.421" v="1633" actId="1076"/>
          <ac:spMkLst>
            <pc:docMk/>
            <pc:sldMk cId="1969868837" sldId="319"/>
            <ac:spMk id="15" creationId="{04C1BCCA-4BD8-5102-D588-E175E51A53B6}"/>
          </ac:spMkLst>
        </pc:spChg>
        <pc:spChg chg="mod">
          <ac:chgData name="Sofia  Viarengo" userId="eecc9c75-12b3-4f24-ac78-cfbd442898e2" providerId="ADAL" clId="{20B4CC9C-5F98-4F28-A514-1FB957CBB037}" dt="2024-06-04T12:26:08.907" v="1628" actId="1076"/>
          <ac:spMkLst>
            <pc:docMk/>
            <pc:sldMk cId="1969868837" sldId="319"/>
            <ac:spMk id="17" creationId="{79C5BE37-8FB1-0976-220C-AA7481A526DB}"/>
          </ac:spMkLst>
        </pc:spChg>
        <pc:spChg chg="mod">
          <ac:chgData name="Sofia  Viarengo" userId="eecc9c75-12b3-4f24-ac78-cfbd442898e2" providerId="ADAL" clId="{20B4CC9C-5F98-4F28-A514-1FB957CBB037}" dt="2024-06-04T12:26:15.817" v="1631" actId="1076"/>
          <ac:spMkLst>
            <pc:docMk/>
            <pc:sldMk cId="1969868837" sldId="319"/>
            <ac:spMk id="21" creationId="{1552514E-FE09-2263-9E18-08ED72C3D6E5}"/>
          </ac:spMkLst>
        </pc:spChg>
        <pc:spChg chg="del">
          <ac:chgData name="Sofia  Viarengo" userId="eecc9c75-12b3-4f24-ac78-cfbd442898e2" providerId="ADAL" clId="{20B4CC9C-5F98-4F28-A514-1FB957CBB037}" dt="2024-06-04T12:25:46.782" v="1619" actId="478"/>
          <ac:spMkLst>
            <pc:docMk/>
            <pc:sldMk cId="1969868837" sldId="319"/>
            <ac:spMk id="25" creationId="{F842E911-DC66-583F-C1A7-0B34B67C32C8}"/>
          </ac:spMkLst>
        </pc:spChg>
        <pc:graphicFrameChg chg="mod ord">
          <ac:chgData name="Sofia  Viarengo" userId="eecc9c75-12b3-4f24-ac78-cfbd442898e2" providerId="ADAL" clId="{20B4CC9C-5F98-4F28-A514-1FB957CBB037}" dt="2024-06-04T12:26:09.465" v="1629" actId="1076"/>
          <ac:graphicFrameMkLst>
            <pc:docMk/>
            <pc:sldMk cId="1969868837" sldId="319"/>
            <ac:graphicFrameMk id="8" creationId="{6AD68A29-510B-F160-333C-A6FC5F827590}"/>
          </ac:graphicFrameMkLst>
        </pc:graphicFrameChg>
        <pc:picChg chg="mod">
          <ac:chgData name="Sofia  Viarengo" userId="eecc9c75-12b3-4f24-ac78-cfbd442898e2" providerId="ADAL" clId="{20B4CC9C-5F98-4F28-A514-1FB957CBB037}" dt="2024-06-04T12:26:01.944" v="1625" actId="1076"/>
          <ac:picMkLst>
            <pc:docMk/>
            <pc:sldMk cId="1969868837" sldId="319"/>
            <ac:picMk id="5" creationId="{1DB7EBBC-6FF0-2BAE-306D-22B7B692DE64}"/>
          </ac:picMkLst>
        </pc:picChg>
        <pc:picChg chg="add del mod">
          <ac:chgData name="Sofia  Viarengo" userId="eecc9c75-12b3-4f24-ac78-cfbd442898e2" providerId="ADAL" clId="{20B4CC9C-5F98-4F28-A514-1FB957CBB037}" dt="2024-06-04T12:21:11.373" v="1584" actId="21"/>
          <ac:picMkLst>
            <pc:docMk/>
            <pc:sldMk cId="1969868837" sldId="319"/>
            <ac:picMk id="6" creationId="{917E4E0A-B22E-8B01-8D35-78222FF309FE}"/>
          </ac:picMkLst>
        </pc:picChg>
        <pc:picChg chg="add del mod">
          <ac:chgData name="Sofia  Viarengo" userId="eecc9c75-12b3-4f24-ac78-cfbd442898e2" providerId="ADAL" clId="{20B4CC9C-5F98-4F28-A514-1FB957CBB037}" dt="2024-06-04T12:22:38.038" v="1592" actId="478"/>
          <ac:picMkLst>
            <pc:docMk/>
            <pc:sldMk cId="1969868837" sldId="319"/>
            <ac:picMk id="9" creationId="{7583E3A8-A32B-0122-24F0-1332126746D8}"/>
          </ac:picMkLst>
        </pc:picChg>
        <pc:picChg chg="add mod">
          <ac:chgData name="Sofia  Viarengo" userId="eecc9c75-12b3-4f24-ac78-cfbd442898e2" providerId="ADAL" clId="{20B4CC9C-5F98-4F28-A514-1FB957CBB037}" dt="2024-06-04T12:26:11.410" v="1630" actId="1076"/>
          <ac:picMkLst>
            <pc:docMk/>
            <pc:sldMk cId="1969868837" sldId="319"/>
            <ac:picMk id="14" creationId="{F317DD49-9570-97E6-E649-7CA60379A724}"/>
          </ac:picMkLst>
        </pc:picChg>
        <pc:picChg chg="mod">
          <ac:chgData name="Sofia  Viarengo" userId="eecc9c75-12b3-4f24-ac78-cfbd442898e2" providerId="ADAL" clId="{20B4CC9C-5F98-4F28-A514-1FB957CBB037}" dt="2024-06-04T12:26:06.154" v="1627" actId="1076"/>
          <ac:picMkLst>
            <pc:docMk/>
            <pc:sldMk cId="1969868837" sldId="319"/>
            <ac:picMk id="19" creationId="{E0E7C3E2-A279-1BD1-B0F8-B87C6657AABD}"/>
          </ac:picMkLst>
        </pc:picChg>
        <pc:picChg chg="add mod">
          <ac:chgData name="Sofia  Viarengo" userId="eecc9c75-12b3-4f24-ac78-cfbd442898e2" providerId="ADAL" clId="{20B4CC9C-5F98-4F28-A514-1FB957CBB037}" dt="2024-06-04T12:26:22.421" v="1633" actId="1076"/>
          <ac:picMkLst>
            <pc:docMk/>
            <pc:sldMk cId="1969868837" sldId="319"/>
            <ac:picMk id="20" creationId="{CB2E1302-3FFD-B0BA-D61A-1F1DD56F8A58}"/>
          </ac:picMkLst>
        </pc:picChg>
        <pc:picChg chg="mod">
          <ac:chgData name="Sofia  Viarengo" userId="eecc9c75-12b3-4f24-ac78-cfbd442898e2" providerId="ADAL" clId="{20B4CC9C-5F98-4F28-A514-1FB957CBB037}" dt="2024-06-04T12:26:15.817" v="1631" actId="1076"/>
          <ac:picMkLst>
            <pc:docMk/>
            <pc:sldMk cId="1969868837" sldId="319"/>
            <ac:picMk id="22" creationId="{FBE3AFF2-96F4-00A7-897E-19CB1216A3BC}"/>
          </ac:picMkLst>
        </pc:picChg>
        <pc:picChg chg="del">
          <ac:chgData name="Sofia  Viarengo" userId="eecc9c75-12b3-4f24-ac78-cfbd442898e2" providerId="ADAL" clId="{20B4CC9C-5F98-4F28-A514-1FB957CBB037}" dt="2024-06-04T12:25:46.782" v="1619" actId="478"/>
          <ac:picMkLst>
            <pc:docMk/>
            <pc:sldMk cId="1969868837" sldId="319"/>
            <ac:picMk id="26" creationId="{9EC23532-E1B7-094A-09E8-7AF515980FDA}"/>
          </ac:picMkLst>
        </pc:picChg>
        <pc:picChg chg="add mod">
          <ac:chgData name="Sofia  Viarengo" userId="eecc9c75-12b3-4f24-ac78-cfbd442898e2" providerId="ADAL" clId="{20B4CC9C-5F98-4F28-A514-1FB957CBB037}" dt="2024-06-04T12:27:26.667" v="1640" actId="1076"/>
          <ac:picMkLst>
            <pc:docMk/>
            <pc:sldMk cId="1969868837" sldId="319"/>
            <ac:picMk id="28" creationId="{BC271656-41E3-74AA-749A-46A9EE07A761}"/>
          </ac:picMkLst>
        </pc:picChg>
      </pc:sldChg>
      <pc:sldChg chg="addSp delSp modSp add mod modShow">
        <pc:chgData name="Sofia  Viarengo" userId="eecc9c75-12b3-4f24-ac78-cfbd442898e2" providerId="ADAL" clId="{20B4CC9C-5F98-4F28-A514-1FB957CBB037}" dt="2024-06-03T12:43:22.505" v="184" actId="729"/>
        <pc:sldMkLst>
          <pc:docMk/>
          <pc:sldMk cId="2565984155" sldId="320"/>
        </pc:sldMkLst>
        <pc:spChg chg="mod">
          <ac:chgData name="Sofia  Viarengo" userId="eecc9c75-12b3-4f24-ac78-cfbd442898e2" providerId="ADAL" clId="{20B4CC9C-5F98-4F28-A514-1FB957CBB037}" dt="2024-06-03T12:42:54.984" v="179" actId="20577"/>
          <ac:spMkLst>
            <pc:docMk/>
            <pc:sldMk cId="2565984155" sldId="320"/>
            <ac:spMk id="7" creationId="{EBFE056C-0DD0-8741-B80E-1F9904C9D81F}"/>
          </ac:spMkLst>
        </pc:spChg>
        <pc:spChg chg="mod">
          <ac:chgData name="Sofia  Viarengo" userId="eecc9c75-12b3-4f24-ac78-cfbd442898e2" providerId="ADAL" clId="{20B4CC9C-5F98-4F28-A514-1FB957CBB037}" dt="2024-06-03T12:42:40.255" v="162" actId="1076"/>
          <ac:spMkLst>
            <pc:docMk/>
            <pc:sldMk cId="2565984155" sldId="320"/>
            <ac:spMk id="16" creationId="{C0B693D7-3D6F-737B-05D4-AA9E45CA2475}"/>
          </ac:spMkLst>
        </pc:spChg>
        <pc:picChg chg="add mod ord modCrop">
          <ac:chgData name="Sofia  Viarengo" userId="eecc9c75-12b3-4f24-ac78-cfbd442898e2" providerId="ADAL" clId="{20B4CC9C-5F98-4F28-A514-1FB957CBB037}" dt="2024-06-03T12:42:38.110" v="161" actId="1076"/>
          <ac:picMkLst>
            <pc:docMk/>
            <pc:sldMk cId="2565984155" sldId="320"/>
            <ac:picMk id="8" creationId="{A06560B8-8DE9-634A-5210-02D16C6B93A1}"/>
          </ac:picMkLst>
        </pc:picChg>
        <pc:picChg chg="del">
          <ac:chgData name="Sofia  Viarengo" userId="eecc9c75-12b3-4f24-ac78-cfbd442898e2" providerId="ADAL" clId="{20B4CC9C-5F98-4F28-A514-1FB957CBB037}" dt="2024-06-03T12:42:10.066" v="150" actId="478"/>
          <ac:picMkLst>
            <pc:docMk/>
            <pc:sldMk cId="2565984155" sldId="320"/>
            <ac:picMk id="11" creationId="{EA960EBD-8252-3BE0-0339-5CDA085D034D}"/>
          </ac:picMkLst>
        </pc:picChg>
        <pc:cxnChg chg="mod">
          <ac:chgData name="Sofia  Viarengo" userId="eecc9c75-12b3-4f24-ac78-cfbd442898e2" providerId="ADAL" clId="{20B4CC9C-5F98-4F28-A514-1FB957CBB037}" dt="2024-06-03T12:43:14.650" v="183" actId="1076"/>
          <ac:cxnSpMkLst>
            <pc:docMk/>
            <pc:sldMk cId="2565984155" sldId="320"/>
            <ac:cxnSpMk id="14" creationId="{F0B43347-F38C-3865-907D-21BF8D353D1E}"/>
          </ac:cxnSpMkLst>
        </pc:cxnChg>
        <pc:cxnChg chg="mod">
          <ac:chgData name="Sofia  Viarengo" userId="eecc9c75-12b3-4f24-ac78-cfbd442898e2" providerId="ADAL" clId="{20B4CC9C-5F98-4F28-A514-1FB957CBB037}" dt="2024-06-03T12:43:09.067" v="182" actId="14100"/>
          <ac:cxnSpMkLst>
            <pc:docMk/>
            <pc:sldMk cId="2565984155" sldId="320"/>
            <ac:cxnSpMk id="20" creationId="{0D067B45-C66C-3586-4C56-91A47C4976CD}"/>
          </ac:cxnSpMkLst>
        </pc:cxnChg>
      </pc:sldChg>
      <pc:sldChg chg="addSp delSp modSp new del mod modClrScheme chgLayout">
        <pc:chgData name="Sofia  Viarengo" userId="eecc9c75-12b3-4f24-ac78-cfbd442898e2" providerId="ADAL" clId="{20B4CC9C-5F98-4F28-A514-1FB957CBB037}" dt="2024-06-03T14:37:34.031" v="738" actId="47"/>
        <pc:sldMkLst>
          <pc:docMk/>
          <pc:sldMk cId="2494034184" sldId="321"/>
        </pc:sldMkLst>
        <pc:spChg chg="mod">
          <ac:chgData name="Sofia  Viarengo" userId="eecc9c75-12b3-4f24-ac78-cfbd442898e2" providerId="ADAL" clId="{20B4CC9C-5F98-4F28-A514-1FB957CBB037}" dt="2024-06-03T14:37:19.844" v="729" actId="26606"/>
          <ac:spMkLst>
            <pc:docMk/>
            <pc:sldMk cId="2494034184" sldId="321"/>
            <ac:spMk id="2" creationId="{051A1351-3AA3-9C6B-98C2-33BDF7744694}"/>
          </ac:spMkLst>
        </pc:spChg>
        <pc:spChg chg="mod">
          <ac:chgData name="Sofia  Viarengo" userId="eecc9c75-12b3-4f24-ac78-cfbd442898e2" providerId="ADAL" clId="{20B4CC9C-5F98-4F28-A514-1FB957CBB037}" dt="2024-06-03T14:37:19.844" v="729" actId="26606"/>
          <ac:spMkLst>
            <pc:docMk/>
            <pc:sldMk cId="2494034184" sldId="321"/>
            <ac:spMk id="3" creationId="{C46B4D09-AE3F-3062-7F50-0B8E11278E2E}"/>
          </ac:spMkLst>
        </pc:spChg>
        <pc:spChg chg="mod">
          <ac:chgData name="Sofia  Viarengo" userId="eecc9c75-12b3-4f24-ac78-cfbd442898e2" providerId="ADAL" clId="{20B4CC9C-5F98-4F28-A514-1FB957CBB037}" dt="2024-06-03T14:37:19.844" v="729" actId="26606"/>
          <ac:spMkLst>
            <pc:docMk/>
            <pc:sldMk cId="2494034184" sldId="321"/>
            <ac:spMk id="4" creationId="{EA8F69D5-D9CE-054C-4565-895924EDC9F2}"/>
          </ac:spMkLst>
        </pc:spChg>
        <pc:spChg chg="del">
          <ac:chgData name="Sofia  Viarengo" userId="eecc9c75-12b3-4f24-ac78-cfbd442898e2" providerId="ADAL" clId="{20B4CC9C-5F98-4F28-A514-1FB957CBB037}" dt="2024-06-03T14:35:45.317" v="698" actId="478"/>
          <ac:spMkLst>
            <pc:docMk/>
            <pc:sldMk cId="2494034184" sldId="321"/>
            <ac:spMk id="5" creationId="{C42C1A4D-2F35-DCC3-3ED6-1FB2622C473A}"/>
          </ac:spMkLst>
        </pc:spChg>
        <pc:spChg chg="mod">
          <ac:chgData name="Sofia  Viarengo" userId="eecc9c75-12b3-4f24-ac78-cfbd442898e2" providerId="ADAL" clId="{20B4CC9C-5F98-4F28-A514-1FB957CBB037}" dt="2024-06-03T14:37:19.844" v="729" actId="26606"/>
          <ac:spMkLst>
            <pc:docMk/>
            <pc:sldMk cId="2494034184" sldId="321"/>
            <ac:spMk id="6" creationId="{9F680AC5-E7E0-C03C-8BB4-90978B7145F4}"/>
          </ac:spMkLst>
        </pc:spChg>
        <pc:spChg chg="add del mod">
          <ac:chgData name="Sofia  Viarengo" userId="eecc9c75-12b3-4f24-ac78-cfbd442898e2" providerId="ADAL" clId="{20B4CC9C-5F98-4F28-A514-1FB957CBB037}" dt="2024-06-03T14:37:19.844" v="729" actId="26606"/>
          <ac:spMkLst>
            <pc:docMk/>
            <pc:sldMk cId="2494034184" sldId="321"/>
            <ac:spMk id="14" creationId="{2368FC7C-B8DE-BD21-20AB-06988F7FAE4F}"/>
          </ac:spMkLst>
        </pc:spChg>
        <pc:spChg chg="add del mod">
          <ac:chgData name="Sofia  Viarengo" userId="eecc9c75-12b3-4f24-ac78-cfbd442898e2" providerId="ADAL" clId="{20B4CC9C-5F98-4F28-A514-1FB957CBB037}" dt="2024-06-03T14:37:19.844" v="729" actId="26606"/>
          <ac:spMkLst>
            <pc:docMk/>
            <pc:sldMk cId="2494034184" sldId="321"/>
            <ac:spMk id="15" creationId="{1158905E-EEB1-D915-CBAD-4FD2E810680E}"/>
          </ac:spMkLst>
        </pc:spChg>
        <pc:spChg chg="add del mod">
          <ac:chgData name="Sofia  Viarengo" userId="eecc9c75-12b3-4f24-ac78-cfbd442898e2" providerId="ADAL" clId="{20B4CC9C-5F98-4F28-A514-1FB957CBB037}" dt="2024-06-03T14:37:27.618" v="734" actId="571"/>
          <ac:spMkLst>
            <pc:docMk/>
            <pc:sldMk cId="2494034184" sldId="321"/>
            <ac:spMk id="16" creationId="{1133A277-904D-6279-F6C1-81468196A00D}"/>
          </ac:spMkLst>
        </pc:spChg>
        <pc:spChg chg="add del mod">
          <ac:chgData name="Sofia  Viarengo" userId="eecc9c75-12b3-4f24-ac78-cfbd442898e2" providerId="ADAL" clId="{20B4CC9C-5F98-4F28-A514-1FB957CBB037}" dt="2024-06-03T14:37:30.850" v="737" actId="478"/>
          <ac:spMkLst>
            <pc:docMk/>
            <pc:sldMk cId="2494034184" sldId="321"/>
            <ac:spMk id="17" creationId="{4D516DF1-0B42-1866-4367-9CAA96FB5612}"/>
          </ac:spMkLst>
        </pc:spChg>
        <pc:spChg chg="add del mod">
          <ac:chgData name="Sofia  Viarengo" userId="eecc9c75-12b3-4f24-ac78-cfbd442898e2" providerId="ADAL" clId="{20B4CC9C-5F98-4F28-A514-1FB957CBB037}" dt="2024-06-03T14:37:29.738" v="735" actId="478"/>
          <ac:spMkLst>
            <pc:docMk/>
            <pc:sldMk cId="2494034184" sldId="321"/>
            <ac:spMk id="19" creationId="{7C1BA574-2A18-1FFE-4CDD-B997983F724D}"/>
          </ac:spMkLst>
        </pc:spChg>
        <pc:spChg chg="add del mod">
          <ac:chgData name="Sofia  Viarengo" userId="eecc9c75-12b3-4f24-ac78-cfbd442898e2" providerId="ADAL" clId="{20B4CC9C-5F98-4F28-A514-1FB957CBB037}" dt="2024-06-03T14:37:11.561" v="725" actId="26606"/>
          <ac:spMkLst>
            <pc:docMk/>
            <pc:sldMk cId="2494034184" sldId="321"/>
            <ac:spMk id="21" creationId="{2368FC7C-B8DE-BD21-20AB-06988F7FAE4F}"/>
          </ac:spMkLst>
        </pc:spChg>
        <pc:spChg chg="add del mod">
          <ac:chgData name="Sofia  Viarengo" userId="eecc9c75-12b3-4f24-ac78-cfbd442898e2" providerId="ADAL" clId="{20B4CC9C-5F98-4F28-A514-1FB957CBB037}" dt="2024-06-03T14:37:11.561" v="725" actId="26606"/>
          <ac:spMkLst>
            <pc:docMk/>
            <pc:sldMk cId="2494034184" sldId="321"/>
            <ac:spMk id="22" creationId="{1158905E-EEB1-D915-CBAD-4FD2E810680E}"/>
          </ac:spMkLst>
        </pc:spChg>
        <pc:picChg chg="add del mod">
          <ac:chgData name="Sofia  Viarengo" userId="eecc9c75-12b3-4f24-ac78-cfbd442898e2" providerId="ADAL" clId="{20B4CC9C-5F98-4F28-A514-1FB957CBB037}" dt="2024-06-03T14:36:53.036" v="720" actId="21"/>
          <ac:picMkLst>
            <pc:docMk/>
            <pc:sldMk cId="2494034184" sldId="321"/>
            <ac:picMk id="8" creationId="{1AD6632A-D247-E836-1D3C-66FBA45B99CC}"/>
          </ac:picMkLst>
        </pc:picChg>
        <pc:picChg chg="add del mod">
          <ac:chgData name="Sofia  Viarengo" userId="eecc9c75-12b3-4f24-ac78-cfbd442898e2" providerId="ADAL" clId="{20B4CC9C-5F98-4F28-A514-1FB957CBB037}" dt="2024-06-03T14:36:53.036" v="720" actId="21"/>
          <ac:picMkLst>
            <pc:docMk/>
            <pc:sldMk cId="2494034184" sldId="321"/>
            <ac:picMk id="10" creationId="{41F094AB-058F-8A80-91A1-294741C89879}"/>
          </ac:picMkLst>
        </pc:picChg>
        <pc:picChg chg="add del mod ord">
          <ac:chgData name="Sofia  Viarengo" userId="eecc9c75-12b3-4f24-ac78-cfbd442898e2" providerId="ADAL" clId="{20B4CC9C-5F98-4F28-A514-1FB957CBB037}" dt="2024-06-03T14:37:29.738" v="735" actId="478"/>
          <ac:picMkLst>
            <pc:docMk/>
            <pc:sldMk cId="2494034184" sldId="321"/>
            <ac:picMk id="11" creationId="{1AD6632A-D247-E836-1D3C-66FBA45B99CC}"/>
          </ac:picMkLst>
        </pc:picChg>
        <pc:picChg chg="add del mod ord">
          <ac:chgData name="Sofia  Viarengo" userId="eecc9c75-12b3-4f24-ac78-cfbd442898e2" providerId="ADAL" clId="{20B4CC9C-5F98-4F28-A514-1FB957CBB037}" dt="2024-06-03T14:37:30.250" v="736" actId="478"/>
          <ac:picMkLst>
            <pc:docMk/>
            <pc:sldMk cId="2494034184" sldId="321"/>
            <ac:picMk id="12" creationId="{41F094AB-058F-8A80-91A1-294741C89879}"/>
          </ac:picMkLst>
        </pc:picChg>
        <pc:picChg chg="add del mod">
          <ac:chgData name="Sofia  Viarengo" userId="eecc9c75-12b3-4f24-ac78-cfbd442898e2" providerId="ADAL" clId="{20B4CC9C-5F98-4F28-A514-1FB957CBB037}" dt="2024-06-03T14:37:27.618" v="734" actId="571"/>
          <ac:picMkLst>
            <pc:docMk/>
            <pc:sldMk cId="2494034184" sldId="321"/>
            <ac:picMk id="13" creationId="{E399104B-84D1-70AC-1FD7-AF04D9B9EEAA}"/>
          </ac:picMkLst>
        </pc:picChg>
        <pc:picChg chg="add del mod">
          <ac:chgData name="Sofia  Viarengo" userId="eecc9c75-12b3-4f24-ac78-cfbd442898e2" providerId="ADAL" clId="{20B4CC9C-5F98-4F28-A514-1FB957CBB037}" dt="2024-06-03T14:37:27.618" v="734" actId="571"/>
          <ac:picMkLst>
            <pc:docMk/>
            <pc:sldMk cId="2494034184" sldId="321"/>
            <ac:picMk id="18" creationId="{F4097F00-F2B4-F529-0ACD-5FFD5B082E60}"/>
          </ac:picMkLst>
        </pc:picChg>
      </pc:sldChg>
      <pc:sldChg chg="addSp delSp modSp new mod">
        <pc:chgData name="Sofia  Viarengo" userId="eecc9c75-12b3-4f24-ac78-cfbd442898e2" providerId="ADAL" clId="{20B4CC9C-5F98-4F28-A514-1FB957CBB037}" dt="2024-06-03T14:40:33.778" v="934" actId="1076"/>
        <pc:sldMkLst>
          <pc:docMk/>
          <pc:sldMk cId="2719971994" sldId="321"/>
        </pc:sldMkLst>
        <pc:spChg chg="del">
          <ac:chgData name="Sofia  Viarengo" userId="eecc9c75-12b3-4f24-ac78-cfbd442898e2" providerId="ADAL" clId="{20B4CC9C-5F98-4F28-A514-1FB957CBB037}" dt="2024-06-03T14:37:54.902" v="784"/>
          <ac:spMkLst>
            <pc:docMk/>
            <pc:sldMk cId="2719971994" sldId="321"/>
            <ac:spMk id="5" creationId="{B02B3DF6-0D8F-7832-C7E5-3FCF0418FBA3}"/>
          </ac:spMkLst>
        </pc:spChg>
        <pc:spChg chg="mod">
          <ac:chgData name="Sofia  Viarengo" userId="eecc9c75-12b3-4f24-ac78-cfbd442898e2" providerId="ADAL" clId="{20B4CC9C-5F98-4F28-A514-1FB957CBB037}" dt="2024-06-03T14:37:46.778" v="783" actId="20577"/>
          <ac:spMkLst>
            <pc:docMk/>
            <pc:sldMk cId="2719971994" sldId="321"/>
            <ac:spMk id="6" creationId="{2648F763-49A6-7448-444E-29DBFE8FB909}"/>
          </ac:spMkLst>
        </pc:spChg>
        <pc:spChg chg="add mod">
          <ac:chgData name="Sofia  Viarengo" userId="eecc9c75-12b3-4f24-ac78-cfbd442898e2" providerId="ADAL" clId="{20B4CC9C-5F98-4F28-A514-1FB957CBB037}" dt="2024-06-03T14:39:50.546" v="877" actId="1076"/>
          <ac:spMkLst>
            <pc:docMk/>
            <pc:sldMk cId="2719971994" sldId="321"/>
            <ac:spMk id="13" creationId="{20D63418-91E0-CD75-A68C-E6744213564C}"/>
          </ac:spMkLst>
        </pc:spChg>
        <pc:spChg chg="add mod">
          <ac:chgData name="Sofia  Viarengo" userId="eecc9c75-12b3-4f24-ac78-cfbd442898e2" providerId="ADAL" clId="{20B4CC9C-5F98-4F28-A514-1FB957CBB037}" dt="2024-06-03T14:40:31.067" v="933" actId="1076"/>
          <ac:spMkLst>
            <pc:docMk/>
            <pc:sldMk cId="2719971994" sldId="321"/>
            <ac:spMk id="14" creationId="{FC954BCF-6F42-0178-3EE6-563B95811EDB}"/>
          </ac:spMkLst>
        </pc:spChg>
        <pc:picChg chg="add mod">
          <ac:chgData name="Sofia  Viarengo" userId="eecc9c75-12b3-4f24-ac78-cfbd442898e2" providerId="ADAL" clId="{20B4CC9C-5F98-4F28-A514-1FB957CBB037}" dt="2024-06-03T14:39:42.456" v="875" actId="1076"/>
          <ac:picMkLst>
            <pc:docMk/>
            <pc:sldMk cId="2719971994" sldId="321"/>
            <ac:picMk id="8" creationId="{82D44A81-A174-122B-A2DE-07E963159888}"/>
          </ac:picMkLst>
        </pc:picChg>
        <pc:picChg chg="add del mod modCrop">
          <ac:chgData name="Sofia  Viarengo" userId="eecc9c75-12b3-4f24-ac78-cfbd442898e2" providerId="ADAL" clId="{20B4CC9C-5F98-4F28-A514-1FB957CBB037}" dt="2024-06-03T14:38:38.100" v="805" actId="478"/>
          <ac:picMkLst>
            <pc:docMk/>
            <pc:sldMk cId="2719971994" sldId="321"/>
            <ac:picMk id="10" creationId="{210E62DE-EC52-CB28-7072-3526AD006748}"/>
          </ac:picMkLst>
        </pc:picChg>
        <pc:picChg chg="add mod">
          <ac:chgData name="Sofia  Viarengo" userId="eecc9c75-12b3-4f24-ac78-cfbd442898e2" providerId="ADAL" clId="{20B4CC9C-5F98-4F28-A514-1FB957CBB037}" dt="2024-06-03T14:40:33.778" v="934" actId="1076"/>
          <ac:picMkLst>
            <pc:docMk/>
            <pc:sldMk cId="2719971994" sldId="321"/>
            <ac:picMk id="12" creationId="{FF794B0B-3CA0-0604-FDCC-4117375FEC9E}"/>
          </ac:picMkLst>
        </pc:picChg>
      </pc:sldChg>
      <pc:sldChg chg="addSp delSp modSp new del mod">
        <pc:chgData name="Sofia  Viarengo" userId="eecc9c75-12b3-4f24-ac78-cfbd442898e2" providerId="ADAL" clId="{20B4CC9C-5F98-4F28-A514-1FB957CBB037}" dt="2024-06-04T09:58:08.503" v="1406" actId="47"/>
        <pc:sldMkLst>
          <pc:docMk/>
          <pc:sldMk cId="967450577" sldId="322"/>
        </pc:sldMkLst>
        <pc:spChg chg="del">
          <ac:chgData name="Sofia  Viarengo" userId="eecc9c75-12b3-4f24-ac78-cfbd442898e2" providerId="ADAL" clId="{20B4CC9C-5F98-4F28-A514-1FB957CBB037}" dt="2024-06-04T09:44:28.924" v="1300"/>
          <ac:spMkLst>
            <pc:docMk/>
            <pc:sldMk cId="967450577" sldId="322"/>
            <ac:spMk id="5" creationId="{ACB61D58-6249-D14D-88FF-33753E7C57BF}"/>
          </ac:spMkLst>
        </pc:spChg>
        <pc:spChg chg="add del mod">
          <ac:chgData name="Sofia  Viarengo" userId="eecc9c75-12b3-4f24-ac78-cfbd442898e2" providerId="ADAL" clId="{20B4CC9C-5F98-4F28-A514-1FB957CBB037}" dt="2024-06-04T09:49:08.750" v="1332" actId="478"/>
          <ac:spMkLst>
            <pc:docMk/>
            <pc:sldMk cId="967450577" sldId="322"/>
            <ac:spMk id="14" creationId="{DBB4F43F-CF5B-55D6-4E15-EB2FB8D5663B}"/>
          </ac:spMkLst>
        </pc:spChg>
        <pc:picChg chg="add mod">
          <ac:chgData name="Sofia  Viarengo" userId="eecc9c75-12b3-4f24-ac78-cfbd442898e2" providerId="ADAL" clId="{20B4CC9C-5F98-4F28-A514-1FB957CBB037}" dt="2024-06-04T09:49:52.533" v="1344" actId="14100"/>
          <ac:picMkLst>
            <pc:docMk/>
            <pc:sldMk cId="967450577" sldId="322"/>
            <ac:picMk id="8" creationId="{6E1094F2-D21C-4F30-74DD-4F716E73E1B2}"/>
          </ac:picMkLst>
        </pc:picChg>
        <pc:picChg chg="add del mod ord">
          <ac:chgData name="Sofia  Viarengo" userId="eecc9c75-12b3-4f24-ac78-cfbd442898e2" providerId="ADAL" clId="{20B4CC9C-5F98-4F28-A514-1FB957CBB037}" dt="2024-06-04T09:49:05.993" v="1330" actId="478"/>
          <ac:picMkLst>
            <pc:docMk/>
            <pc:sldMk cId="967450577" sldId="322"/>
            <ac:picMk id="10" creationId="{EC8D414A-61E9-D31F-0CB8-237B00A570B5}"/>
          </ac:picMkLst>
        </pc:picChg>
        <pc:picChg chg="add del mod">
          <ac:chgData name="Sofia  Viarengo" userId="eecc9c75-12b3-4f24-ac78-cfbd442898e2" providerId="ADAL" clId="{20B4CC9C-5F98-4F28-A514-1FB957CBB037}" dt="2024-06-04T09:45:13.349" v="1313" actId="21"/>
          <ac:picMkLst>
            <pc:docMk/>
            <pc:sldMk cId="967450577" sldId="322"/>
            <ac:picMk id="12" creationId="{52B90B38-CFFE-0346-3E42-80901FD5019A}"/>
          </ac:picMkLst>
        </pc:picChg>
        <pc:picChg chg="add del mod">
          <ac:chgData name="Sofia  Viarengo" userId="eecc9c75-12b3-4f24-ac78-cfbd442898e2" providerId="ADAL" clId="{20B4CC9C-5F98-4F28-A514-1FB957CBB037}" dt="2024-06-04T09:54:32.769" v="1369" actId="478"/>
          <ac:picMkLst>
            <pc:docMk/>
            <pc:sldMk cId="967450577" sldId="322"/>
            <ac:picMk id="15" creationId="{9E1EF49D-AA5C-EA8D-CFC4-46F1FD864E74}"/>
          </ac:picMkLst>
        </pc:picChg>
        <pc:picChg chg="add mod">
          <ac:chgData name="Sofia  Viarengo" userId="eecc9c75-12b3-4f24-ac78-cfbd442898e2" providerId="ADAL" clId="{20B4CC9C-5F98-4F28-A514-1FB957CBB037}" dt="2024-06-04T09:55:33.977" v="1373" actId="14100"/>
          <ac:picMkLst>
            <pc:docMk/>
            <pc:sldMk cId="967450577" sldId="322"/>
            <ac:picMk id="17" creationId="{0A1ED740-BD49-EAF1-80EE-634F5537FD9D}"/>
          </ac:picMkLst>
        </pc:picChg>
        <pc:picChg chg="add mod">
          <ac:chgData name="Sofia  Viarengo" userId="eecc9c75-12b3-4f24-ac78-cfbd442898e2" providerId="ADAL" clId="{20B4CC9C-5F98-4F28-A514-1FB957CBB037}" dt="2024-06-04T09:55:36.247" v="1375" actId="571"/>
          <ac:picMkLst>
            <pc:docMk/>
            <pc:sldMk cId="967450577" sldId="322"/>
            <ac:picMk id="18" creationId="{366CA81B-9801-945D-3747-A57FC178821D}"/>
          </ac:picMkLst>
        </pc:picChg>
      </pc:sldChg>
      <pc:sldChg chg="add del">
        <pc:chgData name="Sofia  Viarengo" userId="eecc9c75-12b3-4f24-ac78-cfbd442898e2" providerId="ADAL" clId="{20B4CC9C-5F98-4F28-A514-1FB957CBB037}" dt="2024-06-04T12:21:39.662" v="1589"/>
        <pc:sldMkLst>
          <pc:docMk/>
          <pc:sldMk cId="2484230938" sldId="322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F2B9983-9F93-A5C4-F272-57069BDB29A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B7E012C-77C8-2F13-3819-5B6C7455F42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908BDE-B729-4958-B355-2244C20EB9F1}" type="datetimeFigureOut">
              <a:rPr lang="en-US" smtClean="0"/>
              <a:t>6/10/2024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FB74DA6-0913-4BF0-F77E-72F93562E79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A597D2-B63D-284C-DF75-8610F7BCA44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76EF01-4BBC-4958-9BB9-E059C61D5846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78055"/>
      </p:ext>
    </p:extLst>
  </p:cSld>
  <p:clrMap bg1="lt1" tx1="dk1" bg2="lt2" tx2="dk2" accent1="accent1" accent2="accent2" accent3="accent3" accent4="accent4" accent5="accent5" accent6="accent6" hlink="hlink" folHlink="folHlink"/>
  <p:hf hdr="0" dt="0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6-03T14:47:21.709"/>
    </inkml:context>
    <inkml:brush xml:id="br0">
      <inkml:brushProperty name="width" value="0.3" units="cm"/>
      <inkml:brushProperty name="height" value="0.6" units="cm"/>
      <inkml:brushProperty name="color" value="#FFFFFF"/>
      <inkml:brushProperty name="tip" value="rectangle"/>
      <inkml:brushProperty name="rasterOp" value="maskPen"/>
      <inkml:brushProperty name="ignorePressure" value="1"/>
    </inkml:brush>
  </inkml:definitions>
  <inkml:trace contextRef="#ctx0" brushRef="#br0">0 1,'9'1,"0"0,0 0,0 1,0 0,-1 1,1 0,-1 0,1 1,-1 0,13 9,8 7,38 34,-53-42,76 69,-4 4,118 150,119 215,-254-346,-5 2,-5 3,75 194,-127-282,-1 1,-1 0,-1 0,2 40,-8 93,-2-52,6-23,-1-26,-9 96,8-149,0 1,0-1,0 0,0 0,0 0,0 0,0 0,-1 0,1 1,0-1,-1 0,1 0,-1 0,0 0,1 0,-1 0,0-1,1 1,-1 0,0 0,0 0,0-1,0 1,0 0,-1 0,0-1,1 0,0 0,-1 0,1-1,0 1,0 0,-1-1,1 1,0-1,0 0,-1 1,1-1,0 0,0 0,0 0,0 1,0-1,-1-2,-8-8,1-1,-16-24,24 34,-29-48,3-2,-23-61,-33-116,20 51,40 115,5 13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03T14:48:46.385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34 0 24575,'1'4'0,"0"0"0,1-1 0,-1 1 0,1 0 0,-1-1 0,1 0 0,0 0 0,4 6 0,3 6 0,11 24 0,2 1 0,-2 2 0,-2-1 0,17 66 0,45 198 0,-57-205 0,21 73 0,-26-124 0,2-1 0,45 77 0,-36-74 0,-4 1 0,34 99 0,-19-44 0,-22-65 0,-3 0 0,-2 2 0,9 45 0,80 678 0,-49-377 0,-33-267 0,-13-69 0,-2 62 0,-4-62 0,7 56 0,0-31 0,-2 115 0,-3-29 0,3-110 0,2-1 0,26 90 0,10 56 0,-27 186 0,-10-112 0,11 773 0,-20-707 0,2 761 0,-2-1003 0,-4 0 0,-31 164 0,24-207 0,6-27 0,1 0 0,-4 51 0,-1 47 0,-45 205 0,22-157 0,8-34 0,4-32 0,4 1 0,-3 139 0,20-234 0,-1 1 0,1-2 0,-2 1 0,0 0 0,-1-1 0,-1 1 0,1-1 0,-2 0 0,-13 23 0,4-3 0,3 0 0,-17 66 0,18-60 0,4 3 0,0-1 0,2 1 0,3 0 0,4 73 0,0-37 0,-1 14 0,-17 149 0,5-134 0,8-65 0,-2 0 0,-12 48 0,-5 15 0,14-62 0,-22 72 0,-10 2 0,-30 81 0,50-155 0,6-15 0,-19 61 0,-1 4 0,8-24 0,-16 34 0,-2 4 0,30-68 0,-1-2 0,-1 0 0,-29 47 0,36-65 0,0 1 0,1 0 0,2 1 0,0-2 0,-5 43 0,8-46 0,-12 117-1365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6BD687-B78D-446B-80E3-83F2416DC90C}" type="datetimeFigureOut">
              <a:rPr lang="en-US" smtClean="0"/>
              <a:t>6/10/2024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E2A412-E42E-4377-9041-233A6856EAA6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956775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13" Type="http://schemas.openxmlformats.org/officeDocument/2006/relationships/image" Target="../media/image15.png"/><Relationship Id="rId3" Type="http://schemas.openxmlformats.org/officeDocument/2006/relationships/image" Target="../media/image4.svg"/><Relationship Id="rId7" Type="http://schemas.openxmlformats.org/officeDocument/2006/relationships/image" Target="../media/image9.png"/><Relationship Id="rId12" Type="http://schemas.openxmlformats.org/officeDocument/2006/relationships/image" Target="../media/image1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svg"/><Relationship Id="rId11" Type="http://schemas.openxmlformats.org/officeDocument/2006/relationships/image" Target="../media/image13.png"/><Relationship Id="rId5" Type="http://schemas.openxmlformats.org/officeDocument/2006/relationships/image" Target="../media/image6.png"/><Relationship Id="rId10" Type="http://schemas.openxmlformats.org/officeDocument/2006/relationships/image" Target="../media/image12.svg"/><Relationship Id="rId4" Type="http://schemas.openxmlformats.org/officeDocument/2006/relationships/image" Target="../media/image5.png"/><Relationship Id="rId9" Type="http://schemas.openxmlformats.org/officeDocument/2006/relationships/image" Target="../media/image11.png"/><Relationship Id="rId14" Type="http://schemas.openxmlformats.org/officeDocument/2006/relationships/image" Target="../media/image16.svg"/></Relationships>
</file>

<file path=ppt/slideLayouts/_rels/slideLayout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13" Type="http://schemas.openxmlformats.org/officeDocument/2006/relationships/image" Target="../media/image15.png"/><Relationship Id="rId3" Type="http://schemas.openxmlformats.org/officeDocument/2006/relationships/image" Target="../media/image4.svg"/><Relationship Id="rId7" Type="http://schemas.openxmlformats.org/officeDocument/2006/relationships/image" Target="../media/image9.png"/><Relationship Id="rId12" Type="http://schemas.openxmlformats.org/officeDocument/2006/relationships/image" Target="../media/image1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svg"/><Relationship Id="rId11" Type="http://schemas.openxmlformats.org/officeDocument/2006/relationships/image" Target="../media/image13.png"/><Relationship Id="rId5" Type="http://schemas.openxmlformats.org/officeDocument/2006/relationships/image" Target="../media/image6.png"/><Relationship Id="rId10" Type="http://schemas.openxmlformats.org/officeDocument/2006/relationships/image" Target="../media/image12.svg"/><Relationship Id="rId4" Type="http://schemas.openxmlformats.org/officeDocument/2006/relationships/image" Target="../media/image5.png"/><Relationship Id="rId9" Type="http://schemas.openxmlformats.org/officeDocument/2006/relationships/image" Target="../media/image11.png"/><Relationship Id="rId14" Type="http://schemas.openxmlformats.org/officeDocument/2006/relationships/image" Target="../media/image16.svg"/></Relationships>
</file>

<file path=ppt/slideLayouts/_rels/slideLayout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13" Type="http://schemas.openxmlformats.org/officeDocument/2006/relationships/image" Target="../media/image15.png"/><Relationship Id="rId3" Type="http://schemas.openxmlformats.org/officeDocument/2006/relationships/image" Target="../media/image4.svg"/><Relationship Id="rId7" Type="http://schemas.openxmlformats.org/officeDocument/2006/relationships/image" Target="../media/image9.png"/><Relationship Id="rId12" Type="http://schemas.openxmlformats.org/officeDocument/2006/relationships/image" Target="../media/image1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svg"/><Relationship Id="rId11" Type="http://schemas.openxmlformats.org/officeDocument/2006/relationships/image" Target="../media/image13.png"/><Relationship Id="rId5" Type="http://schemas.openxmlformats.org/officeDocument/2006/relationships/image" Target="../media/image6.png"/><Relationship Id="rId10" Type="http://schemas.openxmlformats.org/officeDocument/2006/relationships/image" Target="../media/image12.svg"/><Relationship Id="rId4" Type="http://schemas.openxmlformats.org/officeDocument/2006/relationships/image" Target="../media/image5.png"/><Relationship Id="rId9" Type="http://schemas.openxmlformats.org/officeDocument/2006/relationships/image" Target="../media/image11.png"/><Relationship Id="rId14" Type="http://schemas.openxmlformats.org/officeDocument/2006/relationships/image" Target="../media/image16.sv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13" Type="http://schemas.openxmlformats.org/officeDocument/2006/relationships/image" Target="../media/image15.png"/><Relationship Id="rId3" Type="http://schemas.openxmlformats.org/officeDocument/2006/relationships/image" Target="../media/image4.svg"/><Relationship Id="rId7" Type="http://schemas.openxmlformats.org/officeDocument/2006/relationships/image" Target="../media/image9.png"/><Relationship Id="rId12" Type="http://schemas.openxmlformats.org/officeDocument/2006/relationships/image" Target="../media/image1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svg"/><Relationship Id="rId11" Type="http://schemas.openxmlformats.org/officeDocument/2006/relationships/image" Target="../media/image13.png"/><Relationship Id="rId5" Type="http://schemas.openxmlformats.org/officeDocument/2006/relationships/image" Target="../media/image6.png"/><Relationship Id="rId10" Type="http://schemas.openxmlformats.org/officeDocument/2006/relationships/image" Target="../media/image12.svg"/><Relationship Id="rId4" Type="http://schemas.openxmlformats.org/officeDocument/2006/relationships/image" Target="../media/image5.png"/><Relationship Id="rId9" Type="http://schemas.openxmlformats.org/officeDocument/2006/relationships/image" Target="../media/image11.png"/><Relationship Id="rId14" Type="http://schemas.openxmlformats.org/officeDocument/2006/relationships/image" Target="../media/image16.svg"/></Relationships>
</file>

<file path=ppt/slideLayouts/_rels/slideLayout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13" Type="http://schemas.openxmlformats.org/officeDocument/2006/relationships/image" Target="../media/image15.png"/><Relationship Id="rId3" Type="http://schemas.openxmlformats.org/officeDocument/2006/relationships/image" Target="../media/image4.svg"/><Relationship Id="rId7" Type="http://schemas.openxmlformats.org/officeDocument/2006/relationships/image" Target="../media/image9.png"/><Relationship Id="rId12" Type="http://schemas.openxmlformats.org/officeDocument/2006/relationships/image" Target="../media/image1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svg"/><Relationship Id="rId11" Type="http://schemas.openxmlformats.org/officeDocument/2006/relationships/image" Target="../media/image13.png"/><Relationship Id="rId5" Type="http://schemas.openxmlformats.org/officeDocument/2006/relationships/image" Target="../media/image6.png"/><Relationship Id="rId10" Type="http://schemas.openxmlformats.org/officeDocument/2006/relationships/image" Target="../media/image12.svg"/><Relationship Id="rId4" Type="http://schemas.openxmlformats.org/officeDocument/2006/relationships/image" Target="../media/image5.png"/><Relationship Id="rId9" Type="http://schemas.openxmlformats.org/officeDocument/2006/relationships/image" Target="../media/image11.png"/><Relationship Id="rId14" Type="http://schemas.openxmlformats.org/officeDocument/2006/relationships/image" Target="../media/image16.svg"/></Relationships>
</file>

<file path=ppt/slideLayouts/_rels/slideLayout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svg"/><Relationship Id="rId3" Type="http://schemas.openxmlformats.org/officeDocument/2006/relationships/image" Target="../media/image3.png"/><Relationship Id="rId7" Type="http://schemas.openxmlformats.org/officeDocument/2006/relationships/image" Target="../media/image7.svg"/><Relationship Id="rId12" Type="http://schemas.openxmlformats.org/officeDocument/2006/relationships/image" Target="../media/image13.pn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6.png"/><Relationship Id="rId11" Type="http://schemas.openxmlformats.org/officeDocument/2006/relationships/image" Target="../media/image12.svg"/><Relationship Id="rId5" Type="http://schemas.openxmlformats.org/officeDocument/2006/relationships/image" Target="../media/image5.png"/><Relationship Id="rId15" Type="http://schemas.openxmlformats.org/officeDocument/2006/relationships/image" Target="../media/image16.svg"/><Relationship Id="rId10" Type="http://schemas.openxmlformats.org/officeDocument/2006/relationships/image" Target="../media/image11.png"/><Relationship Id="rId4" Type="http://schemas.openxmlformats.org/officeDocument/2006/relationships/image" Target="../media/image4.svg"/><Relationship Id="rId9" Type="http://schemas.openxmlformats.org/officeDocument/2006/relationships/image" Target="../media/image10.svg"/><Relationship Id="rId14" Type="http://schemas.openxmlformats.org/officeDocument/2006/relationships/image" Target="../media/image15.png"/></Relationships>
</file>

<file path=ppt/slideLayouts/_rels/slideLayout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13" Type="http://schemas.openxmlformats.org/officeDocument/2006/relationships/image" Target="../media/image15.png"/><Relationship Id="rId3" Type="http://schemas.openxmlformats.org/officeDocument/2006/relationships/image" Target="../media/image4.svg"/><Relationship Id="rId7" Type="http://schemas.openxmlformats.org/officeDocument/2006/relationships/image" Target="../media/image9.png"/><Relationship Id="rId12" Type="http://schemas.openxmlformats.org/officeDocument/2006/relationships/image" Target="../media/image1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svg"/><Relationship Id="rId11" Type="http://schemas.openxmlformats.org/officeDocument/2006/relationships/image" Target="../media/image13.png"/><Relationship Id="rId5" Type="http://schemas.openxmlformats.org/officeDocument/2006/relationships/image" Target="../media/image6.png"/><Relationship Id="rId10" Type="http://schemas.openxmlformats.org/officeDocument/2006/relationships/image" Target="../media/image12.svg"/><Relationship Id="rId4" Type="http://schemas.openxmlformats.org/officeDocument/2006/relationships/image" Target="../media/image5.png"/><Relationship Id="rId9" Type="http://schemas.openxmlformats.org/officeDocument/2006/relationships/image" Target="../media/image11.png"/><Relationship Id="rId14" Type="http://schemas.openxmlformats.org/officeDocument/2006/relationships/image" Target="../media/image16.svg"/></Relationships>
</file>

<file path=ppt/slideLayouts/_rels/slideLayout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13" Type="http://schemas.openxmlformats.org/officeDocument/2006/relationships/image" Target="../media/image15.png"/><Relationship Id="rId3" Type="http://schemas.openxmlformats.org/officeDocument/2006/relationships/image" Target="../media/image4.svg"/><Relationship Id="rId7" Type="http://schemas.openxmlformats.org/officeDocument/2006/relationships/image" Target="../media/image9.png"/><Relationship Id="rId12" Type="http://schemas.openxmlformats.org/officeDocument/2006/relationships/image" Target="../media/image1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svg"/><Relationship Id="rId11" Type="http://schemas.openxmlformats.org/officeDocument/2006/relationships/image" Target="../media/image13.png"/><Relationship Id="rId5" Type="http://schemas.openxmlformats.org/officeDocument/2006/relationships/image" Target="../media/image6.png"/><Relationship Id="rId10" Type="http://schemas.openxmlformats.org/officeDocument/2006/relationships/image" Target="../media/image12.svg"/><Relationship Id="rId4" Type="http://schemas.openxmlformats.org/officeDocument/2006/relationships/image" Target="../media/image5.png"/><Relationship Id="rId9" Type="http://schemas.openxmlformats.org/officeDocument/2006/relationships/image" Target="../media/image11.png"/><Relationship Id="rId14" Type="http://schemas.openxmlformats.org/officeDocument/2006/relationships/image" Target="../media/image16.sv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sv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pening - Title presentation (official PoliTo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55988862-B47E-48D4-9426-E775261B7CC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11071" cy="6858000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E7FA2C98-6DE1-4D78-AE6F-0BAAE6E1D85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126" y="5410098"/>
            <a:ext cx="2166253" cy="952602"/>
          </a:xfrm>
          <a:prstGeom prst="rect">
            <a:avLst/>
          </a:prstGeom>
        </p:spPr>
      </p:pic>
      <p:cxnSp>
        <p:nvCxnSpPr>
          <p:cNvPr id="7" name="Connettore diritto 6">
            <a:extLst>
              <a:ext uri="{FF2B5EF4-FFF2-40B4-BE49-F238E27FC236}">
                <a16:creationId xmlns:a16="http://schemas.microsoft.com/office/drawing/2014/main" id="{27DE37F3-51F4-48BE-8599-73297EEF3BD3}"/>
              </a:ext>
            </a:extLst>
          </p:cNvPr>
          <p:cNvCxnSpPr/>
          <p:nvPr userDrawn="1"/>
        </p:nvCxnSpPr>
        <p:spPr>
          <a:xfrm>
            <a:off x="6705089" y="5410098"/>
            <a:ext cx="1552353" cy="0"/>
          </a:xfrm>
          <a:prstGeom prst="line">
            <a:avLst/>
          </a:prstGeom>
          <a:ln w="412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egnaposto testo 6">
            <a:extLst>
              <a:ext uri="{FF2B5EF4-FFF2-40B4-BE49-F238E27FC236}">
                <a16:creationId xmlns:a16="http://schemas.microsoft.com/office/drawing/2014/main" id="{5BB8A5A3-9EC2-4C88-8FAC-05F96F00D7E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602817" y="888227"/>
            <a:ext cx="5040000" cy="3024000"/>
          </a:xfrm>
          <a:prstGeom prst="rect">
            <a:avLst/>
          </a:prstGeom>
        </p:spPr>
        <p:txBody>
          <a:bodyPr anchor="b" anchorCtr="0"/>
          <a:lstStyle>
            <a:lvl1pPr marL="0" indent="0">
              <a:buFontTx/>
              <a:buNone/>
              <a:defRPr sz="3600" b="1">
                <a:solidFill>
                  <a:schemeClr val="bg1"/>
                </a:solidFill>
                <a:latin typeface="+mj-lt"/>
              </a:defRPr>
            </a:lvl1pPr>
            <a:lvl2pPr>
              <a:defRPr sz="3600">
                <a:latin typeface="+mj-lt"/>
              </a:defRPr>
            </a:lvl2pPr>
            <a:lvl3pPr>
              <a:defRPr sz="3600">
                <a:latin typeface="+mj-lt"/>
              </a:defRPr>
            </a:lvl3pPr>
            <a:lvl4pPr>
              <a:defRPr sz="3600">
                <a:latin typeface="+mj-lt"/>
              </a:defRPr>
            </a:lvl4pPr>
            <a:lvl5pPr>
              <a:defRPr sz="3600">
                <a:latin typeface="+mj-lt"/>
              </a:defRPr>
            </a:lvl5pPr>
          </a:lstStyle>
          <a:p>
            <a:pPr lvl="0"/>
            <a:r>
              <a:rPr lang="it-IT" dirty="0"/>
              <a:t>Click to </a:t>
            </a:r>
            <a:r>
              <a:rPr lang="it-IT" dirty="0" err="1"/>
              <a:t>change</a:t>
            </a:r>
            <a:r>
              <a:rPr lang="it-IT" dirty="0"/>
              <a:t> text style</a:t>
            </a:r>
          </a:p>
        </p:txBody>
      </p:sp>
      <p:sp>
        <p:nvSpPr>
          <p:cNvPr id="9" name="Segnaposto testo 9">
            <a:extLst>
              <a:ext uri="{FF2B5EF4-FFF2-40B4-BE49-F238E27FC236}">
                <a16:creationId xmlns:a16="http://schemas.microsoft.com/office/drawing/2014/main" id="{95F7323E-8285-4667-83C4-2BED21A60E3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602413" y="4249738"/>
            <a:ext cx="5040312" cy="10080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>
                <a:solidFill>
                  <a:schemeClr val="bg1"/>
                </a:solidFill>
                <a:latin typeface="+mn-lt"/>
              </a:defRPr>
            </a:lvl1pPr>
            <a:lvl2pPr>
              <a:defRPr sz="1500">
                <a:latin typeface="+mn-lt"/>
              </a:defRPr>
            </a:lvl2pPr>
            <a:lvl3pPr>
              <a:defRPr sz="1500">
                <a:latin typeface="+mn-lt"/>
              </a:defRPr>
            </a:lvl3pPr>
            <a:lvl4pPr>
              <a:defRPr sz="1500">
                <a:latin typeface="+mn-lt"/>
              </a:defRPr>
            </a:lvl4pPr>
            <a:lvl5pPr>
              <a:defRPr sz="1500">
                <a:latin typeface="+mn-lt"/>
              </a:defRPr>
            </a:lvl5pPr>
          </a:lstStyle>
          <a:p>
            <a:pPr lvl="0"/>
            <a:r>
              <a:rPr lang="it-IT" dirty="0"/>
              <a:t>Click to </a:t>
            </a:r>
            <a:r>
              <a:rPr lang="it-IT" dirty="0" err="1"/>
              <a:t>change</a:t>
            </a:r>
            <a:r>
              <a:rPr lang="it-IT" dirty="0"/>
              <a:t> text style</a:t>
            </a:r>
          </a:p>
        </p:txBody>
      </p:sp>
    </p:spTree>
    <p:extLst>
      <p:ext uri="{BB962C8B-B14F-4D97-AF65-F5344CB8AC3E}">
        <p14:creationId xmlns:p14="http://schemas.microsoft.com/office/powerpoint/2010/main" val="29662428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(Short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3BC49D-7BB0-9452-E9D0-E80971F253B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589086"/>
            <a:ext cx="5181600" cy="5587878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F48009-76C3-3526-ACA7-4146E98657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589086"/>
            <a:ext cx="5181600" cy="5587878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US" dirty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grpSp>
        <p:nvGrpSpPr>
          <p:cNvPr id="2" name="Gruppo 6">
            <a:extLst>
              <a:ext uri="{FF2B5EF4-FFF2-40B4-BE49-F238E27FC236}">
                <a16:creationId xmlns:a16="http://schemas.microsoft.com/office/drawing/2014/main" id="{9EED00FD-956F-553E-478C-59C4416BA820}"/>
              </a:ext>
            </a:extLst>
          </p:cNvPr>
          <p:cNvGrpSpPr/>
          <p:nvPr userDrawn="1"/>
        </p:nvGrpSpPr>
        <p:grpSpPr>
          <a:xfrm>
            <a:off x="1858518" y="6473494"/>
            <a:ext cx="10333483" cy="392142"/>
            <a:chOff x="1858519" y="6473494"/>
            <a:chExt cx="10333482" cy="392142"/>
          </a:xfrm>
          <a:solidFill>
            <a:srgbClr val="4682B4"/>
          </a:solidFill>
        </p:grpSpPr>
        <p:sp>
          <p:nvSpPr>
            <p:cNvPr id="5" name="Rettangolo 21">
              <a:extLst>
                <a:ext uri="{FF2B5EF4-FFF2-40B4-BE49-F238E27FC236}">
                  <a16:creationId xmlns:a16="http://schemas.microsoft.com/office/drawing/2014/main" id="{A4684BB8-4D1D-FAE2-2BDB-132AE8D79446}"/>
                </a:ext>
              </a:extLst>
            </p:cNvPr>
            <p:cNvSpPr/>
            <p:nvPr userDrawn="1"/>
          </p:nvSpPr>
          <p:spPr>
            <a:xfrm>
              <a:off x="2371955" y="6474139"/>
              <a:ext cx="9820046" cy="3914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6" name="Input manuale 22">
              <a:extLst>
                <a:ext uri="{FF2B5EF4-FFF2-40B4-BE49-F238E27FC236}">
                  <a16:creationId xmlns:a16="http://schemas.microsoft.com/office/drawing/2014/main" id="{59170FBE-0DC3-0490-0AA3-F5AB2BD24F4F}"/>
                </a:ext>
              </a:extLst>
            </p:cNvPr>
            <p:cNvSpPr/>
            <p:nvPr userDrawn="1"/>
          </p:nvSpPr>
          <p:spPr>
            <a:xfrm>
              <a:off x="1858519" y="6473494"/>
              <a:ext cx="513436" cy="392142"/>
            </a:xfrm>
            <a:custGeom>
              <a:avLst/>
              <a:gdLst>
                <a:gd name="connsiteX0" fmla="*/ 0 w 10000"/>
                <a:gd name="connsiteY0" fmla="*/ 2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2000 h 10000"/>
                <a:gd name="connsiteX0" fmla="*/ 0 w 10000"/>
                <a:gd name="connsiteY0" fmla="*/ 10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pic>
        <p:nvPicPr>
          <p:cNvPr id="26" name="Graphic 25">
            <a:extLst>
              <a:ext uri="{FF2B5EF4-FFF2-40B4-BE49-F238E27FC236}">
                <a16:creationId xmlns:a16="http://schemas.microsoft.com/office/drawing/2014/main" id="{B6F56CB3-4152-D02C-0FC3-6912DF53A37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b="20936"/>
          <a:stretch/>
        </p:blipFill>
        <p:spPr>
          <a:xfrm>
            <a:off x="198913" y="6446860"/>
            <a:ext cx="1490972" cy="392400"/>
          </a:xfrm>
          <a:prstGeom prst="rect">
            <a:avLst/>
          </a:prstGeom>
        </p:spPr>
      </p:pic>
      <p:pic>
        <p:nvPicPr>
          <p:cNvPr id="12" name="Picture 2">
            <a:extLst>
              <a:ext uri="{FF2B5EF4-FFF2-40B4-BE49-F238E27FC236}">
                <a16:creationId xmlns:a16="http://schemas.microsoft.com/office/drawing/2014/main" id="{B18C0D15-ED1D-F706-81CB-0068259F314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82701" y="18424"/>
            <a:ext cx="390195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Elemento grafico 11">
            <a:extLst>
              <a:ext uri="{FF2B5EF4-FFF2-40B4-BE49-F238E27FC236}">
                <a16:creationId xmlns:a16="http://schemas.microsoft.com/office/drawing/2014/main" id="{8651D4F0-16E3-F099-D745-DF47ACEC22F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 r="51850"/>
          <a:stretch/>
        </p:blipFill>
        <p:spPr>
          <a:xfrm>
            <a:off x="10486985" y="18424"/>
            <a:ext cx="472747" cy="432000"/>
          </a:xfrm>
          <a:prstGeom prst="rect">
            <a:avLst/>
          </a:prstGeom>
        </p:spPr>
      </p:pic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49A0B54E-6E09-BA72-39B4-2142BE07AF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322624" y="6506660"/>
            <a:ext cx="2160000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8C3953A1-E359-40B4-AF78-B2006DC46680}" type="datetime1">
              <a:rPr lang="it-IT" smtClean="0"/>
              <a:t>10/06/2024</a:t>
            </a:fld>
            <a:endParaRPr lang="en-US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19D16A0B-0452-8C89-7838-5DBD041B62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489453" y="6506660"/>
            <a:ext cx="4988287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HTS modeling Workshop 2024</a:t>
            </a:r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A5C2AC95-CE83-9548-DFCB-07509AC6F2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51902" y="6506660"/>
            <a:ext cx="540000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76FB5D22-4C0B-46C2-85E7-1C11683839F5}" type="slidenum">
              <a:rPr lang="en-US" smtClean="0"/>
              <a:pPr/>
              <a:t>‹N›</a:t>
            </a:fld>
            <a:endParaRPr lang="en-US"/>
          </a:p>
        </p:txBody>
      </p:sp>
      <p:grpSp>
        <p:nvGrpSpPr>
          <p:cNvPr id="11" name="Gruppo 4">
            <a:extLst>
              <a:ext uri="{FF2B5EF4-FFF2-40B4-BE49-F238E27FC236}">
                <a16:creationId xmlns:a16="http://schemas.microsoft.com/office/drawing/2014/main" id="{B8173F75-0AE0-7FC6-A9A6-EA8A8A545C2A}"/>
              </a:ext>
            </a:extLst>
          </p:cNvPr>
          <p:cNvGrpSpPr/>
          <p:nvPr userDrawn="1"/>
        </p:nvGrpSpPr>
        <p:grpSpPr>
          <a:xfrm>
            <a:off x="2" y="-1"/>
            <a:ext cx="9921239" cy="468850"/>
            <a:chOff x="0" y="-6"/>
            <a:chExt cx="9921238" cy="981972"/>
          </a:xfrm>
          <a:solidFill>
            <a:srgbClr val="4682B4"/>
          </a:solidFill>
        </p:grpSpPr>
        <p:sp>
          <p:nvSpPr>
            <p:cNvPr id="14" name="Rettangolo 7">
              <a:extLst>
                <a:ext uri="{FF2B5EF4-FFF2-40B4-BE49-F238E27FC236}">
                  <a16:creationId xmlns:a16="http://schemas.microsoft.com/office/drawing/2014/main" id="{260B9843-7094-9E67-30EE-5D39F83E04BD}"/>
                </a:ext>
              </a:extLst>
            </p:cNvPr>
            <p:cNvSpPr/>
            <p:nvPr userDrawn="1"/>
          </p:nvSpPr>
          <p:spPr>
            <a:xfrm>
              <a:off x="0" y="0"/>
              <a:ext cx="9310448" cy="98196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>
                <a:latin typeface="Poppins ExtraBold" panose="00000900000000000000" pitchFamily="2" charset="0"/>
                <a:ea typeface="Microsoft YaHei" panose="020B0503020204020204" pitchFamily="34" charset="-122"/>
                <a:cs typeface="Poppins ExtraBold" panose="00000900000000000000" pitchFamily="2" charset="0"/>
              </a:endParaRPr>
            </a:p>
          </p:txBody>
        </p:sp>
        <p:sp>
          <p:nvSpPr>
            <p:cNvPr id="15" name="Input manuale 22">
              <a:extLst>
                <a:ext uri="{FF2B5EF4-FFF2-40B4-BE49-F238E27FC236}">
                  <a16:creationId xmlns:a16="http://schemas.microsoft.com/office/drawing/2014/main" id="{51ABFD90-97F4-BB06-DCC0-0394ECC2327B}"/>
                </a:ext>
              </a:extLst>
            </p:cNvPr>
            <p:cNvSpPr/>
            <p:nvPr userDrawn="1"/>
          </p:nvSpPr>
          <p:spPr>
            <a:xfrm rot="10800000">
              <a:off x="9309238" y="-6"/>
              <a:ext cx="612000" cy="981966"/>
            </a:xfrm>
            <a:custGeom>
              <a:avLst/>
              <a:gdLst>
                <a:gd name="connsiteX0" fmla="*/ 0 w 10000"/>
                <a:gd name="connsiteY0" fmla="*/ 2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2000 h 10000"/>
                <a:gd name="connsiteX0" fmla="*/ 0 w 10000"/>
                <a:gd name="connsiteY0" fmla="*/ 10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latin typeface="Poppins ExtraBold" panose="00000900000000000000" pitchFamily="2" charset="0"/>
                <a:cs typeface="Poppins ExtraBold" panose="00000900000000000000" pitchFamily="2" charset="0"/>
              </a:endParaRPr>
            </a:p>
          </p:txBody>
        </p:sp>
      </p:grpSp>
      <p:sp>
        <p:nvSpPr>
          <p:cNvPr id="16" name="Title 1">
            <a:extLst>
              <a:ext uri="{FF2B5EF4-FFF2-40B4-BE49-F238E27FC236}">
                <a16:creationId xmlns:a16="http://schemas.microsoft.com/office/drawing/2014/main" id="{4F56ADEA-F927-E5F2-96DB-83A909A89B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8426"/>
            <a:ext cx="9310448" cy="432001"/>
          </a:xfrm>
        </p:spPr>
        <p:txBody>
          <a:bodyPr>
            <a:normAutofit/>
          </a:bodyPr>
          <a:lstStyle>
            <a:lvl1pPr marL="180000">
              <a:defRPr sz="2400" b="1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20348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Long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D3C66D-95E1-EE20-05F0-1D92138ED6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030537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24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2CDBDA-9A30-236F-AEF1-7745DBA16B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1880823"/>
            <a:ext cx="5157787" cy="430884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FF9879B-CC5C-985D-D1C7-0C93CA1629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1" y="1030537"/>
            <a:ext cx="518318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b="1"/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9C9AD90-9F74-ABB0-7805-5A658040C42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1" y="1880823"/>
            <a:ext cx="5183188" cy="430884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US" dirty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grpSp>
        <p:nvGrpSpPr>
          <p:cNvPr id="10" name="Gruppo 6">
            <a:extLst>
              <a:ext uri="{FF2B5EF4-FFF2-40B4-BE49-F238E27FC236}">
                <a16:creationId xmlns:a16="http://schemas.microsoft.com/office/drawing/2014/main" id="{28206187-3429-118D-5A64-7A03FFC2F497}"/>
              </a:ext>
            </a:extLst>
          </p:cNvPr>
          <p:cNvGrpSpPr/>
          <p:nvPr userDrawn="1"/>
        </p:nvGrpSpPr>
        <p:grpSpPr>
          <a:xfrm>
            <a:off x="1858518" y="6473494"/>
            <a:ext cx="10333483" cy="392142"/>
            <a:chOff x="1858519" y="6473494"/>
            <a:chExt cx="10333482" cy="392142"/>
          </a:xfrm>
          <a:solidFill>
            <a:srgbClr val="4682B4"/>
          </a:solidFill>
        </p:grpSpPr>
        <p:sp>
          <p:nvSpPr>
            <p:cNvPr id="11" name="Rettangolo 21">
              <a:extLst>
                <a:ext uri="{FF2B5EF4-FFF2-40B4-BE49-F238E27FC236}">
                  <a16:creationId xmlns:a16="http://schemas.microsoft.com/office/drawing/2014/main" id="{4F0E4984-E2D4-F01A-3C75-BCAB9E41F948}"/>
                </a:ext>
              </a:extLst>
            </p:cNvPr>
            <p:cNvSpPr/>
            <p:nvPr userDrawn="1"/>
          </p:nvSpPr>
          <p:spPr>
            <a:xfrm>
              <a:off x="2371955" y="6474139"/>
              <a:ext cx="9820046" cy="3914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2" name="Input manuale 22">
              <a:extLst>
                <a:ext uri="{FF2B5EF4-FFF2-40B4-BE49-F238E27FC236}">
                  <a16:creationId xmlns:a16="http://schemas.microsoft.com/office/drawing/2014/main" id="{1FE0E0BE-3FE0-6BF0-2F5A-BE923AA7A442}"/>
                </a:ext>
              </a:extLst>
            </p:cNvPr>
            <p:cNvSpPr/>
            <p:nvPr userDrawn="1"/>
          </p:nvSpPr>
          <p:spPr>
            <a:xfrm>
              <a:off x="1858519" y="6473494"/>
              <a:ext cx="513436" cy="392142"/>
            </a:xfrm>
            <a:custGeom>
              <a:avLst/>
              <a:gdLst>
                <a:gd name="connsiteX0" fmla="*/ 0 w 10000"/>
                <a:gd name="connsiteY0" fmla="*/ 2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2000 h 10000"/>
                <a:gd name="connsiteX0" fmla="*/ 0 w 10000"/>
                <a:gd name="connsiteY0" fmla="*/ 10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pic>
        <p:nvPicPr>
          <p:cNvPr id="19" name="Graphic 18">
            <a:extLst>
              <a:ext uri="{FF2B5EF4-FFF2-40B4-BE49-F238E27FC236}">
                <a16:creationId xmlns:a16="http://schemas.microsoft.com/office/drawing/2014/main" id="{3C51DB5D-9639-7462-ECCC-998C6BF2999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b="20936"/>
          <a:stretch/>
        </p:blipFill>
        <p:spPr>
          <a:xfrm>
            <a:off x="198913" y="6446860"/>
            <a:ext cx="1490972" cy="392400"/>
          </a:xfrm>
          <a:prstGeom prst="rect">
            <a:avLst/>
          </a:prstGeom>
        </p:spPr>
      </p:pic>
      <p:pic>
        <p:nvPicPr>
          <p:cNvPr id="22" name="Picture 2">
            <a:extLst>
              <a:ext uri="{FF2B5EF4-FFF2-40B4-BE49-F238E27FC236}">
                <a16:creationId xmlns:a16="http://schemas.microsoft.com/office/drawing/2014/main" id="{885272D2-A234-A87A-C6D2-E21C01231EB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35101" y="195733"/>
            <a:ext cx="520259" cy="5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Elemento grafico 11">
            <a:extLst>
              <a:ext uri="{FF2B5EF4-FFF2-40B4-BE49-F238E27FC236}">
                <a16:creationId xmlns:a16="http://schemas.microsoft.com/office/drawing/2014/main" id="{6067E38E-B2D9-EF1B-0E5C-942CE9C4DC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 r="51850"/>
          <a:stretch/>
        </p:blipFill>
        <p:spPr>
          <a:xfrm>
            <a:off x="10639385" y="195733"/>
            <a:ext cx="630329" cy="576000"/>
          </a:xfrm>
          <a:prstGeom prst="rect">
            <a:avLst/>
          </a:prstGeom>
        </p:spPr>
      </p:pic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6B305059-3541-C2A2-DF1D-7466AA66EC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322624" y="6506660"/>
            <a:ext cx="2160000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31CFCF4A-3E72-4889-AD1A-B35B4643212B}" type="datetime1">
              <a:rPr lang="it-IT" smtClean="0"/>
              <a:t>10/06/2024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5A9EE286-8E28-D9F0-C909-643DD9D049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489453" y="6506660"/>
            <a:ext cx="4988287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HTS modeling Workshop 2024</a:t>
            </a:r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A5F69177-5BED-6240-FF43-8C652311E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51902" y="6506660"/>
            <a:ext cx="540000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76FB5D22-4C0B-46C2-85E7-1C11683839F5}" type="slidenum">
              <a:rPr lang="en-US" smtClean="0"/>
              <a:pPr/>
              <a:t>‹N›</a:t>
            </a:fld>
            <a:endParaRPr lang="en-US"/>
          </a:p>
        </p:txBody>
      </p:sp>
      <p:grpSp>
        <p:nvGrpSpPr>
          <p:cNvPr id="20" name="Gruppo 4">
            <a:extLst>
              <a:ext uri="{FF2B5EF4-FFF2-40B4-BE49-F238E27FC236}">
                <a16:creationId xmlns:a16="http://schemas.microsoft.com/office/drawing/2014/main" id="{14B097EB-3D81-7643-513A-2862D3EB6B12}"/>
              </a:ext>
            </a:extLst>
          </p:cNvPr>
          <p:cNvGrpSpPr/>
          <p:nvPr userDrawn="1"/>
        </p:nvGrpSpPr>
        <p:grpSpPr>
          <a:xfrm>
            <a:off x="0" y="5745"/>
            <a:ext cx="10591139" cy="981966"/>
            <a:chOff x="0" y="0"/>
            <a:chExt cx="10591137" cy="981966"/>
          </a:xfrm>
          <a:solidFill>
            <a:srgbClr val="4682B4"/>
          </a:solidFill>
        </p:grpSpPr>
        <p:sp>
          <p:nvSpPr>
            <p:cNvPr id="24" name="Rettangolo 7">
              <a:extLst>
                <a:ext uri="{FF2B5EF4-FFF2-40B4-BE49-F238E27FC236}">
                  <a16:creationId xmlns:a16="http://schemas.microsoft.com/office/drawing/2014/main" id="{4888DA71-D531-43EA-1DBC-A20455067B94}"/>
                </a:ext>
              </a:extLst>
            </p:cNvPr>
            <p:cNvSpPr/>
            <p:nvPr userDrawn="1"/>
          </p:nvSpPr>
          <p:spPr>
            <a:xfrm>
              <a:off x="0" y="0"/>
              <a:ext cx="9310448" cy="98196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>
                <a:latin typeface="+mj-lt"/>
                <a:ea typeface="Microsoft YaHei" panose="020B0503020204020204" pitchFamily="34" charset="-122"/>
                <a:cs typeface="Poppins ExtraBold" panose="00000900000000000000" pitchFamily="2" charset="0"/>
              </a:endParaRPr>
            </a:p>
          </p:txBody>
        </p:sp>
        <p:sp>
          <p:nvSpPr>
            <p:cNvPr id="25" name="Input manuale 22">
              <a:extLst>
                <a:ext uri="{FF2B5EF4-FFF2-40B4-BE49-F238E27FC236}">
                  <a16:creationId xmlns:a16="http://schemas.microsoft.com/office/drawing/2014/main" id="{BCC4DC2F-ACA5-379E-73B1-56AEF90B9184}"/>
                </a:ext>
              </a:extLst>
            </p:cNvPr>
            <p:cNvSpPr/>
            <p:nvPr userDrawn="1"/>
          </p:nvSpPr>
          <p:spPr>
            <a:xfrm rot="10800000">
              <a:off x="9302337" y="0"/>
              <a:ext cx="1288800" cy="981966"/>
            </a:xfrm>
            <a:custGeom>
              <a:avLst/>
              <a:gdLst>
                <a:gd name="connsiteX0" fmla="*/ 0 w 10000"/>
                <a:gd name="connsiteY0" fmla="*/ 2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2000 h 10000"/>
                <a:gd name="connsiteX0" fmla="*/ 0 w 10000"/>
                <a:gd name="connsiteY0" fmla="*/ 10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latin typeface="+mj-lt"/>
                <a:cs typeface="Poppins ExtraBold" panose="00000900000000000000" pitchFamily="2" charset="0"/>
              </a:endParaRPr>
            </a:p>
          </p:txBody>
        </p:sp>
      </p:grpSp>
      <p:sp>
        <p:nvSpPr>
          <p:cNvPr id="26" name="Title 1">
            <a:extLst>
              <a:ext uri="{FF2B5EF4-FFF2-40B4-BE49-F238E27FC236}">
                <a16:creationId xmlns:a16="http://schemas.microsoft.com/office/drawing/2014/main" id="{131ACA8F-25AC-C89D-DD09-BFEBAE8551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745"/>
            <a:ext cx="9310448" cy="981966"/>
          </a:xfrm>
        </p:spPr>
        <p:txBody>
          <a:bodyPr>
            <a:normAutofit/>
          </a:bodyPr>
          <a:lstStyle>
            <a:lvl1pPr marL="360000">
              <a:defRPr sz="2800" b="1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83909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Short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D3C66D-95E1-EE20-05F0-1D92138ED6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555757"/>
            <a:ext cx="5157787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b="1"/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2CDBDA-9A30-236F-AEF1-7745DBA16B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1412192"/>
            <a:ext cx="5157787" cy="4777473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US" dirty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FF9879B-CC5C-985D-D1C7-0C93CA1629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1" y="555757"/>
            <a:ext cx="518318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b="1"/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9C9AD90-9F74-ABB0-7805-5A658040C42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1" y="1412192"/>
            <a:ext cx="5183188" cy="4777473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US" dirty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grpSp>
        <p:nvGrpSpPr>
          <p:cNvPr id="2" name="Gruppo 6">
            <a:extLst>
              <a:ext uri="{FF2B5EF4-FFF2-40B4-BE49-F238E27FC236}">
                <a16:creationId xmlns:a16="http://schemas.microsoft.com/office/drawing/2014/main" id="{71F29CCF-268F-E4FE-8276-C554342862E9}"/>
              </a:ext>
            </a:extLst>
          </p:cNvPr>
          <p:cNvGrpSpPr/>
          <p:nvPr userDrawn="1"/>
        </p:nvGrpSpPr>
        <p:grpSpPr>
          <a:xfrm>
            <a:off x="1858518" y="6473494"/>
            <a:ext cx="10333483" cy="392142"/>
            <a:chOff x="1858519" y="6473494"/>
            <a:chExt cx="10333482" cy="392142"/>
          </a:xfrm>
          <a:solidFill>
            <a:srgbClr val="4682B4"/>
          </a:solidFill>
        </p:grpSpPr>
        <p:sp>
          <p:nvSpPr>
            <p:cNvPr id="7" name="Rettangolo 21">
              <a:extLst>
                <a:ext uri="{FF2B5EF4-FFF2-40B4-BE49-F238E27FC236}">
                  <a16:creationId xmlns:a16="http://schemas.microsoft.com/office/drawing/2014/main" id="{FDDFD1E0-B08F-489A-6E4F-F8D4EE14836F}"/>
                </a:ext>
              </a:extLst>
            </p:cNvPr>
            <p:cNvSpPr/>
            <p:nvPr userDrawn="1"/>
          </p:nvSpPr>
          <p:spPr>
            <a:xfrm>
              <a:off x="2371955" y="6474139"/>
              <a:ext cx="9820046" cy="3914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8" name="Input manuale 22">
              <a:extLst>
                <a:ext uri="{FF2B5EF4-FFF2-40B4-BE49-F238E27FC236}">
                  <a16:creationId xmlns:a16="http://schemas.microsoft.com/office/drawing/2014/main" id="{A7AB7E58-FF1E-61FB-AC0D-11C52B57F95A}"/>
                </a:ext>
              </a:extLst>
            </p:cNvPr>
            <p:cNvSpPr/>
            <p:nvPr userDrawn="1"/>
          </p:nvSpPr>
          <p:spPr>
            <a:xfrm>
              <a:off x="1858519" y="6473494"/>
              <a:ext cx="513436" cy="392142"/>
            </a:xfrm>
            <a:custGeom>
              <a:avLst/>
              <a:gdLst>
                <a:gd name="connsiteX0" fmla="*/ 0 w 10000"/>
                <a:gd name="connsiteY0" fmla="*/ 2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2000 h 10000"/>
                <a:gd name="connsiteX0" fmla="*/ 0 w 10000"/>
                <a:gd name="connsiteY0" fmla="*/ 10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pic>
        <p:nvPicPr>
          <p:cNvPr id="28" name="Graphic 27">
            <a:extLst>
              <a:ext uri="{FF2B5EF4-FFF2-40B4-BE49-F238E27FC236}">
                <a16:creationId xmlns:a16="http://schemas.microsoft.com/office/drawing/2014/main" id="{20D6560D-1BA5-FC97-0651-E2BC703747D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b="20936"/>
          <a:stretch/>
        </p:blipFill>
        <p:spPr>
          <a:xfrm>
            <a:off x="198913" y="6446860"/>
            <a:ext cx="1490972" cy="392400"/>
          </a:xfrm>
          <a:prstGeom prst="rect">
            <a:avLst/>
          </a:prstGeom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0F08400A-948D-300F-3705-C9639417A9C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82701" y="18424"/>
            <a:ext cx="390195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Elemento grafico 11">
            <a:extLst>
              <a:ext uri="{FF2B5EF4-FFF2-40B4-BE49-F238E27FC236}">
                <a16:creationId xmlns:a16="http://schemas.microsoft.com/office/drawing/2014/main" id="{F98664E5-B82E-AAA7-B4B0-E788EB408A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 r="51850"/>
          <a:stretch/>
        </p:blipFill>
        <p:spPr>
          <a:xfrm>
            <a:off x="10486985" y="18424"/>
            <a:ext cx="472747" cy="432000"/>
          </a:xfrm>
          <a:prstGeom prst="rect">
            <a:avLst/>
          </a:prstGeom>
        </p:spPr>
      </p:pic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5BE33252-32B8-D897-292D-6D2EF4AC191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322624" y="6506660"/>
            <a:ext cx="2160000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247D450C-AB1A-42A1-8658-7844A4B2BF48}" type="datetime1">
              <a:rPr lang="it-IT" smtClean="0"/>
              <a:t>10/06/2024</a:t>
            </a:fld>
            <a:endParaRPr lang="en-US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6F0238A1-B351-E7C1-3265-9B1314D75D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489453" y="6506660"/>
            <a:ext cx="4988287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HTS modeling Workshop 2024</a:t>
            </a:r>
            <a:endParaRPr lang="en-US" dirty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3514F89E-79E6-EE80-88FB-1757E0F476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51902" y="6506660"/>
            <a:ext cx="540000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76FB5D22-4C0B-46C2-85E7-1C11683839F5}" type="slidenum">
              <a:rPr lang="en-US" smtClean="0"/>
              <a:pPr/>
              <a:t>‹N›</a:t>
            </a:fld>
            <a:endParaRPr lang="en-US"/>
          </a:p>
        </p:txBody>
      </p:sp>
      <p:grpSp>
        <p:nvGrpSpPr>
          <p:cNvPr id="15" name="Gruppo 4">
            <a:extLst>
              <a:ext uri="{FF2B5EF4-FFF2-40B4-BE49-F238E27FC236}">
                <a16:creationId xmlns:a16="http://schemas.microsoft.com/office/drawing/2014/main" id="{7CC3B15F-3F44-DD76-0502-322033A7164F}"/>
              </a:ext>
            </a:extLst>
          </p:cNvPr>
          <p:cNvGrpSpPr/>
          <p:nvPr userDrawn="1"/>
        </p:nvGrpSpPr>
        <p:grpSpPr>
          <a:xfrm>
            <a:off x="2" y="-1"/>
            <a:ext cx="9921239" cy="468850"/>
            <a:chOff x="0" y="-6"/>
            <a:chExt cx="9921238" cy="981972"/>
          </a:xfrm>
          <a:solidFill>
            <a:srgbClr val="4682B4"/>
          </a:solidFill>
        </p:grpSpPr>
        <p:sp>
          <p:nvSpPr>
            <p:cNvPr id="16" name="Rettangolo 7">
              <a:extLst>
                <a:ext uri="{FF2B5EF4-FFF2-40B4-BE49-F238E27FC236}">
                  <a16:creationId xmlns:a16="http://schemas.microsoft.com/office/drawing/2014/main" id="{D30B53CD-21D2-73B6-4156-9C72D0591D88}"/>
                </a:ext>
              </a:extLst>
            </p:cNvPr>
            <p:cNvSpPr/>
            <p:nvPr userDrawn="1"/>
          </p:nvSpPr>
          <p:spPr>
            <a:xfrm>
              <a:off x="0" y="0"/>
              <a:ext cx="9310448" cy="98196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>
                <a:latin typeface="Poppins ExtraBold" panose="00000900000000000000" pitchFamily="2" charset="0"/>
                <a:ea typeface="Microsoft YaHei" panose="020B0503020204020204" pitchFamily="34" charset="-122"/>
                <a:cs typeface="Poppins ExtraBold" panose="00000900000000000000" pitchFamily="2" charset="0"/>
              </a:endParaRPr>
            </a:p>
          </p:txBody>
        </p:sp>
        <p:sp>
          <p:nvSpPr>
            <p:cNvPr id="17" name="Input manuale 22">
              <a:extLst>
                <a:ext uri="{FF2B5EF4-FFF2-40B4-BE49-F238E27FC236}">
                  <a16:creationId xmlns:a16="http://schemas.microsoft.com/office/drawing/2014/main" id="{C24B5C2A-4520-005A-C3BB-53326E652F8F}"/>
                </a:ext>
              </a:extLst>
            </p:cNvPr>
            <p:cNvSpPr/>
            <p:nvPr userDrawn="1"/>
          </p:nvSpPr>
          <p:spPr>
            <a:xfrm rot="10800000">
              <a:off x="9309238" y="-6"/>
              <a:ext cx="612000" cy="981966"/>
            </a:xfrm>
            <a:custGeom>
              <a:avLst/>
              <a:gdLst>
                <a:gd name="connsiteX0" fmla="*/ 0 w 10000"/>
                <a:gd name="connsiteY0" fmla="*/ 2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2000 h 10000"/>
                <a:gd name="connsiteX0" fmla="*/ 0 w 10000"/>
                <a:gd name="connsiteY0" fmla="*/ 10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latin typeface="Poppins ExtraBold" panose="00000900000000000000" pitchFamily="2" charset="0"/>
                <a:cs typeface="Poppins ExtraBold" panose="00000900000000000000" pitchFamily="2" charset="0"/>
              </a:endParaRPr>
            </a:p>
          </p:txBody>
        </p:sp>
      </p:grpSp>
      <p:sp>
        <p:nvSpPr>
          <p:cNvPr id="18" name="Title 1">
            <a:extLst>
              <a:ext uri="{FF2B5EF4-FFF2-40B4-BE49-F238E27FC236}">
                <a16:creationId xmlns:a16="http://schemas.microsoft.com/office/drawing/2014/main" id="{701825A3-3A55-E0E8-DB44-9304D3B4D6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8426"/>
            <a:ext cx="9310448" cy="432001"/>
          </a:xfrm>
        </p:spPr>
        <p:txBody>
          <a:bodyPr>
            <a:normAutofit/>
          </a:bodyPr>
          <a:lstStyle>
            <a:lvl1pPr marL="180000">
              <a:defRPr sz="2400" b="1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291091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(Long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84C802-58F2-CD23-68B4-562042AB25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1088251"/>
            <a:ext cx="6172200" cy="5273955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B26D3DD-7FD0-B88C-D5BC-7C83237BA5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245463"/>
            <a:ext cx="3932237" cy="4124680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8" name="Gruppo 6">
            <a:extLst>
              <a:ext uri="{FF2B5EF4-FFF2-40B4-BE49-F238E27FC236}">
                <a16:creationId xmlns:a16="http://schemas.microsoft.com/office/drawing/2014/main" id="{8F4060ED-FA0C-9A99-840A-F493D990918D}"/>
              </a:ext>
            </a:extLst>
          </p:cNvPr>
          <p:cNvGrpSpPr/>
          <p:nvPr userDrawn="1"/>
        </p:nvGrpSpPr>
        <p:grpSpPr>
          <a:xfrm>
            <a:off x="1858518" y="6473494"/>
            <a:ext cx="10333483" cy="392142"/>
            <a:chOff x="1858519" y="6473494"/>
            <a:chExt cx="10333482" cy="392142"/>
          </a:xfrm>
          <a:solidFill>
            <a:srgbClr val="4682B4"/>
          </a:solidFill>
        </p:grpSpPr>
        <p:sp>
          <p:nvSpPr>
            <p:cNvPr id="9" name="Rettangolo 21">
              <a:extLst>
                <a:ext uri="{FF2B5EF4-FFF2-40B4-BE49-F238E27FC236}">
                  <a16:creationId xmlns:a16="http://schemas.microsoft.com/office/drawing/2014/main" id="{6252B62B-A8BE-21CE-333C-E40256667AF0}"/>
                </a:ext>
              </a:extLst>
            </p:cNvPr>
            <p:cNvSpPr/>
            <p:nvPr userDrawn="1"/>
          </p:nvSpPr>
          <p:spPr>
            <a:xfrm>
              <a:off x="2371955" y="6474139"/>
              <a:ext cx="9820046" cy="3914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0" name="Input manuale 22">
              <a:extLst>
                <a:ext uri="{FF2B5EF4-FFF2-40B4-BE49-F238E27FC236}">
                  <a16:creationId xmlns:a16="http://schemas.microsoft.com/office/drawing/2014/main" id="{77D4E913-C35E-FB1D-B4A9-DA050857A67E}"/>
                </a:ext>
              </a:extLst>
            </p:cNvPr>
            <p:cNvSpPr/>
            <p:nvPr userDrawn="1"/>
          </p:nvSpPr>
          <p:spPr>
            <a:xfrm>
              <a:off x="1858519" y="6473494"/>
              <a:ext cx="513436" cy="392142"/>
            </a:xfrm>
            <a:custGeom>
              <a:avLst/>
              <a:gdLst>
                <a:gd name="connsiteX0" fmla="*/ 0 w 10000"/>
                <a:gd name="connsiteY0" fmla="*/ 2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2000 h 10000"/>
                <a:gd name="connsiteX0" fmla="*/ 0 w 10000"/>
                <a:gd name="connsiteY0" fmla="*/ 10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pic>
        <p:nvPicPr>
          <p:cNvPr id="11" name="Graphic 10">
            <a:extLst>
              <a:ext uri="{FF2B5EF4-FFF2-40B4-BE49-F238E27FC236}">
                <a16:creationId xmlns:a16="http://schemas.microsoft.com/office/drawing/2014/main" id="{A5F127BD-9704-B3A1-943E-A690445B079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b="20936"/>
          <a:stretch/>
        </p:blipFill>
        <p:spPr>
          <a:xfrm>
            <a:off x="198913" y="6446860"/>
            <a:ext cx="1490972" cy="392400"/>
          </a:xfrm>
          <a:prstGeom prst="rect">
            <a:avLst/>
          </a:prstGeom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B409103D-6D2F-D3AE-7609-3D3FBB2E1A6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35101" y="195733"/>
            <a:ext cx="520259" cy="5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Elemento grafico 11">
            <a:extLst>
              <a:ext uri="{FF2B5EF4-FFF2-40B4-BE49-F238E27FC236}">
                <a16:creationId xmlns:a16="http://schemas.microsoft.com/office/drawing/2014/main" id="{C6A8B3FD-9016-61F0-3824-1677477EE54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 r="51850"/>
          <a:stretch/>
        </p:blipFill>
        <p:spPr>
          <a:xfrm>
            <a:off x="10639385" y="195733"/>
            <a:ext cx="630329" cy="576000"/>
          </a:xfrm>
          <a:prstGeom prst="rect">
            <a:avLst/>
          </a:prstGeom>
        </p:spPr>
      </p:pic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D5D5268D-C80C-DEB6-7261-34E1F07ECB2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322624" y="6506660"/>
            <a:ext cx="2160000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47435B84-7F9C-4798-BF2F-EF9AD459D146}" type="datetime1">
              <a:rPr lang="it-IT" smtClean="0"/>
              <a:t>10/06/2024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2E42E8-9ADE-D437-34BB-323DC7AD55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489453" y="6506660"/>
            <a:ext cx="4988287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HTS modeling Workshop 2024</a:t>
            </a:r>
            <a:endParaRPr lang="en-US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0CE7B955-661F-22FE-05B8-637360F29C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51902" y="6506660"/>
            <a:ext cx="540000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76FB5D22-4C0B-46C2-85E7-1C11683839F5}" type="slidenum">
              <a:rPr lang="en-US" smtClean="0"/>
              <a:pPr/>
              <a:t>‹N›</a:t>
            </a:fld>
            <a:endParaRPr lang="en-US"/>
          </a:p>
        </p:txBody>
      </p:sp>
      <p:grpSp>
        <p:nvGrpSpPr>
          <p:cNvPr id="25" name="Gruppo 4">
            <a:extLst>
              <a:ext uri="{FF2B5EF4-FFF2-40B4-BE49-F238E27FC236}">
                <a16:creationId xmlns:a16="http://schemas.microsoft.com/office/drawing/2014/main" id="{4BA45559-89B4-D799-1BE9-F1E4629F1D03}"/>
              </a:ext>
            </a:extLst>
          </p:cNvPr>
          <p:cNvGrpSpPr/>
          <p:nvPr userDrawn="1"/>
        </p:nvGrpSpPr>
        <p:grpSpPr>
          <a:xfrm>
            <a:off x="0" y="5745"/>
            <a:ext cx="10591139" cy="981966"/>
            <a:chOff x="0" y="0"/>
            <a:chExt cx="10591137" cy="981966"/>
          </a:xfrm>
          <a:solidFill>
            <a:srgbClr val="4682B4"/>
          </a:solidFill>
        </p:grpSpPr>
        <p:sp>
          <p:nvSpPr>
            <p:cNvPr id="26" name="Rettangolo 7">
              <a:extLst>
                <a:ext uri="{FF2B5EF4-FFF2-40B4-BE49-F238E27FC236}">
                  <a16:creationId xmlns:a16="http://schemas.microsoft.com/office/drawing/2014/main" id="{66B90EF9-197A-99EC-CB54-082E356048BB}"/>
                </a:ext>
              </a:extLst>
            </p:cNvPr>
            <p:cNvSpPr/>
            <p:nvPr userDrawn="1"/>
          </p:nvSpPr>
          <p:spPr>
            <a:xfrm>
              <a:off x="0" y="0"/>
              <a:ext cx="9310448" cy="98196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>
                <a:latin typeface="+mj-lt"/>
                <a:ea typeface="Microsoft YaHei" panose="020B0503020204020204" pitchFamily="34" charset="-122"/>
                <a:cs typeface="Poppins ExtraBold" panose="00000900000000000000" pitchFamily="2" charset="0"/>
              </a:endParaRPr>
            </a:p>
          </p:txBody>
        </p:sp>
        <p:sp>
          <p:nvSpPr>
            <p:cNvPr id="27" name="Input manuale 22">
              <a:extLst>
                <a:ext uri="{FF2B5EF4-FFF2-40B4-BE49-F238E27FC236}">
                  <a16:creationId xmlns:a16="http://schemas.microsoft.com/office/drawing/2014/main" id="{5C8469EC-4B8D-0CA1-1292-C87C362915DE}"/>
                </a:ext>
              </a:extLst>
            </p:cNvPr>
            <p:cNvSpPr/>
            <p:nvPr userDrawn="1"/>
          </p:nvSpPr>
          <p:spPr>
            <a:xfrm rot="10800000">
              <a:off x="9302337" y="0"/>
              <a:ext cx="1288800" cy="981966"/>
            </a:xfrm>
            <a:custGeom>
              <a:avLst/>
              <a:gdLst>
                <a:gd name="connsiteX0" fmla="*/ 0 w 10000"/>
                <a:gd name="connsiteY0" fmla="*/ 2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2000 h 10000"/>
                <a:gd name="connsiteX0" fmla="*/ 0 w 10000"/>
                <a:gd name="connsiteY0" fmla="*/ 10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latin typeface="+mj-lt"/>
                <a:cs typeface="Poppins ExtraBold" panose="00000900000000000000" pitchFamily="2" charset="0"/>
              </a:endParaRPr>
            </a:p>
          </p:txBody>
        </p:sp>
      </p:grpSp>
      <p:sp>
        <p:nvSpPr>
          <p:cNvPr id="28" name="Title 1">
            <a:extLst>
              <a:ext uri="{FF2B5EF4-FFF2-40B4-BE49-F238E27FC236}">
                <a16:creationId xmlns:a16="http://schemas.microsoft.com/office/drawing/2014/main" id="{6A03C5F8-637D-6AEF-DE02-06C1C253AD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745"/>
            <a:ext cx="9310448" cy="981966"/>
          </a:xfrm>
        </p:spPr>
        <p:txBody>
          <a:bodyPr>
            <a:normAutofit/>
          </a:bodyPr>
          <a:lstStyle>
            <a:lvl1pPr marL="360000">
              <a:defRPr sz="2800" b="1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749619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(Short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84C802-58F2-CD23-68B4-562042AB25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536522"/>
            <a:ext cx="6172200" cy="5825684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US" dirty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B26D3DD-7FD0-B88C-D5BC-7C83237BA5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1813964"/>
            <a:ext cx="3932237" cy="4556179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8" name="Gruppo 6">
            <a:extLst>
              <a:ext uri="{FF2B5EF4-FFF2-40B4-BE49-F238E27FC236}">
                <a16:creationId xmlns:a16="http://schemas.microsoft.com/office/drawing/2014/main" id="{8F4060ED-FA0C-9A99-840A-F493D990918D}"/>
              </a:ext>
            </a:extLst>
          </p:cNvPr>
          <p:cNvGrpSpPr/>
          <p:nvPr userDrawn="1"/>
        </p:nvGrpSpPr>
        <p:grpSpPr>
          <a:xfrm>
            <a:off x="1858518" y="6473494"/>
            <a:ext cx="10333483" cy="392142"/>
            <a:chOff x="1858519" y="6473494"/>
            <a:chExt cx="10333482" cy="392142"/>
          </a:xfrm>
          <a:solidFill>
            <a:srgbClr val="4682B4"/>
          </a:solidFill>
        </p:grpSpPr>
        <p:sp>
          <p:nvSpPr>
            <p:cNvPr id="9" name="Rettangolo 21">
              <a:extLst>
                <a:ext uri="{FF2B5EF4-FFF2-40B4-BE49-F238E27FC236}">
                  <a16:creationId xmlns:a16="http://schemas.microsoft.com/office/drawing/2014/main" id="{6252B62B-A8BE-21CE-333C-E40256667AF0}"/>
                </a:ext>
              </a:extLst>
            </p:cNvPr>
            <p:cNvSpPr/>
            <p:nvPr userDrawn="1"/>
          </p:nvSpPr>
          <p:spPr>
            <a:xfrm>
              <a:off x="2371955" y="6474139"/>
              <a:ext cx="9820046" cy="3914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0" name="Input manuale 22">
              <a:extLst>
                <a:ext uri="{FF2B5EF4-FFF2-40B4-BE49-F238E27FC236}">
                  <a16:creationId xmlns:a16="http://schemas.microsoft.com/office/drawing/2014/main" id="{77D4E913-C35E-FB1D-B4A9-DA050857A67E}"/>
                </a:ext>
              </a:extLst>
            </p:cNvPr>
            <p:cNvSpPr/>
            <p:nvPr userDrawn="1"/>
          </p:nvSpPr>
          <p:spPr>
            <a:xfrm>
              <a:off x="1858519" y="6473494"/>
              <a:ext cx="513436" cy="392142"/>
            </a:xfrm>
            <a:custGeom>
              <a:avLst/>
              <a:gdLst>
                <a:gd name="connsiteX0" fmla="*/ 0 w 10000"/>
                <a:gd name="connsiteY0" fmla="*/ 2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2000 h 10000"/>
                <a:gd name="connsiteX0" fmla="*/ 0 w 10000"/>
                <a:gd name="connsiteY0" fmla="*/ 10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pic>
        <p:nvPicPr>
          <p:cNvPr id="11" name="Graphic 10">
            <a:extLst>
              <a:ext uri="{FF2B5EF4-FFF2-40B4-BE49-F238E27FC236}">
                <a16:creationId xmlns:a16="http://schemas.microsoft.com/office/drawing/2014/main" id="{A5F127BD-9704-B3A1-943E-A690445B079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b="20936"/>
          <a:stretch/>
        </p:blipFill>
        <p:spPr>
          <a:xfrm>
            <a:off x="198913" y="6446860"/>
            <a:ext cx="1490972" cy="392400"/>
          </a:xfrm>
          <a:prstGeom prst="rect">
            <a:avLst/>
          </a:prstGeom>
        </p:spPr>
      </p:pic>
      <p:pic>
        <p:nvPicPr>
          <p:cNvPr id="12" name="Picture 2">
            <a:extLst>
              <a:ext uri="{FF2B5EF4-FFF2-40B4-BE49-F238E27FC236}">
                <a16:creationId xmlns:a16="http://schemas.microsoft.com/office/drawing/2014/main" id="{EA24B0B2-5C95-00DE-E4C1-A7A9D912F2D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82701" y="18424"/>
            <a:ext cx="390195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Elemento grafico 11">
            <a:extLst>
              <a:ext uri="{FF2B5EF4-FFF2-40B4-BE49-F238E27FC236}">
                <a16:creationId xmlns:a16="http://schemas.microsoft.com/office/drawing/2014/main" id="{B5D7582D-2894-F7DA-A1AE-2A17CB4D70C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 r="51850"/>
          <a:stretch/>
        </p:blipFill>
        <p:spPr>
          <a:xfrm>
            <a:off x="10486985" y="18424"/>
            <a:ext cx="472747" cy="432000"/>
          </a:xfrm>
          <a:prstGeom prst="rect">
            <a:avLst/>
          </a:prstGeom>
        </p:spPr>
      </p:pic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91FCD715-9E4B-772E-88EF-6474D09DF4E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322624" y="6506660"/>
            <a:ext cx="2160000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D501C928-49D1-4364-ABD3-A86E1DC8DE1F}" type="datetime1">
              <a:rPr lang="it-IT" smtClean="0"/>
              <a:t>10/06/2024</a:t>
            </a:fld>
            <a:endParaRPr lang="en-US" dirty="0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65CAB886-9815-7391-6007-4F9D9A396E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489453" y="6506660"/>
            <a:ext cx="4988287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HTS modeling Workshop 2024</a:t>
            </a:r>
            <a:endParaRPr lang="en-US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935F16E2-CE42-4B59-09C3-20291C8A49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51902" y="6506660"/>
            <a:ext cx="540000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76FB5D22-4C0B-46C2-85E7-1C11683839F5}" type="slidenum">
              <a:rPr lang="en-US" smtClean="0"/>
              <a:pPr/>
              <a:t>‹N›</a:t>
            </a:fld>
            <a:endParaRPr lang="en-US"/>
          </a:p>
        </p:txBody>
      </p:sp>
      <p:grpSp>
        <p:nvGrpSpPr>
          <p:cNvPr id="17" name="Gruppo 4">
            <a:extLst>
              <a:ext uri="{FF2B5EF4-FFF2-40B4-BE49-F238E27FC236}">
                <a16:creationId xmlns:a16="http://schemas.microsoft.com/office/drawing/2014/main" id="{546E9D98-11BD-8E8E-0B5D-3999633EC4EE}"/>
              </a:ext>
            </a:extLst>
          </p:cNvPr>
          <p:cNvGrpSpPr/>
          <p:nvPr userDrawn="1"/>
        </p:nvGrpSpPr>
        <p:grpSpPr>
          <a:xfrm>
            <a:off x="2" y="-1"/>
            <a:ext cx="9921239" cy="468850"/>
            <a:chOff x="0" y="-6"/>
            <a:chExt cx="9921238" cy="981972"/>
          </a:xfrm>
          <a:solidFill>
            <a:srgbClr val="4682B4"/>
          </a:solidFill>
        </p:grpSpPr>
        <p:sp>
          <p:nvSpPr>
            <p:cNvPr id="18" name="Rettangolo 7">
              <a:extLst>
                <a:ext uri="{FF2B5EF4-FFF2-40B4-BE49-F238E27FC236}">
                  <a16:creationId xmlns:a16="http://schemas.microsoft.com/office/drawing/2014/main" id="{6817861B-8A56-F168-51E3-BB60075B3CE5}"/>
                </a:ext>
              </a:extLst>
            </p:cNvPr>
            <p:cNvSpPr/>
            <p:nvPr userDrawn="1"/>
          </p:nvSpPr>
          <p:spPr>
            <a:xfrm>
              <a:off x="0" y="0"/>
              <a:ext cx="9310448" cy="98196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>
                <a:latin typeface="Poppins ExtraBold" panose="00000900000000000000" pitchFamily="2" charset="0"/>
                <a:ea typeface="Microsoft YaHei" panose="020B0503020204020204" pitchFamily="34" charset="-122"/>
                <a:cs typeface="Poppins ExtraBold" panose="00000900000000000000" pitchFamily="2" charset="0"/>
              </a:endParaRPr>
            </a:p>
          </p:txBody>
        </p:sp>
        <p:sp>
          <p:nvSpPr>
            <p:cNvPr id="19" name="Input manuale 22">
              <a:extLst>
                <a:ext uri="{FF2B5EF4-FFF2-40B4-BE49-F238E27FC236}">
                  <a16:creationId xmlns:a16="http://schemas.microsoft.com/office/drawing/2014/main" id="{6523A3C4-E046-3585-B5B8-FA2FE962EC1E}"/>
                </a:ext>
              </a:extLst>
            </p:cNvPr>
            <p:cNvSpPr/>
            <p:nvPr userDrawn="1"/>
          </p:nvSpPr>
          <p:spPr>
            <a:xfrm rot="10800000">
              <a:off x="9309238" y="-6"/>
              <a:ext cx="612000" cy="981966"/>
            </a:xfrm>
            <a:custGeom>
              <a:avLst/>
              <a:gdLst>
                <a:gd name="connsiteX0" fmla="*/ 0 w 10000"/>
                <a:gd name="connsiteY0" fmla="*/ 2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2000 h 10000"/>
                <a:gd name="connsiteX0" fmla="*/ 0 w 10000"/>
                <a:gd name="connsiteY0" fmla="*/ 10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latin typeface="Poppins ExtraBold" panose="00000900000000000000" pitchFamily="2" charset="0"/>
                <a:cs typeface="Poppins ExtraBold" panose="00000900000000000000" pitchFamily="2" charset="0"/>
              </a:endParaRPr>
            </a:p>
          </p:txBody>
        </p:sp>
      </p:grpSp>
      <p:sp>
        <p:nvSpPr>
          <p:cNvPr id="20" name="Title 1">
            <a:extLst>
              <a:ext uri="{FF2B5EF4-FFF2-40B4-BE49-F238E27FC236}">
                <a16:creationId xmlns:a16="http://schemas.microsoft.com/office/drawing/2014/main" id="{C44ADE72-66E8-71AB-D5A3-7D8F09F3A2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8426"/>
            <a:ext cx="9310448" cy="432001"/>
          </a:xfrm>
        </p:spPr>
        <p:txBody>
          <a:bodyPr>
            <a:normAutofit/>
          </a:bodyPr>
          <a:lstStyle>
            <a:lvl1pPr marL="180000">
              <a:defRPr sz="2400" b="1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556688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 (Long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po 6">
            <a:extLst>
              <a:ext uri="{FF2B5EF4-FFF2-40B4-BE49-F238E27FC236}">
                <a16:creationId xmlns:a16="http://schemas.microsoft.com/office/drawing/2014/main" id="{8F4060ED-FA0C-9A99-840A-F493D990918D}"/>
              </a:ext>
            </a:extLst>
          </p:cNvPr>
          <p:cNvGrpSpPr/>
          <p:nvPr userDrawn="1"/>
        </p:nvGrpSpPr>
        <p:grpSpPr>
          <a:xfrm>
            <a:off x="1858518" y="6473494"/>
            <a:ext cx="10333483" cy="392142"/>
            <a:chOff x="1858519" y="6473494"/>
            <a:chExt cx="10333482" cy="392142"/>
          </a:xfrm>
          <a:solidFill>
            <a:srgbClr val="4682B4"/>
          </a:solidFill>
        </p:grpSpPr>
        <p:sp>
          <p:nvSpPr>
            <p:cNvPr id="9" name="Rettangolo 21">
              <a:extLst>
                <a:ext uri="{FF2B5EF4-FFF2-40B4-BE49-F238E27FC236}">
                  <a16:creationId xmlns:a16="http://schemas.microsoft.com/office/drawing/2014/main" id="{6252B62B-A8BE-21CE-333C-E40256667AF0}"/>
                </a:ext>
              </a:extLst>
            </p:cNvPr>
            <p:cNvSpPr/>
            <p:nvPr userDrawn="1"/>
          </p:nvSpPr>
          <p:spPr>
            <a:xfrm>
              <a:off x="2371955" y="6474139"/>
              <a:ext cx="9820046" cy="3914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0" name="Input manuale 22">
              <a:extLst>
                <a:ext uri="{FF2B5EF4-FFF2-40B4-BE49-F238E27FC236}">
                  <a16:creationId xmlns:a16="http://schemas.microsoft.com/office/drawing/2014/main" id="{77D4E913-C35E-FB1D-B4A9-DA050857A67E}"/>
                </a:ext>
              </a:extLst>
            </p:cNvPr>
            <p:cNvSpPr/>
            <p:nvPr userDrawn="1"/>
          </p:nvSpPr>
          <p:spPr>
            <a:xfrm>
              <a:off x="1858519" y="6473494"/>
              <a:ext cx="513436" cy="392142"/>
            </a:xfrm>
            <a:custGeom>
              <a:avLst/>
              <a:gdLst>
                <a:gd name="connsiteX0" fmla="*/ 0 w 10000"/>
                <a:gd name="connsiteY0" fmla="*/ 2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2000 h 10000"/>
                <a:gd name="connsiteX0" fmla="*/ 0 w 10000"/>
                <a:gd name="connsiteY0" fmla="*/ 10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pic>
        <p:nvPicPr>
          <p:cNvPr id="11" name="Graphic 10">
            <a:extLst>
              <a:ext uri="{FF2B5EF4-FFF2-40B4-BE49-F238E27FC236}">
                <a16:creationId xmlns:a16="http://schemas.microsoft.com/office/drawing/2014/main" id="{A5F127BD-9704-B3A1-943E-A690445B079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b="20936"/>
          <a:stretch/>
        </p:blipFill>
        <p:spPr>
          <a:xfrm>
            <a:off x="198913" y="6446860"/>
            <a:ext cx="1490972" cy="392400"/>
          </a:xfrm>
          <a:prstGeom prst="rect">
            <a:avLst/>
          </a:prstGeom>
        </p:spPr>
      </p:pic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667FD3C7-F2F6-0AFE-5078-1B36F908370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96248" y="6506660"/>
            <a:ext cx="2743200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CEDAEFA2-3B7B-4BCE-8CD2-4A7D40F2B62E}" type="datetime1">
              <a:rPr lang="it-IT" smtClean="0"/>
              <a:t>10/06/2024</a:t>
            </a:fld>
            <a:endParaRPr lang="en-US" dirty="0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8DBCC2A9-57A8-F4A5-7A74-3463F55682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78536" y="6506660"/>
            <a:ext cx="6385560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HTS modeling Workshop 2024</a:t>
            </a:r>
            <a:endParaRPr lang="en-US" dirty="0"/>
          </a:p>
        </p:txBody>
      </p:sp>
      <p:sp>
        <p:nvSpPr>
          <p:cNvPr id="19" name="Slide Number Placeholder 5">
            <a:extLst>
              <a:ext uri="{FF2B5EF4-FFF2-40B4-BE49-F238E27FC236}">
                <a16:creationId xmlns:a16="http://schemas.microsoft.com/office/drawing/2014/main" id="{9E8CBD1B-DDC4-7515-3C9B-991C4FE542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90358" y="6506660"/>
            <a:ext cx="554543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76FB5D22-4C0B-46C2-85E7-1C11683839F5}" type="slidenum">
              <a:rPr lang="en-US" smtClean="0"/>
              <a:pPr/>
              <a:t>‹N›</a:t>
            </a:fld>
            <a:endParaRPr lang="en-US"/>
          </a:p>
        </p:txBody>
      </p:sp>
      <p:sp>
        <p:nvSpPr>
          <p:cNvPr id="2" name="Picture Placeholder 2">
            <a:extLst>
              <a:ext uri="{FF2B5EF4-FFF2-40B4-BE49-F238E27FC236}">
                <a16:creationId xmlns:a16="http://schemas.microsoft.com/office/drawing/2014/main" id="{E69B4E10-AD25-8FC7-B927-5862580F115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088251"/>
            <a:ext cx="6172200" cy="5282751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BDC8FE03-1936-C002-261D-0961BDEFA3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247380"/>
            <a:ext cx="3932237" cy="4131560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8B5A8C4C-71E4-0B1D-C68B-3BC7577025E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35101" y="195733"/>
            <a:ext cx="520259" cy="5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Elemento grafico 11">
            <a:extLst>
              <a:ext uri="{FF2B5EF4-FFF2-40B4-BE49-F238E27FC236}">
                <a16:creationId xmlns:a16="http://schemas.microsoft.com/office/drawing/2014/main" id="{53875C5F-3C68-1CB5-4255-A1740A4FDAB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 r="51850"/>
          <a:stretch/>
        </p:blipFill>
        <p:spPr>
          <a:xfrm>
            <a:off x="10639385" y="195733"/>
            <a:ext cx="630329" cy="576000"/>
          </a:xfrm>
          <a:prstGeom prst="rect">
            <a:avLst/>
          </a:prstGeom>
        </p:spPr>
      </p:pic>
      <p:grpSp>
        <p:nvGrpSpPr>
          <p:cNvPr id="25" name="Gruppo 4">
            <a:extLst>
              <a:ext uri="{FF2B5EF4-FFF2-40B4-BE49-F238E27FC236}">
                <a16:creationId xmlns:a16="http://schemas.microsoft.com/office/drawing/2014/main" id="{CBEDF2E0-556A-2448-99CA-3ABD9095F6CF}"/>
              </a:ext>
            </a:extLst>
          </p:cNvPr>
          <p:cNvGrpSpPr/>
          <p:nvPr userDrawn="1"/>
        </p:nvGrpSpPr>
        <p:grpSpPr>
          <a:xfrm>
            <a:off x="0" y="5745"/>
            <a:ext cx="10591139" cy="981966"/>
            <a:chOff x="0" y="0"/>
            <a:chExt cx="10591137" cy="981966"/>
          </a:xfrm>
          <a:solidFill>
            <a:srgbClr val="4682B4"/>
          </a:solidFill>
        </p:grpSpPr>
        <p:sp>
          <p:nvSpPr>
            <p:cNvPr id="26" name="Rettangolo 7">
              <a:extLst>
                <a:ext uri="{FF2B5EF4-FFF2-40B4-BE49-F238E27FC236}">
                  <a16:creationId xmlns:a16="http://schemas.microsoft.com/office/drawing/2014/main" id="{F50788FE-3689-F2FE-BE13-5EBE9FA9DE1C}"/>
                </a:ext>
              </a:extLst>
            </p:cNvPr>
            <p:cNvSpPr/>
            <p:nvPr userDrawn="1"/>
          </p:nvSpPr>
          <p:spPr>
            <a:xfrm>
              <a:off x="0" y="0"/>
              <a:ext cx="9310448" cy="98196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>
                <a:latin typeface="+mj-lt"/>
                <a:ea typeface="Microsoft YaHei" panose="020B0503020204020204" pitchFamily="34" charset="-122"/>
                <a:cs typeface="Poppins ExtraBold" panose="00000900000000000000" pitchFamily="2" charset="0"/>
              </a:endParaRPr>
            </a:p>
          </p:txBody>
        </p:sp>
        <p:sp>
          <p:nvSpPr>
            <p:cNvPr id="27" name="Input manuale 22">
              <a:extLst>
                <a:ext uri="{FF2B5EF4-FFF2-40B4-BE49-F238E27FC236}">
                  <a16:creationId xmlns:a16="http://schemas.microsoft.com/office/drawing/2014/main" id="{22E7C88F-CDB3-8CE4-6E10-A38B2BD05ED5}"/>
                </a:ext>
              </a:extLst>
            </p:cNvPr>
            <p:cNvSpPr/>
            <p:nvPr userDrawn="1"/>
          </p:nvSpPr>
          <p:spPr>
            <a:xfrm rot="10800000">
              <a:off x="9302337" y="0"/>
              <a:ext cx="1288800" cy="981966"/>
            </a:xfrm>
            <a:custGeom>
              <a:avLst/>
              <a:gdLst>
                <a:gd name="connsiteX0" fmla="*/ 0 w 10000"/>
                <a:gd name="connsiteY0" fmla="*/ 2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2000 h 10000"/>
                <a:gd name="connsiteX0" fmla="*/ 0 w 10000"/>
                <a:gd name="connsiteY0" fmla="*/ 10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latin typeface="+mj-lt"/>
                <a:cs typeface="Poppins ExtraBold" panose="00000900000000000000" pitchFamily="2" charset="0"/>
              </a:endParaRPr>
            </a:p>
          </p:txBody>
        </p:sp>
      </p:grpSp>
      <p:sp>
        <p:nvSpPr>
          <p:cNvPr id="28" name="Title 1">
            <a:extLst>
              <a:ext uri="{FF2B5EF4-FFF2-40B4-BE49-F238E27FC236}">
                <a16:creationId xmlns:a16="http://schemas.microsoft.com/office/drawing/2014/main" id="{42B0BBCD-C1E1-E206-A9C4-8E2C751678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745"/>
            <a:ext cx="9310448" cy="981966"/>
          </a:xfrm>
        </p:spPr>
        <p:txBody>
          <a:bodyPr>
            <a:normAutofit/>
          </a:bodyPr>
          <a:lstStyle>
            <a:lvl1pPr marL="360000">
              <a:defRPr sz="2800" b="1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105426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 (Short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po 6">
            <a:extLst>
              <a:ext uri="{FF2B5EF4-FFF2-40B4-BE49-F238E27FC236}">
                <a16:creationId xmlns:a16="http://schemas.microsoft.com/office/drawing/2014/main" id="{8F4060ED-FA0C-9A99-840A-F493D990918D}"/>
              </a:ext>
            </a:extLst>
          </p:cNvPr>
          <p:cNvGrpSpPr/>
          <p:nvPr userDrawn="1"/>
        </p:nvGrpSpPr>
        <p:grpSpPr>
          <a:xfrm>
            <a:off x="1858518" y="6473494"/>
            <a:ext cx="10333483" cy="392142"/>
            <a:chOff x="1858519" y="6473494"/>
            <a:chExt cx="10333482" cy="392142"/>
          </a:xfrm>
          <a:solidFill>
            <a:srgbClr val="4682B4"/>
          </a:solidFill>
        </p:grpSpPr>
        <p:sp>
          <p:nvSpPr>
            <p:cNvPr id="9" name="Rettangolo 21">
              <a:extLst>
                <a:ext uri="{FF2B5EF4-FFF2-40B4-BE49-F238E27FC236}">
                  <a16:creationId xmlns:a16="http://schemas.microsoft.com/office/drawing/2014/main" id="{6252B62B-A8BE-21CE-333C-E40256667AF0}"/>
                </a:ext>
              </a:extLst>
            </p:cNvPr>
            <p:cNvSpPr/>
            <p:nvPr userDrawn="1"/>
          </p:nvSpPr>
          <p:spPr>
            <a:xfrm>
              <a:off x="2371955" y="6474139"/>
              <a:ext cx="9820046" cy="3914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0" name="Input manuale 22">
              <a:extLst>
                <a:ext uri="{FF2B5EF4-FFF2-40B4-BE49-F238E27FC236}">
                  <a16:creationId xmlns:a16="http://schemas.microsoft.com/office/drawing/2014/main" id="{77D4E913-C35E-FB1D-B4A9-DA050857A67E}"/>
                </a:ext>
              </a:extLst>
            </p:cNvPr>
            <p:cNvSpPr/>
            <p:nvPr userDrawn="1"/>
          </p:nvSpPr>
          <p:spPr>
            <a:xfrm>
              <a:off x="1858519" y="6473494"/>
              <a:ext cx="513436" cy="392142"/>
            </a:xfrm>
            <a:custGeom>
              <a:avLst/>
              <a:gdLst>
                <a:gd name="connsiteX0" fmla="*/ 0 w 10000"/>
                <a:gd name="connsiteY0" fmla="*/ 2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2000 h 10000"/>
                <a:gd name="connsiteX0" fmla="*/ 0 w 10000"/>
                <a:gd name="connsiteY0" fmla="*/ 10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pic>
        <p:nvPicPr>
          <p:cNvPr id="11" name="Graphic 10">
            <a:extLst>
              <a:ext uri="{FF2B5EF4-FFF2-40B4-BE49-F238E27FC236}">
                <a16:creationId xmlns:a16="http://schemas.microsoft.com/office/drawing/2014/main" id="{A5F127BD-9704-B3A1-943E-A690445B079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b="20936"/>
          <a:stretch/>
        </p:blipFill>
        <p:spPr>
          <a:xfrm>
            <a:off x="198913" y="6446860"/>
            <a:ext cx="1490972" cy="392400"/>
          </a:xfrm>
          <a:prstGeom prst="rect">
            <a:avLst/>
          </a:prstGeom>
        </p:spPr>
      </p:pic>
      <p:sp>
        <p:nvSpPr>
          <p:cNvPr id="12" name="Picture Placeholder 2">
            <a:extLst>
              <a:ext uri="{FF2B5EF4-FFF2-40B4-BE49-F238E27FC236}">
                <a16:creationId xmlns:a16="http://schemas.microsoft.com/office/drawing/2014/main" id="{72F843A8-C36D-13B4-B53F-7F5F440F396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536522"/>
            <a:ext cx="6172200" cy="583448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2D31CA40-E646-A1F3-9D4A-0353EB3EE1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1815883"/>
            <a:ext cx="3932237" cy="4563059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4" name="Picture 2">
            <a:extLst>
              <a:ext uri="{FF2B5EF4-FFF2-40B4-BE49-F238E27FC236}">
                <a16:creationId xmlns:a16="http://schemas.microsoft.com/office/drawing/2014/main" id="{CD7F2D4F-EE7C-F0FE-B4BF-55C3C89FC8C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82701" y="18424"/>
            <a:ext cx="390195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Elemento grafico 11">
            <a:extLst>
              <a:ext uri="{FF2B5EF4-FFF2-40B4-BE49-F238E27FC236}">
                <a16:creationId xmlns:a16="http://schemas.microsoft.com/office/drawing/2014/main" id="{9D8B7629-790C-4D6C-4ADF-FCA0144543F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 r="51850"/>
          <a:stretch/>
        </p:blipFill>
        <p:spPr>
          <a:xfrm>
            <a:off x="10486985" y="18424"/>
            <a:ext cx="472747" cy="432000"/>
          </a:xfrm>
          <a:prstGeom prst="rect">
            <a:avLst/>
          </a:prstGeom>
        </p:spPr>
      </p:pic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88555202-653C-BEF6-0E67-D460BB506F0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322624" y="6506660"/>
            <a:ext cx="2160000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2F1B5EA2-4BA0-4BC0-8D55-CCF88E5D75DA}" type="datetime1">
              <a:rPr lang="it-IT" smtClean="0"/>
              <a:t>10/06/2024</a:t>
            </a:fld>
            <a:endParaRPr lang="en-US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8FF47E28-26BD-0CB1-D898-9A8F63A1C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489453" y="6506660"/>
            <a:ext cx="4988287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HTS modeling Workshop 2024</a:t>
            </a:r>
            <a:endParaRPr lang="en-US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41E4689B-BCCB-3829-5440-73FC0B79A6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51902" y="6506660"/>
            <a:ext cx="540000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76FB5D22-4C0B-46C2-85E7-1C11683839F5}" type="slidenum">
              <a:rPr lang="en-US" smtClean="0"/>
              <a:pPr/>
              <a:t>‹N›</a:t>
            </a:fld>
            <a:endParaRPr lang="en-US"/>
          </a:p>
        </p:txBody>
      </p:sp>
      <p:grpSp>
        <p:nvGrpSpPr>
          <p:cNvPr id="17" name="Gruppo 4">
            <a:extLst>
              <a:ext uri="{FF2B5EF4-FFF2-40B4-BE49-F238E27FC236}">
                <a16:creationId xmlns:a16="http://schemas.microsoft.com/office/drawing/2014/main" id="{D9938350-8ACE-5DE8-EA15-F9BFFFA18113}"/>
              </a:ext>
            </a:extLst>
          </p:cNvPr>
          <p:cNvGrpSpPr/>
          <p:nvPr userDrawn="1"/>
        </p:nvGrpSpPr>
        <p:grpSpPr>
          <a:xfrm>
            <a:off x="2" y="-1"/>
            <a:ext cx="9921239" cy="468850"/>
            <a:chOff x="0" y="-6"/>
            <a:chExt cx="9921238" cy="981972"/>
          </a:xfrm>
          <a:solidFill>
            <a:srgbClr val="4682B4"/>
          </a:solidFill>
        </p:grpSpPr>
        <p:sp>
          <p:nvSpPr>
            <p:cNvPr id="18" name="Rettangolo 7">
              <a:extLst>
                <a:ext uri="{FF2B5EF4-FFF2-40B4-BE49-F238E27FC236}">
                  <a16:creationId xmlns:a16="http://schemas.microsoft.com/office/drawing/2014/main" id="{40455FF6-DE3B-269C-3E67-8687ADA98893}"/>
                </a:ext>
              </a:extLst>
            </p:cNvPr>
            <p:cNvSpPr/>
            <p:nvPr userDrawn="1"/>
          </p:nvSpPr>
          <p:spPr>
            <a:xfrm>
              <a:off x="0" y="0"/>
              <a:ext cx="9310448" cy="98196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>
                <a:latin typeface="Poppins ExtraBold" panose="00000900000000000000" pitchFamily="2" charset="0"/>
                <a:ea typeface="Microsoft YaHei" panose="020B0503020204020204" pitchFamily="34" charset="-122"/>
                <a:cs typeface="Poppins ExtraBold" panose="00000900000000000000" pitchFamily="2" charset="0"/>
              </a:endParaRPr>
            </a:p>
          </p:txBody>
        </p:sp>
        <p:sp>
          <p:nvSpPr>
            <p:cNvPr id="19" name="Input manuale 22">
              <a:extLst>
                <a:ext uri="{FF2B5EF4-FFF2-40B4-BE49-F238E27FC236}">
                  <a16:creationId xmlns:a16="http://schemas.microsoft.com/office/drawing/2014/main" id="{AB6396B3-865E-3701-EF4C-26D7B8A8DEFE}"/>
                </a:ext>
              </a:extLst>
            </p:cNvPr>
            <p:cNvSpPr/>
            <p:nvPr userDrawn="1"/>
          </p:nvSpPr>
          <p:spPr>
            <a:xfrm rot="10800000">
              <a:off x="9309238" y="-6"/>
              <a:ext cx="612000" cy="981966"/>
            </a:xfrm>
            <a:custGeom>
              <a:avLst/>
              <a:gdLst>
                <a:gd name="connsiteX0" fmla="*/ 0 w 10000"/>
                <a:gd name="connsiteY0" fmla="*/ 2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2000 h 10000"/>
                <a:gd name="connsiteX0" fmla="*/ 0 w 10000"/>
                <a:gd name="connsiteY0" fmla="*/ 10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latin typeface="Poppins ExtraBold" panose="00000900000000000000" pitchFamily="2" charset="0"/>
                <a:cs typeface="Poppins ExtraBold" panose="00000900000000000000" pitchFamily="2" charset="0"/>
              </a:endParaRPr>
            </a:p>
          </p:txBody>
        </p:sp>
      </p:grpSp>
      <p:sp>
        <p:nvSpPr>
          <p:cNvPr id="20" name="Title 1">
            <a:extLst>
              <a:ext uri="{FF2B5EF4-FFF2-40B4-BE49-F238E27FC236}">
                <a16:creationId xmlns:a16="http://schemas.microsoft.com/office/drawing/2014/main" id="{CEFD7987-E84B-793E-C9C9-8AB1B3A6FC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8426"/>
            <a:ext cx="9310448" cy="432001"/>
          </a:xfrm>
        </p:spPr>
        <p:txBody>
          <a:bodyPr>
            <a:normAutofit/>
          </a:bodyPr>
          <a:lstStyle>
            <a:lvl1pPr marL="180000">
              <a:defRPr sz="2400" b="1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700573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Long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o 6">
            <a:extLst>
              <a:ext uri="{FF2B5EF4-FFF2-40B4-BE49-F238E27FC236}">
                <a16:creationId xmlns:a16="http://schemas.microsoft.com/office/drawing/2014/main" id="{E1070EDE-4EAF-28B6-D264-E63C96D3BD27}"/>
              </a:ext>
            </a:extLst>
          </p:cNvPr>
          <p:cNvGrpSpPr/>
          <p:nvPr userDrawn="1"/>
        </p:nvGrpSpPr>
        <p:grpSpPr>
          <a:xfrm>
            <a:off x="1858518" y="6473494"/>
            <a:ext cx="10333483" cy="392142"/>
            <a:chOff x="1858519" y="6473494"/>
            <a:chExt cx="10333482" cy="392142"/>
          </a:xfrm>
          <a:solidFill>
            <a:srgbClr val="4682B4"/>
          </a:solidFill>
        </p:grpSpPr>
        <p:sp>
          <p:nvSpPr>
            <p:cNvPr id="8" name="Rettangolo 21">
              <a:extLst>
                <a:ext uri="{FF2B5EF4-FFF2-40B4-BE49-F238E27FC236}">
                  <a16:creationId xmlns:a16="http://schemas.microsoft.com/office/drawing/2014/main" id="{754E8F9B-D2D2-E079-15FE-3AEC56B2BC53}"/>
                </a:ext>
              </a:extLst>
            </p:cNvPr>
            <p:cNvSpPr/>
            <p:nvPr userDrawn="1"/>
          </p:nvSpPr>
          <p:spPr>
            <a:xfrm>
              <a:off x="2371955" y="6474139"/>
              <a:ext cx="9820046" cy="3914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9" name="Input manuale 22">
              <a:extLst>
                <a:ext uri="{FF2B5EF4-FFF2-40B4-BE49-F238E27FC236}">
                  <a16:creationId xmlns:a16="http://schemas.microsoft.com/office/drawing/2014/main" id="{0489F77E-B696-0FDB-663B-20587F47300B}"/>
                </a:ext>
              </a:extLst>
            </p:cNvPr>
            <p:cNvSpPr/>
            <p:nvPr userDrawn="1"/>
          </p:nvSpPr>
          <p:spPr>
            <a:xfrm>
              <a:off x="1858519" y="6473494"/>
              <a:ext cx="513436" cy="392142"/>
            </a:xfrm>
            <a:custGeom>
              <a:avLst/>
              <a:gdLst>
                <a:gd name="connsiteX0" fmla="*/ 0 w 10000"/>
                <a:gd name="connsiteY0" fmla="*/ 2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2000 h 10000"/>
                <a:gd name="connsiteX0" fmla="*/ 0 w 10000"/>
                <a:gd name="connsiteY0" fmla="*/ 10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pic>
        <p:nvPicPr>
          <p:cNvPr id="3" name="Graphic 2">
            <a:extLst>
              <a:ext uri="{FF2B5EF4-FFF2-40B4-BE49-F238E27FC236}">
                <a16:creationId xmlns:a16="http://schemas.microsoft.com/office/drawing/2014/main" id="{D4D426D3-F6BB-EA38-4FE0-E21E8A95257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b="20936"/>
          <a:stretch/>
        </p:blipFill>
        <p:spPr>
          <a:xfrm>
            <a:off x="198913" y="6446860"/>
            <a:ext cx="1490972" cy="392400"/>
          </a:xfrm>
          <a:prstGeom prst="rect">
            <a:avLst/>
          </a:prstGeom>
        </p:spPr>
      </p:pic>
      <p:pic>
        <p:nvPicPr>
          <p:cNvPr id="13" name="Picture 2">
            <a:extLst>
              <a:ext uri="{FF2B5EF4-FFF2-40B4-BE49-F238E27FC236}">
                <a16:creationId xmlns:a16="http://schemas.microsoft.com/office/drawing/2014/main" id="{2A928F3E-3489-480D-47B0-B87AD2E2DD5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35101" y="110718"/>
            <a:ext cx="520259" cy="5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Elemento grafico 11">
            <a:extLst>
              <a:ext uri="{FF2B5EF4-FFF2-40B4-BE49-F238E27FC236}">
                <a16:creationId xmlns:a16="http://schemas.microsoft.com/office/drawing/2014/main" id="{351B5C94-0AA2-928C-E8A8-81FC1893BB0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 r="51850"/>
          <a:stretch/>
        </p:blipFill>
        <p:spPr>
          <a:xfrm>
            <a:off x="10639385" y="110718"/>
            <a:ext cx="630329" cy="576000"/>
          </a:xfrm>
          <a:prstGeom prst="rect">
            <a:avLst/>
          </a:prstGeom>
        </p:spPr>
      </p:pic>
      <p:sp>
        <p:nvSpPr>
          <p:cNvPr id="15" name="Segnaposto contenuto 2">
            <a:extLst>
              <a:ext uri="{FF2B5EF4-FFF2-40B4-BE49-F238E27FC236}">
                <a16:creationId xmlns:a16="http://schemas.microsoft.com/office/drawing/2014/main" id="{CFF28F1D-B775-AE06-840C-430E414DDE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3846" y="1111172"/>
            <a:ext cx="10884311" cy="5068589"/>
          </a:xfrm>
        </p:spPr>
        <p:txBody>
          <a:bodyPr>
            <a:normAutofit/>
          </a:bodyPr>
          <a:lstStyle>
            <a:lvl1pPr marL="171450" indent="-171450">
              <a:buFontTx/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  <a:defRPr sz="2400">
                <a:latin typeface="+mj-lt"/>
                <a:ea typeface="Microsoft YaHei" panose="020B0503020204020204" pitchFamily="34" charset="-122"/>
              </a:defRPr>
            </a:lvl1pPr>
            <a:lvl2pPr marL="351000" indent="-171450">
              <a:buSzPct val="100000"/>
              <a:buFontTx/>
              <a:buBlip>
                <a:blip r:embed="rId9">
                  <a:extLst>
                    <a:ext uri="{96DAC541-7B7A-43D3-8B79-37D633B846F1}">
                      <asvg:svgBlip xmlns:asvg="http://schemas.microsoft.com/office/drawing/2016/SVG/main" r:embed="rId10"/>
                    </a:ext>
                  </a:extLst>
                </a:blip>
              </a:buBlip>
              <a:defRPr sz="2000">
                <a:latin typeface="+mj-lt"/>
                <a:ea typeface="Microsoft YaHei" panose="020B0503020204020204" pitchFamily="34" charset="-122"/>
              </a:defRPr>
            </a:lvl2pPr>
            <a:lvl3pPr marL="594000" indent="-171450">
              <a:buSzPct val="100000"/>
              <a:buFontTx/>
              <a:buBlip>
                <a:blip r:embed="rId11">
                  <a:extLst>
                    <a:ext uri="{96DAC541-7B7A-43D3-8B79-37D633B846F1}">
                      <asvg:svgBlip xmlns:asvg="http://schemas.microsoft.com/office/drawing/2016/SVG/main" r:embed="rId12"/>
                    </a:ext>
                  </a:extLst>
                </a:blip>
              </a:buBlip>
              <a:defRPr sz="1600">
                <a:latin typeface="+mj-lt"/>
                <a:ea typeface="Microsoft YaHei" panose="020B0503020204020204" pitchFamily="34" charset="-122"/>
              </a:defRPr>
            </a:lvl3pPr>
            <a:lvl4pPr marL="922725" indent="-257175">
              <a:buSzPct val="100000"/>
              <a:buFontTx/>
              <a:buBlip>
                <a:blip r:embed="rId13">
                  <a:extLst>
                    <a:ext uri="{96DAC541-7B7A-43D3-8B79-37D633B846F1}">
                      <asvg:svgBlip xmlns:asvg="http://schemas.microsoft.com/office/drawing/2016/SVG/main" r:embed="rId14"/>
                    </a:ext>
                  </a:extLst>
                </a:blip>
              </a:buBlip>
              <a:defRPr sz="1600">
                <a:latin typeface="+mj-lt"/>
                <a:ea typeface="Microsoft YaHei" panose="020B0503020204020204" pitchFamily="34" charset="-122"/>
              </a:defRPr>
            </a:lvl4pPr>
            <a:lvl5pPr marL="1080000" indent="-171450">
              <a:buSzPct val="100000"/>
              <a:buFontTx/>
              <a:buBlip>
                <a:blip r:embed="rId9">
                  <a:extLst>
                    <a:ext uri="{96DAC541-7B7A-43D3-8B79-37D633B846F1}">
                      <asvg:svgBlip xmlns:asvg="http://schemas.microsoft.com/office/drawing/2016/SVG/main" r:embed="rId10"/>
                    </a:ext>
                  </a:extLst>
                </a:blip>
              </a:buBlip>
              <a:defRPr sz="1600">
                <a:latin typeface="+mj-lt"/>
                <a:ea typeface="Microsoft YaHei" panose="020B0503020204020204" pitchFamily="34" charset="-122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F971AA80-C977-4EA1-075E-1C4A71FBE8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322624" y="6506660"/>
            <a:ext cx="2160000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7C40A559-658D-4478-9D80-8D24F7BC9415}" type="datetime1">
              <a:rPr lang="it-IT" smtClean="0"/>
              <a:t>10/06/2024</a:t>
            </a:fld>
            <a:endParaRPr lang="en-US" dirty="0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8910741C-1A71-179E-CCA1-26B9EC237C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489453" y="6506660"/>
            <a:ext cx="4988287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HTS modeling Workshop 2024</a:t>
            </a:r>
            <a:endParaRPr lang="en-US" dirty="0"/>
          </a:p>
        </p:txBody>
      </p:sp>
      <p:sp>
        <p:nvSpPr>
          <p:cNvPr id="19" name="Slide Number Placeholder 5">
            <a:extLst>
              <a:ext uri="{FF2B5EF4-FFF2-40B4-BE49-F238E27FC236}">
                <a16:creationId xmlns:a16="http://schemas.microsoft.com/office/drawing/2014/main" id="{B5D8687C-B4B9-B4E8-5837-EDBD02BF75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51902" y="6506660"/>
            <a:ext cx="540000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76FB5D22-4C0B-46C2-85E7-1C11683839F5}" type="slidenum">
              <a:rPr lang="en-US" smtClean="0"/>
              <a:pPr/>
              <a:t>‹N›</a:t>
            </a:fld>
            <a:endParaRPr lang="en-US"/>
          </a:p>
        </p:txBody>
      </p:sp>
      <p:grpSp>
        <p:nvGrpSpPr>
          <p:cNvPr id="27" name="Gruppo 4">
            <a:extLst>
              <a:ext uri="{FF2B5EF4-FFF2-40B4-BE49-F238E27FC236}">
                <a16:creationId xmlns:a16="http://schemas.microsoft.com/office/drawing/2014/main" id="{564B7EED-0567-095C-279D-128EB40BFDC4}"/>
              </a:ext>
            </a:extLst>
          </p:cNvPr>
          <p:cNvGrpSpPr/>
          <p:nvPr userDrawn="1"/>
        </p:nvGrpSpPr>
        <p:grpSpPr>
          <a:xfrm>
            <a:off x="0" y="5745"/>
            <a:ext cx="10591139" cy="981966"/>
            <a:chOff x="0" y="0"/>
            <a:chExt cx="10591137" cy="981966"/>
          </a:xfrm>
          <a:solidFill>
            <a:srgbClr val="4682B4"/>
          </a:solidFill>
        </p:grpSpPr>
        <p:sp>
          <p:nvSpPr>
            <p:cNvPr id="28" name="Rettangolo 7">
              <a:extLst>
                <a:ext uri="{FF2B5EF4-FFF2-40B4-BE49-F238E27FC236}">
                  <a16:creationId xmlns:a16="http://schemas.microsoft.com/office/drawing/2014/main" id="{BAAD2766-3DFE-F107-46BE-C2361CF30434}"/>
                </a:ext>
              </a:extLst>
            </p:cNvPr>
            <p:cNvSpPr/>
            <p:nvPr userDrawn="1"/>
          </p:nvSpPr>
          <p:spPr>
            <a:xfrm>
              <a:off x="0" y="0"/>
              <a:ext cx="9310448" cy="98196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>
                <a:latin typeface="+mj-lt"/>
                <a:ea typeface="Microsoft YaHei" panose="020B0503020204020204" pitchFamily="34" charset="-122"/>
                <a:cs typeface="Poppins ExtraBold" panose="00000900000000000000" pitchFamily="2" charset="0"/>
              </a:endParaRPr>
            </a:p>
          </p:txBody>
        </p:sp>
        <p:sp>
          <p:nvSpPr>
            <p:cNvPr id="29" name="Input manuale 22">
              <a:extLst>
                <a:ext uri="{FF2B5EF4-FFF2-40B4-BE49-F238E27FC236}">
                  <a16:creationId xmlns:a16="http://schemas.microsoft.com/office/drawing/2014/main" id="{74052727-0494-F385-AC5A-B4A92ECFC6A4}"/>
                </a:ext>
              </a:extLst>
            </p:cNvPr>
            <p:cNvSpPr/>
            <p:nvPr userDrawn="1"/>
          </p:nvSpPr>
          <p:spPr>
            <a:xfrm rot="10800000">
              <a:off x="9302337" y="0"/>
              <a:ext cx="1288800" cy="981966"/>
            </a:xfrm>
            <a:custGeom>
              <a:avLst/>
              <a:gdLst>
                <a:gd name="connsiteX0" fmla="*/ 0 w 10000"/>
                <a:gd name="connsiteY0" fmla="*/ 2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2000 h 10000"/>
                <a:gd name="connsiteX0" fmla="*/ 0 w 10000"/>
                <a:gd name="connsiteY0" fmla="*/ 10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latin typeface="+mj-lt"/>
                <a:cs typeface="Poppins ExtraBold" panose="00000900000000000000" pitchFamily="2" charset="0"/>
              </a:endParaRPr>
            </a:p>
          </p:txBody>
        </p:sp>
      </p:grpSp>
      <p:sp>
        <p:nvSpPr>
          <p:cNvPr id="30" name="Title 1">
            <a:extLst>
              <a:ext uri="{FF2B5EF4-FFF2-40B4-BE49-F238E27FC236}">
                <a16:creationId xmlns:a16="http://schemas.microsoft.com/office/drawing/2014/main" id="{8C325C15-352A-ECA0-8631-17432B5683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745"/>
            <a:ext cx="9310448" cy="981966"/>
          </a:xfrm>
        </p:spPr>
        <p:txBody>
          <a:bodyPr>
            <a:normAutofit/>
          </a:bodyPr>
          <a:lstStyle>
            <a:lvl1pPr marL="360000">
              <a:defRPr sz="2800" b="1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65213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Short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o 6">
            <a:extLst>
              <a:ext uri="{FF2B5EF4-FFF2-40B4-BE49-F238E27FC236}">
                <a16:creationId xmlns:a16="http://schemas.microsoft.com/office/drawing/2014/main" id="{E1070EDE-4EAF-28B6-D264-E63C96D3BD27}"/>
              </a:ext>
            </a:extLst>
          </p:cNvPr>
          <p:cNvGrpSpPr/>
          <p:nvPr userDrawn="1"/>
        </p:nvGrpSpPr>
        <p:grpSpPr>
          <a:xfrm>
            <a:off x="1858518" y="6473494"/>
            <a:ext cx="10333483" cy="392142"/>
            <a:chOff x="1858519" y="6473494"/>
            <a:chExt cx="10333482" cy="392142"/>
          </a:xfrm>
          <a:solidFill>
            <a:srgbClr val="4682B4"/>
          </a:solidFill>
        </p:grpSpPr>
        <p:sp>
          <p:nvSpPr>
            <p:cNvPr id="8" name="Rettangolo 21">
              <a:extLst>
                <a:ext uri="{FF2B5EF4-FFF2-40B4-BE49-F238E27FC236}">
                  <a16:creationId xmlns:a16="http://schemas.microsoft.com/office/drawing/2014/main" id="{754E8F9B-D2D2-E079-15FE-3AEC56B2BC53}"/>
                </a:ext>
              </a:extLst>
            </p:cNvPr>
            <p:cNvSpPr/>
            <p:nvPr userDrawn="1"/>
          </p:nvSpPr>
          <p:spPr>
            <a:xfrm>
              <a:off x="2371955" y="6474139"/>
              <a:ext cx="9820046" cy="3914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9" name="Input manuale 22">
              <a:extLst>
                <a:ext uri="{FF2B5EF4-FFF2-40B4-BE49-F238E27FC236}">
                  <a16:creationId xmlns:a16="http://schemas.microsoft.com/office/drawing/2014/main" id="{0489F77E-B696-0FDB-663B-20587F47300B}"/>
                </a:ext>
              </a:extLst>
            </p:cNvPr>
            <p:cNvSpPr/>
            <p:nvPr userDrawn="1"/>
          </p:nvSpPr>
          <p:spPr>
            <a:xfrm>
              <a:off x="1858519" y="6473494"/>
              <a:ext cx="513436" cy="392142"/>
            </a:xfrm>
            <a:custGeom>
              <a:avLst/>
              <a:gdLst>
                <a:gd name="connsiteX0" fmla="*/ 0 w 10000"/>
                <a:gd name="connsiteY0" fmla="*/ 2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2000 h 10000"/>
                <a:gd name="connsiteX0" fmla="*/ 0 w 10000"/>
                <a:gd name="connsiteY0" fmla="*/ 10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pic>
        <p:nvPicPr>
          <p:cNvPr id="17" name="Graphic 16">
            <a:extLst>
              <a:ext uri="{FF2B5EF4-FFF2-40B4-BE49-F238E27FC236}">
                <a16:creationId xmlns:a16="http://schemas.microsoft.com/office/drawing/2014/main" id="{60B3F3E6-8AB7-1385-DC98-A4C77BE334C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b="20936"/>
          <a:stretch/>
        </p:blipFill>
        <p:spPr>
          <a:xfrm>
            <a:off x="198913" y="6446860"/>
            <a:ext cx="1490972" cy="392400"/>
          </a:xfrm>
          <a:prstGeom prst="rect">
            <a:avLst/>
          </a:prstGeom>
        </p:spPr>
      </p:pic>
      <p:pic>
        <p:nvPicPr>
          <p:cNvPr id="13" name="Picture 2">
            <a:extLst>
              <a:ext uri="{FF2B5EF4-FFF2-40B4-BE49-F238E27FC236}">
                <a16:creationId xmlns:a16="http://schemas.microsoft.com/office/drawing/2014/main" id="{D13D9156-5518-3A1E-AD31-6B0D99E4CC4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82701" y="18424"/>
            <a:ext cx="390195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Elemento grafico 11">
            <a:extLst>
              <a:ext uri="{FF2B5EF4-FFF2-40B4-BE49-F238E27FC236}">
                <a16:creationId xmlns:a16="http://schemas.microsoft.com/office/drawing/2014/main" id="{067D9D3D-1ABB-7412-FA35-997FF5A5270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 r="51850"/>
          <a:stretch/>
        </p:blipFill>
        <p:spPr>
          <a:xfrm>
            <a:off x="10486985" y="18424"/>
            <a:ext cx="472747" cy="432000"/>
          </a:xfrm>
          <a:prstGeom prst="rect">
            <a:avLst/>
          </a:prstGeom>
        </p:spPr>
      </p:pic>
      <p:sp>
        <p:nvSpPr>
          <p:cNvPr id="15" name="Segnaposto contenuto 2">
            <a:extLst>
              <a:ext uri="{FF2B5EF4-FFF2-40B4-BE49-F238E27FC236}">
                <a16:creationId xmlns:a16="http://schemas.microsoft.com/office/drawing/2014/main" id="{1792B51B-9C93-62C8-D8B7-2D6A4BE4A2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3846" y="597878"/>
            <a:ext cx="10884311" cy="5581884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2400" dirty="0">
                <a:latin typeface="+mj-lt"/>
                <a:ea typeface="Microsoft YaHei" panose="020B0503020204020204" pitchFamily="34" charset="-122"/>
              </a:defRPr>
            </a:lvl1pPr>
            <a:lvl2pPr>
              <a:defRPr lang="en-US" sz="2000" noProof="0" dirty="0">
                <a:latin typeface="+mj-lt"/>
                <a:ea typeface="Microsoft YaHei" panose="020B0503020204020204" pitchFamily="34" charset="-122"/>
              </a:defRPr>
            </a:lvl2pPr>
            <a:lvl3pPr>
              <a:defRPr lang="en-US" sz="1600" noProof="0" dirty="0">
                <a:latin typeface="+mj-lt"/>
                <a:ea typeface="Microsoft YaHei" panose="020B0503020204020204" pitchFamily="34" charset="-122"/>
              </a:defRPr>
            </a:lvl3pPr>
            <a:lvl4pPr>
              <a:defRPr lang="en-US" sz="1600" noProof="0" dirty="0">
                <a:latin typeface="+mj-lt"/>
                <a:ea typeface="Microsoft YaHei" panose="020B0503020204020204" pitchFamily="34" charset="-122"/>
              </a:defRPr>
            </a:lvl4pPr>
            <a:lvl5pPr>
              <a:defRPr lang="en-US" sz="1600" noProof="0" dirty="0">
                <a:latin typeface="+mj-lt"/>
                <a:ea typeface="Microsoft YaHei" panose="020B0503020204020204" pitchFamily="34" charset="-122"/>
              </a:defRPr>
            </a:lvl5pPr>
          </a:lstStyle>
          <a:p>
            <a:pPr lvl="0">
              <a:buFontTx/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r>
              <a:rPr lang="en-US" dirty="0"/>
              <a:t>Click to edit Master text styles</a:t>
            </a:r>
          </a:p>
          <a:p>
            <a:pPr marL="351000" lvl="1">
              <a:buSzPct val="100000"/>
              <a:buFontTx/>
              <a:buBlip>
                <a:blip r:embed="rId9">
                  <a:extLst>
                    <a:ext uri="{96DAC541-7B7A-43D3-8B79-37D633B846F1}">
                      <asvg:svgBlip xmlns:asvg="http://schemas.microsoft.com/office/drawing/2016/SVG/main" r:embed="rId10"/>
                    </a:ext>
                  </a:extLst>
                </a:blip>
              </a:buBlip>
            </a:pPr>
            <a:r>
              <a:rPr lang="en-US" noProof="0" dirty="0"/>
              <a:t>Second level</a:t>
            </a:r>
          </a:p>
          <a:p>
            <a:pPr marL="594000" lvl="2">
              <a:buSzPct val="100000"/>
              <a:buFontTx/>
              <a:buBlip>
                <a:blip r:embed="rId11">
                  <a:extLst>
                    <a:ext uri="{96DAC541-7B7A-43D3-8B79-37D633B846F1}">
                      <asvg:svgBlip xmlns:asvg="http://schemas.microsoft.com/office/drawing/2016/SVG/main" r:embed="rId12"/>
                    </a:ext>
                  </a:extLst>
                </a:blip>
              </a:buBlip>
            </a:pPr>
            <a:r>
              <a:rPr lang="en-US" noProof="0" dirty="0"/>
              <a:t>Third level</a:t>
            </a:r>
          </a:p>
          <a:p>
            <a:pPr marL="922725" lvl="3" indent="-257175">
              <a:buSzPct val="100000"/>
              <a:buFontTx/>
              <a:buBlip>
                <a:blip r:embed="rId13">
                  <a:extLst>
                    <a:ext uri="{96DAC541-7B7A-43D3-8B79-37D633B846F1}">
                      <asvg:svgBlip xmlns:asvg="http://schemas.microsoft.com/office/drawing/2016/SVG/main" r:embed="rId14"/>
                    </a:ext>
                  </a:extLst>
                </a:blip>
              </a:buBlip>
            </a:pPr>
            <a:r>
              <a:rPr lang="en-US" noProof="0" dirty="0"/>
              <a:t>Fourth level</a:t>
            </a:r>
          </a:p>
          <a:p>
            <a:pPr marL="1080000" lvl="4">
              <a:buSzPct val="100000"/>
              <a:buFontTx/>
              <a:buBlip>
                <a:blip r:embed="rId9">
                  <a:extLst>
                    <a:ext uri="{96DAC541-7B7A-43D3-8B79-37D633B846F1}">
                      <asvg:svgBlip xmlns:asvg="http://schemas.microsoft.com/office/drawing/2016/SVG/main" r:embed="rId10"/>
                    </a:ext>
                  </a:extLst>
                </a:blip>
              </a:buBlip>
            </a:pPr>
            <a:r>
              <a:rPr lang="en-US" noProof="0" dirty="0"/>
              <a:t>Fifth level</a:t>
            </a:r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8EF925EE-711C-C32A-DBF5-97BB3378BC5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322624" y="6506660"/>
            <a:ext cx="2160000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BB57DB02-1EA6-456C-8724-BCBBB666C366}" type="datetime1">
              <a:rPr lang="it-IT" smtClean="0"/>
              <a:t>10/06/2024</a:t>
            </a:fld>
            <a:endParaRPr lang="en-US" dirty="0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54AA65FE-5FB8-6698-67BE-BA91DCF0B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489453" y="6506660"/>
            <a:ext cx="4988287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HTS modeling Workshop 2024</a:t>
            </a:r>
            <a:endParaRPr lang="en-US" dirty="0"/>
          </a:p>
        </p:txBody>
      </p: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764B88CF-8B4F-E628-B648-70A2C67B8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51902" y="6506660"/>
            <a:ext cx="540000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76FB5D22-4C0B-46C2-85E7-1C11683839F5}" type="slidenum">
              <a:rPr lang="en-US" smtClean="0"/>
              <a:pPr/>
              <a:t>‹N›</a:t>
            </a:fld>
            <a:endParaRPr lang="en-US"/>
          </a:p>
        </p:txBody>
      </p:sp>
      <p:grpSp>
        <p:nvGrpSpPr>
          <p:cNvPr id="3" name="Gruppo 4">
            <a:extLst>
              <a:ext uri="{FF2B5EF4-FFF2-40B4-BE49-F238E27FC236}">
                <a16:creationId xmlns:a16="http://schemas.microsoft.com/office/drawing/2014/main" id="{CE877C48-5BF6-2432-8B8C-19540C32D52D}"/>
              </a:ext>
            </a:extLst>
          </p:cNvPr>
          <p:cNvGrpSpPr/>
          <p:nvPr userDrawn="1"/>
        </p:nvGrpSpPr>
        <p:grpSpPr>
          <a:xfrm>
            <a:off x="2" y="-1"/>
            <a:ext cx="9921239" cy="468850"/>
            <a:chOff x="0" y="-6"/>
            <a:chExt cx="9921238" cy="981972"/>
          </a:xfrm>
          <a:solidFill>
            <a:srgbClr val="4682B4"/>
          </a:solidFill>
        </p:grpSpPr>
        <p:sp>
          <p:nvSpPr>
            <p:cNvPr id="4" name="Rettangolo 7">
              <a:extLst>
                <a:ext uri="{FF2B5EF4-FFF2-40B4-BE49-F238E27FC236}">
                  <a16:creationId xmlns:a16="http://schemas.microsoft.com/office/drawing/2014/main" id="{20F8853A-6E44-5684-8C3A-AF5A6A65919D}"/>
                </a:ext>
              </a:extLst>
            </p:cNvPr>
            <p:cNvSpPr/>
            <p:nvPr userDrawn="1"/>
          </p:nvSpPr>
          <p:spPr>
            <a:xfrm>
              <a:off x="0" y="0"/>
              <a:ext cx="9310448" cy="98196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>
                <a:latin typeface="Poppins ExtraBold" panose="00000900000000000000" pitchFamily="2" charset="0"/>
                <a:ea typeface="Microsoft YaHei" panose="020B0503020204020204" pitchFamily="34" charset="-122"/>
                <a:cs typeface="Poppins ExtraBold" panose="00000900000000000000" pitchFamily="2" charset="0"/>
              </a:endParaRPr>
            </a:p>
          </p:txBody>
        </p:sp>
        <p:sp>
          <p:nvSpPr>
            <p:cNvPr id="5" name="Input manuale 22">
              <a:extLst>
                <a:ext uri="{FF2B5EF4-FFF2-40B4-BE49-F238E27FC236}">
                  <a16:creationId xmlns:a16="http://schemas.microsoft.com/office/drawing/2014/main" id="{5A0F7D5B-E1EE-9ECF-98EF-9FD078EF0B20}"/>
                </a:ext>
              </a:extLst>
            </p:cNvPr>
            <p:cNvSpPr/>
            <p:nvPr userDrawn="1"/>
          </p:nvSpPr>
          <p:spPr>
            <a:xfrm rot="10800000">
              <a:off x="9309238" y="-6"/>
              <a:ext cx="612000" cy="981966"/>
            </a:xfrm>
            <a:custGeom>
              <a:avLst/>
              <a:gdLst>
                <a:gd name="connsiteX0" fmla="*/ 0 w 10000"/>
                <a:gd name="connsiteY0" fmla="*/ 2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2000 h 10000"/>
                <a:gd name="connsiteX0" fmla="*/ 0 w 10000"/>
                <a:gd name="connsiteY0" fmla="*/ 10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latin typeface="Poppins ExtraBold" panose="00000900000000000000" pitchFamily="2" charset="0"/>
                <a:cs typeface="Poppins ExtraBold" panose="00000900000000000000" pitchFamily="2" charset="0"/>
              </a:endParaRPr>
            </a:p>
          </p:txBody>
        </p:sp>
      </p:grpSp>
      <p:sp>
        <p:nvSpPr>
          <p:cNvPr id="6" name="Title 1">
            <a:extLst>
              <a:ext uri="{FF2B5EF4-FFF2-40B4-BE49-F238E27FC236}">
                <a16:creationId xmlns:a16="http://schemas.microsoft.com/office/drawing/2014/main" id="{DDF8D990-B632-7D38-0F00-AA92B47628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8426"/>
            <a:ext cx="9310448" cy="432001"/>
          </a:xfrm>
        </p:spPr>
        <p:txBody>
          <a:bodyPr>
            <a:normAutofit/>
          </a:bodyPr>
          <a:lstStyle>
            <a:lvl1pPr marL="180000">
              <a:defRPr sz="2400" b="1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350949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(Long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po 6">
            <a:extLst>
              <a:ext uri="{FF2B5EF4-FFF2-40B4-BE49-F238E27FC236}">
                <a16:creationId xmlns:a16="http://schemas.microsoft.com/office/drawing/2014/main" id="{777B90C0-7043-D12B-A5BB-4423093FCB47}"/>
              </a:ext>
            </a:extLst>
          </p:cNvPr>
          <p:cNvGrpSpPr/>
          <p:nvPr userDrawn="1"/>
        </p:nvGrpSpPr>
        <p:grpSpPr>
          <a:xfrm>
            <a:off x="1858518" y="6473494"/>
            <a:ext cx="10333483" cy="392142"/>
            <a:chOff x="1858519" y="6473494"/>
            <a:chExt cx="10333482" cy="392142"/>
          </a:xfrm>
          <a:solidFill>
            <a:srgbClr val="4682B4"/>
          </a:solidFill>
        </p:grpSpPr>
        <p:sp>
          <p:nvSpPr>
            <p:cNvPr id="9" name="Rettangolo 21">
              <a:extLst>
                <a:ext uri="{FF2B5EF4-FFF2-40B4-BE49-F238E27FC236}">
                  <a16:creationId xmlns:a16="http://schemas.microsoft.com/office/drawing/2014/main" id="{ED3A622B-2BBB-C397-2038-0DA0E540A20C}"/>
                </a:ext>
              </a:extLst>
            </p:cNvPr>
            <p:cNvSpPr/>
            <p:nvPr userDrawn="1"/>
          </p:nvSpPr>
          <p:spPr>
            <a:xfrm>
              <a:off x="2371955" y="6474139"/>
              <a:ext cx="9820046" cy="3914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0" name="Input manuale 22">
              <a:extLst>
                <a:ext uri="{FF2B5EF4-FFF2-40B4-BE49-F238E27FC236}">
                  <a16:creationId xmlns:a16="http://schemas.microsoft.com/office/drawing/2014/main" id="{61A449BD-0973-5DC5-2FE1-D884611971D9}"/>
                </a:ext>
              </a:extLst>
            </p:cNvPr>
            <p:cNvSpPr/>
            <p:nvPr userDrawn="1"/>
          </p:nvSpPr>
          <p:spPr>
            <a:xfrm>
              <a:off x="1858519" y="6473494"/>
              <a:ext cx="513436" cy="392142"/>
            </a:xfrm>
            <a:custGeom>
              <a:avLst/>
              <a:gdLst>
                <a:gd name="connsiteX0" fmla="*/ 0 w 10000"/>
                <a:gd name="connsiteY0" fmla="*/ 2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2000 h 10000"/>
                <a:gd name="connsiteX0" fmla="*/ 0 w 10000"/>
                <a:gd name="connsiteY0" fmla="*/ 10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pic>
        <p:nvPicPr>
          <p:cNvPr id="15" name="Graphic 14">
            <a:extLst>
              <a:ext uri="{FF2B5EF4-FFF2-40B4-BE49-F238E27FC236}">
                <a16:creationId xmlns:a16="http://schemas.microsoft.com/office/drawing/2014/main" id="{E8E7E51D-7D89-167F-6235-6599DD138AB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b="20936"/>
          <a:stretch/>
        </p:blipFill>
        <p:spPr>
          <a:xfrm>
            <a:off x="198913" y="6446860"/>
            <a:ext cx="1490972" cy="392400"/>
          </a:xfrm>
          <a:prstGeom prst="rect">
            <a:avLst/>
          </a:prstGeom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8A26773A-A264-8D6F-9B81-A10AE22D797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35101" y="195733"/>
            <a:ext cx="520259" cy="5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Elemento grafico 11">
            <a:extLst>
              <a:ext uri="{FF2B5EF4-FFF2-40B4-BE49-F238E27FC236}">
                <a16:creationId xmlns:a16="http://schemas.microsoft.com/office/drawing/2014/main" id="{8DFED80B-CC8E-41C1-D249-2577E0688F2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 r="51850"/>
          <a:stretch/>
        </p:blipFill>
        <p:spPr>
          <a:xfrm>
            <a:off x="10639385" y="195733"/>
            <a:ext cx="630329" cy="576000"/>
          </a:xfrm>
          <a:prstGeom prst="rect">
            <a:avLst/>
          </a:prstGeom>
        </p:spPr>
      </p:pic>
      <p:sp>
        <p:nvSpPr>
          <p:cNvPr id="2" name="Segnaposto contenuto 2">
            <a:extLst>
              <a:ext uri="{FF2B5EF4-FFF2-40B4-BE49-F238E27FC236}">
                <a16:creationId xmlns:a16="http://schemas.microsoft.com/office/drawing/2014/main" id="{A8C49BFB-605E-9181-9FFF-7B6B674A8A84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18675" y="1091854"/>
            <a:ext cx="5180400" cy="508680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2400" dirty="0">
                <a:latin typeface="+mj-lt"/>
                <a:ea typeface="Microsoft YaHei" panose="020B0503020204020204" pitchFamily="34" charset="-122"/>
              </a:defRPr>
            </a:lvl1pPr>
            <a:lvl2pPr>
              <a:defRPr lang="en-US" sz="2000" noProof="0" dirty="0">
                <a:latin typeface="+mj-lt"/>
                <a:ea typeface="Microsoft YaHei" panose="020B0503020204020204" pitchFamily="34" charset="-122"/>
              </a:defRPr>
            </a:lvl2pPr>
            <a:lvl3pPr>
              <a:defRPr lang="en-US" sz="1600" noProof="0" dirty="0">
                <a:latin typeface="+mj-lt"/>
                <a:ea typeface="Microsoft YaHei" panose="020B0503020204020204" pitchFamily="34" charset="-122"/>
              </a:defRPr>
            </a:lvl3pPr>
            <a:lvl4pPr>
              <a:defRPr lang="en-US" sz="1600" noProof="0" dirty="0">
                <a:latin typeface="+mj-lt"/>
                <a:ea typeface="Microsoft YaHei" panose="020B0503020204020204" pitchFamily="34" charset="-122"/>
              </a:defRPr>
            </a:lvl4pPr>
            <a:lvl5pPr>
              <a:defRPr lang="en-US" sz="1600" noProof="0" dirty="0">
                <a:latin typeface="+mj-lt"/>
                <a:ea typeface="Microsoft YaHei" panose="020B0503020204020204" pitchFamily="34" charset="-122"/>
              </a:defRPr>
            </a:lvl5pPr>
          </a:lstStyle>
          <a:p>
            <a:pPr lvl="0">
              <a:buFontTx/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r>
              <a:rPr lang="en-US" dirty="0"/>
              <a:t>Click to edit Master text styles</a:t>
            </a:r>
          </a:p>
          <a:p>
            <a:pPr marL="351000" lvl="1">
              <a:buSzPct val="100000"/>
              <a:buFontTx/>
              <a:buBlip>
                <a:blip r:embed="rId9">
                  <a:extLst>
                    <a:ext uri="{96DAC541-7B7A-43D3-8B79-37D633B846F1}">
                      <asvg:svgBlip xmlns:asvg="http://schemas.microsoft.com/office/drawing/2016/SVG/main" r:embed="rId10"/>
                    </a:ext>
                  </a:extLst>
                </a:blip>
              </a:buBlip>
            </a:pPr>
            <a:r>
              <a:rPr lang="en-US" noProof="0" dirty="0"/>
              <a:t>Second level</a:t>
            </a:r>
          </a:p>
          <a:p>
            <a:pPr marL="594000" lvl="2">
              <a:buSzPct val="100000"/>
              <a:buFontTx/>
              <a:buBlip>
                <a:blip r:embed="rId11">
                  <a:extLst>
                    <a:ext uri="{96DAC541-7B7A-43D3-8B79-37D633B846F1}">
                      <asvg:svgBlip xmlns:asvg="http://schemas.microsoft.com/office/drawing/2016/SVG/main" r:embed="rId12"/>
                    </a:ext>
                  </a:extLst>
                </a:blip>
              </a:buBlip>
            </a:pPr>
            <a:r>
              <a:rPr lang="en-US" noProof="0" dirty="0"/>
              <a:t>Third level</a:t>
            </a:r>
          </a:p>
          <a:p>
            <a:pPr marL="922725" lvl="3" indent="-257175">
              <a:buSzPct val="100000"/>
              <a:buFontTx/>
              <a:buBlip>
                <a:blip r:embed="rId13">
                  <a:extLst>
                    <a:ext uri="{96DAC541-7B7A-43D3-8B79-37D633B846F1}">
                      <asvg:svgBlip xmlns:asvg="http://schemas.microsoft.com/office/drawing/2016/SVG/main" r:embed="rId14"/>
                    </a:ext>
                  </a:extLst>
                </a:blip>
              </a:buBlip>
            </a:pPr>
            <a:r>
              <a:rPr lang="en-US" noProof="0" dirty="0"/>
              <a:t>Fourth level</a:t>
            </a:r>
          </a:p>
          <a:p>
            <a:pPr marL="1080000" lvl="4">
              <a:buSzPct val="100000"/>
              <a:buFontTx/>
              <a:buBlip>
                <a:blip r:embed="rId9">
                  <a:extLst>
                    <a:ext uri="{96DAC541-7B7A-43D3-8B79-37D633B846F1}">
                      <asvg:svgBlip xmlns:asvg="http://schemas.microsoft.com/office/drawing/2016/SVG/main" r:embed="rId10"/>
                    </a:ext>
                  </a:extLst>
                </a:blip>
              </a:buBlip>
            </a:pPr>
            <a:r>
              <a:rPr lang="en-US" noProof="0" dirty="0"/>
              <a:t>Fifth level</a:t>
            </a:r>
          </a:p>
        </p:txBody>
      </p:sp>
      <p:sp>
        <p:nvSpPr>
          <p:cNvPr id="16" name="Segnaposto contenuto 2">
            <a:extLst>
              <a:ext uri="{FF2B5EF4-FFF2-40B4-BE49-F238E27FC236}">
                <a16:creationId xmlns:a16="http://schemas.microsoft.com/office/drawing/2014/main" id="{2C62E9D2-8973-C184-4E73-052AB0A53C84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6263053" y="1091854"/>
            <a:ext cx="5180400" cy="508680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2400" dirty="0">
                <a:latin typeface="+mj-lt"/>
                <a:ea typeface="Microsoft YaHei" panose="020B0503020204020204" pitchFamily="34" charset="-122"/>
              </a:defRPr>
            </a:lvl1pPr>
            <a:lvl2pPr>
              <a:defRPr lang="en-US" sz="2000" noProof="0" dirty="0">
                <a:latin typeface="+mj-lt"/>
                <a:ea typeface="Microsoft YaHei" panose="020B0503020204020204" pitchFamily="34" charset="-122"/>
              </a:defRPr>
            </a:lvl2pPr>
            <a:lvl3pPr>
              <a:defRPr lang="en-US" sz="1600" noProof="0" dirty="0">
                <a:latin typeface="+mj-lt"/>
                <a:ea typeface="Microsoft YaHei" panose="020B0503020204020204" pitchFamily="34" charset="-122"/>
              </a:defRPr>
            </a:lvl3pPr>
            <a:lvl4pPr>
              <a:defRPr lang="en-US" sz="1600" noProof="0" dirty="0">
                <a:latin typeface="+mj-lt"/>
                <a:ea typeface="Microsoft YaHei" panose="020B0503020204020204" pitchFamily="34" charset="-122"/>
              </a:defRPr>
            </a:lvl4pPr>
            <a:lvl5pPr>
              <a:defRPr lang="en-US" sz="1600" noProof="0" dirty="0">
                <a:latin typeface="+mj-lt"/>
                <a:ea typeface="Microsoft YaHei" panose="020B0503020204020204" pitchFamily="34" charset="-122"/>
              </a:defRPr>
            </a:lvl5pPr>
          </a:lstStyle>
          <a:p>
            <a:pPr lvl="0">
              <a:buFontTx/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r>
              <a:rPr lang="en-US" dirty="0"/>
              <a:t>Click to edit Master text styles</a:t>
            </a:r>
          </a:p>
          <a:p>
            <a:pPr marL="351000" lvl="1">
              <a:buSzPct val="100000"/>
              <a:buFontTx/>
              <a:buBlip>
                <a:blip r:embed="rId9">
                  <a:extLst>
                    <a:ext uri="{96DAC541-7B7A-43D3-8B79-37D633B846F1}">
                      <asvg:svgBlip xmlns:asvg="http://schemas.microsoft.com/office/drawing/2016/SVG/main" r:embed="rId10"/>
                    </a:ext>
                  </a:extLst>
                </a:blip>
              </a:buBlip>
            </a:pPr>
            <a:r>
              <a:rPr lang="en-US" noProof="0" dirty="0"/>
              <a:t>Second level</a:t>
            </a:r>
          </a:p>
          <a:p>
            <a:pPr marL="594000" lvl="2">
              <a:buSzPct val="100000"/>
              <a:buFontTx/>
              <a:buBlip>
                <a:blip r:embed="rId11">
                  <a:extLst>
                    <a:ext uri="{96DAC541-7B7A-43D3-8B79-37D633B846F1}">
                      <asvg:svgBlip xmlns:asvg="http://schemas.microsoft.com/office/drawing/2016/SVG/main" r:embed="rId12"/>
                    </a:ext>
                  </a:extLst>
                </a:blip>
              </a:buBlip>
            </a:pPr>
            <a:r>
              <a:rPr lang="en-US" noProof="0" dirty="0"/>
              <a:t>Third level</a:t>
            </a:r>
          </a:p>
          <a:p>
            <a:pPr marL="922725" lvl="3" indent="-257175">
              <a:buSzPct val="100000"/>
              <a:buFontTx/>
              <a:buBlip>
                <a:blip r:embed="rId13">
                  <a:extLst>
                    <a:ext uri="{96DAC541-7B7A-43D3-8B79-37D633B846F1}">
                      <asvg:svgBlip xmlns:asvg="http://schemas.microsoft.com/office/drawing/2016/SVG/main" r:embed="rId14"/>
                    </a:ext>
                  </a:extLst>
                </a:blip>
              </a:buBlip>
            </a:pPr>
            <a:r>
              <a:rPr lang="en-US" noProof="0" dirty="0"/>
              <a:t>Fourth level</a:t>
            </a:r>
          </a:p>
          <a:p>
            <a:pPr marL="1080000" lvl="4">
              <a:buSzPct val="100000"/>
              <a:buFontTx/>
              <a:buBlip>
                <a:blip r:embed="rId9">
                  <a:extLst>
                    <a:ext uri="{96DAC541-7B7A-43D3-8B79-37D633B846F1}">
                      <asvg:svgBlip xmlns:asvg="http://schemas.microsoft.com/office/drawing/2016/SVG/main" r:embed="rId10"/>
                    </a:ext>
                  </a:extLst>
                </a:blip>
              </a:buBlip>
            </a:pPr>
            <a:r>
              <a:rPr lang="en-US" noProof="0" dirty="0"/>
              <a:t>Fifth level</a:t>
            </a:r>
          </a:p>
        </p:txBody>
      </p:sp>
      <p:sp>
        <p:nvSpPr>
          <p:cNvPr id="20" name="Date Placeholder 3">
            <a:extLst>
              <a:ext uri="{FF2B5EF4-FFF2-40B4-BE49-F238E27FC236}">
                <a16:creationId xmlns:a16="http://schemas.microsoft.com/office/drawing/2014/main" id="{AC130A73-D44E-D1C3-2B96-070864F600A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322624" y="6506660"/>
            <a:ext cx="2160000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6D88A954-77DE-42F7-8C1B-2C6AA2501B37}" type="datetime1">
              <a:rPr lang="it-IT" smtClean="0"/>
              <a:t>10/06/2024</a:t>
            </a:fld>
            <a:endParaRPr lang="en-US" dirty="0"/>
          </a:p>
        </p:txBody>
      </p:sp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CC2EC383-6CFD-BF68-133D-FE9279EC3B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489453" y="6506660"/>
            <a:ext cx="4988287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HTS modeling Workshop 2024</a:t>
            </a:r>
            <a:endParaRPr lang="en-US" dirty="0"/>
          </a:p>
        </p:txBody>
      </p:sp>
      <p:sp>
        <p:nvSpPr>
          <p:cNvPr id="22" name="Slide Number Placeholder 5">
            <a:extLst>
              <a:ext uri="{FF2B5EF4-FFF2-40B4-BE49-F238E27FC236}">
                <a16:creationId xmlns:a16="http://schemas.microsoft.com/office/drawing/2014/main" id="{DC8653E2-CF76-1DDB-3AB1-4EF45BA15D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51902" y="6506660"/>
            <a:ext cx="540000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76FB5D22-4C0B-46C2-85E7-1C11683839F5}" type="slidenum">
              <a:rPr lang="en-US" smtClean="0"/>
              <a:pPr/>
              <a:t>‹N›</a:t>
            </a:fld>
            <a:endParaRPr lang="en-US"/>
          </a:p>
        </p:txBody>
      </p:sp>
      <p:grpSp>
        <p:nvGrpSpPr>
          <p:cNvPr id="18" name="Gruppo 4">
            <a:extLst>
              <a:ext uri="{FF2B5EF4-FFF2-40B4-BE49-F238E27FC236}">
                <a16:creationId xmlns:a16="http://schemas.microsoft.com/office/drawing/2014/main" id="{45623E5E-77E7-0669-EEC6-24F784ED152A}"/>
              </a:ext>
            </a:extLst>
          </p:cNvPr>
          <p:cNvGrpSpPr/>
          <p:nvPr userDrawn="1"/>
        </p:nvGrpSpPr>
        <p:grpSpPr>
          <a:xfrm>
            <a:off x="0" y="5745"/>
            <a:ext cx="10591139" cy="981966"/>
            <a:chOff x="0" y="0"/>
            <a:chExt cx="10591137" cy="981966"/>
          </a:xfrm>
          <a:solidFill>
            <a:srgbClr val="4682B4"/>
          </a:solidFill>
        </p:grpSpPr>
        <p:sp>
          <p:nvSpPr>
            <p:cNvPr id="19" name="Rettangolo 7">
              <a:extLst>
                <a:ext uri="{FF2B5EF4-FFF2-40B4-BE49-F238E27FC236}">
                  <a16:creationId xmlns:a16="http://schemas.microsoft.com/office/drawing/2014/main" id="{64F8B0D9-6F8D-1CC6-E048-B49D9B6AA9F2}"/>
                </a:ext>
              </a:extLst>
            </p:cNvPr>
            <p:cNvSpPr/>
            <p:nvPr userDrawn="1"/>
          </p:nvSpPr>
          <p:spPr>
            <a:xfrm>
              <a:off x="0" y="0"/>
              <a:ext cx="9310448" cy="98196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>
                <a:latin typeface="+mj-lt"/>
                <a:ea typeface="Microsoft YaHei" panose="020B0503020204020204" pitchFamily="34" charset="-122"/>
                <a:cs typeface="Poppins ExtraBold" panose="00000900000000000000" pitchFamily="2" charset="0"/>
              </a:endParaRPr>
            </a:p>
          </p:txBody>
        </p:sp>
        <p:sp>
          <p:nvSpPr>
            <p:cNvPr id="23" name="Input manuale 22">
              <a:extLst>
                <a:ext uri="{FF2B5EF4-FFF2-40B4-BE49-F238E27FC236}">
                  <a16:creationId xmlns:a16="http://schemas.microsoft.com/office/drawing/2014/main" id="{57EC0502-E3C8-3790-6F1E-4B19120BB02B}"/>
                </a:ext>
              </a:extLst>
            </p:cNvPr>
            <p:cNvSpPr/>
            <p:nvPr userDrawn="1"/>
          </p:nvSpPr>
          <p:spPr>
            <a:xfrm rot="10800000">
              <a:off x="9302337" y="0"/>
              <a:ext cx="1288800" cy="981966"/>
            </a:xfrm>
            <a:custGeom>
              <a:avLst/>
              <a:gdLst>
                <a:gd name="connsiteX0" fmla="*/ 0 w 10000"/>
                <a:gd name="connsiteY0" fmla="*/ 2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2000 h 10000"/>
                <a:gd name="connsiteX0" fmla="*/ 0 w 10000"/>
                <a:gd name="connsiteY0" fmla="*/ 10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latin typeface="+mj-lt"/>
                <a:cs typeface="Poppins ExtraBold" panose="00000900000000000000" pitchFamily="2" charset="0"/>
              </a:endParaRPr>
            </a:p>
          </p:txBody>
        </p:sp>
      </p:grpSp>
      <p:sp>
        <p:nvSpPr>
          <p:cNvPr id="24" name="Title 1">
            <a:extLst>
              <a:ext uri="{FF2B5EF4-FFF2-40B4-BE49-F238E27FC236}">
                <a16:creationId xmlns:a16="http://schemas.microsoft.com/office/drawing/2014/main" id="{F561AFD5-640C-D7C3-66E7-C59916E547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745"/>
            <a:ext cx="9310448" cy="981966"/>
          </a:xfrm>
        </p:spPr>
        <p:txBody>
          <a:bodyPr>
            <a:normAutofit/>
          </a:bodyPr>
          <a:lstStyle>
            <a:lvl1pPr marL="360000">
              <a:defRPr sz="2800" b="1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4430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uppo 3">
            <a:extLst>
              <a:ext uri="{FF2B5EF4-FFF2-40B4-BE49-F238E27FC236}">
                <a16:creationId xmlns:a16="http://schemas.microsoft.com/office/drawing/2014/main" id="{06C48EA1-99E6-2E15-B5F3-02D9EFFB59DF}"/>
              </a:ext>
            </a:extLst>
          </p:cNvPr>
          <p:cNvGrpSpPr/>
          <p:nvPr userDrawn="1"/>
        </p:nvGrpSpPr>
        <p:grpSpPr>
          <a:xfrm>
            <a:off x="-1" y="4985078"/>
            <a:ext cx="12192001" cy="1935785"/>
            <a:chOff x="0" y="4717815"/>
            <a:chExt cx="12192001" cy="2082800"/>
          </a:xfrm>
          <a:solidFill>
            <a:srgbClr val="4682B4"/>
          </a:solidFill>
        </p:grpSpPr>
        <p:sp>
          <p:nvSpPr>
            <p:cNvPr id="21" name="Rettangolo 7">
              <a:extLst>
                <a:ext uri="{FF2B5EF4-FFF2-40B4-BE49-F238E27FC236}">
                  <a16:creationId xmlns:a16="http://schemas.microsoft.com/office/drawing/2014/main" id="{FB1DE2A5-1EBF-2169-BDE7-B4B08D2099FE}"/>
                </a:ext>
              </a:extLst>
            </p:cNvPr>
            <p:cNvSpPr/>
            <p:nvPr userDrawn="1"/>
          </p:nvSpPr>
          <p:spPr>
            <a:xfrm>
              <a:off x="2541600" y="4717815"/>
              <a:ext cx="9650401" cy="20828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>
                <a:latin typeface="+mj-lt"/>
                <a:ea typeface="Microsoft YaHei" panose="020B0503020204020204" pitchFamily="34" charset="-122"/>
              </a:endParaRPr>
            </a:p>
          </p:txBody>
        </p:sp>
        <p:sp>
          <p:nvSpPr>
            <p:cNvPr id="22" name="Input manuale 22">
              <a:extLst>
                <a:ext uri="{FF2B5EF4-FFF2-40B4-BE49-F238E27FC236}">
                  <a16:creationId xmlns:a16="http://schemas.microsoft.com/office/drawing/2014/main" id="{E7977EEE-15BF-7D3B-FA85-9F2327A930B2}"/>
                </a:ext>
              </a:extLst>
            </p:cNvPr>
            <p:cNvSpPr/>
            <p:nvPr userDrawn="1"/>
          </p:nvSpPr>
          <p:spPr>
            <a:xfrm>
              <a:off x="0" y="4717815"/>
              <a:ext cx="2541600" cy="2082800"/>
            </a:xfrm>
            <a:custGeom>
              <a:avLst/>
              <a:gdLst>
                <a:gd name="connsiteX0" fmla="*/ 0 w 10000"/>
                <a:gd name="connsiteY0" fmla="*/ 2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2000 h 10000"/>
                <a:gd name="connsiteX0" fmla="*/ 0 w 10000"/>
                <a:gd name="connsiteY0" fmla="*/ 10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>
                <a:latin typeface="+mj-lt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834691"/>
            <a:ext cx="10363200" cy="2387600"/>
          </a:xfrm>
        </p:spPr>
        <p:txBody>
          <a:bodyPr anchor="b">
            <a:normAutofit/>
          </a:bodyPr>
          <a:lstStyle>
            <a:lvl1pPr algn="ctr">
              <a:defRPr sz="4800" b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314366"/>
            <a:ext cx="9144000" cy="154753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30A322F8-FFAE-36F6-5EEB-DAD27B07F04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68820" y="22616"/>
            <a:ext cx="2162957" cy="720000"/>
          </a:xfrm>
          <a:prstGeom prst="rect">
            <a:avLst/>
          </a:prstGeom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A080161E-58B4-118F-34DE-55764DEDFD1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0441" y="22616"/>
            <a:ext cx="650323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Elemento grafico 11">
            <a:extLst>
              <a:ext uri="{FF2B5EF4-FFF2-40B4-BE49-F238E27FC236}">
                <a16:creationId xmlns:a16="http://schemas.microsoft.com/office/drawing/2014/main" id="{54A21E57-7D6F-1327-6821-F2F7667C9CBD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8465" y="22616"/>
            <a:ext cx="1636363" cy="720000"/>
          </a:xfrm>
          <a:prstGeom prst="rect">
            <a:avLst/>
          </a:prstGeom>
        </p:spPr>
      </p:pic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A2F9EB31-4404-FEF5-0AA2-A0550859265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4562" y="6491618"/>
            <a:ext cx="2160000" cy="360000"/>
          </a:xfrm>
        </p:spPr>
        <p:txBody>
          <a:bodyPr/>
          <a:lstStyle>
            <a:lvl1pPr>
              <a:defRPr sz="1050" b="0">
                <a:solidFill>
                  <a:schemeClr val="bg1"/>
                </a:solidFill>
                <a:latin typeface="+mj-lt"/>
              </a:defRPr>
            </a:lvl1pPr>
          </a:lstStyle>
          <a:p>
            <a:fld id="{C1A01448-83E2-4790-ABF2-EC23BDB11CF7}" type="datetime1">
              <a:rPr lang="it-IT" smtClean="0"/>
              <a:t>10/06/2024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C9C5B705-D08B-2E8D-4A95-65D533F3D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82687" y="6501928"/>
            <a:ext cx="6796800" cy="360000"/>
          </a:xfrm>
        </p:spPr>
        <p:txBody>
          <a:bodyPr/>
          <a:lstStyle>
            <a:lvl1pPr>
              <a:defRPr sz="105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HTS modeling Workshop 2024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C49F1E37-AC35-5452-8522-25BE9E4C45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52000" y="6501928"/>
            <a:ext cx="540000" cy="360000"/>
          </a:xfrm>
        </p:spPr>
        <p:txBody>
          <a:bodyPr/>
          <a:lstStyle>
            <a:lvl1pPr>
              <a:defRPr sz="1050" b="0">
                <a:solidFill>
                  <a:schemeClr val="bg1"/>
                </a:solidFill>
                <a:latin typeface="+mj-lt"/>
              </a:defRPr>
            </a:lvl1pPr>
          </a:lstStyle>
          <a:p>
            <a:fld id="{76FB5D22-4C0B-46C2-85E7-1C11683839F5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EC73AE6-4BF8-1041-E9D5-52DB85F9D32C}"/>
              </a:ext>
            </a:extLst>
          </p:cNvPr>
          <p:cNvSpPr txBox="1"/>
          <p:nvPr userDrawn="1"/>
        </p:nvSpPr>
        <p:spPr>
          <a:xfrm>
            <a:off x="2550764" y="5206692"/>
            <a:ext cx="89485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baseline="30000" dirty="0">
                <a:solidFill>
                  <a:schemeClr val="bg1"/>
                </a:solidFill>
                <a:effectLst/>
                <a:latin typeface="+mj-lt"/>
                <a:ea typeface="Calibri" panose="020F0502020204030204" pitchFamily="34" charset="0"/>
              </a:rPr>
              <a:t>1</a:t>
            </a:r>
            <a:r>
              <a:rPr lang="it-IT" sz="1200" b="1" dirty="0">
                <a:solidFill>
                  <a:schemeClr val="bg1"/>
                </a:solidFill>
                <a:effectLst/>
                <a:latin typeface="+mj-lt"/>
                <a:ea typeface="Calibri" panose="020F0502020204030204" pitchFamily="34" charset="0"/>
              </a:rPr>
              <a:t>MAHTEP Group, Energy Department “Galileo Ferraris”, Politecnico di Torino, </a:t>
            </a:r>
            <a:r>
              <a:rPr lang="it-IT" sz="1200" b="1" dirty="0" err="1">
                <a:solidFill>
                  <a:schemeClr val="bg1"/>
                </a:solidFill>
                <a:effectLst/>
                <a:latin typeface="+mj-lt"/>
                <a:ea typeface="Calibri" panose="020F0502020204030204" pitchFamily="34" charset="0"/>
              </a:rPr>
              <a:t>Italy</a:t>
            </a:r>
            <a:endParaRPr lang="it-IT" sz="1200" b="1" dirty="0">
              <a:solidFill>
                <a:schemeClr val="bg1"/>
              </a:solidFill>
              <a:effectLst/>
              <a:latin typeface="+mj-lt"/>
              <a:ea typeface="Calibri" panose="020F050202020403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1200" b="1" baseline="30000" dirty="0">
                <a:solidFill>
                  <a:schemeClr val="bg1"/>
                </a:solidFill>
                <a:effectLst/>
                <a:latin typeface="+mj-lt"/>
                <a:ea typeface="Calibri" panose="020F0502020204030204" pitchFamily="34" charset="0"/>
              </a:rPr>
              <a:t>2</a:t>
            </a:r>
            <a:r>
              <a:rPr lang="it-IT" sz="1200" b="1" dirty="0">
                <a:solidFill>
                  <a:schemeClr val="bg1"/>
                </a:solidFill>
                <a:effectLst/>
                <a:latin typeface="+mj-lt"/>
                <a:ea typeface="Calibri" panose="020F0502020204030204" pitchFamily="34" charset="0"/>
              </a:rPr>
              <a:t>Lawrence Berkeley National </a:t>
            </a:r>
            <a:r>
              <a:rPr lang="it-IT" sz="1200" b="1" dirty="0" err="1">
                <a:solidFill>
                  <a:schemeClr val="bg1"/>
                </a:solidFill>
                <a:effectLst/>
                <a:latin typeface="+mj-lt"/>
                <a:ea typeface="Calibri" panose="020F0502020204030204" pitchFamily="34" charset="0"/>
              </a:rPr>
              <a:t>Laboratory</a:t>
            </a:r>
            <a:r>
              <a:rPr lang="it-IT" sz="1200" b="1" dirty="0">
                <a:solidFill>
                  <a:schemeClr val="bg1"/>
                </a:solidFill>
                <a:effectLst/>
                <a:latin typeface="+mj-lt"/>
                <a:ea typeface="Calibri" panose="020F0502020204030204" pitchFamily="34" charset="0"/>
              </a:rPr>
              <a:t>, Berkeley (CA), USA</a:t>
            </a:r>
            <a:endParaRPr lang="en-US" sz="1200" b="1" dirty="0">
              <a:solidFill>
                <a:schemeClr val="bg1"/>
              </a:solidFill>
              <a:latin typeface="+mj-lt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1200" b="1" baseline="30000" dirty="0">
                <a:solidFill>
                  <a:schemeClr val="bg1"/>
                </a:solidFill>
                <a:effectLst/>
                <a:latin typeface="+mj-lt"/>
                <a:ea typeface="Calibri" panose="020F0502020204030204" pitchFamily="34" charset="0"/>
              </a:rPr>
              <a:t>3</a:t>
            </a:r>
            <a:r>
              <a:rPr lang="it-IT" sz="1200" b="1" dirty="0">
                <a:solidFill>
                  <a:schemeClr val="bg1"/>
                </a:solidFill>
                <a:effectLst/>
                <a:latin typeface="+mj-lt"/>
                <a:ea typeface="Calibri" panose="020F0502020204030204" pitchFamily="34" charset="0"/>
              </a:rPr>
              <a:t>School of Information Technology and Electric Engineering, University of Queensland, Brisbane (QLD), Australia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1200" b="1" baseline="30000" dirty="0">
                <a:solidFill>
                  <a:schemeClr val="bg1"/>
                </a:solidFill>
                <a:effectLst/>
                <a:latin typeface="+mj-lt"/>
                <a:ea typeface="Calibri" panose="020F0502020204030204" pitchFamily="34" charset="0"/>
              </a:rPr>
              <a:t>4</a:t>
            </a:r>
            <a:r>
              <a:rPr lang="it-IT" sz="1200" b="1" dirty="0">
                <a:solidFill>
                  <a:schemeClr val="bg1"/>
                </a:solidFill>
                <a:effectLst/>
                <a:latin typeface="+mj-lt"/>
                <a:ea typeface="Calibri" panose="020F0502020204030204" pitchFamily="34" charset="0"/>
              </a:rPr>
              <a:t>INFN Sez. Genova, Genova, </a:t>
            </a:r>
            <a:r>
              <a:rPr lang="it-IT" sz="1200" b="1" dirty="0" err="1">
                <a:solidFill>
                  <a:schemeClr val="bg1"/>
                </a:solidFill>
                <a:effectLst/>
                <a:latin typeface="+mj-lt"/>
                <a:ea typeface="Calibri" panose="020F0502020204030204" pitchFamily="34" charset="0"/>
              </a:rPr>
              <a:t>Italy</a:t>
            </a:r>
            <a:r>
              <a:rPr lang="it-IT" sz="1200" b="1" dirty="0">
                <a:solidFill>
                  <a:schemeClr val="bg1"/>
                </a:solidFill>
                <a:effectLst/>
                <a:latin typeface="+mj-lt"/>
                <a:ea typeface="Calibri" panose="020F0502020204030204" pitchFamily="34" charset="0"/>
              </a:rPr>
              <a:t> </a:t>
            </a:r>
            <a:endParaRPr lang="en-US" sz="12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5926196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(Short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6">
            <a:extLst>
              <a:ext uri="{FF2B5EF4-FFF2-40B4-BE49-F238E27FC236}">
                <a16:creationId xmlns:a16="http://schemas.microsoft.com/office/drawing/2014/main" id="{9EED00FD-956F-553E-478C-59C4416BA820}"/>
              </a:ext>
            </a:extLst>
          </p:cNvPr>
          <p:cNvGrpSpPr/>
          <p:nvPr userDrawn="1"/>
        </p:nvGrpSpPr>
        <p:grpSpPr>
          <a:xfrm>
            <a:off x="1858518" y="6473494"/>
            <a:ext cx="10333483" cy="392142"/>
            <a:chOff x="1858519" y="6473494"/>
            <a:chExt cx="10333482" cy="392142"/>
          </a:xfrm>
          <a:solidFill>
            <a:srgbClr val="4682B4"/>
          </a:solidFill>
        </p:grpSpPr>
        <p:sp>
          <p:nvSpPr>
            <p:cNvPr id="5" name="Rettangolo 21">
              <a:extLst>
                <a:ext uri="{FF2B5EF4-FFF2-40B4-BE49-F238E27FC236}">
                  <a16:creationId xmlns:a16="http://schemas.microsoft.com/office/drawing/2014/main" id="{A4684BB8-4D1D-FAE2-2BDB-132AE8D79446}"/>
                </a:ext>
              </a:extLst>
            </p:cNvPr>
            <p:cNvSpPr/>
            <p:nvPr userDrawn="1"/>
          </p:nvSpPr>
          <p:spPr>
            <a:xfrm>
              <a:off x="2371955" y="6474139"/>
              <a:ext cx="9820046" cy="3914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6" name="Input manuale 22">
              <a:extLst>
                <a:ext uri="{FF2B5EF4-FFF2-40B4-BE49-F238E27FC236}">
                  <a16:creationId xmlns:a16="http://schemas.microsoft.com/office/drawing/2014/main" id="{59170FBE-0DC3-0490-0AA3-F5AB2BD24F4F}"/>
                </a:ext>
              </a:extLst>
            </p:cNvPr>
            <p:cNvSpPr/>
            <p:nvPr userDrawn="1"/>
          </p:nvSpPr>
          <p:spPr>
            <a:xfrm>
              <a:off x="1858519" y="6473494"/>
              <a:ext cx="513436" cy="392142"/>
            </a:xfrm>
            <a:custGeom>
              <a:avLst/>
              <a:gdLst>
                <a:gd name="connsiteX0" fmla="*/ 0 w 10000"/>
                <a:gd name="connsiteY0" fmla="*/ 2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2000 h 10000"/>
                <a:gd name="connsiteX0" fmla="*/ 0 w 10000"/>
                <a:gd name="connsiteY0" fmla="*/ 10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pic>
        <p:nvPicPr>
          <p:cNvPr id="26" name="Graphic 25">
            <a:extLst>
              <a:ext uri="{FF2B5EF4-FFF2-40B4-BE49-F238E27FC236}">
                <a16:creationId xmlns:a16="http://schemas.microsoft.com/office/drawing/2014/main" id="{B6F56CB3-4152-D02C-0FC3-6912DF53A37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b="20936"/>
          <a:stretch/>
        </p:blipFill>
        <p:spPr>
          <a:xfrm>
            <a:off x="198913" y="6446860"/>
            <a:ext cx="1490972" cy="392400"/>
          </a:xfrm>
          <a:prstGeom prst="rect">
            <a:avLst/>
          </a:prstGeom>
        </p:spPr>
      </p:pic>
      <p:pic>
        <p:nvPicPr>
          <p:cNvPr id="12" name="Picture 2">
            <a:extLst>
              <a:ext uri="{FF2B5EF4-FFF2-40B4-BE49-F238E27FC236}">
                <a16:creationId xmlns:a16="http://schemas.microsoft.com/office/drawing/2014/main" id="{B18C0D15-ED1D-F706-81CB-0068259F314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82701" y="18424"/>
            <a:ext cx="390195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Elemento grafico 11">
            <a:extLst>
              <a:ext uri="{FF2B5EF4-FFF2-40B4-BE49-F238E27FC236}">
                <a16:creationId xmlns:a16="http://schemas.microsoft.com/office/drawing/2014/main" id="{8651D4F0-16E3-F099-D745-DF47ACEC22F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 r="51850"/>
          <a:stretch/>
        </p:blipFill>
        <p:spPr>
          <a:xfrm>
            <a:off x="10486985" y="18424"/>
            <a:ext cx="472747" cy="432000"/>
          </a:xfrm>
          <a:prstGeom prst="rect">
            <a:avLst/>
          </a:prstGeom>
        </p:spPr>
      </p:pic>
      <p:sp>
        <p:nvSpPr>
          <p:cNvPr id="11" name="Segnaposto contenuto 2">
            <a:extLst>
              <a:ext uri="{FF2B5EF4-FFF2-40B4-BE49-F238E27FC236}">
                <a16:creationId xmlns:a16="http://schemas.microsoft.com/office/drawing/2014/main" id="{938B7890-88BD-78D4-3260-8CA8F30125D8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18675" y="677008"/>
            <a:ext cx="5180400" cy="5501646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2400" dirty="0">
                <a:latin typeface="+mj-lt"/>
                <a:ea typeface="Microsoft YaHei" panose="020B0503020204020204" pitchFamily="34" charset="-122"/>
              </a:defRPr>
            </a:lvl1pPr>
            <a:lvl2pPr>
              <a:defRPr lang="en-US" sz="2000" noProof="0" dirty="0">
                <a:latin typeface="+mj-lt"/>
                <a:ea typeface="Microsoft YaHei" panose="020B0503020204020204" pitchFamily="34" charset="-122"/>
              </a:defRPr>
            </a:lvl2pPr>
            <a:lvl3pPr>
              <a:defRPr lang="en-US" sz="1600" noProof="0" dirty="0">
                <a:latin typeface="+mj-lt"/>
                <a:ea typeface="Microsoft YaHei" panose="020B0503020204020204" pitchFamily="34" charset="-122"/>
              </a:defRPr>
            </a:lvl3pPr>
            <a:lvl4pPr>
              <a:defRPr lang="en-US" sz="1600" noProof="0" dirty="0">
                <a:latin typeface="+mj-lt"/>
                <a:ea typeface="Microsoft YaHei" panose="020B0503020204020204" pitchFamily="34" charset="-122"/>
              </a:defRPr>
            </a:lvl4pPr>
            <a:lvl5pPr>
              <a:defRPr lang="en-US" sz="1600" noProof="0" dirty="0">
                <a:latin typeface="+mj-lt"/>
                <a:ea typeface="Microsoft YaHei" panose="020B0503020204020204" pitchFamily="34" charset="-122"/>
              </a:defRPr>
            </a:lvl5pPr>
          </a:lstStyle>
          <a:p>
            <a:pPr lvl="0">
              <a:buFontTx/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r>
              <a:rPr lang="en-US" dirty="0"/>
              <a:t>Click to edit Master text styles</a:t>
            </a:r>
          </a:p>
          <a:p>
            <a:pPr marL="351000" lvl="1">
              <a:buSzPct val="100000"/>
              <a:buFontTx/>
              <a:buBlip>
                <a:blip r:embed="rId9">
                  <a:extLst>
                    <a:ext uri="{96DAC541-7B7A-43D3-8B79-37D633B846F1}">
                      <asvg:svgBlip xmlns:asvg="http://schemas.microsoft.com/office/drawing/2016/SVG/main" r:embed="rId10"/>
                    </a:ext>
                  </a:extLst>
                </a:blip>
              </a:buBlip>
            </a:pPr>
            <a:r>
              <a:rPr lang="en-US" noProof="0" dirty="0"/>
              <a:t>Second level</a:t>
            </a:r>
          </a:p>
          <a:p>
            <a:pPr marL="594000" lvl="2">
              <a:buSzPct val="100000"/>
              <a:buFontTx/>
              <a:buBlip>
                <a:blip r:embed="rId11">
                  <a:extLst>
                    <a:ext uri="{96DAC541-7B7A-43D3-8B79-37D633B846F1}">
                      <asvg:svgBlip xmlns:asvg="http://schemas.microsoft.com/office/drawing/2016/SVG/main" r:embed="rId12"/>
                    </a:ext>
                  </a:extLst>
                </a:blip>
              </a:buBlip>
            </a:pPr>
            <a:r>
              <a:rPr lang="en-US" noProof="0" dirty="0"/>
              <a:t>Third level</a:t>
            </a:r>
          </a:p>
          <a:p>
            <a:pPr marL="922725" lvl="3" indent="-257175">
              <a:buSzPct val="100000"/>
              <a:buFontTx/>
              <a:buBlip>
                <a:blip r:embed="rId13">
                  <a:extLst>
                    <a:ext uri="{96DAC541-7B7A-43D3-8B79-37D633B846F1}">
                      <asvg:svgBlip xmlns:asvg="http://schemas.microsoft.com/office/drawing/2016/SVG/main" r:embed="rId14"/>
                    </a:ext>
                  </a:extLst>
                </a:blip>
              </a:buBlip>
            </a:pPr>
            <a:r>
              <a:rPr lang="en-US" noProof="0" dirty="0"/>
              <a:t>Fourth level</a:t>
            </a:r>
          </a:p>
          <a:p>
            <a:pPr marL="1080000" lvl="4">
              <a:buSzPct val="100000"/>
              <a:buFontTx/>
              <a:buBlip>
                <a:blip r:embed="rId9">
                  <a:extLst>
                    <a:ext uri="{96DAC541-7B7A-43D3-8B79-37D633B846F1}">
                      <asvg:svgBlip xmlns:asvg="http://schemas.microsoft.com/office/drawing/2016/SVG/main" r:embed="rId10"/>
                    </a:ext>
                  </a:extLst>
                </a:blip>
              </a:buBlip>
            </a:pPr>
            <a:r>
              <a:rPr lang="en-US" noProof="0" dirty="0"/>
              <a:t>Fifth level</a:t>
            </a:r>
          </a:p>
        </p:txBody>
      </p:sp>
      <p:sp>
        <p:nvSpPr>
          <p:cNvPr id="14" name="Segnaposto contenuto 2">
            <a:extLst>
              <a:ext uri="{FF2B5EF4-FFF2-40B4-BE49-F238E27FC236}">
                <a16:creationId xmlns:a16="http://schemas.microsoft.com/office/drawing/2014/main" id="{40594C73-3B4A-22CF-2DDE-4BFC2A00ACAF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6263053" y="677008"/>
            <a:ext cx="5180400" cy="5501646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2400" dirty="0">
                <a:latin typeface="+mj-lt"/>
                <a:ea typeface="Microsoft YaHei" panose="020B0503020204020204" pitchFamily="34" charset="-122"/>
              </a:defRPr>
            </a:lvl1pPr>
            <a:lvl2pPr>
              <a:defRPr lang="en-US" sz="2000" noProof="0" dirty="0">
                <a:latin typeface="+mj-lt"/>
                <a:ea typeface="Microsoft YaHei" panose="020B0503020204020204" pitchFamily="34" charset="-122"/>
              </a:defRPr>
            </a:lvl2pPr>
            <a:lvl3pPr>
              <a:defRPr lang="en-US" sz="1600" noProof="0" dirty="0">
                <a:latin typeface="+mj-lt"/>
                <a:ea typeface="Microsoft YaHei" panose="020B0503020204020204" pitchFamily="34" charset="-122"/>
              </a:defRPr>
            </a:lvl3pPr>
            <a:lvl4pPr>
              <a:defRPr lang="en-US" sz="1600" noProof="0" dirty="0">
                <a:latin typeface="+mj-lt"/>
                <a:ea typeface="Microsoft YaHei" panose="020B0503020204020204" pitchFamily="34" charset="-122"/>
              </a:defRPr>
            </a:lvl4pPr>
            <a:lvl5pPr>
              <a:defRPr lang="en-US" sz="1600" noProof="0" dirty="0">
                <a:latin typeface="+mj-lt"/>
                <a:ea typeface="Microsoft YaHei" panose="020B0503020204020204" pitchFamily="34" charset="-122"/>
              </a:defRPr>
            </a:lvl5pPr>
          </a:lstStyle>
          <a:p>
            <a:pPr lvl="0">
              <a:buFontTx/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r>
              <a:rPr lang="en-US" dirty="0"/>
              <a:t>Click to edit Master text styles</a:t>
            </a:r>
          </a:p>
          <a:p>
            <a:pPr marL="351000" lvl="1">
              <a:buSzPct val="100000"/>
              <a:buFontTx/>
              <a:buBlip>
                <a:blip r:embed="rId9">
                  <a:extLst>
                    <a:ext uri="{96DAC541-7B7A-43D3-8B79-37D633B846F1}">
                      <asvg:svgBlip xmlns:asvg="http://schemas.microsoft.com/office/drawing/2016/SVG/main" r:embed="rId10"/>
                    </a:ext>
                  </a:extLst>
                </a:blip>
              </a:buBlip>
            </a:pPr>
            <a:r>
              <a:rPr lang="en-US" noProof="0" dirty="0"/>
              <a:t>Second level</a:t>
            </a:r>
          </a:p>
          <a:p>
            <a:pPr marL="594000" lvl="2">
              <a:buSzPct val="100000"/>
              <a:buFontTx/>
              <a:buBlip>
                <a:blip r:embed="rId11">
                  <a:extLst>
                    <a:ext uri="{96DAC541-7B7A-43D3-8B79-37D633B846F1}">
                      <asvg:svgBlip xmlns:asvg="http://schemas.microsoft.com/office/drawing/2016/SVG/main" r:embed="rId12"/>
                    </a:ext>
                  </a:extLst>
                </a:blip>
              </a:buBlip>
            </a:pPr>
            <a:r>
              <a:rPr lang="en-US" noProof="0" dirty="0"/>
              <a:t>Third level</a:t>
            </a:r>
          </a:p>
          <a:p>
            <a:pPr marL="922725" lvl="3" indent="-257175">
              <a:buSzPct val="100000"/>
              <a:buFontTx/>
              <a:buBlip>
                <a:blip r:embed="rId13">
                  <a:extLst>
                    <a:ext uri="{96DAC541-7B7A-43D3-8B79-37D633B846F1}">
                      <asvg:svgBlip xmlns:asvg="http://schemas.microsoft.com/office/drawing/2016/SVG/main" r:embed="rId14"/>
                    </a:ext>
                  </a:extLst>
                </a:blip>
              </a:buBlip>
            </a:pPr>
            <a:r>
              <a:rPr lang="en-US" noProof="0" dirty="0"/>
              <a:t>Fourth level</a:t>
            </a:r>
          </a:p>
          <a:p>
            <a:pPr marL="1080000" lvl="4">
              <a:buSzPct val="100000"/>
              <a:buFontTx/>
              <a:buBlip>
                <a:blip r:embed="rId9">
                  <a:extLst>
                    <a:ext uri="{96DAC541-7B7A-43D3-8B79-37D633B846F1}">
                      <asvg:svgBlip xmlns:asvg="http://schemas.microsoft.com/office/drawing/2016/SVG/main" r:embed="rId10"/>
                    </a:ext>
                  </a:extLst>
                </a:blip>
              </a:buBlip>
            </a:pPr>
            <a:r>
              <a:rPr lang="en-US" noProof="0" dirty="0"/>
              <a:t>Fifth level</a:t>
            </a:r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94DAB762-B3F6-DFAA-B16B-2FF4740CFA9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322624" y="6506660"/>
            <a:ext cx="2160000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9FA9A382-4018-464A-8B6B-0A82BD17CB40}" type="datetime1">
              <a:rPr lang="it-IT" smtClean="0"/>
              <a:t>10/06/2024</a:t>
            </a:fld>
            <a:endParaRPr lang="en-US" dirty="0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F0BD1EEA-865C-3EC8-E35B-70282CE5B4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489453" y="6506660"/>
            <a:ext cx="4988287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HTS modeling Workshop 2024</a:t>
            </a:r>
            <a:endParaRPr lang="en-US" dirty="0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424D0410-1016-4CC9-001B-39EAA181DE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51902" y="6506660"/>
            <a:ext cx="540000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76FB5D22-4C0B-46C2-85E7-1C11683839F5}" type="slidenum">
              <a:rPr lang="en-US" smtClean="0"/>
              <a:pPr/>
              <a:t>‹N›</a:t>
            </a:fld>
            <a:endParaRPr lang="en-US"/>
          </a:p>
        </p:txBody>
      </p:sp>
      <p:grpSp>
        <p:nvGrpSpPr>
          <p:cNvPr id="3" name="Gruppo 4">
            <a:extLst>
              <a:ext uri="{FF2B5EF4-FFF2-40B4-BE49-F238E27FC236}">
                <a16:creationId xmlns:a16="http://schemas.microsoft.com/office/drawing/2014/main" id="{A1396A1A-8607-D237-8E8E-C312EF22670A}"/>
              </a:ext>
            </a:extLst>
          </p:cNvPr>
          <p:cNvGrpSpPr/>
          <p:nvPr userDrawn="1"/>
        </p:nvGrpSpPr>
        <p:grpSpPr>
          <a:xfrm>
            <a:off x="2" y="-1"/>
            <a:ext cx="9921239" cy="468850"/>
            <a:chOff x="0" y="-6"/>
            <a:chExt cx="9921238" cy="981972"/>
          </a:xfrm>
          <a:solidFill>
            <a:srgbClr val="4682B4"/>
          </a:solidFill>
        </p:grpSpPr>
        <p:sp>
          <p:nvSpPr>
            <p:cNvPr id="4" name="Rettangolo 7">
              <a:extLst>
                <a:ext uri="{FF2B5EF4-FFF2-40B4-BE49-F238E27FC236}">
                  <a16:creationId xmlns:a16="http://schemas.microsoft.com/office/drawing/2014/main" id="{A5A3604E-7109-8D56-F753-CDD87F1DC5E5}"/>
                </a:ext>
              </a:extLst>
            </p:cNvPr>
            <p:cNvSpPr/>
            <p:nvPr userDrawn="1"/>
          </p:nvSpPr>
          <p:spPr>
            <a:xfrm>
              <a:off x="0" y="0"/>
              <a:ext cx="9310448" cy="98196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>
                <a:latin typeface="Poppins ExtraBold" panose="00000900000000000000" pitchFamily="2" charset="0"/>
                <a:ea typeface="Microsoft YaHei" panose="020B0503020204020204" pitchFamily="34" charset="-122"/>
                <a:cs typeface="Poppins ExtraBold" panose="00000900000000000000" pitchFamily="2" charset="0"/>
              </a:endParaRPr>
            </a:p>
          </p:txBody>
        </p:sp>
        <p:sp>
          <p:nvSpPr>
            <p:cNvPr id="8" name="Input manuale 22">
              <a:extLst>
                <a:ext uri="{FF2B5EF4-FFF2-40B4-BE49-F238E27FC236}">
                  <a16:creationId xmlns:a16="http://schemas.microsoft.com/office/drawing/2014/main" id="{62091C72-0491-5B41-75AE-49E2B04F1B6E}"/>
                </a:ext>
              </a:extLst>
            </p:cNvPr>
            <p:cNvSpPr/>
            <p:nvPr userDrawn="1"/>
          </p:nvSpPr>
          <p:spPr>
            <a:xfrm rot="10800000">
              <a:off x="9309238" y="-6"/>
              <a:ext cx="612000" cy="981966"/>
            </a:xfrm>
            <a:custGeom>
              <a:avLst/>
              <a:gdLst>
                <a:gd name="connsiteX0" fmla="*/ 0 w 10000"/>
                <a:gd name="connsiteY0" fmla="*/ 2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2000 h 10000"/>
                <a:gd name="connsiteX0" fmla="*/ 0 w 10000"/>
                <a:gd name="connsiteY0" fmla="*/ 10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latin typeface="Poppins ExtraBold" panose="00000900000000000000" pitchFamily="2" charset="0"/>
                <a:cs typeface="Poppins ExtraBold" panose="00000900000000000000" pitchFamily="2" charset="0"/>
              </a:endParaRPr>
            </a:p>
          </p:txBody>
        </p:sp>
      </p:grpSp>
      <p:sp>
        <p:nvSpPr>
          <p:cNvPr id="9" name="Title 1">
            <a:extLst>
              <a:ext uri="{FF2B5EF4-FFF2-40B4-BE49-F238E27FC236}">
                <a16:creationId xmlns:a16="http://schemas.microsoft.com/office/drawing/2014/main" id="{09A66DC0-1AC6-6F2E-E1DF-DA0333DB3E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8426"/>
            <a:ext cx="9310448" cy="432001"/>
          </a:xfrm>
        </p:spPr>
        <p:txBody>
          <a:bodyPr>
            <a:normAutofit/>
          </a:bodyPr>
          <a:lstStyle>
            <a:lvl1pPr marL="180000">
              <a:defRPr sz="2400" b="1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356765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Long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D3C66D-95E1-EE20-05F0-1D92138ED6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030537"/>
            <a:ext cx="5157787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2400" b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marL="0" lvl="0" indent="0" defTabSz="685783">
              <a:buClr>
                <a:srgbClr val="002060"/>
              </a:buClr>
              <a:buSzPct val="100000"/>
              <a:buFont typeface="Wingdings" panose="05000000000000000000" pitchFamily="2" charset="2"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FF9879B-CC5C-985D-D1C7-0C93CA1629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1" y="1030537"/>
            <a:ext cx="5158800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2400" b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marL="0" lvl="0" indent="0" defTabSz="685783">
              <a:buClr>
                <a:srgbClr val="002060"/>
              </a:buClr>
              <a:buSzPct val="100000"/>
              <a:buFont typeface="Wingdings" panose="05000000000000000000" pitchFamily="2" charset="2"/>
              <a:buNone/>
            </a:pPr>
            <a:r>
              <a:rPr lang="en-US"/>
              <a:t>Click to edit Master text styles</a:t>
            </a:r>
          </a:p>
        </p:txBody>
      </p:sp>
      <p:grpSp>
        <p:nvGrpSpPr>
          <p:cNvPr id="10" name="Gruppo 6">
            <a:extLst>
              <a:ext uri="{FF2B5EF4-FFF2-40B4-BE49-F238E27FC236}">
                <a16:creationId xmlns:a16="http://schemas.microsoft.com/office/drawing/2014/main" id="{28206187-3429-118D-5A64-7A03FFC2F497}"/>
              </a:ext>
            </a:extLst>
          </p:cNvPr>
          <p:cNvGrpSpPr/>
          <p:nvPr userDrawn="1"/>
        </p:nvGrpSpPr>
        <p:grpSpPr>
          <a:xfrm>
            <a:off x="1858518" y="6473494"/>
            <a:ext cx="10333483" cy="392142"/>
            <a:chOff x="1858519" y="6473494"/>
            <a:chExt cx="10333482" cy="392142"/>
          </a:xfrm>
          <a:solidFill>
            <a:srgbClr val="4682B4"/>
          </a:solidFill>
        </p:grpSpPr>
        <p:sp>
          <p:nvSpPr>
            <p:cNvPr id="11" name="Rettangolo 21">
              <a:extLst>
                <a:ext uri="{FF2B5EF4-FFF2-40B4-BE49-F238E27FC236}">
                  <a16:creationId xmlns:a16="http://schemas.microsoft.com/office/drawing/2014/main" id="{4F0E4984-E2D4-F01A-3C75-BCAB9E41F948}"/>
                </a:ext>
              </a:extLst>
            </p:cNvPr>
            <p:cNvSpPr/>
            <p:nvPr userDrawn="1"/>
          </p:nvSpPr>
          <p:spPr>
            <a:xfrm>
              <a:off x="2371955" y="6474139"/>
              <a:ext cx="9820046" cy="3914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2" name="Input manuale 22">
              <a:extLst>
                <a:ext uri="{FF2B5EF4-FFF2-40B4-BE49-F238E27FC236}">
                  <a16:creationId xmlns:a16="http://schemas.microsoft.com/office/drawing/2014/main" id="{1FE0E0BE-3FE0-6BF0-2F5A-BE923AA7A442}"/>
                </a:ext>
              </a:extLst>
            </p:cNvPr>
            <p:cNvSpPr/>
            <p:nvPr userDrawn="1"/>
          </p:nvSpPr>
          <p:spPr>
            <a:xfrm>
              <a:off x="1858519" y="6473494"/>
              <a:ext cx="513436" cy="392142"/>
            </a:xfrm>
            <a:custGeom>
              <a:avLst/>
              <a:gdLst>
                <a:gd name="connsiteX0" fmla="*/ 0 w 10000"/>
                <a:gd name="connsiteY0" fmla="*/ 2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2000 h 10000"/>
                <a:gd name="connsiteX0" fmla="*/ 0 w 10000"/>
                <a:gd name="connsiteY0" fmla="*/ 10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pic>
        <p:nvPicPr>
          <p:cNvPr id="19" name="Graphic 18">
            <a:extLst>
              <a:ext uri="{FF2B5EF4-FFF2-40B4-BE49-F238E27FC236}">
                <a16:creationId xmlns:a16="http://schemas.microsoft.com/office/drawing/2014/main" id="{3C51DB5D-9639-7462-ECCC-998C6BF2999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b="20936"/>
          <a:stretch/>
        </p:blipFill>
        <p:spPr>
          <a:xfrm>
            <a:off x="198913" y="6446860"/>
            <a:ext cx="1490972" cy="392400"/>
          </a:xfrm>
          <a:prstGeom prst="rect">
            <a:avLst/>
          </a:prstGeom>
        </p:spPr>
      </p:pic>
      <p:pic>
        <p:nvPicPr>
          <p:cNvPr id="22" name="Picture 2">
            <a:extLst>
              <a:ext uri="{FF2B5EF4-FFF2-40B4-BE49-F238E27FC236}">
                <a16:creationId xmlns:a16="http://schemas.microsoft.com/office/drawing/2014/main" id="{885272D2-A234-A87A-C6D2-E21C01231EB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35101" y="195733"/>
            <a:ext cx="520259" cy="5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Elemento grafico 11">
            <a:extLst>
              <a:ext uri="{FF2B5EF4-FFF2-40B4-BE49-F238E27FC236}">
                <a16:creationId xmlns:a16="http://schemas.microsoft.com/office/drawing/2014/main" id="{6067E38E-B2D9-EF1B-0E5C-942CE9C4DC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 r="51850"/>
          <a:stretch/>
        </p:blipFill>
        <p:spPr>
          <a:xfrm>
            <a:off x="10639385" y="195733"/>
            <a:ext cx="630329" cy="576000"/>
          </a:xfrm>
          <a:prstGeom prst="rect">
            <a:avLst/>
          </a:prstGeom>
        </p:spPr>
      </p:pic>
      <p:sp>
        <p:nvSpPr>
          <p:cNvPr id="2" name="Segnaposto contenuto 2">
            <a:extLst>
              <a:ext uri="{FF2B5EF4-FFF2-40B4-BE49-F238E27FC236}">
                <a16:creationId xmlns:a16="http://schemas.microsoft.com/office/drawing/2014/main" id="{4EC839FB-FBEF-6C83-F6D9-557DA2E515A5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836611" y="1873461"/>
            <a:ext cx="5158800" cy="430920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2400" dirty="0">
                <a:latin typeface="+mj-lt"/>
                <a:ea typeface="Microsoft YaHei" panose="020B0503020204020204" pitchFamily="34" charset="-122"/>
              </a:defRPr>
            </a:lvl1pPr>
            <a:lvl2pPr>
              <a:defRPr lang="en-US" sz="2000" noProof="0" dirty="0">
                <a:latin typeface="+mj-lt"/>
                <a:ea typeface="Microsoft YaHei" panose="020B0503020204020204" pitchFamily="34" charset="-122"/>
              </a:defRPr>
            </a:lvl2pPr>
            <a:lvl3pPr>
              <a:defRPr lang="en-US" sz="1600" noProof="0" dirty="0">
                <a:latin typeface="+mj-lt"/>
                <a:ea typeface="Microsoft YaHei" panose="020B0503020204020204" pitchFamily="34" charset="-122"/>
              </a:defRPr>
            </a:lvl3pPr>
            <a:lvl4pPr>
              <a:defRPr lang="en-US" sz="1600" noProof="0" dirty="0">
                <a:latin typeface="+mj-lt"/>
                <a:ea typeface="Microsoft YaHei" panose="020B0503020204020204" pitchFamily="34" charset="-122"/>
              </a:defRPr>
            </a:lvl4pPr>
            <a:lvl5pPr>
              <a:defRPr lang="en-US" sz="1600" noProof="0" dirty="0">
                <a:latin typeface="+mj-lt"/>
                <a:ea typeface="Microsoft YaHei" panose="020B0503020204020204" pitchFamily="34" charset="-122"/>
              </a:defRPr>
            </a:lvl5pPr>
          </a:lstStyle>
          <a:p>
            <a:pPr lvl="0">
              <a:buFontTx/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r>
              <a:rPr lang="en-US" dirty="0"/>
              <a:t>Click to edit Master text styles</a:t>
            </a:r>
          </a:p>
          <a:p>
            <a:pPr marL="351000" lvl="1">
              <a:buSzPct val="100000"/>
              <a:buFontTx/>
              <a:buBlip>
                <a:blip r:embed="rId9">
                  <a:extLst>
                    <a:ext uri="{96DAC541-7B7A-43D3-8B79-37D633B846F1}">
                      <asvg:svgBlip xmlns:asvg="http://schemas.microsoft.com/office/drawing/2016/SVG/main" r:embed="rId10"/>
                    </a:ext>
                  </a:extLst>
                </a:blip>
              </a:buBlip>
            </a:pPr>
            <a:r>
              <a:rPr lang="en-US" noProof="0" dirty="0"/>
              <a:t>Second level</a:t>
            </a:r>
          </a:p>
          <a:p>
            <a:pPr marL="594000" lvl="2">
              <a:buSzPct val="100000"/>
              <a:buFontTx/>
              <a:buBlip>
                <a:blip r:embed="rId11">
                  <a:extLst>
                    <a:ext uri="{96DAC541-7B7A-43D3-8B79-37D633B846F1}">
                      <asvg:svgBlip xmlns:asvg="http://schemas.microsoft.com/office/drawing/2016/SVG/main" r:embed="rId12"/>
                    </a:ext>
                  </a:extLst>
                </a:blip>
              </a:buBlip>
            </a:pPr>
            <a:r>
              <a:rPr lang="en-US" noProof="0" dirty="0"/>
              <a:t>Third level</a:t>
            </a:r>
          </a:p>
          <a:p>
            <a:pPr marL="922725" lvl="3" indent="-257175">
              <a:buSzPct val="100000"/>
              <a:buFontTx/>
              <a:buBlip>
                <a:blip r:embed="rId13">
                  <a:extLst>
                    <a:ext uri="{96DAC541-7B7A-43D3-8B79-37D633B846F1}">
                      <asvg:svgBlip xmlns:asvg="http://schemas.microsoft.com/office/drawing/2016/SVG/main" r:embed="rId14"/>
                    </a:ext>
                  </a:extLst>
                </a:blip>
              </a:buBlip>
            </a:pPr>
            <a:r>
              <a:rPr lang="en-US" noProof="0" dirty="0"/>
              <a:t>Fourth level</a:t>
            </a:r>
          </a:p>
          <a:p>
            <a:pPr marL="1080000" lvl="4">
              <a:buSzPct val="100000"/>
              <a:buFontTx/>
              <a:buBlip>
                <a:blip r:embed="rId9">
                  <a:extLst>
                    <a:ext uri="{96DAC541-7B7A-43D3-8B79-37D633B846F1}">
                      <asvg:svgBlip xmlns:asvg="http://schemas.microsoft.com/office/drawing/2016/SVG/main" r:embed="rId10"/>
                    </a:ext>
                  </a:extLst>
                </a:blip>
              </a:buBlip>
            </a:pPr>
            <a:r>
              <a:rPr lang="en-US" noProof="0" dirty="0"/>
              <a:t>Fifth level</a:t>
            </a:r>
          </a:p>
        </p:txBody>
      </p:sp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594490A8-7232-5762-3E69-BFB4C32EB3F5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6172201" y="1873461"/>
            <a:ext cx="5158800" cy="430920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2400" dirty="0">
                <a:latin typeface="+mj-lt"/>
                <a:ea typeface="Microsoft YaHei" panose="020B0503020204020204" pitchFamily="34" charset="-122"/>
              </a:defRPr>
            </a:lvl1pPr>
            <a:lvl2pPr>
              <a:defRPr lang="en-US" sz="2000" noProof="0" dirty="0">
                <a:latin typeface="+mj-lt"/>
                <a:ea typeface="Microsoft YaHei" panose="020B0503020204020204" pitchFamily="34" charset="-122"/>
              </a:defRPr>
            </a:lvl2pPr>
            <a:lvl3pPr>
              <a:defRPr lang="en-US" sz="1600" noProof="0" dirty="0">
                <a:latin typeface="+mj-lt"/>
                <a:ea typeface="Microsoft YaHei" panose="020B0503020204020204" pitchFamily="34" charset="-122"/>
              </a:defRPr>
            </a:lvl3pPr>
            <a:lvl4pPr>
              <a:defRPr lang="en-US" sz="1600" noProof="0" dirty="0">
                <a:latin typeface="+mj-lt"/>
                <a:ea typeface="Microsoft YaHei" panose="020B0503020204020204" pitchFamily="34" charset="-122"/>
              </a:defRPr>
            </a:lvl4pPr>
            <a:lvl5pPr>
              <a:defRPr lang="en-US" sz="1600" noProof="0" dirty="0">
                <a:latin typeface="+mj-lt"/>
                <a:ea typeface="Microsoft YaHei" panose="020B0503020204020204" pitchFamily="34" charset="-122"/>
              </a:defRPr>
            </a:lvl5pPr>
          </a:lstStyle>
          <a:p>
            <a:pPr lvl="0">
              <a:buFontTx/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r>
              <a:rPr lang="en-US" dirty="0"/>
              <a:t>Click to edit Master text styles</a:t>
            </a:r>
          </a:p>
          <a:p>
            <a:pPr marL="351000" lvl="1">
              <a:buSzPct val="100000"/>
              <a:buFontTx/>
              <a:buBlip>
                <a:blip r:embed="rId9">
                  <a:extLst>
                    <a:ext uri="{96DAC541-7B7A-43D3-8B79-37D633B846F1}">
                      <asvg:svgBlip xmlns:asvg="http://schemas.microsoft.com/office/drawing/2016/SVG/main" r:embed="rId10"/>
                    </a:ext>
                  </a:extLst>
                </a:blip>
              </a:buBlip>
            </a:pPr>
            <a:r>
              <a:rPr lang="en-US" noProof="0" dirty="0"/>
              <a:t>Second level</a:t>
            </a:r>
          </a:p>
          <a:p>
            <a:pPr marL="594000" lvl="2">
              <a:buSzPct val="100000"/>
              <a:buFontTx/>
              <a:buBlip>
                <a:blip r:embed="rId11">
                  <a:extLst>
                    <a:ext uri="{96DAC541-7B7A-43D3-8B79-37D633B846F1}">
                      <asvg:svgBlip xmlns:asvg="http://schemas.microsoft.com/office/drawing/2016/SVG/main" r:embed="rId12"/>
                    </a:ext>
                  </a:extLst>
                </a:blip>
              </a:buBlip>
            </a:pPr>
            <a:r>
              <a:rPr lang="en-US" noProof="0" dirty="0"/>
              <a:t>Third level</a:t>
            </a:r>
          </a:p>
          <a:p>
            <a:pPr marL="922725" lvl="3" indent="-257175">
              <a:buSzPct val="100000"/>
              <a:buFontTx/>
              <a:buBlip>
                <a:blip r:embed="rId13">
                  <a:extLst>
                    <a:ext uri="{96DAC541-7B7A-43D3-8B79-37D633B846F1}">
                      <asvg:svgBlip xmlns:asvg="http://schemas.microsoft.com/office/drawing/2016/SVG/main" r:embed="rId14"/>
                    </a:ext>
                  </a:extLst>
                </a:blip>
              </a:buBlip>
            </a:pPr>
            <a:r>
              <a:rPr lang="en-US" noProof="0" dirty="0"/>
              <a:t>Fourth level</a:t>
            </a:r>
          </a:p>
          <a:p>
            <a:pPr marL="1080000" lvl="4">
              <a:buSzPct val="100000"/>
              <a:buFontTx/>
              <a:buBlip>
                <a:blip r:embed="rId9">
                  <a:extLst>
                    <a:ext uri="{96DAC541-7B7A-43D3-8B79-37D633B846F1}">
                      <asvg:svgBlip xmlns:asvg="http://schemas.microsoft.com/office/drawing/2016/SVG/main" r:embed="rId10"/>
                    </a:ext>
                  </a:extLst>
                </a:blip>
              </a:buBlip>
            </a:pPr>
            <a:r>
              <a:rPr lang="en-US" noProof="0" dirty="0"/>
              <a:t>Fifth level</a:t>
            </a: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94606C36-B1A4-247A-7B47-56A26528700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322624" y="6506660"/>
            <a:ext cx="2160000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062F7772-41F6-44D1-833A-B787872FD499}" type="datetime1">
              <a:rPr lang="it-IT" smtClean="0"/>
              <a:t>10/06/2024</a:t>
            </a:fld>
            <a:endParaRPr lang="en-US" dirty="0"/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B97792E7-F167-C061-CCB0-74AF1C7B6D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489453" y="6506660"/>
            <a:ext cx="4988287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HTS modeling Workshop 2024</a:t>
            </a:r>
            <a:endParaRPr lang="en-US" dirty="0"/>
          </a:p>
        </p:txBody>
      </p:sp>
      <p:sp>
        <p:nvSpPr>
          <p:cNvPr id="24" name="Slide Number Placeholder 5">
            <a:extLst>
              <a:ext uri="{FF2B5EF4-FFF2-40B4-BE49-F238E27FC236}">
                <a16:creationId xmlns:a16="http://schemas.microsoft.com/office/drawing/2014/main" id="{3D8CDF4C-BCC4-9323-65A6-F9082A0F39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51902" y="6506660"/>
            <a:ext cx="540000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76FB5D22-4C0B-46C2-85E7-1C11683839F5}" type="slidenum">
              <a:rPr lang="en-US" smtClean="0"/>
              <a:pPr/>
              <a:t>‹N›</a:t>
            </a:fld>
            <a:endParaRPr lang="en-US"/>
          </a:p>
        </p:txBody>
      </p:sp>
      <p:grpSp>
        <p:nvGrpSpPr>
          <p:cNvPr id="17" name="Gruppo 4">
            <a:extLst>
              <a:ext uri="{FF2B5EF4-FFF2-40B4-BE49-F238E27FC236}">
                <a16:creationId xmlns:a16="http://schemas.microsoft.com/office/drawing/2014/main" id="{CB96038A-11EE-29BF-737B-3649919E2F2B}"/>
              </a:ext>
            </a:extLst>
          </p:cNvPr>
          <p:cNvGrpSpPr/>
          <p:nvPr userDrawn="1"/>
        </p:nvGrpSpPr>
        <p:grpSpPr>
          <a:xfrm>
            <a:off x="0" y="5745"/>
            <a:ext cx="10591139" cy="981966"/>
            <a:chOff x="0" y="0"/>
            <a:chExt cx="10591137" cy="981966"/>
          </a:xfrm>
          <a:solidFill>
            <a:srgbClr val="4682B4"/>
          </a:solidFill>
        </p:grpSpPr>
        <p:sp>
          <p:nvSpPr>
            <p:cNvPr id="18" name="Rettangolo 7">
              <a:extLst>
                <a:ext uri="{FF2B5EF4-FFF2-40B4-BE49-F238E27FC236}">
                  <a16:creationId xmlns:a16="http://schemas.microsoft.com/office/drawing/2014/main" id="{E032BD5A-7028-9E7D-5140-FAAD649FB09F}"/>
                </a:ext>
              </a:extLst>
            </p:cNvPr>
            <p:cNvSpPr/>
            <p:nvPr userDrawn="1"/>
          </p:nvSpPr>
          <p:spPr>
            <a:xfrm>
              <a:off x="0" y="0"/>
              <a:ext cx="9310448" cy="98196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>
                <a:latin typeface="+mj-lt"/>
                <a:ea typeface="Microsoft YaHei" panose="020B0503020204020204" pitchFamily="34" charset="-122"/>
                <a:cs typeface="Poppins ExtraBold" panose="00000900000000000000" pitchFamily="2" charset="0"/>
              </a:endParaRPr>
            </a:p>
          </p:txBody>
        </p:sp>
        <p:sp>
          <p:nvSpPr>
            <p:cNvPr id="25" name="Input manuale 22">
              <a:extLst>
                <a:ext uri="{FF2B5EF4-FFF2-40B4-BE49-F238E27FC236}">
                  <a16:creationId xmlns:a16="http://schemas.microsoft.com/office/drawing/2014/main" id="{0E65B362-B3C3-AA34-B819-04323C6C1EB0}"/>
                </a:ext>
              </a:extLst>
            </p:cNvPr>
            <p:cNvSpPr/>
            <p:nvPr userDrawn="1"/>
          </p:nvSpPr>
          <p:spPr>
            <a:xfrm rot="10800000">
              <a:off x="9302337" y="0"/>
              <a:ext cx="1288800" cy="981966"/>
            </a:xfrm>
            <a:custGeom>
              <a:avLst/>
              <a:gdLst>
                <a:gd name="connsiteX0" fmla="*/ 0 w 10000"/>
                <a:gd name="connsiteY0" fmla="*/ 2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2000 h 10000"/>
                <a:gd name="connsiteX0" fmla="*/ 0 w 10000"/>
                <a:gd name="connsiteY0" fmla="*/ 10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latin typeface="+mj-lt"/>
                <a:cs typeface="Poppins ExtraBold" panose="00000900000000000000" pitchFamily="2" charset="0"/>
              </a:endParaRPr>
            </a:p>
          </p:txBody>
        </p:sp>
      </p:grpSp>
      <p:sp>
        <p:nvSpPr>
          <p:cNvPr id="26" name="Title 1">
            <a:extLst>
              <a:ext uri="{FF2B5EF4-FFF2-40B4-BE49-F238E27FC236}">
                <a16:creationId xmlns:a16="http://schemas.microsoft.com/office/drawing/2014/main" id="{6252ED2D-AF74-8DC7-0881-E6B31A33FF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745"/>
            <a:ext cx="9310448" cy="981966"/>
          </a:xfrm>
        </p:spPr>
        <p:txBody>
          <a:bodyPr>
            <a:normAutofit/>
          </a:bodyPr>
          <a:lstStyle>
            <a:lvl1pPr marL="360000">
              <a:defRPr sz="2800" b="1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517236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Short Title)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D3C66D-95E1-EE20-05F0-1D92138ED6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555757"/>
            <a:ext cx="5157787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marL="0" lvl="0" indent="0" defTabSz="685783">
              <a:buClr>
                <a:srgbClr val="002060"/>
              </a:buClr>
              <a:buSzPct val="100000"/>
              <a:buFont typeface="Wingdings" panose="05000000000000000000" pitchFamily="2" charset="2"/>
              <a:buNone/>
            </a:pPr>
            <a:r>
              <a:rPr lang="en-US" dirty="0"/>
              <a:t>Click to edit Master text styles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FF9879B-CC5C-985D-D1C7-0C93CA1629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1" y="555757"/>
            <a:ext cx="5158800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2400" b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marL="0" lvl="0" indent="0" defTabSz="685783">
              <a:buClr>
                <a:srgbClr val="002060"/>
              </a:buClr>
              <a:buSzPct val="100000"/>
              <a:buFont typeface="Wingdings" panose="05000000000000000000" pitchFamily="2" charset="2"/>
              <a:buNone/>
            </a:pPr>
            <a:r>
              <a:rPr lang="en-US"/>
              <a:t>Click to edit Master text styles</a:t>
            </a:r>
          </a:p>
        </p:txBody>
      </p:sp>
      <p:grpSp>
        <p:nvGrpSpPr>
          <p:cNvPr id="2" name="Gruppo 6">
            <a:extLst>
              <a:ext uri="{FF2B5EF4-FFF2-40B4-BE49-F238E27FC236}">
                <a16:creationId xmlns:a16="http://schemas.microsoft.com/office/drawing/2014/main" id="{71F29CCF-268F-E4FE-8276-C554342862E9}"/>
              </a:ext>
            </a:extLst>
          </p:cNvPr>
          <p:cNvGrpSpPr/>
          <p:nvPr userDrawn="1"/>
        </p:nvGrpSpPr>
        <p:grpSpPr>
          <a:xfrm>
            <a:off x="1858518" y="6473494"/>
            <a:ext cx="10333483" cy="392142"/>
            <a:chOff x="1858519" y="6473494"/>
            <a:chExt cx="10333482" cy="392142"/>
          </a:xfrm>
          <a:solidFill>
            <a:srgbClr val="4682B4"/>
          </a:solidFill>
        </p:grpSpPr>
        <p:sp>
          <p:nvSpPr>
            <p:cNvPr id="7" name="Rettangolo 21">
              <a:extLst>
                <a:ext uri="{FF2B5EF4-FFF2-40B4-BE49-F238E27FC236}">
                  <a16:creationId xmlns:a16="http://schemas.microsoft.com/office/drawing/2014/main" id="{FDDFD1E0-B08F-489A-6E4F-F8D4EE14836F}"/>
                </a:ext>
              </a:extLst>
            </p:cNvPr>
            <p:cNvSpPr/>
            <p:nvPr userDrawn="1"/>
          </p:nvSpPr>
          <p:spPr>
            <a:xfrm>
              <a:off x="2371955" y="6474139"/>
              <a:ext cx="9820046" cy="3914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8" name="Input manuale 22">
              <a:extLst>
                <a:ext uri="{FF2B5EF4-FFF2-40B4-BE49-F238E27FC236}">
                  <a16:creationId xmlns:a16="http://schemas.microsoft.com/office/drawing/2014/main" id="{A7AB7E58-FF1E-61FB-AC0D-11C52B57F95A}"/>
                </a:ext>
              </a:extLst>
            </p:cNvPr>
            <p:cNvSpPr/>
            <p:nvPr userDrawn="1"/>
          </p:nvSpPr>
          <p:spPr>
            <a:xfrm>
              <a:off x="1858519" y="6473494"/>
              <a:ext cx="513436" cy="392142"/>
            </a:xfrm>
            <a:custGeom>
              <a:avLst/>
              <a:gdLst>
                <a:gd name="connsiteX0" fmla="*/ 0 w 10000"/>
                <a:gd name="connsiteY0" fmla="*/ 2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2000 h 10000"/>
                <a:gd name="connsiteX0" fmla="*/ 0 w 10000"/>
                <a:gd name="connsiteY0" fmla="*/ 10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pic>
        <p:nvPicPr>
          <p:cNvPr id="28" name="Graphic 27">
            <a:extLst>
              <a:ext uri="{FF2B5EF4-FFF2-40B4-BE49-F238E27FC236}">
                <a16:creationId xmlns:a16="http://schemas.microsoft.com/office/drawing/2014/main" id="{20D6560D-1BA5-FC97-0651-E2BC703747D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b="20936"/>
          <a:stretch/>
        </p:blipFill>
        <p:spPr>
          <a:xfrm>
            <a:off x="198913" y="6446860"/>
            <a:ext cx="1490972" cy="392400"/>
          </a:xfrm>
          <a:prstGeom prst="rect">
            <a:avLst/>
          </a:prstGeom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0F08400A-948D-300F-3705-C9639417A9C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82701" y="18424"/>
            <a:ext cx="390195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Elemento grafico 11">
            <a:extLst>
              <a:ext uri="{FF2B5EF4-FFF2-40B4-BE49-F238E27FC236}">
                <a16:creationId xmlns:a16="http://schemas.microsoft.com/office/drawing/2014/main" id="{F98664E5-B82E-AAA7-B4B0-E788EB408A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 r="51850"/>
          <a:stretch/>
        </p:blipFill>
        <p:spPr>
          <a:xfrm>
            <a:off x="10486985" y="18424"/>
            <a:ext cx="472747" cy="432000"/>
          </a:xfrm>
          <a:prstGeom prst="rect">
            <a:avLst/>
          </a:prstGeom>
        </p:spPr>
      </p:pic>
      <p:sp>
        <p:nvSpPr>
          <p:cNvPr id="14" name="Segnaposto contenuto 2">
            <a:extLst>
              <a:ext uri="{FF2B5EF4-FFF2-40B4-BE49-F238E27FC236}">
                <a16:creationId xmlns:a16="http://schemas.microsoft.com/office/drawing/2014/main" id="{3364948F-B7B0-1EC1-1447-2699EF02E99E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836611" y="1466577"/>
            <a:ext cx="5158800" cy="4716084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2400" dirty="0">
                <a:latin typeface="+mj-lt"/>
                <a:ea typeface="Microsoft YaHei" panose="020B0503020204020204" pitchFamily="34" charset="-122"/>
              </a:defRPr>
            </a:lvl1pPr>
            <a:lvl2pPr>
              <a:defRPr lang="en-US" sz="2000" noProof="0" dirty="0">
                <a:latin typeface="+mj-lt"/>
                <a:ea typeface="Microsoft YaHei" panose="020B0503020204020204" pitchFamily="34" charset="-122"/>
              </a:defRPr>
            </a:lvl2pPr>
            <a:lvl3pPr>
              <a:defRPr lang="en-US" sz="1600" noProof="0" dirty="0">
                <a:latin typeface="+mj-lt"/>
                <a:ea typeface="Microsoft YaHei" panose="020B0503020204020204" pitchFamily="34" charset="-122"/>
              </a:defRPr>
            </a:lvl3pPr>
            <a:lvl4pPr>
              <a:defRPr lang="en-US" sz="1600" noProof="0" dirty="0">
                <a:latin typeface="+mj-lt"/>
                <a:ea typeface="Microsoft YaHei" panose="020B0503020204020204" pitchFamily="34" charset="-122"/>
              </a:defRPr>
            </a:lvl4pPr>
            <a:lvl5pPr>
              <a:defRPr lang="en-US" sz="1600" noProof="0" dirty="0">
                <a:latin typeface="+mj-lt"/>
                <a:ea typeface="Microsoft YaHei" panose="020B0503020204020204" pitchFamily="34" charset="-122"/>
              </a:defRPr>
            </a:lvl5pPr>
          </a:lstStyle>
          <a:p>
            <a:pPr lvl="0">
              <a:buFontTx/>
              <a:buBlip>
                <a:blip r:embed="rId8">
                  <a:extLs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</a:buBlip>
            </a:pPr>
            <a:r>
              <a:rPr lang="en-US" dirty="0"/>
              <a:t>Click to edit Master text styles</a:t>
            </a:r>
          </a:p>
          <a:p>
            <a:pPr marL="351000" lvl="1">
              <a:buSzPct val="100000"/>
              <a:buFontTx/>
              <a:buBlip>
                <a:blip r:embed="rId10">
                  <a:extLst>
                    <a:ext uri="{96DAC541-7B7A-43D3-8B79-37D633B846F1}">
                      <asvg:svgBlip xmlns:asvg="http://schemas.microsoft.com/office/drawing/2016/SVG/main" r:embed="rId11"/>
                    </a:ext>
                  </a:extLst>
                </a:blip>
              </a:buBlip>
            </a:pPr>
            <a:r>
              <a:rPr lang="en-US" noProof="0" dirty="0"/>
              <a:t>Second level</a:t>
            </a:r>
          </a:p>
          <a:p>
            <a:pPr marL="594000" lvl="2">
              <a:buSzPct val="100000"/>
              <a:buFontTx/>
              <a:buBlip>
                <a:blip r:embed="rId12">
                  <a:extLst>
                    <a:ext uri="{96DAC541-7B7A-43D3-8B79-37D633B846F1}">
                      <asvg:svgBlip xmlns:asvg="http://schemas.microsoft.com/office/drawing/2016/SVG/main" r:embed="rId13"/>
                    </a:ext>
                  </a:extLst>
                </a:blip>
              </a:buBlip>
            </a:pPr>
            <a:r>
              <a:rPr lang="en-US" noProof="0" dirty="0"/>
              <a:t>Third level</a:t>
            </a:r>
          </a:p>
          <a:p>
            <a:pPr marL="922725" lvl="3" indent="-257175">
              <a:buSzPct val="100000"/>
              <a:buFontTx/>
              <a:buBlip>
                <a:blip r:embed="rId14">
                  <a:extLst>
                    <a:ext uri="{96DAC541-7B7A-43D3-8B79-37D633B846F1}">
                      <asvg:svgBlip xmlns:asvg="http://schemas.microsoft.com/office/drawing/2016/SVG/main" r:embed="rId15"/>
                    </a:ext>
                  </a:extLst>
                </a:blip>
              </a:buBlip>
            </a:pPr>
            <a:r>
              <a:rPr lang="en-US" noProof="0" dirty="0"/>
              <a:t>Fourth level</a:t>
            </a:r>
          </a:p>
          <a:p>
            <a:pPr marL="1080000" lvl="4">
              <a:buSzPct val="100000"/>
              <a:buFontTx/>
              <a:buBlip>
                <a:blip r:embed="rId10">
                  <a:extLst>
                    <a:ext uri="{96DAC541-7B7A-43D3-8B79-37D633B846F1}">
                      <asvg:svgBlip xmlns:asvg="http://schemas.microsoft.com/office/drawing/2016/SVG/main" r:embed="rId11"/>
                    </a:ext>
                  </a:extLst>
                </a:blip>
              </a:buBlip>
            </a:pPr>
            <a:r>
              <a:rPr lang="en-US" noProof="0" dirty="0"/>
              <a:t>Fifth level</a:t>
            </a:r>
          </a:p>
        </p:txBody>
      </p:sp>
      <p:sp>
        <p:nvSpPr>
          <p:cNvPr id="15" name="Segnaposto contenuto 2">
            <a:extLst>
              <a:ext uri="{FF2B5EF4-FFF2-40B4-BE49-F238E27FC236}">
                <a16:creationId xmlns:a16="http://schemas.microsoft.com/office/drawing/2014/main" id="{0C306687-6A7F-C935-3C06-996A27D3E7E6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6172201" y="1466577"/>
            <a:ext cx="5158800" cy="4716084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2400" dirty="0">
                <a:latin typeface="+mj-lt"/>
                <a:ea typeface="Microsoft YaHei" panose="020B0503020204020204" pitchFamily="34" charset="-122"/>
              </a:defRPr>
            </a:lvl1pPr>
            <a:lvl2pPr>
              <a:defRPr lang="en-US" sz="2000" noProof="0" dirty="0">
                <a:latin typeface="+mj-lt"/>
                <a:ea typeface="Microsoft YaHei" panose="020B0503020204020204" pitchFamily="34" charset="-122"/>
              </a:defRPr>
            </a:lvl2pPr>
            <a:lvl3pPr>
              <a:defRPr lang="en-US" sz="1600" noProof="0" dirty="0">
                <a:latin typeface="+mj-lt"/>
                <a:ea typeface="Microsoft YaHei" panose="020B0503020204020204" pitchFamily="34" charset="-122"/>
              </a:defRPr>
            </a:lvl3pPr>
            <a:lvl4pPr>
              <a:defRPr lang="en-US" sz="1600" noProof="0" dirty="0">
                <a:latin typeface="+mj-lt"/>
                <a:ea typeface="Microsoft YaHei" panose="020B0503020204020204" pitchFamily="34" charset="-122"/>
              </a:defRPr>
            </a:lvl4pPr>
            <a:lvl5pPr>
              <a:defRPr lang="en-US" sz="1600" noProof="0" dirty="0">
                <a:latin typeface="+mj-lt"/>
                <a:ea typeface="Microsoft YaHei" panose="020B0503020204020204" pitchFamily="34" charset="-122"/>
              </a:defRPr>
            </a:lvl5pPr>
          </a:lstStyle>
          <a:p>
            <a:pPr lvl="0">
              <a:buFontTx/>
              <a:buBlip>
                <a:blip r:embed="rId8">
                  <a:extLs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</a:buBlip>
            </a:pPr>
            <a:r>
              <a:rPr lang="en-US" dirty="0"/>
              <a:t>Click to edit Master text styles</a:t>
            </a:r>
          </a:p>
          <a:p>
            <a:pPr marL="351000" lvl="1">
              <a:buSzPct val="100000"/>
              <a:buFontTx/>
              <a:buBlip>
                <a:blip r:embed="rId10">
                  <a:extLst>
                    <a:ext uri="{96DAC541-7B7A-43D3-8B79-37D633B846F1}">
                      <asvg:svgBlip xmlns:asvg="http://schemas.microsoft.com/office/drawing/2016/SVG/main" r:embed="rId11"/>
                    </a:ext>
                  </a:extLst>
                </a:blip>
              </a:buBlip>
            </a:pPr>
            <a:r>
              <a:rPr lang="en-US" noProof="0" dirty="0"/>
              <a:t>Second level</a:t>
            </a:r>
          </a:p>
          <a:p>
            <a:pPr marL="594000" lvl="2">
              <a:buSzPct val="100000"/>
              <a:buFontTx/>
              <a:buBlip>
                <a:blip r:embed="rId12">
                  <a:extLst>
                    <a:ext uri="{96DAC541-7B7A-43D3-8B79-37D633B846F1}">
                      <asvg:svgBlip xmlns:asvg="http://schemas.microsoft.com/office/drawing/2016/SVG/main" r:embed="rId13"/>
                    </a:ext>
                  </a:extLst>
                </a:blip>
              </a:buBlip>
            </a:pPr>
            <a:r>
              <a:rPr lang="en-US" noProof="0" dirty="0"/>
              <a:t>Third level</a:t>
            </a:r>
          </a:p>
          <a:p>
            <a:pPr marL="922725" lvl="3" indent="-257175">
              <a:buSzPct val="100000"/>
              <a:buFontTx/>
              <a:buBlip>
                <a:blip r:embed="rId14">
                  <a:extLst>
                    <a:ext uri="{96DAC541-7B7A-43D3-8B79-37D633B846F1}">
                      <asvg:svgBlip xmlns:asvg="http://schemas.microsoft.com/office/drawing/2016/SVG/main" r:embed="rId15"/>
                    </a:ext>
                  </a:extLst>
                </a:blip>
              </a:buBlip>
            </a:pPr>
            <a:r>
              <a:rPr lang="en-US" noProof="0" dirty="0"/>
              <a:t>Fourth level</a:t>
            </a:r>
          </a:p>
          <a:p>
            <a:pPr marL="1080000" lvl="4">
              <a:buSzPct val="100000"/>
              <a:buFontTx/>
              <a:buBlip>
                <a:blip r:embed="rId10">
                  <a:extLst>
                    <a:ext uri="{96DAC541-7B7A-43D3-8B79-37D633B846F1}">
                      <asvg:svgBlip xmlns:asvg="http://schemas.microsoft.com/office/drawing/2016/SVG/main" r:embed="rId11"/>
                    </a:ext>
                  </a:extLst>
                </a:blip>
              </a:buBlip>
            </a:pPr>
            <a:r>
              <a:rPr lang="en-US" noProof="0" dirty="0"/>
              <a:t>Fifth level</a:t>
            </a:r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4CB9C85B-5F93-EA99-D6CA-7C7E259762C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322624" y="6506660"/>
            <a:ext cx="2160000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57D9ED28-CD52-4D95-AF59-59D75B75FEC8}" type="datetime1">
              <a:rPr lang="it-IT" smtClean="0"/>
              <a:t>10/06/2024</a:t>
            </a:fld>
            <a:endParaRPr lang="en-US" dirty="0"/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5C0E8BC8-9310-BA79-AA03-C50ACE8BAA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489453" y="6506660"/>
            <a:ext cx="4988287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HTS modeling Workshop 2024</a:t>
            </a:r>
            <a:endParaRPr lang="en-US" dirty="0"/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27F82C6C-C0B9-59B2-9D69-F576D4538E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51902" y="6506660"/>
            <a:ext cx="540000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76FB5D22-4C0B-46C2-85E7-1C11683839F5}" type="slidenum">
              <a:rPr lang="en-US" smtClean="0"/>
              <a:pPr/>
              <a:t>‹N›</a:t>
            </a:fld>
            <a:endParaRPr lang="en-US"/>
          </a:p>
        </p:txBody>
      </p:sp>
      <p:grpSp>
        <p:nvGrpSpPr>
          <p:cNvPr id="4" name="Gruppo 4">
            <a:extLst>
              <a:ext uri="{FF2B5EF4-FFF2-40B4-BE49-F238E27FC236}">
                <a16:creationId xmlns:a16="http://schemas.microsoft.com/office/drawing/2014/main" id="{BFB788B8-27D2-8BAC-63A5-7C8D7DD2085F}"/>
              </a:ext>
            </a:extLst>
          </p:cNvPr>
          <p:cNvGrpSpPr/>
          <p:nvPr userDrawn="1"/>
        </p:nvGrpSpPr>
        <p:grpSpPr>
          <a:xfrm>
            <a:off x="2" y="-1"/>
            <a:ext cx="9921239" cy="468850"/>
            <a:chOff x="0" y="-6"/>
            <a:chExt cx="9921238" cy="981972"/>
          </a:xfrm>
          <a:solidFill>
            <a:srgbClr val="4682B4"/>
          </a:solidFill>
        </p:grpSpPr>
        <p:sp>
          <p:nvSpPr>
            <p:cNvPr id="6" name="Rettangolo 7">
              <a:extLst>
                <a:ext uri="{FF2B5EF4-FFF2-40B4-BE49-F238E27FC236}">
                  <a16:creationId xmlns:a16="http://schemas.microsoft.com/office/drawing/2014/main" id="{5A216170-A2A6-FBCC-C817-69B92CDD26F5}"/>
                </a:ext>
              </a:extLst>
            </p:cNvPr>
            <p:cNvSpPr/>
            <p:nvPr userDrawn="1"/>
          </p:nvSpPr>
          <p:spPr>
            <a:xfrm>
              <a:off x="0" y="0"/>
              <a:ext cx="9310448" cy="98196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>
                <a:latin typeface="Poppins ExtraBold" panose="00000900000000000000" pitchFamily="2" charset="0"/>
                <a:ea typeface="Microsoft YaHei" panose="020B0503020204020204" pitchFamily="34" charset="-122"/>
                <a:cs typeface="Poppins ExtraBold" panose="00000900000000000000" pitchFamily="2" charset="0"/>
              </a:endParaRPr>
            </a:p>
          </p:txBody>
        </p:sp>
        <p:sp>
          <p:nvSpPr>
            <p:cNvPr id="12" name="Input manuale 22">
              <a:extLst>
                <a:ext uri="{FF2B5EF4-FFF2-40B4-BE49-F238E27FC236}">
                  <a16:creationId xmlns:a16="http://schemas.microsoft.com/office/drawing/2014/main" id="{F49B5A8B-D25D-CE20-5A2D-EA06875F5F95}"/>
                </a:ext>
              </a:extLst>
            </p:cNvPr>
            <p:cNvSpPr/>
            <p:nvPr userDrawn="1"/>
          </p:nvSpPr>
          <p:spPr>
            <a:xfrm rot="10800000">
              <a:off x="9309238" y="-6"/>
              <a:ext cx="612000" cy="981966"/>
            </a:xfrm>
            <a:custGeom>
              <a:avLst/>
              <a:gdLst>
                <a:gd name="connsiteX0" fmla="*/ 0 w 10000"/>
                <a:gd name="connsiteY0" fmla="*/ 2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2000 h 10000"/>
                <a:gd name="connsiteX0" fmla="*/ 0 w 10000"/>
                <a:gd name="connsiteY0" fmla="*/ 10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latin typeface="Poppins ExtraBold" panose="00000900000000000000" pitchFamily="2" charset="0"/>
                <a:cs typeface="Poppins ExtraBold" panose="00000900000000000000" pitchFamily="2" charset="0"/>
              </a:endParaRPr>
            </a:p>
          </p:txBody>
        </p:sp>
      </p:grpSp>
      <p:sp>
        <p:nvSpPr>
          <p:cNvPr id="13" name="Title 1">
            <a:extLst>
              <a:ext uri="{FF2B5EF4-FFF2-40B4-BE49-F238E27FC236}">
                <a16:creationId xmlns:a16="http://schemas.microsoft.com/office/drawing/2014/main" id="{A29F8B7E-9125-F6C8-EE89-58EAEEA64E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8426"/>
            <a:ext cx="9310448" cy="432001"/>
          </a:xfrm>
        </p:spPr>
        <p:txBody>
          <a:bodyPr>
            <a:normAutofit/>
          </a:bodyPr>
          <a:lstStyle>
            <a:lvl1pPr marL="180000">
              <a:defRPr sz="2400" b="1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77896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(Long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B26D3DD-7FD0-B88C-D5BC-7C83237BA5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245463"/>
            <a:ext cx="3932237" cy="4124680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8" name="Gruppo 6">
            <a:extLst>
              <a:ext uri="{FF2B5EF4-FFF2-40B4-BE49-F238E27FC236}">
                <a16:creationId xmlns:a16="http://schemas.microsoft.com/office/drawing/2014/main" id="{8F4060ED-FA0C-9A99-840A-F493D990918D}"/>
              </a:ext>
            </a:extLst>
          </p:cNvPr>
          <p:cNvGrpSpPr/>
          <p:nvPr userDrawn="1"/>
        </p:nvGrpSpPr>
        <p:grpSpPr>
          <a:xfrm>
            <a:off x="1858518" y="6473494"/>
            <a:ext cx="10333483" cy="392142"/>
            <a:chOff x="1858519" y="6473494"/>
            <a:chExt cx="10333482" cy="392142"/>
          </a:xfrm>
          <a:solidFill>
            <a:srgbClr val="4682B4"/>
          </a:solidFill>
        </p:grpSpPr>
        <p:sp>
          <p:nvSpPr>
            <p:cNvPr id="9" name="Rettangolo 21">
              <a:extLst>
                <a:ext uri="{FF2B5EF4-FFF2-40B4-BE49-F238E27FC236}">
                  <a16:creationId xmlns:a16="http://schemas.microsoft.com/office/drawing/2014/main" id="{6252B62B-A8BE-21CE-333C-E40256667AF0}"/>
                </a:ext>
              </a:extLst>
            </p:cNvPr>
            <p:cNvSpPr/>
            <p:nvPr userDrawn="1"/>
          </p:nvSpPr>
          <p:spPr>
            <a:xfrm>
              <a:off x="2371955" y="6474139"/>
              <a:ext cx="9820046" cy="3914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0" name="Input manuale 22">
              <a:extLst>
                <a:ext uri="{FF2B5EF4-FFF2-40B4-BE49-F238E27FC236}">
                  <a16:creationId xmlns:a16="http://schemas.microsoft.com/office/drawing/2014/main" id="{77D4E913-C35E-FB1D-B4A9-DA050857A67E}"/>
                </a:ext>
              </a:extLst>
            </p:cNvPr>
            <p:cNvSpPr/>
            <p:nvPr userDrawn="1"/>
          </p:nvSpPr>
          <p:spPr>
            <a:xfrm>
              <a:off x="1858519" y="6473494"/>
              <a:ext cx="513436" cy="392142"/>
            </a:xfrm>
            <a:custGeom>
              <a:avLst/>
              <a:gdLst>
                <a:gd name="connsiteX0" fmla="*/ 0 w 10000"/>
                <a:gd name="connsiteY0" fmla="*/ 2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2000 h 10000"/>
                <a:gd name="connsiteX0" fmla="*/ 0 w 10000"/>
                <a:gd name="connsiteY0" fmla="*/ 10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pic>
        <p:nvPicPr>
          <p:cNvPr id="11" name="Graphic 10">
            <a:extLst>
              <a:ext uri="{FF2B5EF4-FFF2-40B4-BE49-F238E27FC236}">
                <a16:creationId xmlns:a16="http://schemas.microsoft.com/office/drawing/2014/main" id="{A5F127BD-9704-B3A1-943E-A690445B079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b="20936"/>
          <a:stretch/>
        </p:blipFill>
        <p:spPr>
          <a:xfrm>
            <a:off x="198913" y="6446860"/>
            <a:ext cx="1490972" cy="392400"/>
          </a:xfrm>
          <a:prstGeom prst="rect">
            <a:avLst/>
          </a:prstGeom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B409103D-6D2F-D3AE-7609-3D3FBB2E1A6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35101" y="195733"/>
            <a:ext cx="520259" cy="5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Elemento grafico 11">
            <a:extLst>
              <a:ext uri="{FF2B5EF4-FFF2-40B4-BE49-F238E27FC236}">
                <a16:creationId xmlns:a16="http://schemas.microsoft.com/office/drawing/2014/main" id="{C6A8B3FD-9016-61F0-3824-1677477EE54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 r="51850"/>
          <a:stretch/>
        </p:blipFill>
        <p:spPr>
          <a:xfrm>
            <a:off x="10639385" y="195733"/>
            <a:ext cx="630329" cy="576000"/>
          </a:xfrm>
          <a:prstGeom prst="rect">
            <a:avLst/>
          </a:prstGeom>
        </p:spPr>
      </p:pic>
      <p:sp>
        <p:nvSpPr>
          <p:cNvPr id="2" name="Segnaposto contenuto 2">
            <a:extLst>
              <a:ext uri="{FF2B5EF4-FFF2-40B4-BE49-F238E27FC236}">
                <a16:creationId xmlns:a16="http://schemas.microsoft.com/office/drawing/2014/main" id="{EEC532C7-C8B7-0ED8-C85F-DFCB508709C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5290096" y="1096143"/>
            <a:ext cx="6174000" cy="527400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2400" dirty="0">
                <a:latin typeface="+mj-lt"/>
                <a:ea typeface="Microsoft YaHei" panose="020B0503020204020204" pitchFamily="34" charset="-122"/>
              </a:defRPr>
            </a:lvl1pPr>
            <a:lvl2pPr>
              <a:defRPr lang="en-US" sz="2000" noProof="0" dirty="0">
                <a:latin typeface="+mj-lt"/>
                <a:ea typeface="Microsoft YaHei" panose="020B0503020204020204" pitchFamily="34" charset="-122"/>
              </a:defRPr>
            </a:lvl2pPr>
            <a:lvl3pPr>
              <a:defRPr lang="en-US" sz="1600" noProof="0" dirty="0">
                <a:latin typeface="+mj-lt"/>
                <a:ea typeface="Microsoft YaHei" panose="020B0503020204020204" pitchFamily="34" charset="-122"/>
              </a:defRPr>
            </a:lvl3pPr>
            <a:lvl4pPr>
              <a:defRPr lang="en-US" sz="1600" noProof="0" dirty="0">
                <a:latin typeface="+mj-lt"/>
                <a:ea typeface="Microsoft YaHei" panose="020B0503020204020204" pitchFamily="34" charset="-122"/>
              </a:defRPr>
            </a:lvl4pPr>
            <a:lvl5pPr>
              <a:defRPr lang="en-US" sz="1600" noProof="0" dirty="0">
                <a:latin typeface="+mj-lt"/>
                <a:ea typeface="Microsoft YaHei" panose="020B0503020204020204" pitchFamily="34" charset="-122"/>
              </a:defRPr>
            </a:lvl5pPr>
          </a:lstStyle>
          <a:p>
            <a:pPr lvl="0">
              <a:buFontTx/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r>
              <a:rPr lang="en-US" dirty="0"/>
              <a:t>Click to edit Master text styles</a:t>
            </a:r>
          </a:p>
          <a:p>
            <a:pPr marL="351000" lvl="1">
              <a:buSzPct val="100000"/>
              <a:buFontTx/>
              <a:buBlip>
                <a:blip r:embed="rId9">
                  <a:extLst>
                    <a:ext uri="{96DAC541-7B7A-43D3-8B79-37D633B846F1}">
                      <asvg:svgBlip xmlns:asvg="http://schemas.microsoft.com/office/drawing/2016/SVG/main" r:embed="rId10"/>
                    </a:ext>
                  </a:extLst>
                </a:blip>
              </a:buBlip>
            </a:pPr>
            <a:r>
              <a:rPr lang="en-US" noProof="0" dirty="0"/>
              <a:t>Second level</a:t>
            </a:r>
          </a:p>
          <a:p>
            <a:pPr marL="594000" lvl="2">
              <a:buSzPct val="100000"/>
              <a:buFontTx/>
              <a:buBlip>
                <a:blip r:embed="rId11">
                  <a:extLst>
                    <a:ext uri="{96DAC541-7B7A-43D3-8B79-37D633B846F1}">
                      <asvg:svgBlip xmlns:asvg="http://schemas.microsoft.com/office/drawing/2016/SVG/main" r:embed="rId12"/>
                    </a:ext>
                  </a:extLst>
                </a:blip>
              </a:buBlip>
            </a:pPr>
            <a:r>
              <a:rPr lang="en-US" noProof="0" dirty="0"/>
              <a:t>Third level</a:t>
            </a:r>
          </a:p>
          <a:p>
            <a:pPr marL="922725" lvl="3" indent="-257175">
              <a:buSzPct val="100000"/>
              <a:buFontTx/>
              <a:buBlip>
                <a:blip r:embed="rId13">
                  <a:extLst>
                    <a:ext uri="{96DAC541-7B7A-43D3-8B79-37D633B846F1}">
                      <asvg:svgBlip xmlns:asvg="http://schemas.microsoft.com/office/drawing/2016/SVG/main" r:embed="rId14"/>
                    </a:ext>
                  </a:extLst>
                </a:blip>
              </a:buBlip>
            </a:pPr>
            <a:r>
              <a:rPr lang="en-US" noProof="0" dirty="0"/>
              <a:t>Fourth level</a:t>
            </a:r>
          </a:p>
          <a:p>
            <a:pPr marL="1080000" lvl="4">
              <a:buSzPct val="100000"/>
              <a:buFontTx/>
              <a:buBlip>
                <a:blip r:embed="rId9">
                  <a:extLst>
                    <a:ext uri="{96DAC541-7B7A-43D3-8B79-37D633B846F1}">
                      <asvg:svgBlip xmlns:asvg="http://schemas.microsoft.com/office/drawing/2016/SVG/main" r:embed="rId10"/>
                    </a:ext>
                  </a:extLst>
                </a:blip>
              </a:buBlip>
            </a:pPr>
            <a:r>
              <a:rPr lang="en-US" noProof="0" dirty="0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FF4D3A3-81C0-D47E-CF4E-B4B37A76F8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322624" y="6506660"/>
            <a:ext cx="2160000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BDEE85D9-D9BC-44D0-B39F-28838B6C5B1F}" type="datetime1">
              <a:rPr lang="it-IT" smtClean="0"/>
              <a:t>10/06/2024</a:t>
            </a:fld>
            <a:endParaRPr lang="en-US" dirty="0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8CD869C0-B03B-F5BB-4A57-2B1FF2EC3D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489453" y="6506660"/>
            <a:ext cx="4988287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HTS modeling Workshop 2024</a:t>
            </a:r>
            <a:endParaRPr lang="en-US" dirty="0"/>
          </a:p>
        </p:txBody>
      </p: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C95E399F-D5D2-9246-BA3A-33DB22E7BD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51902" y="6506660"/>
            <a:ext cx="540000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76FB5D22-4C0B-46C2-85E7-1C11683839F5}" type="slidenum">
              <a:rPr lang="en-US" smtClean="0"/>
              <a:pPr/>
              <a:t>‹N›</a:t>
            </a:fld>
            <a:endParaRPr lang="en-US"/>
          </a:p>
        </p:txBody>
      </p:sp>
      <p:grpSp>
        <p:nvGrpSpPr>
          <p:cNvPr id="21" name="Gruppo 4">
            <a:extLst>
              <a:ext uri="{FF2B5EF4-FFF2-40B4-BE49-F238E27FC236}">
                <a16:creationId xmlns:a16="http://schemas.microsoft.com/office/drawing/2014/main" id="{99FA10D8-4DCF-42F4-F8C2-014BE1CF0B41}"/>
              </a:ext>
            </a:extLst>
          </p:cNvPr>
          <p:cNvGrpSpPr/>
          <p:nvPr userDrawn="1"/>
        </p:nvGrpSpPr>
        <p:grpSpPr>
          <a:xfrm>
            <a:off x="0" y="5745"/>
            <a:ext cx="10591139" cy="981966"/>
            <a:chOff x="0" y="0"/>
            <a:chExt cx="10591137" cy="981966"/>
          </a:xfrm>
          <a:solidFill>
            <a:srgbClr val="4682B4"/>
          </a:solidFill>
        </p:grpSpPr>
        <p:sp>
          <p:nvSpPr>
            <p:cNvPr id="22" name="Rettangolo 7">
              <a:extLst>
                <a:ext uri="{FF2B5EF4-FFF2-40B4-BE49-F238E27FC236}">
                  <a16:creationId xmlns:a16="http://schemas.microsoft.com/office/drawing/2014/main" id="{02547A36-CD88-6660-CC34-881225ADE008}"/>
                </a:ext>
              </a:extLst>
            </p:cNvPr>
            <p:cNvSpPr/>
            <p:nvPr userDrawn="1"/>
          </p:nvSpPr>
          <p:spPr>
            <a:xfrm>
              <a:off x="0" y="0"/>
              <a:ext cx="9310448" cy="98196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>
                <a:latin typeface="+mj-lt"/>
                <a:ea typeface="Microsoft YaHei" panose="020B0503020204020204" pitchFamily="34" charset="-122"/>
                <a:cs typeface="Poppins ExtraBold" panose="00000900000000000000" pitchFamily="2" charset="0"/>
              </a:endParaRPr>
            </a:p>
          </p:txBody>
        </p:sp>
        <p:sp>
          <p:nvSpPr>
            <p:cNvPr id="23" name="Input manuale 22">
              <a:extLst>
                <a:ext uri="{FF2B5EF4-FFF2-40B4-BE49-F238E27FC236}">
                  <a16:creationId xmlns:a16="http://schemas.microsoft.com/office/drawing/2014/main" id="{A96DECD2-EE2F-12CF-D4E6-BC39AC35D6FA}"/>
                </a:ext>
              </a:extLst>
            </p:cNvPr>
            <p:cNvSpPr/>
            <p:nvPr userDrawn="1"/>
          </p:nvSpPr>
          <p:spPr>
            <a:xfrm rot="10800000">
              <a:off x="9302337" y="0"/>
              <a:ext cx="1288800" cy="981966"/>
            </a:xfrm>
            <a:custGeom>
              <a:avLst/>
              <a:gdLst>
                <a:gd name="connsiteX0" fmla="*/ 0 w 10000"/>
                <a:gd name="connsiteY0" fmla="*/ 2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2000 h 10000"/>
                <a:gd name="connsiteX0" fmla="*/ 0 w 10000"/>
                <a:gd name="connsiteY0" fmla="*/ 10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latin typeface="+mj-lt"/>
                <a:cs typeface="Poppins ExtraBold" panose="00000900000000000000" pitchFamily="2" charset="0"/>
              </a:endParaRPr>
            </a:p>
          </p:txBody>
        </p:sp>
      </p:grpSp>
      <p:sp>
        <p:nvSpPr>
          <p:cNvPr id="24" name="Title 1">
            <a:extLst>
              <a:ext uri="{FF2B5EF4-FFF2-40B4-BE49-F238E27FC236}">
                <a16:creationId xmlns:a16="http://schemas.microsoft.com/office/drawing/2014/main" id="{1101CD9A-0E39-4DC0-F7EB-B467930C7D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745"/>
            <a:ext cx="9310448" cy="981966"/>
          </a:xfrm>
        </p:spPr>
        <p:txBody>
          <a:bodyPr>
            <a:normAutofit/>
          </a:bodyPr>
          <a:lstStyle>
            <a:lvl1pPr marL="360000">
              <a:defRPr sz="2800" b="1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6358216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(Short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B26D3DD-7FD0-B88C-D5BC-7C83237BA5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1813964"/>
            <a:ext cx="3932237" cy="4556179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8" name="Gruppo 6">
            <a:extLst>
              <a:ext uri="{FF2B5EF4-FFF2-40B4-BE49-F238E27FC236}">
                <a16:creationId xmlns:a16="http://schemas.microsoft.com/office/drawing/2014/main" id="{8F4060ED-FA0C-9A99-840A-F493D990918D}"/>
              </a:ext>
            </a:extLst>
          </p:cNvPr>
          <p:cNvGrpSpPr/>
          <p:nvPr userDrawn="1"/>
        </p:nvGrpSpPr>
        <p:grpSpPr>
          <a:xfrm>
            <a:off x="1858518" y="6473494"/>
            <a:ext cx="10333483" cy="392142"/>
            <a:chOff x="1858519" y="6473494"/>
            <a:chExt cx="10333482" cy="392142"/>
          </a:xfrm>
          <a:solidFill>
            <a:srgbClr val="4682B4"/>
          </a:solidFill>
        </p:grpSpPr>
        <p:sp>
          <p:nvSpPr>
            <p:cNvPr id="9" name="Rettangolo 21">
              <a:extLst>
                <a:ext uri="{FF2B5EF4-FFF2-40B4-BE49-F238E27FC236}">
                  <a16:creationId xmlns:a16="http://schemas.microsoft.com/office/drawing/2014/main" id="{6252B62B-A8BE-21CE-333C-E40256667AF0}"/>
                </a:ext>
              </a:extLst>
            </p:cNvPr>
            <p:cNvSpPr/>
            <p:nvPr userDrawn="1"/>
          </p:nvSpPr>
          <p:spPr>
            <a:xfrm>
              <a:off x="2371955" y="6474139"/>
              <a:ext cx="9820046" cy="3914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0" name="Input manuale 22">
              <a:extLst>
                <a:ext uri="{FF2B5EF4-FFF2-40B4-BE49-F238E27FC236}">
                  <a16:creationId xmlns:a16="http://schemas.microsoft.com/office/drawing/2014/main" id="{77D4E913-C35E-FB1D-B4A9-DA050857A67E}"/>
                </a:ext>
              </a:extLst>
            </p:cNvPr>
            <p:cNvSpPr/>
            <p:nvPr userDrawn="1"/>
          </p:nvSpPr>
          <p:spPr>
            <a:xfrm>
              <a:off x="1858519" y="6473494"/>
              <a:ext cx="513436" cy="392142"/>
            </a:xfrm>
            <a:custGeom>
              <a:avLst/>
              <a:gdLst>
                <a:gd name="connsiteX0" fmla="*/ 0 w 10000"/>
                <a:gd name="connsiteY0" fmla="*/ 2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2000 h 10000"/>
                <a:gd name="connsiteX0" fmla="*/ 0 w 10000"/>
                <a:gd name="connsiteY0" fmla="*/ 10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pic>
        <p:nvPicPr>
          <p:cNvPr id="11" name="Graphic 10">
            <a:extLst>
              <a:ext uri="{FF2B5EF4-FFF2-40B4-BE49-F238E27FC236}">
                <a16:creationId xmlns:a16="http://schemas.microsoft.com/office/drawing/2014/main" id="{A5F127BD-9704-B3A1-943E-A690445B079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b="20936"/>
          <a:stretch/>
        </p:blipFill>
        <p:spPr>
          <a:xfrm>
            <a:off x="198913" y="6446860"/>
            <a:ext cx="1490972" cy="392400"/>
          </a:xfrm>
          <a:prstGeom prst="rect">
            <a:avLst/>
          </a:prstGeom>
        </p:spPr>
      </p:pic>
      <p:pic>
        <p:nvPicPr>
          <p:cNvPr id="12" name="Picture 2">
            <a:extLst>
              <a:ext uri="{FF2B5EF4-FFF2-40B4-BE49-F238E27FC236}">
                <a16:creationId xmlns:a16="http://schemas.microsoft.com/office/drawing/2014/main" id="{EA24B0B2-5C95-00DE-E4C1-A7A9D912F2D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82701" y="18424"/>
            <a:ext cx="390195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Elemento grafico 11">
            <a:extLst>
              <a:ext uri="{FF2B5EF4-FFF2-40B4-BE49-F238E27FC236}">
                <a16:creationId xmlns:a16="http://schemas.microsoft.com/office/drawing/2014/main" id="{B5D7582D-2894-F7DA-A1AE-2A17CB4D70C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 r="51850"/>
          <a:stretch/>
        </p:blipFill>
        <p:spPr>
          <a:xfrm>
            <a:off x="10486985" y="18424"/>
            <a:ext cx="472747" cy="432000"/>
          </a:xfrm>
          <a:prstGeom prst="rect">
            <a:avLst/>
          </a:prstGeom>
        </p:spPr>
      </p:pic>
      <p:sp>
        <p:nvSpPr>
          <p:cNvPr id="15" name="Segnaposto contenuto 2">
            <a:extLst>
              <a:ext uri="{FF2B5EF4-FFF2-40B4-BE49-F238E27FC236}">
                <a16:creationId xmlns:a16="http://schemas.microsoft.com/office/drawing/2014/main" id="{9B621925-DF42-7375-6B7A-64764FFAA2A0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5290096" y="572843"/>
            <a:ext cx="6174000" cy="579730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2400" dirty="0">
                <a:latin typeface="+mj-lt"/>
                <a:ea typeface="Microsoft YaHei" panose="020B0503020204020204" pitchFamily="34" charset="-122"/>
              </a:defRPr>
            </a:lvl1pPr>
            <a:lvl2pPr>
              <a:defRPr lang="en-US" sz="2000" noProof="0" dirty="0">
                <a:latin typeface="+mj-lt"/>
                <a:ea typeface="Microsoft YaHei" panose="020B0503020204020204" pitchFamily="34" charset="-122"/>
              </a:defRPr>
            </a:lvl2pPr>
            <a:lvl3pPr>
              <a:defRPr lang="en-US" sz="1600" noProof="0" dirty="0">
                <a:latin typeface="+mj-lt"/>
                <a:ea typeface="Microsoft YaHei" panose="020B0503020204020204" pitchFamily="34" charset="-122"/>
              </a:defRPr>
            </a:lvl3pPr>
            <a:lvl4pPr>
              <a:defRPr lang="en-US" sz="1600" noProof="0" dirty="0">
                <a:latin typeface="+mj-lt"/>
                <a:ea typeface="Microsoft YaHei" panose="020B0503020204020204" pitchFamily="34" charset="-122"/>
              </a:defRPr>
            </a:lvl4pPr>
            <a:lvl5pPr>
              <a:defRPr lang="en-US" sz="1600" noProof="0" dirty="0">
                <a:latin typeface="+mj-lt"/>
                <a:ea typeface="Microsoft YaHei" panose="020B0503020204020204" pitchFamily="34" charset="-122"/>
              </a:defRPr>
            </a:lvl5pPr>
          </a:lstStyle>
          <a:p>
            <a:pPr lvl="0">
              <a:buFontTx/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r>
              <a:rPr lang="en-US" dirty="0"/>
              <a:t>Click to edit Master text styles</a:t>
            </a:r>
          </a:p>
          <a:p>
            <a:pPr marL="351000" lvl="1">
              <a:buSzPct val="100000"/>
              <a:buFontTx/>
              <a:buBlip>
                <a:blip r:embed="rId9">
                  <a:extLst>
                    <a:ext uri="{96DAC541-7B7A-43D3-8B79-37D633B846F1}">
                      <asvg:svgBlip xmlns:asvg="http://schemas.microsoft.com/office/drawing/2016/SVG/main" r:embed="rId10"/>
                    </a:ext>
                  </a:extLst>
                </a:blip>
              </a:buBlip>
            </a:pPr>
            <a:r>
              <a:rPr lang="en-US" noProof="0" dirty="0"/>
              <a:t>Second level</a:t>
            </a:r>
          </a:p>
          <a:p>
            <a:pPr marL="594000" lvl="2">
              <a:buSzPct val="100000"/>
              <a:buFontTx/>
              <a:buBlip>
                <a:blip r:embed="rId11">
                  <a:extLst>
                    <a:ext uri="{96DAC541-7B7A-43D3-8B79-37D633B846F1}">
                      <asvg:svgBlip xmlns:asvg="http://schemas.microsoft.com/office/drawing/2016/SVG/main" r:embed="rId12"/>
                    </a:ext>
                  </a:extLst>
                </a:blip>
              </a:buBlip>
            </a:pPr>
            <a:r>
              <a:rPr lang="en-US" noProof="0" dirty="0"/>
              <a:t>Third level</a:t>
            </a:r>
          </a:p>
          <a:p>
            <a:pPr marL="922725" lvl="3" indent="-257175">
              <a:buSzPct val="100000"/>
              <a:buFontTx/>
              <a:buBlip>
                <a:blip r:embed="rId13">
                  <a:extLst>
                    <a:ext uri="{96DAC541-7B7A-43D3-8B79-37D633B846F1}">
                      <asvg:svgBlip xmlns:asvg="http://schemas.microsoft.com/office/drawing/2016/SVG/main" r:embed="rId14"/>
                    </a:ext>
                  </a:extLst>
                </a:blip>
              </a:buBlip>
            </a:pPr>
            <a:r>
              <a:rPr lang="en-US" noProof="0" dirty="0"/>
              <a:t>Fourth level</a:t>
            </a:r>
          </a:p>
          <a:p>
            <a:pPr marL="1080000" lvl="4">
              <a:buSzPct val="100000"/>
              <a:buFontTx/>
              <a:buBlip>
                <a:blip r:embed="rId9">
                  <a:extLst>
                    <a:ext uri="{96DAC541-7B7A-43D3-8B79-37D633B846F1}">
                      <asvg:svgBlip xmlns:asvg="http://schemas.microsoft.com/office/drawing/2016/SVG/main" r:embed="rId10"/>
                    </a:ext>
                  </a:extLst>
                </a:blip>
              </a:buBlip>
            </a:pPr>
            <a:r>
              <a:rPr lang="en-US" noProof="0" dirty="0"/>
              <a:t>Fifth level</a:t>
            </a:r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09919BEC-EC65-5766-C333-5C67464264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322624" y="6506660"/>
            <a:ext cx="2160000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8C0A6009-AA4F-41DE-9089-D42DDB68A903}" type="datetime1">
              <a:rPr lang="it-IT" smtClean="0"/>
              <a:t>10/06/2024</a:t>
            </a:fld>
            <a:endParaRPr lang="en-US" dirty="0"/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4DF8C5B4-3335-BAB9-F6B0-C7F10965D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489453" y="6506660"/>
            <a:ext cx="4988287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HTS modeling Workshop 2024</a:t>
            </a:r>
            <a:endParaRPr lang="en-US" dirty="0"/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B48A09DD-E320-D007-DD63-45D85EE2CC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51902" y="6506660"/>
            <a:ext cx="540000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76FB5D22-4C0B-46C2-85E7-1C11683839F5}" type="slidenum">
              <a:rPr lang="en-US" smtClean="0"/>
              <a:pPr/>
              <a:t>‹N›</a:t>
            </a:fld>
            <a:endParaRPr lang="en-US"/>
          </a:p>
        </p:txBody>
      </p:sp>
      <p:grpSp>
        <p:nvGrpSpPr>
          <p:cNvPr id="3" name="Gruppo 4">
            <a:extLst>
              <a:ext uri="{FF2B5EF4-FFF2-40B4-BE49-F238E27FC236}">
                <a16:creationId xmlns:a16="http://schemas.microsoft.com/office/drawing/2014/main" id="{C4B94F25-9C26-02CE-6FF7-F36970931686}"/>
              </a:ext>
            </a:extLst>
          </p:cNvPr>
          <p:cNvGrpSpPr/>
          <p:nvPr userDrawn="1"/>
        </p:nvGrpSpPr>
        <p:grpSpPr>
          <a:xfrm>
            <a:off x="2" y="-1"/>
            <a:ext cx="9921239" cy="468850"/>
            <a:chOff x="0" y="-6"/>
            <a:chExt cx="9921238" cy="981972"/>
          </a:xfrm>
          <a:solidFill>
            <a:srgbClr val="4682B4"/>
          </a:solidFill>
        </p:grpSpPr>
        <p:sp>
          <p:nvSpPr>
            <p:cNvPr id="14" name="Rettangolo 7">
              <a:extLst>
                <a:ext uri="{FF2B5EF4-FFF2-40B4-BE49-F238E27FC236}">
                  <a16:creationId xmlns:a16="http://schemas.microsoft.com/office/drawing/2014/main" id="{79CC1560-29C7-A5D7-EF34-CD9A73629436}"/>
                </a:ext>
              </a:extLst>
            </p:cNvPr>
            <p:cNvSpPr/>
            <p:nvPr userDrawn="1"/>
          </p:nvSpPr>
          <p:spPr>
            <a:xfrm>
              <a:off x="0" y="0"/>
              <a:ext cx="9310448" cy="98196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>
                <a:latin typeface="Poppins ExtraBold" panose="00000900000000000000" pitchFamily="2" charset="0"/>
                <a:ea typeface="Microsoft YaHei" panose="020B0503020204020204" pitchFamily="34" charset="-122"/>
                <a:cs typeface="Poppins ExtraBold" panose="00000900000000000000" pitchFamily="2" charset="0"/>
              </a:endParaRPr>
            </a:p>
          </p:txBody>
        </p:sp>
        <p:sp>
          <p:nvSpPr>
            <p:cNvPr id="17" name="Input manuale 22">
              <a:extLst>
                <a:ext uri="{FF2B5EF4-FFF2-40B4-BE49-F238E27FC236}">
                  <a16:creationId xmlns:a16="http://schemas.microsoft.com/office/drawing/2014/main" id="{053B96EE-B0B6-91CA-62C1-5DB8A32287CA}"/>
                </a:ext>
              </a:extLst>
            </p:cNvPr>
            <p:cNvSpPr/>
            <p:nvPr userDrawn="1"/>
          </p:nvSpPr>
          <p:spPr>
            <a:xfrm rot="10800000">
              <a:off x="9309238" y="-6"/>
              <a:ext cx="612000" cy="981966"/>
            </a:xfrm>
            <a:custGeom>
              <a:avLst/>
              <a:gdLst>
                <a:gd name="connsiteX0" fmla="*/ 0 w 10000"/>
                <a:gd name="connsiteY0" fmla="*/ 2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2000 h 10000"/>
                <a:gd name="connsiteX0" fmla="*/ 0 w 10000"/>
                <a:gd name="connsiteY0" fmla="*/ 10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latin typeface="Poppins ExtraBold" panose="00000900000000000000" pitchFamily="2" charset="0"/>
                <a:cs typeface="Poppins ExtraBold" panose="00000900000000000000" pitchFamily="2" charset="0"/>
              </a:endParaRPr>
            </a:p>
          </p:txBody>
        </p:sp>
      </p:grpSp>
      <p:sp>
        <p:nvSpPr>
          <p:cNvPr id="18" name="Title 1">
            <a:extLst>
              <a:ext uri="{FF2B5EF4-FFF2-40B4-BE49-F238E27FC236}">
                <a16:creationId xmlns:a16="http://schemas.microsoft.com/office/drawing/2014/main" id="{5EBE541D-6909-85C7-7FD0-7728CF2AF3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8426"/>
            <a:ext cx="9310448" cy="432001"/>
          </a:xfrm>
        </p:spPr>
        <p:txBody>
          <a:bodyPr>
            <a:normAutofit/>
          </a:bodyPr>
          <a:lstStyle>
            <a:lvl1pPr marL="180000">
              <a:defRPr sz="2400" b="1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588958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(Long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uppo 3">
            <a:extLst>
              <a:ext uri="{FF2B5EF4-FFF2-40B4-BE49-F238E27FC236}">
                <a16:creationId xmlns:a16="http://schemas.microsoft.com/office/drawing/2014/main" id="{06C48EA1-99E6-2E15-B5F3-02D9EFFB59DF}"/>
              </a:ext>
            </a:extLst>
          </p:cNvPr>
          <p:cNvGrpSpPr/>
          <p:nvPr userDrawn="1"/>
        </p:nvGrpSpPr>
        <p:grpSpPr>
          <a:xfrm>
            <a:off x="7620" y="5861918"/>
            <a:ext cx="12184381" cy="998273"/>
            <a:chOff x="7620" y="4679810"/>
            <a:chExt cx="12184381" cy="2082802"/>
          </a:xfrm>
          <a:solidFill>
            <a:srgbClr val="4682B4"/>
          </a:solidFill>
        </p:grpSpPr>
        <p:sp>
          <p:nvSpPr>
            <p:cNvPr id="21" name="Rettangolo 7">
              <a:extLst>
                <a:ext uri="{FF2B5EF4-FFF2-40B4-BE49-F238E27FC236}">
                  <a16:creationId xmlns:a16="http://schemas.microsoft.com/office/drawing/2014/main" id="{FB1DE2A5-1EBF-2169-BDE7-B4B08D2099FE}"/>
                </a:ext>
              </a:extLst>
            </p:cNvPr>
            <p:cNvSpPr/>
            <p:nvPr userDrawn="1"/>
          </p:nvSpPr>
          <p:spPr>
            <a:xfrm>
              <a:off x="1314420" y="4679810"/>
              <a:ext cx="10877581" cy="20828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22" name="Input manuale 22">
              <a:extLst>
                <a:ext uri="{FF2B5EF4-FFF2-40B4-BE49-F238E27FC236}">
                  <a16:creationId xmlns:a16="http://schemas.microsoft.com/office/drawing/2014/main" id="{E7977EEE-15BF-7D3B-FA85-9F2327A930B2}"/>
                </a:ext>
              </a:extLst>
            </p:cNvPr>
            <p:cNvSpPr/>
            <p:nvPr userDrawn="1"/>
          </p:nvSpPr>
          <p:spPr>
            <a:xfrm>
              <a:off x="7620" y="4679812"/>
              <a:ext cx="1306800" cy="2082800"/>
            </a:xfrm>
            <a:custGeom>
              <a:avLst/>
              <a:gdLst>
                <a:gd name="connsiteX0" fmla="*/ 0 w 10000"/>
                <a:gd name="connsiteY0" fmla="*/ 2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2000 h 10000"/>
                <a:gd name="connsiteX0" fmla="*/ 0 w 10000"/>
                <a:gd name="connsiteY0" fmla="*/ 10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834691"/>
            <a:ext cx="10363200" cy="23876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4800" b="1" dirty="0"/>
            </a:lvl1pPr>
          </a:lstStyle>
          <a:p>
            <a:pPr lvl="0" algn="ctr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314366"/>
            <a:ext cx="9144000" cy="1655762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2800" dirty="0"/>
            </a:lvl1pPr>
          </a:lstStyle>
          <a:p>
            <a:pPr marL="0" lvl="0" indent="0" algn="ctr">
              <a:buNone/>
            </a:pPr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0616" y="6499231"/>
            <a:ext cx="2160000" cy="360000"/>
          </a:xfrm>
        </p:spPr>
        <p:txBody>
          <a:bodyPr/>
          <a:lstStyle>
            <a:lvl1pPr>
              <a:defRPr sz="1050" b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64F726D2-A0C1-409F-A8B1-041815D7FA28}" type="datetime1">
              <a:rPr lang="it-IT" smtClean="0"/>
              <a:t>10/06/2024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88716" y="6499231"/>
            <a:ext cx="6796686" cy="360000"/>
          </a:xfrm>
        </p:spPr>
        <p:txBody>
          <a:bodyPr/>
          <a:lstStyle>
            <a:lvl1pPr>
              <a:defRPr sz="1050" b="1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HTS modeling Workshop 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658600" y="6499231"/>
            <a:ext cx="540000" cy="360000"/>
          </a:xfrm>
        </p:spPr>
        <p:txBody>
          <a:bodyPr/>
          <a:lstStyle>
            <a:lvl1pPr>
              <a:defRPr sz="1050" b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76FB5D22-4C0B-46C2-85E7-1C11683839F5}" type="slidenum">
              <a:rPr lang="en-US" smtClean="0"/>
              <a:pPr/>
              <a:t>‹N›</a:t>
            </a:fld>
            <a:endParaRPr lang="en-US" dirty="0"/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89115074-5B78-9D1A-EA49-84860D994E5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939156" y="22616"/>
            <a:ext cx="2162957" cy="720000"/>
          </a:xfrm>
          <a:prstGeom prst="rect">
            <a:avLst/>
          </a:prstGeom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0C085891-1FB6-3A7D-04D7-00DBBFED71E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0064" y="124569"/>
            <a:ext cx="484397" cy="536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Elemento grafico 11">
            <a:extLst>
              <a:ext uri="{FF2B5EF4-FFF2-40B4-BE49-F238E27FC236}">
                <a16:creationId xmlns:a16="http://schemas.microsoft.com/office/drawing/2014/main" id="{D5A33C3A-831B-2D49-145F-8AB90CCCAAFB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8465" y="124565"/>
            <a:ext cx="1217577" cy="53573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652FAB9-70BC-8022-DAFC-F08A901F5C83}"/>
              </a:ext>
            </a:extLst>
          </p:cNvPr>
          <p:cNvSpPr txBox="1"/>
          <p:nvPr userDrawn="1"/>
        </p:nvSpPr>
        <p:spPr>
          <a:xfrm>
            <a:off x="2115131" y="6023309"/>
            <a:ext cx="79617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600" b="1">
                <a:solidFill>
                  <a:schemeClr val="bg1"/>
                </a:solidFill>
                <a:effectLst/>
                <a:latin typeface="+mj-lt"/>
                <a:ea typeface="Calibri" panose="020F0502020204030204" pitchFamily="34" charset="0"/>
              </a:defRPr>
            </a:lvl1pPr>
          </a:lstStyle>
          <a:p>
            <a:pPr lvl="0" algn="ctr"/>
            <a:r>
              <a:rPr lang="it-IT" dirty="0"/>
              <a:t>MAHTEP Group, Energy Department “Galileo Ferraris”, Politecnico di Torino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50928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Long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o 6">
            <a:extLst>
              <a:ext uri="{FF2B5EF4-FFF2-40B4-BE49-F238E27FC236}">
                <a16:creationId xmlns:a16="http://schemas.microsoft.com/office/drawing/2014/main" id="{E1070EDE-4EAF-28B6-D264-E63C96D3BD27}"/>
              </a:ext>
            </a:extLst>
          </p:cNvPr>
          <p:cNvGrpSpPr/>
          <p:nvPr userDrawn="1"/>
        </p:nvGrpSpPr>
        <p:grpSpPr>
          <a:xfrm>
            <a:off x="1858518" y="6473494"/>
            <a:ext cx="10333483" cy="392142"/>
            <a:chOff x="1858519" y="6473494"/>
            <a:chExt cx="10333482" cy="392142"/>
          </a:xfrm>
          <a:solidFill>
            <a:srgbClr val="4682B4"/>
          </a:solidFill>
        </p:grpSpPr>
        <p:sp>
          <p:nvSpPr>
            <p:cNvPr id="8" name="Rettangolo 21">
              <a:extLst>
                <a:ext uri="{FF2B5EF4-FFF2-40B4-BE49-F238E27FC236}">
                  <a16:creationId xmlns:a16="http://schemas.microsoft.com/office/drawing/2014/main" id="{754E8F9B-D2D2-E079-15FE-3AEC56B2BC53}"/>
                </a:ext>
              </a:extLst>
            </p:cNvPr>
            <p:cNvSpPr/>
            <p:nvPr userDrawn="1"/>
          </p:nvSpPr>
          <p:spPr>
            <a:xfrm>
              <a:off x="2371955" y="6474139"/>
              <a:ext cx="9820046" cy="3914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9" name="Input manuale 22">
              <a:extLst>
                <a:ext uri="{FF2B5EF4-FFF2-40B4-BE49-F238E27FC236}">
                  <a16:creationId xmlns:a16="http://schemas.microsoft.com/office/drawing/2014/main" id="{0489F77E-B696-0FDB-663B-20587F47300B}"/>
                </a:ext>
              </a:extLst>
            </p:cNvPr>
            <p:cNvSpPr/>
            <p:nvPr userDrawn="1"/>
          </p:nvSpPr>
          <p:spPr>
            <a:xfrm>
              <a:off x="1858519" y="6473494"/>
              <a:ext cx="513436" cy="392142"/>
            </a:xfrm>
            <a:custGeom>
              <a:avLst/>
              <a:gdLst>
                <a:gd name="connsiteX0" fmla="*/ 0 w 10000"/>
                <a:gd name="connsiteY0" fmla="*/ 2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2000 h 10000"/>
                <a:gd name="connsiteX0" fmla="*/ 0 w 10000"/>
                <a:gd name="connsiteY0" fmla="*/ 10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322624" y="6506660"/>
            <a:ext cx="2160000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7360EB19-0CB8-45B3-8BBC-42A13D08B407}" type="datetime1">
              <a:rPr lang="it-IT" smtClean="0"/>
              <a:t>10/06/2024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489453" y="6506660"/>
            <a:ext cx="4988287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HTS modeling Workshop 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651902" y="6506660"/>
            <a:ext cx="540000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76FB5D22-4C0B-46C2-85E7-1C11683839F5}" type="slidenum">
              <a:rPr lang="en-US" smtClean="0"/>
              <a:pPr/>
              <a:t>‹N›</a:t>
            </a:fld>
            <a:endParaRPr lang="en-US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D4D426D3-F6BB-EA38-4FE0-E21E8A95257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b="20936"/>
          <a:stretch/>
        </p:blipFill>
        <p:spPr>
          <a:xfrm>
            <a:off x="198913" y="6446860"/>
            <a:ext cx="1490972" cy="392400"/>
          </a:xfrm>
          <a:prstGeom prst="rect">
            <a:avLst/>
          </a:prstGeom>
        </p:spPr>
      </p:pic>
      <p:sp>
        <p:nvSpPr>
          <p:cNvPr id="17" name="Segnaposto contenuto 2">
            <a:extLst>
              <a:ext uri="{FF2B5EF4-FFF2-40B4-BE49-F238E27FC236}">
                <a16:creationId xmlns:a16="http://schemas.microsoft.com/office/drawing/2014/main" id="{A7943C5A-3877-C1DC-63EA-6C398A1B7DA5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53846" y="1204547"/>
            <a:ext cx="10884311" cy="5064369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dirty="0" smtClean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US" noProof="0" dirty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US" noProof="0" dirty="0"/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2A928F3E-3489-480D-47B0-B87AD2E2DD5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35101" y="110718"/>
            <a:ext cx="520259" cy="5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Elemento grafico 11">
            <a:extLst>
              <a:ext uri="{FF2B5EF4-FFF2-40B4-BE49-F238E27FC236}">
                <a16:creationId xmlns:a16="http://schemas.microsoft.com/office/drawing/2014/main" id="{351B5C94-0AA2-928C-E8A8-81FC1893BB0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 r="51850"/>
          <a:stretch/>
        </p:blipFill>
        <p:spPr>
          <a:xfrm>
            <a:off x="10639385" y="110718"/>
            <a:ext cx="630329" cy="576000"/>
          </a:xfrm>
          <a:prstGeom prst="rect">
            <a:avLst/>
          </a:prstGeom>
        </p:spPr>
      </p:pic>
      <p:grpSp>
        <p:nvGrpSpPr>
          <p:cNvPr id="15" name="Gruppo 4">
            <a:extLst>
              <a:ext uri="{FF2B5EF4-FFF2-40B4-BE49-F238E27FC236}">
                <a16:creationId xmlns:a16="http://schemas.microsoft.com/office/drawing/2014/main" id="{6485980F-F38D-F2EE-6172-B837C35B5B76}"/>
              </a:ext>
            </a:extLst>
          </p:cNvPr>
          <p:cNvGrpSpPr/>
          <p:nvPr userDrawn="1"/>
        </p:nvGrpSpPr>
        <p:grpSpPr>
          <a:xfrm>
            <a:off x="0" y="5745"/>
            <a:ext cx="10591139" cy="981966"/>
            <a:chOff x="0" y="0"/>
            <a:chExt cx="10591137" cy="981966"/>
          </a:xfrm>
          <a:solidFill>
            <a:srgbClr val="4682B4"/>
          </a:solidFill>
        </p:grpSpPr>
        <p:sp>
          <p:nvSpPr>
            <p:cNvPr id="16" name="Rettangolo 7">
              <a:extLst>
                <a:ext uri="{FF2B5EF4-FFF2-40B4-BE49-F238E27FC236}">
                  <a16:creationId xmlns:a16="http://schemas.microsoft.com/office/drawing/2014/main" id="{1F85DB5C-2986-A7D4-4C80-A54BDA569061}"/>
                </a:ext>
              </a:extLst>
            </p:cNvPr>
            <p:cNvSpPr/>
            <p:nvPr userDrawn="1"/>
          </p:nvSpPr>
          <p:spPr>
            <a:xfrm>
              <a:off x="0" y="0"/>
              <a:ext cx="9310448" cy="98196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>
                <a:latin typeface="+mj-lt"/>
                <a:ea typeface="Microsoft YaHei" panose="020B0503020204020204" pitchFamily="34" charset="-122"/>
                <a:cs typeface="Poppins ExtraBold" panose="00000900000000000000" pitchFamily="2" charset="0"/>
              </a:endParaRPr>
            </a:p>
          </p:txBody>
        </p:sp>
        <p:sp>
          <p:nvSpPr>
            <p:cNvPr id="18" name="Input manuale 22">
              <a:extLst>
                <a:ext uri="{FF2B5EF4-FFF2-40B4-BE49-F238E27FC236}">
                  <a16:creationId xmlns:a16="http://schemas.microsoft.com/office/drawing/2014/main" id="{EF60CBB2-D056-DB5F-C813-9B6D0550622E}"/>
                </a:ext>
              </a:extLst>
            </p:cNvPr>
            <p:cNvSpPr/>
            <p:nvPr userDrawn="1"/>
          </p:nvSpPr>
          <p:spPr>
            <a:xfrm rot="10800000">
              <a:off x="9302337" y="0"/>
              <a:ext cx="1288800" cy="981966"/>
            </a:xfrm>
            <a:custGeom>
              <a:avLst/>
              <a:gdLst>
                <a:gd name="connsiteX0" fmla="*/ 0 w 10000"/>
                <a:gd name="connsiteY0" fmla="*/ 2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2000 h 10000"/>
                <a:gd name="connsiteX0" fmla="*/ 0 w 10000"/>
                <a:gd name="connsiteY0" fmla="*/ 10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latin typeface="+mj-lt"/>
                <a:cs typeface="Poppins ExtraBold" panose="00000900000000000000" pitchFamily="2" charset="0"/>
              </a:endParaRPr>
            </a:p>
          </p:txBody>
        </p:sp>
      </p:grpSp>
      <p:sp>
        <p:nvSpPr>
          <p:cNvPr id="19" name="Title 1">
            <a:extLst>
              <a:ext uri="{FF2B5EF4-FFF2-40B4-BE49-F238E27FC236}">
                <a16:creationId xmlns:a16="http://schemas.microsoft.com/office/drawing/2014/main" id="{6C494165-8702-9DC3-B014-CB099DBE4F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745"/>
            <a:ext cx="9310448" cy="981965"/>
          </a:xfrm>
        </p:spPr>
        <p:txBody>
          <a:bodyPr>
            <a:normAutofit/>
          </a:bodyPr>
          <a:lstStyle>
            <a:lvl1pPr marL="360000">
              <a:defRPr sz="2800" b="1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64258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Short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o 6">
            <a:extLst>
              <a:ext uri="{FF2B5EF4-FFF2-40B4-BE49-F238E27FC236}">
                <a16:creationId xmlns:a16="http://schemas.microsoft.com/office/drawing/2014/main" id="{E1070EDE-4EAF-28B6-D264-E63C96D3BD27}"/>
              </a:ext>
            </a:extLst>
          </p:cNvPr>
          <p:cNvGrpSpPr/>
          <p:nvPr userDrawn="1"/>
        </p:nvGrpSpPr>
        <p:grpSpPr>
          <a:xfrm>
            <a:off x="1858518" y="6473494"/>
            <a:ext cx="10333483" cy="392142"/>
            <a:chOff x="1858519" y="6473494"/>
            <a:chExt cx="10333482" cy="392142"/>
          </a:xfrm>
          <a:solidFill>
            <a:srgbClr val="4682B4"/>
          </a:solidFill>
        </p:grpSpPr>
        <p:sp>
          <p:nvSpPr>
            <p:cNvPr id="8" name="Rettangolo 21">
              <a:extLst>
                <a:ext uri="{FF2B5EF4-FFF2-40B4-BE49-F238E27FC236}">
                  <a16:creationId xmlns:a16="http://schemas.microsoft.com/office/drawing/2014/main" id="{754E8F9B-D2D2-E079-15FE-3AEC56B2BC53}"/>
                </a:ext>
              </a:extLst>
            </p:cNvPr>
            <p:cNvSpPr/>
            <p:nvPr userDrawn="1"/>
          </p:nvSpPr>
          <p:spPr>
            <a:xfrm>
              <a:off x="2371955" y="6474139"/>
              <a:ext cx="9820046" cy="3914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9" name="Input manuale 22">
              <a:extLst>
                <a:ext uri="{FF2B5EF4-FFF2-40B4-BE49-F238E27FC236}">
                  <a16:creationId xmlns:a16="http://schemas.microsoft.com/office/drawing/2014/main" id="{0489F77E-B696-0FDB-663B-20587F47300B}"/>
                </a:ext>
              </a:extLst>
            </p:cNvPr>
            <p:cNvSpPr/>
            <p:nvPr userDrawn="1"/>
          </p:nvSpPr>
          <p:spPr>
            <a:xfrm>
              <a:off x="1858519" y="6473494"/>
              <a:ext cx="513436" cy="392142"/>
            </a:xfrm>
            <a:custGeom>
              <a:avLst/>
              <a:gdLst>
                <a:gd name="connsiteX0" fmla="*/ 0 w 10000"/>
                <a:gd name="connsiteY0" fmla="*/ 2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2000 h 10000"/>
                <a:gd name="connsiteX0" fmla="*/ 0 w 10000"/>
                <a:gd name="connsiteY0" fmla="*/ 10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pic>
        <p:nvPicPr>
          <p:cNvPr id="17" name="Graphic 16">
            <a:extLst>
              <a:ext uri="{FF2B5EF4-FFF2-40B4-BE49-F238E27FC236}">
                <a16:creationId xmlns:a16="http://schemas.microsoft.com/office/drawing/2014/main" id="{60B3F3E6-8AB7-1385-DC98-A4C77BE334C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b="20936"/>
          <a:stretch/>
        </p:blipFill>
        <p:spPr>
          <a:xfrm>
            <a:off x="198913" y="6446860"/>
            <a:ext cx="1490972" cy="392400"/>
          </a:xfrm>
          <a:prstGeom prst="rect">
            <a:avLst/>
          </a:prstGeom>
        </p:spPr>
      </p:pic>
      <p:sp>
        <p:nvSpPr>
          <p:cNvPr id="19" name="Segnaposto contenuto 2">
            <a:extLst>
              <a:ext uri="{FF2B5EF4-FFF2-40B4-BE49-F238E27FC236}">
                <a16:creationId xmlns:a16="http://schemas.microsoft.com/office/drawing/2014/main" id="{E77400D7-658F-BB16-0338-67BF426BA4A1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53846" y="738554"/>
            <a:ext cx="10884311" cy="5530361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US" noProof="0" dirty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US" noProof="0" dirty="0"/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D13D9156-5518-3A1E-AD31-6B0D99E4CC4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82701" y="18424"/>
            <a:ext cx="390195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Elemento grafico 11">
            <a:extLst>
              <a:ext uri="{FF2B5EF4-FFF2-40B4-BE49-F238E27FC236}">
                <a16:creationId xmlns:a16="http://schemas.microsoft.com/office/drawing/2014/main" id="{067D9D3D-1ABB-7412-FA35-997FF5A5270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 r="51850"/>
          <a:stretch/>
        </p:blipFill>
        <p:spPr>
          <a:xfrm>
            <a:off x="10486985" y="18424"/>
            <a:ext cx="472747" cy="432000"/>
          </a:xfrm>
          <a:prstGeom prst="rect">
            <a:avLst/>
          </a:prstGeom>
        </p:spPr>
      </p:pic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2B2D7891-6E03-AE06-B03C-E6C7C78989A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322624" y="6506660"/>
            <a:ext cx="2160000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C0862B44-D709-4733-A039-E400BCF0CF8D}" type="datetime1">
              <a:rPr lang="it-IT" smtClean="0"/>
              <a:t>10/06/2024</a:t>
            </a:fld>
            <a:endParaRPr lang="en-US" dirty="0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DDD988DA-27F5-AE82-9264-78F8A28375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489453" y="6506660"/>
            <a:ext cx="4988287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HTS modeling Workshop 2024</a:t>
            </a:r>
            <a:endParaRPr lang="en-US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55DDAED9-F631-C8B4-22D9-7A94E3DD8B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51902" y="6506660"/>
            <a:ext cx="540000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76FB5D22-4C0B-46C2-85E7-1C11683839F5}" type="slidenum">
              <a:rPr lang="en-US" smtClean="0"/>
              <a:pPr/>
              <a:t>‹N›</a:t>
            </a:fld>
            <a:endParaRPr lang="en-US"/>
          </a:p>
        </p:txBody>
      </p:sp>
      <p:grpSp>
        <p:nvGrpSpPr>
          <p:cNvPr id="4" name="Gruppo 4">
            <a:extLst>
              <a:ext uri="{FF2B5EF4-FFF2-40B4-BE49-F238E27FC236}">
                <a16:creationId xmlns:a16="http://schemas.microsoft.com/office/drawing/2014/main" id="{F80B9D5D-016C-43FD-F646-D7DAAF543D54}"/>
              </a:ext>
            </a:extLst>
          </p:cNvPr>
          <p:cNvGrpSpPr/>
          <p:nvPr userDrawn="1"/>
        </p:nvGrpSpPr>
        <p:grpSpPr>
          <a:xfrm>
            <a:off x="2" y="-1"/>
            <a:ext cx="9921239" cy="468850"/>
            <a:chOff x="0" y="-6"/>
            <a:chExt cx="9921238" cy="981972"/>
          </a:xfrm>
          <a:solidFill>
            <a:srgbClr val="4682B4"/>
          </a:solidFill>
        </p:grpSpPr>
        <p:sp>
          <p:nvSpPr>
            <p:cNvPr id="5" name="Rettangolo 7">
              <a:extLst>
                <a:ext uri="{FF2B5EF4-FFF2-40B4-BE49-F238E27FC236}">
                  <a16:creationId xmlns:a16="http://schemas.microsoft.com/office/drawing/2014/main" id="{964F0DE8-234A-1409-10EC-1A1BF9A906FD}"/>
                </a:ext>
              </a:extLst>
            </p:cNvPr>
            <p:cNvSpPr/>
            <p:nvPr userDrawn="1"/>
          </p:nvSpPr>
          <p:spPr>
            <a:xfrm>
              <a:off x="0" y="0"/>
              <a:ext cx="9310448" cy="98196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>
                <a:latin typeface="Poppins ExtraBold" panose="00000900000000000000" pitchFamily="2" charset="0"/>
                <a:ea typeface="Microsoft YaHei" panose="020B0503020204020204" pitchFamily="34" charset="-122"/>
                <a:cs typeface="Poppins ExtraBold" panose="00000900000000000000" pitchFamily="2" charset="0"/>
              </a:endParaRPr>
            </a:p>
          </p:txBody>
        </p:sp>
        <p:sp>
          <p:nvSpPr>
            <p:cNvPr id="6" name="Input manuale 22">
              <a:extLst>
                <a:ext uri="{FF2B5EF4-FFF2-40B4-BE49-F238E27FC236}">
                  <a16:creationId xmlns:a16="http://schemas.microsoft.com/office/drawing/2014/main" id="{F8A25F83-5DB0-25BB-5979-BC7B2D323C8A}"/>
                </a:ext>
              </a:extLst>
            </p:cNvPr>
            <p:cNvSpPr/>
            <p:nvPr userDrawn="1"/>
          </p:nvSpPr>
          <p:spPr>
            <a:xfrm rot="10800000">
              <a:off x="9309238" y="-6"/>
              <a:ext cx="612000" cy="981966"/>
            </a:xfrm>
            <a:custGeom>
              <a:avLst/>
              <a:gdLst>
                <a:gd name="connsiteX0" fmla="*/ 0 w 10000"/>
                <a:gd name="connsiteY0" fmla="*/ 2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2000 h 10000"/>
                <a:gd name="connsiteX0" fmla="*/ 0 w 10000"/>
                <a:gd name="connsiteY0" fmla="*/ 10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latin typeface="Poppins ExtraBold" panose="00000900000000000000" pitchFamily="2" charset="0"/>
                <a:cs typeface="Poppins ExtraBold" panose="00000900000000000000" pitchFamily="2" charset="0"/>
              </a:endParaRPr>
            </a:p>
          </p:txBody>
        </p:sp>
      </p:grpSp>
      <p:sp>
        <p:nvSpPr>
          <p:cNvPr id="18" name="Title 1">
            <a:extLst>
              <a:ext uri="{FF2B5EF4-FFF2-40B4-BE49-F238E27FC236}">
                <a16:creationId xmlns:a16="http://schemas.microsoft.com/office/drawing/2014/main" id="{CCF395BF-6BA9-B54C-D194-D4F85E534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8426"/>
            <a:ext cx="9310448" cy="432001"/>
          </a:xfrm>
        </p:spPr>
        <p:txBody>
          <a:bodyPr>
            <a:normAutofit/>
          </a:bodyPr>
          <a:lstStyle>
            <a:lvl1pPr marL="180000">
              <a:defRPr sz="2400" b="1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62982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Free Content (Long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o 6">
            <a:extLst>
              <a:ext uri="{FF2B5EF4-FFF2-40B4-BE49-F238E27FC236}">
                <a16:creationId xmlns:a16="http://schemas.microsoft.com/office/drawing/2014/main" id="{E1070EDE-4EAF-28B6-D264-E63C96D3BD27}"/>
              </a:ext>
            </a:extLst>
          </p:cNvPr>
          <p:cNvGrpSpPr/>
          <p:nvPr userDrawn="1"/>
        </p:nvGrpSpPr>
        <p:grpSpPr>
          <a:xfrm>
            <a:off x="1858518" y="6473494"/>
            <a:ext cx="10333483" cy="392142"/>
            <a:chOff x="1858519" y="6473494"/>
            <a:chExt cx="10333482" cy="392142"/>
          </a:xfrm>
          <a:solidFill>
            <a:srgbClr val="4682B4"/>
          </a:solidFill>
        </p:grpSpPr>
        <p:sp>
          <p:nvSpPr>
            <p:cNvPr id="8" name="Rettangolo 21">
              <a:extLst>
                <a:ext uri="{FF2B5EF4-FFF2-40B4-BE49-F238E27FC236}">
                  <a16:creationId xmlns:a16="http://schemas.microsoft.com/office/drawing/2014/main" id="{754E8F9B-D2D2-E079-15FE-3AEC56B2BC53}"/>
                </a:ext>
              </a:extLst>
            </p:cNvPr>
            <p:cNvSpPr/>
            <p:nvPr userDrawn="1"/>
          </p:nvSpPr>
          <p:spPr>
            <a:xfrm>
              <a:off x="2371955" y="6474139"/>
              <a:ext cx="9820046" cy="3914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9" name="Input manuale 22">
              <a:extLst>
                <a:ext uri="{FF2B5EF4-FFF2-40B4-BE49-F238E27FC236}">
                  <a16:creationId xmlns:a16="http://schemas.microsoft.com/office/drawing/2014/main" id="{0489F77E-B696-0FDB-663B-20587F47300B}"/>
                </a:ext>
              </a:extLst>
            </p:cNvPr>
            <p:cNvSpPr/>
            <p:nvPr userDrawn="1"/>
          </p:nvSpPr>
          <p:spPr>
            <a:xfrm>
              <a:off x="1858519" y="6473494"/>
              <a:ext cx="513436" cy="392142"/>
            </a:xfrm>
            <a:custGeom>
              <a:avLst/>
              <a:gdLst>
                <a:gd name="connsiteX0" fmla="*/ 0 w 10000"/>
                <a:gd name="connsiteY0" fmla="*/ 2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2000 h 10000"/>
                <a:gd name="connsiteX0" fmla="*/ 0 w 10000"/>
                <a:gd name="connsiteY0" fmla="*/ 10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pic>
        <p:nvPicPr>
          <p:cNvPr id="3" name="Graphic 2">
            <a:extLst>
              <a:ext uri="{FF2B5EF4-FFF2-40B4-BE49-F238E27FC236}">
                <a16:creationId xmlns:a16="http://schemas.microsoft.com/office/drawing/2014/main" id="{D4D426D3-F6BB-EA38-4FE0-E21E8A95257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b="20936"/>
          <a:stretch/>
        </p:blipFill>
        <p:spPr>
          <a:xfrm>
            <a:off x="198913" y="6446860"/>
            <a:ext cx="1490972" cy="392400"/>
          </a:xfrm>
          <a:prstGeom prst="rect">
            <a:avLst/>
          </a:prstGeom>
        </p:spPr>
      </p:pic>
      <p:pic>
        <p:nvPicPr>
          <p:cNvPr id="13" name="Picture 2">
            <a:extLst>
              <a:ext uri="{FF2B5EF4-FFF2-40B4-BE49-F238E27FC236}">
                <a16:creationId xmlns:a16="http://schemas.microsoft.com/office/drawing/2014/main" id="{E5DAABF3-C2F4-03AA-F368-C2C788CC74E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35101" y="195733"/>
            <a:ext cx="520259" cy="5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Elemento grafico 11">
            <a:extLst>
              <a:ext uri="{FF2B5EF4-FFF2-40B4-BE49-F238E27FC236}">
                <a16:creationId xmlns:a16="http://schemas.microsoft.com/office/drawing/2014/main" id="{640B065B-B3DB-6C94-1881-C55BCF43966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 r="51850"/>
          <a:stretch/>
        </p:blipFill>
        <p:spPr>
          <a:xfrm>
            <a:off x="10639385" y="195733"/>
            <a:ext cx="630329" cy="576000"/>
          </a:xfrm>
          <a:prstGeom prst="rect">
            <a:avLst/>
          </a:prstGeom>
        </p:spPr>
      </p:pic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3BDAC235-6BE4-A762-5E95-2B50D56923F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322624" y="6506660"/>
            <a:ext cx="2160000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6AAB07F3-18A3-46EF-8CD6-202CC3B65253}" type="datetime1">
              <a:rPr lang="it-IT" smtClean="0"/>
              <a:t>10/06/2024</a:t>
            </a:fld>
            <a:endParaRPr lang="en-US" dirty="0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04926E44-1385-C03A-8F58-FE6FE2442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489453" y="6506660"/>
            <a:ext cx="4988287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HTS modeling Workshop 2024</a:t>
            </a:r>
            <a:endParaRPr lang="en-US" dirty="0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733C0F2A-0C67-B867-B696-AF24ED9D7E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51902" y="6506660"/>
            <a:ext cx="540000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76FB5D22-4C0B-46C2-85E7-1C11683839F5}" type="slidenum">
              <a:rPr lang="en-US" smtClean="0"/>
              <a:pPr/>
              <a:t>‹N›</a:t>
            </a:fld>
            <a:endParaRPr lang="en-US"/>
          </a:p>
        </p:txBody>
      </p:sp>
      <p:grpSp>
        <p:nvGrpSpPr>
          <p:cNvPr id="24" name="Gruppo 4">
            <a:extLst>
              <a:ext uri="{FF2B5EF4-FFF2-40B4-BE49-F238E27FC236}">
                <a16:creationId xmlns:a16="http://schemas.microsoft.com/office/drawing/2014/main" id="{26119778-137F-188B-35E3-5E1147CB9AC5}"/>
              </a:ext>
            </a:extLst>
          </p:cNvPr>
          <p:cNvGrpSpPr/>
          <p:nvPr userDrawn="1"/>
        </p:nvGrpSpPr>
        <p:grpSpPr>
          <a:xfrm>
            <a:off x="0" y="5745"/>
            <a:ext cx="10591139" cy="981966"/>
            <a:chOff x="0" y="0"/>
            <a:chExt cx="10591137" cy="981966"/>
          </a:xfrm>
          <a:solidFill>
            <a:srgbClr val="4682B4"/>
          </a:solidFill>
        </p:grpSpPr>
        <p:sp>
          <p:nvSpPr>
            <p:cNvPr id="25" name="Rettangolo 7">
              <a:extLst>
                <a:ext uri="{FF2B5EF4-FFF2-40B4-BE49-F238E27FC236}">
                  <a16:creationId xmlns:a16="http://schemas.microsoft.com/office/drawing/2014/main" id="{2EAEB5F8-39A0-94A3-3A76-F39A6F817009}"/>
                </a:ext>
              </a:extLst>
            </p:cNvPr>
            <p:cNvSpPr/>
            <p:nvPr userDrawn="1"/>
          </p:nvSpPr>
          <p:spPr>
            <a:xfrm>
              <a:off x="0" y="0"/>
              <a:ext cx="9310448" cy="98196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>
                <a:latin typeface="+mj-lt"/>
                <a:ea typeface="Microsoft YaHei" panose="020B0503020204020204" pitchFamily="34" charset="-122"/>
                <a:cs typeface="Poppins ExtraBold" panose="00000900000000000000" pitchFamily="2" charset="0"/>
              </a:endParaRPr>
            </a:p>
          </p:txBody>
        </p:sp>
        <p:sp>
          <p:nvSpPr>
            <p:cNvPr id="26" name="Input manuale 22">
              <a:extLst>
                <a:ext uri="{FF2B5EF4-FFF2-40B4-BE49-F238E27FC236}">
                  <a16:creationId xmlns:a16="http://schemas.microsoft.com/office/drawing/2014/main" id="{77D5F30B-A119-D3D5-752D-B04C04197B05}"/>
                </a:ext>
              </a:extLst>
            </p:cNvPr>
            <p:cNvSpPr/>
            <p:nvPr userDrawn="1"/>
          </p:nvSpPr>
          <p:spPr>
            <a:xfrm rot="10800000">
              <a:off x="9302337" y="0"/>
              <a:ext cx="1288800" cy="981966"/>
            </a:xfrm>
            <a:custGeom>
              <a:avLst/>
              <a:gdLst>
                <a:gd name="connsiteX0" fmla="*/ 0 w 10000"/>
                <a:gd name="connsiteY0" fmla="*/ 2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2000 h 10000"/>
                <a:gd name="connsiteX0" fmla="*/ 0 w 10000"/>
                <a:gd name="connsiteY0" fmla="*/ 10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latin typeface="+mj-lt"/>
                <a:cs typeface="Poppins ExtraBold" panose="00000900000000000000" pitchFamily="2" charset="0"/>
              </a:endParaRPr>
            </a:p>
          </p:txBody>
        </p:sp>
      </p:grpSp>
      <p:sp>
        <p:nvSpPr>
          <p:cNvPr id="27" name="Title 1">
            <a:extLst>
              <a:ext uri="{FF2B5EF4-FFF2-40B4-BE49-F238E27FC236}">
                <a16:creationId xmlns:a16="http://schemas.microsoft.com/office/drawing/2014/main" id="{428E04BA-3E99-42A0-7CE5-32502A892E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745"/>
            <a:ext cx="9310448" cy="981966"/>
          </a:xfrm>
        </p:spPr>
        <p:txBody>
          <a:bodyPr>
            <a:normAutofit/>
          </a:bodyPr>
          <a:lstStyle>
            <a:lvl1pPr marL="360000">
              <a:defRPr sz="2800" b="1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18166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Free Content (Short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o 6">
            <a:extLst>
              <a:ext uri="{FF2B5EF4-FFF2-40B4-BE49-F238E27FC236}">
                <a16:creationId xmlns:a16="http://schemas.microsoft.com/office/drawing/2014/main" id="{E1070EDE-4EAF-28B6-D264-E63C96D3BD27}"/>
              </a:ext>
            </a:extLst>
          </p:cNvPr>
          <p:cNvGrpSpPr/>
          <p:nvPr userDrawn="1"/>
        </p:nvGrpSpPr>
        <p:grpSpPr>
          <a:xfrm>
            <a:off x="1858518" y="6473494"/>
            <a:ext cx="10333483" cy="392142"/>
            <a:chOff x="1858519" y="6473494"/>
            <a:chExt cx="10333482" cy="392142"/>
          </a:xfrm>
          <a:solidFill>
            <a:srgbClr val="4682B4"/>
          </a:solidFill>
        </p:grpSpPr>
        <p:sp>
          <p:nvSpPr>
            <p:cNvPr id="8" name="Rettangolo 21">
              <a:extLst>
                <a:ext uri="{FF2B5EF4-FFF2-40B4-BE49-F238E27FC236}">
                  <a16:creationId xmlns:a16="http://schemas.microsoft.com/office/drawing/2014/main" id="{754E8F9B-D2D2-E079-15FE-3AEC56B2BC53}"/>
                </a:ext>
              </a:extLst>
            </p:cNvPr>
            <p:cNvSpPr/>
            <p:nvPr userDrawn="1"/>
          </p:nvSpPr>
          <p:spPr>
            <a:xfrm>
              <a:off x="2371955" y="6474139"/>
              <a:ext cx="9820046" cy="3914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9" name="Input manuale 22">
              <a:extLst>
                <a:ext uri="{FF2B5EF4-FFF2-40B4-BE49-F238E27FC236}">
                  <a16:creationId xmlns:a16="http://schemas.microsoft.com/office/drawing/2014/main" id="{0489F77E-B696-0FDB-663B-20587F47300B}"/>
                </a:ext>
              </a:extLst>
            </p:cNvPr>
            <p:cNvSpPr/>
            <p:nvPr userDrawn="1"/>
          </p:nvSpPr>
          <p:spPr>
            <a:xfrm>
              <a:off x="1858519" y="6473494"/>
              <a:ext cx="513436" cy="392142"/>
            </a:xfrm>
            <a:custGeom>
              <a:avLst/>
              <a:gdLst>
                <a:gd name="connsiteX0" fmla="*/ 0 w 10000"/>
                <a:gd name="connsiteY0" fmla="*/ 2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2000 h 10000"/>
                <a:gd name="connsiteX0" fmla="*/ 0 w 10000"/>
                <a:gd name="connsiteY0" fmla="*/ 10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grpSp>
        <p:nvGrpSpPr>
          <p:cNvPr id="10" name="Gruppo 4">
            <a:extLst>
              <a:ext uri="{FF2B5EF4-FFF2-40B4-BE49-F238E27FC236}">
                <a16:creationId xmlns:a16="http://schemas.microsoft.com/office/drawing/2014/main" id="{924702CB-A746-0069-0DC8-F64010FF0F3D}"/>
              </a:ext>
            </a:extLst>
          </p:cNvPr>
          <p:cNvGrpSpPr/>
          <p:nvPr userDrawn="1"/>
        </p:nvGrpSpPr>
        <p:grpSpPr>
          <a:xfrm>
            <a:off x="2" y="-1"/>
            <a:ext cx="9921239" cy="468850"/>
            <a:chOff x="0" y="-6"/>
            <a:chExt cx="9921238" cy="981972"/>
          </a:xfrm>
          <a:solidFill>
            <a:srgbClr val="4682B4"/>
          </a:solidFill>
        </p:grpSpPr>
        <p:sp>
          <p:nvSpPr>
            <p:cNvPr id="11" name="Rettangolo 7">
              <a:extLst>
                <a:ext uri="{FF2B5EF4-FFF2-40B4-BE49-F238E27FC236}">
                  <a16:creationId xmlns:a16="http://schemas.microsoft.com/office/drawing/2014/main" id="{6AE62656-08D6-ED38-2A68-6C95292DE5BD}"/>
                </a:ext>
              </a:extLst>
            </p:cNvPr>
            <p:cNvSpPr/>
            <p:nvPr userDrawn="1"/>
          </p:nvSpPr>
          <p:spPr>
            <a:xfrm>
              <a:off x="0" y="0"/>
              <a:ext cx="9310448" cy="98196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>
                <a:latin typeface="Poppins ExtraBold" panose="00000900000000000000" pitchFamily="2" charset="0"/>
                <a:ea typeface="Microsoft YaHei" panose="020B0503020204020204" pitchFamily="34" charset="-122"/>
                <a:cs typeface="Poppins ExtraBold" panose="00000900000000000000" pitchFamily="2" charset="0"/>
              </a:endParaRPr>
            </a:p>
          </p:txBody>
        </p:sp>
        <p:sp>
          <p:nvSpPr>
            <p:cNvPr id="12" name="Input manuale 22">
              <a:extLst>
                <a:ext uri="{FF2B5EF4-FFF2-40B4-BE49-F238E27FC236}">
                  <a16:creationId xmlns:a16="http://schemas.microsoft.com/office/drawing/2014/main" id="{4AD16A23-300B-2D77-CB42-883C62A99CAD}"/>
                </a:ext>
              </a:extLst>
            </p:cNvPr>
            <p:cNvSpPr/>
            <p:nvPr userDrawn="1"/>
          </p:nvSpPr>
          <p:spPr>
            <a:xfrm rot="10800000">
              <a:off x="9309238" y="-6"/>
              <a:ext cx="612000" cy="981966"/>
            </a:xfrm>
            <a:custGeom>
              <a:avLst/>
              <a:gdLst>
                <a:gd name="connsiteX0" fmla="*/ 0 w 10000"/>
                <a:gd name="connsiteY0" fmla="*/ 2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2000 h 10000"/>
                <a:gd name="connsiteX0" fmla="*/ 0 w 10000"/>
                <a:gd name="connsiteY0" fmla="*/ 10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latin typeface="Poppins ExtraBold" panose="00000900000000000000" pitchFamily="2" charset="0"/>
                <a:cs typeface="Poppins ExtraBold" panose="00000900000000000000" pitchFamily="2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18426"/>
            <a:ext cx="9310448" cy="432001"/>
          </a:xfrm>
        </p:spPr>
        <p:txBody>
          <a:bodyPr>
            <a:normAutofit/>
          </a:bodyPr>
          <a:lstStyle>
            <a:lvl1pPr marL="180000">
              <a:defRPr sz="2400" b="1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60B3F3E6-8AB7-1385-DC98-A4C77BE334C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b="20936"/>
          <a:stretch/>
        </p:blipFill>
        <p:spPr>
          <a:xfrm>
            <a:off x="198913" y="6446860"/>
            <a:ext cx="1490972" cy="392400"/>
          </a:xfrm>
          <a:prstGeom prst="rect">
            <a:avLst/>
          </a:prstGeom>
        </p:spPr>
      </p:pic>
      <p:pic>
        <p:nvPicPr>
          <p:cNvPr id="15" name="Picture 2">
            <a:extLst>
              <a:ext uri="{FF2B5EF4-FFF2-40B4-BE49-F238E27FC236}">
                <a16:creationId xmlns:a16="http://schemas.microsoft.com/office/drawing/2014/main" id="{E5632AA0-B9D6-134B-31C3-A9BD8CB4E6A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82701" y="18424"/>
            <a:ext cx="390195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Elemento grafico 11">
            <a:extLst>
              <a:ext uri="{FF2B5EF4-FFF2-40B4-BE49-F238E27FC236}">
                <a16:creationId xmlns:a16="http://schemas.microsoft.com/office/drawing/2014/main" id="{369B0527-E645-9595-AFB4-26F85202C58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 r="51850"/>
          <a:stretch/>
        </p:blipFill>
        <p:spPr>
          <a:xfrm>
            <a:off x="10486985" y="18424"/>
            <a:ext cx="472747" cy="432000"/>
          </a:xfrm>
          <a:prstGeom prst="rect">
            <a:avLst/>
          </a:prstGeom>
        </p:spPr>
      </p:pic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24698555-5FAD-32B2-9942-2124C1BA9C3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322624" y="6506660"/>
            <a:ext cx="2160000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A01CA435-C429-4239-8F22-802492300A03}" type="datetime1">
              <a:rPr lang="it-IT" smtClean="0"/>
              <a:t>10/06/2024</a:t>
            </a:fld>
            <a:endParaRPr lang="en-US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984235CE-C969-25E5-A036-2E38798771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489453" y="6506660"/>
            <a:ext cx="4988287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HTS modeling Workshop 2024</a:t>
            </a:r>
            <a:endParaRPr lang="en-US" dirty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310F516B-B392-35E2-34EA-68071D2BD6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51902" y="6506660"/>
            <a:ext cx="540000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76FB5D22-4C0B-46C2-85E7-1C11683839F5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701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o 3">
            <a:extLst>
              <a:ext uri="{FF2B5EF4-FFF2-40B4-BE49-F238E27FC236}">
                <a16:creationId xmlns:a16="http://schemas.microsoft.com/office/drawing/2014/main" id="{939BB44A-1460-C824-7CCB-6093F399600B}"/>
              </a:ext>
            </a:extLst>
          </p:cNvPr>
          <p:cNvGrpSpPr/>
          <p:nvPr userDrawn="1"/>
        </p:nvGrpSpPr>
        <p:grpSpPr>
          <a:xfrm>
            <a:off x="-1" y="4922218"/>
            <a:ext cx="12192001" cy="1935785"/>
            <a:chOff x="0" y="4717815"/>
            <a:chExt cx="12192001" cy="2082800"/>
          </a:xfrm>
          <a:solidFill>
            <a:srgbClr val="4682B4"/>
          </a:solidFill>
        </p:grpSpPr>
        <p:sp>
          <p:nvSpPr>
            <p:cNvPr id="8" name="Rettangolo 7">
              <a:extLst>
                <a:ext uri="{FF2B5EF4-FFF2-40B4-BE49-F238E27FC236}">
                  <a16:creationId xmlns:a16="http://schemas.microsoft.com/office/drawing/2014/main" id="{F3B3DD54-164A-5427-24DA-4EC10B7A8D62}"/>
                </a:ext>
              </a:extLst>
            </p:cNvPr>
            <p:cNvSpPr/>
            <p:nvPr userDrawn="1"/>
          </p:nvSpPr>
          <p:spPr>
            <a:xfrm>
              <a:off x="2541600" y="4717815"/>
              <a:ext cx="9650401" cy="20828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  <p:sp>
          <p:nvSpPr>
            <p:cNvPr id="9" name="Input manuale 22">
              <a:extLst>
                <a:ext uri="{FF2B5EF4-FFF2-40B4-BE49-F238E27FC236}">
                  <a16:creationId xmlns:a16="http://schemas.microsoft.com/office/drawing/2014/main" id="{3D43AA60-9475-5296-9545-BDA07044A265}"/>
                </a:ext>
              </a:extLst>
            </p:cNvPr>
            <p:cNvSpPr/>
            <p:nvPr userDrawn="1"/>
          </p:nvSpPr>
          <p:spPr>
            <a:xfrm>
              <a:off x="0" y="4717815"/>
              <a:ext cx="2541600" cy="2082800"/>
            </a:xfrm>
            <a:custGeom>
              <a:avLst/>
              <a:gdLst>
                <a:gd name="connsiteX0" fmla="*/ 0 w 10000"/>
                <a:gd name="connsiteY0" fmla="*/ 2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2000 h 10000"/>
                <a:gd name="connsiteX0" fmla="*/ 0 w 10000"/>
                <a:gd name="connsiteY0" fmla="*/ 10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</p:grpSp>
      <p:pic>
        <p:nvPicPr>
          <p:cNvPr id="10" name="Graphic 9">
            <a:extLst>
              <a:ext uri="{FF2B5EF4-FFF2-40B4-BE49-F238E27FC236}">
                <a16:creationId xmlns:a16="http://schemas.microsoft.com/office/drawing/2014/main" id="{6D6CF9FE-B9DA-9D77-AA37-B2690446196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939156" y="22616"/>
            <a:ext cx="2162957" cy="72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BFE63B-B2C9-EB07-776A-688AF751E6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4960" y="1709740"/>
            <a:ext cx="9603797" cy="2852737"/>
          </a:xfrm>
        </p:spPr>
        <p:txBody>
          <a:bodyPr anchor="b">
            <a:normAutofit/>
          </a:bodyPr>
          <a:lstStyle>
            <a:lvl1pPr>
              <a:defRPr sz="36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0F7B01-7160-1449-C9FC-D4943AE923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41599" y="4922201"/>
            <a:ext cx="9597159" cy="1074414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8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C923148B-CACB-6D44-A4D4-EAC20E6D2BE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0441" y="22616"/>
            <a:ext cx="650323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Elemento grafico 11">
            <a:extLst>
              <a:ext uri="{FF2B5EF4-FFF2-40B4-BE49-F238E27FC236}">
                <a16:creationId xmlns:a16="http://schemas.microsoft.com/office/drawing/2014/main" id="{5CC8173D-A93A-D4D9-D16A-1459401089CE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8465" y="22616"/>
            <a:ext cx="1636363" cy="720000"/>
          </a:xfrm>
          <a:prstGeom prst="rect">
            <a:avLst/>
          </a:prstGeom>
        </p:spPr>
      </p:pic>
      <p:sp>
        <p:nvSpPr>
          <p:cNvPr id="13" name="Date Placeholder 9">
            <a:extLst>
              <a:ext uri="{FF2B5EF4-FFF2-40B4-BE49-F238E27FC236}">
                <a16:creationId xmlns:a16="http://schemas.microsoft.com/office/drawing/2014/main" id="{532DE166-2E37-EB06-DB36-8C3CA5FC7BF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4562" y="6491618"/>
            <a:ext cx="2160000" cy="360000"/>
          </a:xfrm>
        </p:spPr>
        <p:txBody>
          <a:bodyPr/>
          <a:lstStyle>
            <a:lvl1pPr>
              <a:defRPr b="0">
                <a:solidFill>
                  <a:schemeClr val="bg1"/>
                </a:solidFill>
              </a:defRPr>
            </a:lvl1pPr>
          </a:lstStyle>
          <a:p>
            <a:fld id="{A6DABFAE-A329-4915-9E27-F02FB83E75E3}" type="datetime1">
              <a:rPr lang="it-IT" smtClean="0"/>
              <a:t>10/06/2024</a:t>
            </a:fld>
            <a:endParaRPr lang="en-US" dirty="0"/>
          </a:p>
        </p:txBody>
      </p:sp>
      <p:sp>
        <p:nvSpPr>
          <p:cNvPr id="15" name="Footer Placeholder 10">
            <a:extLst>
              <a:ext uri="{FF2B5EF4-FFF2-40B4-BE49-F238E27FC236}">
                <a16:creationId xmlns:a16="http://schemas.microsoft.com/office/drawing/2014/main" id="{2BF05F89-7511-BE16-2E20-998BB67EBE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82687" y="6501928"/>
            <a:ext cx="6796800" cy="360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/>
              <a:t>HTS modeling Workshop 2024</a:t>
            </a:r>
            <a:endParaRPr lang="en-US" dirty="0"/>
          </a:p>
        </p:txBody>
      </p:sp>
      <p:sp>
        <p:nvSpPr>
          <p:cNvPr id="16" name="Slide Number Placeholder 11">
            <a:extLst>
              <a:ext uri="{FF2B5EF4-FFF2-40B4-BE49-F238E27FC236}">
                <a16:creationId xmlns:a16="http://schemas.microsoft.com/office/drawing/2014/main" id="{99DFE8AF-0DB6-81BD-6D42-488CAB310E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52000" y="6501928"/>
            <a:ext cx="540000" cy="360000"/>
          </a:xfrm>
        </p:spPr>
        <p:txBody>
          <a:bodyPr/>
          <a:lstStyle>
            <a:lvl1pPr>
              <a:defRPr b="0">
                <a:solidFill>
                  <a:schemeClr val="bg1"/>
                </a:solidFill>
              </a:defRPr>
            </a:lvl1pPr>
          </a:lstStyle>
          <a:p>
            <a:fld id="{76FB5D22-4C0B-46C2-85E7-1C11683839F5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0198445-8D37-F2AB-FE09-3C8F64BA00A0}"/>
              </a:ext>
            </a:extLst>
          </p:cNvPr>
          <p:cNvSpPr txBox="1"/>
          <p:nvPr userDrawn="1"/>
        </p:nvSpPr>
        <p:spPr>
          <a:xfrm>
            <a:off x="2534960" y="6076111"/>
            <a:ext cx="59424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>
                <a:solidFill>
                  <a:schemeClr val="bg1"/>
                </a:solidFill>
                <a:effectLst/>
                <a:latin typeface="+mj-lt"/>
                <a:ea typeface="Calibri" panose="020F0502020204030204" pitchFamily="34" charset="0"/>
              </a:rPr>
              <a:t>MAHTEP Group, Energy Department “Galileo Ferraris”, Politecnico di Torino</a:t>
            </a:r>
            <a:endParaRPr lang="en-US" sz="12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55215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(Long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po 6">
            <a:extLst>
              <a:ext uri="{FF2B5EF4-FFF2-40B4-BE49-F238E27FC236}">
                <a16:creationId xmlns:a16="http://schemas.microsoft.com/office/drawing/2014/main" id="{777B90C0-7043-D12B-A5BB-4423093FCB47}"/>
              </a:ext>
            </a:extLst>
          </p:cNvPr>
          <p:cNvGrpSpPr/>
          <p:nvPr userDrawn="1"/>
        </p:nvGrpSpPr>
        <p:grpSpPr>
          <a:xfrm>
            <a:off x="1858518" y="6473494"/>
            <a:ext cx="10333483" cy="392142"/>
            <a:chOff x="1858519" y="6473494"/>
            <a:chExt cx="10333482" cy="392142"/>
          </a:xfrm>
          <a:solidFill>
            <a:srgbClr val="4682B4"/>
          </a:solidFill>
        </p:grpSpPr>
        <p:sp>
          <p:nvSpPr>
            <p:cNvPr id="9" name="Rettangolo 21">
              <a:extLst>
                <a:ext uri="{FF2B5EF4-FFF2-40B4-BE49-F238E27FC236}">
                  <a16:creationId xmlns:a16="http://schemas.microsoft.com/office/drawing/2014/main" id="{ED3A622B-2BBB-C397-2038-0DA0E540A20C}"/>
                </a:ext>
              </a:extLst>
            </p:cNvPr>
            <p:cNvSpPr/>
            <p:nvPr userDrawn="1"/>
          </p:nvSpPr>
          <p:spPr>
            <a:xfrm>
              <a:off x="2371955" y="6474139"/>
              <a:ext cx="9820046" cy="3914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0" name="Input manuale 22">
              <a:extLst>
                <a:ext uri="{FF2B5EF4-FFF2-40B4-BE49-F238E27FC236}">
                  <a16:creationId xmlns:a16="http://schemas.microsoft.com/office/drawing/2014/main" id="{61A449BD-0973-5DC5-2FE1-D884611971D9}"/>
                </a:ext>
              </a:extLst>
            </p:cNvPr>
            <p:cNvSpPr/>
            <p:nvPr userDrawn="1"/>
          </p:nvSpPr>
          <p:spPr>
            <a:xfrm>
              <a:off x="1858519" y="6473494"/>
              <a:ext cx="513436" cy="392142"/>
            </a:xfrm>
            <a:custGeom>
              <a:avLst/>
              <a:gdLst>
                <a:gd name="connsiteX0" fmla="*/ 0 w 10000"/>
                <a:gd name="connsiteY0" fmla="*/ 2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2000 h 10000"/>
                <a:gd name="connsiteX0" fmla="*/ 0 w 10000"/>
                <a:gd name="connsiteY0" fmla="*/ 10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pic>
        <p:nvPicPr>
          <p:cNvPr id="15" name="Graphic 14">
            <a:extLst>
              <a:ext uri="{FF2B5EF4-FFF2-40B4-BE49-F238E27FC236}">
                <a16:creationId xmlns:a16="http://schemas.microsoft.com/office/drawing/2014/main" id="{E8E7E51D-7D89-167F-6235-6599DD138AB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b="20936"/>
          <a:stretch/>
        </p:blipFill>
        <p:spPr>
          <a:xfrm>
            <a:off x="198913" y="6446860"/>
            <a:ext cx="1490972" cy="3924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3BC49D-7BB0-9452-E9D0-E80971F253B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091856"/>
            <a:ext cx="5181600" cy="5085109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US" dirty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F48009-76C3-3526-ACA7-4146E98657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091856"/>
            <a:ext cx="5181600" cy="5085109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8A26773A-A264-8D6F-9B81-A10AE22D797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35101" y="195733"/>
            <a:ext cx="520259" cy="5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Elemento grafico 11">
            <a:extLst>
              <a:ext uri="{FF2B5EF4-FFF2-40B4-BE49-F238E27FC236}">
                <a16:creationId xmlns:a16="http://schemas.microsoft.com/office/drawing/2014/main" id="{8DFED80B-CC8E-41C1-D249-2577E0688F2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 r="51850"/>
          <a:stretch/>
        </p:blipFill>
        <p:spPr>
          <a:xfrm>
            <a:off x="10639385" y="195733"/>
            <a:ext cx="630329" cy="576000"/>
          </a:xfrm>
          <a:prstGeom prst="rect">
            <a:avLst/>
          </a:prstGeom>
        </p:spPr>
      </p:pic>
      <p:grpSp>
        <p:nvGrpSpPr>
          <p:cNvPr id="27" name="Gruppo 4">
            <a:extLst>
              <a:ext uri="{FF2B5EF4-FFF2-40B4-BE49-F238E27FC236}">
                <a16:creationId xmlns:a16="http://schemas.microsoft.com/office/drawing/2014/main" id="{233E00AA-3957-ABC3-477E-42F1DDB74F36}"/>
              </a:ext>
            </a:extLst>
          </p:cNvPr>
          <p:cNvGrpSpPr/>
          <p:nvPr userDrawn="1"/>
        </p:nvGrpSpPr>
        <p:grpSpPr>
          <a:xfrm>
            <a:off x="0" y="5745"/>
            <a:ext cx="10591139" cy="981966"/>
            <a:chOff x="0" y="0"/>
            <a:chExt cx="10591137" cy="981966"/>
          </a:xfrm>
          <a:solidFill>
            <a:srgbClr val="4682B4"/>
          </a:solidFill>
        </p:grpSpPr>
        <p:sp>
          <p:nvSpPr>
            <p:cNvPr id="28" name="Rettangolo 7">
              <a:extLst>
                <a:ext uri="{FF2B5EF4-FFF2-40B4-BE49-F238E27FC236}">
                  <a16:creationId xmlns:a16="http://schemas.microsoft.com/office/drawing/2014/main" id="{76E20285-8B81-6739-D750-ABEFBE8B39DD}"/>
                </a:ext>
              </a:extLst>
            </p:cNvPr>
            <p:cNvSpPr/>
            <p:nvPr userDrawn="1"/>
          </p:nvSpPr>
          <p:spPr>
            <a:xfrm>
              <a:off x="0" y="0"/>
              <a:ext cx="9310448" cy="98196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>
                <a:latin typeface="+mj-lt"/>
                <a:ea typeface="Microsoft YaHei" panose="020B0503020204020204" pitchFamily="34" charset="-122"/>
                <a:cs typeface="Poppins ExtraBold" panose="00000900000000000000" pitchFamily="2" charset="0"/>
              </a:endParaRPr>
            </a:p>
          </p:txBody>
        </p:sp>
        <p:sp>
          <p:nvSpPr>
            <p:cNvPr id="29" name="Input manuale 22">
              <a:extLst>
                <a:ext uri="{FF2B5EF4-FFF2-40B4-BE49-F238E27FC236}">
                  <a16:creationId xmlns:a16="http://schemas.microsoft.com/office/drawing/2014/main" id="{B23B3349-A205-3AF4-3F72-D85F4BE0B3E1}"/>
                </a:ext>
              </a:extLst>
            </p:cNvPr>
            <p:cNvSpPr/>
            <p:nvPr userDrawn="1"/>
          </p:nvSpPr>
          <p:spPr>
            <a:xfrm rot="10800000">
              <a:off x="9302337" y="0"/>
              <a:ext cx="1288800" cy="981966"/>
            </a:xfrm>
            <a:custGeom>
              <a:avLst/>
              <a:gdLst>
                <a:gd name="connsiteX0" fmla="*/ 0 w 10000"/>
                <a:gd name="connsiteY0" fmla="*/ 2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2000 h 10000"/>
                <a:gd name="connsiteX0" fmla="*/ 0 w 10000"/>
                <a:gd name="connsiteY0" fmla="*/ 10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latin typeface="+mj-lt"/>
                <a:cs typeface="Poppins ExtraBold" panose="00000900000000000000" pitchFamily="2" charset="0"/>
              </a:endParaRPr>
            </a:p>
          </p:txBody>
        </p:sp>
      </p:grpSp>
      <p:sp>
        <p:nvSpPr>
          <p:cNvPr id="30" name="Title 1">
            <a:extLst>
              <a:ext uri="{FF2B5EF4-FFF2-40B4-BE49-F238E27FC236}">
                <a16:creationId xmlns:a16="http://schemas.microsoft.com/office/drawing/2014/main" id="{C755E839-9F15-BD2B-937A-3FA4C038D7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745"/>
            <a:ext cx="9310448" cy="981966"/>
          </a:xfrm>
        </p:spPr>
        <p:txBody>
          <a:bodyPr>
            <a:normAutofit/>
          </a:bodyPr>
          <a:lstStyle>
            <a:lvl1pPr marL="360000">
              <a:defRPr sz="2800" b="1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90551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5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0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7"/>
            <a:ext cx="10515600" cy="18759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0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1pPr>
          </a:lstStyle>
          <a:p>
            <a:fld id="{AF4C3361-567C-40FF-8571-F17D7B0B6CE5}" type="datetime1">
              <a:rPr lang="it-IT" smtClean="0"/>
              <a:t>10/06/2024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8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1pPr>
          </a:lstStyle>
          <a:p>
            <a:r>
              <a:rPr lang="en-US"/>
              <a:t>HTS modeling Workshop 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1pPr>
          </a:lstStyle>
          <a:p>
            <a:fld id="{76FB5D22-4C0B-46C2-85E7-1C11683839F5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02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81" r:id="rId2"/>
    <p:sldLayoutId id="2147483673" r:id="rId3"/>
    <p:sldLayoutId id="2147483679" r:id="rId4"/>
    <p:sldLayoutId id="2147483680" r:id="rId5"/>
    <p:sldLayoutId id="2147483687" r:id="rId6"/>
    <p:sldLayoutId id="2147483688" r:id="rId7"/>
    <p:sldLayoutId id="2147483674" r:id="rId8"/>
    <p:sldLayoutId id="2147483675" r:id="rId9"/>
    <p:sldLayoutId id="2147483682" r:id="rId10"/>
    <p:sldLayoutId id="2147483676" r:id="rId11"/>
    <p:sldLayoutId id="2147483683" r:id="rId12"/>
    <p:sldLayoutId id="2147483677" r:id="rId13"/>
    <p:sldLayoutId id="2147483684" r:id="rId14"/>
    <p:sldLayoutId id="2147483685" r:id="rId15"/>
    <p:sldLayoutId id="2147483686" r:id="rId16"/>
  </p:sldLayoutIdLst>
  <p:hf hdr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</p:titleStyle>
    <p:bodyStyle>
      <a:lvl1pPr marL="360000" indent="-360000" algn="l" defTabSz="685783" rtl="0" eaLnBrk="1" latinLnBrk="0" hangingPunct="1">
        <a:lnSpc>
          <a:spcPct val="90000"/>
        </a:lnSpc>
        <a:spcBef>
          <a:spcPts val="750"/>
        </a:spcBef>
        <a:buClr>
          <a:srgbClr val="002060"/>
        </a:buClr>
        <a:buSzPct val="100000"/>
        <a:buFont typeface="Wingdings" panose="05000000000000000000" pitchFamily="2" charset="2"/>
        <a:buChar char="v"/>
        <a:defRPr sz="24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  <a:lvl2pPr marL="702000" indent="-360000" algn="l" defTabSz="685783" rtl="0" eaLnBrk="1" latinLnBrk="0" hangingPunct="1">
        <a:lnSpc>
          <a:spcPct val="90000"/>
        </a:lnSpc>
        <a:spcBef>
          <a:spcPts val="375"/>
        </a:spcBef>
        <a:buClr>
          <a:srgbClr val="00B0F0"/>
        </a:buClr>
        <a:buSzPct val="100000"/>
        <a:buFont typeface="Wingdings" panose="05000000000000000000" pitchFamily="2" charset="2"/>
        <a:buChar char="v"/>
        <a:defRPr sz="20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2pPr>
      <a:lvl3pPr marL="1044000" indent="-360000" algn="l" defTabSz="685783" rtl="0" eaLnBrk="1" latinLnBrk="0" hangingPunct="1">
        <a:lnSpc>
          <a:spcPct val="90000"/>
        </a:lnSpc>
        <a:spcBef>
          <a:spcPts val="375"/>
        </a:spcBef>
        <a:buClr>
          <a:srgbClr val="00B050"/>
        </a:buClr>
        <a:buSzPct val="100000"/>
        <a:buFont typeface="Wingdings" panose="05000000000000000000" pitchFamily="2" charset="2"/>
        <a:buChar char="v"/>
        <a:defRPr sz="16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3pPr>
      <a:lvl4pPr marL="1386000" indent="-360000" algn="l" defTabSz="685783" rtl="0" eaLnBrk="1" latinLnBrk="0" hangingPunct="1">
        <a:lnSpc>
          <a:spcPct val="90000"/>
        </a:lnSpc>
        <a:spcBef>
          <a:spcPts val="375"/>
        </a:spcBef>
        <a:buClr>
          <a:srgbClr val="FFC000"/>
        </a:buClr>
        <a:buSzPct val="100000"/>
        <a:buFont typeface="Wingdings" panose="05000000000000000000" pitchFamily="2" charset="2"/>
        <a:buChar char="v"/>
        <a:defRPr sz="14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4pPr>
      <a:lvl5pPr marL="1731600" indent="-360000" algn="l" defTabSz="685783" rtl="0" eaLnBrk="1" latinLnBrk="0" hangingPunct="1">
        <a:lnSpc>
          <a:spcPct val="90000"/>
        </a:lnSpc>
        <a:spcBef>
          <a:spcPts val="375"/>
        </a:spcBef>
        <a:buClr>
          <a:srgbClr val="C00000"/>
        </a:buClr>
        <a:buSzPct val="100000"/>
        <a:buFont typeface="Wingdings" panose="05000000000000000000" pitchFamily="2" charset="2"/>
        <a:buChar char="v"/>
        <a:defRPr sz="14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740D73C-E107-3560-3593-D4056CC0A9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F140A9-5463-0BDC-2689-37AB68501E9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80D6D4-9720-4118-BC9E-5742C1B37081}" type="datetime1">
              <a:rPr lang="it-IT" smtClean="0"/>
              <a:t>10/06/2024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E27A4C-0D93-C999-DCDB-C98CF029F1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HTS modeling Workshop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004961-8D8B-204B-E839-81840A17F6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BEA199-00D9-467F-AE45-76036B752A9C}" type="slidenum">
              <a:rPr lang="en-US" smtClean="0"/>
              <a:t>‹N›</a:t>
            </a:fld>
            <a:endParaRPr lang="en-US"/>
          </a:p>
        </p:txBody>
      </p:sp>
      <p:sp>
        <p:nvSpPr>
          <p:cNvPr id="7" name="Segnaposto testo 2">
            <a:extLst>
              <a:ext uri="{FF2B5EF4-FFF2-40B4-BE49-F238E27FC236}">
                <a16:creationId xmlns:a16="http://schemas.microsoft.com/office/drawing/2014/main" id="{2922CE23-F2B8-ABEB-B3D5-B0850E2D8F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1" y="1896037"/>
            <a:ext cx="10884311" cy="42549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97308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Calibri" panose="020F0502020204030204" pitchFamily="34" charset="0"/>
        <a:buChar char="‒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3" Type="http://schemas.openxmlformats.org/officeDocument/2006/relationships/image" Target="../media/image68.png"/><Relationship Id="rId18" Type="http://schemas.openxmlformats.org/officeDocument/2006/relationships/image" Target="../media/image53.png"/><Relationship Id="rId3" Type="http://schemas.openxmlformats.org/officeDocument/2006/relationships/image" Target="../media/image60.svg"/><Relationship Id="rId21" Type="http://schemas.openxmlformats.org/officeDocument/2006/relationships/image" Target="../media/image40.png"/><Relationship Id="rId12" Type="http://schemas.openxmlformats.org/officeDocument/2006/relationships/image" Target="../media/image67.png"/><Relationship Id="rId17" Type="http://schemas.openxmlformats.org/officeDocument/2006/relationships/image" Target="../media/image520.png"/><Relationship Id="rId2" Type="http://schemas.openxmlformats.org/officeDocument/2006/relationships/image" Target="../media/image59.png"/><Relationship Id="rId16" Type="http://schemas.openxmlformats.org/officeDocument/2006/relationships/image" Target="../media/image89.png"/><Relationship Id="rId20" Type="http://schemas.openxmlformats.org/officeDocument/2006/relationships/image" Target="../media/image611.png"/><Relationship Id="rId1" Type="http://schemas.openxmlformats.org/officeDocument/2006/relationships/slideLayout" Target="../slideLayouts/slideLayout4.xml"/><Relationship Id="rId11" Type="http://schemas.openxmlformats.org/officeDocument/2006/relationships/image" Target="../media/image84.png"/><Relationship Id="rId24" Type="http://schemas.openxmlformats.org/officeDocument/2006/relationships/image" Target="../media/image42.png"/><Relationship Id="rId5" Type="http://schemas.openxmlformats.org/officeDocument/2006/relationships/image" Target="../media/image61.wmf"/><Relationship Id="rId15" Type="http://schemas.openxmlformats.org/officeDocument/2006/relationships/image" Target="../media/image88.png"/><Relationship Id="rId23" Type="http://schemas.openxmlformats.org/officeDocument/2006/relationships/image" Target="../media/image62.png"/><Relationship Id="rId10" Type="http://schemas.openxmlformats.org/officeDocument/2006/relationships/image" Target="../media/image61.wmf"/><Relationship Id="rId19" Type="http://schemas.openxmlformats.org/officeDocument/2006/relationships/image" Target="../media/image603.png"/><Relationship Id="rId4" Type="http://schemas.openxmlformats.org/officeDocument/2006/relationships/oleObject" Target="../embeddings/oleObject3.bin"/><Relationship Id="rId9" Type="http://schemas.openxmlformats.org/officeDocument/2006/relationships/oleObject" Target="../embeddings/oleObject20.bin"/><Relationship Id="rId14" Type="http://schemas.openxmlformats.org/officeDocument/2006/relationships/image" Target="../media/image87.png"/><Relationship Id="rId22" Type="http://schemas.openxmlformats.org/officeDocument/2006/relationships/image" Target="../media/image41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40.png"/><Relationship Id="rId5" Type="http://schemas.openxmlformats.org/officeDocument/2006/relationships/image" Target="../media/image630.png"/><Relationship Id="rId4" Type="http://schemas.openxmlformats.org/officeDocument/2006/relationships/image" Target="../media/image6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00.png"/><Relationship Id="rId4" Type="http://schemas.openxmlformats.org/officeDocument/2006/relationships/image" Target="../media/image7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3" Type="http://schemas.openxmlformats.org/officeDocument/2006/relationships/customXml" Target="../ink/ink1.xml"/><Relationship Id="rId7" Type="http://schemas.openxmlformats.org/officeDocument/2006/relationships/image" Target="../media/image77.png"/><Relationship Id="rId2" Type="http://schemas.openxmlformats.org/officeDocument/2006/relationships/image" Target="../media/image67.gi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4.png"/><Relationship Id="rId11" Type="http://schemas.openxmlformats.org/officeDocument/2006/relationships/image" Target="../media/image73.gif"/><Relationship Id="rId5" Type="http://schemas.openxmlformats.org/officeDocument/2006/relationships/customXml" Target="../ink/ink2.xml"/><Relationship Id="rId10" Type="http://schemas.openxmlformats.org/officeDocument/2006/relationships/image" Target="../media/image72.emf"/><Relationship Id="rId4" Type="http://schemas.openxmlformats.org/officeDocument/2006/relationships/image" Target="../media/image75.png"/><Relationship Id="rId9" Type="http://schemas.openxmlformats.org/officeDocument/2006/relationships/image" Target="../media/image7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7" Type="http://schemas.openxmlformats.org/officeDocument/2006/relationships/image" Target="../media/image83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1.png"/><Relationship Id="rId5" Type="http://schemas.openxmlformats.org/officeDocument/2006/relationships/image" Target="../media/image90.png"/><Relationship Id="rId4" Type="http://schemas.openxmlformats.org/officeDocument/2006/relationships/image" Target="../media/image8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0.png"/><Relationship Id="rId13" Type="http://schemas.openxmlformats.org/officeDocument/2006/relationships/image" Target="../media/image440.png"/><Relationship Id="rId3" Type="http://schemas.openxmlformats.org/officeDocument/2006/relationships/image" Target="../media/image342.png"/><Relationship Id="rId7" Type="http://schemas.openxmlformats.org/officeDocument/2006/relationships/image" Target="../media/image380.png"/><Relationship Id="rId12" Type="http://schemas.openxmlformats.org/officeDocument/2006/relationships/image" Target="../media/image430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71.png"/><Relationship Id="rId11" Type="http://schemas.openxmlformats.org/officeDocument/2006/relationships/image" Target="../media/image420.png"/><Relationship Id="rId5" Type="http://schemas.openxmlformats.org/officeDocument/2006/relationships/image" Target="../media/image361.png"/><Relationship Id="rId15" Type="http://schemas.microsoft.com/office/2007/relationships/hdphoto" Target="../media/hdphoto2.wdp"/><Relationship Id="rId10" Type="http://schemas.microsoft.com/office/2007/relationships/hdphoto" Target="../media/hdphoto1.wdp"/><Relationship Id="rId4" Type="http://schemas.openxmlformats.org/officeDocument/2006/relationships/image" Target="../media/image350.png"/><Relationship Id="rId9" Type="http://schemas.openxmlformats.org/officeDocument/2006/relationships/image" Target="../media/image92.png"/><Relationship Id="rId14" Type="http://schemas.openxmlformats.org/officeDocument/2006/relationships/image" Target="../media/image9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wmf"/><Relationship Id="rId7" Type="http://schemas.openxmlformats.org/officeDocument/2006/relationships/image" Target="../media/image21.png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sv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0.png"/><Relationship Id="rId3" Type="http://schemas.openxmlformats.org/officeDocument/2006/relationships/image" Target="../media/image30.svg"/><Relationship Id="rId7" Type="http://schemas.openxmlformats.org/officeDocument/2006/relationships/image" Target="../media/image3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3.png"/><Relationship Id="rId5" Type="http://schemas.openxmlformats.org/officeDocument/2006/relationships/image" Target="../media/image32.svg"/><Relationship Id="rId4" Type="http://schemas.openxmlformats.org/officeDocument/2006/relationships/image" Target="../media/image3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sv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12" Type="http://schemas.openxmlformats.org/officeDocument/2006/relationships/image" Target="../media/image44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9.png"/><Relationship Id="rId11" Type="http://schemas.openxmlformats.org/officeDocument/2006/relationships/image" Target="../media/image43.wmf"/><Relationship Id="rId5" Type="http://schemas.openxmlformats.org/officeDocument/2006/relationships/image" Target="../media/image38.emf"/><Relationship Id="rId10" Type="http://schemas.openxmlformats.org/officeDocument/2006/relationships/oleObject" Target="../embeddings/oleObject2.bin"/><Relationship Id="rId4" Type="http://schemas.openxmlformats.org/officeDocument/2006/relationships/image" Target="../media/image37.png"/><Relationship Id="rId9" Type="http://schemas.openxmlformats.org/officeDocument/2006/relationships/image" Target="../media/image4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13" Type="http://schemas.openxmlformats.org/officeDocument/2006/relationships/image" Target="../media/image400.png"/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12" Type="http://schemas.openxmlformats.org/officeDocument/2006/relationships/image" Target="../media/image55.png"/><Relationship Id="rId17" Type="http://schemas.openxmlformats.org/officeDocument/2006/relationships/image" Target="../media/image57.svg"/><Relationship Id="rId2" Type="http://schemas.openxmlformats.org/officeDocument/2006/relationships/image" Target="../media/image45.png"/><Relationship Id="rId16" Type="http://schemas.openxmlformats.org/officeDocument/2006/relationships/image" Target="../media/image5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9.png"/><Relationship Id="rId11" Type="http://schemas.openxmlformats.org/officeDocument/2006/relationships/image" Target="../media/image54.png"/><Relationship Id="rId5" Type="http://schemas.openxmlformats.org/officeDocument/2006/relationships/image" Target="../media/image48.png"/><Relationship Id="rId15" Type="http://schemas.openxmlformats.org/officeDocument/2006/relationships/image" Target="../media/image58.png"/><Relationship Id="rId10" Type="http://schemas.openxmlformats.org/officeDocument/2006/relationships/image" Target="../media/image53.svg"/><Relationship Id="rId4" Type="http://schemas.openxmlformats.org/officeDocument/2006/relationships/image" Target="../media/image47.png"/><Relationship Id="rId9" Type="http://schemas.openxmlformats.org/officeDocument/2006/relationships/image" Target="../media/image52.png"/><Relationship Id="rId14" Type="http://schemas.openxmlformats.org/officeDocument/2006/relationships/image" Target="../media/image4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9D9C77-6E4B-0856-9138-8E5E57C10E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99487" y="1393269"/>
            <a:ext cx="10363200" cy="2387600"/>
          </a:xfrm>
        </p:spPr>
        <p:txBody>
          <a:bodyPr>
            <a:normAutofit/>
          </a:bodyPr>
          <a:lstStyle/>
          <a:p>
            <a:r>
              <a:rPr lang="en-US" dirty="0">
                <a:latin typeface="+mj-lt"/>
              </a:rPr>
              <a:t>Critical current numerical characterization of 6-layers CORC</a:t>
            </a:r>
            <a:r>
              <a:rPr lang="en-US" baseline="30000" dirty="0">
                <a:latin typeface="+mj-lt"/>
              </a:rPr>
              <a:t>®</a:t>
            </a:r>
            <a:r>
              <a:rPr lang="en-US" dirty="0">
                <a:latin typeface="+mj-lt"/>
              </a:rPr>
              <a:t> cables</a:t>
            </a:r>
            <a:endParaRPr lang="en-US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B99A86FE-EB1D-6A8A-CE4E-DE81099E99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B5D22-4C0B-46C2-85E7-1C11683839F5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5B692A12-4C96-55CF-AAB6-007455399EF4}"/>
              </a:ext>
            </a:extLst>
          </p:cNvPr>
          <p:cNvSpPr txBox="1"/>
          <p:nvPr/>
        </p:nvSpPr>
        <p:spPr>
          <a:xfrm>
            <a:off x="3097162" y="3921957"/>
            <a:ext cx="5561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u="sng" dirty="0"/>
              <a:t>Sofia Viarengo</a:t>
            </a:r>
            <a:r>
              <a:rPr lang="it-IT" baseline="30000" dirty="0"/>
              <a:t>1,2</a:t>
            </a:r>
            <a:r>
              <a:rPr lang="it-IT" dirty="0"/>
              <a:t>, Fabio Freschi</a:t>
            </a:r>
            <a:r>
              <a:rPr lang="it-IT" baseline="30000" dirty="0"/>
              <a:t>1,3</a:t>
            </a:r>
            <a:r>
              <a:rPr lang="it-IT" dirty="0"/>
              <a:t>, Laura Savoldi</a:t>
            </a:r>
            <a:r>
              <a:rPr lang="it-IT" baseline="30000" dirty="0"/>
              <a:t>1,4</a:t>
            </a:r>
            <a:endParaRPr lang="it-IT" dirty="0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B1DD88CB-53B8-63F0-2941-982DE74379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38273-BF12-4D87-B066-85CC7525A68E}" type="datetime1">
              <a:rPr lang="it-IT" smtClean="0"/>
              <a:t>10/06/2024</a:t>
            </a:fld>
            <a:endParaRPr lang="en-US" dirty="0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C6085469-A22F-B0C8-A0BB-49F9417A7B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HTS modeling Workshop 2024</a:t>
            </a:r>
          </a:p>
        </p:txBody>
      </p:sp>
    </p:spTree>
    <p:extLst>
      <p:ext uri="{BB962C8B-B14F-4D97-AF65-F5344CB8AC3E}">
        <p14:creationId xmlns:p14="http://schemas.microsoft.com/office/powerpoint/2010/main" val="19630125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E01D6EDD-3FCB-BE88-0B33-BDFED2E372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Current</a:t>
            </a:r>
            <a:r>
              <a:rPr lang="it-IT" dirty="0"/>
              <a:t>-sharing </a:t>
            </a:r>
            <a:r>
              <a:rPr lang="it-IT" dirty="0" err="1"/>
              <a:t>boundary</a:t>
            </a:r>
            <a:r>
              <a:rPr lang="it-IT" dirty="0"/>
              <a:t> </a:t>
            </a:r>
            <a:r>
              <a:rPr lang="it-IT" dirty="0" err="1"/>
              <a:t>condition</a:t>
            </a:r>
            <a:endParaRPr lang="it-IT" dirty="0"/>
          </a:p>
        </p:txBody>
      </p:sp>
      <p:sp>
        <p:nvSpPr>
          <p:cNvPr id="4" name="Segnaposto contenuto 2">
            <a:extLst>
              <a:ext uri="{FF2B5EF4-FFF2-40B4-BE49-F238E27FC236}">
                <a16:creationId xmlns:a16="http://schemas.microsoft.com/office/drawing/2014/main" id="{3BD38F39-0F6A-2063-6563-2B53C9835295}"/>
              </a:ext>
            </a:extLst>
          </p:cNvPr>
          <p:cNvSpPr txBox="1">
            <a:spLocks/>
          </p:cNvSpPr>
          <p:nvPr/>
        </p:nvSpPr>
        <p:spPr>
          <a:xfrm>
            <a:off x="398895" y="4491215"/>
            <a:ext cx="5286755" cy="583273"/>
          </a:xfrm>
          <a:prstGeom prst="rect">
            <a:avLst/>
          </a:prstGeom>
        </p:spPr>
        <p:txBody>
          <a:bodyPr>
            <a:normAutofit/>
          </a:bodyPr>
          <a:lstStyle>
            <a:lvl1pPr marL="360000" indent="-360000" algn="l" defTabSz="685783" rtl="0" eaLnBrk="1" latinLnBrk="0" hangingPunct="1">
              <a:lnSpc>
                <a:spcPct val="90000"/>
              </a:lnSpc>
              <a:spcBef>
                <a:spcPts val="750"/>
              </a:spcBef>
              <a:buClr>
                <a:srgbClr val="002060"/>
              </a:buClr>
              <a:buSzPct val="100000"/>
              <a:buFont typeface="Wingdings" panose="05000000000000000000" pitchFamily="2" charset="2"/>
              <a:buChar char="v"/>
              <a:defRPr sz="2400" kern="12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702000" indent="-360000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00B0F0"/>
              </a:buClr>
              <a:buSzPct val="100000"/>
              <a:buFont typeface="Wingdings" panose="05000000000000000000" pitchFamily="2" charset="2"/>
              <a:buChar char="v"/>
              <a:defRPr sz="2000" kern="12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1044000" indent="-360000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00B050"/>
              </a:buClr>
              <a:buSzPct val="100000"/>
              <a:buFont typeface="Wingdings" panose="05000000000000000000" pitchFamily="2" charset="2"/>
              <a:buChar char="v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386000" indent="-360000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FC000"/>
              </a:buClr>
              <a:buSzPct val="100000"/>
              <a:buFont typeface="Wingdings" panose="05000000000000000000" pitchFamily="2" charset="2"/>
              <a:buChar char="v"/>
              <a:defRPr sz="1400" kern="12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1731600" indent="-360000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v"/>
              <a:defRPr sz="1400" kern="12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>
                <a:latin typeface="+mn-lt"/>
              </a:rPr>
              <a:t>Minimum domain: a CORC® pitch</a:t>
            </a:r>
          </a:p>
          <a:p>
            <a:pPr marL="0" indent="0">
              <a:buNone/>
            </a:pPr>
            <a:endParaRPr lang="it-IT" dirty="0">
              <a:latin typeface="+mn-lt"/>
            </a:endParaRPr>
          </a:p>
          <a:p>
            <a:pPr marL="0" indent="0">
              <a:buFont typeface="Wingdings" panose="05000000000000000000" pitchFamily="2" charset="2"/>
              <a:buNone/>
            </a:pPr>
            <a:endParaRPr lang="it-IT" dirty="0"/>
          </a:p>
          <a:p>
            <a:endParaRPr lang="it-IT" dirty="0"/>
          </a:p>
          <a:p>
            <a:endParaRPr lang="it-IT" dirty="0"/>
          </a:p>
        </p:txBody>
      </p:sp>
      <p:pic>
        <p:nvPicPr>
          <p:cNvPr id="5" name="Elemento grafico 4" descr="Freccia a destra con riempimento a tinta unita">
            <a:extLst>
              <a:ext uri="{FF2B5EF4-FFF2-40B4-BE49-F238E27FC236}">
                <a16:creationId xmlns:a16="http://schemas.microsoft.com/office/drawing/2014/main" id="{E8ABB0F6-B5AF-CB1F-03BA-25AA50E410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556652" y="4534001"/>
            <a:ext cx="536352" cy="432649"/>
          </a:xfrm>
          <a:prstGeom prst="rect">
            <a:avLst/>
          </a:prstGeom>
        </p:spPr>
      </p:pic>
      <p:pic>
        <p:nvPicPr>
          <p:cNvPr id="6" name="Elemento grafico 5" descr="Freccia a destra con riempimento a tinta unita">
            <a:extLst>
              <a:ext uri="{FF2B5EF4-FFF2-40B4-BE49-F238E27FC236}">
                <a16:creationId xmlns:a16="http://schemas.microsoft.com/office/drawing/2014/main" id="{C42BE397-646E-12EA-8003-F627625667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593456" y="5426734"/>
            <a:ext cx="536352" cy="432649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14A4CFE5-3847-DE2D-BCB7-33789236C344}"/>
              </a:ext>
            </a:extLst>
          </p:cNvPr>
          <p:cNvSpPr txBox="1"/>
          <p:nvPr/>
        </p:nvSpPr>
        <p:spPr>
          <a:xfrm>
            <a:off x="6291783" y="5440172"/>
            <a:ext cx="3418863" cy="646331"/>
          </a:xfrm>
          <a:prstGeom prst="rect">
            <a:avLst/>
          </a:prstGeom>
          <a:noFill/>
          <a:ln w="28575">
            <a:noFill/>
          </a:ln>
        </p:spPr>
        <p:txBody>
          <a:bodyPr wrap="square">
            <a:spAutoFit/>
          </a:bodyPr>
          <a:lstStyle/>
          <a:p>
            <a:r>
              <a:rPr lang="it-IT" b="1" dirty="0"/>
              <a:t>Self-consistente </a:t>
            </a:r>
            <a:r>
              <a:rPr lang="it-IT" b="1" dirty="0" err="1"/>
              <a:t>current</a:t>
            </a:r>
            <a:r>
              <a:rPr lang="it-IT" b="1" dirty="0"/>
              <a:t> sharing </a:t>
            </a:r>
            <a:r>
              <a:rPr lang="it-IT" b="1" dirty="0" err="1"/>
              <a:t>condition</a:t>
            </a:r>
            <a:r>
              <a:rPr lang="it-IT" b="1" dirty="0"/>
              <a:t>!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FE263507-C0F7-3055-8235-19782DF3828E}"/>
              </a:ext>
            </a:extLst>
          </p:cNvPr>
          <p:cNvSpPr txBox="1"/>
          <p:nvPr/>
        </p:nvSpPr>
        <p:spPr>
          <a:xfrm>
            <a:off x="6182383" y="4435856"/>
            <a:ext cx="425835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 err="1"/>
              <a:t>Periodic</a:t>
            </a:r>
            <a:r>
              <a:rPr lang="it-IT" dirty="0"/>
              <a:t> </a:t>
            </a:r>
            <a:r>
              <a:rPr lang="it-IT" dirty="0" err="1"/>
              <a:t>boundary</a:t>
            </a:r>
            <a:r>
              <a:rPr lang="it-IT" dirty="0"/>
              <a:t> </a:t>
            </a:r>
            <a:r>
              <a:rPr lang="it-IT" dirty="0" err="1"/>
              <a:t>conditions</a:t>
            </a:r>
            <a:r>
              <a:rPr lang="it-IT" dirty="0"/>
              <a:t> (PBC) </a:t>
            </a:r>
            <a:r>
              <a:rPr lang="it-IT" b="1" dirty="0" err="1"/>
              <a:t>avoid</a:t>
            </a:r>
            <a:r>
              <a:rPr lang="it-IT" b="1" dirty="0"/>
              <a:t> </a:t>
            </a:r>
            <a:r>
              <a:rPr lang="it-IT" b="1" dirty="0" err="1"/>
              <a:t>edge</a:t>
            </a:r>
            <a:r>
              <a:rPr lang="it-IT" b="1" dirty="0"/>
              <a:t> </a:t>
            </a:r>
            <a:r>
              <a:rPr lang="it-IT" b="1" dirty="0" err="1"/>
              <a:t>effects</a:t>
            </a:r>
            <a:r>
              <a:rPr lang="it-IT" b="1" dirty="0"/>
              <a:t>!</a:t>
            </a:r>
          </a:p>
        </p:txBody>
      </p:sp>
      <p:grpSp>
        <p:nvGrpSpPr>
          <p:cNvPr id="9" name="Gruppo 8">
            <a:extLst>
              <a:ext uri="{FF2B5EF4-FFF2-40B4-BE49-F238E27FC236}">
                <a16:creationId xmlns:a16="http://schemas.microsoft.com/office/drawing/2014/main" id="{95436DDA-1210-645A-F5C9-BDF44D24E06C}"/>
              </a:ext>
            </a:extLst>
          </p:cNvPr>
          <p:cNvGrpSpPr/>
          <p:nvPr/>
        </p:nvGrpSpPr>
        <p:grpSpPr>
          <a:xfrm>
            <a:off x="188470" y="1686936"/>
            <a:ext cx="5609645" cy="2518682"/>
            <a:chOff x="1612392" y="930332"/>
            <a:chExt cx="5609645" cy="2518682"/>
          </a:xfrm>
        </p:grpSpPr>
        <mc:AlternateContent xmlns:mc="http://schemas.openxmlformats.org/markup-compatibility/2006" xmlns:a14="http://schemas.microsoft.com/office/drawing/2010/main">
          <mc:Choice Requires="a14">
            <p:graphicFrame>
              <p:nvGraphicFramePr>
                <p:cNvPr id="10" name="Oggetto 9">
                  <a:extLst>
                    <a:ext uri="{FF2B5EF4-FFF2-40B4-BE49-F238E27FC236}">
                      <a16:creationId xmlns:a16="http://schemas.microsoft.com/office/drawing/2014/main" id="{52FBD40E-5081-D255-4132-1ADB0315E783}"/>
                    </a:ext>
                  </a:extLst>
                </p:cNvPr>
                <p:cNvGraphicFramePr>
                  <a:graphicFrameLocks noChangeAspect="1"/>
                </p:cNvGraphicFramePr>
                <p:nvPr/>
              </p:nvGraphicFramePr>
              <p:xfrm>
                <a:off x="2247932" y="1067119"/>
                <a:ext cx="4390140" cy="2089848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name="Bitmap Image" r:id="rId4" imgW="7650360" imgH="3642480" progId="PBrush">
                        <p:embed/>
                      </p:oleObj>
                    </mc:Choice>
                    <mc:Fallback>
                      <p:oleObj name="Bitmap Image" r:id="rId4" imgW="7650360" imgH="3642480" progId="PBrush">
                        <p:embed/>
                        <p:pic>
                          <p:nvPicPr>
                            <p:cNvPr id="10" name="Oggetto 9">
                              <a:extLst>
                                <a:ext uri="{FF2B5EF4-FFF2-40B4-BE49-F238E27FC236}">
                                  <a16:creationId xmlns:a16="http://schemas.microsoft.com/office/drawing/2014/main" id="{52FBD40E-5081-D255-4132-1ADB0315E783}"/>
                                </a:ext>
                              </a:extLst>
                            </p:cNvPr>
                            <p:cNvPicPr/>
                            <p:nvPr/>
                          </p:nvPicPr>
                          <p:blipFill>
                            <a:blip r:embed="rId5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2247932" y="1067119"/>
                              <a:ext cx="4390140" cy="2089848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Choice>
          <mc:Fallback xmlns="">
            <p:graphicFrame>
              <p:nvGraphicFramePr>
                <p:cNvPr id="83" name="Oggetto 82">
                  <a:extLst>
                    <a:ext uri="{FF2B5EF4-FFF2-40B4-BE49-F238E27FC236}">
                      <a16:creationId xmlns:a16="http://schemas.microsoft.com/office/drawing/2014/main" id="{D1CCB639-398E-3676-4527-B1E940A260A8}"/>
                    </a:ext>
                  </a:extLst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442767811"/>
                    </p:ext>
                  </p:extLst>
                </p:nvPr>
              </p:nvGraphicFramePr>
              <p:xfrm>
                <a:off x="2247932" y="1067119"/>
                <a:ext cx="4390140" cy="2089848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name="Bitmap Image" r:id="rId9" imgW="7650360" imgH="3642480" progId="PBrush">
                        <p:embed/>
                      </p:oleObj>
                    </mc:Choice>
                    <mc:Fallback>
                      <p:oleObj name="Bitmap Image" r:id="rId9" imgW="7650360" imgH="3642480" progId="PBrush">
                        <p:embed/>
                        <p:pic>
                          <p:nvPicPr>
                            <p:cNvPr id="83" name="Oggetto 82">
                              <a:extLst>
                                <a:ext uri="{FF2B5EF4-FFF2-40B4-BE49-F238E27FC236}">
                                  <a16:creationId xmlns:a16="http://schemas.microsoft.com/office/drawing/2014/main" id="{D1CCB639-398E-3676-4527-B1E940A260A8}"/>
                                </a:ext>
                              </a:extLst>
                            </p:cNvPr>
                            <p:cNvPicPr/>
                            <p:nvPr/>
                          </p:nvPicPr>
                          <p:blipFill>
                            <a:blip r:embed="rId10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2247932" y="1067119"/>
                              <a:ext cx="4390140" cy="2089848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CasellaDiTesto 10">
                  <a:extLst>
                    <a:ext uri="{FF2B5EF4-FFF2-40B4-BE49-F238E27FC236}">
                      <a16:creationId xmlns:a16="http://schemas.microsoft.com/office/drawing/2014/main" id="{7CEDB863-2AB4-AAEE-F76C-60204BE9908D}"/>
                    </a:ext>
                  </a:extLst>
                </p:cNvPr>
                <p:cNvSpPr txBox="1"/>
                <p:nvPr/>
              </p:nvSpPr>
              <p:spPr>
                <a:xfrm>
                  <a:off x="2602859" y="1862939"/>
                  <a:ext cx="813004" cy="30777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sz="1400" b="0" i="1" spc="5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ourier New" panose="02070309020205020404" pitchFamily="49" charset="0"/>
                              </a:rPr>
                            </m:ctrlPr>
                          </m:sSubPr>
                          <m:e>
                            <m:r>
                              <a:rPr lang="it-IT" sz="1400" b="0" i="1" spc="5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it-IT" sz="1400" b="0" i="1" spc="5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0</m:t>
                            </m:r>
                          </m:sub>
                        </m:sSub>
                        <m:r>
                          <a:rPr lang="it-IT" sz="1400" b="0" i="1" spc="5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ourier New" panose="02070309020205020404" pitchFamily="49" charset="0"/>
                          </a:rPr>
                          <m:t>=0</m:t>
                        </m:r>
                      </m:oMath>
                    </m:oMathPara>
                  </a14:m>
                  <a:endParaRPr lang="it-IT" dirty="0"/>
                </a:p>
              </p:txBody>
            </p:sp>
          </mc:Choice>
          <mc:Fallback xmlns="">
            <p:sp>
              <p:nvSpPr>
                <p:cNvPr id="86" name="CasellaDiTesto 85">
                  <a:extLst>
                    <a:ext uri="{FF2B5EF4-FFF2-40B4-BE49-F238E27FC236}">
                      <a16:creationId xmlns:a16="http://schemas.microsoft.com/office/drawing/2014/main" id="{4A2E6004-3A1C-AB85-BEA7-70E6288FDAA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02859" y="1862939"/>
                  <a:ext cx="813004" cy="307777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CasellaDiTesto 11">
                  <a:extLst>
                    <a:ext uri="{FF2B5EF4-FFF2-40B4-BE49-F238E27FC236}">
                      <a16:creationId xmlns:a16="http://schemas.microsoft.com/office/drawing/2014/main" id="{8DED173E-0EE5-D5AC-7182-9D1CFA8F0D4A}"/>
                    </a:ext>
                  </a:extLst>
                </p:cNvPr>
                <p:cNvSpPr txBox="1"/>
                <p:nvPr/>
              </p:nvSpPr>
              <p:spPr>
                <a:xfrm>
                  <a:off x="2424028" y="3124630"/>
                  <a:ext cx="1395602" cy="32438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sz="1400" b="0" i="1" spc="50" smtClean="0">
                                <a:solidFill>
                                  <a:srgbClr val="2F97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ourier New" panose="02070309020205020404" pitchFamily="49" charset="0"/>
                              </a:rPr>
                            </m:ctrlPr>
                          </m:sSubPr>
                          <m:e>
                            <m:r>
                              <a:rPr lang="it-IT" sz="1400" b="0" i="1" spc="50" smtClean="0">
                                <a:solidFill>
                                  <a:srgbClr val="2F97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it-IT" sz="1400" b="0" i="1" spc="50" smtClean="0">
                                <a:solidFill>
                                  <a:srgbClr val="2F97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2</m:t>
                            </m:r>
                          </m:sub>
                        </m:sSub>
                        <m:r>
                          <a:rPr lang="it-IT" sz="1400" b="0" i="1" spc="50" smtClean="0">
                            <a:solidFill>
                              <a:srgbClr val="2F97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ourier New" panose="02070309020205020404" pitchFamily="49" charset="0"/>
                          </a:rPr>
                          <m:t>=</m:t>
                        </m:r>
                        <m:sSub>
                          <m:sSubPr>
                            <m:ctrlPr>
                              <a:rPr lang="it-IT" sz="1400" b="0" i="1" spc="50" smtClean="0">
                                <a:solidFill>
                                  <a:srgbClr val="2F97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ourier New" panose="02070309020205020404" pitchFamily="49" charset="0"/>
                              </a:rPr>
                            </m:ctrlPr>
                          </m:sSubPr>
                          <m:e>
                            <m:r>
                              <a:rPr lang="it-IT" sz="1400" b="0" i="1" spc="50" smtClean="0">
                                <a:solidFill>
                                  <a:srgbClr val="2F97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it-IT" sz="1400" b="0" i="1" spc="50" smtClean="0">
                                <a:solidFill>
                                  <a:srgbClr val="2F97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𝑡𝑜𝑡</m:t>
                            </m:r>
                          </m:sub>
                        </m:sSub>
                        <m:r>
                          <a:rPr lang="it-IT" sz="1400" b="0" i="1" spc="50" smtClean="0">
                            <a:solidFill>
                              <a:srgbClr val="2F97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ourier New" panose="02070309020205020404" pitchFamily="49" charset="0"/>
                          </a:rPr>
                          <m:t>/</m:t>
                        </m:r>
                        <m:sSub>
                          <m:sSubPr>
                            <m:ctrlPr>
                              <a:rPr lang="it-IT" sz="1400" b="0" i="1" spc="50" smtClean="0">
                                <a:solidFill>
                                  <a:srgbClr val="2F97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ourier New" panose="02070309020205020404" pitchFamily="49" charset="0"/>
                              </a:rPr>
                            </m:ctrlPr>
                          </m:sSubPr>
                          <m:e>
                            <m:r>
                              <a:rPr lang="it-IT" sz="1400" b="0" i="1" spc="50" smtClean="0">
                                <a:solidFill>
                                  <a:srgbClr val="2F97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it-IT" sz="1400" b="0" i="1" spc="50" smtClean="0">
                                <a:solidFill>
                                  <a:srgbClr val="2F97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𝑡𝑎𝑝𝑒</m:t>
                            </m:r>
                          </m:sub>
                        </m:sSub>
                      </m:oMath>
                    </m:oMathPara>
                  </a14:m>
                  <a:endParaRPr lang="it-IT" dirty="0">
                    <a:solidFill>
                      <a:srgbClr val="2F97FF"/>
                    </a:solidFill>
                  </a:endParaRPr>
                </a:p>
              </p:txBody>
            </p:sp>
          </mc:Choice>
          <mc:Fallback xmlns="">
            <p:sp>
              <p:nvSpPr>
                <p:cNvPr id="12" name="CasellaDiTesto 11">
                  <a:extLst>
                    <a:ext uri="{FF2B5EF4-FFF2-40B4-BE49-F238E27FC236}">
                      <a16:creationId xmlns:a16="http://schemas.microsoft.com/office/drawing/2014/main" id="{8DED173E-0EE5-D5AC-7182-9D1CFA8F0D4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24028" y="3124630"/>
                  <a:ext cx="1395602" cy="324384"/>
                </a:xfrm>
                <a:prstGeom prst="rect">
                  <a:avLst/>
                </a:prstGeom>
                <a:blipFill>
                  <a:blip r:embed="rId12"/>
                  <a:stretch>
                    <a:fillRect b="-3774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CasellaDiTesto 12">
                  <a:extLst>
                    <a:ext uri="{FF2B5EF4-FFF2-40B4-BE49-F238E27FC236}">
                      <a16:creationId xmlns:a16="http://schemas.microsoft.com/office/drawing/2014/main" id="{BDAA937A-E450-9503-08C9-3C4CD1CB333F}"/>
                    </a:ext>
                  </a:extLst>
                </p:cNvPr>
                <p:cNvSpPr txBox="1"/>
                <p:nvPr/>
              </p:nvSpPr>
              <p:spPr>
                <a:xfrm>
                  <a:off x="2424028" y="930332"/>
                  <a:ext cx="485536" cy="30777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sz="1400" i="1" spc="5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ourier New" panose="02070309020205020404" pitchFamily="49" charset="0"/>
                              </a:rPr>
                            </m:ctrlPr>
                          </m:sSubPr>
                          <m:e>
                            <m:r>
                              <a:rPr lang="it-IT" sz="1400" i="1" spc="5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it-IT" sz="1400" i="1" spc="5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𝑥</m:t>
                            </m:r>
                          </m:sub>
                        </m:sSub>
                      </m:oMath>
                    </m:oMathPara>
                  </a14:m>
                  <a:endParaRPr lang="it-IT" dirty="0"/>
                </a:p>
              </p:txBody>
            </p:sp>
          </mc:Choice>
          <mc:Fallback xmlns="">
            <p:sp>
              <p:nvSpPr>
                <p:cNvPr id="13" name="CasellaDiTesto 12">
                  <a:extLst>
                    <a:ext uri="{FF2B5EF4-FFF2-40B4-BE49-F238E27FC236}">
                      <a16:creationId xmlns:a16="http://schemas.microsoft.com/office/drawing/2014/main" id="{BDAA937A-E450-9503-08C9-3C4CD1CB333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24028" y="930332"/>
                  <a:ext cx="485536" cy="307777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CasellaDiTesto 13">
                  <a:extLst>
                    <a:ext uri="{FF2B5EF4-FFF2-40B4-BE49-F238E27FC236}">
                      <a16:creationId xmlns:a16="http://schemas.microsoft.com/office/drawing/2014/main" id="{98071C18-5252-18D1-7FCA-1016887D9D69}"/>
                    </a:ext>
                  </a:extLst>
                </p:cNvPr>
                <p:cNvSpPr txBox="1"/>
                <p:nvPr/>
              </p:nvSpPr>
              <p:spPr>
                <a:xfrm>
                  <a:off x="4086464" y="2130327"/>
                  <a:ext cx="485536" cy="30777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sz="1400" i="1" spc="5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ourier New" panose="02070309020205020404" pitchFamily="49" charset="0"/>
                              </a:rPr>
                            </m:ctrlPr>
                          </m:sSubPr>
                          <m:e>
                            <m:r>
                              <a:rPr lang="it-IT" sz="1400" i="1" spc="5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it-IT" sz="1400" i="1" spc="5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𝑥</m:t>
                            </m:r>
                          </m:sub>
                        </m:sSub>
                      </m:oMath>
                    </m:oMathPara>
                  </a14:m>
                  <a:endParaRPr lang="it-IT" dirty="0"/>
                </a:p>
              </p:txBody>
            </p:sp>
          </mc:Choice>
          <mc:Fallback xmlns="">
            <p:sp>
              <p:nvSpPr>
                <p:cNvPr id="90" name="CasellaDiTesto 89">
                  <a:extLst>
                    <a:ext uri="{FF2B5EF4-FFF2-40B4-BE49-F238E27FC236}">
                      <a16:creationId xmlns:a16="http://schemas.microsoft.com/office/drawing/2014/main" id="{A5C93755-D1A0-30B5-AC4E-DC867CA74DB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86464" y="2130327"/>
                  <a:ext cx="485536" cy="307777"/>
                </a:xfrm>
                <a:prstGeom prst="rect">
                  <a:avLst/>
                </a:prstGeom>
                <a:blipFill>
                  <a:blip r:embed="rId1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CasellaDiTesto 14">
                  <a:extLst>
                    <a:ext uri="{FF2B5EF4-FFF2-40B4-BE49-F238E27FC236}">
                      <a16:creationId xmlns:a16="http://schemas.microsoft.com/office/drawing/2014/main" id="{F2329BD4-D60E-7430-9E7C-50F0C042FAB2}"/>
                    </a:ext>
                  </a:extLst>
                </p:cNvPr>
                <p:cNvSpPr txBox="1"/>
                <p:nvPr/>
              </p:nvSpPr>
              <p:spPr>
                <a:xfrm>
                  <a:off x="1612392" y="2170716"/>
                  <a:ext cx="813004" cy="30777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sz="1400" b="0" i="1" spc="5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ourier New" panose="02070309020205020404" pitchFamily="49" charset="0"/>
                          </a:rPr>
                          <m:t>𝑃𝐵𝐶</m:t>
                        </m:r>
                      </m:oMath>
                    </m:oMathPara>
                  </a14:m>
                  <a:endParaRPr lang="it-IT" dirty="0">
                    <a:solidFill>
                      <a:srgbClr val="00B050"/>
                    </a:solidFill>
                  </a:endParaRPr>
                </a:p>
              </p:txBody>
            </p:sp>
          </mc:Choice>
          <mc:Fallback xmlns="">
            <p:sp>
              <p:nvSpPr>
                <p:cNvPr id="91" name="CasellaDiTesto 90">
                  <a:extLst>
                    <a:ext uri="{FF2B5EF4-FFF2-40B4-BE49-F238E27FC236}">
                      <a16:creationId xmlns:a16="http://schemas.microsoft.com/office/drawing/2014/main" id="{9ACB89F7-B3B8-15D8-48BE-D3AEF270587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12392" y="2170716"/>
                  <a:ext cx="813004" cy="307777"/>
                </a:xfrm>
                <a:prstGeom prst="rect">
                  <a:avLst/>
                </a:prstGeom>
                <a:blipFill>
                  <a:blip r:embed="rId1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CasellaDiTesto 15">
                  <a:extLst>
                    <a:ext uri="{FF2B5EF4-FFF2-40B4-BE49-F238E27FC236}">
                      <a16:creationId xmlns:a16="http://schemas.microsoft.com/office/drawing/2014/main" id="{8FE5EE90-4A80-D780-E64B-C45A59DA5D75}"/>
                    </a:ext>
                  </a:extLst>
                </p:cNvPr>
                <p:cNvSpPr txBox="1"/>
                <p:nvPr/>
              </p:nvSpPr>
              <p:spPr>
                <a:xfrm>
                  <a:off x="6409033" y="1709065"/>
                  <a:ext cx="813004" cy="30777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sz="1400" b="0" i="1" spc="5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ourier New" panose="02070309020205020404" pitchFamily="49" charset="0"/>
                          </a:rPr>
                          <m:t>𝑃𝐵𝐶</m:t>
                        </m:r>
                      </m:oMath>
                    </m:oMathPara>
                  </a14:m>
                  <a:endParaRPr lang="it-IT" dirty="0">
                    <a:solidFill>
                      <a:srgbClr val="00B050"/>
                    </a:solidFill>
                  </a:endParaRPr>
                </a:p>
              </p:txBody>
            </p:sp>
          </mc:Choice>
          <mc:Fallback xmlns="">
            <p:sp>
              <p:nvSpPr>
                <p:cNvPr id="92" name="CasellaDiTesto 91">
                  <a:extLst>
                    <a:ext uri="{FF2B5EF4-FFF2-40B4-BE49-F238E27FC236}">
                      <a16:creationId xmlns:a16="http://schemas.microsoft.com/office/drawing/2014/main" id="{724B46E9-A9BA-FAC6-3CDB-81B214E82E3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09033" y="1709065"/>
                  <a:ext cx="813004" cy="307777"/>
                </a:xfrm>
                <a:prstGeom prst="rect">
                  <a:avLst/>
                </a:prstGeom>
                <a:blipFill>
                  <a:blip r:embed="rId1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DA442F01-E4FF-4AAE-EDD0-D885BA518DB3}"/>
              </a:ext>
            </a:extLst>
          </p:cNvPr>
          <p:cNvSpPr txBox="1"/>
          <p:nvPr/>
        </p:nvSpPr>
        <p:spPr>
          <a:xfrm>
            <a:off x="517034" y="1184775"/>
            <a:ext cx="493163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/>
              <a:t>Self-</a:t>
            </a:r>
            <a:r>
              <a:rPr lang="it-IT" dirty="0" err="1"/>
              <a:t>consistent</a:t>
            </a:r>
            <a:r>
              <a:rPr lang="it-IT" dirty="0"/>
              <a:t> </a:t>
            </a:r>
            <a:r>
              <a:rPr lang="it-IT" dirty="0" err="1"/>
              <a:t>condition</a:t>
            </a:r>
            <a:r>
              <a:rPr lang="it-IT" dirty="0"/>
              <a:t> in strong </a:t>
            </a:r>
            <a:r>
              <a:rPr lang="it-IT" dirty="0" err="1"/>
              <a:t>form</a:t>
            </a:r>
            <a:r>
              <a:rPr lang="it-IT" dirty="0"/>
              <a:t>!</a:t>
            </a:r>
          </a:p>
        </p:txBody>
      </p:sp>
      <p:sp>
        <p:nvSpPr>
          <p:cNvPr id="2" name="Segnaposto data 1">
            <a:extLst>
              <a:ext uri="{FF2B5EF4-FFF2-40B4-BE49-F238E27FC236}">
                <a16:creationId xmlns:a16="http://schemas.microsoft.com/office/drawing/2014/main" id="{CB4E536F-D18D-FBF1-1B66-F41859F9D2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B580A-A2CA-4FB2-8D93-B44688DE9AFE}" type="datetime1">
              <a:rPr lang="it-IT" smtClean="0"/>
              <a:t>10/06/2024</a:t>
            </a:fld>
            <a:endParaRPr lang="en-US" dirty="0"/>
          </a:p>
        </p:txBody>
      </p:sp>
      <p:sp>
        <p:nvSpPr>
          <p:cNvPr id="19" name="Segnaposto numero diapositiva 18">
            <a:extLst>
              <a:ext uri="{FF2B5EF4-FFF2-40B4-BE49-F238E27FC236}">
                <a16:creationId xmlns:a16="http://schemas.microsoft.com/office/drawing/2014/main" id="{4B518DAF-CD40-8031-FDF0-729E80745D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B5D22-4C0B-46C2-85E7-1C11683839F5}" type="slidenum">
              <a:rPr lang="en-US" smtClean="0"/>
              <a:pPr/>
              <a:t>10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asellaDiTesto 19">
                <a:extLst>
                  <a:ext uri="{FF2B5EF4-FFF2-40B4-BE49-F238E27FC236}">
                    <a16:creationId xmlns:a16="http://schemas.microsoft.com/office/drawing/2014/main" id="{C20B50DC-6F8C-9513-ECDF-811397989D1E}"/>
                  </a:ext>
                </a:extLst>
              </p:cNvPr>
              <p:cNvSpPr txBox="1"/>
              <p:nvPr/>
            </p:nvSpPr>
            <p:spPr>
              <a:xfrm rot="18765304">
                <a:off x="1000106" y="2192849"/>
                <a:ext cx="485536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400" b="0" i="1" smtClean="0">
                          <a:latin typeface="Cambria Math" panose="02040503050406030204" pitchFamily="18" charset="0"/>
                        </a:rPr>
                        <m:t>𝑇𝑎𝑝</m:t>
                      </m:r>
                      <m:sSub>
                        <m:sSubPr>
                          <m:ctrlPr>
                            <a:rPr lang="it-IT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it-IT" sz="1400" dirty="0"/>
              </a:p>
            </p:txBody>
          </p:sp>
        </mc:Choice>
        <mc:Fallback xmlns="">
          <p:sp>
            <p:nvSpPr>
              <p:cNvPr id="20" name="CasellaDiTesto 19">
                <a:extLst>
                  <a:ext uri="{FF2B5EF4-FFF2-40B4-BE49-F238E27FC236}">
                    <a16:creationId xmlns:a16="http://schemas.microsoft.com/office/drawing/2014/main" id="{C20B50DC-6F8C-9513-ECDF-811397989D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8765304">
                <a:off x="1000106" y="2192849"/>
                <a:ext cx="485536" cy="307777"/>
              </a:xfrm>
              <a:prstGeom prst="rect">
                <a:avLst/>
              </a:prstGeom>
              <a:blipFill>
                <a:blip r:embed="rId17"/>
                <a:stretch>
                  <a:fillRect r="-10870" b="-106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CasellaDiTesto 20">
                <a:extLst>
                  <a:ext uri="{FF2B5EF4-FFF2-40B4-BE49-F238E27FC236}">
                    <a16:creationId xmlns:a16="http://schemas.microsoft.com/office/drawing/2014/main" id="{4395CF87-F017-25CB-9F41-094187F1AFD7}"/>
                  </a:ext>
                </a:extLst>
              </p:cNvPr>
              <p:cNvSpPr txBox="1"/>
              <p:nvPr/>
            </p:nvSpPr>
            <p:spPr>
              <a:xfrm rot="18765304">
                <a:off x="2014169" y="3275112"/>
                <a:ext cx="708155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400" b="0" i="1" smtClean="0">
                          <a:latin typeface="Cambria Math" panose="02040503050406030204" pitchFamily="18" charset="0"/>
                        </a:rPr>
                        <m:t>𝑇𝑎𝑝</m:t>
                      </m:r>
                      <m:sSub>
                        <m:sSubPr>
                          <m:ctrlPr>
                            <a:rPr lang="it-IT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it-IT" sz="1400" dirty="0"/>
              </a:p>
            </p:txBody>
          </p:sp>
        </mc:Choice>
        <mc:Fallback xmlns="">
          <p:sp>
            <p:nvSpPr>
              <p:cNvPr id="21" name="CasellaDiTesto 20">
                <a:extLst>
                  <a:ext uri="{FF2B5EF4-FFF2-40B4-BE49-F238E27FC236}">
                    <a16:creationId xmlns:a16="http://schemas.microsoft.com/office/drawing/2014/main" id="{4395CF87-F017-25CB-9F41-094187F1AF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8765304">
                <a:off x="2014169" y="3275112"/>
                <a:ext cx="708155" cy="307777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2" name="Gruppo 31">
            <a:extLst>
              <a:ext uri="{FF2B5EF4-FFF2-40B4-BE49-F238E27FC236}">
                <a16:creationId xmlns:a16="http://schemas.microsoft.com/office/drawing/2014/main" id="{3A1D2AEB-A638-2B27-9189-4EF7566D5ABE}"/>
              </a:ext>
            </a:extLst>
          </p:cNvPr>
          <p:cNvGrpSpPr/>
          <p:nvPr/>
        </p:nvGrpSpPr>
        <p:grpSpPr>
          <a:xfrm>
            <a:off x="5861812" y="2708169"/>
            <a:ext cx="2793912" cy="1039691"/>
            <a:chOff x="5544972" y="2179175"/>
            <a:chExt cx="2793912" cy="103969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CasellaDiTesto 22">
                  <a:extLst>
                    <a:ext uri="{FF2B5EF4-FFF2-40B4-BE49-F238E27FC236}">
                      <a16:creationId xmlns:a16="http://schemas.microsoft.com/office/drawing/2014/main" id="{4CF3BF53-C3BE-F076-6671-6334B7CECC15}"/>
                    </a:ext>
                  </a:extLst>
                </p:cNvPr>
                <p:cNvSpPr txBox="1"/>
                <p:nvPr/>
              </p:nvSpPr>
              <p:spPr>
                <a:xfrm>
                  <a:off x="5544972" y="2287599"/>
                  <a:ext cx="2764969" cy="390748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b="0" i="1" spc="5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ourier New" panose="02070309020205020404" pitchFamily="49" charset="0"/>
                              </a:rPr>
                            </m:ctrlPr>
                          </m:sSubPr>
                          <m:e>
                            <m:r>
                              <a:rPr lang="it-IT" b="0" i="1" spc="5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it-IT" b="0" i="1" spc="5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1</m:t>
                            </m:r>
                          </m:sub>
                        </m:sSub>
                        <m:r>
                          <a:rPr lang="it-IT" b="0" i="1" spc="5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ourier New" panose="02070309020205020404" pitchFamily="49" charset="0"/>
                          </a:rPr>
                          <m:t>=</m:t>
                        </m:r>
                        <m:d>
                          <m:dPr>
                            <m:ctrlPr>
                              <a:rPr lang="it-IT" b="0" i="1" spc="5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ourier New" panose="02070309020205020404" pitchFamily="49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it-IT" b="0" i="1" spc="5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ourier New" panose="02070309020205020404" pitchFamily="49" charset="0"/>
                                  </a:rPr>
                                </m:ctrlPr>
                              </m:sSubPr>
                              <m:e>
                                <m:r>
                                  <a:rPr lang="it-IT" b="0" i="1" spc="5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ourier New" panose="02070309020205020404" pitchFamily="49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it-IT" b="0" i="1" spc="5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ourier New" panose="02070309020205020404" pitchFamily="49" charset="0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it-IT" b="0" i="1" spc="5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it-IT" b="0" i="1" spc="5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ourier New" panose="02070309020205020404" pitchFamily="49" charset="0"/>
                                  </a:rPr>
                                </m:ctrlPr>
                              </m:sSubPr>
                              <m:e>
                                <m:r>
                                  <a:rPr lang="it-IT" b="0" i="1" spc="5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ourier New" panose="02070309020205020404" pitchFamily="49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it-IT" b="0" i="1" spc="5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ourier New" panose="02070309020205020404" pitchFamily="49" charset="0"/>
                                  </a:rPr>
                                  <m:t>𝑥</m:t>
                                </m:r>
                              </m:sub>
                            </m:sSub>
                          </m:e>
                        </m:d>
                        <m:sSub>
                          <m:sSubPr>
                            <m:ctrlPr>
                              <a:rPr lang="it-IT" b="0" i="1" spc="5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ourier New" panose="02070309020205020404" pitchFamily="49" charset="0"/>
                              </a:rPr>
                            </m:ctrlPr>
                          </m:sSubPr>
                          <m:e>
                            <m:r>
                              <a:rPr lang="it-IT" b="0" i="1" spc="5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it-IT" b="0" i="1" spc="5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𝑡𝑎𝑝𝑒</m:t>
                            </m:r>
                          </m:sub>
                        </m:sSub>
                      </m:oMath>
                    </m:oMathPara>
                  </a14:m>
                  <a:endParaRPr lang="it-IT" b="0" spc="50" dirty="0">
                    <a:solidFill>
                      <a:schemeClr val="tx1"/>
                    </a:solidFill>
                    <a:ea typeface="Cambria Math" panose="02040503050406030204" pitchFamily="18" charset="0"/>
                    <a:cs typeface="Courier New" panose="02070309020205020404" pitchFamily="49" charset="0"/>
                  </a:endParaRPr>
                </a:p>
              </p:txBody>
            </p:sp>
          </mc:Choice>
          <mc:Fallback xmlns="">
            <p:sp>
              <p:nvSpPr>
                <p:cNvPr id="23" name="CasellaDiTesto 22">
                  <a:extLst>
                    <a:ext uri="{FF2B5EF4-FFF2-40B4-BE49-F238E27FC236}">
                      <a16:creationId xmlns:a16="http://schemas.microsoft.com/office/drawing/2014/main" id="{4CF3BF53-C3BE-F076-6671-6334B7CECC1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44972" y="2287599"/>
                  <a:ext cx="2764969" cy="390748"/>
                </a:xfrm>
                <a:prstGeom prst="rect">
                  <a:avLst/>
                </a:prstGeom>
                <a:blipFill>
                  <a:blip r:embed="rId19"/>
                  <a:stretch>
                    <a:fillRect b="-6250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CasellaDiTesto 23">
                  <a:extLst>
                    <a:ext uri="{FF2B5EF4-FFF2-40B4-BE49-F238E27FC236}">
                      <a16:creationId xmlns:a16="http://schemas.microsoft.com/office/drawing/2014/main" id="{D05C873D-4C5A-6D3F-B9DA-A0CCDA7273A1}"/>
                    </a:ext>
                  </a:extLst>
                </p:cNvPr>
                <p:cNvSpPr txBox="1"/>
                <p:nvPr/>
              </p:nvSpPr>
              <p:spPr>
                <a:xfrm>
                  <a:off x="5573915" y="2772559"/>
                  <a:ext cx="2764969" cy="390748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b="0" i="1" spc="5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ourier New" panose="02070309020205020404" pitchFamily="49" charset="0"/>
                              </a:rPr>
                            </m:ctrlPr>
                          </m:sSubPr>
                          <m:e>
                            <m:r>
                              <a:rPr lang="it-IT" b="0" i="1" spc="5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it-IT" b="0" i="1" spc="5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2</m:t>
                            </m:r>
                          </m:sub>
                        </m:sSub>
                        <m:r>
                          <a:rPr lang="it-IT" b="0" i="1" spc="5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ourier New" panose="02070309020205020404" pitchFamily="49" charset="0"/>
                          </a:rPr>
                          <m:t>=</m:t>
                        </m:r>
                        <m:d>
                          <m:dPr>
                            <m:ctrlPr>
                              <a:rPr lang="it-IT" b="0" i="1" spc="5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ourier New" panose="02070309020205020404" pitchFamily="49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it-IT" b="0" i="1" spc="5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ourier New" panose="02070309020205020404" pitchFamily="49" charset="0"/>
                                  </a:rPr>
                                </m:ctrlPr>
                              </m:sSubPr>
                              <m:e>
                                <m:r>
                                  <a:rPr lang="it-IT" b="0" i="1" spc="5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ourier New" panose="02070309020205020404" pitchFamily="49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it-IT" b="0" i="1" spc="5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ourier New" panose="02070309020205020404" pitchFamily="49" charset="0"/>
                                  </a:rPr>
                                  <m:t>𝑥</m:t>
                                </m:r>
                              </m:sub>
                            </m:sSub>
                            <m:r>
                              <a:rPr lang="it-IT" b="0" i="1" spc="5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it-IT" b="0" i="1" spc="5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ourier New" panose="02070309020205020404" pitchFamily="49" charset="0"/>
                                  </a:rPr>
                                </m:ctrlPr>
                              </m:sSubPr>
                              <m:e>
                                <m:r>
                                  <a:rPr lang="it-IT" b="0" i="1" spc="5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ourier New" panose="02070309020205020404" pitchFamily="49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it-IT" b="0" i="1" spc="5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ourier New" panose="02070309020205020404" pitchFamily="49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  <m:sSub>
                          <m:sSubPr>
                            <m:ctrlPr>
                              <a:rPr lang="it-IT" b="0" i="1" spc="5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ourier New" panose="02070309020205020404" pitchFamily="49" charset="0"/>
                              </a:rPr>
                            </m:ctrlPr>
                          </m:sSubPr>
                          <m:e>
                            <m:r>
                              <a:rPr lang="it-IT" b="0" i="1" spc="5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it-IT" b="0" i="1" spc="5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𝑡𝑎𝑝𝑒</m:t>
                            </m:r>
                          </m:sub>
                        </m:sSub>
                      </m:oMath>
                    </m:oMathPara>
                  </a14:m>
                  <a:endParaRPr lang="it-IT" b="0" spc="50" dirty="0">
                    <a:solidFill>
                      <a:schemeClr val="tx1"/>
                    </a:solidFill>
                    <a:ea typeface="Cambria Math" panose="02040503050406030204" pitchFamily="18" charset="0"/>
                    <a:cs typeface="Courier New" panose="02070309020205020404" pitchFamily="49" charset="0"/>
                  </a:endParaRPr>
                </a:p>
              </p:txBody>
            </p:sp>
          </mc:Choice>
          <mc:Fallback xmlns="">
            <p:sp>
              <p:nvSpPr>
                <p:cNvPr id="24" name="CasellaDiTesto 23">
                  <a:extLst>
                    <a:ext uri="{FF2B5EF4-FFF2-40B4-BE49-F238E27FC236}">
                      <a16:creationId xmlns:a16="http://schemas.microsoft.com/office/drawing/2014/main" id="{D05C873D-4C5A-6D3F-B9DA-A0CCDA7273A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73915" y="2772559"/>
                  <a:ext cx="2764969" cy="390748"/>
                </a:xfrm>
                <a:prstGeom prst="rect">
                  <a:avLst/>
                </a:prstGeom>
                <a:blipFill>
                  <a:blip r:embed="rId20"/>
                  <a:stretch>
                    <a:fillRect b="-6250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5" name="Rettangolo 24">
              <a:extLst>
                <a:ext uri="{FF2B5EF4-FFF2-40B4-BE49-F238E27FC236}">
                  <a16:creationId xmlns:a16="http://schemas.microsoft.com/office/drawing/2014/main" id="{CA7D1FD1-933D-1DC5-9C16-51EBBFAFB0EA}"/>
                </a:ext>
              </a:extLst>
            </p:cNvPr>
            <p:cNvSpPr/>
            <p:nvPr/>
          </p:nvSpPr>
          <p:spPr>
            <a:xfrm>
              <a:off x="5823220" y="2179175"/>
              <a:ext cx="2192426" cy="1039691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33" name="Segnaposto piè di pagina 32">
            <a:extLst>
              <a:ext uri="{FF2B5EF4-FFF2-40B4-BE49-F238E27FC236}">
                <a16:creationId xmlns:a16="http://schemas.microsoft.com/office/drawing/2014/main" id="{3E22997F-95A2-38F1-8434-F393FDC4BD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HTS modeling Workshop 2024</a:t>
            </a:r>
            <a:endParaRPr lang="en-US" dirty="0"/>
          </a:p>
        </p:txBody>
      </p:sp>
      <p:pic>
        <p:nvPicPr>
          <p:cNvPr id="28" name="Elemento grafico 27" descr="Giornale contorno">
            <a:extLst>
              <a:ext uri="{FF2B5EF4-FFF2-40B4-BE49-F238E27FC236}">
                <a16:creationId xmlns:a16="http://schemas.microsoft.com/office/drawing/2014/main" id="{EF411ADC-C36C-C6A7-F884-937214B1B48C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8192542" y="1544133"/>
            <a:ext cx="646331" cy="646331"/>
          </a:xfrm>
          <a:prstGeom prst="rect">
            <a:avLst/>
          </a:prstGeom>
        </p:spPr>
      </p:pic>
      <p:sp>
        <p:nvSpPr>
          <p:cNvPr id="27" name="Segnaposto contenuto 2">
            <a:extLst>
              <a:ext uri="{FF2B5EF4-FFF2-40B4-BE49-F238E27FC236}">
                <a16:creationId xmlns:a16="http://schemas.microsoft.com/office/drawing/2014/main" id="{4D18DC91-D10D-CF4F-ADD6-0CBF9EB0D1BC}"/>
              </a:ext>
            </a:extLst>
          </p:cNvPr>
          <p:cNvSpPr txBox="1">
            <a:spLocks/>
          </p:cNvSpPr>
          <p:nvPr/>
        </p:nvSpPr>
        <p:spPr>
          <a:xfrm>
            <a:off x="398895" y="5372345"/>
            <a:ext cx="5286755" cy="890784"/>
          </a:xfrm>
          <a:prstGeom prst="rect">
            <a:avLst/>
          </a:prstGeom>
        </p:spPr>
        <p:txBody>
          <a:bodyPr>
            <a:normAutofit/>
          </a:bodyPr>
          <a:lstStyle>
            <a:lvl1pPr marL="360000" indent="-360000" algn="l" defTabSz="685783" rtl="0" eaLnBrk="1" latinLnBrk="0" hangingPunct="1">
              <a:lnSpc>
                <a:spcPct val="90000"/>
              </a:lnSpc>
              <a:spcBef>
                <a:spcPts val="750"/>
              </a:spcBef>
              <a:buClr>
                <a:srgbClr val="002060"/>
              </a:buClr>
              <a:buSzPct val="100000"/>
              <a:buFont typeface="Wingdings" panose="05000000000000000000" pitchFamily="2" charset="2"/>
              <a:buChar char="v"/>
              <a:defRPr sz="2400" kern="12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702000" indent="-360000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00B0F0"/>
              </a:buClr>
              <a:buSzPct val="100000"/>
              <a:buFont typeface="Wingdings" panose="05000000000000000000" pitchFamily="2" charset="2"/>
              <a:buChar char="v"/>
              <a:defRPr sz="2000" kern="12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1044000" indent="-360000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00B050"/>
              </a:buClr>
              <a:buSzPct val="100000"/>
              <a:buFont typeface="Wingdings" panose="05000000000000000000" pitchFamily="2" charset="2"/>
              <a:buChar char="v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386000" indent="-360000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FC000"/>
              </a:buClr>
              <a:buSzPct val="100000"/>
              <a:buFont typeface="Wingdings" panose="05000000000000000000" pitchFamily="2" charset="2"/>
              <a:buChar char="v"/>
              <a:defRPr sz="1400" kern="12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1731600" indent="-360000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v"/>
              <a:defRPr sz="1400" kern="12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+mn-lt"/>
              </a:rPr>
              <a:t>Total current imposed in the last boundary</a:t>
            </a:r>
          </a:p>
          <a:p>
            <a:pPr marL="0" indent="0">
              <a:buNone/>
            </a:pPr>
            <a:endParaRPr lang="it-IT" dirty="0">
              <a:latin typeface="+mn-lt"/>
            </a:endParaRPr>
          </a:p>
          <a:p>
            <a:pPr marL="0" indent="0">
              <a:buFont typeface="Wingdings" panose="05000000000000000000" pitchFamily="2" charset="2"/>
              <a:buNone/>
            </a:pPr>
            <a:endParaRPr lang="it-IT" dirty="0"/>
          </a:p>
          <a:p>
            <a:endParaRPr lang="it-IT" dirty="0"/>
          </a:p>
          <a:p>
            <a:endParaRPr lang="it-IT" dirty="0"/>
          </a:p>
        </p:txBody>
      </p:sp>
      <p:cxnSp>
        <p:nvCxnSpPr>
          <p:cNvPr id="26" name="Connettore 2 25">
            <a:extLst>
              <a:ext uri="{FF2B5EF4-FFF2-40B4-BE49-F238E27FC236}">
                <a16:creationId xmlns:a16="http://schemas.microsoft.com/office/drawing/2014/main" id="{D6A55165-50DB-6770-6457-761310EE3867}"/>
              </a:ext>
            </a:extLst>
          </p:cNvPr>
          <p:cNvCxnSpPr>
            <a:cxnSpLocks/>
          </p:cNvCxnSpPr>
          <p:nvPr/>
        </p:nvCxnSpPr>
        <p:spPr>
          <a:xfrm>
            <a:off x="7564707" y="3193150"/>
            <a:ext cx="1976730" cy="68533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ttore 2 29">
            <a:extLst>
              <a:ext uri="{FF2B5EF4-FFF2-40B4-BE49-F238E27FC236}">
                <a16:creationId xmlns:a16="http://schemas.microsoft.com/office/drawing/2014/main" id="{65D2385C-B94E-687F-5C92-5DC29FC15BB9}"/>
              </a:ext>
            </a:extLst>
          </p:cNvPr>
          <p:cNvCxnSpPr>
            <a:cxnSpLocks/>
          </p:cNvCxnSpPr>
          <p:nvPr/>
        </p:nvCxnSpPr>
        <p:spPr>
          <a:xfrm>
            <a:off x="7138106" y="3627498"/>
            <a:ext cx="2403331" cy="25913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CasellaDiTesto 38">
                <a:extLst>
                  <a:ext uri="{FF2B5EF4-FFF2-40B4-BE49-F238E27FC236}">
                    <a16:creationId xmlns:a16="http://schemas.microsoft.com/office/drawing/2014/main" id="{52BEA001-5992-129C-9002-BFA502DE3918}"/>
                  </a:ext>
                </a:extLst>
              </p:cNvPr>
              <p:cNvSpPr txBox="1"/>
              <p:nvPr/>
            </p:nvSpPr>
            <p:spPr>
              <a:xfrm>
                <a:off x="9644918" y="3374621"/>
                <a:ext cx="1976731" cy="8309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sz="1600" i="1" spc="5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ourier New" panose="02070309020205020404" pitchFamily="49" charset="0"/>
                          </a:rPr>
                        </m:ctrlPr>
                      </m:sSubPr>
                      <m:e>
                        <m:r>
                          <a:rPr lang="it-IT" sz="1600" i="1" spc="5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ourier New" panose="02070309020205020404" pitchFamily="49" charset="0"/>
                          </a:rPr>
                          <m:t>𝑇</m:t>
                        </m:r>
                      </m:e>
                      <m:sub>
                        <m:r>
                          <a:rPr lang="it-IT" sz="1600" i="1" spc="5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ourier New" panose="02070309020205020404" pitchFamily="49" charset="0"/>
                          </a:rPr>
                          <m:t>𝑥</m:t>
                        </m:r>
                      </m:sub>
                    </m:sSub>
                    <m:r>
                      <a:rPr lang="it-IT" sz="1600" i="1" spc="5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ourier New" panose="02070309020205020404" pitchFamily="49" charset="0"/>
                      </a:rPr>
                      <m:t> </m:t>
                    </m:r>
                  </m:oMath>
                </a14:m>
                <a:r>
                  <a:rPr lang="it-IT" sz="1600" dirty="0" err="1">
                    <a:solidFill>
                      <a:srgbClr val="FF0000"/>
                    </a:solidFill>
                  </a:rPr>
                  <a:t>is</a:t>
                </a:r>
                <a:r>
                  <a:rPr lang="it-IT" sz="1600" dirty="0">
                    <a:solidFill>
                      <a:srgbClr val="FF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FF0000"/>
                    </a:solidFill>
                  </a:rPr>
                  <a:t>unknown</a:t>
                </a:r>
                <a:r>
                  <a:rPr lang="it-IT" sz="1600" dirty="0">
                    <a:solidFill>
                      <a:srgbClr val="FF0000"/>
                    </a:solidFill>
                  </a:rPr>
                  <a:t>, </a:t>
                </a:r>
                <a:r>
                  <a:rPr lang="it-IT" sz="1600" dirty="0" err="1">
                    <a:solidFill>
                      <a:srgbClr val="FF0000"/>
                    </a:solidFill>
                  </a:rPr>
                  <a:t>equal</a:t>
                </a:r>
                <a:r>
                  <a:rPr lang="it-IT" sz="1600" dirty="0">
                    <a:solidFill>
                      <a:srgbClr val="FF0000"/>
                    </a:solidFill>
                  </a:rPr>
                  <a:t> and </a:t>
                </a:r>
                <a:r>
                  <a:rPr lang="it-IT" sz="1600" dirty="0" err="1">
                    <a:solidFill>
                      <a:srgbClr val="FF0000"/>
                    </a:solidFill>
                  </a:rPr>
                  <a:t>uniform</a:t>
                </a:r>
                <a:r>
                  <a:rPr lang="it-IT" sz="1600" dirty="0">
                    <a:solidFill>
                      <a:srgbClr val="FF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FF0000"/>
                    </a:solidFill>
                  </a:rPr>
                  <a:t>along</a:t>
                </a:r>
                <a:r>
                  <a:rPr lang="it-IT" sz="1600" dirty="0">
                    <a:solidFill>
                      <a:srgbClr val="FF0000"/>
                    </a:solidFill>
                  </a:rPr>
                  <a:t> the </a:t>
                </a:r>
                <a:r>
                  <a:rPr lang="it-IT" sz="1600" dirty="0" err="1">
                    <a:solidFill>
                      <a:srgbClr val="FF0000"/>
                    </a:solidFill>
                  </a:rPr>
                  <a:t>edges</a:t>
                </a:r>
                <a:r>
                  <a:rPr lang="it-IT" sz="1600" dirty="0">
                    <a:solidFill>
                      <a:srgbClr val="FF0000"/>
                    </a:solidFill>
                  </a:rPr>
                  <a:t>. </a:t>
                </a:r>
                <a:endParaRPr lang="it-IT" sz="16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9" name="CasellaDiTesto 38">
                <a:extLst>
                  <a:ext uri="{FF2B5EF4-FFF2-40B4-BE49-F238E27FC236}">
                    <a16:creationId xmlns:a16="http://schemas.microsoft.com/office/drawing/2014/main" id="{52BEA001-5992-129C-9002-BFA502DE39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44918" y="3374621"/>
                <a:ext cx="1976731" cy="830997"/>
              </a:xfrm>
              <a:prstGeom prst="rect">
                <a:avLst/>
              </a:prstGeom>
              <a:blipFill>
                <a:blip r:embed="rId23"/>
                <a:stretch>
                  <a:fillRect l="-1543" t="-2206" b="-882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1" name="Immagine 30" descr="Immagine che contiene modello, quadrato, Simmetria, arte&#10;&#10;Descrizione generata automaticamente">
            <a:extLst>
              <a:ext uri="{FF2B5EF4-FFF2-40B4-BE49-F238E27FC236}">
                <a16:creationId xmlns:a16="http://schemas.microsoft.com/office/drawing/2014/main" id="{B17D9D1C-2728-70AA-89CF-EF8CF8B5D1CE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4886" y="1174709"/>
            <a:ext cx="1307016" cy="1307016"/>
          </a:xfrm>
          <a:prstGeom prst="rect">
            <a:avLst/>
          </a:prstGeom>
        </p:spPr>
      </p:pic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4F5DA5CB-B2A8-4858-C0E4-CFC21C39101E}"/>
              </a:ext>
            </a:extLst>
          </p:cNvPr>
          <p:cNvSpPr txBox="1"/>
          <p:nvPr/>
        </p:nvSpPr>
        <p:spPr>
          <a:xfrm>
            <a:off x="8766176" y="1574820"/>
            <a:ext cx="184871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dirty="0" err="1"/>
              <a:t>Further</a:t>
            </a:r>
            <a:r>
              <a:rPr lang="it-IT" sz="1600" dirty="0"/>
              <a:t> information </a:t>
            </a:r>
            <a:r>
              <a:rPr lang="it-IT" sz="1600" dirty="0" err="1"/>
              <a:t>here</a:t>
            </a:r>
            <a:r>
              <a:rPr lang="it-IT" sz="1600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3391750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animBg="1"/>
      <p:bldP spid="8" grpId="0"/>
      <p:bldP spid="27" grpId="0"/>
      <p:bldP spid="3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Segnaposto contenuto 1">
                <a:extLst>
                  <a:ext uri="{FF2B5EF4-FFF2-40B4-BE49-F238E27FC236}">
                    <a16:creationId xmlns:a16="http://schemas.microsoft.com/office/drawing/2014/main" id="{173E2F92-EFE5-879F-B18C-B3E1206B2339}"/>
                  </a:ext>
                </a:extLst>
              </p:cNvPr>
              <p:cNvSpPr>
                <a:spLocks noGrp="1"/>
              </p:cNvSpPr>
              <p:nvPr>
                <p:ph idx="13"/>
              </p:nvPr>
            </p:nvSpPr>
            <p:spPr>
              <a:xfrm>
                <a:off x="5853730" y="1722328"/>
                <a:ext cx="5962130" cy="527492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 dirty="0" smtClean="0"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sz="1800" i="1" dirty="0" smtClean="0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</m:oMath>
                </a14:m>
                <a:r>
                  <a:rPr lang="en-US" sz="1800" dirty="0"/>
                  <a:t>: </a:t>
                </a:r>
                <a:r>
                  <a:rPr lang="en-US" sz="1600" dirty="0" err="1"/>
                  <a:t>intrisic</a:t>
                </a:r>
                <a:r>
                  <a:rPr lang="en-US" sz="1600" dirty="0"/>
                  <a:t> strain due to the tape winding on the copper core.</a:t>
                </a:r>
                <a:endParaRPr lang="en-US" sz="1800" dirty="0"/>
              </a:p>
            </p:txBody>
          </p:sp>
        </mc:Choice>
        <mc:Fallback xmlns="">
          <p:sp>
            <p:nvSpPr>
              <p:cNvPr id="2" name="Segnaposto contenuto 1">
                <a:extLst>
                  <a:ext uri="{FF2B5EF4-FFF2-40B4-BE49-F238E27FC236}">
                    <a16:creationId xmlns:a16="http://schemas.microsoft.com/office/drawing/2014/main" id="{173E2F92-EFE5-879F-B18C-B3E1206B233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3"/>
              </p:nvPr>
            </p:nvSpPr>
            <p:spPr>
              <a:xfrm>
                <a:off x="5853730" y="1722328"/>
                <a:ext cx="5962130" cy="527492"/>
              </a:xfrm>
              <a:blipFill>
                <a:blip r:embed="rId2"/>
                <a:stretch>
                  <a:fillRect t="-1279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olo 2">
            <a:extLst>
              <a:ext uri="{FF2B5EF4-FFF2-40B4-BE49-F238E27FC236}">
                <a16:creationId xmlns:a16="http://schemas.microsoft.com/office/drawing/2014/main" id="{0D18DAF0-E65A-C09E-C374-4F69DBEA43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Model set-up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64AF39E5-9923-ECE8-E623-38D5B6BCEAA5}"/>
              </a:ext>
            </a:extLst>
          </p:cNvPr>
          <p:cNvSpPr txBox="1"/>
          <p:nvPr/>
        </p:nvSpPr>
        <p:spPr>
          <a:xfrm>
            <a:off x="6178850" y="5865079"/>
            <a:ext cx="552397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[Bending of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corc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® cables and wires: Finite element parametric study and experimental validation,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Anvar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 V.A., at el. </a:t>
            </a:r>
            <a:r>
              <a:rPr lang="en-US" sz="1000" i="1" dirty="0">
                <a:solidFill>
                  <a:schemeClr val="bg1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SUST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, 2018]</a:t>
            </a:r>
          </a:p>
        </p:txBody>
      </p:sp>
      <p:sp>
        <p:nvSpPr>
          <p:cNvPr id="60" name="Segnaposto data 59">
            <a:extLst>
              <a:ext uri="{FF2B5EF4-FFF2-40B4-BE49-F238E27FC236}">
                <a16:creationId xmlns:a16="http://schemas.microsoft.com/office/drawing/2014/main" id="{FBE2FB2E-EC82-182F-C8AE-AF3A114D27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778FE-F1B9-46A9-BD24-A1B1A326A0FE}" type="datetime1">
              <a:rPr lang="it-IT" smtClean="0"/>
              <a:t>10/06/2024</a:t>
            </a:fld>
            <a:endParaRPr lang="en-US" dirty="0"/>
          </a:p>
        </p:txBody>
      </p:sp>
      <p:sp>
        <p:nvSpPr>
          <p:cNvPr id="61" name="Segnaposto piè di pagina 60">
            <a:extLst>
              <a:ext uri="{FF2B5EF4-FFF2-40B4-BE49-F238E27FC236}">
                <a16:creationId xmlns:a16="http://schemas.microsoft.com/office/drawing/2014/main" id="{B00483C3-F647-2ACD-0A88-542A2B0FF9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HTS modeling Workshop 2024</a:t>
            </a:r>
            <a:endParaRPr lang="en-US" dirty="0"/>
          </a:p>
        </p:txBody>
      </p:sp>
      <p:sp>
        <p:nvSpPr>
          <p:cNvPr id="62" name="Segnaposto numero diapositiva 61">
            <a:extLst>
              <a:ext uri="{FF2B5EF4-FFF2-40B4-BE49-F238E27FC236}">
                <a16:creationId xmlns:a16="http://schemas.microsoft.com/office/drawing/2014/main" id="{D6E57909-B6F1-F671-A568-07C61C2A25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B5D22-4C0B-46C2-85E7-1C11683839F5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19" name="Immagine 18" descr="Immagine che contiene testo, diagramma, schermata, Diagramma&#10;&#10;Descrizione generata automaticamente">
            <a:extLst>
              <a:ext uri="{FF2B5EF4-FFF2-40B4-BE49-F238E27FC236}">
                <a16:creationId xmlns:a16="http://schemas.microsoft.com/office/drawing/2014/main" id="{4D0D9A1C-F18A-AA09-D238-A81CFDED7E1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60" t="3808" r="7365"/>
          <a:stretch/>
        </p:blipFill>
        <p:spPr>
          <a:xfrm>
            <a:off x="5628375" y="2271636"/>
            <a:ext cx="6023527" cy="3416839"/>
          </a:xfrm>
          <a:prstGeom prst="rect">
            <a:avLst/>
          </a:prstGeom>
        </p:spPr>
      </p:pic>
      <p:pic>
        <p:nvPicPr>
          <p:cNvPr id="21" name="Immagine 20" descr="Immagine che contiene Ambra, luce&#10;&#10;Descrizione generata automaticamente">
            <a:extLst>
              <a:ext uri="{FF2B5EF4-FFF2-40B4-BE49-F238E27FC236}">
                <a16:creationId xmlns:a16="http://schemas.microsoft.com/office/drawing/2014/main" id="{B6D453FF-B83C-B64C-8936-9479C5D3D5F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98" y="3769643"/>
            <a:ext cx="4464267" cy="2423765"/>
          </a:xfrm>
          <a:prstGeom prst="rect">
            <a:avLst/>
          </a:prstGeom>
        </p:spPr>
      </p:pic>
      <p:sp>
        <p:nvSpPr>
          <p:cNvPr id="22" name="Segnaposto contenuto 1">
            <a:extLst>
              <a:ext uri="{FF2B5EF4-FFF2-40B4-BE49-F238E27FC236}">
                <a16:creationId xmlns:a16="http://schemas.microsoft.com/office/drawing/2014/main" id="{7B73194A-E73C-C263-E8D1-01A11B2A7313}"/>
              </a:ext>
            </a:extLst>
          </p:cNvPr>
          <p:cNvSpPr txBox="1">
            <a:spLocks/>
          </p:cNvSpPr>
          <p:nvPr/>
        </p:nvSpPr>
        <p:spPr>
          <a:xfrm>
            <a:off x="5853730" y="1324710"/>
            <a:ext cx="2235685" cy="3513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60000" indent="-360000" algn="l" defTabSz="685783" rtl="0" eaLnBrk="1" latinLnBrk="0" hangingPunct="1">
              <a:lnSpc>
                <a:spcPct val="90000"/>
              </a:lnSpc>
              <a:spcBef>
                <a:spcPts val="750"/>
              </a:spcBef>
              <a:buClr>
                <a:srgbClr val="002060"/>
              </a:buClr>
              <a:buSzPct val="100000"/>
              <a:buFont typeface="Wingdings" panose="05000000000000000000" pitchFamily="2" charset="2"/>
              <a:buChar char="v"/>
              <a:defRPr lang="en-US" sz="2400" kern="12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702000" indent="-360000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00B0F0"/>
              </a:buClr>
              <a:buSzPct val="100000"/>
              <a:buFont typeface="Wingdings" panose="05000000000000000000" pitchFamily="2" charset="2"/>
              <a:buChar char="v"/>
              <a:defRPr lang="en-US" sz="2000" kern="12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1044000" indent="-360000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00B050"/>
              </a:buClr>
              <a:buSzPct val="100000"/>
              <a:buFont typeface="Wingdings" panose="05000000000000000000" pitchFamily="2" charset="2"/>
              <a:buChar char="v"/>
              <a:defRPr lang="en-US" sz="1600" kern="12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386000" indent="-360000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FC000"/>
              </a:buClr>
              <a:buSzPct val="100000"/>
              <a:buFont typeface="Wingdings" panose="05000000000000000000" pitchFamily="2" charset="2"/>
              <a:buChar char="v"/>
              <a:defRPr lang="en-US" sz="1400" kern="12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1731600" indent="-360000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v"/>
              <a:defRPr lang="en-US" sz="1400" kern="1200" noProof="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it-IT" sz="1800" b="1" dirty="0"/>
              <a:t>Strain </a:t>
            </a:r>
            <a:r>
              <a:rPr lang="it-IT" sz="1800" b="1" dirty="0" err="1"/>
              <a:t>map</a:t>
            </a:r>
            <a:endParaRPr lang="it-IT" sz="1800" b="1" dirty="0"/>
          </a:p>
        </p:txBody>
      </p:sp>
      <p:sp>
        <p:nvSpPr>
          <p:cNvPr id="25" name="Segnaposto contenuto 1">
            <a:extLst>
              <a:ext uri="{FF2B5EF4-FFF2-40B4-BE49-F238E27FC236}">
                <a16:creationId xmlns:a16="http://schemas.microsoft.com/office/drawing/2014/main" id="{3AFCE1BB-E77F-E92E-B6D2-13E9229333B0}"/>
              </a:ext>
            </a:extLst>
          </p:cNvPr>
          <p:cNvSpPr txBox="1">
            <a:spLocks/>
          </p:cNvSpPr>
          <p:nvPr/>
        </p:nvSpPr>
        <p:spPr>
          <a:xfrm>
            <a:off x="540098" y="1373333"/>
            <a:ext cx="3777409" cy="3513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60000" indent="-360000" algn="l" defTabSz="685783" rtl="0" eaLnBrk="1" latinLnBrk="0" hangingPunct="1">
              <a:lnSpc>
                <a:spcPct val="90000"/>
              </a:lnSpc>
              <a:spcBef>
                <a:spcPts val="750"/>
              </a:spcBef>
              <a:buClr>
                <a:srgbClr val="002060"/>
              </a:buClr>
              <a:buSzPct val="100000"/>
              <a:buFont typeface="Wingdings" panose="05000000000000000000" pitchFamily="2" charset="2"/>
              <a:buChar char="v"/>
              <a:defRPr lang="en-US" sz="2400" kern="12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702000" indent="-360000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00B0F0"/>
              </a:buClr>
              <a:buSzPct val="100000"/>
              <a:buFont typeface="Wingdings" panose="05000000000000000000" pitchFamily="2" charset="2"/>
              <a:buChar char="v"/>
              <a:defRPr lang="en-US" sz="2000" kern="12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1044000" indent="-360000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00B050"/>
              </a:buClr>
              <a:buSzPct val="100000"/>
              <a:buFont typeface="Wingdings" panose="05000000000000000000" pitchFamily="2" charset="2"/>
              <a:buChar char="v"/>
              <a:defRPr lang="en-US" sz="1600" kern="12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386000" indent="-360000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FC000"/>
              </a:buClr>
              <a:buSzPct val="100000"/>
              <a:buFont typeface="Wingdings" panose="05000000000000000000" pitchFamily="2" charset="2"/>
              <a:buChar char="v"/>
              <a:defRPr lang="en-US" sz="1400" kern="12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1731600" indent="-360000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v"/>
              <a:defRPr lang="en-US" sz="1400" kern="1200" noProof="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it-IT" sz="1800" b="1" dirty="0" err="1"/>
              <a:t>Geometry</a:t>
            </a:r>
            <a:r>
              <a:rPr lang="it-IT" sz="1800" b="1" dirty="0"/>
              <a:t> 12-tapes CORC® </a:t>
            </a:r>
          </a:p>
        </p:txBody>
      </p:sp>
      <p:grpSp>
        <p:nvGrpSpPr>
          <p:cNvPr id="16" name="Gruppo 15">
            <a:extLst>
              <a:ext uri="{FF2B5EF4-FFF2-40B4-BE49-F238E27FC236}">
                <a16:creationId xmlns:a16="http://schemas.microsoft.com/office/drawing/2014/main" id="{7C51DB0A-161D-FA81-6721-9C42ED73BDC8}"/>
              </a:ext>
            </a:extLst>
          </p:cNvPr>
          <p:cNvGrpSpPr/>
          <p:nvPr/>
        </p:nvGrpSpPr>
        <p:grpSpPr>
          <a:xfrm>
            <a:off x="766504" y="2155877"/>
            <a:ext cx="4011454" cy="1092187"/>
            <a:chOff x="643770" y="2003078"/>
            <a:chExt cx="4011454" cy="1092187"/>
          </a:xfrm>
        </p:grpSpPr>
        <p:grpSp>
          <p:nvGrpSpPr>
            <p:cNvPr id="8" name="Gruppo 7">
              <a:extLst>
                <a:ext uri="{FF2B5EF4-FFF2-40B4-BE49-F238E27FC236}">
                  <a16:creationId xmlns:a16="http://schemas.microsoft.com/office/drawing/2014/main" id="{77E59F8A-7C42-BE69-B648-A227A948E648}"/>
                </a:ext>
              </a:extLst>
            </p:cNvPr>
            <p:cNvGrpSpPr/>
            <p:nvPr/>
          </p:nvGrpSpPr>
          <p:grpSpPr>
            <a:xfrm>
              <a:off x="1066800" y="2155878"/>
              <a:ext cx="3588424" cy="597360"/>
              <a:chOff x="877346" y="1989876"/>
              <a:chExt cx="3600000" cy="705609"/>
            </a:xfrm>
          </p:grpSpPr>
          <p:sp>
            <p:nvSpPr>
              <p:cNvPr id="4" name="Rettangolo 3">
                <a:extLst>
                  <a:ext uri="{FF2B5EF4-FFF2-40B4-BE49-F238E27FC236}">
                    <a16:creationId xmlns:a16="http://schemas.microsoft.com/office/drawing/2014/main" id="{93DA45A3-28BF-0818-6572-9822ABEE6243}"/>
                  </a:ext>
                </a:extLst>
              </p:cNvPr>
              <p:cNvSpPr/>
              <p:nvPr/>
            </p:nvSpPr>
            <p:spPr>
              <a:xfrm>
                <a:off x="877346" y="1989876"/>
                <a:ext cx="3600000" cy="705609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5" name="Rettangolo 4">
                <a:extLst>
                  <a:ext uri="{FF2B5EF4-FFF2-40B4-BE49-F238E27FC236}">
                    <a16:creationId xmlns:a16="http://schemas.microsoft.com/office/drawing/2014/main" id="{89AE3AFE-1E4A-8C18-A6B7-2053A8B4B8E7}"/>
                  </a:ext>
                </a:extLst>
              </p:cNvPr>
              <p:cNvSpPr/>
              <p:nvPr/>
            </p:nvSpPr>
            <p:spPr>
              <a:xfrm>
                <a:off x="877346" y="2145279"/>
                <a:ext cx="3600000" cy="97601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6" name="Rettangolo 5">
                <a:extLst>
                  <a:ext uri="{FF2B5EF4-FFF2-40B4-BE49-F238E27FC236}">
                    <a16:creationId xmlns:a16="http://schemas.microsoft.com/office/drawing/2014/main" id="{B398921F-C89E-6D55-8D42-E7EA06FDAE8F}"/>
                  </a:ext>
                </a:extLst>
              </p:cNvPr>
              <p:cNvSpPr/>
              <p:nvPr/>
            </p:nvSpPr>
            <p:spPr>
              <a:xfrm>
                <a:off x="877346" y="2194079"/>
                <a:ext cx="3600000" cy="322143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cxnSp>
          <p:nvCxnSpPr>
            <p:cNvPr id="10" name="Connettore 2 9">
              <a:extLst>
                <a:ext uri="{FF2B5EF4-FFF2-40B4-BE49-F238E27FC236}">
                  <a16:creationId xmlns:a16="http://schemas.microsoft.com/office/drawing/2014/main" id="{E27B8A4D-FC4B-FA29-5CFD-F233FA2CB842}"/>
                </a:ext>
              </a:extLst>
            </p:cNvPr>
            <p:cNvCxnSpPr/>
            <p:nvPr/>
          </p:nvCxnSpPr>
          <p:spPr>
            <a:xfrm>
              <a:off x="985520" y="2155878"/>
              <a:ext cx="0" cy="59736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ttore 2 11">
              <a:extLst>
                <a:ext uri="{FF2B5EF4-FFF2-40B4-BE49-F238E27FC236}">
                  <a16:creationId xmlns:a16="http://schemas.microsoft.com/office/drawing/2014/main" id="{B88F6F07-5F38-C214-35DD-00F5064807D8}"/>
                </a:ext>
              </a:extLst>
            </p:cNvPr>
            <p:cNvCxnSpPr>
              <a:cxnSpLocks/>
            </p:cNvCxnSpPr>
            <p:nvPr/>
          </p:nvCxnSpPr>
          <p:spPr>
            <a:xfrm>
              <a:off x="1066800" y="2831640"/>
              <a:ext cx="3588424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CasellaDiTesto 13">
                  <a:extLst>
                    <a:ext uri="{FF2B5EF4-FFF2-40B4-BE49-F238E27FC236}">
                      <a16:creationId xmlns:a16="http://schemas.microsoft.com/office/drawing/2014/main" id="{910B9F74-E168-E8FB-8249-8C435E808C28}"/>
                    </a:ext>
                  </a:extLst>
                </p:cNvPr>
                <p:cNvSpPr txBox="1"/>
                <p:nvPr/>
              </p:nvSpPr>
              <p:spPr>
                <a:xfrm rot="16200000">
                  <a:off x="320458" y="2326390"/>
                  <a:ext cx="862068" cy="215444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sz="1400" b="0" i="1" smtClean="0">
                            <a:latin typeface="Cambria Math" panose="02040503050406030204" pitchFamily="18" charset="0"/>
                          </a:rPr>
                          <m:t>42.5 </m:t>
                        </m:r>
                        <m:r>
                          <a:rPr lang="it-IT" sz="1400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  <m:r>
                          <a:rPr lang="it-IT" sz="1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oMath>
                    </m:oMathPara>
                  </a14:m>
                  <a:endParaRPr lang="it-IT" sz="1400" dirty="0"/>
                </a:p>
              </p:txBody>
            </p:sp>
          </mc:Choice>
          <mc:Fallback xmlns="">
            <p:sp>
              <p:nvSpPr>
                <p:cNvPr id="14" name="CasellaDiTesto 13">
                  <a:extLst>
                    <a:ext uri="{FF2B5EF4-FFF2-40B4-BE49-F238E27FC236}">
                      <a16:creationId xmlns:a16="http://schemas.microsoft.com/office/drawing/2014/main" id="{910B9F74-E168-E8FB-8249-8C435E808C2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320458" y="2326390"/>
                  <a:ext cx="862068" cy="215444"/>
                </a:xfrm>
                <a:prstGeom prst="rect">
                  <a:avLst/>
                </a:prstGeom>
                <a:blipFill>
                  <a:blip r:embed="rId5"/>
                  <a:stretch>
                    <a:fillRect r="-28571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CasellaDiTesto 14">
                  <a:extLst>
                    <a:ext uri="{FF2B5EF4-FFF2-40B4-BE49-F238E27FC236}">
                      <a16:creationId xmlns:a16="http://schemas.microsoft.com/office/drawing/2014/main" id="{3AD2FC6F-B4ED-8CB4-76F0-6F2E4CE447FA}"/>
                    </a:ext>
                  </a:extLst>
                </p:cNvPr>
                <p:cNvSpPr txBox="1"/>
                <p:nvPr/>
              </p:nvSpPr>
              <p:spPr>
                <a:xfrm>
                  <a:off x="2429978" y="2879821"/>
                  <a:ext cx="862068" cy="215444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sz="1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it-IT" sz="1400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it-IT" sz="1400" b="0" i="0" smtClean="0">
                            <a:latin typeface="Cambria Math" panose="02040503050406030204" pitchFamily="18" charset="0"/>
                          </a:rPr>
                          <m:t>mm</m:t>
                        </m:r>
                      </m:oMath>
                    </m:oMathPara>
                  </a14:m>
                  <a:endParaRPr lang="it-IT" sz="1400" dirty="0"/>
                </a:p>
              </p:txBody>
            </p:sp>
          </mc:Choice>
          <mc:Fallback xmlns="">
            <p:sp>
              <p:nvSpPr>
                <p:cNvPr id="15" name="CasellaDiTesto 14">
                  <a:extLst>
                    <a:ext uri="{FF2B5EF4-FFF2-40B4-BE49-F238E27FC236}">
                      <a16:creationId xmlns:a16="http://schemas.microsoft.com/office/drawing/2014/main" id="{3AD2FC6F-B4ED-8CB4-76F0-6F2E4CE447F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29978" y="2879821"/>
                  <a:ext cx="862068" cy="215444"/>
                </a:xfrm>
                <a:prstGeom prst="rect">
                  <a:avLst/>
                </a:prstGeom>
                <a:blipFill>
                  <a:blip r:embed="rId6"/>
                  <a:stretch>
                    <a:fillRect b="-8333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3841088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magine 10">
            <a:extLst>
              <a:ext uri="{FF2B5EF4-FFF2-40B4-BE49-F238E27FC236}">
                <a16:creationId xmlns:a16="http://schemas.microsoft.com/office/drawing/2014/main" id="{EA960EBD-8252-3BE0-0339-5CDA085D034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667" t="7344" r="9166"/>
          <a:stretch/>
        </p:blipFill>
        <p:spPr>
          <a:xfrm>
            <a:off x="349263" y="1501894"/>
            <a:ext cx="8280379" cy="4914115"/>
          </a:xfrm>
          <a:prstGeom prst="rect">
            <a:avLst/>
          </a:prstGeom>
        </p:spPr>
      </p:pic>
      <p:sp>
        <p:nvSpPr>
          <p:cNvPr id="2" name="Segnaposto data 1">
            <a:extLst>
              <a:ext uri="{FF2B5EF4-FFF2-40B4-BE49-F238E27FC236}">
                <a16:creationId xmlns:a16="http://schemas.microsoft.com/office/drawing/2014/main" id="{51BD5E92-2F41-3DD8-E69E-6932E42C4D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0EB19-0CB8-45B3-8BBC-42A13D08B407}" type="datetime1">
              <a:rPr lang="it-IT" smtClean="0"/>
              <a:t>10/06/2024</a:t>
            </a:fld>
            <a:endParaRPr lang="en-US" dirty="0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C84DB6F7-842E-3BC6-EC3C-9322F9AF7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HTS modeling Workshop 2024</a:t>
            </a:r>
            <a:endParaRPr lang="en-US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EA8A1B8-447C-51A9-60C6-411E47A84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B5D22-4C0B-46C2-85E7-1C11683839F5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Titolo 5">
            <a:extLst>
              <a:ext uri="{FF2B5EF4-FFF2-40B4-BE49-F238E27FC236}">
                <a16:creationId xmlns:a16="http://schemas.microsoft.com/office/drawing/2014/main" id="{4CA7AFBD-D4AF-72C9-931F-1599873FFD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Critical </a:t>
            </a:r>
            <a:r>
              <a:rPr lang="it-IT" dirty="0" err="1"/>
              <a:t>current</a:t>
            </a:r>
            <a:r>
              <a:rPr lang="it-IT" dirty="0"/>
              <a:t> scaling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EBFE056C-0DD0-8741-B80E-1F9904C9D81F}"/>
                  </a:ext>
                </a:extLst>
              </p:cNvPr>
              <p:cNvSpPr txBox="1"/>
              <p:nvPr/>
            </p:nvSpPr>
            <p:spPr>
              <a:xfrm>
                <a:off x="2859604" y="1332223"/>
                <a:ext cx="7168316" cy="136422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ln>
                                <a:noFill/>
                              </a:ln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n>
                                <a:noFill/>
                              </a:ln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b="0" i="0" smtClean="0">
                              <a:ln>
                                <a:noFill/>
                              </a:ln>
                              <a:latin typeface="Cambria Math" panose="02040503050406030204" pitchFamily="18" charset="0"/>
                            </a:rPr>
                            <m:t>c</m:t>
                          </m:r>
                        </m:sub>
                      </m:sSub>
                      <m:d>
                        <m:dPr>
                          <m:ctrlPr>
                            <a:rPr lang="it-IT" b="0" i="1" smtClean="0">
                              <a:ln>
                                <a:noFill/>
                              </a:ln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b="0" i="1" smtClean="0">
                              <a:ln>
                                <a:noFill/>
                              </a:ln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it-IT" b="0" i="1" smtClean="0">
                              <a:ln>
                                <a:noFill/>
                              </a:ln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it-IT" b="0" i="1" smtClean="0">
                              <a:ln>
                                <a:noFill/>
                              </a:ln>
                              <a:latin typeface="Cambria Math" panose="02040503050406030204" pitchFamily="18" charset="0"/>
                            </a:rPr>
                            <m:t>𝜃</m:t>
                          </m:r>
                          <m:r>
                            <a:rPr lang="it-IT" b="0" i="1" smtClean="0">
                              <a:ln>
                                <a:noFill/>
                              </a:ln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it-IT" b="0" i="1" smtClean="0">
                              <a:ln>
                                <a:noFill/>
                              </a:ln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</m:d>
                      <m:r>
                        <a:rPr lang="it-IT" b="0" i="0" smtClean="0">
                          <a:ln>
                            <a:noFill/>
                          </a:ln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b="0" i="1" smtClean="0">
                          <a:ln>
                            <a:noFill/>
                          </a:ln>
                          <a:latin typeface="Cambria Math" panose="02040503050406030204" pitchFamily="18" charset="0"/>
                        </a:rPr>
                        <m:t>𝜓</m:t>
                      </m:r>
                      <m:r>
                        <a:rPr lang="it-IT" b="0" i="1" smtClean="0">
                          <a:ln>
                            <a:noFill/>
                          </a:ln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it-IT" b="0" i="1" smtClean="0">
                          <a:ln>
                            <a:noFill/>
                          </a:ln>
                          <a:latin typeface="Cambria Math" panose="02040503050406030204" pitchFamily="18" charset="0"/>
                        </a:rPr>
                        <m:t>𝜀</m:t>
                      </m:r>
                      <m:r>
                        <a:rPr lang="it-IT" b="0" i="1" smtClean="0">
                          <a:ln>
                            <a:noFill/>
                          </a:ln>
                          <a:latin typeface="Cambria Math" panose="02040503050406030204" pitchFamily="18" charset="0"/>
                        </a:rPr>
                        <m:t>)</m:t>
                      </m:r>
                      <m:f>
                        <m:fPr>
                          <m:ctrlPr>
                            <a:rPr lang="it-IT" b="0" i="1" smtClean="0">
                              <a:ln>
                                <a:noFill/>
                              </a:ln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 smtClean="0">
                              <a:ln>
                                <a:noFill/>
                              </a:ln>
                              <a:latin typeface="Cambria Math" panose="02040503050406030204" pitchFamily="18" charset="0"/>
                            </a:rPr>
                            <m:t>𝐼𝑐</m:t>
                          </m:r>
                          <m:r>
                            <a:rPr lang="it-IT" b="0" i="1" smtClean="0">
                              <a:ln>
                                <a:noFill/>
                              </a:ln>
                              <a:latin typeface="Cambria Math" panose="02040503050406030204" pitchFamily="18" charset="0"/>
                            </a:rPr>
                            <m:t>0</m:t>
                          </m:r>
                        </m:num>
                        <m:den>
                          <m:sSub>
                            <m:sSubPr>
                              <m:ctrlPr>
                                <a:rPr lang="it-IT" b="0" i="1" smtClean="0">
                                  <a:ln>
                                    <a:noFill/>
                                  </a:ln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n>
                                    <a:noFill/>
                                  </a:ln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it-IT" b="0" i="1" smtClean="0">
                                  <a:ln>
                                    <a:noFill/>
                                  </a:ln>
                                  <a:latin typeface="Cambria Math" panose="02040503050406030204" pitchFamily="18" charset="0"/>
                                </a:rPr>
                                <m:t>𝑠𝑐</m:t>
                              </m:r>
                            </m:sub>
                          </m:sSub>
                        </m:den>
                      </m:f>
                      <m:r>
                        <a:rPr lang="it-IT" b="0" i="1" smtClean="0">
                          <a:ln>
                            <a:noFill/>
                          </a:ln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d>
                        <m:dPr>
                          <m:ctrlPr>
                            <a:rPr lang="it-IT" b="0" i="1" smtClean="0">
                              <a:ln>
                                <a:noFill/>
                              </a:ln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𝑐</m:t>
                                  </m:r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𝑠𝑐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𝑐</m:t>
                                  </m:r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r>
                        <a:rPr lang="it-IT" b="0" i="1" smtClean="0">
                          <a:ln>
                            <a:noFill/>
                          </a:ln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it-IT" b="0" i="1" smtClean="0">
                              <a:ln>
                                <a:noFill/>
                              </a:ln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 smtClean="0">
                              <a:ln>
                                <a:noFill/>
                              </a:ln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it-IT" b="0" i="1" smtClean="0">
                                  <a:ln>
                                    <a:noFill/>
                                  </a:ln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it-IT" b="0" i="1" smtClean="0">
                                      <a:ln>
                                        <a:noFill/>
                                      </a:ln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it-IT" b="0" i="1" smtClean="0">
                                      <a:ln>
                                        <a:noFill/>
                                      </a:ln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1+</m:t>
                                  </m:r>
                                  <m:f>
                                    <m:fPr>
                                      <m:ctrlPr>
                                        <a:rPr lang="it-IT" b="0" i="1" smtClean="0">
                                          <a:ln>
                                            <a:noFill/>
                                          </a:ln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ad>
                                        <m:radPr>
                                          <m:degHide m:val="on"/>
                                          <m:ctrlPr>
                                            <a:rPr lang="it-IT" b="0" i="1" smtClean="0">
                                              <a:ln>
                                                <a:noFill/>
                                              </a:ln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radPr>
                                        <m:deg/>
                                        <m:e>
                                          <m:sSup>
                                            <m:sSupPr>
                                              <m:ctrlPr>
                                                <a:rPr lang="it-IT" b="0" i="1" smtClean="0">
                                                  <a:ln>
                                                    <a:noFill/>
                                                  </a:ln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d>
                                                <m:dPr>
                                                  <m:ctrlPr>
                                                    <a:rPr lang="it-IT" b="0" i="1" smtClean="0">
                                                      <a:ln>
                                                        <a:noFill/>
                                                      </a:ln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</m:ctrlPr>
                                                </m:dPr>
                                                <m:e>
                                                  <m:r>
                                                    <a:rPr lang="it-IT" b="0" i="1" smtClean="0">
                                                      <a:ln>
                                                        <a:noFill/>
                                                      </a:ln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𝑘</m:t>
                                                  </m:r>
                                                  <m:r>
                                                    <a:rPr lang="it-IT" b="0" i="1" smtClean="0">
                                                      <a:ln>
                                                        <a:noFill/>
                                                      </a:ln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∗</m:t>
                                                  </m:r>
                                                  <m:sSub>
                                                    <m:sSubPr>
                                                      <m:ctrlPr>
                                                        <a:rPr lang="it-IT" b="0" i="1" smtClean="0">
                                                          <a:ln>
                                                            <a:noFill/>
                                                          </a:ln>
                                                          <a:latin typeface="Cambria Math" panose="02040503050406030204" pitchFamily="18" charset="0"/>
                                                          <a:ea typeface="Cambria Math" panose="02040503050406030204" pitchFamily="18" charset="0"/>
                                                        </a:rPr>
                                                      </m:ctrlPr>
                                                    </m:sSubPr>
                                                    <m:e>
                                                      <m:r>
                                                        <a:rPr lang="it-IT" b="0" i="1" smtClean="0">
                                                          <a:ln>
                                                            <a:noFill/>
                                                          </a:ln>
                                                          <a:latin typeface="Cambria Math" panose="02040503050406030204" pitchFamily="18" charset="0"/>
                                                          <a:ea typeface="Cambria Math" panose="02040503050406030204" pitchFamily="18" charset="0"/>
                                                        </a:rPr>
                                                        <m:t>𝐵</m:t>
                                                      </m:r>
                                                    </m:e>
                                                    <m:sub>
                                                      <m:r>
                                                        <a:rPr lang="it-IT" i="1">
                                                          <a:latin typeface="Cambria Math" panose="02040503050406030204" pitchFamily="18" charset="0"/>
                                                          <a:ea typeface="Cambria Math" panose="02040503050406030204" pitchFamily="18" charset="0"/>
                                                        </a:rPr>
                                                        <m:t>∥</m:t>
                                                      </m:r>
                                                    </m:sub>
                                                  </m:sSub>
                                                </m:e>
                                              </m:d>
                                            </m:e>
                                            <m:sup>
                                              <m:r>
                                                <a:rPr lang="it-IT" b="0" i="1" smtClean="0">
                                                  <a:ln>
                                                    <a:noFill/>
                                                  </a:ln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sup>
                                          </m:sSup>
                                          <m:r>
                                            <a:rPr lang="it-IT" b="0" i="1" smtClean="0">
                                              <a:ln>
                                                <a:noFill/>
                                              </a:ln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+</m:t>
                                          </m:r>
                                          <m:sSubSup>
                                            <m:sSubSupPr>
                                              <m:ctrlPr>
                                                <a:rPr lang="it-IT" b="0" i="1" smtClean="0">
                                                  <a:ln>
                                                    <a:noFill/>
                                                  </a:ln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</m:ctrlPr>
                                            </m:sSubSupPr>
                                            <m:e>
                                              <m:r>
                                                <a:rPr lang="it-IT" b="0" i="1" smtClean="0">
                                                  <a:ln>
                                                    <a:noFill/>
                                                  </a:ln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𝐵</m:t>
                                              </m:r>
                                            </m:e>
                                            <m:sub>
                                              <m:r>
                                                <a:rPr lang="it-IT" b="0" i="1" smtClean="0">
                                                  <a:ln>
                                                    <a:noFill/>
                                                  </a:ln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⊥</m:t>
                                              </m:r>
                                            </m:sub>
                                            <m:sup>
                                              <m:r>
                                                <a:rPr lang="it-IT" b="0" i="1" smtClean="0">
                                                  <a:ln>
                                                    <a:noFill/>
                                                  </a:ln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sup>
                                          </m:sSubSup>
                                        </m:e>
                                      </m:rad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it-IT" b="0" i="1" smtClean="0">
                                              <a:ln>
                                                <a:noFill/>
                                              </a:ln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it-IT" b="0" i="1" smtClean="0">
                                              <a:ln>
                                                <a:noFill/>
                                              </a:ln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𝐵</m:t>
                                          </m:r>
                                        </m:e>
                                        <m:sub>
                                          <m:r>
                                            <a:rPr lang="it-IT" b="0" i="1" smtClean="0">
                                              <a:ln>
                                                <a:noFill/>
                                              </a:ln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𝑐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it-IT" b="0" i="1" smtClean="0">
                                  <a:ln>
                                    <a:noFill/>
                                  </a:ln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𝑏</m:t>
                              </m:r>
                            </m:sup>
                          </m:sSup>
                        </m:den>
                      </m:f>
                      <m:r>
                        <a:rPr lang="it-IT" b="0" i="1" smtClean="0">
                          <a:ln>
                            <a:noFill/>
                          </a:ln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it-IT" b="0" i="1" smtClean="0">
                              <a:ln>
                                <a:noFill/>
                              </a:ln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it-IT" b="0" i="1" smtClean="0">
                                  <a:ln>
                                    <a:noFill/>
                                  </a:ln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it-IT" b="0" i="0" smtClean="0">
                                  <a:ln>
                                    <a:noFill/>
                                  </a:ln>
                                  <a:latin typeface="Cambria Math" panose="02040503050406030204" pitchFamily="18" charset="0"/>
                                </a:rPr>
                                <m:t>A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it-IT" b="0" i="1" smtClean="0">
                                      <a:ln>
                                        <a:noFill/>
                                      </a:ln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b="0" i="0" smtClean="0">
                                      <a:ln>
                                        <a:noFill/>
                                      </a:ln>
                                      <a:latin typeface="Cambria Math" panose="02040503050406030204" pitchFamily="18" charset="0"/>
                                    </a:rPr>
                                    <m:t>m</m:t>
                                  </m:r>
                                </m:e>
                                <m:sup>
                                  <m:r>
                                    <a:rPr lang="it-IT" b="0" i="0" smtClean="0">
                                      <a:ln>
                                        <a:noFill/>
                                      </a:ln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d>
                    </m:oMath>
                  </m:oMathPara>
                </a14:m>
                <a:endParaRPr lang="it-IT" dirty="0">
                  <a:ln>
                    <a:noFill/>
                  </a:ln>
                </a:endParaRPr>
              </a:p>
            </p:txBody>
          </p:sp>
        </mc:Choice>
        <mc:Fallback xmlns=""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EBFE056C-0DD0-8741-B80E-1F9904C9D8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59604" y="1332223"/>
                <a:ext cx="7168316" cy="136422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9525">
                <a:noFill/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C0B693D7-3D6F-737B-05D4-AA9E45CA2475}"/>
                  </a:ext>
                </a:extLst>
              </p:cNvPr>
              <p:cNvSpPr txBox="1"/>
              <p:nvPr/>
            </p:nvSpPr>
            <p:spPr>
              <a:xfrm>
                <a:off x="7915797" y="4184263"/>
                <a:ext cx="4276105" cy="76880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800" b="0" i="1" smtClean="0">
                              <a:ln>
                                <a:noFill/>
                              </a:ln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800" b="0" i="1" smtClean="0">
                              <a:ln>
                                <a:noFill/>
                              </a:ln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it-IT" sz="1800" b="0" i="1" smtClean="0">
                              <a:ln>
                                <a:noFill/>
                              </a:ln>
                              <a:latin typeface="Cambria Math" panose="02040503050406030204" pitchFamily="18" charset="0"/>
                            </a:rPr>
                            <m:t>𝑆𝐶</m:t>
                          </m:r>
                        </m:sub>
                      </m:sSub>
                      <m:d>
                        <m:d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𝜃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</m:d>
                      <m:r>
                        <a:rPr lang="it-IT" sz="1800" b="0" i="1" smtClean="0">
                          <a:ln>
                            <a:noFill/>
                          </a:ln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sz="1800" b="0" i="1" smtClean="0">
                              <a:ln>
                                <a:noFill/>
                              </a:ln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1800" b="0" i="1" smtClean="0">
                                  <a:ln>
                                    <a:noFill/>
                                  </a:ln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800" b="0" i="1" smtClean="0">
                                  <a:ln>
                                    <a:noFill/>
                                  </a:ln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it-IT" sz="1800" b="0" i="1" smtClean="0">
                                  <a:ln>
                                    <a:noFill/>
                                  </a:ln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it-IT" sz="1800" b="0" i="1" smtClean="0">
                              <a:ln>
                                <a:noFill/>
                              </a:ln>
                              <a:latin typeface="Cambria Math" panose="02040503050406030204" pitchFamily="18" charset="0"/>
                            </a:rPr>
                            <m:t>𝐽𝑐</m:t>
                          </m:r>
                          <m:d>
                            <m:d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𝜀</m:t>
                              </m:r>
                            </m:e>
                          </m:d>
                        </m:den>
                      </m:f>
                      <m:sSup>
                        <m:sSupPr>
                          <m:ctrlPr>
                            <a:rPr lang="it-IT" sz="1800" b="0" i="1" smtClean="0">
                              <a:ln>
                                <a:noFill/>
                              </a:ln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it-IT" sz="1800" b="0" i="1" smtClean="0">
                                  <a:ln>
                                    <a:noFill/>
                                  </a:ln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it-IT" sz="1800" b="0" i="1" smtClean="0">
                                      <a:ln>
                                        <a:noFill/>
                                      </a:ln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it-IT" sz="1800" b="0" i="1" smtClean="0">
                                          <a:ln>
                                            <a:noFill/>
                                          </a:ln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it-IT" sz="1800" b="0" i="1" smtClean="0">
                                          <a:ln>
                                            <a:noFill/>
                                          </a:ln>
                                          <a:latin typeface="Cambria Math" panose="02040503050406030204" pitchFamily="18" charset="0"/>
                                        </a:rPr>
                                        <m:t>𝐽</m:t>
                                      </m:r>
                                    </m:e>
                                  </m:d>
                                </m:num>
                                <m:den>
                                  <m:sSub>
                                    <m:sSubPr>
                                      <m:ctrlPr>
                                        <a:rPr lang="it-IT" sz="1800" b="0" i="1" smtClean="0">
                                          <a:ln>
                                            <a:noFill/>
                                          </a:ln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1800" b="0" i="1" smtClean="0">
                                          <a:ln>
                                            <a:noFill/>
                                          </a:ln>
                                          <a:latin typeface="Cambria Math" panose="02040503050406030204" pitchFamily="18" charset="0"/>
                                        </a:rPr>
                                        <m:t>𝐽</m:t>
                                      </m:r>
                                    </m:e>
                                    <m:sub>
                                      <m:r>
                                        <a:rPr lang="it-IT" sz="1800" b="0" i="1" smtClean="0">
                                          <a:ln>
                                            <a:noFill/>
                                          </a:ln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  <m:t>𝐵</m:t>
                                      </m:r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  <m:t>𝜃</m:t>
                                      </m:r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  <m:t>𝜀</m:t>
                                      </m:r>
                                    </m:e>
                                  </m:d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it-IT" sz="1800" b="0" i="1" smtClean="0">
                              <a:ln>
                                <a:noFill/>
                              </a:ln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it-IT" sz="1800" b="0" i="1" smtClean="0">
                              <a:ln>
                                <a:noFill/>
                              </a:ln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C0B693D7-3D6F-737B-05D4-AA9E45CA24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15797" y="4184263"/>
                <a:ext cx="4276105" cy="7688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95CD47B1-A8AA-F679-BA47-B4B3CFC02F6F}"/>
              </a:ext>
            </a:extLst>
          </p:cNvPr>
          <p:cNvSpPr txBox="1"/>
          <p:nvPr/>
        </p:nvSpPr>
        <p:spPr>
          <a:xfrm>
            <a:off x="8354153" y="3629696"/>
            <a:ext cx="1782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accent1"/>
                </a:solidFill>
              </a:rPr>
              <a:t>Power </a:t>
            </a:r>
            <a:r>
              <a:rPr lang="it-IT" dirty="0" err="1">
                <a:solidFill>
                  <a:schemeClr val="accent1"/>
                </a:solidFill>
              </a:rPr>
              <a:t>Law</a:t>
            </a:r>
            <a:endParaRPr lang="it-IT" dirty="0">
              <a:solidFill>
                <a:schemeClr val="accent1"/>
              </a:solidFill>
            </a:endParaRPr>
          </a:p>
        </p:txBody>
      </p:sp>
      <p:cxnSp>
        <p:nvCxnSpPr>
          <p:cNvPr id="20" name="Connettore 2 19">
            <a:extLst>
              <a:ext uri="{FF2B5EF4-FFF2-40B4-BE49-F238E27FC236}">
                <a16:creationId xmlns:a16="http://schemas.microsoft.com/office/drawing/2014/main" id="{0D067B45-C66C-3586-4C56-91A47C4976CD}"/>
              </a:ext>
            </a:extLst>
          </p:cNvPr>
          <p:cNvCxnSpPr>
            <a:cxnSpLocks/>
          </p:cNvCxnSpPr>
          <p:nvPr/>
        </p:nvCxnSpPr>
        <p:spPr>
          <a:xfrm>
            <a:off x="4145280" y="2032000"/>
            <a:ext cx="4897120" cy="221804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2 13">
            <a:extLst>
              <a:ext uri="{FF2B5EF4-FFF2-40B4-BE49-F238E27FC236}">
                <a16:creationId xmlns:a16="http://schemas.microsoft.com/office/drawing/2014/main" id="{F0B43347-F38C-3865-907D-21BF8D353D1E}"/>
              </a:ext>
            </a:extLst>
          </p:cNvPr>
          <p:cNvCxnSpPr>
            <a:cxnSpLocks/>
          </p:cNvCxnSpPr>
          <p:nvPr/>
        </p:nvCxnSpPr>
        <p:spPr>
          <a:xfrm>
            <a:off x="3942080" y="3958951"/>
            <a:ext cx="0" cy="153438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asellaDiTesto 17">
                <a:extLst>
                  <a:ext uri="{FF2B5EF4-FFF2-40B4-BE49-F238E27FC236}">
                    <a16:creationId xmlns:a16="http://schemas.microsoft.com/office/drawing/2014/main" id="{C76CB1E5-7549-A9E8-990C-A4C703E2A99C}"/>
                  </a:ext>
                </a:extLst>
              </p:cNvPr>
              <p:cNvSpPr txBox="1"/>
              <p:nvPr/>
            </p:nvSpPr>
            <p:spPr>
              <a:xfrm>
                <a:off x="2588197" y="3091732"/>
                <a:ext cx="4422445" cy="65768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800" b="0" i="1" smtClean="0">
                          <a:ln>
                            <a:noFill/>
                          </a:ln>
                          <a:latin typeface="Cambria Math" panose="02040503050406030204" pitchFamily="18" charset="0"/>
                        </a:rPr>
                        <m:t>𝜓</m:t>
                      </m:r>
                      <m:d>
                        <m:dPr>
                          <m:ctrlPr>
                            <a:rPr lang="it-IT" sz="1800" b="0" i="1" smtClean="0">
                              <a:ln>
                                <a:noFill/>
                              </a:ln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1800" b="0" i="1" smtClean="0">
                              <a:ln>
                                <a:noFill/>
                              </a:ln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</m:d>
                      <m:r>
                        <a:rPr lang="it-IT" sz="1800" b="0" i="1" smtClean="0">
                          <a:ln>
                            <a:noFill/>
                          </a:ln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sz="1800" b="0" i="1" smtClean="0">
                              <a:ln>
                                <a:noFill/>
                              </a:ln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1800" b="0" i="1" smtClean="0">
                                  <a:ln>
                                    <a:noFill/>
                                  </a:ln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800" b="0" i="1" smtClean="0">
                                  <a:ln>
                                    <a:noFill/>
                                  </a:ln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it-IT" sz="1800" b="0" i="1" smtClean="0">
                                  <a:ln>
                                    <a:noFill/>
                                  </a:ln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it-IT" sz="1800" b="0" i="1" smtClean="0">
                                  <a:ln>
                                    <a:noFill/>
                                  </a:ln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800" b="0" i="1" smtClean="0">
                                  <a:ln>
                                    <a:noFill/>
                                  </a:ln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it-IT" sz="1800" b="0" i="1" smtClean="0">
                                  <a:ln>
                                    <a:noFill/>
                                  </a:ln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  <m:r>
                            <a:rPr lang="it-IT" sz="1800" b="0" i="1" smtClean="0">
                              <a:ln>
                                <a:noFill/>
                              </a:ln>
                              <a:latin typeface="Cambria Math" panose="02040503050406030204" pitchFamily="18" charset="0"/>
                            </a:rPr>
                            <m:t>0</m:t>
                          </m:r>
                        </m:den>
                      </m:f>
                      <m:r>
                        <a:rPr lang="it-IT" sz="1800" b="0" i="1" smtClean="0">
                          <a:ln>
                            <a:noFill/>
                          </a:ln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it-IT" sz="1800" b="0" i="1" smtClean="0">
                          <a:ln>
                            <a:noFill/>
                          </a:ln>
                          <a:latin typeface="Cambria Math" panose="02040503050406030204" pitchFamily="18" charset="0"/>
                        </a:rPr>
                        <m:t>𝑠𝑡𝑟𝑎𝑖𝑛</m:t>
                      </m:r>
                      <m:r>
                        <a:rPr lang="it-IT" sz="1800" b="0" i="1" smtClean="0">
                          <a:ln>
                            <a:noFill/>
                          </a:ln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sz="1800" b="0" i="1" smtClean="0">
                          <a:ln>
                            <a:noFill/>
                          </a:ln>
                          <a:latin typeface="Cambria Math" panose="02040503050406030204" pitchFamily="18" charset="0"/>
                        </a:rPr>
                        <m:t>𝑑𝑒𝑔𝑟𝑎𝑑𝑎𝑡𝑖𝑜𝑛</m:t>
                      </m:r>
                      <m:r>
                        <a:rPr lang="it-IT" sz="1800" b="0" i="1" smtClean="0">
                          <a:ln>
                            <a:noFill/>
                          </a:ln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18" name="CasellaDiTesto 17">
                <a:extLst>
                  <a:ext uri="{FF2B5EF4-FFF2-40B4-BE49-F238E27FC236}">
                    <a16:creationId xmlns:a16="http://schemas.microsoft.com/office/drawing/2014/main" id="{C76CB1E5-7549-A9E8-990C-A4C703E2A9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8197" y="3091732"/>
                <a:ext cx="4422445" cy="65768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8A38D87A-3E89-566D-706B-C1F341728A76}"/>
              </a:ext>
            </a:extLst>
          </p:cNvPr>
          <p:cNvSpPr txBox="1"/>
          <p:nvPr/>
        </p:nvSpPr>
        <p:spPr>
          <a:xfrm>
            <a:off x="4331607" y="3621502"/>
            <a:ext cx="3528785" cy="259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89" dirty="0">
                <a:solidFill>
                  <a:schemeClr val="bg1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[2] From D.C. Van der </a:t>
            </a:r>
            <a:r>
              <a:rPr lang="en-US" sz="1089" dirty="0" err="1">
                <a:solidFill>
                  <a:schemeClr val="bg1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Laan</a:t>
            </a:r>
            <a:r>
              <a:rPr lang="en-US" sz="1089" dirty="0">
                <a:solidFill>
                  <a:schemeClr val="bg1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 et al, 2019</a:t>
            </a:r>
          </a:p>
        </p:txBody>
      </p:sp>
    </p:spTree>
    <p:extLst>
      <p:ext uri="{BB962C8B-B14F-4D97-AF65-F5344CB8AC3E}">
        <p14:creationId xmlns:p14="http://schemas.microsoft.com/office/powerpoint/2010/main" val="459945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9DF71318-E2C5-74E3-9084-672E3AFE08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0EB19-0CB8-45B3-8BBC-42A13D08B407}" type="datetime1">
              <a:rPr lang="it-IT" smtClean="0"/>
              <a:t>10/06/2024</a:t>
            </a:fld>
            <a:endParaRPr lang="en-US" dirty="0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90B28241-B813-8D53-AE74-A4993B5784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HTS modeling Workshop 2024</a:t>
            </a:r>
            <a:endParaRPr lang="en-US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F7E8701-BE1F-BFC2-947C-1CFC05A937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B5D22-4C0B-46C2-85E7-1C11683839F5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Titolo 5">
            <a:extLst>
              <a:ext uri="{FF2B5EF4-FFF2-40B4-BE49-F238E27FC236}">
                <a16:creationId xmlns:a16="http://schemas.microsoft.com/office/drawing/2014/main" id="{A11782DE-D21C-3C69-1ED6-840D1148C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Results</a:t>
            </a:r>
            <a:r>
              <a:rPr lang="it-IT" dirty="0"/>
              <a:t>: </a:t>
            </a:r>
            <a:r>
              <a:rPr lang="it-IT" dirty="0" err="1"/>
              <a:t>current</a:t>
            </a:r>
            <a:r>
              <a:rPr lang="it-IT" dirty="0"/>
              <a:t> </a:t>
            </a:r>
            <a:r>
              <a:rPr lang="it-IT" dirty="0" err="1"/>
              <a:t>distribution</a:t>
            </a:r>
            <a:endParaRPr lang="it-IT" dirty="0"/>
          </a:p>
        </p:txBody>
      </p:sp>
      <p:pic>
        <p:nvPicPr>
          <p:cNvPr id="18" name="Segnaposto contenuto 17" descr="Immagine che contiene schermata, Elementi grafici, arte&#10;&#10;Descrizione generata automaticamente">
            <a:extLst>
              <a:ext uri="{FF2B5EF4-FFF2-40B4-BE49-F238E27FC236}">
                <a16:creationId xmlns:a16="http://schemas.microsoft.com/office/drawing/2014/main" id="{302F56C0-9735-9752-4C73-99EA01909BB2}"/>
              </a:ext>
            </a:extLst>
          </p:cNvPr>
          <p:cNvPicPr>
            <a:picLocks noGrp="1" noChangeAspect="1"/>
          </p:cNvPicPr>
          <p:nvPr>
            <p:ph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38" t="202" r="1197" b="-202"/>
          <a:stretch/>
        </p:blipFill>
        <p:spPr>
          <a:xfrm>
            <a:off x="495149" y="1298822"/>
            <a:ext cx="5397064" cy="4775292"/>
          </a:xfr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9" name="Input penna 18">
                <a:extLst>
                  <a:ext uri="{FF2B5EF4-FFF2-40B4-BE49-F238E27FC236}">
                    <a16:creationId xmlns:a16="http://schemas.microsoft.com/office/drawing/2014/main" id="{CCAC542C-E0A3-E2E0-2E03-AF9024EDFDF9}"/>
                  </a:ext>
                </a:extLst>
              </p14:cNvPr>
              <p14:cNvContentPartPr/>
              <p14:nvPr/>
            </p14:nvContentPartPr>
            <p14:xfrm>
              <a:off x="9103480" y="1168080"/>
              <a:ext cx="459360" cy="833040"/>
            </p14:xfrm>
          </p:contentPart>
        </mc:Choice>
        <mc:Fallback xmlns="">
          <p:pic>
            <p:nvPicPr>
              <p:cNvPr id="19" name="Input penna 18">
                <a:extLst>
                  <a:ext uri="{FF2B5EF4-FFF2-40B4-BE49-F238E27FC236}">
                    <a16:creationId xmlns:a16="http://schemas.microsoft.com/office/drawing/2014/main" id="{CCAC542C-E0A3-E2E0-2E03-AF9024EDFDF9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049480" y="1060440"/>
                <a:ext cx="567000" cy="1048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1" name="Input penna 30">
                <a:extLst>
                  <a:ext uri="{FF2B5EF4-FFF2-40B4-BE49-F238E27FC236}">
                    <a16:creationId xmlns:a16="http://schemas.microsoft.com/office/drawing/2014/main" id="{9A88510B-B493-3898-B9C0-100A764171A7}"/>
                  </a:ext>
                </a:extLst>
              </p14:cNvPr>
              <p14:cNvContentPartPr/>
              <p14:nvPr/>
            </p14:nvContentPartPr>
            <p14:xfrm>
              <a:off x="5608142" y="1335918"/>
              <a:ext cx="358138" cy="4388634"/>
            </p14:xfrm>
          </p:contentPart>
        </mc:Choice>
        <mc:Fallback xmlns="">
          <p:pic>
            <p:nvPicPr>
              <p:cNvPr id="31" name="Input penna 30">
                <a:extLst>
                  <a:ext uri="{FF2B5EF4-FFF2-40B4-BE49-F238E27FC236}">
                    <a16:creationId xmlns:a16="http://schemas.microsoft.com/office/drawing/2014/main" id="{9A88510B-B493-3898-B9C0-100A764171A7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545153" y="1272920"/>
                <a:ext cx="483756" cy="451427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CasellaDiTesto 31">
                <a:extLst>
                  <a:ext uri="{FF2B5EF4-FFF2-40B4-BE49-F238E27FC236}">
                    <a16:creationId xmlns:a16="http://schemas.microsoft.com/office/drawing/2014/main" id="{8793F6FA-D0FB-41AA-8AF5-5354D17DFD79}"/>
                  </a:ext>
                </a:extLst>
              </p:cNvPr>
              <p:cNvSpPr txBox="1"/>
              <p:nvPr/>
            </p:nvSpPr>
            <p:spPr>
              <a:xfrm>
                <a:off x="2310527" y="1184387"/>
                <a:ext cx="2731153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b="1" i="1" smtClean="0">
                              <a:latin typeface="Cambria Math" panose="02040503050406030204" pitchFamily="18" charset="0"/>
                            </a:rPr>
                            <m:t>𝑱</m:t>
                          </m:r>
                        </m:e>
                        <m:sub>
                          <m:r>
                            <a:rPr lang="it-IT" sz="2000" b="1" i="1" smtClean="0">
                              <a:latin typeface="Cambria Math" panose="02040503050406030204" pitchFamily="18" charset="0"/>
                            </a:rPr>
                            <m:t>𝒏𝒐𝒓𝒎</m:t>
                          </m:r>
                        </m:sub>
                      </m:sSub>
                      <m:r>
                        <a:rPr lang="it-IT" sz="2000" b="1" i="1" smtClean="0">
                          <a:latin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it-IT" sz="2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b="1" i="1" smtClean="0">
                              <a:latin typeface="Cambria Math" panose="02040503050406030204" pitchFamily="18" charset="0"/>
                            </a:rPr>
                            <m:t>𝑱</m:t>
                          </m:r>
                        </m:e>
                        <m:sub>
                          <m:r>
                            <a:rPr lang="it-IT" sz="2000" b="1" i="1" smtClean="0">
                              <a:latin typeface="Cambria Math" panose="02040503050406030204" pitchFamily="18" charset="0"/>
                            </a:rPr>
                            <m:t>𝒄𝒓𝒊𝒕</m:t>
                          </m:r>
                        </m:sub>
                      </m:sSub>
                      <m:r>
                        <a:rPr lang="it-IT" sz="2000" b="1" i="1" smtClean="0">
                          <a:latin typeface="Cambria Math" panose="02040503050406030204" pitchFamily="18" charset="0"/>
                        </a:rPr>
                        <m:t> (−)</m:t>
                      </m:r>
                    </m:oMath>
                  </m:oMathPara>
                </a14:m>
                <a:endParaRPr lang="it-IT" sz="2000" b="1" dirty="0"/>
              </a:p>
            </p:txBody>
          </p:sp>
        </mc:Choice>
        <mc:Fallback xmlns="">
          <p:sp>
            <p:nvSpPr>
              <p:cNvPr id="32" name="CasellaDiTesto 31">
                <a:extLst>
                  <a:ext uri="{FF2B5EF4-FFF2-40B4-BE49-F238E27FC236}">
                    <a16:creationId xmlns:a16="http://schemas.microsoft.com/office/drawing/2014/main" id="{8793F6FA-D0FB-41AA-8AF5-5354D17DFD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10527" y="1184387"/>
                <a:ext cx="2731153" cy="307777"/>
              </a:xfrm>
              <a:prstGeom prst="rect">
                <a:avLst/>
              </a:prstGeom>
              <a:blipFill>
                <a:blip r:embed="rId7"/>
                <a:stretch>
                  <a:fillRect b="-3725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4" name="Immagine 33" descr="Immagine che contiene arte, Policromia, schermata, luce&#10;&#10;Descrizione generata automaticamente">
            <a:extLst>
              <a:ext uri="{FF2B5EF4-FFF2-40B4-BE49-F238E27FC236}">
                <a16:creationId xmlns:a16="http://schemas.microsoft.com/office/drawing/2014/main" id="{CBF7F2B4-9FA9-5829-5426-CC271C04958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6410" y="1335918"/>
            <a:ext cx="6135590" cy="3880410"/>
          </a:xfrm>
          <a:prstGeom prst="rect">
            <a:avLst/>
          </a:prstGeom>
        </p:spPr>
      </p:pic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7F31ABBA-1566-437E-30BB-C482683193F9}"/>
              </a:ext>
            </a:extLst>
          </p:cNvPr>
          <p:cNvSpPr txBox="1"/>
          <p:nvPr/>
        </p:nvSpPr>
        <p:spPr>
          <a:xfrm>
            <a:off x="7236488" y="5689920"/>
            <a:ext cx="3840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/>
              <a:t>Joule power </a:t>
            </a:r>
            <a:r>
              <a:rPr lang="it-IT" b="1" dirty="0" err="1"/>
              <a:t>not</a:t>
            </a:r>
            <a:r>
              <a:rPr lang="it-IT" b="1" dirty="0"/>
              <a:t> </a:t>
            </a:r>
            <a:r>
              <a:rPr lang="it-IT" b="1" dirty="0" err="1"/>
              <a:t>relevant</a:t>
            </a:r>
            <a:r>
              <a:rPr lang="it-IT" b="1" dirty="0"/>
              <a:t> </a:t>
            </a:r>
            <a:r>
              <a:rPr lang="it-IT" b="1" dirty="0" err="1"/>
              <a:t>before</a:t>
            </a:r>
            <a:r>
              <a:rPr lang="it-IT" b="1" dirty="0"/>
              <a:t> the </a:t>
            </a:r>
            <a:r>
              <a:rPr lang="it-IT" b="1" dirty="0" err="1"/>
              <a:t>transition</a:t>
            </a:r>
            <a:r>
              <a:rPr lang="it-IT" b="1" dirty="0"/>
              <a:t>!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CasellaDiTesto 35">
                <a:extLst>
                  <a:ext uri="{FF2B5EF4-FFF2-40B4-BE49-F238E27FC236}">
                    <a16:creationId xmlns:a16="http://schemas.microsoft.com/office/drawing/2014/main" id="{BABA0BC7-0200-CAD2-C35D-BE3B243F454F}"/>
                  </a:ext>
                </a:extLst>
              </p:cNvPr>
              <p:cNvSpPr txBox="1"/>
              <p:nvPr/>
            </p:nvSpPr>
            <p:spPr>
              <a:xfrm>
                <a:off x="6614825" y="5091504"/>
                <a:ext cx="4988287" cy="3907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dirty="0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it-IT" b="0" i="1" dirty="0" smtClean="0">
                              <a:latin typeface="Cambria Math" panose="02040503050406030204" pitchFamily="18" charset="0"/>
                            </a:rPr>
                            <m:t>𝑜𝑝</m:t>
                          </m:r>
                        </m:sub>
                      </m:sSub>
                      <m:r>
                        <a:rPr lang="it-IT" b="0" i="1" dirty="0" smtClean="0">
                          <a:latin typeface="Cambria Math" panose="02040503050406030204" pitchFamily="18" charset="0"/>
                        </a:rPr>
                        <m:t>=450 </m:t>
                      </m:r>
                      <m:r>
                        <a:rPr lang="it-IT" b="0" i="1" dirty="0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it-IT" b="0" i="1" dirty="0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it-IT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b="0" i="1" dirty="0" smtClean="0">
                              <a:latin typeface="Cambria Math" panose="02040503050406030204" pitchFamily="18" charset="0"/>
                            </a:rPr>
                            <m:t>&lt;</m:t>
                          </m:r>
                          <m:sSub>
                            <m:sSubPr>
                              <m:ctrlPr>
                                <a:rPr lang="it-IT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dirty="0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it-IT" b="0" i="1" dirty="0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e>
                      </m:d>
                      <m:r>
                        <a:rPr lang="it-IT" b="0" i="1" dirty="0" smtClean="0"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it-IT" b="0" i="1" dirty="0" smtClean="0">
                          <a:latin typeface="Cambria Math" panose="02040503050406030204" pitchFamily="18" charset="0"/>
                        </a:rPr>
                        <m:t>𝑠𝑢𝑝𝑒𝑟𝑐𝑜𝑛𝑑𝑢𝑐𝑡𝑖𝑣𝑒</m:t>
                      </m:r>
                      <m:r>
                        <a:rPr lang="it-IT" b="0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b="0" i="1" dirty="0" smtClean="0">
                          <a:latin typeface="Cambria Math" panose="02040503050406030204" pitchFamily="18" charset="0"/>
                        </a:rPr>
                        <m:t>𝑠𝑡𝑎𝑡𝑒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36" name="CasellaDiTesto 35">
                <a:extLst>
                  <a:ext uri="{FF2B5EF4-FFF2-40B4-BE49-F238E27FC236}">
                    <a16:creationId xmlns:a16="http://schemas.microsoft.com/office/drawing/2014/main" id="{BABA0BC7-0200-CAD2-C35D-BE3B243F45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14825" y="5091504"/>
                <a:ext cx="4988287" cy="390748"/>
              </a:xfrm>
              <a:prstGeom prst="rect">
                <a:avLst/>
              </a:prstGeom>
              <a:blipFill>
                <a:blip r:embed="rId9"/>
                <a:stretch>
                  <a:fillRect b="-937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8" name="Connettore diritto 37">
            <a:extLst>
              <a:ext uri="{FF2B5EF4-FFF2-40B4-BE49-F238E27FC236}">
                <a16:creationId xmlns:a16="http://schemas.microsoft.com/office/drawing/2014/main" id="{264CAB0D-6985-06BF-644C-AFCCB7AA9345}"/>
              </a:ext>
            </a:extLst>
          </p:cNvPr>
          <p:cNvCxnSpPr>
            <a:cxnSpLocks/>
          </p:cNvCxnSpPr>
          <p:nvPr/>
        </p:nvCxnSpPr>
        <p:spPr>
          <a:xfrm>
            <a:off x="6069507" y="1335918"/>
            <a:ext cx="0" cy="5000333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uppo 22">
            <a:extLst>
              <a:ext uri="{FF2B5EF4-FFF2-40B4-BE49-F238E27FC236}">
                <a16:creationId xmlns:a16="http://schemas.microsoft.com/office/drawing/2014/main" id="{5733C9AC-FB34-035F-7A4A-5F185AAACF92}"/>
              </a:ext>
            </a:extLst>
          </p:cNvPr>
          <p:cNvGrpSpPr/>
          <p:nvPr/>
        </p:nvGrpSpPr>
        <p:grpSpPr>
          <a:xfrm>
            <a:off x="383310" y="4473690"/>
            <a:ext cx="2668336" cy="2001252"/>
            <a:chOff x="143690" y="4481626"/>
            <a:chExt cx="2668336" cy="2001252"/>
          </a:xfrm>
        </p:grpSpPr>
        <p:pic>
          <p:nvPicPr>
            <p:cNvPr id="20" name="Immagine 19">
              <a:extLst>
                <a:ext uri="{FF2B5EF4-FFF2-40B4-BE49-F238E27FC236}">
                  <a16:creationId xmlns:a16="http://schemas.microsoft.com/office/drawing/2014/main" id="{4DB87DF5-A42F-5079-938E-04A11619253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143690" y="4481626"/>
              <a:ext cx="2668336" cy="2001252"/>
            </a:xfrm>
            <a:prstGeom prst="rect">
              <a:avLst/>
            </a:prstGeom>
          </p:spPr>
        </p:pic>
        <p:sp>
          <p:nvSpPr>
            <p:cNvPr id="22" name="Rettangolo 21">
              <a:extLst>
                <a:ext uri="{FF2B5EF4-FFF2-40B4-BE49-F238E27FC236}">
                  <a16:creationId xmlns:a16="http://schemas.microsoft.com/office/drawing/2014/main" id="{931440D6-FA31-92F1-7F4E-18FD651CBA4A}"/>
                </a:ext>
              </a:extLst>
            </p:cNvPr>
            <p:cNvSpPr/>
            <p:nvPr/>
          </p:nvSpPr>
          <p:spPr>
            <a:xfrm>
              <a:off x="492160" y="4547309"/>
              <a:ext cx="2159998" cy="168202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</p:grpSp>
      <p:pic>
        <p:nvPicPr>
          <p:cNvPr id="25" name="Immagine 24" descr="Immagine che contiene schermata, Rettangolo, cornice&#10;&#10;Descrizione generata automaticamente">
            <a:extLst>
              <a:ext uri="{FF2B5EF4-FFF2-40B4-BE49-F238E27FC236}">
                <a16:creationId xmlns:a16="http://schemas.microsoft.com/office/drawing/2014/main" id="{4FEEDDF3-C157-C6B6-6755-017A0C1A6158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759" y="4611003"/>
            <a:ext cx="2055636" cy="1574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9304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48DEC53E-D258-13EC-2E07-10EAA462B3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0EB19-0CB8-45B3-8BBC-42A13D08B407}" type="datetime1">
              <a:rPr lang="it-IT" smtClean="0"/>
              <a:t>10/06/2024</a:t>
            </a:fld>
            <a:endParaRPr lang="en-US" dirty="0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729C5120-1E0E-BC8C-1EA9-B4F8AEFB91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HTS modeling Workshop 2024</a:t>
            </a:r>
            <a:endParaRPr lang="en-US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1FA8F60-4EB6-7FB7-7261-ABCC7AD405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B5D22-4C0B-46C2-85E7-1C11683839F5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8" name="Segnaposto contenuto 7" descr="Immagine che contiene Policromia, rosso&#10;&#10;Descrizione generata automaticamente">
            <a:extLst>
              <a:ext uri="{FF2B5EF4-FFF2-40B4-BE49-F238E27FC236}">
                <a16:creationId xmlns:a16="http://schemas.microsoft.com/office/drawing/2014/main" id="{82D44A81-A174-122B-A2DE-07E963159888}"/>
              </a:ext>
            </a:extLst>
          </p:cNvPr>
          <p:cNvPicPr>
            <a:picLocks noGrp="1" noChangeAspect="1"/>
          </p:cNvPicPr>
          <p:nvPr>
            <p:ph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6543" y="1502821"/>
            <a:ext cx="5125334" cy="3332472"/>
          </a:xfrm>
        </p:spPr>
      </p:pic>
      <p:sp>
        <p:nvSpPr>
          <p:cNvPr id="6" name="Titolo 5">
            <a:extLst>
              <a:ext uri="{FF2B5EF4-FFF2-40B4-BE49-F238E27FC236}">
                <a16:creationId xmlns:a16="http://schemas.microsoft.com/office/drawing/2014/main" id="{2648F763-49A6-7448-444E-29DBFE8FB9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Results</a:t>
            </a:r>
            <a:r>
              <a:rPr lang="it-IT" dirty="0"/>
              <a:t>: </a:t>
            </a:r>
            <a:r>
              <a:rPr lang="it-IT" dirty="0" err="1"/>
              <a:t>magnetic</a:t>
            </a:r>
            <a:r>
              <a:rPr lang="it-IT" dirty="0"/>
              <a:t> field </a:t>
            </a:r>
            <a:r>
              <a:rPr lang="it-IT" dirty="0" err="1"/>
              <a:t>distribution</a:t>
            </a:r>
            <a:endParaRPr lang="it-IT" dirty="0"/>
          </a:p>
        </p:txBody>
      </p:sp>
      <p:pic>
        <p:nvPicPr>
          <p:cNvPr id="10" name="Immagine 9" descr="Immagine che contiene cerchio, Policromia, Universo, spazio&#10;&#10;Descrizione generata automaticamente">
            <a:extLst>
              <a:ext uri="{FF2B5EF4-FFF2-40B4-BE49-F238E27FC236}">
                <a16:creationId xmlns:a16="http://schemas.microsoft.com/office/drawing/2014/main" id="{210E62DE-EC52-CB28-7072-3526AD00674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83" r="18572"/>
          <a:stretch/>
        </p:blipFill>
        <p:spPr>
          <a:xfrm>
            <a:off x="2475023" y="2138166"/>
            <a:ext cx="2798017" cy="3218038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FF794B0B-3CA0-0604-FDCC-4117375FEC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268" y="1177461"/>
            <a:ext cx="6516712" cy="47326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20D63418-91E0-CD75-A68C-E6744213564C}"/>
              </a:ext>
            </a:extLst>
          </p:cNvPr>
          <p:cNvSpPr txBox="1"/>
          <p:nvPr/>
        </p:nvSpPr>
        <p:spPr>
          <a:xfrm>
            <a:off x="7390208" y="4996461"/>
            <a:ext cx="38404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 err="1"/>
              <a:t>Outermost</a:t>
            </a:r>
            <a:r>
              <a:rPr lang="it-IT" sz="2000" b="1" dirty="0"/>
              <a:t> </a:t>
            </a:r>
            <a:r>
              <a:rPr lang="it-IT" sz="2000" b="1" dirty="0" err="1"/>
              <a:t>layers</a:t>
            </a:r>
            <a:r>
              <a:rPr lang="it-IT" sz="2000" b="1" dirty="0"/>
              <a:t> </a:t>
            </a:r>
            <a:r>
              <a:rPr lang="it-IT" sz="2000" b="1" dirty="0" err="1"/>
              <a:t>shield</a:t>
            </a:r>
            <a:r>
              <a:rPr lang="it-IT" sz="2000" b="1" dirty="0"/>
              <a:t> the </a:t>
            </a:r>
            <a:r>
              <a:rPr lang="it-IT" sz="2000" b="1" dirty="0" err="1"/>
              <a:t>inner</a:t>
            </a:r>
            <a:r>
              <a:rPr lang="it-IT" sz="2000" b="1" dirty="0"/>
              <a:t> </a:t>
            </a:r>
            <a:r>
              <a:rPr lang="it-IT" sz="2000" b="1" dirty="0" err="1"/>
              <a:t>ones</a:t>
            </a:r>
            <a:r>
              <a:rPr lang="it-IT" sz="2000" b="1" dirty="0"/>
              <a:t>!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asellaDiTesto 13">
                <a:extLst>
                  <a:ext uri="{FF2B5EF4-FFF2-40B4-BE49-F238E27FC236}">
                    <a16:creationId xmlns:a16="http://schemas.microsoft.com/office/drawing/2014/main" id="{FC954BCF-6F42-0178-3EE6-563B95811EDB}"/>
                  </a:ext>
                </a:extLst>
              </p:cNvPr>
              <p:cNvSpPr txBox="1"/>
              <p:nvPr/>
            </p:nvSpPr>
            <p:spPr>
              <a:xfrm>
                <a:off x="1107713" y="5910130"/>
                <a:ext cx="4988287" cy="3907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dirty="0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it-IT" b="0" i="1" dirty="0" smtClean="0">
                              <a:latin typeface="Cambria Math" panose="02040503050406030204" pitchFamily="18" charset="0"/>
                            </a:rPr>
                            <m:t>𝑜𝑝</m:t>
                          </m:r>
                        </m:sub>
                      </m:sSub>
                      <m:r>
                        <a:rPr lang="it-IT" b="0" i="1" dirty="0" smtClean="0">
                          <a:latin typeface="Cambria Math" panose="02040503050406030204" pitchFamily="18" charset="0"/>
                        </a:rPr>
                        <m:t>=450 </m:t>
                      </m:r>
                      <m:r>
                        <a:rPr lang="it-IT" b="0" i="1" dirty="0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it-IT" b="0" i="1" dirty="0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it-IT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b="0" i="1" dirty="0" smtClean="0">
                              <a:latin typeface="Cambria Math" panose="02040503050406030204" pitchFamily="18" charset="0"/>
                            </a:rPr>
                            <m:t>&lt;</m:t>
                          </m:r>
                          <m:sSub>
                            <m:sSubPr>
                              <m:ctrlPr>
                                <a:rPr lang="it-IT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dirty="0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it-IT" b="0" i="1" dirty="0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e>
                      </m:d>
                      <m:r>
                        <a:rPr lang="it-IT" b="0" i="1" dirty="0" smtClean="0"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it-IT" b="0" i="1" dirty="0" smtClean="0">
                          <a:latin typeface="Cambria Math" panose="02040503050406030204" pitchFamily="18" charset="0"/>
                        </a:rPr>
                        <m:t>𝑠𝑢𝑝𝑒𝑟𝑐𝑜𝑛𝑑𝑢𝑐𝑡𝑖𝑣𝑒</m:t>
                      </m:r>
                      <m:r>
                        <a:rPr lang="it-IT" b="0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b="0" i="1" dirty="0" smtClean="0">
                          <a:latin typeface="Cambria Math" panose="02040503050406030204" pitchFamily="18" charset="0"/>
                        </a:rPr>
                        <m:t>𝑠𝑡𝑎𝑡𝑒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14" name="CasellaDiTesto 13">
                <a:extLst>
                  <a:ext uri="{FF2B5EF4-FFF2-40B4-BE49-F238E27FC236}">
                    <a16:creationId xmlns:a16="http://schemas.microsoft.com/office/drawing/2014/main" id="{FC954BCF-6F42-0178-3EE6-563B95811E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7713" y="5910130"/>
                <a:ext cx="4988287" cy="390748"/>
              </a:xfrm>
              <a:prstGeom prst="rect">
                <a:avLst/>
              </a:prstGeom>
              <a:blipFill>
                <a:blip r:embed="rId4"/>
                <a:stretch>
                  <a:fillRect b="-781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199719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ECE543B-4491-F7E4-D494-16C6C8A054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0EB19-0CB8-45B3-8BBC-42A13D08B407}" type="datetime1">
              <a:rPr lang="it-IT" smtClean="0"/>
              <a:t>10/06/2024</a:t>
            </a:fld>
            <a:endParaRPr lang="en-US" dirty="0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DDBE528F-3D76-D060-7FF6-AD8F2A168B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HTS modeling Workshop 2024</a:t>
            </a:r>
            <a:endParaRPr lang="en-US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EEF8AB3-3B8A-8315-B72A-60607C1A9A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B5D22-4C0B-46C2-85E7-1C11683839F5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11" name="Segnaposto contenuto 10" descr="Immagine che contiene testo, schermata, linea, Diagramma&#10;&#10;Descrizione generata automaticamente">
            <a:extLst>
              <a:ext uri="{FF2B5EF4-FFF2-40B4-BE49-F238E27FC236}">
                <a16:creationId xmlns:a16="http://schemas.microsoft.com/office/drawing/2014/main" id="{BB366FC6-0552-5A8C-D316-9C9B07F620F8}"/>
              </a:ext>
            </a:extLst>
          </p:cNvPr>
          <p:cNvPicPr>
            <a:picLocks noGrp="1" noChangeAspect="1"/>
          </p:cNvPicPr>
          <p:nvPr>
            <p:ph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30" r="5532"/>
          <a:stretch/>
        </p:blipFill>
        <p:spPr>
          <a:xfrm>
            <a:off x="5259383" y="1172325"/>
            <a:ext cx="6596402" cy="4999788"/>
          </a:xfrm>
        </p:spPr>
      </p:pic>
      <p:sp>
        <p:nvSpPr>
          <p:cNvPr id="6" name="Titolo 5">
            <a:extLst>
              <a:ext uri="{FF2B5EF4-FFF2-40B4-BE49-F238E27FC236}">
                <a16:creationId xmlns:a16="http://schemas.microsoft.com/office/drawing/2014/main" id="{F9E79169-1B57-F5DE-F70B-43EDE4A34C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Results</a:t>
            </a:r>
            <a:r>
              <a:rPr lang="it-IT" dirty="0"/>
              <a:t>: VI curve </a:t>
            </a:r>
            <a:r>
              <a:rPr lang="it-IT" dirty="0" err="1"/>
              <a:t>comparison</a:t>
            </a:r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asellaDiTesto 11">
                <a:extLst>
                  <a:ext uri="{FF2B5EF4-FFF2-40B4-BE49-F238E27FC236}">
                    <a16:creationId xmlns:a16="http://schemas.microsoft.com/office/drawing/2014/main" id="{5A2FF14B-165E-821C-17FC-7658D42E0F36}"/>
                  </a:ext>
                </a:extLst>
              </p:cNvPr>
              <p:cNvSpPr txBox="1"/>
              <p:nvPr/>
            </p:nvSpPr>
            <p:spPr>
              <a:xfrm>
                <a:off x="8557584" y="1984695"/>
                <a:ext cx="1840312" cy="57836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it-IT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it-IT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it-IT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𝑚𝑒𝑎𝑠</m:t>
                          </m:r>
                        </m:sub>
                      </m:sSub>
                      <m:r>
                        <a:rPr lang="it-IT" b="0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=526 </m:t>
                      </m:r>
                      <m:r>
                        <a:rPr lang="it-IT" b="0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it-IT" b="0" dirty="0">
                  <a:solidFill>
                    <a:srgbClr val="7030A0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it-IT" b="0" i="1" smtClean="0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it-IT" b="0" i="1" smtClean="0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it-IT" b="0" i="1" smtClean="0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𝐶𝑂𝑀𝑆𝑂𝐿</m:t>
                          </m:r>
                        </m:sub>
                      </m:sSub>
                      <m:r>
                        <a:rPr lang="it-IT" b="0" i="1" smtClean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=527 </m:t>
                      </m:r>
                      <m:r>
                        <a:rPr lang="it-IT" b="0" i="1" smtClean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12" name="CasellaDiTesto 11">
                <a:extLst>
                  <a:ext uri="{FF2B5EF4-FFF2-40B4-BE49-F238E27FC236}">
                    <a16:creationId xmlns:a16="http://schemas.microsoft.com/office/drawing/2014/main" id="{5A2FF14B-165E-821C-17FC-7658D42E0F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57584" y="1984695"/>
                <a:ext cx="1840312" cy="578363"/>
              </a:xfrm>
              <a:prstGeom prst="rect">
                <a:avLst/>
              </a:prstGeom>
              <a:blipFill>
                <a:blip r:embed="rId3"/>
                <a:stretch>
                  <a:fillRect l="-2318" r="-1987" b="-638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F89641A3-4FDB-4EF2-1DF4-E644F50FFF62}"/>
                  </a:ext>
                </a:extLst>
              </p:cNvPr>
              <p:cNvSpPr txBox="1"/>
              <p:nvPr/>
            </p:nvSpPr>
            <p:spPr>
              <a:xfrm>
                <a:off x="883752" y="2703492"/>
                <a:ext cx="3834127" cy="96872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it-IT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it-IT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den>
                      </m:f>
                      <m:r>
                        <a:rPr lang="it-IT" sz="2400" b="0" i="1" smtClean="0">
                          <a:latin typeface="Cambria Math" panose="02040503050406030204" pitchFamily="18" charset="0"/>
                        </a:rPr>
                        <m:t>⋅</m:t>
                      </m:r>
                      <m:f>
                        <m:fPr>
                          <m:ctrlPr>
                            <a:rPr lang="it-IT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it-IT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400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it-IT" sz="2400" b="0" i="1" smtClean="0">
                                  <a:latin typeface="Cambria Math" panose="02040503050406030204" pitchFamily="18" charset="0"/>
                                </a:rPr>
                                <m:t>𝑡𝑎𝑝𝑒</m:t>
                              </m:r>
                            </m:sub>
                          </m:sSub>
                        </m:den>
                      </m:f>
                      <m:nary>
                        <m:naryPr>
                          <m:chr m:val="∬"/>
                          <m:limLoc m:val="undOvr"/>
                          <m:subHide m:val="on"/>
                          <m:supHide m:val="on"/>
                          <m:ctrlPr>
                            <a:rPr lang="it-IT" sz="24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b>
                            <m:sSubPr>
                              <m:ctrlPr>
                                <a:rPr lang="it-IT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4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it-IT" sz="2400" b="0" i="1" smtClean="0">
                                  <a:latin typeface="Cambria Math" panose="02040503050406030204" pitchFamily="18" charset="0"/>
                                </a:rPr>
                                <m:t>𝑛𝑜𝑟𝑚</m:t>
                              </m:r>
                            </m:sub>
                          </m:sSub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𝑑𝑆</m:t>
                          </m:r>
                        </m:e>
                      </m:nary>
                    </m:oMath>
                  </m:oMathPara>
                </a14:m>
                <a:endParaRPr lang="it-IT" dirty="0"/>
              </a:p>
            </p:txBody>
          </p:sp>
        </mc:Choice>
        <mc:Fallback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F89641A3-4FDB-4EF2-1DF4-E644F50FFF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3752" y="2703492"/>
                <a:ext cx="3834127" cy="96872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4F0D484B-957E-EBB9-AB03-521AC212A3A1}"/>
              </a:ext>
            </a:extLst>
          </p:cNvPr>
          <p:cNvSpPr txBox="1"/>
          <p:nvPr/>
        </p:nvSpPr>
        <p:spPr>
          <a:xfrm>
            <a:off x="376854" y="1849216"/>
            <a:ext cx="3798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Electric field </a:t>
            </a:r>
            <a:r>
              <a:rPr lang="it-IT" dirty="0" err="1"/>
              <a:t>computation</a:t>
            </a:r>
            <a:r>
              <a:rPr lang="it-IT" dirty="0"/>
              <a:t>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asellaDiTesto 14">
                <a:extLst>
                  <a:ext uri="{FF2B5EF4-FFF2-40B4-BE49-F238E27FC236}">
                    <a16:creationId xmlns:a16="http://schemas.microsoft.com/office/drawing/2014/main" id="{FEE4158B-8B8F-AB54-BD98-0795BF251539}"/>
                  </a:ext>
                </a:extLst>
              </p:cNvPr>
              <p:cNvSpPr txBox="1"/>
              <p:nvPr/>
            </p:nvSpPr>
            <p:spPr>
              <a:xfrm>
                <a:off x="376854" y="4299420"/>
                <a:ext cx="4235107" cy="3907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dirty="0"/>
                  <a:t>Where </a:t>
                </a:r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</a:rPr>
                      <m:t>𝑤</m:t>
                    </m:r>
                    <m:r>
                      <a:rPr lang="it-IT" b="0" i="0" smtClean="0">
                        <a:latin typeface="Cambria Math" panose="02040503050406030204" pitchFamily="18" charset="0"/>
                      </a:rPr>
                      <m:t>=2 </m:t>
                    </m:r>
                    <m:r>
                      <m:rPr>
                        <m:sty m:val="p"/>
                      </m:rPr>
                      <a:rPr lang="it-IT" b="0" i="0" smtClean="0">
                        <a:latin typeface="Cambria Math" panose="02040503050406030204" pitchFamily="18" charset="0"/>
                      </a:rPr>
                      <m:t>mm</m:t>
                    </m:r>
                    <m:r>
                      <a:rPr lang="it-IT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it-IT" dirty="0"/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𝑡𝑎𝑝𝑒</m:t>
                        </m:r>
                      </m:sub>
                    </m:sSub>
                    <m:r>
                      <a:rPr lang="it-IT" b="0" i="1" smtClean="0">
                        <a:latin typeface="Cambria Math" panose="02040503050406030204" pitchFamily="18" charset="0"/>
                      </a:rPr>
                      <m:t>=9.83 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𝑚𝑚</m:t>
                    </m:r>
                  </m:oMath>
                </a14:m>
                <a:endParaRPr lang="it-IT" dirty="0"/>
              </a:p>
            </p:txBody>
          </p:sp>
        </mc:Choice>
        <mc:Fallback xmlns="">
          <p:sp>
            <p:nvSpPr>
              <p:cNvPr id="15" name="CasellaDiTesto 14">
                <a:extLst>
                  <a:ext uri="{FF2B5EF4-FFF2-40B4-BE49-F238E27FC236}">
                    <a16:creationId xmlns:a16="http://schemas.microsoft.com/office/drawing/2014/main" id="{FEE4158B-8B8F-AB54-BD98-0795BF2515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6854" y="4299420"/>
                <a:ext cx="4235107" cy="390748"/>
              </a:xfrm>
              <a:prstGeom prst="rect">
                <a:avLst/>
              </a:prstGeom>
              <a:blipFill>
                <a:blip r:embed="rId5"/>
                <a:stretch>
                  <a:fillRect l="-1295" t="-9375" b="-1718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Ovale 15">
            <a:extLst>
              <a:ext uri="{FF2B5EF4-FFF2-40B4-BE49-F238E27FC236}">
                <a16:creationId xmlns:a16="http://schemas.microsoft.com/office/drawing/2014/main" id="{86B7710C-CB6F-8E85-08F7-83EAC053EF74}"/>
              </a:ext>
            </a:extLst>
          </p:cNvPr>
          <p:cNvSpPr/>
          <p:nvPr/>
        </p:nvSpPr>
        <p:spPr>
          <a:xfrm rot="1621582">
            <a:off x="10206314" y="3255765"/>
            <a:ext cx="963241" cy="243415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8" name="Connettore 2 17">
            <a:extLst>
              <a:ext uri="{FF2B5EF4-FFF2-40B4-BE49-F238E27FC236}">
                <a16:creationId xmlns:a16="http://schemas.microsoft.com/office/drawing/2014/main" id="{EEEBA420-4922-00DE-79B5-9ECA596CF29B}"/>
              </a:ext>
            </a:extLst>
          </p:cNvPr>
          <p:cNvCxnSpPr>
            <a:cxnSpLocks/>
          </p:cNvCxnSpPr>
          <p:nvPr/>
        </p:nvCxnSpPr>
        <p:spPr>
          <a:xfrm flipH="1">
            <a:off x="4611961" y="4459881"/>
            <a:ext cx="5568359" cy="924431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289">
            <a:extLst>
              <a:ext uri="{FF2B5EF4-FFF2-40B4-BE49-F238E27FC236}">
                <a16:creationId xmlns:a16="http://schemas.microsoft.com/office/drawing/2014/main" id="{767C1E78-A326-5B21-DCF3-EB3596539E7E}"/>
              </a:ext>
            </a:extLst>
          </p:cNvPr>
          <p:cNvSpPr txBox="1"/>
          <p:nvPr/>
        </p:nvSpPr>
        <p:spPr>
          <a:xfrm>
            <a:off x="2130104" y="4961218"/>
            <a:ext cx="31292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N-value largely overestimated,</a:t>
            </a:r>
          </a:p>
          <a:p>
            <a:r>
              <a:rPr lang="en-GB" sz="1600" b="1" dirty="0"/>
              <a:t>Termination effect</a:t>
            </a:r>
            <a:endParaRPr lang="en-GB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289">
                <a:extLst>
                  <a:ext uri="{FF2B5EF4-FFF2-40B4-BE49-F238E27FC236}">
                    <a16:creationId xmlns:a16="http://schemas.microsoft.com/office/drawing/2014/main" id="{F8E8229A-72C9-BFE2-AA7B-87BDCC099F37}"/>
                  </a:ext>
                </a:extLst>
              </p:cNvPr>
              <p:cNvSpPr txBox="1"/>
              <p:nvPr/>
            </p:nvSpPr>
            <p:spPr>
              <a:xfrm>
                <a:off x="1944321" y="4838300"/>
                <a:ext cx="471567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4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!</m:t>
                      </m:r>
                    </m:oMath>
                  </m:oMathPara>
                </a14:m>
                <a:endParaRPr lang="en-GB" sz="4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0" name="TextBox 289">
                <a:extLst>
                  <a:ext uri="{FF2B5EF4-FFF2-40B4-BE49-F238E27FC236}">
                    <a16:creationId xmlns:a16="http://schemas.microsoft.com/office/drawing/2014/main" id="{F8E8229A-72C9-BFE2-AA7B-87BDCC099F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44321" y="4838300"/>
                <a:ext cx="471567" cy="76944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asellaDiTesto 4">
            <a:extLst>
              <a:ext uri="{FF2B5EF4-FFF2-40B4-BE49-F238E27FC236}">
                <a16:creationId xmlns:a16="http://schemas.microsoft.com/office/drawing/2014/main" id="{F5027BCE-7F15-0952-A011-8694AD2C56F9}"/>
              </a:ext>
            </a:extLst>
          </p:cNvPr>
          <p:cNvSpPr txBox="1"/>
          <p:nvPr/>
        </p:nvSpPr>
        <p:spPr>
          <a:xfrm>
            <a:off x="9862391" y="6007880"/>
            <a:ext cx="2181431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[Ref: Weiss J., at el. </a:t>
            </a:r>
            <a:r>
              <a:rPr lang="en-US" sz="1000" i="1" dirty="0">
                <a:solidFill>
                  <a:schemeClr val="bg1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SUST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, 2017]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D3CEFB75-B240-C0D6-9037-9490FE04436D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6714" t="34642" r="10142" b="17302"/>
          <a:stretch/>
        </p:blipFill>
        <p:spPr>
          <a:xfrm>
            <a:off x="1979997" y="5598893"/>
            <a:ext cx="2985514" cy="766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2763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64B656F1-68DB-2644-28DB-A4426A711F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B5D22-4C0B-46C2-85E7-1C11683839F5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BEABF23-6C9D-5912-6290-0A50D38CE537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53846" y="1204547"/>
            <a:ext cx="10884311" cy="2504424"/>
          </a:xfrm>
        </p:spPr>
        <p:txBody>
          <a:bodyPr>
            <a:normAutofit/>
          </a:bodyPr>
          <a:lstStyle/>
          <a:p>
            <a:r>
              <a:rPr lang="it-IT" dirty="0"/>
              <a:t>Full 3D </a:t>
            </a:r>
            <a:r>
              <a:rPr lang="it-IT" dirty="0" err="1"/>
              <a:t>multiphysics</a:t>
            </a:r>
            <a:r>
              <a:rPr lang="it-IT" dirty="0"/>
              <a:t> model for CORC</a:t>
            </a:r>
            <a:r>
              <a:rPr lang="it-IT" baseline="30000" dirty="0"/>
              <a:t>®</a:t>
            </a:r>
            <a:r>
              <a:rPr lang="it-IT" dirty="0"/>
              <a:t> cables </a:t>
            </a:r>
            <a:r>
              <a:rPr lang="it-IT" dirty="0" err="1"/>
              <a:t>based</a:t>
            </a:r>
            <a:r>
              <a:rPr lang="it-IT" dirty="0"/>
              <a:t> on T-A </a:t>
            </a:r>
            <a:r>
              <a:rPr lang="it-IT" dirty="0" err="1"/>
              <a:t>formulation</a:t>
            </a:r>
            <a:r>
              <a:rPr lang="it-IT" dirty="0"/>
              <a:t> </a:t>
            </a:r>
            <a:r>
              <a:rPr lang="it-IT" dirty="0" err="1"/>
              <a:t>has</a:t>
            </a:r>
            <a:r>
              <a:rPr lang="it-IT" dirty="0"/>
              <a:t> </a:t>
            </a:r>
            <a:r>
              <a:rPr lang="it-IT" dirty="0" err="1"/>
              <a:t>been</a:t>
            </a:r>
            <a:r>
              <a:rPr lang="it-IT" dirty="0"/>
              <a:t> </a:t>
            </a:r>
            <a:r>
              <a:rPr lang="it-IT" dirty="0" err="1"/>
              <a:t>developed</a:t>
            </a:r>
            <a:r>
              <a:rPr lang="it-IT" dirty="0"/>
              <a:t> in COMSOL </a:t>
            </a:r>
            <a:r>
              <a:rPr lang="it-IT" dirty="0" err="1"/>
              <a:t>Multiphysics</a:t>
            </a:r>
            <a:endParaRPr lang="it-IT" dirty="0"/>
          </a:p>
          <a:p>
            <a:r>
              <a:rPr lang="it-IT" dirty="0" err="1"/>
              <a:t>Implementation</a:t>
            </a:r>
            <a:r>
              <a:rPr lang="it-IT" dirty="0"/>
              <a:t> of a new </a:t>
            </a:r>
            <a:r>
              <a:rPr lang="it-IT" dirty="0" err="1"/>
              <a:t>boundary</a:t>
            </a:r>
            <a:r>
              <a:rPr lang="it-IT" dirty="0"/>
              <a:t> </a:t>
            </a:r>
            <a:r>
              <a:rPr lang="it-IT" dirty="0" err="1"/>
              <a:t>condition</a:t>
            </a:r>
            <a:r>
              <a:rPr lang="it-IT" dirty="0"/>
              <a:t> for the </a:t>
            </a:r>
            <a:r>
              <a:rPr lang="it-IT" dirty="0" err="1"/>
              <a:t>current</a:t>
            </a:r>
            <a:r>
              <a:rPr lang="it-IT" dirty="0"/>
              <a:t> </a:t>
            </a:r>
            <a:r>
              <a:rPr lang="it-IT" dirty="0" err="1"/>
              <a:t>distribution</a:t>
            </a:r>
            <a:r>
              <a:rPr lang="it-IT" dirty="0"/>
              <a:t> </a:t>
            </a:r>
            <a:r>
              <a:rPr lang="it-IT" dirty="0" err="1"/>
              <a:t>among</a:t>
            </a:r>
            <a:r>
              <a:rPr lang="it-IT" dirty="0"/>
              <a:t> tapes and </a:t>
            </a:r>
            <a:r>
              <a:rPr lang="it-IT" dirty="0" err="1"/>
              <a:t>geometrical</a:t>
            </a:r>
            <a:r>
              <a:rPr lang="it-IT" dirty="0"/>
              <a:t> strain </a:t>
            </a:r>
            <a:r>
              <a:rPr lang="it-IT" dirty="0" err="1"/>
              <a:t>consideration</a:t>
            </a:r>
            <a:endParaRPr lang="it-IT" dirty="0"/>
          </a:p>
          <a:p>
            <a:r>
              <a:rPr lang="it-IT" dirty="0" err="1"/>
              <a:t>Extend</a:t>
            </a:r>
            <a:r>
              <a:rPr lang="it-IT" dirty="0"/>
              <a:t> to more </a:t>
            </a:r>
            <a:r>
              <a:rPr lang="it-IT" dirty="0" err="1"/>
              <a:t>than</a:t>
            </a:r>
            <a:r>
              <a:rPr lang="it-IT" dirty="0"/>
              <a:t> 3 </a:t>
            </a:r>
            <a:r>
              <a:rPr lang="it-IT" dirty="0" err="1"/>
              <a:t>layers</a:t>
            </a:r>
            <a:r>
              <a:rPr lang="it-IT" dirty="0"/>
              <a:t> CORC</a:t>
            </a:r>
            <a:r>
              <a:rPr lang="it-IT" baseline="30000" dirty="0"/>
              <a:t>® </a:t>
            </a:r>
          </a:p>
          <a:p>
            <a:r>
              <a:rPr lang="it-IT" dirty="0" err="1"/>
              <a:t>Ic</a:t>
            </a:r>
            <a:r>
              <a:rPr lang="it-IT" dirty="0"/>
              <a:t> </a:t>
            </a:r>
            <a:r>
              <a:rPr lang="it-IT" dirty="0" err="1"/>
              <a:t>well-capture</a:t>
            </a:r>
            <a:r>
              <a:rPr lang="it-IT" dirty="0"/>
              <a:t>, </a:t>
            </a:r>
            <a:r>
              <a:rPr lang="it-IT" dirty="0" err="1"/>
              <a:t>overestimation</a:t>
            </a:r>
            <a:r>
              <a:rPr lang="it-IT" dirty="0"/>
              <a:t> of the n-</a:t>
            </a:r>
            <a:r>
              <a:rPr lang="it-IT" dirty="0" err="1"/>
              <a:t>value</a:t>
            </a:r>
            <a:r>
              <a:rPr lang="it-IT" dirty="0"/>
              <a:t> </a:t>
            </a:r>
            <a:r>
              <a:rPr lang="it-IT" dirty="0" err="1"/>
              <a:t>related</a:t>
            </a:r>
            <a:r>
              <a:rPr lang="it-IT" dirty="0"/>
              <a:t> to the </a:t>
            </a:r>
            <a:r>
              <a:rPr lang="it-IT" dirty="0" err="1"/>
              <a:t>terminations</a:t>
            </a:r>
            <a:endParaRPr lang="it-IT" dirty="0"/>
          </a:p>
          <a:p>
            <a:endParaRPr lang="it-IT" dirty="0"/>
          </a:p>
        </p:txBody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77C8C452-41B9-CE12-85B3-2A2777B890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Conclusion</a:t>
            </a:r>
            <a:r>
              <a:rPr lang="it-IT" dirty="0"/>
              <a:t> and </a:t>
            </a:r>
            <a:r>
              <a:rPr lang="en-GB" dirty="0"/>
              <a:t>future perspectives</a:t>
            </a:r>
            <a:endParaRPr lang="it-IT" dirty="0"/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C2871517-EC0D-2ED1-E6CE-24402840C600}"/>
              </a:ext>
            </a:extLst>
          </p:cNvPr>
          <p:cNvSpPr txBox="1">
            <a:spLocks/>
          </p:cNvSpPr>
          <p:nvPr/>
        </p:nvSpPr>
        <p:spPr>
          <a:xfrm>
            <a:off x="653844" y="4390681"/>
            <a:ext cx="10884311" cy="17861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60000" indent="-360000" algn="l" defTabSz="685783" rtl="0" eaLnBrk="1" latinLnBrk="0" hangingPunct="1">
              <a:lnSpc>
                <a:spcPct val="90000"/>
              </a:lnSpc>
              <a:spcBef>
                <a:spcPts val="750"/>
              </a:spcBef>
              <a:buClr>
                <a:srgbClr val="002060"/>
              </a:buClr>
              <a:buSzPct val="100000"/>
              <a:buFont typeface="Wingdings" panose="05000000000000000000" pitchFamily="2" charset="2"/>
              <a:buChar char="v"/>
              <a:defRPr lang="en-US" sz="2400" kern="12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702000" indent="-360000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00B0F0"/>
              </a:buClr>
              <a:buSzPct val="100000"/>
              <a:buFont typeface="Wingdings" panose="05000000000000000000" pitchFamily="2" charset="2"/>
              <a:buChar char="v"/>
              <a:defRPr lang="en-US" sz="2000" kern="12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1044000" indent="-360000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00B050"/>
              </a:buClr>
              <a:buSzPct val="100000"/>
              <a:buFont typeface="Wingdings" panose="05000000000000000000" pitchFamily="2" charset="2"/>
              <a:buChar char="v"/>
              <a:defRPr lang="en-US" sz="1600" kern="12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386000" indent="-360000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FC000"/>
              </a:buClr>
              <a:buSzPct val="100000"/>
              <a:buFont typeface="Wingdings" panose="05000000000000000000" pitchFamily="2" charset="2"/>
              <a:buChar char="v"/>
              <a:defRPr lang="en-US" sz="1400" kern="12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1731600" indent="-360000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v"/>
              <a:defRPr lang="en-US" sz="1400" kern="1200" noProof="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dirty="0"/>
              <a:t>In </a:t>
            </a:r>
            <a:r>
              <a:rPr lang="it-IT" dirty="0" err="1"/>
              <a:t>perspective</a:t>
            </a:r>
            <a:r>
              <a:rPr lang="it-IT" dirty="0"/>
              <a:t>:</a:t>
            </a:r>
          </a:p>
          <a:p>
            <a:r>
              <a:rPr lang="it-IT" dirty="0"/>
              <a:t>Replicate the </a:t>
            </a:r>
            <a:r>
              <a:rPr lang="it-IT" dirty="0" err="1"/>
              <a:t>termination</a:t>
            </a:r>
            <a:r>
              <a:rPr lang="it-IT" dirty="0"/>
              <a:t> </a:t>
            </a:r>
            <a:r>
              <a:rPr lang="it-IT" dirty="0" err="1"/>
              <a:t>effect</a:t>
            </a:r>
            <a:endParaRPr lang="it-IT" dirty="0"/>
          </a:p>
          <a:p>
            <a:r>
              <a:rPr lang="it-IT" dirty="0" err="1"/>
              <a:t>Coupling</a:t>
            </a:r>
            <a:r>
              <a:rPr lang="it-IT" dirty="0"/>
              <a:t> with a </a:t>
            </a:r>
            <a:r>
              <a:rPr lang="it-IT" dirty="0" err="1"/>
              <a:t>mechanical</a:t>
            </a:r>
            <a:r>
              <a:rPr lang="it-IT" dirty="0"/>
              <a:t> </a:t>
            </a:r>
            <a:r>
              <a:rPr lang="it-IT" dirty="0" err="1"/>
              <a:t>module</a:t>
            </a:r>
            <a:endParaRPr lang="it-IT" dirty="0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265BD401-BE61-D275-D485-18D7A1C6AB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EED7E-8C7A-47BF-B216-9666AF1282F7}" type="datetime1">
              <a:rPr lang="it-IT" smtClean="0"/>
              <a:t>10/06/2024</a:t>
            </a:fld>
            <a:endParaRPr lang="en-US" dirty="0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B6775C4D-A56F-3D7B-C0DF-ADBE960175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HTS modeling Workshop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57754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08D19E65-5008-1F60-042D-48E791E529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ADFCD876-8141-28D6-0C76-5DB6E337EAD8}"/>
              </a:ext>
            </a:extLst>
          </p:cNvPr>
          <p:cNvSpPr txBox="1"/>
          <p:nvPr/>
        </p:nvSpPr>
        <p:spPr>
          <a:xfrm>
            <a:off x="2601686" y="3320143"/>
            <a:ext cx="69886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/>
              <a:t>THANK YOU FOR YOUR ATTENTION!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160D9DB7-28D6-420F-9186-85F6C5A8E8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7EBD9-C34B-418C-8154-8049ED9A029F}" type="datetime1">
              <a:rPr lang="it-IT" smtClean="0"/>
              <a:t>10/06/2024</a:t>
            </a:fld>
            <a:endParaRPr lang="en-US" dirty="0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DD4BD1E-4F1B-FA7C-B305-1ECA261265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HTS modeling Workshop 2024</a:t>
            </a:r>
            <a:endParaRPr lang="en-US" dirty="0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3B35F57-B95D-9B88-8E41-71F49D7DA5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B5D22-4C0B-46C2-85E7-1C11683839F5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7455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08D19E65-5008-1F60-042D-48E791E529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ADFCD876-8141-28D6-0C76-5DB6E337EAD8}"/>
              </a:ext>
            </a:extLst>
          </p:cNvPr>
          <p:cNvSpPr txBox="1"/>
          <p:nvPr/>
        </p:nvSpPr>
        <p:spPr>
          <a:xfrm>
            <a:off x="2601686" y="3320143"/>
            <a:ext cx="69886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Back-up slides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160D9DB7-28D6-420F-9186-85F6C5A8E8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41898-F773-4133-B33B-C2127EFAAE02}" type="datetime1">
              <a:rPr lang="it-IT" smtClean="0"/>
              <a:t>10/06/2024</a:t>
            </a:fld>
            <a:endParaRPr lang="en-US" dirty="0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DD4BD1E-4F1B-FA7C-B305-1ECA261265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HTS modeling Workshop 2024</a:t>
            </a:r>
            <a:endParaRPr lang="en-US" dirty="0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3B35F57-B95D-9B88-8E41-71F49D7DA5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B5D22-4C0B-46C2-85E7-1C11683839F5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4009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485C03A7-A90D-7EDA-1E0C-D9A4A7740D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B5D22-4C0B-46C2-85E7-1C11683839F5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CAC690A8-4874-B2BE-DA3F-C6C24468D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Appendix</a:t>
            </a:r>
            <a:r>
              <a:rPr lang="it-IT" dirty="0"/>
              <a:t> A: Thermal model for CORC</a:t>
            </a:r>
            <a:r>
              <a:rPr lang="it-IT" baseline="30000" dirty="0"/>
              <a:t>®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ED6196B2-C582-A20C-74EF-1622D965D0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168" y="4255197"/>
            <a:ext cx="3705719" cy="214876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8ECACA08-91CB-9EE5-F2C2-20205F829D62}"/>
              </a:ext>
            </a:extLst>
          </p:cNvPr>
          <p:cNvSpPr txBox="1">
            <a:spLocks/>
          </p:cNvSpPr>
          <p:nvPr/>
        </p:nvSpPr>
        <p:spPr>
          <a:xfrm>
            <a:off x="423988" y="1198364"/>
            <a:ext cx="2092271" cy="349680"/>
          </a:xfrm>
          <a:prstGeom prst="rect">
            <a:avLst/>
          </a:prstGeom>
        </p:spPr>
        <p:txBody>
          <a:bodyPr>
            <a:normAutofit/>
          </a:bodyPr>
          <a:lstStyle>
            <a:lvl1pPr marL="360000" indent="-360000" algn="l" defTabSz="685783" rtl="0" eaLnBrk="1" latinLnBrk="0" hangingPunct="1">
              <a:lnSpc>
                <a:spcPct val="90000"/>
              </a:lnSpc>
              <a:spcBef>
                <a:spcPts val="750"/>
              </a:spcBef>
              <a:buClr>
                <a:srgbClr val="002060"/>
              </a:buClr>
              <a:buSzPct val="100000"/>
              <a:buFont typeface="Wingdings" panose="05000000000000000000" pitchFamily="2" charset="2"/>
              <a:buChar char="v"/>
              <a:defRPr sz="2400" kern="12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702000" indent="-360000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00B0F0"/>
              </a:buClr>
              <a:buSzPct val="100000"/>
              <a:buFont typeface="Wingdings" panose="05000000000000000000" pitchFamily="2" charset="2"/>
              <a:buChar char="v"/>
              <a:defRPr sz="2000" kern="12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1044000" indent="-360000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00B050"/>
              </a:buClr>
              <a:buSzPct val="100000"/>
              <a:buFont typeface="Wingdings" panose="05000000000000000000" pitchFamily="2" charset="2"/>
              <a:buChar char="v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386000" indent="-360000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FC000"/>
              </a:buClr>
              <a:buSzPct val="100000"/>
              <a:buFont typeface="Wingdings" panose="05000000000000000000" pitchFamily="2" charset="2"/>
              <a:buChar char="v"/>
              <a:defRPr sz="1400" kern="12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1731600" indent="-360000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v"/>
              <a:defRPr sz="1400" kern="12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800" dirty="0"/>
              <a:t>Thermal model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7BC9F67D-38EE-0509-9CC5-5C7A87383CF4}"/>
                  </a:ext>
                </a:extLst>
              </p:cNvPr>
              <p:cNvSpPr txBox="1"/>
              <p:nvPr/>
            </p:nvSpPr>
            <p:spPr>
              <a:xfrm>
                <a:off x="1665168" y="1676971"/>
                <a:ext cx="7950460" cy="77726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000" i="1" spc="5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ourier New" panose="02070309020205020404" pitchFamily="49" charset="0"/>
                        </a:rPr>
                        <m:t>𝜌</m:t>
                      </m:r>
                      <m:r>
                        <a:rPr lang="it-IT" sz="2000" i="1" spc="5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ourier New" panose="02070309020205020404" pitchFamily="49" charset="0"/>
                        </a:rPr>
                        <m:t>∙</m:t>
                      </m:r>
                      <m:sSub>
                        <m:sSubPr>
                          <m:ctrlPr>
                            <a:rPr lang="it-IT" sz="2000" i="1" spc="5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anose="02070309020205020404" pitchFamily="49" charset="0"/>
                            </a:rPr>
                          </m:ctrlPr>
                        </m:sSubPr>
                        <m:e>
                          <m:r>
                            <a:rPr lang="it-IT" sz="2000" i="1" spc="5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anose="02070309020205020404" pitchFamily="49" charset="0"/>
                            </a:rPr>
                            <m:t>𝑐</m:t>
                          </m:r>
                        </m:e>
                        <m:sub>
                          <m:r>
                            <a:rPr lang="it-IT" sz="2000" i="1" spc="5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anose="02070309020205020404" pitchFamily="49" charset="0"/>
                            </a:rPr>
                            <m:t>𝑝</m:t>
                          </m:r>
                        </m:sub>
                      </m:sSub>
                      <m:r>
                        <a:rPr lang="it-IT" sz="2000" i="1" spc="5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ourier New" panose="02070309020205020404" pitchFamily="49" charset="0"/>
                        </a:rPr>
                        <m:t>∙</m:t>
                      </m:r>
                      <m:f>
                        <m:fPr>
                          <m:ctrlPr>
                            <a:rPr lang="it-IT" sz="2000" i="1" spc="5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anose="02070309020205020404" pitchFamily="49" charset="0"/>
                            </a:rPr>
                          </m:ctrlPr>
                        </m:fPr>
                        <m:num>
                          <m:r>
                            <a:rPr lang="it-IT" sz="2000" i="1" spc="5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anose="02070309020205020404" pitchFamily="49" charset="0"/>
                            </a:rPr>
                            <m:t>𝜕</m:t>
                          </m:r>
                          <m:r>
                            <a:rPr lang="it-IT" sz="2000" b="0" i="1" spc="5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anose="02070309020205020404" pitchFamily="49" charset="0"/>
                            </a:rPr>
                            <m:t>𝜃</m:t>
                          </m:r>
                        </m:num>
                        <m:den>
                          <m:r>
                            <a:rPr lang="it-IT" sz="2000" i="1" spc="5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anose="02070309020205020404" pitchFamily="49" charset="0"/>
                            </a:rPr>
                            <m:t>𝜕</m:t>
                          </m:r>
                          <m:r>
                            <a:rPr lang="it-IT" sz="2000" i="1" spc="5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anose="02070309020205020404" pitchFamily="49" charset="0"/>
                            </a:rPr>
                            <m:t>𝑡</m:t>
                          </m:r>
                        </m:den>
                      </m:f>
                      <m:r>
                        <a:rPr lang="it-IT" sz="2000" i="1" spc="5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ourier New" panose="02070309020205020404" pitchFamily="49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it-IT" sz="2000" i="1" spc="5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ourier New" panose="02070309020205020404" pitchFamily="49" charset="0"/>
                        </a:rPr>
                        <m:t>∇</m:t>
                      </m:r>
                      <m:r>
                        <a:rPr lang="it-IT" sz="2000" i="1" spc="5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ourier New" panose="02070309020205020404" pitchFamily="49" charset="0"/>
                        </a:rPr>
                        <m:t>∙</m:t>
                      </m:r>
                      <m:d>
                        <m:dPr>
                          <m:ctrlPr>
                            <a:rPr lang="it-IT" sz="2000" i="1" spc="5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anose="02070309020205020404" pitchFamily="49" charset="0"/>
                            </a:rPr>
                          </m:ctrlPr>
                        </m:dPr>
                        <m:e>
                          <m:r>
                            <a:rPr lang="it-IT" sz="2000" i="1" spc="5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anose="02070309020205020404" pitchFamily="49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it-IT" sz="2000" b="0" i="1" spc="5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</m:ctrlPr>
                            </m:sSubPr>
                            <m:e>
                              <m:r>
                                <a:rPr lang="it-IT" sz="2000" b="0" i="1" spc="5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it-IT" sz="2000" b="0" i="1" spc="5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𝑎𝑥</m:t>
                              </m:r>
                            </m:sub>
                          </m:sSub>
                          <m:d>
                            <m:dPr>
                              <m:ctrlPr>
                                <a:rPr lang="it-IT" sz="2000" b="0" i="1" spc="5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</m:ctrlPr>
                            </m:dPr>
                            <m:e>
                              <m:r>
                                <a:rPr lang="it-IT" sz="2000" b="0" i="1" spc="5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𝜃</m:t>
                              </m:r>
                            </m:e>
                          </m:d>
                          <m:r>
                            <a:rPr lang="it-IT" sz="2000" b="0" i="1" spc="5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anose="02070309020205020404" pitchFamily="49" charset="0"/>
                            </a:rPr>
                            <m:t>∙</m:t>
                          </m:r>
                          <m:r>
                            <m:rPr>
                              <m:sty m:val="p"/>
                            </m:rPr>
                            <a:rPr lang="it-IT" sz="2000" b="0" i="1" spc="5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anose="02070309020205020404" pitchFamily="49" charset="0"/>
                            </a:rPr>
                            <m:t>∇</m:t>
                          </m:r>
                          <m:r>
                            <a:rPr lang="it-IT" sz="2000" b="0" i="1" spc="5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anose="02070309020205020404" pitchFamily="49" charset="0"/>
                            </a:rPr>
                            <m:t>𝜃</m:t>
                          </m:r>
                        </m:e>
                      </m:d>
                      <m:r>
                        <a:rPr lang="it-IT" sz="2000" i="1" spc="5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ourier New" panose="02070309020205020404" pitchFamily="49" charset="0"/>
                        </a:rPr>
                        <m:t>+</m:t>
                      </m:r>
                      <m:sSub>
                        <m:sSubPr>
                          <m:ctrlPr>
                            <a:rPr lang="it-IT" sz="2000" b="0" i="1" spc="5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anose="02070309020205020404" pitchFamily="49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it-IT" sz="2000" i="1" spc="5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</m:ctrlPr>
                            </m:accPr>
                            <m:e>
                              <m:r>
                                <a:rPr lang="it-IT" sz="2000" b="0" i="1" spc="5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𝑞</m:t>
                              </m:r>
                            </m:e>
                          </m:acc>
                        </m:e>
                        <m:sub>
                          <m:r>
                            <a:rPr lang="it-IT" sz="2000" b="0" i="1" spc="5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anose="02070309020205020404" pitchFamily="49" charset="0"/>
                            </a:rPr>
                            <m:t>𝑗𝑜𝑢𝑙𝑒</m:t>
                          </m:r>
                        </m:sub>
                      </m:sSub>
                      <m:r>
                        <a:rPr lang="it-IT" sz="2000" b="0" i="1" spc="5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ourier New" panose="02070309020205020404" pitchFamily="49" charset="0"/>
                        </a:rPr>
                        <m:t>+</m:t>
                      </m:r>
                      <m:sSub>
                        <m:sSubPr>
                          <m:ctrlPr>
                            <a:rPr lang="it-IT" sz="2000" i="1" spc="5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anose="02070309020205020404" pitchFamily="49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it-IT" sz="2000" i="1" spc="50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</m:ctrlPr>
                            </m:accPr>
                            <m:e>
                              <m:r>
                                <a:rPr lang="it-IT" sz="2000" i="1" spc="50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𝑞</m:t>
                              </m:r>
                            </m:e>
                          </m:acc>
                        </m:e>
                        <m:sub>
                          <m:r>
                            <a:rPr lang="it-IT" sz="2000" i="1" spc="5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anose="02070309020205020404" pitchFamily="49" charset="0"/>
                            </a:rPr>
                            <m:t>𝐿</m:t>
                          </m:r>
                          <m:sSub>
                            <m:sSubPr>
                              <m:ctrlPr>
                                <a:rPr lang="it-IT" sz="2000" i="1" spc="50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</m:ctrlPr>
                            </m:sSubPr>
                            <m:e>
                              <m:r>
                                <a:rPr lang="it-IT" sz="2000" i="1" spc="50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it-IT" sz="2000" i="1" spc="50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2</m:t>
                              </m:r>
                            </m:sub>
                          </m:sSub>
                        </m:sub>
                      </m:sSub>
                      <m:r>
                        <a:rPr lang="it-IT" sz="2000" b="0" i="1" spc="5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ourier New" panose="02070309020205020404" pitchFamily="49" charset="0"/>
                        </a:rPr>
                        <m:t>+</m:t>
                      </m:r>
                      <m:sSub>
                        <m:sSubPr>
                          <m:ctrlPr>
                            <a:rPr lang="it-IT" sz="2000" i="1" spc="5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anose="02070309020205020404" pitchFamily="49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it-IT" sz="2000" i="1" spc="5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</m:ctrlPr>
                            </m:accPr>
                            <m:e>
                              <m:r>
                                <a:rPr lang="it-IT" sz="2000" i="1" spc="5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𝑞</m:t>
                              </m:r>
                            </m:e>
                          </m:acc>
                        </m:e>
                        <m:sub>
                          <m:r>
                            <a:rPr lang="it-IT" sz="2000" i="1" spc="5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anose="02070309020205020404" pitchFamily="49" charset="0"/>
                            </a:rPr>
                            <m:t>𝑙𝑎𝑦𝑒𝑟𝑠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it-IT" sz="2000" b="0" i="1" spc="5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anose="02070309020205020404" pitchFamily="49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it-IT" sz="2000" b="0" i="1" spc="5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it-IT" sz="2000" b="0" i="0" spc="5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W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it-IT" sz="2000" b="0" i="1" spc="5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sz="2000" b="0" i="0" spc="5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  <m:t>m</m:t>
                                  </m:r>
                                </m:e>
                                <m:sup>
                                  <m:r>
                                    <a:rPr lang="it-IT" sz="2000" b="0" i="0" spc="5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  <m:t>3</m:t>
                                  </m:r>
                                </m:sup>
                              </m:sSup>
                            </m:den>
                          </m:f>
                        </m:e>
                      </m:d>
                    </m:oMath>
                  </m:oMathPara>
                </a14:m>
                <a:endParaRPr lang="it-IT" sz="2000" dirty="0">
                  <a:solidFill>
                    <a:srgbClr val="003262"/>
                  </a:solidFill>
                </a:endParaRPr>
              </a:p>
            </p:txBody>
          </p:sp>
        </mc:Choice>
        <mc:Fallback xmlns=""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7BC9F67D-38EE-0509-9CC5-5C7A87383C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5168" y="1676971"/>
                <a:ext cx="7950460" cy="77726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Connettore 2 7">
            <a:extLst>
              <a:ext uri="{FF2B5EF4-FFF2-40B4-BE49-F238E27FC236}">
                <a16:creationId xmlns:a16="http://schemas.microsoft.com/office/drawing/2014/main" id="{9E1BAA3F-72F4-6518-09FD-B8E5B022D5D8}"/>
              </a:ext>
            </a:extLst>
          </p:cNvPr>
          <p:cNvCxnSpPr>
            <a:cxnSpLocks/>
          </p:cNvCxnSpPr>
          <p:nvPr/>
        </p:nvCxnSpPr>
        <p:spPr>
          <a:xfrm>
            <a:off x="8096126" y="2296779"/>
            <a:ext cx="1014670" cy="1351792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asellaDiTesto 8">
                <a:extLst>
                  <a:ext uri="{FF2B5EF4-FFF2-40B4-BE49-F238E27FC236}">
                    <a16:creationId xmlns:a16="http://schemas.microsoft.com/office/drawing/2014/main" id="{BB323A5C-B341-F450-3253-0DAB8382B9C5}"/>
                  </a:ext>
                </a:extLst>
              </p:cNvPr>
              <p:cNvSpPr txBox="1"/>
              <p:nvPr/>
            </p:nvSpPr>
            <p:spPr>
              <a:xfrm>
                <a:off x="7644959" y="3887309"/>
                <a:ext cx="4027637" cy="87934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i="1" spc="5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anose="02070309020205020404" pitchFamily="49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it-IT" i="1" spc="5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</m:ctrlPr>
                            </m:accPr>
                            <m:e>
                              <m:r>
                                <a:rPr lang="it-IT" i="1" spc="5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𝑞</m:t>
                              </m:r>
                            </m:e>
                          </m:acc>
                        </m:e>
                        <m:sub>
                          <m:r>
                            <a:rPr lang="it-IT" b="0" i="1" spc="5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anose="02070309020205020404" pitchFamily="49" charset="0"/>
                            </a:rPr>
                            <m:t>𝑙𝑎𝑦𝑒𝑟𝑠</m:t>
                          </m:r>
                        </m:sub>
                      </m:sSub>
                      <m:r>
                        <a:rPr lang="it-IT" b="0" i="1" spc="5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ourier New" panose="02070309020205020404" pitchFamily="49" charset="0"/>
                        </a:rPr>
                        <m:t>=</m:t>
                      </m:r>
                      <m:f>
                        <m:fPr>
                          <m:ctrlPr>
                            <a:rPr lang="it-IT" b="0" i="1" spc="5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anose="02070309020205020404" pitchFamily="49" charset="0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it-IT" b="0" i="1" spc="5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it-IT" b="0" i="1" spc="50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b="0" i="1" spc="50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it-IT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⊥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it-IT" b="0" i="1" spc="5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𝛿</m:t>
                              </m:r>
                            </m:den>
                          </m:f>
                          <m:d>
                            <m:dPr>
                              <m:ctrlPr>
                                <a:rPr lang="it-IT" b="0" i="1" spc="5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it-IT" b="0" i="1" spc="50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̅"/>
                                      <m:ctrlPr>
                                        <a:rPr lang="it-IT" b="0" i="1" spc="50" smtClean="0">
                                          <a:solidFill>
                                            <a:srgbClr val="C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Courier New" panose="02070309020205020404" pitchFamily="49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it-IT" b="0" i="1" spc="50" smtClean="0">
                                          <a:solidFill>
                                            <a:srgbClr val="C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Courier New" panose="02070309020205020404" pitchFamily="49" charset="0"/>
                                        </a:rPr>
                                        <m:t>𝜃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it-IT" b="0" i="1" spc="50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  <m:t>𝑙𝑎𝑦</m:t>
                                  </m:r>
                                  <m:r>
                                    <a:rPr lang="it-IT" b="0" i="1" spc="50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it-IT" b="0" i="1" spc="5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it-IT" b="0" i="1" spc="50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̅"/>
                                      <m:ctrlPr>
                                        <a:rPr lang="it-IT" b="0" i="1" spc="50" smtClean="0">
                                          <a:solidFill>
                                            <a:srgbClr val="C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Courier New" panose="02070309020205020404" pitchFamily="49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it-IT" b="0" i="1" spc="50" smtClean="0">
                                          <a:solidFill>
                                            <a:srgbClr val="C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Courier New" panose="02070309020205020404" pitchFamily="49" charset="0"/>
                                        </a:rPr>
                                        <m:t>𝜃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it-IT" b="0" i="1" spc="50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  <m:t>𝑙𝑎𝑦</m:t>
                                  </m:r>
                                  <m:r>
                                    <a:rPr lang="it-IT" b="0" i="1" spc="50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  <m:r>
                            <a:rPr lang="it-IT" i="1" spc="5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anose="02070309020205020404" pitchFamily="49" charset="0"/>
                            </a:rPr>
                            <m:t>∙</m:t>
                          </m:r>
                          <m:sSub>
                            <m:sSubPr>
                              <m:ctrlPr>
                                <a:rPr lang="it-IT" b="0" i="1" spc="5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</m:ctrlPr>
                            </m:sSubPr>
                            <m:e>
                              <m:r>
                                <a:rPr lang="it-IT" b="0" i="1" spc="5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it-IT" b="0" i="1" spc="5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𝑐𝑜𝑛𝑡𝑎𝑐𝑡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it-IT" b="0" i="1" spc="5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</m:ctrlPr>
                            </m:sSubPr>
                            <m:e>
                              <m:r>
                                <a:rPr lang="it-IT" b="0" i="1" spc="5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it-IT" b="0" i="1" spc="5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𝑡𝑎𝑝𝑒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it-IT" sz="24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9" name="CasellaDiTesto 8">
                <a:extLst>
                  <a:ext uri="{FF2B5EF4-FFF2-40B4-BE49-F238E27FC236}">
                    <a16:creationId xmlns:a16="http://schemas.microsoft.com/office/drawing/2014/main" id="{BB323A5C-B341-F450-3253-0DAB8382B9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44959" y="3887309"/>
                <a:ext cx="4027637" cy="87934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EB8358FA-98E9-128E-1F0C-761A7AC2876A}"/>
                  </a:ext>
                </a:extLst>
              </p:cNvPr>
              <p:cNvSpPr txBox="1"/>
              <p:nvPr/>
            </p:nvSpPr>
            <p:spPr>
              <a:xfrm>
                <a:off x="9017129" y="5380115"/>
                <a:ext cx="2912547" cy="887807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txBody>
              <a:bodyPr wrap="square" numCol="2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000" i="1" spc="5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anose="02070309020205020404" pitchFamily="49" charset="0"/>
                            </a:rPr>
                          </m:ctrlPr>
                        </m:sSubPr>
                        <m:e>
                          <m:r>
                            <a:rPr lang="it-IT" sz="1000" i="1" spc="5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anose="02070309020205020404" pitchFamily="49" charset="0"/>
                            </a:rPr>
                            <m:t>𝜆</m:t>
                          </m:r>
                        </m:e>
                        <m:sub>
                          <m:r>
                            <a:rPr lang="it-IT" sz="1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⊥</m:t>
                          </m:r>
                        </m:sub>
                      </m:sSub>
                      <m:r>
                        <a:rPr lang="it-IT" sz="1000" i="0">
                          <a:latin typeface="Cambria Math" panose="02040503050406030204" pitchFamily="18" charset="0"/>
                        </a:rPr>
                        <m:t>→</m:t>
                      </m:r>
                      <m:r>
                        <m:rPr>
                          <m:sty m:val="p"/>
                        </m:rPr>
                        <a:rPr lang="it-IT" sz="1000" b="0" i="0" smtClean="0">
                          <a:latin typeface="Cambria Math" panose="02040503050406030204" pitchFamily="18" charset="0"/>
                        </a:rPr>
                        <m:t>transversal</m:t>
                      </m:r>
                      <m:r>
                        <a:rPr lang="it-IT" sz="10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it-IT" sz="1000" b="0" i="0" smtClean="0">
                          <a:latin typeface="Cambria Math" panose="02040503050406030204" pitchFamily="18" charset="0"/>
                        </a:rPr>
                        <m:t>conductivity</m:t>
                      </m:r>
                    </m:oMath>
                  </m:oMathPara>
                </a14:m>
                <a:endParaRPr lang="it-IT" sz="1000" b="0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000" b="0" i="1" smtClean="0">
                          <a:latin typeface="Cambria Math" panose="02040503050406030204" pitchFamily="18" charset="0"/>
                        </a:rPr>
                        <m:t>𝛿</m:t>
                      </m:r>
                      <m:r>
                        <a:rPr lang="it-IT" sz="1000" i="0">
                          <a:latin typeface="Cambria Math" panose="02040503050406030204" pitchFamily="18" charset="0"/>
                        </a:rPr>
                        <m:t>→</m:t>
                      </m:r>
                      <m:r>
                        <m:rPr>
                          <m:sty m:val="p"/>
                        </m:rPr>
                        <a:rPr lang="it-IT" sz="1000" b="0" i="0" smtClean="0">
                          <a:latin typeface="Cambria Math" panose="02040503050406030204" pitchFamily="18" charset="0"/>
                        </a:rPr>
                        <m:t>distance</m:t>
                      </m:r>
                      <m:r>
                        <a:rPr lang="it-IT" sz="10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it-IT" sz="1000" b="0" i="0" smtClean="0">
                          <a:latin typeface="Cambria Math" panose="02040503050406030204" pitchFamily="18" charset="0"/>
                        </a:rPr>
                        <m:t>between</m:t>
                      </m:r>
                      <m:r>
                        <a:rPr lang="it-IT" sz="10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it-IT" sz="1000" b="0" i="0" smtClean="0">
                          <a:latin typeface="Cambria Math" panose="02040503050406030204" pitchFamily="18" charset="0"/>
                        </a:rPr>
                        <m:t>layers</m:t>
                      </m:r>
                    </m:oMath>
                  </m:oMathPara>
                </a14:m>
                <a:endParaRPr lang="it-IT" sz="1000" b="0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000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sz="1000" b="0" i="0" smtClean="0">
                              <a:latin typeface="Cambria Math" panose="02040503050406030204" pitchFamily="18" charset="0"/>
                            </a:rPr>
                            <m:t>lay</m:t>
                          </m:r>
                          <m:r>
                            <a:rPr lang="it-IT" sz="10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it-IT" sz="10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it-IT" sz="1000" i="0">
                          <a:latin typeface="Cambria Math" panose="02040503050406030204" pitchFamily="18" charset="0"/>
                        </a:rPr>
                        <m:t>→</m:t>
                      </m:r>
                      <m:r>
                        <m:rPr>
                          <m:sty m:val="p"/>
                        </m:rPr>
                        <a:rPr lang="it-IT" sz="1000" b="0" i="0" smtClean="0">
                          <a:latin typeface="Cambria Math" panose="02040503050406030204" pitchFamily="18" charset="0"/>
                        </a:rPr>
                        <m:t>Layers</m:t>
                      </m:r>
                      <m:r>
                        <a:rPr lang="it-IT" sz="10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it-IT" sz="1000" b="0" i="0" smtClean="0">
                          <a:latin typeface="Cambria Math" panose="02040503050406030204" pitchFamily="18" charset="0"/>
                        </a:rPr>
                        <m:t>i</m:t>
                      </m:r>
                      <m:r>
                        <a:rPr lang="it-IT" sz="10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it-IT" sz="1000" b="0" i="0" smtClean="0">
                          <a:latin typeface="Cambria Math" panose="02040503050406030204" pitchFamily="18" charset="0"/>
                        </a:rPr>
                        <m:t>average</m:t>
                      </m:r>
                      <m:r>
                        <a:rPr lang="it-IT" sz="10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it-IT" sz="1000" b="0" i="0" smtClean="0">
                          <a:latin typeface="Cambria Math" panose="02040503050406030204" pitchFamily="18" charset="0"/>
                        </a:rPr>
                        <m:t>temperature</m:t>
                      </m:r>
                    </m:oMath>
                  </m:oMathPara>
                </a14:m>
                <a:endParaRPr lang="it-IT" sz="1000" b="0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it-IT" sz="1000" b="0" i="0" smtClean="0">
                              <a:latin typeface="Cambria Math" panose="02040503050406030204" pitchFamily="18" charset="0"/>
                            </a:rPr>
                            <m:t>A</m:t>
                          </m:r>
                        </m:e>
                        <m:sub>
                          <m:r>
                            <a:rPr lang="it-IT" sz="1000" b="0" i="1" smtClean="0">
                              <a:latin typeface="Cambria Math" panose="02040503050406030204" pitchFamily="18" charset="0"/>
                            </a:rPr>
                            <m:t>𝑐𝑜𝑛𝑡𝑎𝑐𝑡</m:t>
                          </m:r>
                        </m:sub>
                      </m:sSub>
                      <m:r>
                        <a:rPr lang="it-IT" sz="1000" i="0">
                          <a:latin typeface="Cambria Math" panose="02040503050406030204" pitchFamily="18" charset="0"/>
                        </a:rPr>
                        <m:t>→</m:t>
                      </m:r>
                      <m:r>
                        <m:rPr>
                          <m:sty m:val="p"/>
                        </m:rPr>
                        <a:rPr lang="it-IT" sz="1000" b="0" i="0" smtClean="0">
                          <a:latin typeface="Cambria Math" panose="02040503050406030204" pitchFamily="18" charset="0"/>
                        </a:rPr>
                        <m:t>contact</m:t>
                      </m:r>
                      <m:r>
                        <a:rPr lang="it-IT" sz="10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it-IT" sz="1000" b="0" i="0" smtClean="0">
                          <a:latin typeface="Cambria Math" panose="02040503050406030204" pitchFamily="18" charset="0"/>
                        </a:rPr>
                        <m:t>area</m:t>
                      </m:r>
                      <m:r>
                        <a:rPr lang="it-IT" sz="10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it-IT" sz="1000" b="0" i="0" smtClean="0">
                          <a:latin typeface="Cambria Math" panose="02040503050406030204" pitchFamily="18" charset="0"/>
                        </a:rPr>
                        <m:t>between</m:t>
                      </m:r>
                      <m:r>
                        <a:rPr lang="it-IT" sz="10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it-IT" sz="1000" b="0" i="0" smtClean="0">
                          <a:latin typeface="Cambria Math" panose="02040503050406030204" pitchFamily="18" charset="0"/>
                        </a:rPr>
                        <m:t>layers</m:t>
                      </m:r>
                    </m:oMath>
                  </m:oMathPara>
                </a14:m>
                <a:endParaRPr lang="it-IT" sz="1000" b="0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0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it-IT" sz="1000" b="0" i="1" smtClean="0">
                              <a:latin typeface="Cambria Math" panose="02040503050406030204" pitchFamily="18" charset="0"/>
                            </a:rPr>
                            <m:t>𝑡𝑎𝑝𝑒</m:t>
                          </m:r>
                        </m:sub>
                      </m:sSub>
                      <m:r>
                        <a:rPr lang="it-IT" sz="1000" i="0">
                          <a:latin typeface="Cambria Math" panose="02040503050406030204" pitchFamily="18" charset="0"/>
                        </a:rPr>
                        <m:t>→</m:t>
                      </m:r>
                      <m:r>
                        <m:rPr>
                          <m:sty m:val="p"/>
                        </m:rPr>
                        <a:rPr lang="it-IT" sz="1000" b="0" i="0" smtClean="0">
                          <a:latin typeface="Cambria Math" panose="02040503050406030204" pitchFamily="18" charset="0"/>
                        </a:rPr>
                        <m:t>tape</m:t>
                      </m:r>
                      <m:r>
                        <a:rPr lang="it-IT" sz="10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it-IT" sz="1000" b="0" i="0" smtClean="0">
                          <a:latin typeface="Cambria Math" panose="02040503050406030204" pitchFamily="18" charset="0"/>
                        </a:rPr>
                        <m:t>volume</m:t>
                      </m:r>
                    </m:oMath>
                  </m:oMathPara>
                </a14:m>
                <a:endParaRPr lang="it-IT" sz="1000" b="0" dirty="0"/>
              </a:p>
            </p:txBody>
          </p:sp>
        </mc:Choice>
        <mc:Fallback xmlns=""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EB8358FA-98E9-128E-1F0C-761A7AC287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17129" y="5380115"/>
                <a:ext cx="2912547" cy="88780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1010F375-EEF7-FA19-A75E-F8FF7A4E37DB}"/>
                  </a:ext>
                </a:extLst>
              </p:cNvPr>
              <p:cNvSpPr txBox="1"/>
              <p:nvPr/>
            </p:nvSpPr>
            <p:spPr>
              <a:xfrm>
                <a:off x="1968987" y="3760800"/>
                <a:ext cx="877235" cy="39312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800" i="1" spc="50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anose="02070309020205020404" pitchFamily="49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it-IT" sz="1800" i="1" spc="50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</m:ctrlPr>
                            </m:accPr>
                            <m:e>
                              <m:r>
                                <a:rPr lang="it-IT" sz="1800" i="1" spc="50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𝑞</m:t>
                              </m:r>
                            </m:e>
                          </m:acc>
                        </m:e>
                        <m:sub>
                          <m:r>
                            <a:rPr lang="it-IT" sz="1800" i="1" spc="5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anose="02070309020205020404" pitchFamily="49" charset="0"/>
                            </a:rPr>
                            <m:t>𝐿</m:t>
                          </m:r>
                          <m:sSub>
                            <m:sSubPr>
                              <m:ctrlPr>
                                <a:rPr lang="it-IT" sz="1800" i="1" spc="50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</m:ctrlPr>
                            </m:sSubPr>
                            <m:e>
                              <m:r>
                                <a:rPr lang="it-IT" sz="1800" i="1" spc="50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it-IT" sz="1800" i="1" spc="50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2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1010F375-EEF7-FA19-A75E-F8FF7A4E37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68987" y="3760800"/>
                <a:ext cx="877235" cy="393121"/>
              </a:xfrm>
              <a:prstGeom prst="rect">
                <a:avLst/>
              </a:prstGeom>
              <a:blipFill>
                <a:blip r:embed="rId6"/>
                <a:stretch>
                  <a:fillRect b="-156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Esplosione: 8 punte 11">
                <a:extLst>
                  <a:ext uri="{FF2B5EF4-FFF2-40B4-BE49-F238E27FC236}">
                    <a16:creationId xmlns:a16="http://schemas.microsoft.com/office/drawing/2014/main" id="{3F161CD0-E872-3D64-1B75-B9D84DDEDB0A}"/>
                  </a:ext>
                </a:extLst>
              </p:cNvPr>
              <p:cNvSpPr/>
              <p:nvPr/>
            </p:nvSpPr>
            <p:spPr>
              <a:xfrm>
                <a:off x="3350749" y="5099964"/>
                <a:ext cx="934484" cy="653725"/>
              </a:xfrm>
              <a:prstGeom prst="irregularSeal1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400" i="1" spc="5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anose="02070309020205020404" pitchFamily="49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it-IT" sz="1400" i="1" spc="5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</m:ctrlPr>
                            </m:accPr>
                            <m:e>
                              <m:r>
                                <a:rPr lang="it-IT" sz="1400" i="1" spc="5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𝑞</m:t>
                              </m:r>
                            </m:e>
                          </m:acc>
                        </m:e>
                        <m:sub>
                          <m:r>
                            <a:rPr lang="it-IT" sz="1400" b="0" i="1" spc="5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anose="02070309020205020404" pitchFamily="49" charset="0"/>
                            </a:rPr>
                            <m:t>𝑗𝑜𝑢𝑙𝑒</m:t>
                          </m:r>
                        </m:sub>
                      </m:sSub>
                    </m:oMath>
                  </m:oMathPara>
                </a14:m>
                <a:endParaRPr lang="it-IT" sz="1400" dirty="0"/>
              </a:p>
            </p:txBody>
          </p:sp>
        </mc:Choice>
        <mc:Fallback xmlns="">
          <p:sp>
            <p:nvSpPr>
              <p:cNvPr id="12" name="Esplosione: 8 punte 11">
                <a:extLst>
                  <a:ext uri="{FF2B5EF4-FFF2-40B4-BE49-F238E27FC236}">
                    <a16:creationId xmlns:a16="http://schemas.microsoft.com/office/drawing/2014/main" id="{3F161CD0-E872-3D64-1B75-B9D84DDEDB0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0749" y="5099964"/>
                <a:ext cx="934484" cy="653725"/>
              </a:xfrm>
              <a:prstGeom prst="irregularSeal1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Esplosione: 8 punte 12">
                <a:extLst>
                  <a:ext uri="{FF2B5EF4-FFF2-40B4-BE49-F238E27FC236}">
                    <a16:creationId xmlns:a16="http://schemas.microsoft.com/office/drawing/2014/main" id="{E2ADF8A3-BCAD-2151-8EA0-12B054C25831}"/>
                  </a:ext>
                </a:extLst>
              </p:cNvPr>
              <p:cNvSpPr/>
              <p:nvPr/>
            </p:nvSpPr>
            <p:spPr>
              <a:xfrm rot="19620243">
                <a:off x="1949769" y="4627972"/>
                <a:ext cx="889579" cy="730759"/>
              </a:xfrm>
              <a:prstGeom prst="irregularSeal1">
                <a:avLst/>
              </a:prstGeom>
              <a:noFill/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400" i="1" spc="5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anose="02070309020205020404" pitchFamily="49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it-IT" sz="1400" i="1" spc="5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</m:ctrlPr>
                            </m:accPr>
                            <m:e>
                              <m:r>
                                <a:rPr lang="it-IT" sz="1400" i="1" spc="5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𝑞</m:t>
                              </m:r>
                            </m:e>
                          </m:acc>
                        </m:e>
                        <m:sub>
                          <m:r>
                            <a:rPr lang="it-IT" sz="1400" b="0" i="1" spc="5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anose="02070309020205020404" pitchFamily="49" charset="0"/>
                            </a:rPr>
                            <m:t>𝑙𝑎𝑦𝑒𝑟𝑠</m:t>
                          </m:r>
                        </m:sub>
                      </m:sSub>
                    </m:oMath>
                  </m:oMathPara>
                </a14:m>
                <a:endParaRPr lang="it-IT" sz="1400" dirty="0"/>
              </a:p>
            </p:txBody>
          </p:sp>
        </mc:Choice>
        <mc:Fallback xmlns="">
          <p:sp>
            <p:nvSpPr>
              <p:cNvPr id="13" name="Esplosione: 8 punte 12">
                <a:extLst>
                  <a:ext uri="{FF2B5EF4-FFF2-40B4-BE49-F238E27FC236}">
                    <a16:creationId xmlns:a16="http://schemas.microsoft.com/office/drawing/2014/main" id="{E2ADF8A3-BCAD-2151-8EA0-12B054C2583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9620243">
                <a:off x="1949769" y="4627972"/>
                <a:ext cx="889579" cy="730759"/>
              </a:xfrm>
              <a:prstGeom prst="irregularSeal1">
                <a:avLst/>
              </a:prstGeom>
              <a:blipFill>
                <a:blip r:embed="rId8"/>
                <a:stretch>
                  <a:fillRect/>
                </a:stretch>
              </a:blipFill>
              <a:ln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Freccia circolare a destra 13">
            <a:extLst>
              <a:ext uri="{FF2B5EF4-FFF2-40B4-BE49-F238E27FC236}">
                <a16:creationId xmlns:a16="http://schemas.microsoft.com/office/drawing/2014/main" id="{546FE272-06F2-90FF-EFCC-391A7A8D73DD}"/>
              </a:ext>
            </a:extLst>
          </p:cNvPr>
          <p:cNvSpPr/>
          <p:nvPr/>
        </p:nvSpPr>
        <p:spPr>
          <a:xfrm rot="16200000">
            <a:off x="2230165" y="3395394"/>
            <a:ext cx="427123" cy="1417086"/>
          </a:xfrm>
          <a:prstGeom prst="curvedRightArrow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15" name="Ovale 14">
            <a:extLst>
              <a:ext uri="{FF2B5EF4-FFF2-40B4-BE49-F238E27FC236}">
                <a16:creationId xmlns:a16="http://schemas.microsoft.com/office/drawing/2014/main" id="{A155327C-4855-4233-DF34-54ACA87C6A68}"/>
              </a:ext>
            </a:extLst>
          </p:cNvPr>
          <p:cNvSpPr/>
          <p:nvPr/>
        </p:nvSpPr>
        <p:spPr>
          <a:xfrm>
            <a:off x="1735183" y="4568063"/>
            <a:ext cx="1231403" cy="855407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Ovale 15">
            <a:extLst>
              <a:ext uri="{FF2B5EF4-FFF2-40B4-BE49-F238E27FC236}">
                <a16:creationId xmlns:a16="http://schemas.microsoft.com/office/drawing/2014/main" id="{18AF03A5-BA8E-666A-88DB-BEE786FDF594}"/>
              </a:ext>
            </a:extLst>
          </p:cNvPr>
          <p:cNvSpPr/>
          <p:nvPr/>
        </p:nvSpPr>
        <p:spPr>
          <a:xfrm>
            <a:off x="4479993" y="3129032"/>
            <a:ext cx="2385058" cy="1583458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cxnSp>
        <p:nvCxnSpPr>
          <p:cNvPr id="17" name="Connettore 2 16">
            <a:extLst>
              <a:ext uri="{FF2B5EF4-FFF2-40B4-BE49-F238E27FC236}">
                <a16:creationId xmlns:a16="http://schemas.microsoft.com/office/drawing/2014/main" id="{8545528D-71EC-BD36-CB4C-F2DB0695BD38}"/>
              </a:ext>
            </a:extLst>
          </p:cNvPr>
          <p:cNvCxnSpPr>
            <a:cxnSpLocks/>
            <a:endCxn id="16" idx="2"/>
          </p:cNvCxnSpPr>
          <p:nvPr/>
        </p:nvCxnSpPr>
        <p:spPr>
          <a:xfrm flipV="1">
            <a:off x="2966586" y="3920761"/>
            <a:ext cx="1513407" cy="1035677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diritto 17">
            <a:extLst>
              <a:ext uri="{FF2B5EF4-FFF2-40B4-BE49-F238E27FC236}">
                <a16:creationId xmlns:a16="http://schemas.microsoft.com/office/drawing/2014/main" id="{BDD8951E-AB96-A5C9-0F1B-0DB744BCBC45}"/>
              </a:ext>
            </a:extLst>
          </p:cNvPr>
          <p:cNvCxnSpPr>
            <a:cxnSpLocks/>
          </p:cNvCxnSpPr>
          <p:nvPr/>
        </p:nvCxnSpPr>
        <p:spPr>
          <a:xfrm>
            <a:off x="4665677" y="3504889"/>
            <a:ext cx="2027202" cy="16993"/>
          </a:xfrm>
          <a:prstGeom prst="line">
            <a:avLst/>
          </a:prstGeom>
          <a:ln w="57150">
            <a:solidFill>
              <a:srgbClr val="FF880A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diritto 18">
            <a:extLst>
              <a:ext uri="{FF2B5EF4-FFF2-40B4-BE49-F238E27FC236}">
                <a16:creationId xmlns:a16="http://schemas.microsoft.com/office/drawing/2014/main" id="{6151E8C3-224B-AFED-C405-C120886648D3}"/>
              </a:ext>
            </a:extLst>
          </p:cNvPr>
          <p:cNvCxnSpPr>
            <a:cxnSpLocks/>
          </p:cNvCxnSpPr>
          <p:nvPr/>
        </p:nvCxnSpPr>
        <p:spPr>
          <a:xfrm>
            <a:off x="4528851" y="4160777"/>
            <a:ext cx="2221094" cy="29258"/>
          </a:xfrm>
          <a:prstGeom prst="line">
            <a:avLst/>
          </a:prstGeom>
          <a:ln w="57150">
            <a:solidFill>
              <a:srgbClr val="FFFADA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0" name="Segnaposto contenuto 5" descr="Immagine che contiene edificio, orologio&#10;&#10;Descrizione generata automaticamente">
            <a:extLst>
              <a:ext uri="{FF2B5EF4-FFF2-40B4-BE49-F238E27FC236}">
                <a16:creationId xmlns:a16="http://schemas.microsoft.com/office/drawing/2014/main" id="{3C678387-9F40-768F-B504-962893281B1E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/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artisticMarker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762" t="-13817" r="10649" b="1"/>
          <a:stretch/>
        </p:blipFill>
        <p:spPr>
          <a:xfrm rot="5400000">
            <a:off x="5383091" y="3728431"/>
            <a:ext cx="665749" cy="25745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1" name="CasellaDiTesto 20">
                <a:extLst>
                  <a:ext uri="{FF2B5EF4-FFF2-40B4-BE49-F238E27FC236}">
                    <a16:creationId xmlns:a16="http://schemas.microsoft.com/office/drawing/2014/main" id="{E6FF3335-4420-1DBD-C558-F693FB94057F}"/>
                  </a:ext>
                </a:extLst>
              </p:cNvPr>
              <p:cNvSpPr txBox="1"/>
              <p:nvPr/>
            </p:nvSpPr>
            <p:spPr>
              <a:xfrm>
                <a:off x="5604866" y="3603207"/>
                <a:ext cx="697424" cy="5156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it-IT" sz="1400" b="0" i="1" spc="5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anose="02070309020205020404" pitchFamily="49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1400" b="0" i="1" spc="5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</m:ctrlPr>
                            </m:sSubPr>
                            <m:e>
                              <m:r>
                                <a:rPr lang="it-IT" sz="1400" b="0" i="1" spc="5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it-IT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⊥</m:t>
                              </m:r>
                            </m:sub>
                          </m:sSub>
                        </m:num>
                        <m:den>
                          <m:r>
                            <a:rPr lang="it-IT" sz="1400" b="0" i="1" spc="5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anose="02070309020205020404" pitchFamily="49" charset="0"/>
                            </a:rPr>
                            <m:t>𝛿</m:t>
                          </m:r>
                        </m:den>
                      </m:f>
                    </m:oMath>
                  </m:oMathPara>
                </a14:m>
                <a:endParaRPr lang="it-IT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1" name="CasellaDiTesto 20">
                <a:extLst>
                  <a:ext uri="{FF2B5EF4-FFF2-40B4-BE49-F238E27FC236}">
                    <a16:creationId xmlns:a16="http://schemas.microsoft.com/office/drawing/2014/main" id="{E6FF3335-4420-1DBD-C558-F693FB9405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04866" y="3603207"/>
                <a:ext cx="697424" cy="515654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CasellaDiTesto 21">
                <a:extLst>
                  <a:ext uri="{FF2B5EF4-FFF2-40B4-BE49-F238E27FC236}">
                    <a16:creationId xmlns:a16="http://schemas.microsoft.com/office/drawing/2014/main" id="{1CF44939-041C-3444-13A2-C426D371552E}"/>
                  </a:ext>
                </a:extLst>
              </p:cNvPr>
              <p:cNvSpPr txBox="1"/>
              <p:nvPr/>
            </p:nvSpPr>
            <p:spPr>
              <a:xfrm>
                <a:off x="5240660" y="3171225"/>
                <a:ext cx="877235" cy="33451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400" b="0" i="1" spc="50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anose="02070309020205020404" pitchFamily="49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it-IT" sz="1400" b="0" i="1" spc="50" smtClean="0">
                                  <a:solidFill>
                                    <a:sysClr val="windowText" lastClr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</m:ctrlPr>
                            </m:accPr>
                            <m:e>
                              <m:r>
                                <a:rPr lang="it-IT" sz="1400" b="0" i="1" spc="50" smtClean="0">
                                  <a:solidFill>
                                    <a:sysClr val="windowText" lastClr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𝜃</m:t>
                              </m:r>
                            </m:e>
                          </m:acc>
                        </m:e>
                        <m:sub>
                          <m:r>
                            <a:rPr lang="it-IT" sz="1400" b="0" i="1" spc="50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anose="02070309020205020404" pitchFamily="49" charset="0"/>
                            </a:rPr>
                            <m:t>𝑙𝑎𝑦</m:t>
                          </m:r>
                          <m:r>
                            <a:rPr lang="it-IT" sz="1400" b="0" i="1" spc="50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anose="02070309020205020404" pitchFamily="49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it-IT" dirty="0">
                  <a:solidFill>
                    <a:sysClr val="windowText" lastClr="000000"/>
                  </a:solidFill>
                </a:endParaRPr>
              </a:p>
            </p:txBody>
          </p:sp>
        </mc:Choice>
        <mc:Fallback xmlns="">
          <p:sp>
            <p:nvSpPr>
              <p:cNvPr id="22" name="CasellaDiTesto 21">
                <a:extLst>
                  <a:ext uri="{FF2B5EF4-FFF2-40B4-BE49-F238E27FC236}">
                    <a16:creationId xmlns:a16="http://schemas.microsoft.com/office/drawing/2014/main" id="{1CF44939-041C-3444-13A2-C426D37155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40660" y="3171225"/>
                <a:ext cx="877235" cy="334515"/>
              </a:xfrm>
              <a:prstGeom prst="rect">
                <a:avLst/>
              </a:prstGeom>
              <a:blipFill>
                <a:blip r:embed="rId12"/>
                <a:stretch>
                  <a:fillRect b="-181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CasellaDiTesto 22">
                <a:extLst>
                  <a:ext uri="{FF2B5EF4-FFF2-40B4-BE49-F238E27FC236}">
                    <a16:creationId xmlns:a16="http://schemas.microsoft.com/office/drawing/2014/main" id="{B9D0C36B-5553-40C2-6473-A86AA38EB89E}"/>
                  </a:ext>
                </a:extLst>
              </p:cNvPr>
              <p:cNvSpPr txBox="1"/>
              <p:nvPr/>
            </p:nvSpPr>
            <p:spPr>
              <a:xfrm>
                <a:off x="5308759" y="4183548"/>
                <a:ext cx="877235" cy="33451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400" b="0" i="1" spc="5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anose="02070309020205020404" pitchFamily="49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it-IT" sz="1400" b="0" i="1" spc="5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</m:ctrlPr>
                            </m:accPr>
                            <m:e>
                              <m:r>
                                <a:rPr lang="it-IT" sz="1400" b="0" i="1" spc="5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𝜃</m:t>
                              </m:r>
                            </m:e>
                          </m:acc>
                        </m:e>
                        <m:sub>
                          <m:r>
                            <a:rPr lang="it-IT" sz="1400" b="0" i="1" spc="5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anose="02070309020205020404" pitchFamily="49" charset="0"/>
                            </a:rPr>
                            <m:t>𝑙𝑎𝑦</m:t>
                          </m:r>
                          <m:r>
                            <a:rPr lang="it-IT" sz="1400" b="0" i="1" spc="5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anose="02070309020205020404" pitchFamily="49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it-IT" dirty="0">
                  <a:solidFill>
                    <a:srgbClr val="FF880A"/>
                  </a:solidFill>
                </a:endParaRPr>
              </a:p>
            </p:txBody>
          </p:sp>
        </mc:Choice>
        <mc:Fallback xmlns="">
          <p:sp>
            <p:nvSpPr>
              <p:cNvPr id="23" name="CasellaDiTesto 22">
                <a:extLst>
                  <a:ext uri="{FF2B5EF4-FFF2-40B4-BE49-F238E27FC236}">
                    <a16:creationId xmlns:a16="http://schemas.microsoft.com/office/drawing/2014/main" id="{B9D0C36B-5553-40C2-6473-A86AA38EB8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08759" y="4183548"/>
                <a:ext cx="877235" cy="334515"/>
              </a:xfrm>
              <a:prstGeom prst="rect">
                <a:avLst/>
              </a:prstGeom>
              <a:blipFill>
                <a:blip r:embed="rId13"/>
                <a:stretch>
                  <a:fillRect b="-181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4" name="Immagine 23">
            <a:extLst>
              <a:ext uri="{FF2B5EF4-FFF2-40B4-BE49-F238E27FC236}">
                <a16:creationId xmlns:a16="http://schemas.microsoft.com/office/drawing/2014/main" id="{295D13B7-DE3E-C632-BB8B-B961D7A3666C}"/>
              </a:ext>
            </a:extLst>
          </p:cNvPr>
          <p:cNvPicPr>
            <a:picLocks noChangeAspect="1"/>
          </p:cNvPicPr>
          <p:nvPr/>
        </p:nvPicPr>
        <p:blipFill>
          <a:blip r:embed="rId14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8077" b="90769" l="10000" r="90000">
                        <a14:foregroundMark x1="49667" y1="9038" x2="49667" y2="9038"/>
                        <a14:foregroundMark x1="49667" y1="8269" x2="49667" y2="8269"/>
                        <a14:foregroundMark x1="52778" y1="90769" x2="52778" y2="90769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0800000">
            <a:off x="5167977" y="3640406"/>
            <a:ext cx="671713" cy="462008"/>
          </a:xfrm>
          <a:prstGeom prst="rect">
            <a:avLst/>
          </a:prstGeom>
        </p:spPr>
      </p:pic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28F8BAA-0995-9D7D-6EF9-DE5D9BA961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94FEA-96D2-4899-90B2-775279B97019}" type="datetime1">
              <a:rPr lang="it-IT" smtClean="0"/>
              <a:t>10/06/2024</a:t>
            </a:fld>
            <a:endParaRPr lang="en-US" dirty="0"/>
          </a:p>
        </p:txBody>
      </p:sp>
      <p:sp>
        <p:nvSpPr>
          <p:cNvPr id="25" name="Segnaposto piè di pagina 24">
            <a:extLst>
              <a:ext uri="{FF2B5EF4-FFF2-40B4-BE49-F238E27FC236}">
                <a16:creationId xmlns:a16="http://schemas.microsoft.com/office/drawing/2014/main" id="{5FC04831-CF22-83BA-C324-635D27BB58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HTS modeling Workshop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05668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6DC220F-BD14-4288-8998-DD3E00DC3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B5D22-4C0B-46C2-85E7-1C11683839F5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EDBE9B-0411-4D6F-B1CA-046F69698821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53844" y="1317563"/>
            <a:ext cx="10884311" cy="3891435"/>
          </a:xfrm>
        </p:spPr>
        <p:txBody>
          <a:bodyPr>
            <a:normAutofit/>
          </a:bodyPr>
          <a:lstStyle/>
          <a:p>
            <a:r>
              <a:rPr lang="en-GB" dirty="0"/>
              <a:t>Framework</a:t>
            </a:r>
          </a:p>
          <a:p>
            <a:r>
              <a:rPr lang="en-GB" dirty="0"/>
              <a:t>Aim of the work</a:t>
            </a:r>
          </a:p>
          <a:p>
            <a:r>
              <a:rPr lang="en-GB" dirty="0"/>
              <a:t>Electromagnetic-thermal model</a:t>
            </a:r>
          </a:p>
          <a:p>
            <a:r>
              <a:rPr lang="en-GB" dirty="0"/>
              <a:t>Model set-up</a:t>
            </a:r>
          </a:p>
          <a:p>
            <a:r>
              <a:rPr lang="en-GB" dirty="0"/>
              <a:t>Results </a:t>
            </a:r>
          </a:p>
          <a:p>
            <a:r>
              <a:rPr lang="en-GB" dirty="0"/>
              <a:t>Conclusions and perspectives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34AEC13-D231-4287-BFED-79B99AD986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9236145A-2BA1-F632-F6DD-B26282F979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3D539-DA43-4EB0-A439-9D0CF5669A3C}" type="datetime1">
              <a:rPr lang="it-IT" smtClean="0"/>
              <a:t>10/06/2024</a:t>
            </a:fld>
            <a:endParaRPr lang="en-US" dirty="0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1C6D732-0A7C-45A7-FC96-127A98DC23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HTS modeling Workshop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07082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925A8FBE-4CAA-5219-95E0-624FD28854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B5D22-4C0B-46C2-85E7-1C11683839F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23B8A828-98C0-E6D5-7683-18BB3838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ReBCO</a:t>
            </a:r>
            <a:r>
              <a:rPr lang="en-GB" dirty="0"/>
              <a:t> tapes and CORC</a:t>
            </a:r>
            <a:r>
              <a:rPr lang="en-GB" baseline="30000" dirty="0"/>
              <a:t>® </a:t>
            </a:r>
            <a:r>
              <a:rPr lang="en-GB" dirty="0"/>
              <a:t>cables</a:t>
            </a:r>
            <a:endParaRPr lang="it-IT" dirty="0"/>
          </a:p>
        </p:txBody>
      </p:sp>
      <p:sp>
        <p:nvSpPr>
          <p:cNvPr id="11" name="Segnaposto data 10">
            <a:extLst>
              <a:ext uri="{FF2B5EF4-FFF2-40B4-BE49-F238E27FC236}">
                <a16:creationId xmlns:a16="http://schemas.microsoft.com/office/drawing/2014/main" id="{22A696A4-2128-6ADE-B398-0984F4E948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0D906-3B09-4E06-B95B-7961658F442E}" type="datetime1">
              <a:rPr lang="it-IT" smtClean="0"/>
              <a:t>10/06/2024</a:t>
            </a:fld>
            <a:endParaRPr lang="en-US" dirty="0"/>
          </a:p>
        </p:txBody>
      </p:sp>
      <p:sp>
        <p:nvSpPr>
          <p:cNvPr id="12" name="Segnaposto piè di pagina 11">
            <a:extLst>
              <a:ext uri="{FF2B5EF4-FFF2-40B4-BE49-F238E27FC236}">
                <a16:creationId xmlns:a16="http://schemas.microsoft.com/office/drawing/2014/main" id="{4FC96C4E-03CC-3286-57DB-F0B5975E75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HTS modeling Workshop 2024</a:t>
            </a:r>
            <a:endParaRPr lang="en-US" dirty="0"/>
          </a:p>
        </p:txBody>
      </p:sp>
      <p:sp>
        <p:nvSpPr>
          <p:cNvPr id="20" name="Segnaposto contenuto 4">
            <a:extLst>
              <a:ext uri="{FF2B5EF4-FFF2-40B4-BE49-F238E27FC236}">
                <a16:creationId xmlns:a16="http://schemas.microsoft.com/office/drawing/2014/main" id="{AC6A342B-0F31-370B-4913-E1CDD225731A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557452" y="4349766"/>
            <a:ext cx="4113804" cy="1640394"/>
          </a:xfrm>
        </p:spPr>
        <p:txBody>
          <a:bodyPr>
            <a:normAutofit/>
          </a:bodyPr>
          <a:lstStyle/>
          <a:p>
            <a:r>
              <a:rPr lang="it-IT" sz="1800" dirty="0"/>
              <a:t>High working temperature</a:t>
            </a:r>
          </a:p>
          <a:p>
            <a:r>
              <a:rPr lang="it-IT" sz="1800" dirty="0"/>
              <a:t>High </a:t>
            </a:r>
            <a:r>
              <a:rPr lang="it-IT" sz="1800" dirty="0" err="1"/>
              <a:t>Jc</a:t>
            </a:r>
            <a:endParaRPr lang="it-IT" sz="1800" dirty="0"/>
          </a:p>
          <a:p>
            <a:r>
              <a:rPr lang="it-IT" sz="1800" dirty="0"/>
              <a:t>High field </a:t>
            </a:r>
            <a:r>
              <a:rPr lang="it-IT" sz="1800" dirty="0" err="1"/>
              <a:t>achievable</a:t>
            </a:r>
            <a:endParaRPr lang="it-IT" sz="1800" dirty="0"/>
          </a:p>
          <a:p>
            <a:r>
              <a:rPr lang="it-IT" sz="1800" dirty="0"/>
              <a:t>Compact layout</a:t>
            </a:r>
          </a:p>
          <a:p>
            <a:endParaRPr lang="it-IT" dirty="0"/>
          </a:p>
        </p:txBody>
      </p:sp>
      <p:sp>
        <p:nvSpPr>
          <p:cNvPr id="56" name="CasellaDiTesto 55">
            <a:extLst>
              <a:ext uri="{FF2B5EF4-FFF2-40B4-BE49-F238E27FC236}">
                <a16:creationId xmlns:a16="http://schemas.microsoft.com/office/drawing/2014/main" id="{51726F23-C28A-224E-8F3A-40D7A201ECF3}"/>
              </a:ext>
            </a:extLst>
          </p:cNvPr>
          <p:cNvSpPr txBox="1"/>
          <p:nvPr/>
        </p:nvSpPr>
        <p:spPr>
          <a:xfrm>
            <a:off x="524026" y="1281917"/>
            <a:ext cx="214210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0" i="0" u="sng" dirty="0" err="1">
                <a:effectLst/>
              </a:rPr>
              <a:t>ReBCO</a:t>
            </a:r>
            <a:r>
              <a:rPr lang="en-US" sz="1600" b="0" i="0" u="sng" dirty="0">
                <a:effectLst/>
              </a:rPr>
              <a:t> tape</a:t>
            </a:r>
            <a:endParaRPr lang="en-US" sz="1600" u="sng" dirty="0"/>
          </a:p>
        </p:txBody>
      </p:sp>
      <p:graphicFrame>
        <p:nvGraphicFramePr>
          <p:cNvPr id="55" name="Oggetto 54">
            <a:extLst>
              <a:ext uri="{FF2B5EF4-FFF2-40B4-BE49-F238E27FC236}">
                <a16:creationId xmlns:a16="http://schemas.microsoft.com/office/drawing/2014/main" id="{B6A7447C-AC64-72E8-A885-F4ABE1B1216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8466533"/>
              </p:ext>
            </p:extLst>
          </p:nvPr>
        </p:nvGraphicFramePr>
        <p:xfrm>
          <a:off x="9289062" y="1877221"/>
          <a:ext cx="2472471" cy="15899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magine bitmap" r:id="rId2" imgW="3139560" imgH="2019240" progId="Paint.Picture">
                  <p:embed/>
                </p:oleObj>
              </mc:Choice>
              <mc:Fallback>
                <p:oleObj name="Immagine bitmap" r:id="rId2" imgW="3139560" imgH="2019240" progId="Paint.Picture">
                  <p:embed/>
                  <p:pic>
                    <p:nvPicPr>
                      <p:cNvPr id="55" name="Oggetto 54">
                        <a:extLst>
                          <a:ext uri="{FF2B5EF4-FFF2-40B4-BE49-F238E27FC236}">
                            <a16:creationId xmlns:a16="http://schemas.microsoft.com/office/drawing/2014/main" id="{B6A7447C-AC64-72E8-A885-F4ABE1B1216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9289062" y="1877221"/>
                        <a:ext cx="2472471" cy="158998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CasellaDiTesto 6">
            <a:extLst>
              <a:ext uri="{FF2B5EF4-FFF2-40B4-BE49-F238E27FC236}">
                <a16:creationId xmlns:a16="http://schemas.microsoft.com/office/drawing/2014/main" id="{DD66296E-3834-A384-8568-1A60825CDB6A}"/>
              </a:ext>
            </a:extLst>
          </p:cNvPr>
          <p:cNvSpPr txBox="1"/>
          <p:nvPr/>
        </p:nvSpPr>
        <p:spPr>
          <a:xfrm>
            <a:off x="9584788" y="3629231"/>
            <a:ext cx="1881021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b="0" i="0" dirty="0">
                <a:solidFill>
                  <a:schemeClr val="bg1">
                    <a:lumMod val="50000"/>
                  </a:schemeClr>
                </a:solidFill>
                <a:effectLst/>
              </a:rPr>
              <a:t>[F</a:t>
            </a:r>
            <a:r>
              <a:rPr lang="en-US" sz="800" dirty="0">
                <a:solidFill>
                  <a:schemeClr val="bg1">
                    <a:lumMod val="50000"/>
                  </a:schemeClr>
                </a:solidFill>
              </a:rPr>
              <a:t>rom D.C. Van der </a:t>
            </a:r>
            <a:r>
              <a:rPr lang="en-US" sz="800" dirty="0" err="1">
                <a:solidFill>
                  <a:schemeClr val="bg1">
                    <a:lumMod val="50000"/>
                  </a:schemeClr>
                </a:solidFill>
              </a:rPr>
              <a:t>Laan</a:t>
            </a:r>
            <a:r>
              <a:rPr lang="en-US" sz="800" dirty="0">
                <a:solidFill>
                  <a:schemeClr val="bg1">
                    <a:lumMod val="50000"/>
                  </a:schemeClr>
                </a:solidFill>
              </a:rPr>
              <a:t> et al, 2019]</a:t>
            </a:r>
            <a:endParaRPr lang="en-US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0" name="Segnaposto contenuto 4">
            <a:extLst>
              <a:ext uri="{FF2B5EF4-FFF2-40B4-BE49-F238E27FC236}">
                <a16:creationId xmlns:a16="http://schemas.microsoft.com/office/drawing/2014/main" id="{FA8F5E66-417F-EDA2-244C-4BA120217B85}"/>
              </a:ext>
            </a:extLst>
          </p:cNvPr>
          <p:cNvSpPr txBox="1">
            <a:spLocks/>
          </p:cNvSpPr>
          <p:nvPr/>
        </p:nvSpPr>
        <p:spPr>
          <a:xfrm>
            <a:off x="6668959" y="1166730"/>
            <a:ext cx="4477316" cy="3693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60000" indent="-360000" algn="l" defTabSz="685783" rtl="0" eaLnBrk="1" latinLnBrk="0" hangingPunct="1">
              <a:lnSpc>
                <a:spcPct val="90000"/>
              </a:lnSpc>
              <a:spcBef>
                <a:spcPts val="750"/>
              </a:spcBef>
              <a:buClr>
                <a:srgbClr val="002060"/>
              </a:buClr>
              <a:buSzPct val="100000"/>
              <a:buFont typeface="Wingdings" panose="05000000000000000000" pitchFamily="2" charset="2"/>
              <a:buChar char="v"/>
              <a:defRPr lang="en-US" sz="2400" kern="12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702000" indent="-360000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00B0F0"/>
              </a:buClr>
              <a:buSzPct val="100000"/>
              <a:buFont typeface="Wingdings" panose="05000000000000000000" pitchFamily="2" charset="2"/>
              <a:buChar char="v"/>
              <a:defRPr lang="en-US" sz="2000" kern="12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1044000" indent="-360000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00B050"/>
              </a:buClr>
              <a:buSzPct val="100000"/>
              <a:buFont typeface="Wingdings" panose="05000000000000000000" pitchFamily="2" charset="2"/>
              <a:buChar char="v"/>
              <a:defRPr lang="en-US" sz="1600" kern="12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386000" indent="-360000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FC000"/>
              </a:buClr>
              <a:buSzPct val="100000"/>
              <a:buFont typeface="Wingdings" panose="05000000000000000000" pitchFamily="2" charset="2"/>
              <a:buChar char="v"/>
              <a:defRPr lang="en-US" sz="1400" kern="12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1731600" indent="-360000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v"/>
              <a:defRPr lang="en-US" sz="1400" kern="1200" noProof="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sz="1800" u="sng" dirty="0" err="1"/>
              <a:t>Conductor</a:t>
            </a:r>
            <a:r>
              <a:rPr lang="it-IT" sz="1800" u="sng" dirty="0"/>
              <a:t>-on-Round-Core (CORC</a:t>
            </a:r>
            <a:r>
              <a:rPr lang="it-IT" sz="1800" u="sng" baseline="30000" dirty="0"/>
              <a:t>®</a:t>
            </a:r>
            <a:r>
              <a:rPr lang="it-IT" sz="1800" u="sng" dirty="0"/>
              <a:t>)</a:t>
            </a:r>
          </a:p>
        </p:txBody>
      </p:sp>
      <p:pic>
        <p:nvPicPr>
          <p:cNvPr id="63" name="Immagine 62">
            <a:extLst>
              <a:ext uri="{FF2B5EF4-FFF2-40B4-BE49-F238E27FC236}">
                <a16:creationId xmlns:a16="http://schemas.microsoft.com/office/drawing/2014/main" id="{886D90E3-4749-9279-A064-ACF06B3451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79934" y="1652700"/>
            <a:ext cx="3604387" cy="2281405"/>
          </a:xfrm>
          <a:prstGeom prst="rect">
            <a:avLst/>
          </a:prstGeom>
        </p:spPr>
      </p:pic>
      <p:grpSp>
        <p:nvGrpSpPr>
          <p:cNvPr id="14" name="Gruppo 13">
            <a:extLst>
              <a:ext uri="{FF2B5EF4-FFF2-40B4-BE49-F238E27FC236}">
                <a16:creationId xmlns:a16="http://schemas.microsoft.com/office/drawing/2014/main" id="{0562D16F-3706-D5E3-9F1D-55416CAEAC7A}"/>
              </a:ext>
            </a:extLst>
          </p:cNvPr>
          <p:cNvGrpSpPr/>
          <p:nvPr/>
        </p:nvGrpSpPr>
        <p:grpSpPr>
          <a:xfrm>
            <a:off x="316625" y="2038361"/>
            <a:ext cx="5105830" cy="1748859"/>
            <a:chOff x="-112556" y="981629"/>
            <a:chExt cx="6296033" cy="2110695"/>
          </a:xfrm>
        </p:grpSpPr>
        <p:pic>
          <p:nvPicPr>
            <p:cNvPr id="15" name="Immagine 14">
              <a:extLst>
                <a:ext uri="{FF2B5EF4-FFF2-40B4-BE49-F238E27FC236}">
                  <a16:creationId xmlns:a16="http://schemas.microsoft.com/office/drawing/2014/main" id="{3E68C057-642D-D34D-8FEA-9D9F68C5C59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alphaModFix/>
            </a:blip>
            <a:srcRect l="2058" t="10352" r="1826" b="4792"/>
            <a:stretch/>
          </p:blipFill>
          <p:spPr>
            <a:xfrm flipH="1">
              <a:off x="563214" y="1526962"/>
              <a:ext cx="2103087" cy="1270451"/>
            </a:xfrm>
            <a:prstGeom prst="rect">
              <a:avLst/>
            </a:prstGeom>
          </p:spPr>
        </p:pic>
        <p:grpSp>
          <p:nvGrpSpPr>
            <p:cNvPr id="17" name="Gruppo 16">
              <a:extLst>
                <a:ext uri="{FF2B5EF4-FFF2-40B4-BE49-F238E27FC236}">
                  <a16:creationId xmlns:a16="http://schemas.microsoft.com/office/drawing/2014/main" id="{FF5D14EC-531C-4B19-47FE-382A6348B12A}"/>
                </a:ext>
              </a:extLst>
            </p:cNvPr>
            <p:cNvGrpSpPr/>
            <p:nvPr/>
          </p:nvGrpSpPr>
          <p:grpSpPr>
            <a:xfrm rot="5400000">
              <a:off x="3241812" y="734714"/>
              <a:ext cx="1221506" cy="2436527"/>
              <a:chOff x="323243" y="838801"/>
              <a:chExt cx="4137206" cy="4151490"/>
            </a:xfrm>
          </p:grpSpPr>
          <p:cxnSp>
            <p:nvCxnSpPr>
              <p:cNvPr id="46" name="Connettore diritto 45">
                <a:extLst>
                  <a:ext uri="{FF2B5EF4-FFF2-40B4-BE49-F238E27FC236}">
                    <a16:creationId xmlns:a16="http://schemas.microsoft.com/office/drawing/2014/main" id="{0952184C-0E43-771B-5931-ABF5667909AF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V="1">
                <a:off x="2369445" y="2899287"/>
                <a:ext cx="4151488" cy="3052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Connettore 2 46">
                <a:extLst>
                  <a:ext uri="{FF2B5EF4-FFF2-40B4-BE49-F238E27FC236}">
                    <a16:creationId xmlns:a16="http://schemas.microsoft.com/office/drawing/2014/main" id="{1FF456B5-DCCA-86E8-F0A4-2BAB871DC50D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 flipV="1">
                <a:off x="2379226" y="-1217182"/>
                <a:ext cx="25233" cy="4137200"/>
              </a:xfrm>
              <a:prstGeom prst="straightConnector1">
                <a:avLst/>
              </a:prstGeom>
              <a:ln w="190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1" name="Connettore 2 20">
              <a:extLst>
                <a:ext uri="{FF2B5EF4-FFF2-40B4-BE49-F238E27FC236}">
                  <a16:creationId xmlns:a16="http://schemas.microsoft.com/office/drawing/2014/main" id="{EDE878A8-B7E9-6393-5084-05BAF01AE91B}"/>
                </a:ext>
              </a:extLst>
            </p:cNvPr>
            <p:cNvCxnSpPr>
              <a:cxnSpLocks/>
            </p:cNvCxnSpPr>
            <p:nvPr/>
          </p:nvCxnSpPr>
          <p:spPr>
            <a:xfrm>
              <a:off x="2465045" y="2390390"/>
              <a:ext cx="338513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CasellaDiTesto 21">
              <a:extLst>
                <a:ext uri="{FF2B5EF4-FFF2-40B4-BE49-F238E27FC236}">
                  <a16:creationId xmlns:a16="http://schemas.microsoft.com/office/drawing/2014/main" id="{D69EFCCB-9CA2-6048-01E2-503CAE2FE9EE}"/>
                </a:ext>
              </a:extLst>
            </p:cNvPr>
            <p:cNvSpPr txBox="1"/>
            <p:nvPr/>
          </p:nvSpPr>
          <p:spPr>
            <a:xfrm>
              <a:off x="4599011" y="981629"/>
              <a:ext cx="1584466" cy="3157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100" dirty="0"/>
                <a:t>Copper </a:t>
              </a:r>
              <a:r>
                <a:rPr lang="it-IT" sz="1100" dirty="0" err="1"/>
                <a:t>stabilizer</a:t>
              </a:r>
              <a:endParaRPr lang="it-IT" sz="1100" dirty="0"/>
            </a:p>
          </p:txBody>
        </p:sp>
        <p:sp>
          <p:nvSpPr>
            <p:cNvPr id="23" name="CasellaDiTesto 22">
              <a:extLst>
                <a:ext uri="{FF2B5EF4-FFF2-40B4-BE49-F238E27FC236}">
                  <a16:creationId xmlns:a16="http://schemas.microsoft.com/office/drawing/2014/main" id="{DAD0B7BF-E5B9-61C5-BBC5-E43BE8CED7D0}"/>
                </a:ext>
              </a:extLst>
            </p:cNvPr>
            <p:cNvSpPr txBox="1"/>
            <p:nvPr/>
          </p:nvSpPr>
          <p:spPr>
            <a:xfrm>
              <a:off x="3601156" y="1478163"/>
              <a:ext cx="1009345" cy="5200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100" b="1" dirty="0" err="1"/>
                <a:t>ReBCO</a:t>
              </a:r>
              <a:endParaRPr lang="it-IT" sz="1100" b="1" dirty="0"/>
            </a:p>
            <a:p>
              <a:pPr algn="ctr"/>
              <a:r>
                <a:rPr lang="it-IT" sz="1100" b="1" dirty="0"/>
                <a:t> 1.6 </a:t>
              </a:r>
              <a:r>
                <a:rPr lang="el-GR" sz="1100" b="1" dirty="0"/>
                <a:t>μ</a:t>
              </a:r>
              <a:r>
                <a:rPr lang="it-IT" sz="1100" b="1" dirty="0"/>
                <a:t>m</a:t>
              </a:r>
            </a:p>
          </p:txBody>
        </p:sp>
        <p:sp>
          <p:nvSpPr>
            <p:cNvPr id="24" name="CasellaDiTesto 23">
              <a:extLst>
                <a:ext uri="{FF2B5EF4-FFF2-40B4-BE49-F238E27FC236}">
                  <a16:creationId xmlns:a16="http://schemas.microsoft.com/office/drawing/2014/main" id="{18CCD786-3F91-29C8-0E12-9365A473B884}"/>
                </a:ext>
              </a:extLst>
            </p:cNvPr>
            <p:cNvSpPr txBox="1"/>
            <p:nvPr/>
          </p:nvSpPr>
          <p:spPr>
            <a:xfrm>
              <a:off x="3249739" y="1895924"/>
              <a:ext cx="1082744" cy="5200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100" dirty="0"/>
                <a:t>Buffer zone</a:t>
              </a:r>
            </a:p>
          </p:txBody>
        </p:sp>
        <p:sp>
          <p:nvSpPr>
            <p:cNvPr id="25" name="CasellaDiTesto 24">
              <a:extLst>
                <a:ext uri="{FF2B5EF4-FFF2-40B4-BE49-F238E27FC236}">
                  <a16:creationId xmlns:a16="http://schemas.microsoft.com/office/drawing/2014/main" id="{1E26F5B3-386E-7F52-873F-90140278D75C}"/>
                </a:ext>
              </a:extLst>
            </p:cNvPr>
            <p:cNvSpPr txBox="1"/>
            <p:nvPr/>
          </p:nvSpPr>
          <p:spPr>
            <a:xfrm>
              <a:off x="2666660" y="2147556"/>
              <a:ext cx="990053" cy="3157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100" dirty="0" err="1"/>
                <a:t>Substrate</a:t>
              </a:r>
              <a:endParaRPr lang="it-IT" sz="1100" dirty="0"/>
            </a:p>
          </p:txBody>
        </p:sp>
        <p:sp>
          <p:nvSpPr>
            <p:cNvPr id="26" name="CasellaDiTesto 25">
              <a:extLst>
                <a:ext uri="{FF2B5EF4-FFF2-40B4-BE49-F238E27FC236}">
                  <a16:creationId xmlns:a16="http://schemas.microsoft.com/office/drawing/2014/main" id="{DBEE7615-C67D-4220-17FD-F0DD5BCBF80F}"/>
                </a:ext>
              </a:extLst>
            </p:cNvPr>
            <p:cNvSpPr txBox="1"/>
            <p:nvPr/>
          </p:nvSpPr>
          <p:spPr>
            <a:xfrm>
              <a:off x="3771695" y="1193959"/>
              <a:ext cx="1113292" cy="3157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100" dirty="0"/>
                <a:t>Silver </a:t>
              </a:r>
              <a:r>
                <a:rPr lang="it-IT" sz="1100" dirty="0" err="1"/>
                <a:t>layer</a:t>
              </a:r>
              <a:endParaRPr lang="it-IT" sz="1100" dirty="0"/>
            </a:p>
          </p:txBody>
        </p:sp>
        <p:cxnSp>
          <p:nvCxnSpPr>
            <p:cNvPr id="27" name="Connettore 2 26">
              <a:extLst>
                <a:ext uri="{FF2B5EF4-FFF2-40B4-BE49-F238E27FC236}">
                  <a16:creationId xmlns:a16="http://schemas.microsoft.com/office/drawing/2014/main" id="{B06E65AD-0666-1E3E-3E6D-59B02A8954BC}"/>
                </a:ext>
              </a:extLst>
            </p:cNvPr>
            <p:cNvCxnSpPr/>
            <p:nvPr/>
          </p:nvCxnSpPr>
          <p:spPr>
            <a:xfrm flipV="1">
              <a:off x="2060994" y="2639445"/>
              <a:ext cx="627563" cy="184580"/>
            </a:xfrm>
            <a:prstGeom prst="straightConnector1">
              <a:avLst/>
            </a:prstGeom>
            <a:ln w="19050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CasellaDiTesto 27">
              <a:extLst>
                <a:ext uri="{FF2B5EF4-FFF2-40B4-BE49-F238E27FC236}">
                  <a16:creationId xmlns:a16="http://schemas.microsoft.com/office/drawing/2014/main" id="{36B9600F-FADE-8352-CBC4-54FFA9783A7F}"/>
                </a:ext>
              </a:extLst>
            </p:cNvPr>
            <p:cNvSpPr txBox="1"/>
            <p:nvPr/>
          </p:nvSpPr>
          <p:spPr>
            <a:xfrm rot="20727863">
              <a:off x="1859096" y="2776587"/>
              <a:ext cx="1211892" cy="31573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it-IT" sz="1100" dirty="0"/>
                <a:t>2 - 4 mm </a:t>
              </a:r>
            </a:p>
          </p:txBody>
        </p:sp>
        <p:sp>
          <p:nvSpPr>
            <p:cNvPr id="29" name="Parentesi graffa aperta 28">
              <a:extLst>
                <a:ext uri="{FF2B5EF4-FFF2-40B4-BE49-F238E27FC236}">
                  <a16:creationId xmlns:a16="http://schemas.microsoft.com/office/drawing/2014/main" id="{78F49697-4EA1-3FDF-CC79-AD777102655C}"/>
                </a:ext>
              </a:extLst>
            </p:cNvPr>
            <p:cNvSpPr/>
            <p:nvPr/>
          </p:nvSpPr>
          <p:spPr>
            <a:xfrm>
              <a:off x="826952" y="1905522"/>
              <a:ext cx="165041" cy="522939"/>
            </a:xfrm>
            <a:prstGeom prst="leftBrace">
              <a:avLst>
                <a:gd name="adj1" fmla="val 84931"/>
                <a:gd name="adj2" fmla="val 50000"/>
              </a:avLst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 sz="2400"/>
            </a:p>
          </p:txBody>
        </p:sp>
        <p:sp>
          <p:nvSpPr>
            <p:cNvPr id="30" name="CasellaDiTesto 29">
              <a:extLst>
                <a:ext uri="{FF2B5EF4-FFF2-40B4-BE49-F238E27FC236}">
                  <a16:creationId xmlns:a16="http://schemas.microsoft.com/office/drawing/2014/main" id="{03533564-6C78-0FDF-C63F-2A85554FC70E}"/>
                </a:ext>
              </a:extLst>
            </p:cNvPr>
            <p:cNvSpPr txBox="1"/>
            <p:nvPr/>
          </p:nvSpPr>
          <p:spPr>
            <a:xfrm>
              <a:off x="-112556" y="1974094"/>
              <a:ext cx="960147" cy="52003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it-IT" sz="1100" dirty="0"/>
                <a:t> 100 - 40 </a:t>
              </a:r>
              <a:r>
                <a:rPr lang="el-GR" sz="1100" dirty="0"/>
                <a:t>μ</a:t>
              </a:r>
              <a:r>
                <a:rPr lang="it-IT" sz="1100" dirty="0"/>
                <a:t>m</a:t>
              </a:r>
            </a:p>
          </p:txBody>
        </p:sp>
        <p:grpSp>
          <p:nvGrpSpPr>
            <p:cNvPr id="31" name="Gruppo 30">
              <a:extLst>
                <a:ext uri="{FF2B5EF4-FFF2-40B4-BE49-F238E27FC236}">
                  <a16:creationId xmlns:a16="http://schemas.microsoft.com/office/drawing/2014/main" id="{B68B5F91-76E1-813C-D543-8C7A11CE2B72}"/>
                </a:ext>
              </a:extLst>
            </p:cNvPr>
            <p:cNvGrpSpPr/>
            <p:nvPr/>
          </p:nvGrpSpPr>
          <p:grpSpPr>
            <a:xfrm rot="5400000">
              <a:off x="3117939" y="941227"/>
              <a:ext cx="956925" cy="2135025"/>
              <a:chOff x="-1272838" y="1612605"/>
              <a:chExt cx="5757913" cy="4032049"/>
            </a:xfrm>
          </p:grpSpPr>
          <p:cxnSp>
            <p:nvCxnSpPr>
              <p:cNvPr id="44" name="Connettore diritto 43">
                <a:extLst>
                  <a:ext uri="{FF2B5EF4-FFF2-40B4-BE49-F238E27FC236}">
                    <a16:creationId xmlns:a16="http://schemas.microsoft.com/office/drawing/2014/main" id="{C5B3D4DA-7246-7A8D-C391-12CC277EEAB8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V="1">
                <a:off x="2457830" y="3617408"/>
                <a:ext cx="4029860" cy="24631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Connettore 2 44">
                <a:extLst>
                  <a:ext uri="{FF2B5EF4-FFF2-40B4-BE49-F238E27FC236}">
                    <a16:creationId xmlns:a16="http://schemas.microsoft.com/office/drawing/2014/main" id="{89056C2F-6E9E-AF40-D09C-CAB0CFD17217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V="1">
                <a:off x="1592715" y="-1252948"/>
                <a:ext cx="2190" cy="5733296"/>
              </a:xfrm>
              <a:prstGeom prst="straightConnector1">
                <a:avLst/>
              </a:prstGeom>
              <a:ln w="190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2" name="Gruppo 31">
              <a:extLst>
                <a:ext uri="{FF2B5EF4-FFF2-40B4-BE49-F238E27FC236}">
                  <a16:creationId xmlns:a16="http://schemas.microsoft.com/office/drawing/2014/main" id="{7525677D-9CE3-BD39-70B9-2E43498BEECF}"/>
                </a:ext>
              </a:extLst>
            </p:cNvPr>
            <p:cNvGrpSpPr/>
            <p:nvPr/>
          </p:nvGrpSpPr>
          <p:grpSpPr>
            <a:xfrm rot="10800000">
              <a:off x="2315150" y="2050852"/>
              <a:ext cx="1009344" cy="196533"/>
              <a:chOff x="2140765" y="-7717758"/>
              <a:chExt cx="2694445" cy="7217901"/>
            </a:xfrm>
          </p:grpSpPr>
          <p:cxnSp>
            <p:nvCxnSpPr>
              <p:cNvPr id="42" name="Connettore diritto 41">
                <a:extLst>
                  <a:ext uri="{FF2B5EF4-FFF2-40B4-BE49-F238E27FC236}">
                    <a16:creationId xmlns:a16="http://schemas.microsoft.com/office/drawing/2014/main" id="{1C12DB15-8091-D7FF-A8A2-BB79C9B4FC52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>
                <a:off x="4825774" y="-7717758"/>
                <a:ext cx="0" cy="7217901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Connettore 2 42">
                <a:extLst>
                  <a:ext uri="{FF2B5EF4-FFF2-40B4-BE49-F238E27FC236}">
                    <a16:creationId xmlns:a16="http://schemas.microsoft.com/office/drawing/2014/main" id="{66525BC1-0146-D338-A391-E9106B2FC9F2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>
                <a:off x="2140765" y="-566686"/>
                <a:ext cx="2694445" cy="66828"/>
              </a:xfrm>
              <a:prstGeom prst="straightConnector1">
                <a:avLst/>
              </a:prstGeom>
              <a:ln w="190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3" name="Gruppo 32">
              <a:extLst>
                <a:ext uri="{FF2B5EF4-FFF2-40B4-BE49-F238E27FC236}">
                  <a16:creationId xmlns:a16="http://schemas.microsoft.com/office/drawing/2014/main" id="{C40E8F5F-3E93-4171-37AB-07ED9994911B}"/>
                </a:ext>
              </a:extLst>
            </p:cNvPr>
            <p:cNvGrpSpPr/>
            <p:nvPr/>
          </p:nvGrpSpPr>
          <p:grpSpPr>
            <a:xfrm rot="10800000">
              <a:off x="2216538" y="1784656"/>
              <a:ext cx="1555158" cy="395261"/>
              <a:chOff x="2002525" y="-1533194"/>
              <a:chExt cx="2500948" cy="8485278"/>
            </a:xfrm>
          </p:grpSpPr>
          <p:cxnSp>
            <p:nvCxnSpPr>
              <p:cNvPr id="40" name="Connettore diritto 39">
                <a:extLst>
                  <a:ext uri="{FF2B5EF4-FFF2-40B4-BE49-F238E27FC236}">
                    <a16:creationId xmlns:a16="http://schemas.microsoft.com/office/drawing/2014/main" id="{719429DC-2C58-A44A-FB8F-90E16A568433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>
                <a:off x="4503473" y="-1533194"/>
                <a:ext cx="0" cy="8485278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ttore 2 40">
                <a:extLst>
                  <a:ext uri="{FF2B5EF4-FFF2-40B4-BE49-F238E27FC236}">
                    <a16:creationId xmlns:a16="http://schemas.microsoft.com/office/drawing/2014/main" id="{B6E600F7-B68B-B4D9-325C-67E9DAD748D0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>
                <a:off x="2002525" y="6673693"/>
                <a:ext cx="2500948" cy="113585"/>
              </a:xfrm>
              <a:prstGeom prst="straightConnector1">
                <a:avLst/>
              </a:prstGeom>
              <a:ln w="190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4" name="Gruppo 33">
              <a:extLst>
                <a:ext uri="{FF2B5EF4-FFF2-40B4-BE49-F238E27FC236}">
                  <a16:creationId xmlns:a16="http://schemas.microsoft.com/office/drawing/2014/main" id="{D00458CA-2668-8803-5CEC-50237E7F3D70}"/>
                </a:ext>
              </a:extLst>
            </p:cNvPr>
            <p:cNvGrpSpPr/>
            <p:nvPr/>
          </p:nvGrpSpPr>
          <p:grpSpPr>
            <a:xfrm rot="10800000">
              <a:off x="1399831" y="1134012"/>
              <a:ext cx="3343619" cy="548442"/>
              <a:chOff x="1595756" y="1975374"/>
              <a:chExt cx="3378976" cy="7055060"/>
            </a:xfrm>
          </p:grpSpPr>
          <p:cxnSp>
            <p:nvCxnSpPr>
              <p:cNvPr id="38" name="Connettore diritto 37">
                <a:extLst>
                  <a:ext uri="{FF2B5EF4-FFF2-40B4-BE49-F238E27FC236}">
                    <a16:creationId xmlns:a16="http://schemas.microsoft.com/office/drawing/2014/main" id="{D3F0B693-5011-8B3D-C98E-436237A3D148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>
                <a:off x="4966682" y="1975374"/>
                <a:ext cx="0" cy="705506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ttore 2 38">
                <a:extLst>
                  <a:ext uri="{FF2B5EF4-FFF2-40B4-BE49-F238E27FC236}">
                    <a16:creationId xmlns:a16="http://schemas.microsoft.com/office/drawing/2014/main" id="{D631B62E-D6E6-4DAB-75FF-81F910627CD7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>
                <a:off x="1595756" y="8869520"/>
                <a:ext cx="3378976" cy="99656"/>
              </a:xfrm>
              <a:prstGeom prst="straightConnector1">
                <a:avLst/>
              </a:prstGeom>
              <a:ln w="190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5" name="Gruppo 34">
              <a:extLst>
                <a:ext uri="{FF2B5EF4-FFF2-40B4-BE49-F238E27FC236}">
                  <a16:creationId xmlns:a16="http://schemas.microsoft.com/office/drawing/2014/main" id="{BF5CF60D-6998-A59C-2401-C2734C76F12C}"/>
                </a:ext>
              </a:extLst>
            </p:cNvPr>
            <p:cNvGrpSpPr/>
            <p:nvPr/>
          </p:nvGrpSpPr>
          <p:grpSpPr>
            <a:xfrm rot="10800000">
              <a:off x="2108018" y="1342225"/>
              <a:ext cx="1779906" cy="778716"/>
              <a:chOff x="2362037" y="-4495219"/>
              <a:chExt cx="2204648" cy="10017263"/>
            </a:xfrm>
          </p:grpSpPr>
          <p:cxnSp>
            <p:nvCxnSpPr>
              <p:cNvPr id="36" name="Connettore diritto 35">
                <a:extLst>
                  <a:ext uri="{FF2B5EF4-FFF2-40B4-BE49-F238E27FC236}">
                    <a16:creationId xmlns:a16="http://schemas.microsoft.com/office/drawing/2014/main" id="{590A9E5A-B327-50B1-1498-5B005252D6AA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>
                <a:off x="4554888" y="-4495219"/>
                <a:ext cx="0" cy="10017263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nettore 2 36">
                <a:extLst>
                  <a:ext uri="{FF2B5EF4-FFF2-40B4-BE49-F238E27FC236}">
                    <a16:creationId xmlns:a16="http://schemas.microsoft.com/office/drawing/2014/main" id="{CC46579E-84CD-6C7F-D9F7-5E84F2060DB2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>
                <a:off x="2362037" y="5157688"/>
                <a:ext cx="2204648" cy="262126"/>
              </a:xfrm>
              <a:prstGeom prst="straightConnector1">
                <a:avLst/>
              </a:prstGeom>
              <a:ln w="190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1" name="CasellaDiTesto 50">
            <a:extLst>
              <a:ext uri="{FF2B5EF4-FFF2-40B4-BE49-F238E27FC236}">
                <a16:creationId xmlns:a16="http://schemas.microsoft.com/office/drawing/2014/main" id="{65C0B028-CDB8-1136-6CAE-32FBD5C178A4}"/>
              </a:ext>
            </a:extLst>
          </p:cNvPr>
          <p:cNvSpPr txBox="1"/>
          <p:nvPr/>
        </p:nvSpPr>
        <p:spPr>
          <a:xfrm>
            <a:off x="124926" y="6053788"/>
            <a:ext cx="156266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900" dirty="0" err="1">
                <a:solidFill>
                  <a:schemeClr val="bg1">
                    <a:lumMod val="50000"/>
                  </a:schemeClr>
                </a:solidFill>
              </a:rPr>
              <a:t>Icon</a:t>
            </a:r>
            <a:r>
              <a:rPr lang="it-IT" sz="900" dirty="0">
                <a:solidFill>
                  <a:schemeClr val="bg1">
                    <a:lumMod val="50000"/>
                  </a:schemeClr>
                </a:solidFill>
              </a:rPr>
              <a:t> from: https://www.flaticon.com</a:t>
            </a:r>
          </a:p>
        </p:txBody>
      </p:sp>
      <p:grpSp>
        <p:nvGrpSpPr>
          <p:cNvPr id="5" name="Gruppo 4">
            <a:extLst>
              <a:ext uri="{FF2B5EF4-FFF2-40B4-BE49-F238E27FC236}">
                <a16:creationId xmlns:a16="http://schemas.microsoft.com/office/drawing/2014/main" id="{4FFD3974-6860-49D8-3E91-3A7FC99F09E4}"/>
              </a:ext>
            </a:extLst>
          </p:cNvPr>
          <p:cNvGrpSpPr/>
          <p:nvPr/>
        </p:nvGrpSpPr>
        <p:grpSpPr>
          <a:xfrm>
            <a:off x="8942439" y="4033421"/>
            <a:ext cx="2943551" cy="2285185"/>
            <a:chOff x="8942439" y="4033421"/>
            <a:chExt cx="2943551" cy="2285185"/>
          </a:xfrm>
        </p:grpSpPr>
        <p:sp>
          <p:nvSpPr>
            <p:cNvPr id="52" name="Rettangolo con angoli arrotondati 51">
              <a:extLst>
                <a:ext uri="{FF2B5EF4-FFF2-40B4-BE49-F238E27FC236}">
                  <a16:creationId xmlns:a16="http://schemas.microsoft.com/office/drawing/2014/main" id="{113D31E1-EB0B-AF24-A679-6EA8A2EF729D}"/>
                </a:ext>
              </a:extLst>
            </p:cNvPr>
            <p:cNvSpPr/>
            <p:nvPr/>
          </p:nvSpPr>
          <p:spPr>
            <a:xfrm>
              <a:off x="8942439" y="4258480"/>
              <a:ext cx="2870446" cy="2060126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49" name="Immagine 48" descr="Immagine che contiene logo, Elementi grafici, simbolo, clipart&#10;&#10;Descrizione generata automaticamente">
              <a:extLst>
                <a:ext uri="{FF2B5EF4-FFF2-40B4-BE49-F238E27FC236}">
                  <a16:creationId xmlns:a16="http://schemas.microsoft.com/office/drawing/2014/main" id="{F892D347-BE0A-6E85-1964-A35AD49F893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06949" y="4033421"/>
              <a:ext cx="541426" cy="541426"/>
            </a:xfrm>
            <a:prstGeom prst="rect">
              <a:avLst/>
            </a:prstGeom>
          </p:spPr>
        </p:pic>
        <p:sp>
          <p:nvSpPr>
            <p:cNvPr id="53" name="CasellaDiTesto 52">
              <a:extLst>
                <a:ext uri="{FF2B5EF4-FFF2-40B4-BE49-F238E27FC236}">
                  <a16:creationId xmlns:a16="http://schemas.microsoft.com/office/drawing/2014/main" id="{9D05C93C-66FC-C9CB-860A-64E2B321CFA0}"/>
                </a:ext>
              </a:extLst>
            </p:cNvPr>
            <p:cNvSpPr txBox="1"/>
            <p:nvPr/>
          </p:nvSpPr>
          <p:spPr>
            <a:xfrm>
              <a:off x="9369657" y="4661746"/>
              <a:ext cx="2516333" cy="147732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dirty="0"/>
                <a:t>Strain sensitive</a:t>
              </a:r>
            </a:p>
            <a:p>
              <a:endParaRPr lang="it-IT" dirty="0"/>
            </a:p>
            <a:p>
              <a:r>
                <a:rPr lang="it-IT" dirty="0" err="1"/>
                <a:t>Anisotropic</a:t>
              </a:r>
              <a:r>
                <a:rPr lang="it-IT" dirty="0"/>
                <a:t> </a:t>
              </a:r>
              <a:r>
                <a:rPr lang="it-IT" dirty="0" err="1"/>
                <a:t>properties</a:t>
              </a:r>
              <a:endParaRPr lang="it-IT" dirty="0"/>
            </a:p>
            <a:p>
              <a:endParaRPr lang="it-IT" dirty="0"/>
            </a:p>
            <a:p>
              <a:r>
                <a:rPr lang="it-IT" dirty="0" err="1"/>
                <a:t>Complex</a:t>
              </a:r>
              <a:r>
                <a:rPr lang="it-IT" dirty="0"/>
                <a:t> </a:t>
              </a:r>
              <a:r>
                <a:rPr lang="it-IT" dirty="0" err="1"/>
                <a:t>geometry</a:t>
              </a:r>
              <a:endParaRPr lang="it-IT" dirty="0"/>
            </a:p>
          </p:txBody>
        </p:sp>
        <p:pic>
          <p:nvPicPr>
            <p:cNvPr id="65" name="Immagine 64" descr="Immagine che contiene simbolo, Elementi grafici&#10;&#10;Descrizione generata automaticamente">
              <a:extLst>
                <a:ext uri="{FF2B5EF4-FFF2-40B4-BE49-F238E27FC236}">
                  <a16:creationId xmlns:a16="http://schemas.microsoft.com/office/drawing/2014/main" id="{059973CD-8EC8-2E2C-6056-1600119D5D8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25218" y="4708330"/>
              <a:ext cx="282868" cy="282868"/>
            </a:xfrm>
            <a:prstGeom prst="rect">
              <a:avLst/>
            </a:prstGeom>
          </p:spPr>
        </p:pic>
        <p:pic>
          <p:nvPicPr>
            <p:cNvPr id="66" name="Immagine 65" descr="Immagine che contiene simbolo, Elementi grafici&#10;&#10;Descrizione generata automaticamente">
              <a:extLst>
                <a:ext uri="{FF2B5EF4-FFF2-40B4-BE49-F238E27FC236}">
                  <a16:creationId xmlns:a16="http://schemas.microsoft.com/office/drawing/2014/main" id="{F3EADFE2-ECDF-5C8F-CD96-A5983185126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25217" y="5337625"/>
              <a:ext cx="282868" cy="282868"/>
            </a:xfrm>
            <a:prstGeom prst="rect">
              <a:avLst/>
            </a:prstGeom>
          </p:spPr>
        </p:pic>
        <p:pic>
          <p:nvPicPr>
            <p:cNvPr id="67" name="Immagine 66" descr="Immagine che contiene simbolo, Elementi grafici&#10;&#10;Descrizione generata automaticamente">
              <a:extLst>
                <a:ext uri="{FF2B5EF4-FFF2-40B4-BE49-F238E27FC236}">
                  <a16:creationId xmlns:a16="http://schemas.microsoft.com/office/drawing/2014/main" id="{46F5AA0C-A442-9F55-9F53-56F6FE1F11C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25217" y="5848694"/>
              <a:ext cx="282868" cy="282868"/>
            </a:xfrm>
            <a:prstGeom prst="rect">
              <a:avLst/>
            </a:prstGeom>
          </p:spPr>
        </p:pic>
      </p:grpSp>
      <p:grpSp>
        <p:nvGrpSpPr>
          <p:cNvPr id="3" name="Gruppo 2">
            <a:extLst>
              <a:ext uri="{FF2B5EF4-FFF2-40B4-BE49-F238E27FC236}">
                <a16:creationId xmlns:a16="http://schemas.microsoft.com/office/drawing/2014/main" id="{C3C2F96C-AC83-0FB4-D982-6B31C4E550F8}"/>
              </a:ext>
            </a:extLst>
          </p:cNvPr>
          <p:cNvGrpSpPr/>
          <p:nvPr/>
        </p:nvGrpSpPr>
        <p:grpSpPr>
          <a:xfrm>
            <a:off x="5664984" y="3958834"/>
            <a:ext cx="2876279" cy="2359773"/>
            <a:chOff x="5664984" y="3958834"/>
            <a:chExt cx="2876279" cy="2359773"/>
          </a:xfrm>
        </p:grpSpPr>
        <p:sp>
          <p:nvSpPr>
            <p:cNvPr id="6" name="CasellaDiTesto 5">
              <a:extLst>
                <a:ext uri="{FF2B5EF4-FFF2-40B4-BE49-F238E27FC236}">
                  <a16:creationId xmlns:a16="http://schemas.microsoft.com/office/drawing/2014/main" id="{0A60324C-2816-294D-DF02-A2543DE44C9E}"/>
                </a:ext>
              </a:extLst>
            </p:cNvPr>
            <p:cNvSpPr txBox="1"/>
            <p:nvPr/>
          </p:nvSpPr>
          <p:spPr>
            <a:xfrm>
              <a:off x="6088516" y="4490941"/>
              <a:ext cx="2452747" cy="175432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dirty="0"/>
                <a:t>High </a:t>
              </a:r>
              <a:r>
                <a:rPr lang="it-IT" dirty="0" err="1"/>
                <a:t>flexibility</a:t>
              </a:r>
              <a:endParaRPr lang="it-IT" dirty="0"/>
            </a:p>
            <a:p>
              <a:endParaRPr lang="it-IT" dirty="0"/>
            </a:p>
            <a:p>
              <a:r>
                <a:rPr lang="it-IT" dirty="0"/>
                <a:t>Electric and </a:t>
              </a:r>
              <a:r>
                <a:rPr lang="it-IT" dirty="0" err="1"/>
                <a:t>mechanical</a:t>
              </a:r>
              <a:r>
                <a:rPr lang="it-IT" dirty="0"/>
                <a:t> </a:t>
              </a:r>
              <a:r>
                <a:rPr lang="it-IT" dirty="0" err="1"/>
                <a:t>isotropy</a:t>
              </a:r>
              <a:endParaRPr lang="it-IT" dirty="0"/>
            </a:p>
            <a:p>
              <a:endParaRPr lang="it-IT" dirty="0"/>
            </a:p>
            <a:p>
              <a:r>
                <a:rPr lang="it-IT" dirty="0"/>
                <a:t>High </a:t>
              </a:r>
              <a:r>
                <a:rPr lang="it-IT" dirty="0" err="1"/>
                <a:t>thermal</a:t>
              </a:r>
              <a:r>
                <a:rPr lang="it-IT" dirty="0"/>
                <a:t> </a:t>
              </a:r>
              <a:r>
                <a:rPr lang="it-IT" dirty="0" err="1"/>
                <a:t>stability</a:t>
              </a:r>
              <a:endParaRPr lang="it-IT" dirty="0"/>
            </a:p>
          </p:txBody>
        </p:sp>
        <p:pic>
          <p:nvPicPr>
            <p:cNvPr id="57" name="Immagine 56" descr="Immagine che contiene Elementi grafici, Policromia, schermata, design&#10;&#10;Descrizione generata automaticamente">
              <a:extLst>
                <a:ext uri="{FF2B5EF4-FFF2-40B4-BE49-F238E27FC236}">
                  <a16:creationId xmlns:a16="http://schemas.microsoft.com/office/drawing/2014/main" id="{4B91ACFF-5E64-8D9C-919E-3FE89F82BCE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54016" y="4503627"/>
              <a:ext cx="356950" cy="356950"/>
            </a:xfrm>
            <a:prstGeom prst="rect">
              <a:avLst/>
            </a:prstGeom>
          </p:spPr>
        </p:pic>
        <p:pic>
          <p:nvPicPr>
            <p:cNvPr id="61" name="Immagine 60" descr="Immagine che contiene Elementi grafici, Policromia, schermata, design&#10;&#10;Descrizione generata automaticamente">
              <a:extLst>
                <a:ext uri="{FF2B5EF4-FFF2-40B4-BE49-F238E27FC236}">
                  <a16:creationId xmlns:a16="http://schemas.microsoft.com/office/drawing/2014/main" id="{E08F117E-DB30-A33F-AD41-019A87D98A6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56453" y="5110068"/>
              <a:ext cx="356950" cy="356950"/>
            </a:xfrm>
            <a:prstGeom prst="rect">
              <a:avLst/>
            </a:prstGeom>
          </p:spPr>
        </p:pic>
        <p:pic>
          <p:nvPicPr>
            <p:cNvPr id="62" name="Immagine 61" descr="Immagine che contiene Elementi grafici, Policromia, schermata, design&#10;&#10;Descrizione generata automaticamente">
              <a:extLst>
                <a:ext uri="{FF2B5EF4-FFF2-40B4-BE49-F238E27FC236}">
                  <a16:creationId xmlns:a16="http://schemas.microsoft.com/office/drawing/2014/main" id="{5CA1A193-5E3A-48A4-7712-B618548A050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54016" y="5892269"/>
              <a:ext cx="356950" cy="356950"/>
            </a:xfrm>
            <a:prstGeom prst="rect">
              <a:avLst/>
            </a:prstGeom>
          </p:spPr>
        </p:pic>
        <p:sp>
          <p:nvSpPr>
            <p:cNvPr id="68" name="Rettangolo con angoli arrotondati 67">
              <a:extLst>
                <a:ext uri="{FF2B5EF4-FFF2-40B4-BE49-F238E27FC236}">
                  <a16:creationId xmlns:a16="http://schemas.microsoft.com/office/drawing/2014/main" id="{B0FBEC0E-C8F3-9F25-0EA1-95CE4D58F192}"/>
                </a:ext>
              </a:extLst>
            </p:cNvPr>
            <p:cNvSpPr/>
            <p:nvPr/>
          </p:nvSpPr>
          <p:spPr>
            <a:xfrm>
              <a:off x="5664984" y="4258480"/>
              <a:ext cx="2870446" cy="2060127"/>
            </a:xfrm>
            <a:prstGeom prst="round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19" name="Immagine 18" descr="Immagine che contiene logo, Elementi grafici, clipart, simbolo&#10;&#10;Descrizione generata automaticamente">
              <a:extLst>
                <a:ext uri="{FF2B5EF4-FFF2-40B4-BE49-F238E27FC236}">
                  <a16:creationId xmlns:a16="http://schemas.microsoft.com/office/drawing/2014/main" id="{BAD82C97-70F5-2FC8-3786-B142C149717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29493" y="3958834"/>
              <a:ext cx="541427" cy="54142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22937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6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925A8FBE-4CAA-5219-95E0-624FD28854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B5D22-4C0B-46C2-85E7-1C11683839F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23B8A828-98C0-E6D5-7683-18BB3838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CORC</a:t>
            </a:r>
            <a:r>
              <a:rPr lang="en-GB" baseline="30000" dirty="0"/>
              <a:t>®</a:t>
            </a:r>
            <a:r>
              <a:rPr lang="en-GB" dirty="0"/>
              <a:t> for high field applications</a:t>
            </a:r>
            <a:endParaRPr lang="it-IT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4D30A44-7338-1DD7-FCE0-8477B872D2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865" y="4764817"/>
            <a:ext cx="5397465" cy="1323907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21793620-A147-EBE2-4D7C-509D42F6D697}"/>
              </a:ext>
            </a:extLst>
          </p:cNvPr>
          <p:cNvSpPr txBox="1"/>
          <p:nvPr/>
        </p:nvSpPr>
        <p:spPr>
          <a:xfrm>
            <a:off x="3359958" y="6166887"/>
            <a:ext cx="259053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i="0" dirty="0">
                <a:solidFill>
                  <a:schemeClr val="bg1">
                    <a:lumMod val="50000"/>
                  </a:schemeClr>
                </a:solidFill>
                <a:effectLst/>
              </a:rPr>
              <a:t>C2 wire layout 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[Courtesy of </a:t>
            </a:r>
            <a:r>
              <a:rPr lang="en-US" sz="1050" i="0" dirty="0">
                <a:solidFill>
                  <a:schemeClr val="bg1">
                    <a:lumMod val="50000"/>
                  </a:schemeClr>
                </a:solidFill>
                <a:effectLst/>
              </a:rPr>
              <a:t>LBL]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Segnaposto data 10">
            <a:extLst>
              <a:ext uri="{FF2B5EF4-FFF2-40B4-BE49-F238E27FC236}">
                <a16:creationId xmlns:a16="http://schemas.microsoft.com/office/drawing/2014/main" id="{22A696A4-2128-6ADE-B398-0984F4E948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6F877-C540-4720-8734-68A0BEBA6C94}" type="datetime1">
              <a:rPr lang="it-IT" smtClean="0"/>
              <a:t>10/06/2024</a:t>
            </a:fld>
            <a:endParaRPr lang="en-US" dirty="0"/>
          </a:p>
        </p:txBody>
      </p:sp>
      <p:sp>
        <p:nvSpPr>
          <p:cNvPr id="12" name="Segnaposto piè di pagina 11">
            <a:extLst>
              <a:ext uri="{FF2B5EF4-FFF2-40B4-BE49-F238E27FC236}">
                <a16:creationId xmlns:a16="http://schemas.microsoft.com/office/drawing/2014/main" id="{4FC96C4E-03CC-3286-57DB-F0B5975E75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HTS modeling Workshop 2024</a:t>
            </a:r>
            <a:endParaRPr lang="en-US" dirty="0"/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63AE5AEF-216B-0537-BE6A-73E787B2EB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518"/>
          <a:stretch/>
        </p:blipFill>
        <p:spPr>
          <a:xfrm>
            <a:off x="962041" y="1729693"/>
            <a:ext cx="3030129" cy="2506276"/>
          </a:xfrm>
          <a:prstGeom prst="rect">
            <a:avLst/>
          </a:prstGeom>
        </p:spPr>
      </p:pic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B84F8435-8D81-334B-B8E7-D48496DC2B07}"/>
              </a:ext>
            </a:extLst>
          </p:cNvPr>
          <p:cNvSpPr txBox="1"/>
          <p:nvPr/>
        </p:nvSpPr>
        <p:spPr>
          <a:xfrm>
            <a:off x="289552" y="1154224"/>
            <a:ext cx="43751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800" b="1" dirty="0">
                <a:latin typeface="+mj-lt"/>
              </a:rPr>
              <a:t>BEST Central </a:t>
            </a:r>
            <a:r>
              <a:rPr lang="it-IT" sz="1800" b="1" dirty="0" err="1">
                <a:latin typeface="+mj-lt"/>
              </a:rPr>
              <a:t>Solenoid</a:t>
            </a:r>
            <a:r>
              <a:rPr lang="it-IT" sz="1800" b="1" dirty="0">
                <a:latin typeface="+mj-lt"/>
              </a:rPr>
              <a:t> coil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31E3B839-53E4-83B2-37BC-28A7F19D1109}"/>
              </a:ext>
            </a:extLst>
          </p:cNvPr>
          <p:cNvSpPr txBox="1"/>
          <p:nvPr/>
        </p:nvSpPr>
        <p:spPr>
          <a:xfrm>
            <a:off x="277869" y="4289141"/>
            <a:ext cx="511064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800" b="1" dirty="0" err="1">
                <a:latin typeface="+mj-lt"/>
              </a:rPr>
              <a:t>Canted</a:t>
            </a:r>
            <a:r>
              <a:rPr lang="it-IT" b="1" dirty="0">
                <a:latin typeface="+mj-lt"/>
              </a:rPr>
              <a:t>-cosine theta (CCT) Accelerator</a:t>
            </a:r>
            <a:endParaRPr lang="it-IT" sz="1800" b="1" dirty="0">
              <a:latin typeface="+mj-lt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F5E4E06F-E926-D37B-F041-A1AA352E1875}"/>
              </a:ext>
            </a:extLst>
          </p:cNvPr>
          <p:cNvSpPr txBox="1"/>
          <p:nvPr/>
        </p:nvSpPr>
        <p:spPr>
          <a:xfrm>
            <a:off x="277869" y="1540600"/>
            <a:ext cx="2199237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[Courtesy of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</a:rPr>
              <a:t>EUROFusion</a:t>
            </a:r>
            <a:r>
              <a:rPr lang="en-US" sz="1050" i="0" dirty="0">
                <a:solidFill>
                  <a:schemeClr val="bg1">
                    <a:lumMod val="50000"/>
                  </a:schemeClr>
                </a:solidFill>
                <a:effectLst/>
              </a:rPr>
              <a:t>]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3" name="Content Placeholder 4">
            <a:extLst>
              <a:ext uri="{FF2B5EF4-FFF2-40B4-BE49-F238E27FC236}">
                <a16:creationId xmlns:a16="http://schemas.microsoft.com/office/drawing/2014/main" id="{F17D1A11-9F4F-84DB-1942-64F0D8AD8197}"/>
              </a:ext>
            </a:extLst>
          </p:cNvPr>
          <p:cNvSpPr txBox="1">
            <a:spLocks/>
          </p:cNvSpPr>
          <p:nvPr/>
        </p:nvSpPr>
        <p:spPr>
          <a:xfrm>
            <a:off x="5950490" y="2401222"/>
            <a:ext cx="5818131" cy="23521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60000" indent="-360000" algn="l" defTabSz="685783" rtl="0" eaLnBrk="1" latinLnBrk="0" hangingPunct="1">
              <a:lnSpc>
                <a:spcPct val="90000"/>
              </a:lnSpc>
              <a:spcBef>
                <a:spcPts val="750"/>
              </a:spcBef>
              <a:buClr>
                <a:srgbClr val="002060"/>
              </a:buClr>
              <a:buSzPct val="100000"/>
              <a:buFont typeface="Wingdings" panose="05000000000000000000" pitchFamily="2" charset="2"/>
              <a:buChar char="v"/>
              <a:defRPr lang="en-US" sz="2400" kern="12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702000" indent="-360000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00B0F0"/>
              </a:buClr>
              <a:buSzPct val="100000"/>
              <a:buFont typeface="Wingdings" panose="05000000000000000000" pitchFamily="2" charset="2"/>
              <a:buChar char="v"/>
              <a:defRPr lang="en-US" sz="2000" kern="12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1044000" indent="-360000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00B050"/>
              </a:buClr>
              <a:buSzPct val="100000"/>
              <a:buFont typeface="Wingdings" panose="05000000000000000000" pitchFamily="2" charset="2"/>
              <a:buChar char="v"/>
              <a:defRPr lang="en-US" sz="1600" kern="12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386000" indent="-360000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FC000"/>
              </a:buClr>
              <a:buSzPct val="100000"/>
              <a:buFont typeface="Wingdings" panose="05000000000000000000" pitchFamily="2" charset="2"/>
              <a:buChar char="v"/>
              <a:defRPr lang="en-US" sz="1400" kern="12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1731600" indent="-360000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v"/>
              <a:defRPr lang="en-US" sz="1400" kern="1200" noProof="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/>
              <a:t>CORC</a:t>
            </a:r>
            <a:r>
              <a:rPr lang="en-GB" sz="2000" baseline="30000" dirty="0"/>
              <a:t>®</a:t>
            </a:r>
            <a:r>
              <a:rPr lang="en-GB" sz="2000" dirty="0"/>
              <a:t> cables are insert in a cable-in conduit conductor or in grooves </a:t>
            </a:r>
          </a:p>
          <a:p>
            <a:r>
              <a:rPr lang="en-GB" sz="2000" dirty="0"/>
              <a:t>Considering them as </a:t>
            </a:r>
            <a:r>
              <a:rPr lang="en-GB" sz="2000" u="sng" dirty="0"/>
              <a:t>macro-strands</a:t>
            </a:r>
            <a:r>
              <a:rPr lang="en-GB" sz="2000" dirty="0"/>
              <a:t> and we need to lump its </a:t>
            </a:r>
            <a:r>
              <a:rPr lang="en-GB" sz="2000" u="sng" dirty="0"/>
              <a:t>electric/mechanical/thermal behaviour</a:t>
            </a:r>
          </a:p>
          <a:p>
            <a:r>
              <a:rPr lang="en-GB" sz="2000" dirty="0">
                <a:solidFill>
                  <a:srgbClr val="FF0000"/>
                </a:solidFill>
              </a:rPr>
              <a:t> Lack of data for a scaling law for </a:t>
            </a:r>
            <a:r>
              <a:rPr lang="en-GB" sz="2000" dirty="0" err="1">
                <a:solidFill>
                  <a:srgbClr val="FF0000"/>
                </a:solidFill>
              </a:rPr>
              <a:t>Ic</a:t>
            </a:r>
            <a:r>
              <a:rPr lang="en-GB" sz="2000" dirty="0">
                <a:solidFill>
                  <a:srgbClr val="FF0000"/>
                </a:solidFill>
              </a:rPr>
              <a:t>(B,T,</a:t>
            </a:r>
            <a:r>
              <a:rPr lang="el-GR" sz="2000" dirty="0">
                <a:solidFill>
                  <a:srgbClr val="FF0000"/>
                </a:solidFill>
              </a:rPr>
              <a:t>ε</a:t>
            </a:r>
            <a:r>
              <a:rPr lang="en-GB" sz="2000" dirty="0">
                <a:solidFill>
                  <a:srgbClr val="FF0000"/>
                </a:solidFill>
              </a:rPr>
              <a:t>) for the CORC</a:t>
            </a:r>
            <a:r>
              <a:rPr lang="en-GB" sz="2000" baseline="30000" dirty="0">
                <a:solidFill>
                  <a:srgbClr val="FF0000"/>
                </a:solidFill>
              </a:rPr>
              <a:t>®</a:t>
            </a:r>
            <a:r>
              <a:rPr lang="en-GB" sz="2000" dirty="0">
                <a:solidFill>
                  <a:srgbClr val="FF0000"/>
                </a:solidFill>
              </a:rPr>
              <a:t>s</a:t>
            </a:r>
          </a:p>
        </p:txBody>
      </p:sp>
    </p:spTree>
    <p:extLst>
      <p:ext uri="{BB962C8B-B14F-4D97-AF65-F5344CB8AC3E}">
        <p14:creationId xmlns:p14="http://schemas.microsoft.com/office/powerpoint/2010/main" val="3521229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46A84843-1B61-6D5D-459D-023E5DE9CA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B5D22-4C0B-46C2-85E7-1C11683839F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98C82AB6-1DA8-8C6A-C6D6-AEF328B1C4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Modeling</a:t>
            </a:r>
            <a:r>
              <a:rPr lang="en-GB" dirty="0"/>
              <a:t> HTS cables</a:t>
            </a:r>
          </a:p>
        </p:txBody>
      </p:sp>
      <p:sp>
        <p:nvSpPr>
          <p:cNvPr id="24" name="Segnaposto data 23">
            <a:extLst>
              <a:ext uri="{FF2B5EF4-FFF2-40B4-BE49-F238E27FC236}">
                <a16:creationId xmlns:a16="http://schemas.microsoft.com/office/drawing/2014/main" id="{5B2387B7-5076-EC80-C98C-9966479F0D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C1C29-22CB-4545-B2DF-11F3A538EEF8}" type="datetime1">
              <a:rPr lang="it-IT" smtClean="0"/>
              <a:t>10/06/2024</a:t>
            </a:fld>
            <a:endParaRPr lang="en-US" dirty="0"/>
          </a:p>
        </p:txBody>
      </p:sp>
      <p:sp>
        <p:nvSpPr>
          <p:cNvPr id="25" name="Segnaposto piè di pagina 24">
            <a:extLst>
              <a:ext uri="{FF2B5EF4-FFF2-40B4-BE49-F238E27FC236}">
                <a16:creationId xmlns:a16="http://schemas.microsoft.com/office/drawing/2014/main" id="{8698BC78-57EC-B02F-150C-0249384DF8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HTS modeling Workshop 2024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Segnaposto contenuto 4">
                <a:extLst>
                  <a:ext uri="{FF2B5EF4-FFF2-40B4-BE49-F238E27FC236}">
                    <a16:creationId xmlns:a16="http://schemas.microsoft.com/office/drawing/2014/main" id="{BD37826F-1E9F-74B4-22D6-88A0A1DD4209}"/>
                  </a:ext>
                </a:extLst>
              </p:cNvPr>
              <p:cNvSpPr>
                <a:spLocks noGrp="1"/>
              </p:cNvSpPr>
              <p:nvPr>
                <p:ph idx="13"/>
              </p:nvPr>
            </p:nvSpPr>
            <p:spPr>
              <a:xfrm>
                <a:off x="494999" y="1446543"/>
                <a:ext cx="9717513" cy="3036553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GB" sz="1800" dirty="0"/>
                  <a:t>New </a:t>
                </a:r>
                <a:r>
                  <a:rPr lang="en-GB" sz="1800" b="1" dirty="0"/>
                  <a:t>paradigms are emerging </a:t>
                </a:r>
                <a:r>
                  <a:rPr lang="en-GB" sz="1800" dirty="0"/>
                  <a:t>for HTS magnets:</a:t>
                </a:r>
              </a:p>
              <a:p>
                <a:r>
                  <a:rPr lang="en-GB" sz="1800" dirty="0"/>
                  <a:t>New cable layouts (different from LTS magnets)</a:t>
                </a:r>
              </a:p>
              <a:p>
                <a:r>
                  <a:rPr lang="en-GB" sz="1800" dirty="0"/>
                  <a:t>Not only internal forced flow cooling (as for LTS magnets)</a:t>
                </a:r>
              </a:p>
              <a:p>
                <a:r>
                  <a:rPr lang="en-GB" sz="1800" dirty="0"/>
                  <a:t>Non-insulated tape layouts</a:t>
                </a:r>
              </a:p>
              <a:p>
                <a:r>
                  <a:rPr lang="en-GB" sz="1800" dirty="0"/>
                  <a:t>Increasing operating temperatures (</a:t>
                </a:r>
                <a14:m>
                  <m:oMath xmlns:m="http://schemas.openxmlformats.org/officeDocument/2006/math">
                    <m:r>
                      <a:rPr lang="en-GB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≥</m:t>
                    </m:r>
                  </m:oMath>
                </a14:m>
                <a:r>
                  <a:rPr lang="en-GB" sz="1800" dirty="0">
                    <a:sym typeface="Wingdings" panose="05000000000000000000" pitchFamily="2" charset="2"/>
                  </a:rPr>
                  <a:t> 20 K):</a:t>
                </a:r>
              </a:p>
              <a:p>
                <a:pPr lvl="1"/>
                <a:r>
                  <a:rPr lang="en-GB" sz="1800" dirty="0">
                    <a:sym typeface="Wingdings" panose="05000000000000000000" pitchFamily="2" charset="2"/>
                  </a:rPr>
                  <a:t> higher energy efficiency</a:t>
                </a:r>
              </a:p>
              <a:p>
                <a:pPr lvl="1"/>
                <a:r>
                  <a:rPr lang="en-GB" sz="1800" dirty="0">
                    <a:sym typeface="Wingdings" panose="05000000000000000000" pitchFamily="2" charset="2"/>
                  </a:rPr>
                  <a:t>different material properties (higher heat capacity of solids, lower cryogen inventory)</a:t>
                </a:r>
              </a:p>
              <a:p>
                <a:r>
                  <a:rPr lang="en-GB" sz="1800" dirty="0">
                    <a:sym typeface="Wingdings" panose="05000000000000000000" pitchFamily="2" charset="2"/>
                  </a:rPr>
                  <a:t>Higher fields and currents involved</a:t>
                </a:r>
                <a:endParaRPr lang="en-GB" sz="1800" dirty="0"/>
              </a:p>
              <a:p>
                <a:endParaRPr lang="it-IT" sz="1800" dirty="0"/>
              </a:p>
            </p:txBody>
          </p:sp>
        </mc:Choice>
        <mc:Fallback xmlns="">
          <p:sp>
            <p:nvSpPr>
              <p:cNvPr id="6" name="Segnaposto contenuto 4">
                <a:extLst>
                  <a:ext uri="{FF2B5EF4-FFF2-40B4-BE49-F238E27FC236}">
                    <a16:creationId xmlns:a16="http://schemas.microsoft.com/office/drawing/2014/main" id="{BD37826F-1E9F-74B4-22D6-88A0A1DD420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3"/>
              </p:nvPr>
            </p:nvSpPr>
            <p:spPr>
              <a:xfrm>
                <a:off x="494999" y="1446543"/>
                <a:ext cx="9717513" cy="3036553"/>
              </a:xfrm>
              <a:blipFill>
                <a:blip r:embed="rId2"/>
                <a:stretch>
                  <a:fillRect l="-502" t="-180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asellaDiTesto 7">
            <a:extLst>
              <a:ext uri="{FF2B5EF4-FFF2-40B4-BE49-F238E27FC236}">
                <a16:creationId xmlns:a16="http://schemas.microsoft.com/office/drawing/2014/main" id="{18A40B97-5217-AF25-6095-A4F21BABB4DD}"/>
              </a:ext>
            </a:extLst>
          </p:cNvPr>
          <p:cNvSpPr txBox="1"/>
          <p:nvPr/>
        </p:nvSpPr>
        <p:spPr>
          <a:xfrm>
            <a:off x="1745591" y="5256351"/>
            <a:ext cx="796555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GB" dirty="0">
                <a:solidFill>
                  <a:srgbClr val="FF0000"/>
                </a:solidFill>
              </a:rPr>
              <a:t>There are new challenges to consider for modelling and design next generation of magnets based on HTS material! 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FB26AE1D-7529-8586-DC72-3903AC408D77}"/>
              </a:ext>
            </a:extLst>
          </p:cNvPr>
          <p:cNvSpPr txBox="1"/>
          <p:nvPr/>
        </p:nvSpPr>
        <p:spPr>
          <a:xfrm>
            <a:off x="494998" y="4446531"/>
            <a:ext cx="73078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i="1" dirty="0">
                <a:solidFill>
                  <a:schemeClr val="bg1">
                    <a:lumMod val="50000"/>
                  </a:schemeClr>
                </a:solidFill>
              </a:rPr>
              <a:t>[From IREF23, L. Savoldi, M. Breschi, L. Bottura, follow-up </a:t>
            </a:r>
            <a:r>
              <a:rPr lang="it-IT" sz="1600" i="1" dirty="0" err="1">
                <a:solidFill>
                  <a:schemeClr val="bg1">
                    <a:lumMod val="50000"/>
                  </a:schemeClr>
                </a:solidFill>
              </a:rPr>
              <a:t>at</a:t>
            </a:r>
            <a:r>
              <a:rPr lang="it-IT" sz="1600" i="1" dirty="0">
                <a:solidFill>
                  <a:schemeClr val="bg1">
                    <a:lumMod val="50000"/>
                  </a:schemeClr>
                </a:solidFill>
              </a:rPr>
              <a:t> ASC24]</a:t>
            </a:r>
          </a:p>
        </p:txBody>
      </p:sp>
    </p:spTree>
    <p:extLst>
      <p:ext uri="{BB962C8B-B14F-4D97-AF65-F5344CB8AC3E}">
        <p14:creationId xmlns:p14="http://schemas.microsoft.com/office/powerpoint/2010/main" val="3096974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46A84843-1B61-6D5D-459D-023E5DE9CA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B5D22-4C0B-46C2-85E7-1C11683839F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98C82AB6-1DA8-8C6A-C6D6-AEF328B1C4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Modeling</a:t>
            </a:r>
            <a:r>
              <a:rPr lang="en-GB" dirty="0"/>
              <a:t> CORC</a:t>
            </a:r>
            <a:r>
              <a:rPr lang="en-GB" baseline="30000" dirty="0"/>
              <a:t>® </a:t>
            </a:r>
            <a:r>
              <a:rPr lang="en-GB" dirty="0"/>
              <a:t>cables</a:t>
            </a:r>
          </a:p>
        </p:txBody>
      </p:sp>
      <p:sp>
        <p:nvSpPr>
          <p:cNvPr id="24" name="Segnaposto data 23">
            <a:extLst>
              <a:ext uri="{FF2B5EF4-FFF2-40B4-BE49-F238E27FC236}">
                <a16:creationId xmlns:a16="http://schemas.microsoft.com/office/drawing/2014/main" id="{5B2387B7-5076-EC80-C98C-9966479F0D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C1C29-22CB-4545-B2DF-11F3A538EEF8}" type="datetime1">
              <a:rPr lang="it-IT" smtClean="0"/>
              <a:t>10/06/2024</a:t>
            </a:fld>
            <a:endParaRPr lang="en-US" dirty="0"/>
          </a:p>
        </p:txBody>
      </p:sp>
      <p:sp>
        <p:nvSpPr>
          <p:cNvPr id="25" name="Segnaposto piè di pagina 24">
            <a:extLst>
              <a:ext uri="{FF2B5EF4-FFF2-40B4-BE49-F238E27FC236}">
                <a16:creationId xmlns:a16="http://schemas.microsoft.com/office/drawing/2014/main" id="{8698BC78-57EC-B02F-150C-0249384DF8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HTS modeling Workshop 2024</a:t>
            </a:r>
            <a:endParaRPr lang="en-US" dirty="0"/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8D2D5657-6A02-A420-6E76-46F7FDF8CEEE}"/>
              </a:ext>
            </a:extLst>
          </p:cNvPr>
          <p:cNvSpPr txBox="1"/>
          <p:nvPr/>
        </p:nvSpPr>
        <p:spPr>
          <a:xfrm>
            <a:off x="580378" y="5780352"/>
            <a:ext cx="1103124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400" dirty="0">
                <a:solidFill>
                  <a:srgbClr val="FF0000"/>
                </a:solidFill>
                <a:sym typeface="Wingdings" panose="05000000000000000000" pitchFamily="2" charset="2"/>
              </a:rPr>
              <a:t></a:t>
            </a:r>
            <a:r>
              <a:rPr lang="it-IT" sz="2400" dirty="0">
                <a:solidFill>
                  <a:srgbClr val="FF0000"/>
                </a:solidFill>
              </a:rPr>
              <a:t> </a:t>
            </a:r>
            <a:r>
              <a:rPr lang="it-IT" sz="2400" dirty="0" err="1">
                <a:solidFill>
                  <a:srgbClr val="FF0000"/>
                </a:solidFill>
              </a:rPr>
              <a:t>We</a:t>
            </a:r>
            <a:r>
              <a:rPr lang="it-IT" sz="2400" dirty="0">
                <a:solidFill>
                  <a:srgbClr val="FF0000"/>
                </a:solidFill>
              </a:rPr>
              <a:t> </a:t>
            </a:r>
            <a:r>
              <a:rPr lang="it-IT" sz="2400" dirty="0" err="1">
                <a:solidFill>
                  <a:srgbClr val="FF0000"/>
                </a:solidFill>
              </a:rPr>
              <a:t>need</a:t>
            </a:r>
            <a:r>
              <a:rPr lang="it-IT" sz="2400" dirty="0">
                <a:solidFill>
                  <a:srgbClr val="FF0000"/>
                </a:solidFill>
              </a:rPr>
              <a:t> new model for a </a:t>
            </a:r>
            <a:r>
              <a:rPr lang="it-IT" sz="2400" dirty="0" err="1">
                <a:solidFill>
                  <a:srgbClr val="FF0000"/>
                </a:solidFill>
              </a:rPr>
              <a:t>proper</a:t>
            </a:r>
            <a:r>
              <a:rPr lang="it-IT" sz="2400" dirty="0">
                <a:solidFill>
                  <a:srgbClr val="FF0000"/>
                </a:solidFill>
              </a:rPr>
              <a:t> </a:t>
            </a:r>
            <a:r>
              <a:rPr lang="it-IT" sz="2400" dirty="0" err="1">
                <a:solidFill>
                  <a:srgbClr val="FF0000"/>
                </a:solidFill>
              </a:rPr>
              <a:t>description</a:t>
            </a:r>
            <a:r>
              <a:rPr lang="it-IT" sz="2400" dirty="0">
                <a:solidFill>
                  <a:srgbClr val="FF0000"/>
                </a:solidFill>
              </a:rPr>
              <a:t> of the cable and </a:t>
            </a:r>
            <a:r>
              <a:rPr lang="it-IT" sz="2400" dirty="0" err="1">
                <a:solidFill>
                  <a:srgbClr val="FF0000"/>
                </a:solidFill>
              </a:rPr>
              <a:t>prediction</a:t>
            </a:r>
            <a:r>
              <a:rPr lang="it-IT" sz="2400" dirty="0">
                <a:solidFill>
                  <a:srgbClr val="FF0000"/>
                </a:solidFill>
              </a:rPr>
              <a:t> of </a:t>
            </a:r>
            <a:r>
              <a:rPr lang="it-IT" sz="2400" dirty="0" err="1">
                <a:solidFill>
                  <a:srgbClr val="FF0000"/>
                </a:solidFill>
              </a:rPr>
              <a:t>Ic</a:t>
            </a:r>
            <a:endParaRPr lang="it-IT" sz="2400" dirty="0">
              <a:solidFill>
                <a:srgbClr val="FF0000"/>
              </a:solidFill>
            </a:endParaRPr>
          </a:p>
        </p:txBody>
      </p:sp>
      <p:sp>
        <p:nvSpPr>
          <p:cNvPr id="17" name="Content Placeholder 4">
            <a:extLst>
              <a:ext uri="{FF2B5EF4-FFF2-40B4-BE49-F238E27FC236}">
                <a16:creationId xmlns:a16="http://schemas.microsoft.com/office/drawing/2014/main" id="{A1109E29-B244-5448-BD15-01D066F9CAF1}"/>
              </a:ext>
            </a:extLst>
          </p:cNvPr>
          <p:cNvSpPr txBox="1">
            <a:spLocks/>
          </p:cNvSpPr>
          <p:nvPr/>
        </p:nvSpPr>
        <p:spPr>
          <a:xfrm>
            <a:off x="364006" y="2225081"/>
            <a:ext cx="11190485" cy="14633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60000" indent="-360000" algn="l" defTabSz="685783" rtl="0" eaLnBrk="1" latinLnBrk="0" hangingPunct="1">
              <a:lnSpc>
                <a:spcPct val="90000"/>
              </a:lnSpc>
              <a:spcBef>
                <a:spcPts val="750"/>
              </a:spcBef>
              <a:buClr>
                <a:srgbClr val="002060"/>
              </a:buClr>
              <a:buSzPct val="100000"/>
              <a:buFont typeface="Wingdings" panose="05000000000000000000" pitchFamily="2" charset="2"/>
              <a:buChar char="v"/>
              <a:defRPr lang="en-US" sz="2400" kern="12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702000" indent="-360000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00B0F0"/>
              </a:buClr>
              <a:buSzPct val="100000"/>
              <a:buFont typeface="Wingdings" panose="05000000000000000000" pitchFamily="2" charset="2"/>
              <a:buChar char="v"/>
              <a:defRPr lang="en-US" sz="2000" kern="12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1044000" indent="-360000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00B050"/>
              </a:buClr>
              <a:buSzPct val="100000"/>
              <a:buFont typeface="Wingdings" panose="05000000000000000000" pitchFamily="2" charset="2"/>
              <a:buChar char="v"/>
              <a:defRPr lang="en-US" sz="1600" kern="12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386000" indent="-360000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FC000"/>
              </a:buClr>
              <a:buSzPct val="100000"/>
              <a:buFont typeface="Wingdings" panose="05000000000000000000" pitchFamily="2" charset="2"/>
              <a:buChar char="v"/>
              <a:defRPr lang="en-US" sz="1400" kern="12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1731600" indent="-360000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v"/>
              <a:defRPr lang="en-US" sz="1400" kern="1200" noProof="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 err="1"/>
              <a:t>Only</a:t>
            </a:r>
            <a:r>
              <a:rPr lang="it-IT" dirty="0"/>
              <a:t> round </a:t>
            </a:r>
            <a:r>
              <a:rPr lang="it-IT" dirty="0" err="1"/>
              <a:t>geometry</a:t>
            </a:r>
            <a:r>
              <a:rPr lang="it-IT" dirty="0"/>
              <a:t> HTS cable</a:t>
            </a:r>
          </a:p>
          <a:p>
            <a:r>
              <a:rPr lang="it-IT" dirty="0"/>
              <a:t>No </a:t>
            </a:r>
            <a:r>
              <a:rPr lang="it-IT" dirty="0" err="1"/>
              <a:t>insulation</a:t>
            </a:r>
            <a:r>
              <a:rPr lang="it-IT" dirty="0"/>
              <a:t> </a:t>
            </a:r>
            <a:r>
              <a:rPr lang="it-IT" dirty="0" err="1"/>
              <a:t>between</a:t>
            </a:r>
            <a:r>
              <a:rPr lang="it-IT" dirty="0"/>
              <a:t> tapes</a:t>
            </a:r>
          </a:p>
          <a:p>
            <a:r>
              <a:rPr lang="it-IT" b="1" dirty="0"/>
              <a:t>Tape and </a:t>
            </a:r>
            <a:r>
              <a:rPr lang="it-IT" b="1" dirty="0" err="1"/>
              <a:t>layers</a:t>
            </a:r>
            <a:r>
              <a:rPr lang="it-IT" b="1" dirty="0"/>
              <a:t> are </a:t>
            </a:r>
            <a:r>
              <a:rPr lang="it-IT" b="1" dirty="0" err="1"/>
              <a:t>electrically</a:t>
            </a:r>
            <a:r>
              <a:rPr lang="it-IT" b="1" dirty="0"/>
              <a:t>, </a:t>
            </a:r>
            <a:r>
              <a:rPr lang="it-IT" b="1" dirty="0" err="1"/>
              <a:t>thermally</a:t>
            </a:r>
            <a:r>
              <a:rPr lang="it-IT" b="1" dirty="0"/>
              <a:t> and </a:t>
            </a:r>
            <a:r>
              <a:rPr lang="it-IT" b="1" dirty="0" err="1"/>
              <a:t>mechanically</a:t>
            </a:r>
            <a:r>
              <a:rPr lang="it-IT" b="1" dirty="0"/>
              <a:t> </a:t>
            </a:r>
            <a:r>
              <a:rPr lang="it-IT" b="1" dirty="0" err="1"/>
              <a:t>coupled</a:t>
            </a:r>
            <a:endParaRPr lang="it-IT" b="1" dirty="0"/>
          </a:p>
          <a:p>
            <a:pPr lvl="1"/>
            <a:endParaRPr lang="it-IT" sz="1600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02E52454-6F4A-D5D6-D803-220F273B849F}"/>
              </a:ext>
            </a:extLst>
          </p:cNvPr>
          <p:cNvSpPr txBox="1"/>
          <p:nvPr/>
        </p:nvSpPr>
        <p:spPr>
          <a:xfrm>
            <a:off x="364006" y="1458699"/>
            <a:ext cx="979603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400" dirty="0" err="1">
                <a:sym typeface="Wingdings" panose="05000000000000000000" pitchFamily="2" charset="2"/>
              </a:rPr>
              <a:t>What</a:t>
            </a:r>
            <a:r>
              <a:rPr lang="it-IT" sz="2400" dirty="0">
                <a:sym typeface="Wingdings" panose="05000000000000000000" pitchFamily="2" charset="2"/>
              </a:rPr>
              <a:t> </a:t>
            </a:r>
            <a:r>
              <a:rPr lang="it-IT" sz="2400" dirty="0" err="1">
                <a:sym typeface="Wingdings" panose="05000000000000000000" pitchFamily="2" charset="2"/>
              </a:rPr>
              <a:t>aboout</a:t>
            </a:r>
            <a:r>
              <a:rPr lang="it-IT" sz="2400" dirty="0">
                <a:sym typeface="Wingdings" panose="05000000000000000000" pitchFamily="2" charset="2"/>
              </a:rPr>
              <a:t> CORC® cables? </a:t>
            </a:r>
            <a:r>
              <a:rPr lang="it-IT" sz="2400" dirty="0" err="1">
                <a:sym typeface="Wingdings" panose="05000000000000000000" pitchFamily="2" charset="2"/>
              </a:rPr>
              <a:t>Which</a:t>
            </a:r>
            <a:r>
              <a:rPr lang="it-IT" sz="2400" dirty="0">
                <a:sym typeface="Wingdings" panose="05000000000000000000" pitchFamily="2" charset="2"/>
              </a:rPr>
              <a:t> are the </a:t>
            </a:r>
            <a:r>
              <a:rPr lang="it-IT" sz="2400" dirty="0" err="1">
                <a:sym typeface="Wingdings" panose="05000000000000000000" pitchFamily="2" charset="2"/>
              </a:rPr>
              <a:t>issues</a:t>
            </a:r>
            <a:r>
              <a:rPr lang="it-IT" sz="2400" dirty="0">
                <a:sym typeface="Wingdings" panose="05000000000000000000" pitchFamily="2" charset="2"/>
              </a:rPr>
              <a:t> to tackle?</a:t>
            </a:r>
            <a:endParaRPr lang="it-IT" sz="2400" dirty="0"/>
          </a:p>
        </p:txBody>
      </p:sp>
      <p:pic>
        <p:nvPicPr>
          <p:cNvPr id="12" name="Elemento grafico 11" descr="Freccia a destra con riempimento a tinta unita">
            <a:extLst>
              <a:ext uri="{FF2B5EF4-FFF2-40B4-BE49-F238E27FC236}">
                <a16:creationId xmlns:a16="http://schemas.microsoft.com/office/drawing/2014/main" id="{39B65939-C489-5EB1-FB29-704311CCB5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7669255">
            <a:off x="2130067" y="3471994"/>
            <a:ext cx="902012" cy="709432"/>
          </a:xfrm>
          <a:prstGeom prst="rect">
            <a:avLst/>
          </a:prstGeom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8C4AE984-D5DE-1F0C-BC4A-FF1B3AF9B8C6}"/>
              </a:ext>
            </a:extLst>
          </p:cNvPr>
          <p:cNvSpPr txBox="1"/>
          <p:nvPr/>
        </p:nvSpPr>
        <p:spPr>
          <a:xfrm>
            <a:off x="364006" y="4198972"/>
            <a:ext cx="32263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u="sng" dirty="0" err="1"/>
              <a:t>Multiphysics</a:t>
            </a:r>
            <a:r>
              <a:rPr lang="it-IT" u="sng" dirty="0"/>
              <a:t> model </a:t>
            </a:r>
            <a:r>
              <a:rPr lang="it-IT" u="sng" dirty="0" err="1"/>
              <a:t>needed</a:t>
            </a:r>
            <a:endParaRPr lang="it-IT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800" dirty="0" err="1"/>
              <a:t>Electromagnetism</a:t>
            </a:r>
            <a:endParaRPr lang="it-IT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/>
              <a:t>Heat</a:t>
            </a:r>
            <a:r>
              <a:rPr lang="it-IT" dirty="0"/>
              <a:t> transfer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800" dirty="0"/>
              <a:t>Strain </a:t>
            </a:r>
            <a:r>
              <a:rPr lang="it-IT" sz="1800" dirty="0" err="1"/>
              <a:t>evaluation</a:t>
            </a:r>
            <a:endParaRPr lang="it-IT" sz="1800" dirty="0"/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45202249-3541-71CD-A504-6DE1894AC9F5}"/>
              </a:ext>
            </a:extLst>
          </p:cNvPr>
          <p:cNvSpPr txBox="1"/>
          <p:nvPr/>
        </p:nvSpPr>
        <p:spPr>
          <a:xfrm>
            <a:off x="8131673" y="4271095"/>
            <a:ext cx="3226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u="sng" dirty="0" err="1"/>
              <a:t>Terminations</a:t>
            </a:r>
            <a:r>
              <a:rPr lang="it-IT" dirty="0"/>
              <a:t> </a:t>
            </a:r>
            <a:r>
              <a:rPr lang="it-IT" dirty="0" err="1"/>
              <a:t>strongly</a:t>
            </a:r>
            <a:r>
              <a:rPr lang="it-IT" dirty="0"/>
              <a:t> </a:t>
            </a:r>
            <a:r>
              <a:rPr lang="it-IT" dirty="0" err="1"/>
              <a:t>affects</a:t>
            </a:r>
            <a:r>
              <a:rPr lang="it-IT" dirty="0"/>
              <a:t> the VI </a:t>
            </a:r>
            <a:r>
              <a:rPr lang="it-IT" dirty="0" err="1"/>
              <a:t>curves</a:t>
            </a:r>
            <a:endParaRPr lang="it-IT" sz="1800" dirty="0"/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08255B7E-96AC-83DF-CCB1-45D16DECEAA0}"/>
              </a:ext>
            </a:extLst>
          </p:cNvPr>
          <p:cNvSpPr txBox="1"/>
          <p:nvPr/>
        </p:nvSpPr>
        <p:spPr>
          <a:xfrm>
            <a:off x="4482624" y="4432068"/>
            <a:ext cx="32263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u="sng" dirty="0"/>
              <a:t>Non-</a:t>
            </a:r>
            <a:r>
              <a:rPr lang="it-IT" sz="1800" u="sng" dirty="0" err="1"/>
              <a:t>uniform</a:t>
            </a:r>
            <a:r>
              <a:rPr lang="it-IT" sz="1800" u="sng" dirty="0"/>
              <a:t> </a:t>
            </a:r>
            <a:r>
              <a:rPr lang="it-IT" sz="1800" u="sng" dirty="0" err="1"/>
              <a:t>current</a:t>
            </a:r>
            <a:r>
              <a:rPr lang="it-IT" sz="1800" u="sng" dirty="0"/>
              <a:t> </a:t>
            </a:r>
            <a:r>
              <a:rPr lang="it-IT" sz="1800" u="sng" dirty="0" err="1"/>
              <a:t>distribution</a:t>
            </a:r>
            <a:r>
              <a:rPr lang="it-IT" sz="1800" u="sng" dirty="0"/>
              <a:t> </a:t>
            </a:r>
            <a:r>
              <a:rPr lang="it-IT" sz="1800" dirty="0" err="1"/>
              <a:t>among</a:t>
            </a:r>
            <a:r>
              <a:rPr lang="it-IT" sz="1800" dirty="0"/>
              <a:t> tapes and </a:t>
            </a:r>
            <a:r>
              <a:rPr lang="it-IT" sz="1800" dirty="0" err="1"/>
              <a:t>layers</a:t>
            </a:r>
            <a:endParaRPr lang="it-IT" sz="1800" dirty="0"/>
          </a:p>
        </p:txBody>
      </p:sp>
      <p:pic>
        <p:nvPicPr>
          <p:cNvPr id="21" name="Elemento grafico 20" descr="Freccia a destra con riempimento a tinta unita">
            <a:extLst>
              <a:ext uri="{FF2B5EF4-FFF2-40B4-BE49-F238E27FC236}">
                <a16:creationId xmlns:a16="http://schemas.microsoft.com/office/drawing/2014/main" id="{1739FD13-B984-A77A-F7BD-B440B1EB10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5400000">
            <a:off x="5290098" y="3638423"/>
            <a:ext cx="902012" cy="709432"/>
          </a:xfrm>
          <a:prstGeom prst="rect">
            <a:avLst/>
          </a:prstGeom>
        </p:spPr>
      </p:pic>
      <p:pic>
        <p:nvPicPr>
          <p:cNvPr id="22" name="Elemento grafico 21" descr="Freccia a destra con riempimento a tinta unita">
            <a:extLst>
              <a:ext uri="{FF2B5EF4-FFF2-40B4-BE49-F238E27FC236}">
                <a16:creationId xmlns:a16="http://schemas.microsoft.com/office/drawing/2014/main" id="{0781C26F-8901-25C1-811E-F0C3159B76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3930745" flipH="1">
            <a:off x="8497245" y="3503578"/>
            <a:ext cx="902012" cy="709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5453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4" grpId="0"/>
      <p:bldP spid="19" grpId="0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23C47891-BF9E-053E-A32A-1F9A66238C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B5D22-4C0B-46C2-85E7-1C11683839F5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C2BAD3A2-1624-6CC1-7D56-2D72219BF7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Aim</a:t>
            </a:r>
            <a:r>
              <a:rPr lang="it-IT" dirty="0"/>
              <a:t> of the work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9697F1B3-B11C-8A67-B167-99843D21EAB5}"/>
              </a:ext>
            </a:extLst>
          </p:cNvPr>
          <p:cNvSpPr txBox="1"/>
          <p:nvPr/>
        </p:nvSpPr>
        <p:spPr>
          <a:xfrm>
            <a:off x="3531413" y="1083008"/>
            <a:ext cx="77137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/>
              <a:t>Tape </a:t>
            </a:r>
            <a:r>
              <a:rPr lang="it-IT" sz="2000" dirty="0" err="1"/>
              <a:t>assumed</a:t>
            </a:r>
            <a:r>
              <a:rPr lang="it-IT" sz="2000" dirty="0"/>
              <a:t> </a:t>
            </a:r>
            <a:r>
              <a:rPr lang="it-IT" sz="2000" dirty="0" err="1"/>
              <a:t>as</a:t>
            </a:r>
            <a:r>
              <a:rPr lang="it-IT" sz="2000" dirty="0"/>
              <a:t> a </a:t>
            </a:r>
            <a:r>
              <a:rPr lang="it-IT" sz="2000" dirty="0" err="1"/>
              <a:t>homogeneous</a:t>
            </a:r>
            <a:r>
              <a:rPr lang="it-IT" sz="2000" dirty="0"/>
              <a:t> and single </a:t>
            </a:r>
            <a:r>
              <a:rPr lang="it-IT" sz="2000" dirty="0" err="1"/>
              <a:t>material</a:t>
            </a:r>
            <a:endParaRPr lang="it-IT" sz="2000" dirty="0"/>
          </a:p>
        </p:txBody>
      </p:sp>
      <p:sp>
        <p:nvSpPr>
          <p:cNvPr id="23" name="Segnaposto data 22">
            <a:extLst>
              <a:ext uri="{FF2B5EF4-FFF2-40B4-BE49-F238E27FC236}">
                <a16:creationId xmlns:a16="http://schemas.microsoft.com/office/drawing/2014/main" id="{EEF91993-6043-1864-61AD-0469EFABA8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56BF5-F13D-46EF-BD43-9C3574FD0332}" type="datetime1">
              <a:rPr lang="it-IT" smtClean="0"/>
              <a:t>10/06/2024</a:t>
            </a:fld>
            <a:endParaRPr lang="en-US" dirty="0"/>
          </a:p>
        </p:txBody>
      </p:sp>
      <p:sp>
        <p:nvSpPr>
          <p:cNvPr id="24" name="Segnaposto piè di pagina 23">
            <a:extLst>
              <a:ext uri="{FF2B5EF4-FFF2-40B4-BE49-F238E27FC236}">
                <a16:creationId xmlns:a16="http://schemas.microsoft.com/office/drawing/2014/main" id="{1B9C9611-FE47-3170-FA8A-BA966CD5F1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HTS modeling Workshop 2024</a:t>
            </a:r>
            <a:endParaRPr lang="en-US" dirty="0"/>
          </a:p>
        </p:txBody>
      </p:sp>
      <p:pic>
        <p:nvPicPr>
          <p:cNvPr id="29" name="Elemento grafico 28" descr="Freccia a destra con riempimento a tinta unita">
            <a:extLst>
              <a:ext uri="{FF2B5EF4-FFF2-40B4-BE49-F238E27FC236}">
                <a16:creationId xmlns:a16="http://schemas.microsoft.com/office/drawing/2014/main" id="{164ABFB4-28BD-3A56-5AAA-A622413FFC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20202394">
            <a:off x="3213847" y="2056163"/>
            <a:ext cx="902012" cy="902012"/>
          </a:xfrm>
          <a:prstGeom prst="rect">
            <a:avLst/>
          </a:prstGeom>
        </p:spPr>
      </p:pic>
      <p:pic>
        <p:nvPicPr>
          <p:cNvPr id="31" name="Elemento grafico 30" descr="Freccia a destra con riempimento a tinta unita">
            <a:extLst>
              <a:ext uri="{FF2B5EF4-FFF2-40B4-BE49-F238E27FC236}">
                <a16:creationId xmlns:a16="http://schemas.microsoft.com/office/drawing/2014/main" id="{FB67C715-E4E6-3D5A-3B47-AB55ACAFC4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80138" y="2920134"/>
            <a:ext cx="902012" cy="902012"/>
          </a:xfrm>
          <a:prstGeom prst="rect">
            <a:avLst/>
          </a:prstGeom>
        </p:spPr>
      </p:pic>
      <p:pic>
        <p:nvPicPr>
          <p:cNvPr id="6" name="Elemento grafico 5" descr="Obiettivo contorno">
            <a:extLst>
              <a:ext uri="{FF2B5EF4-FFF2-40B4-BE49-F238E27FC236}">
                <a16:creationId xmlns:a16="http://schemas.microsoft.com/office/drawing/2014/main" id="{0749481C-0162-5D66-2318-F359678C2B7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1831462"/>
            <a:ext cx="3100213" cy="310021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8F9E0407-BD7C-F5E3-2ABE-6FFC41F9F830}"/>
                  </a:ext>
                </a:extLst>
              </p:cNvPr>
              <p:cNvSpPr txBox="1"/>
              <p:nvPr/>
            </p:nvSpPr>
            <p:spPr>
              <a:xfrm>
                <a:off x="4242721" y="2070945"/>
                <a:ext cx="544765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sz="20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000" i="1" dirty="0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it-IT" sz="2000" i="1" dirty="0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it-IT" sz="2000" dirty="0"/>
                  <a:t> </a:t>
                </a:r>
                <a:r>
                  <a:rPr lang="it-IT" sz="2000" dirty="0" err="1"/>
                  <a:t>scaled</a:t>
                </a:r>
                <a:r>
                  <a:rPr lang="it-IT" sz="2000" dirty="0"/>
                  <a:t> on </a:t>
                </a:r>
                <a:r>
                  <a:rPr lang="it-IT" sz="2000" dirty="0" err="1"/>
                  <a:t>operating</a:t>
                </a:r>
                <a:r>
                  <a:rPr lang="it-IT" sz="2000" dirty="0"/>
                  <a:t> </a:t>
                </a:r>
                <a:r>
                  <a:rPr lang="it-IT" sz="2000" dirty="0" err="1"/>
                  <a:t>conditions</a:t>
                </a:r>
                <a:r>
                  <a:rPr lang="it-IT" sz="2000" dirty="0"/>
                  <a:t>  </a:t>
                </a:r>
                <a14:m>
                  <m:oMath xmlns:m="http://schemas.openxmlformats.org/officeDocument/2006/math">
                    <m:r>
                      <a:rPr lang="it-IT" sz="2000" b="0" i="0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it-IT" sz="2000" b="0" i="1" dirty="0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it-IT" sz="2000" dirty="0"/>
                  <a:t>, </a:t>
                </a:r>
                <a14:m>
                  <m:oMath xmlns:m="http://schemas.openxmlformats.org/officeDocument/2006/math">
                    <m:r>
                      <a:rPr lang="it-IT" sz="2000" b="0" i="1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it-IT" sz="2000" dirty="0"/>
                  <a:t> and </a:t>
                </a:r>
                <a14:m>
                  <m:oMath xmlns:m="http://schemas.openxmlformats.org/officeDocument/2006/math">
                    <m:r>
                      <a:rPr lang="it-IT" sz="2000" b="0" i="1" smtClean="0">
                        <a:latin typeface="Cambria Math" panose="02040503050406030204" pitchFamily="18" charset="0"/>
                      </a:rPr>
                      <m:t>𝜀</m:t>
                    </m:r>
                    <m:r>
                      <a:rPr lang="it-IT" sz="2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it-IT" sz="2000" dirty="0"/>
                  <a:t> </a:t>
                </a:r>
              </a:p>
            </p:txBody>
          </p:sp>
        </mc:Choice>
        <mc:Fallback xmlns=""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8F9E0407-BD7C-F5E3-2ABE-6FFC41F9F8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42721" y="2070945"/>
                <a:ext cx="5447657" cy="400110"/>
              </a:xfrm>
              <a:prstGeom prst="rect">
                <a:avLst/>
              </a:prstGeom>
              <a:blipFill>
                <a:blip r:embed="rId6"/>
                <a:stretch>
                  <a:fillRect l="-447" t="-9231" b="-2769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C29A988B-72FB-DD17-1769-D0BC2D2F00BB}"/>
              </a:ext>
            </a:extLst>
          </p:cNvPr>
          <p:cNvSpPr txBox="1"/>
          <p:nvPr/>
        </p:nvSpPr>
        <p:spPr>
          <a:xfrm>
            <a:off x="3531413" y="5496358"/>
            <a:ext cx="60561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err="1"/>
              <a:t>Validated</a:t>
            </a:r>
            <a:r>
              <a:rPr lang="it-IT" sz="2000" dirty="0"/>
              <a:t> and </a:t>
            </a:r>
            <a:r>
              <a:rPr lang="it-IT" sz="2000" dirty="0" err="1"/>
              <a:t>verified</a:t>
            </a:r>
            <a:r>
              <a:rPr lang="it-IT" sz="2000" dirty="0"/>
              <a:t> for tapes, </a:t>
            </a:r>
            <a:r>
              <a:rPr lang="it-IT" sz="2000" dirty="0" err="1"/>
              <a:t>simpler</a:t>
            </a:r>
            <a:r>
              <a:rPr lang="it-IT" sz="2000" dirty="0"/>
              <a:t> </a:t>
            </a:r>
            <a:r>
              <a:rPr lang="it-IT" sz="2000" dirty="0" err="1"/>
              <a:t>geometries</a:t>
            </a:r>
            <a:r>
              <a:rPr lang="it-IT" sz="2000" dirty="0"/>
              <a:t> CORC® </a:t>
            </a:r>
            <a:r>
              <a:rPr lang="it-IT" sz="2000" dirty="0" err="1"/>
              <a:t>geometries</a:t>
            </a:r>
            <a:r>
              <a:rPr lang="it-IT" sz="2000" dirty="0"/>
              <a:t> (</a:t>
            </a:r>
            <a:r>
              <a:rPr lang="it-IT" sz="2000" dirty="0" err="1"/>
              <a:t>straight</a:t>
            </a:r>
            <a:r>
              <a:rPr lang="it-IT" sz="2000" dirty="0"/>
              <a:t> and </a:t>
            </a:r>
            <a:r>
              <a:rPr lang="it-IT" sz="2000" dirty="0" err="1"/>
              <a:t>bended</a:t>
            </a:r>
            <a:r>
              <a:rPr lang="it-IT" sz="2000" dirty="0"/>
              <a:t>)</a:t>
            </a:r>
          </a:p>
        </p:txBody>
      </p:sp>
      <p:pic>
        <p:nvPicPr>
          <p:cNvPr id="14" name="Elemento grafico 13" descr="Freccia a destra con riempimento a tinta unita">
            <a:extLst>
              <a:ext uri="{FF2B5EF4-FFF2-40B4-BE49-F238E27FC236}">
                <a16:creationId xmlns:a16="http://schemas.microsoft.com/office/drawing/2014/main" id="{33605F9F-56BA-F86A-95E2-6986922A12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397606" flipV="1">
            <a:off x="3238553" y="3888078"/>
            <a:ext cx="902012" cy="902012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D770B55D-59C2-5AEA-43E0-DA5921BE8E31}"/>
              </a:ext>
            </a:extLst>
          </p:cNvPr>
          <p:cNvSpPr txBox="1"/>
          <p:nvPr/>
        </p:nvSpPr>
        <p:spPr>
          <a:xfrm>
            <a:off x="262213" y="2372532"/>
            <a:ext cx="2734517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pc="35" dirty="0"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Full </a:t>
            </a:r>
            <a:r>
              <a:rPr lang="it-IT" b="1" spc="35" dirty="0"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3D </a:t>
            </a:r>
            <a:r>
              <a:rPr lang="it-IT" b="1" spc="35" dirty="0" err="1"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multiphysics</a:t>
            </a:r>
            <a:r>
              <a:rPr lang="it-IT" b="1" spc="35" dirty="0"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 model </a:t>
            </a:r>
            <a:r>
              <a:rPr lang="it-IT" spc="35" dirty="0" err="1"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aims</a:t>
            </a:r>
            <a:r>
              <a:rPr lang="it-IT" spc="35" dirty="0"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it-IT" spc="35" dirty="0" err="1"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at</a:t>
            </a:r>
            <a:r>
              <a:rPr lang="it-IT" spc="35" dirty="0"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 the </a:t>
            </a:r>
            <a:r>
              <a:rPr lang="it-IT" spc="35" dirty="0" err="1"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evalutation</a:t>
            </a:r>
            <a:r>
              <a:rPr lang="it-IT" spc="35" dirty="0"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 of the </a:t>
            </a:r>
            <a:r>
              <a:rPr lang="it-IT" b="1" spc="35" dirty="0" err="1"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critical</a:t>
            </a:r>
            <a:r>
              <a:rPr lang="it-IT" b="1" spc="35" dirty="0"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it-IT" b="1" spc="35" dirty="0" err="1"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current</a:t>
            </a:r>
            <a:r>
              <a:rPr lang="it-IT" b="1" spc="35" dirty="0"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it-IT" b="1" spc="35" dirty="0" err="1"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Ic</a:t>
            </a:r>
            <a:r>
              <a:rPr lang="it-IT" spc="35" dirty="0"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, with a </a:t>
            </a:r>
            <a:r>
              <a:rPr lang="it-IT" b="1" spc="35" dirty="0"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self-</a:t>
            </a:r>
            <a:r>
              <a:rPr lang="it-IT" b="1" spc="35" dirty="0" err="1"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consistent</a:t>
            </a:r>
            <a:r>
              <a:rPr lang="it-IT" b="1" spc="35" dirty="0"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it-IT" b="1" spc="35" dirty="0" err="1"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current</a:t>
            </a:r>
            <a:r>
              <a:rPr lang="it-IT" b="1" spc="35" dirty="0"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it-IT" b="1" spc="35" dirty="0" err="1"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redistribution</a:t>
            </a:r>
            <a:r>
              <a:rPr lang="it-IT" b="1" spc="35" dirty="0"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.</a:t>
            </a:r>
          </a:p>
        </p:txBody>
      </p:sp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10" name="Anteprima della diapositiva 9">
                <a:extLst>
                  <a:ext uri="{FF2B5EF4-FFF2-40B4-BE49-F238E27FC236}">
                    <a16:creationId xmlns:a16="http://schemas.microsoft.com/office/drawing/2014/main" id="{5B7B653B-EB92-8745-96B6-33CB6A78A221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148804211"/>
                  </p:ext>
                </p:extLst>
              </p:nvPr>
            </p:nvGraphicFramePr>
            <p:xfrm>
              <a:off x="10137057" y="5241507"/>
              <a:ext cx="1956129" cy="1100322"/>
            </p:xfrm>
            <a:graphic>
              <a:graphicData uri="http://schemas.microsoft.com/office/powerpoint/2016/slidezoom">
                <pslz:sldZm>
                  <pslz:sldZmObj sldId="319" cId="1969868837">
                    <pslz:zmPr id="{6D28EF46-C3FB-428D-A536-BC71BA0C6210}" returnToParent="0" transitionDur="1000">
                      <p166:blipFill xmlns:p166="http://schemas.microsoft.com/office/powerpoint/2016/6/main">
                        <a:blip r:embed="rId7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1956129" cy="1100322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10" name="Anteprima della diapositiva 9">
                <a:extLst>
                  <a:ext uri="{FF2B5EF4-FFF2-40B4-BE49-F238E27FC236}">
                    <a16:creationId xmlns:a16="http://schemas.microsoft.com/office/drawing/2014/main" id="{5B7B653B-EB92-8745-96B6-33CB6A78A221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0137057" y="5241507"/>
                <a:ext cx="1956129" cy="1100322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p:pic>
        <p:nvPicPr>
          <p:cNvPr id="11" name="Elemento grafico 10" descr="Freccia a destra con riempimento a tinta unita">
            <a:extLst>
              <a:ext uri="{FF2B5EF4-FFF2-40B4-BE49-F238E27FC236}">
                <a16:creationId xmlns:a16="http://schemas.microsoft.com/office/drawing/2014/main" id="{9BBAB5AD-02AB-2C60-5568-3C581E83E3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9138643">
            <a:off x="2762944" y="1334796"/>
            <a:ext cx="902012" cy="902012"/>
          </a:xfrm>
          <a:prstGeom prst="rect">
            <a:avLst/>
          </a:prstGeom>
        </p:spPr>
      </p:pic>
      <p:pic>
        <p:nvPicPr>
          <p:cNvPr id="12" name="Elemento grafico 11" descr="Freccia a destra con riempimento a tinta unita">
            <a:extLst>
              <a:ext uri="{FF2B5EF4-FFF2-40B4-BE49-F238E27FC236}">
                <a16:creationId xmlns:a16="http://schemas.microsoft.com/office/drawing/2014/main" id="{9DEF3A2F-5F52-91BA-95C1-633E6C22D0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2461357" flipV="1">
            <a:off x="2646196" y="4670745"/>
            <a:ext cx="902012" cy="902012"/>
          </a:xfrm>
          <a:prstGeom prst="rect">
            <a:avLst/>
          </a:prstGeom>
        </p:spPr>
      </p:pic>
      <p:sp>
        <p:nvSpPr>
          <p:cNvPr id="16" name="TextBox 43">
            <a:extLst>
              <a:ext uri="{FF2B5EF4-FFF2-40B4-BE49-F238E27FC236}">
                <a16:creationId xmlns:a16="http://schemas.microsoft.com/office/drawing/2014/main" id="{A7657BEA-E578-A112-CFEB-5BFE83BDC3EB}"/>
              </a:ext>
            </a:extLst>
          </p:cNvPr>
          <p:cNvSpPr txBox="1"/>
          <p:nvPr/>
        </p:nvSpPr>
        <p:spPr>
          <a:xfrm>
            <a:off x="4482624" y="3171085"/>
            <a:ext cx="59100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Current redistribution among tapes and layers</a:t>
            </a:r>
          </a:p>
        </p:txBody>
      </p:sp>
      <p:sp>
        <p:nvSpPr>
          <p:cNvPr id="18" name="TextBox 43">
            <a:extLst>
              <a:ext uri="{FF2B5EF4-FFF2-40B4-BE49-F238E27FC236}">
                <a16:creationId xmlns:a16="http://schemas.microsoft.com/office/drawing/2014/main" id="{E38038BD-E696-C252-E021-FB8B5170E328}"/>
              </a:ext>
            </a:extLst>
          </p:cNvPr>
          <p:cNvSpPr txBox="1"/>
          <p:nvPr/>
        </p:nvSpPr>
        <p:spPr>
          <a:xfrm>
            <a:off x="4123113" y="4178279"/>
            <a:ext cx="591007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Coupling with the thermal module which properly considered the cooling of the cable and analytical definition of  strain map</a:t>
            </a:r>
          </a:p>
        </p:txBody>
      </p:sp>
    </p:spTree>
    <p:extLst>
      <p:ext uri="{BB962C8B-B14F-4D97-AF65-F5344CB8AC3E}">
        <p14:creationId xmlns:p14="http://schemas.microsoft.com/office/powerpoint/2010/main" val="3625764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7" grpId="0"/>
      <p:bldP spid="13" grpId="0"/>
      <p:bldP spid="16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23C47891-BF9E-053E-A32A-1F9A66238C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B5D22-4C0B-46C2-85E7-1C11683839F5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C2BAD3A2-1624-6CC1-7D56-2D72219BF7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Verification</a:t>
            </a:r>
            <a:r>
              <a:rPr lang="it-IT" dirty="0"/>
              <a:t> and </a:t>
            </a:r>
            <a:r>
              <a:rPr lang="it-IT" dirty="0" err="1"/>
              <a:t>validation</a:t>
            </a:r>
            <a:endParaRPr lang="it-IT" dirty="0"/>
          </a:p>
        </p:txBody>
      </p:sp>
      <p:sp>
        <p:nvSpPr>
          <p:cNvPr id="23" name="Segnaposto data 22">
            <a:extLst>
              <a:ext uri="{FF2B5EF4-FFF2-40B4-BE49-F238E27FC236}">
                <a16:creationId xmlns:a16="http://schemas.microsoft.com/office/drawing/2014/main" id="{EEF91993-6043-1864-61AD-0469EFABA8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56BF5-F13D-46EF-BD43-9C3574FD0332}" type="datetime1">
              <a:rPr lang="it-IT" smtClean="0"/>
              <a:t>10/06/2024</a:t>
            </a:fld>
            <a:endParaRPr lang="en-US" dirty="0"/>
          </a:p>
        </p:txBody>
      </p:sp>
      <p:sp>
        <p:nvSpPr>
          <p:cNvPr id="24" name="Segnaposto piè di pagina 23">
            <a:extLst>
              <a:ext uri="{FF2B5EF4-FFF2-40B4-BE49-F238E27FC236}">
                <a16:creationId xmlns:a16="http://schemas.microsoft.com/office/drawing/2014/main" id="{1B9C9611-FE47-3170-FA8A-BA966CD5F1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HTS modeling Workshop 2024</a:t>
            </a:r>
            <a:endParaRPr lang="en-US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1DB7EBBC-6FF0-2BAE-306D-22B7B692DE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932427">
            <a:off x="1079053" y="2521999"/>
            <a:ext cx="2067442" cy="1088370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A35A114C-C5DF-2214-D3E0-07463D1F75BC}"/>
              </a:ext>
            </a:extLst>
          </p:cNvPr>
          <p:cNvSpPr txBox="1"/>
          <p:nvPr/>
        </p:nvSpPr>
        <p:spPr>
          <a:xfrm>
            <a:off x="596847" y="2080275"/>
            <a:ext cx="293646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pc="35" dirty="0" err="1"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Homogenized</a:t>
            </a:r>
            <a:r>
              <a:rPr lang="it-IT" spc="35" dirty="0"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 single tape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B232ADA6-FD85-DA9C-2528-8294A1092DAA}"/>
              </a:ext>
            </a:extLst>
          </p:cNvPr>
          <p:cNvSpPr txBox="1"/>
          <p:nvPr/>
        </p:nvSpPr>
        <p:spPr>
          <a:xfrm>
            <a:off x="4786664" y="2080275"/>
            <a:ext cx="30367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pc="35" dirty="0"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6-tapes </a:t>
            </a:r>
            <a:r>
              <a:rPr lang="it-IT" spc="35" dirty="0" err="1"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straight</a:t>
            </a:r>
            <a:r>
              <a:rPr lang="it-IT" spc="35" dirty="0"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 CORC® </a:t>
            </a:r>
          </a:p>
        </p:txBody>
      </p:sp>
      <p:pic>
        <p:nvPicPr>
          <p:cNvPr id="12" name="Immagine 11" descr="Immagine che contiene testo, diagramma, schermata, linea&#10;&#10;Descrizione generata automaticamente">
            <a:extLst>
              <a:ext uri="{FF2B5EF4-FFF2-40B4-BE49-F238E27FC236}">
                <a16:creationId xmlns:a16="http://schemas.microsoft.com/office/drawing/2014/main" id="{BFB91E70-32EF-2DFB-98DF-C6F2B92399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113" y="3531520"/>
            <a:ext cx="3708744" cy="2781558"/>
          </a:xfrm>
          <a:prstGeom prst="rect">
            <a:avLst/>
          </a:prstGeom>
        </p:spPr>
      </p:pic>
      <p:pic>
        <p:nvPicPr>
          <p:cNvPr id="16" name="Immagine 15" descr="Immagine che contiene testo, linea, diagramma, schermata&#10;&#10;Descrizione generata automaticamente">
            <a:extLst>
              <a:ext uri="{FF2B5EF4-FFF2-40B4-BE49-F238E27FC236}">
                <a16:creationId xmlns:a16="http://schemas.microsoft.com/office/drawing/2014/main" id="{D6A7436D-B46C-FD7A-F1C0-693F0C78504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4532" y="3518161"/>
            <a:ext cx="3804856" cy="2853642"/>
          </a:xfrm>
          <a:prstGeom prst="rect">
            <a:avLst/>
          </a:prstGeom>
        </p:spPr>
      </p:pic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79C5BE37-8FB1-0976-220C-AA7481A526DB}"/>
              </a:ext>
            </a:extLst>
          </p:cNvPr>
          <p:cNvSpPr txBox="1"/>
          <p:nvPr/>
        </p:nvSpPr>
        <p:spPr>
          <a:xfrm>
            <a:off x="8702933" y="1990289"/>
            <a:ext cx="29489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pc="35" dirty="0"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6-tapes </a:t>
            </a:r>
            <a:r>
              <a:rPr lang="it-IT" spc="35" dirty="0" err="1"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bended</a:t>
            </a:r>
            <a:r>
              <a:rPr lang="it-IT" spc="35" dirty="0"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 CORC® </a:t>
            </a:r>
          </a:p>
        </p:txBody>
      </p:sp>
      <p:pic>
        <p:nvPicPr>
          <p:cNvPr id="18" name="Immagine 17">
            <a:extLst>
              <a:ext uri="{FF2B5EF4-FFF2-40B4-BE49-F238E27FC236}">
                <a16:creationId xmlns:a16="http://schemas.microsoft.com/office/drawing/2014/main" id="{CE475667-2E19-3385-A0CC-1475637EAC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64952" y="3522293"/>
            <a:ext cx="3804856" cy="2853643"/>
          </a:xfrm>
          <a:prstGeom prst="rect">
            <a:avLst/>
          </a:prstGeom>
        </p:spPr>
      </p:pic>
      <p:pic>
        <p:nvPicPr>
          <p:cNvPr id="19" name="Immagine 18">
            <a:extLst>
              <a:ext uri="{FF2B5EF4-FFF2-40B4-BE49-F238E27FC236}">
                <a16:creationId xmlns:a16="http://schemas.microsoft.com/office/drawing/2014/main" id="{E0E7C3E2-A279-1BD1-B0F8-B87C6657AAB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19366" y="2335048"/>
            <a:ext cx="1906214" cy="1296535"/>
          </a:xfrm>
          <a:prstGeom prst="rect">
            <a:avLst/>
          </a:prstGeom>
        </p:spPr>
      </p:pic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1552514E-FE09-2263-9E18-08ED72C3D6E5}"/>
              </a:ext>
            </a:extLst>
          </p:cNvPr>
          <p:cNvSpPr txBox="1"/>
          <p:nvPr/>
        </p:nvSpPr>
        <p:spPr>
          <a:xfrm>
            <a:off x="3517235" y="1320146"/>
            <a:ext cx="1314594" cy="4344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100" dirty="0" err="1"/>
              <a:t>Further</a:t>
            </a:r>
            <a:r>
              <a:rPr lang="it-IT" sz="1100" dirty="0"/>
              <a:t> information </a:t>
            </a:r>
            <a:r>
              <a:rPr lang="it-IT" sz="1100" dirty="0" err="1"/>
              <a:t>here</a:t>
            </a:r>
            <a:r>
              <a:rPr lang="it-IT" sz="1100" dirty="0"/>
              <a:t>:</a:t>
            </a:r>
          </a:p>
        </p:txBody>
      </p:sp>
      <p:pic>
        <p:nvPicPr>
          <p:cNvPr id="22" name="Elemento grafico 21" descr="Giornale contorno">
            <a:extLst>
              <a:ext uri="{FF2B5EF4-FFF2-40B4-BE49-F238E27FC236}">
                <a16:creationId xmlns:a16="http://schemas.microsoft.com/office/drawing/2014/main" id="{FBE3AFF2-96F4-00A7-897E-19CB1216A3B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102535" y="1303912"/>
            <a:ext cx="434450" cy="434450"/>
          </a:xfrm>
          <a:prstGeom prst="rect">
            <a:avLst/>
          </a:prstGeom>
        </p:spPr>
      </p:pic>
      <p:pic>
        <p:nvPicPr>
          <p:cNvPr id="14" name="Immagine 13" descr="Immagine che contiene modello, quadrato, Simmetria, arte&#10;&#10;Descrizione generata automaticamente">
            <a:extLst>
              <a:ext uri="{FF2B5EF4-FFF2-40B4-BE49-F238E27FC236}">
                <a16:creationId xmlns:a16="http://schemas.microsoft.com/office/drawing/2014/main" id="{F317DD49-9570-97E6-E649-7CA60379A72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1616" y="1073476"/>
            <a:ext cx="921032" cy="921032"/>
          </a:xfrm>
          <a:prstGeom prst="rect">
            <a:avLst/>
          </a:prstGeom>
        </p:spPr>
      </p:pic>
      <p:graphicFrame>
        <p:nvGraphicFramePr>
          <p:cNvPr id="8" name="Oggetto 7">
            <a:extLst>
              <a:ext uri="{FF2B5EF4-FFF2-40B4-BE49-F238E27FC236}">
                <a16:creationId xmlns:a16="http://schemas.microsoft.com/office/drawing/2014/main" id="{6AD68A29-510B-F160-333C-A6FC5F82759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65083669"/>
              </p:ext>
            </p:extLst>
          </p:nvPr>
        </p:nvGraphicFramePr>
        <p:xfrm>
          <a:off x="5105023" y="2431767"/>
          <a:ext cx="2105426" cy="119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10" imgW="6324480" imgH="3497760" progId="PBrush">
                  <p:embed/>
                </p:oleObj>
              </mc:Choice>
              <mc:Fallback>
                <p:oleObj name="Bitmap Image" r:id="rId10" imgW="6324480" imgH="3497760" progId="PBrush">
                  <p:embed/>
                  <p:pic>
                    <p:nvPicPr>
                      <p:cNvPr id="8" name="Oggetto 7">
                        <a:extLst>
                          <a:ext uri="{FF2B5EF4-FFF2-40B4-BE49-F238E27FC236}">
                            <a16:creationId xmlns:a16="http://schemas.microsoft.com/office/drawing/2014/main" id="{6AD68A29-510B-F160-333C-A6FC5F8275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5105023" y="2431767"/>
                        <a:ext cx="2105426" cy="1196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04C1BCCA-4BD8-5102-D588-E175E51A53B6}"/>
              </a:ext>
            </a:extLst>
          </p:cNvPr>
          <p:cNvSpPr txBox="1"/>
          <p:nvPr/>
        </p:nvSpPr>
        <p:spPr>
          <a:xfrm>
            <a:off x="8920061" y="1316369"/>
            <a:ext cx="1314594" cy="4344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100" dirty="0" err="1"/>
              <a:t>Further</a:t>
            </a:r>
            <a:r>
              <a:rPr lang="it-IT" sz="1100" dirty="0"/>
              <a:t> information </a:t>
            </a:r>
            <a:r>
              <a:rPr lang="it-IT" sz="1100" dirty="0" err="1"/>
              <a:t>here</a:t>
            </a:r>
            <a:r>
              <a:rPr lang="it-IT" sz="1100" dirty="0"/>
              <a:t>:</a:t>
            </a:r>
          </a:p>
        </p:txBody>
      </p:sp>
      <p:pic>
        <p:nvPicPr>
          <p:cNvPr id="20" name="Elemento grafico 19" descr="Giornale contorno">
            <a:extLst>
              <a:ext uri="{FF2B5EF4-FFF2-40B4-BE49-F238E27FC236}">
                <a16:creationId xmlns:a16="http://schemas.microsoft.com/office/drawing/2014/main" id="{CB2E1302-3FFD-B0BA-D61A-1F1DD56F8A5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505361" y="1300135"/>
            <a:ext cx="434450" cy="434450"/>
          </a:xfrm>
          <a:prstGeom prst="rect">
            <a:avLst/>
          </a:prstGeom>
        </p:spPr>
      </p:pic>
      <p:pic>
        <p:nvPicPr>
          <p:cNvPr id="28" name="Immagine 27" descr="Immagine che contiene modello, quadrato, Rettangolo, Simmetria&#10;&#10;Descrizione generata automaticamente">
            <a:extLst>
              <a:ext uri="{FF2B5EF4-FFF2-40B4-BE49-F238E27FC236}">
                <a16:creationId xmlns:a16="http://schemas.microsoft.com/office/drawing/2014/main" id="{BC271656-41E3-74AA-749A-46A9EE07A76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7417" y="1056844"/>
            <a:ext cx="921032" cy="921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98688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6C645329-F8DD-E859-7EC2-84D033D8C7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E078F-A53E-40AD-BE38-6A0BB6E22B27}" type="datetime1">
              <a:rPr lang="it-IT" smtClean="0"/>
              <a:t>10/06/2024</a:t>
            </a:fld>
            <a:endParaRPr lang="en-US" dirty="0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E2088352-661F-D91F-7D98-9F446A99AA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HTS modeling Workshop 2024</a:t>
            </a:r>
            <a:endParaRPr lang="en-US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64B9D26-45AC-6B0A-DCF6-700827C16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B5D22-4C0B-46C2-85E7-1C11683839F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Titolo 5">
            <a:extLst>
              <a:ext uri="{FF2B5EF4-FFF2-40B4-BE49-F238E27FC236}">
                <a16:creationId xmlns:a16="http://schemas.microsoft.com/office/drawing/2014/main" id="{630F65AB-6A67-E05A-B8B3-DF3E35D152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Numerical</a:t>
            </a:r>
            <a:r>
              <a:rPr lang="it-IT" dirty="0"/>
              <a:t> </a:t>
            </a:r>
            <a:r>
              <a:rPr lang="it-IT" dirty="0" err="1"/>
              <a:t>multiphysics</a:t>
            </a:r>
            <a:r>
              <a:rPr lang="it-IT" dirty="0"/>
              <a:t> model </a:t>
            </a:r>
            <a:r>
              <a:rPr lang="it-IT" dirty="0" err="1"/>
              <a:t>based</a:t>
            </a:r>
            <a:r>
              <a:rPr lang="it-IT" dirty="0"/>
              <a:t> on T-A </a:t>
            </a:r>
            <a:r>
              <a:rPr lang="it-IT" dirty="0" err="1"/>
              <a:t>formulation</a:t>
            </a:r>
            <a:endParaRPr lang="it-IT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7C26E167-706E-5301-07C0-A9E873C0FCE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3699" y="6110986"/>
            <a:ext cx="1613439" cy="148110"/>
          </a:xfrm>
          <a:prstGeom prst="rect">
            <a:avLst/>
          </a:prstGeom>
        </p:spPr>
      </p:pic>
      <p:grpSp>
        <p:nvGrpSpPr>
          <p:cNvPr id="8" name="Gruppo 7">
            <a:extLst>
              <a:ext uri="{FF2B5EF4-FFF2-40B4-BE49-F238E27FC236}">
                <a16:creationId xmlns:a16="http://schemas.microsoft.com/office/drawing/2014/main" id="{C44CE1F7-BFE3-55D7-A8E7-662D754A574B}"/>
              </a:ext>
            </a:extLst>
          </p:cNvPr>
          <p:cNvGrpSpPr/>
          <p:nvPr/>
        </p:nvGrpSpPr>
        <p:grpSpPr>
          <a:xfrm>
            <a:off x="4787" y="4337660"/>
            <a:ext cx="3723819" cy="903264"/>
            <a:chOff x="4863136" y="12393238"/>
            <a:chExt cx="6040105" cy="911639"/>
          </a:xfrm>
        </p:grpSpPr>
        <p:sp>
          <p:nvSpPr>
            <p:cNvPr id="9" name="Rettangolo con angoli arrotondati 8">
              <a:extLst>
                <a:ext uri="{FF2B5EF4-FFF2-40B4-BE49-F238E27FC236}">
                  <a16:creationId xmlns:a16="http://schemas.microsoft.com/office/drawing/2014/main" id="{ABEC9BF6-A87C-D2B8-FACF-18B9E56575D7}"/>
                </a:ext>
              </a:extLst>
            </p:cNvPr>
            <p:cNvSpPr/>
            <p:nvPr/>
          </p:nvSpPr>
          <p:spPr>
            <a:xfrm>
              <a:off x="4970823" y="12393238"/>
              <a:ext cx="5884918" cy="911639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CasellaDiTesto 9">
                  <a:extLst>
                    <a:ext uri="{FF2B5EF4-FFF2-40B4-BE49-F238E27FC236}">
                      <a16:creationId xmlns:a16="http://schemas.microsoft.com/office/drawing/2014/main" id="{71B055EC-4820-E33B-4739-A14D9F7DCB53}"/>
                    </a:ext>
                  </a:extLst>
                </p:cNvPr>
                <p:cNvSpPr txBox="1"/>
                <p:nvPr/>
              </p:nvSpPr>
              <p:spPr>
                <a:xfrm>
                  <a:off x="8500585" y="12849058"/>
                  <a:ext cx="2346283" cy="37275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it-IT" i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∇</m:t>
                      </m:r>
                      <m:r>
                        <a:rPr lang="it-IT" i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×</m:t>
                      </m:r>
                      <m:r>
                        <a:rPr lang="it-IT" b="0" i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𝐻</m:t>
                      </m:r>
                      <m:r>
                        <a:rPr lang="it-IT" i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it-IT" i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𝐽</m:t>
                      </m:r>
                      <m:r>
                        <a:rPr lang="it-IT" i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a14:m>
                  <a:r>
                    <a:rPr lang="it-IT" dirty="0">
                      <a:solidFill>
                        <a:schemeClr val="accent1">
                          <a:lumMod val="75000"/>
                        </a:schemeClr>
                      </a:solidFill>
                    </a:rPr>
                    <a:t> </a:t>
                  </a:r>
                </a:p>
              </p:txBody>
            </p:sp>
          </mc:Choice>
          <mc:Fallback xmlns="">
            <p:sp>
              <p:nvSpPr>
                <p:cNvPr id="10" name="CasellaDiTesto 9">
                  <a:extLst>
                    <a:ext uri="{FF2B5EF4-FFF2-40B4-BE49-F238E27FC236}">
                      <a16:creationId xmlns:a16="http://schemas.microsoft.com/office/drawing/2014/main" id="{71B055EC-4820-E33B-4739-A14D9F7DCB5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500585" y="12849058"/>
                  <a:ext cx="2346283" cy="372756"/>
                </a:xfrm>
                <a:prstGeom prst="rect">
                  <a:avLst/>
                </a:prstGeom>
                <a:blipFill>
                  <a:blip r:embed="rId3"/>
                  <a:stretch>
                    <a:fillRect b="-13333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CasellaDiTesto 10">
                  <a:extLst>
                    <a:ext uri="{FF2B5EF4-FFF2-40B4-BE49-F238E27FC236}">
                      <a16:creationId xmlns:a16="http://schemas.microsoft.com/office/drawing/2014/main" id="{66E2DDB5-5B7E-8FDD-CBD6-A458F7EE4C79}"/>
                    </a:ext>
                  </a:extLst>
                </p:cNvPr>
                <p:cNvSpPr txBox="1"/>
                <p:nvPr/>
              </p:nvSpPr>
              <p:spPr>
                <a:xfrm>
                  <a:off x="4863136" y="12840358"/>
                  <a:ext cx="2779054" cy="37275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  <m:r>
                          <a:rPr lang="it-IT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m:rPr>
                            <m:sty m:val="p"/>
                          </m:rPr>
                          <a:rPr lang="it-IT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∇</m:t>
                        </m:r>
                        <m:r>
                          <a:rPr lang="it-IT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a:rPr lang="it-IT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oMath>
                    </m:oMathPara>
                  </a14:m>
                  <a:endParaRPr lang="it-IT" dirty="0">
                    <a:solidFill>
                      <a:schemeClr val="accent1">
                        <a:lumMod val="7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11" name="CasellaDiTesto 10">
                  <a:extLst>
                    <a:ext uri="{FF2B5EF4-FFF2-40B4-BE49-F238E27FC236}">
                      <a16:creationId xmlns:a16="http://schemas.microsoft.com/office/drawing/2014/main" id="{66E2DDB5-5B7E-8FDD-CBD6-A458F7EE4C7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63136" y="12840358"/>
                  <a:ext cx="2779054" cy="372756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2" name="CasellaDiTesto 11">
              <a:extLst>
                <a:ext uri="{FF2B5EF4-FFF2-40B4-BE49-F238E27FC236}">
                  <a16:creationId xmlns:a16="http://schemas.microsoft.com/office/drawing/2014/main" id="{72D21C9D-B649-5039-6402-01AEA8B66D04}"/>
                </a:ext>
              </a:extLst>
            </p:cNvPr>
            <p:cNvSpPr txBox="1"/>
            <p:nvPr/>
          </p:nvSpPr>
          <p:spPr>
            <a:xfrm>
              <a:off x="5294452" y="12456762"/>
              <a:ext cx="5608789" cy="34169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sz="1600" b="1" dirty="0">
                  <a:solidFill>
                    <a:schemeClr val="accent1">
                      <a:lumMod val="75000"/>
                    </a:schemeClr>
                  </a:solidFill>
                  <a:cs typeface="Arial" panose="020B0604020202020204" pitchFamily="34" charset="0"/>
                </a:rPr>
                <a:t>A-</a:t>
              </a:r>
              <a:r>
                <a:rPr lang="it-IT" sz="1600" b="1" dirty="0" err="1">
                  <a:solidFill>
                    <a:schemeClr val="accent1">
                      <a:lumMod val="75000"/>
                    </a:schemeClr>
                  </a:solidFill>
                  <a:cs typeface="Arial" panose="020B0604020202020204" pitchFamily="34" charset="0"/>
                </a:rPr>
                <a:t>formulation</a:t>
              </a:r>
              <a:r>
                <a:rPr lang="it-IT" sz="1600" b="1" dirty="0">
                  <a:solidFill>
                    <a:schemeClr val="accent1">
                      <a:lumMod val="75000"/>
                    </a:schemeClr>
                  </a:solidFill>
                  <a:cs typeface="Arial" panose="020B0604020202020204" pitchFamily="34" charset="0"/>
                </a:rPr>
                <a:t> (Whole domain)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F0BE6CA2-2C28-F17D-6381-61D4B2F43728}"/>
                  </a:ext>
                </a:extLst>
              </p:cNvPr>
              <p:cNvSpPr txBox="1"/>
              <p:nvPr/>
            </p:nvSpPr>
            <p:spPr>
              <a:xfrm>
                <a:off x="1241335" y="5614934"/>
                <a:ext cx="4919426" cy="619016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txBody>
              <a:bodyPr wrap="square">
                <a:spAutoFit/>
              </a:bodyPr>
              <a:lstStyle/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𝛻</m:t>
                      </m:r>
                      <m:r>
                        <a:rPr lang="it-IT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d>
                        <m:dPr>
                          <m:begChr m:val="["/>
                          <m:endChr m:val="]"/>
                          <m:ctrlP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  <m:r>
                            <a:rPr lang="it-IT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it-IT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it-IT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  <m:r>
                            <a:rPr lang="it-IT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it-IT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  <m:r>
                            <a:rPr lang="it-IT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it-IT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  <m:r>
                            <a:rPr lang="it-IT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 </m:t>
                          </m:r>
                          <m:r>
                            <a:rPr lang="it-IT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  <m:r>
                            <a:rPr lang="it-IT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),</m:t>
                          </m:r>
                          <m:r>
                            <a:rPr lang="it-IT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𝐽</m:t>
                          </m:r>
                          <m:r>
                            <a:rPr lang="it-IT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  <m:d>
                            <m:dPr>
                              <m:ctrlP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∇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×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  <m:r>
                                <a:rPr lang="it-IT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𝒏</m:t>
                              </m:r>
                            </m:e>
                          </m:d>
                        </m:e>
                      </m:d>
                      <m:r>
                        <a:rPr lang="it-IT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it-IT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𝒏</m:t>
                      </m:r>
                      <m:r>
                        <a:rPr lang="it-IT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it-IT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𝑩</m:t>
                          </m:r>
                        </m:num>
                        <m:den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it-IT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it-IT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𝒏</m:t>
                      </m:r>
                    </m:oMath>
                  </m:oMathPara>
                </a14:m>
                <a:endParaRPr lang="it-IT" b="1" dirty="0"/>
              </a:p>
            </p:txBody>
          </p:sp>
        </mc:Choice>
        <mc:Fallback xmlns=""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F0BE6CA2-2C28-F17D-6381-61D4B2F437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41335" y="5614934"/>
                <a:ext cx="4919426" cy="61901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 w="28575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asellaDiTesto 13">
                <a:extLst>
                  <a:ext uri="{FF2B5EF4-FFF2-40B4-BE49-F238E27FC236}">
                    <a16:creationId xmlns:a16="http://schemas.microsoft.com/office/drawing/2014/main" id="{B6AB5F28-2819-4DC8-8DB5-0E99ED67DEC6}"/>
                  </a:ext>
                </a:extLst>
              </p:cNvPr>
              <p:cNvSpPr txBox="1"/>
              <p:nvPr/>
            </p:nvSpPr>
            <p:spPr>
              <a:xfrm>
                <a:off x="7945890" y="3462921"/>
                <a:ext cx="4379587" cy="39863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it-IT" i="1" spc="48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anose="02070309020205020404" pitchFamily="49" charset="0"/>
                            </a:rPr>
                          </m:ctrlPr>
                        </m:sSupPr>
                        <m:e>
                          <m:r>
                            <a:rPr lang="it-IT" i="1" spc="48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anose="02070309020205020404" pitchFamily="49" charset="0"/>
                            </a:rPr>
                            <m:t>𝑞</m:t>
                          </m:r>
                        </m:e>
                        <m:sup>
                          <m:r>
                            <a:rPr lang="it-IT" i="1" spc="48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anose="02070309020205020404" pitchFamily="49" charset="0"/>
                            </a:rPr>
                            <m:t>′′′</m:t>
                          </m:r>
                        </m:sup>
                      </m:sSup>
                      <m:r>
                        <a:rPr lang="it-IT" i="1" spc="48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ourier New" panose="02070309020205020404" pitchFamily="49" charset="0"/>
                        </a:rPr>
                        <m:t>=</m:t>
                      </m:r>
                      <m:sSub>
                        <m:sSubPr>
                          <m:ctrlPr>
                            <a:rPr lang="it-IT" i="1" spc="48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anose="02070309020205020404" pitchFamily="49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it-IT" i="1" spc="48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</m:ctrlPr>
                            </m:accPr>
                            <m:e>
                              <m:r>
                                <a:rPr lang="it-IT" i="1" spc="48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𝑞</m:t>
                              </m:r>
                            </m:e>
                          </m:acc>
                        </m:e>
                        <m:sub>
                          <m:r>
                            <a:rPr lang="it-IT" i="1" spc="48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anose="02070309020205020404" pitchFamily="49" charset="0"/>
                            </a:rPr>
                            <m:t>𝐿</m:t>
                          </m:r>
                          <m:sSub>
                            <m:sSubPr>
                              <m:ctrlPr>
                                <a:rPr lang="it-IT" i="1" spc="48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</m:ctrlPr>
                            </m:sSubPr>
                            <m:e>
                              <m:r>
                                <a:rPr lang="it-IT" i="1" spc="48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it-IT" i="1" spc="48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2</m:t>
                              </m:r>
                            </m:sub>
                          </m:sSub>
                        </m:sub>
                      </m:sSub>
                      <m:r>
                        <a:rPr lang="it-IT" i="1" spc="48">
                          <a:solidFill>
                            <a:srgbClr val="00326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ourier New" panose="02070309020205020404" pitchFamily="49" charset="0"/>
                        </a:rPr>
                        <m:t>+</m:t>
                      </m:r>
                      <m:sSub>
                        <m:sSubPr>
                          <m:ctrlPr>
                            <a:rPr lang="it-IT" i="1" spc="48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anose="02070309020205020404" pitchFamily="49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it-IT" i="1" spc="48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</m:ctrlPr>
                            </m:accPr>
                            <m:e>
                              <m:r>
                                <a:rPr lang="it-IT" i="1" spc="48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𝑞</m:t>
                              </m:r>
                            </m:e>
                          </m:acc>
                        </m:e>
                        <m:sub>
                          <m:r>
                            <a:rPr lang="it-IT" i="1" spc="48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anose="02070309020205020404" pitchFamily="49" charset="0"/>
                            </a:rPr>
                            <m:t>𝑗𝑜𝑢𝑙𝑒</m:t>
                          </m:r>
                        </m:sub>
                      </m:sSub>
                      <m:r>
                        <a:rPr lang="it-IT" i="1" spc="48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ourier New" panose="02070309020205020404" pitchFamily="49" charset="0"/>
                        </a:rPr>
                        <m:t>+</m:t>
                      </m:r>
                      <m:sSub>
                        <m:sSubPr>
                          <m:ctrlPr>
                            <a:rPr lang="it-IT" i="1" spc="48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anose="02070309020205020404" pitchFamily="49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it-IT" i="1" spc="48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</m:ctrlPr>
                            </m:accPr>
                            <m:e>
                              <m:r>
                                <a:rPr lang="it-IT" i="1" spc="48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𝑞</m:t>
                              </m:r>
                            </m:e>
                          </m:acc>
                        </m:e>
                        <m:sub>
                          <m:r>
                            <a:rPr lang="it-IT" i="1" spc="48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anose="02070309020205020404" pitchFamily="49" charset="0"/>
                            </a:rPr>
                            <m:t>𝑙𝑎𝑦𝑒𝑟𝑠</m:t>
                          </m:r>
                        </m:sub>
                      </m:sSub>
                      <m:r>
                        <a:rPr lang="it-IT" i="1" spc="48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ourier New" panose="02070309020205020404" pitchFamily="49" charset="0"/>
                        </a:rPr>
                        <m:t> </m:t>
                      </m:r>
                      <m:d>
                        <m:dPr>
                          <m:ctrlPr>
                            <a:rPr lang="it-IT" i="1" spc="48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anose="02070309020205020404" pitchFamily="49" charset="0"/>
                            </a:rPr>
                          </m:ctrlPr>
                        </m:dPr>
                        <m:e>
                          <m:f>
                            <m:fPr>
                              <m:type m:val="lin"/>
                              <m:ctrlPr>
                                <a:rPr lang="it-IT" i="1" spc="48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</m:ctrlPr>
                            </m:fPr>
                            <m:num>
                              <m:r>
                                <a:rPr lang="it-IT" i="1" spc="48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𝑊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it-IT" i="1" spc="48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i="1" spc="48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  <m:t>𝑚</m:t>
                                  </m:r>
                                </m:e>
                                <m:sup>
                                  <m:r>
                                    <a:rPr lang="it-IT" i="1" spc="48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  <m:t>3</m:t>
                                  </m:r>
                                </m:sup>
                              </m:sSup>
                            </m:den>
                          </m:f>
                        </m:e>
                      </m:d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14" name="CasellaDiTesto 13">
                <a:extLst>
                  <a:ext uri="{FF2B5EF4-FFF2-40B4-BE49-F238E27FC236}">
                    <a16:creationId xmlns:a16="http://schemas.microsoft.com/office/drawing/2014/main" id="{B6AB5F28-2819-4DC8-8DB5-0E99ED67DE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45890" y="3462921"/>
                <a:ext cx="4379587" cy="398635"/>
              </a:xfrm>
              <a:prstGeom prst="rect">
                <a:avLst/>
              </a:prstGeom>
              <a:blipFill>
                <a:blip r:embed="rId6"/>
                <a:stretch>
                  <a:fillRect t="-106154" r="-1530" b="-16153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Connettore 2 14">
            <a:extLst>
              <a:ext uri="{FF2B5EF4-FFF2-40B4-BE49-F238E27FC236}">
                <a16:creationId xmlns:a16="http://schemas.microsoft.com/office/drawing/2014/main" id="{397B9C0E-7D81-8821-B9F5-00A8DF1789FA}"/>
              </a:ext>
            </a:extLst>
          </p:cNvPr>
          <p:cNvCxnSpPr>
            <a:cxnSpLocks/>
          </p:cNvCxnSpPr>
          <p:nvPr/>
        </p:nvCxnSpPr>
        <p:spPr>
          <a:xfrm flipH="1">
            <a:off x="8684982" y="3910564"/>
            <a:ext cx="215495" cy="231016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0966D7EA-B622-03C9-1901-CA3E4D413FD7}"/>
              </a:ext>
            </a:extLst>
          </p:cNvPr>
          <p:cNvSpPr txBox="1"/>
          <p:nvPr/>
        </p:nvSpPr>
        <p:spPr>
          <a:xfrm>
            <a:off x="7861232" y="4140778"/>
            <a:ext cx="234433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B0F0"/>
                </a:solidFill>
                <a:cs typeface="Arial" panose="020B0604020202020204" pitchFamily="34" charset="0"/>
              </a:rPr>
              <a:t>Free convection</a:t>
            </a:r>
            <a:endParaRPr lang="en-US" sz="2800" dirty="0">
              <a:solidFill>
                <a:srgbClr val="00B0F0"/>
              </a:solidFill>
              <a:cs typeface="Arial" panose="020B0604020202020204" pitchFamily="34" charset="0"/>
            </a:endParaRPr>
          </a:p>
        </p:txBody>
      </p:sp>
      <p:grpSp>
        <p:nvGrpSpPr>
          <p:cNvPr id="19" name="Gruppo 18">
            <a:extLst>
              <a:ext uri="{FF2B5EF4-FFF2-40B4-BE49-F238E27FC236}">
                <a16:creationId xmlns:a16="http://schemas.microsoft.com/office/drawing/2014/main" id="{A7C6C96A-8861-E3D6-15D1-1F55DA75F149}"/>
              </a:ext>
            </a:extLst>
          </p:cNvPr>
          <p:cNvGrpSpPr/>
          <p:nvPr/>
        </p:nvGrpSpPr>
        <p:grpSpPr>
          <a:xfrm>
            <a:off x="3775395" y="4333007"/>
            <a:ext cx="3868678" cy="903264"/>
            <a:chOff x="5078560" y="12393238"/>
            <a:chExt cx="6275069" cy="911639"/>
          </a:xfrm>
        </p:grpSpPr>
        <p:sp>
          <p:nvSpPr>
            <p:cNvPr id="20" name="Rettangolo con angoli arrotondati 19">
              <a:extLst>
                <a:ext uri="{FF2B5EF4-FFF2-40B4-BE49-F238E27FC236}">
                  <a16:creationId xmlns:a16="http://schemas.microsoft.com/office/drawing/2014/main" id="{D3404C13-DBB5-F810-8B2A-AE8C78B3FEE5}"/>
                </a:ext>
              </a:extLst>
            </p:cNvPr>
            <p:cNvSpPr/>
            <p:nvPr/>
          </p:nvSpPr>
          <p:spPr>
            <a:xfrm>
              <a:off x="5119637" y="12393238"/>
              <a:ext cx="6026345" cy="911639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CasellaDiTesto 20">
                  <a:extLst>
                    <a:ext uri="{FF2B5EF4-FFF2-40B4-BE49-F238E27FC236}">
                      <a16:creationId xmlns:a16="http://schemas.microsoft.com/office/drawing/2014/main" id="{B7D1CB03-ECEA-3155-AB4B-C1680EC2EFAF}"/>
                    </a:ext>
                  </a:extLst>
                </p:cNvPr>
                <p:cNvSpPr txBox="1"/>
                <p:nvPr/>
              </p:nvSpPr>
              <p:spPr>
                <a:xfrm>
                  <a:off x="8271892" y="12752608"/>
                  <a:ext cx="2779055" cy="502703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it-IT" i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∇</m:t>
                      </m:r>
                      <m:r>
                        <a:rPr lang="it-IT" i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×</m:t>
                      </m:r>
                      <m:r>
                        <a:rPr lang="it-IT" b="0" i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</m:t>
                      </m:r>
                      <m:r>
                        <a:rPr lang="it-IT" i="1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it-IT" b="0" i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it-IT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it-IT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num>
                        <m:den>
                          <m:r>
                            <a:rPr lang="it-IT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it-IT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</m:oMath>
                  </a14:m>
                  <a:r>
                    <a:rPr lang="it-IT" dirty="0">
                      <a:solidFill>
                        <a:schemeClr val="accent2">
                          <a:lumMod val="75000"/>
                        </a:schemeClr>
                      </a:solidFill>
                    </a:rPr>
                    <a:t> </a:t>
                  </a:r>
                </a:p>
              </p:txBody>
            </p:sp>
          </mc:Choice>
          <mc:Fallback xmlns="">
            <p:sp>
              <p:nvSpPr>
                <p:cNvPr id="21" name="CasellaDiTesto 20">
                  <a:extLst>
                    <a:ext uri="{FF2B5EF4-FFF2-40B4-BE49-F238E27FC236}">
                      <a16:creationId xmlns:a16="http://schemas.microsoft.com/office/drawing/2014/main" id="{B7D1CB03-ECEA-3155-AB4B-C1680EC2EFA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71892" y="12752608"/>
                  <a:ext cx="2779055" cy="502703"/>
                </a:xfrm>
                <a:prstGeom prst="rect">
                  <a:avLst/>
                </a:prstGeom>
                <a:blipFill>
                  <a:blip r:embed="rId7"/>
                  <a:stretch>
                    <a:fillRect b="-2439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CasellaDiTesto 21">
                  <a:extLst>
                    <a:ext uri="{FF2B5EF4-FFF2-40B4-BE49-F238E27FC236}">
                      <a16:creationId xmlns:a16="http://schemas.microsoft.com/office/drawing/2014/main" id="{48109DB7-8AF9-A935-426C-9186FA44E0DB}"/>
                    </a:ext>
                  </a:extLst>
                </p:cNvPr>
                <p:cNvSpPr txBox="1"/>
                <p:nvPr/>
              </p:nvSpPr>
              <p:spPr>
                <a:xfrm>
                  <a:off x="5078560" y="12816833"/>
                  <a:ext cx="2779054" cy="37275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b="0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𝐽</m:t>
                        </m:r>
                        <m:r>
                          <a:rPr lang="it-IT" i="1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m:rPr>
                            <m:sty m:val="p"/>
                          </m:rPr>
                          <a:rPr lang="it-IT" i="1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∇</m:t>
                        </m:r>
                        <m:r>
                          <a:rPr lang="it-IT" i="1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a:rPr lang="it-IT" b="0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oMath>
                    </m:oMathPara>
                  </a14:m>
                  <a:endParaRPr lang="it-IT" dirty="0">
                    <a:solidFill>
                      <a:schemeClr val="accent2">
                        <a:lumMod val="7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22" name="CasellaDiTesto 21">
                  <a:extLst>
                    <a:ext uri="{FF2B5EF4-FFF2-40B4-BE49-F238E27FC236}">
                      <a16:creationId xmlns:a16="http://schemas.microsoft.com/office/drawing/2014/main" id="{48109DB7-8AF9-A935-426C-9186FA44E0D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78560" y="12816833"/>
                  <a:ext cx="2779054" cy="372756"/>
                </a:xfrm>
                <a:prstGeom prst="rect">
                  <a:avLst/>
                </a:prstGeom>
                <a:blipFill>
                  <a:blip r:embed="rId8"/>
                  <a:stretch>
                    <a:fillRect b="-13333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3" name="CasellaDiTesto 22">
              <a:extLst>
                <a:ext uri="{FF2B5EF4-FFF2-40B4-BE49-F238E27FC236}">
                  <a16:creationId xmlns:a16="http://schemas.microsoft.com/office/drawing/2014/main" id="{9E3AD7AD-492F-EE06-9C78-4E4585454934}"/>
                </a:ext>
              </a:extLst>
            </p:cNvPr>
            <p:cNvSpPr txBox="1"/>
            <p:nvPr/>
          </p:nvSpPr>
          <p:spPr>
            <a:xfrm>
              <a:off x="5744841" y="12430352"/>
              <a:ext cx="5608788" cy="34169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sz="1600" b="1" dirty="0">
                  <a:solidFill>
                    <a:schemeClr val="accent2">
                      <a:lumMod val="75000"/>
                    </a:schemeClr>
                  </a:solidFill>
                  <a:cs typeface="Arial" panose="020B0604020202020204" pitchFamily="34" charset="0"/>
                </a:rPr>
                <a:t>T-</a:t>
              </a:r>
              <a:r>
                <a:rPr lang="it-IT" sz="1600" b="1" dirty="0" err="1">
                  <a:solidFill>
                    <a:schemeClr val="accent2">
                      <a:lumMod val="75000"/>
                    </a:schemeClr>
                  </a:solidFill>
                  <a:cs typeface="Arial" panose="020B0604020202020204" pitchFamily="34" charset="0"/>
                </a:rPr>
                <a:t>formulation</a:t>
              </a:r>
              <a:r>
                <a:rPr lang="it-IT" sz="1600" b="1" dirty="0">
                  <a:solidFill>
                    <a:schemeClr val="accent2">
                      <a:lumMod val="75000"/>
                    </a:schemeClr>
                  </a:solidFill>
                  <a:cs typeface="Arial" panose="020B0604020202020204" pitchFamily="34" charset="0"/>
                </a:rPr>
                <a:t> (SC domain)</a:t>
              </a:r>
            </a:p>
          </p:txBody>
        </p:sp>
      </p:grpSp>
      <p:cxnSp>
        <p:nvCxnSpPr>
          <p:cNvPr id="24" name="Connettore 2 23">
            <a:extLst>
              <a:ext uri="{FF2B5EF4-FFF2-40B4-BE49-F238E27FC236}">
                <a16:creationId xmlns:a16="http://schemas.microsoft.com/office/drawing/2014/main" id="{4108F610-3B72-8AF6-DF27-041C9376E7FB}"/>
              </a:ext>
            </a:extLst>
          </p:cNvPr>
          <p:cNvCxnSpPr>
            <a:cxnSpLocks/>
          </p:cNvCxnSpPr>
          <p:nvPr/>
        </p:nvCxnSpPr>
        <p:spPr>
          <a:xfrm>
            <a:off x="9835460" y="3839240"/>
            <a:ext cx="0" cy="68330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04E9922F-68A3-CAE3-EF4C-FAA36A024A53}"/>
              </a:ext>
            </a:extLst>
          </p:cNvPr>
          <p:cNvSpPr txBox="1"/>
          <p:nvPr/>
        </p:nvSpPr>
        <p:spPr>
          <a:xfrm>
            <a:off x="9081534" y="4612543"/>
            <a:ext cx="1507851" cy="3468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  <a:cs typeface="Arial" panose="020B0604020202020204" pitchFamily="34" charset="0"/>
              </a:rPr>
              <a:t>Joule Losses</a:t>
            </a:r>
            <a:endParaRPr lang="en-US" sz="2800" dirty="0">
              <a:solidFill>
                <a:srgbClr val="FF0000"/>
              </a:solidFill>
              <a:cs typeface="Arial" panose="020B0604020202020204" pitchFamily="34" charset="0"/>
            </a:endParaRPr>
          </a:p>
        </p:txBody>
      </p:sp>
      <p:cxnSp>
        <p:nvCxnSpPr>
          <p:cNvPr id="26" name="Connettore 2 25">
            <a:extLst>
              <a:ext uri="{FF2B5EF4-FFF2-40B4-BE49-F238E27FC236}">
                <a16:creationId xmlns:a16="http://schemas.microsoft.com/office/drawing/2014/main" id="{E063DB86-862F-1DB4-8428-A0A3B71BF2CA}"/>
              </a:ext>
            </a:extLst>
          </p:cNvPr>
          <p:cNvCxnSpPr>
            <a:cxnSpLocks/>
          </p:cNvCxnSpPr>
          <p:nvPr/>
        </p:nvCxnSpPr>
        <p:spPr>
          <a:xfrm>
            <a:off x="11061487" y="3844742"/>
            <a:ext cx="236060" cy="257347"/>
          </a:xfrm>
          <a:prstGeom prst="straightConnector1">
            <a:avLst/>
          </a:prstGeom>
          <a:ln>
            <a:solidFill>
              <a:srgbClr val="CB190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48018BFA-CC0C-8D18-AF02-CBE0E1017047}"/>
              </a:ext>
            </a:extLst>
          </p:cNvPr>
          <p:cNvSpPr txBox="1"/>
          <p:nvPr/>
        </p:nvSpPr>
        <p:spPr>
          <a:xfrm>
            <a:off x="10228137" y="4102627"/>
            <a:ext cx="190750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C00000"/>
                </a:solidFill>
                <a:cs typeface="Arial" panose="020B0604020202020204" pitchFamily="34" charset="0"/>
              </a:rPr>
              <a:t>Conduction among tapes</a:t>
            </a:r>
            <a:endParaRPr lang="en-US" sz="2800" dirty="0">
              <a:solidFill>
                <a:srgbClr val="C00000"/>
              </a:solidFill>
              <a:cs typeface="Arial" panose="020B0604020202020204" pitchFamily="34" charset="0"/>
            </a:endParaRPr>
          </a:p>
        </p:txBody>
      </p:sp>
      <p:sp>
        <p:nvSpPr>
          <p:cNvPr id="39" name="Ovale 38">
            <a:extLst>
              <a:ext uri="{FF2B5EF4-FFF2-40B4-BE49-F238E27FC236}">
                <a16:creationId xmlns:a16="http://schemas.microsoft.com/office/drawing/2014/main" id="{D33F6A61-EBB3-FBC5-3F60-8511083A6033}"/>
              </a:ext>
            </a:extLst>
          </p:cNvPr>
          <p:cNvSpPr/>
          <p:nvPr/>
        </p:nvSpPr>
        <p:spPr>
          <a:xfrm>
            <a:off x="3526747" y="1160393"/>
            <a:ext cx="3060777" cy="2892921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41" name="CasellaDiTesto 40">
            <a:extLst>
              <a:ext uri="{FF2B5EF4-FFF2-40B4-BE49-F238E27FC236}">
                <a16:creationId xmlns:a16="http://schemas.microsoft.com/office/drawing/2014/main" id="{72E0D62A-22BA-B1E0-D184-03AC75B8E56A}"/>
              </a:ext>
            </a:extLst>
          </p:cNvPr>
          <p:cNvSpPr txBox="1"/>
          <p:nvPr/>
        </p:nvSpPr>
        <p:spPr>
          <a:xfrm>
            <a:off x="5066874" y="2902123"/>
            <a:ext cx="1291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rgbClr val="984807"/>
                </a:solidFill>
                <a:cs typeface="Arial" panose="020B0604020202020204" pitchFamily="34" charset="0"/>
              </a:rPr>
              <a:t>CORC</a:t>
            </a:r>
            <a:r>
              <a:rPr lang="it-IT" baseline="30000" dirty="0">
                <a:solidFill>
                  <a:srgbClr val="984807"/>
                </a:solidFill>
                <a:cs typeface="Arial" panose="020B0604020202020204" pitchFamily="34" charset="0"/>
              </a:rPr>
              <a:t>®</a:t>
            </a:r>
            <a:r>
              <a:rPr lang="it-IT" dirty="0">
                <a:solidFill>
                  <a:srgbClr val="984807"/>
                </a:solidFill>
                <a:cs typeface="Arial" panose="020B0604020202020204" pitchFamily="34" charset="0"/>
              </a:rPr>
              <a:t> </a:t>
            </a:r>
          </a:p>
        </p:txBody>
      </p:sp>
      <p:sp>
        <p:nvSpPr>
          <p:cNvPr id="42" name="CasellaDiTesto 41">
            <a:extLst>
              <a:ext uri="{FF2B5EF4-FFF2-40B4-BE49-F238E27FC236}">
                <a16:creationId xmlns:a16="http://schemas.microsoft.com/office/drawing/2014/main" id="{25E1B330-9986-0F0C-0472-4081C186543A}"/>
              </a:ext>
            </a:extLst>
          </p:cNvPr>
          <p:cNvSpPr txBox="1"/>
          <p:nvPr/>
        </p:nvSpPr>
        <p:spPr>
          <a:xfrm>
            <a:off x="4407453" y="1238332"/>
            <a:ext cx="13366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accent1"/>
                </a:solidFill>
                <a:cs typeface="Arial" panose="020B0604020202020204" pitchFamily="34" charset="0"/>
              </a:rPr>
              <a:t>Air domain</a:t>
            </a:r>
          </a:p>
        </p:txBody>
      </p:sp>
      <p:pic>
        <p:nvPicPr>
          <p:cNvPr id="36" name="Elemento grafico 35" descr="Freccia linea: curva oraria contorno">
            <a:extLst>
              <a:ext uri="{FF2B5EF4-FFF2-40B4-BE49-F238E27FC236}">
                <a16:creationId xmlns:a16="http://schemas.microsoft.com/office/drawing/2014/main" id="{1D3E0AA1-F415-71B0-CED5-4256262B0DA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 rot="20047569" flipV="1">
            <a:off x="3915466" y="1639251"/>
            <a:ext cx="934611" cy="107108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7" name="CasellaDiTesto 36">
                <a:extLst>
                  <a:ext uri="{FF2B5EF4-FFF2-40B4-BE49-F238E27FC236}">
                    <a16:creationId xmlns:a16="http://schemas.microsoft.com/office/drawing/2014/main" id="{0FC3F671-9F69-7E44-8F55-B454A6CF4659}"/>
                  </a:ext>
                </a:extLst>
              </p:cNvPr>
              <p:cNvSpPr txBox="1"/>
              <p:nvPr/>
            </p:nvSpPr>
            <p:spPr>
              <a:xfrm>
                <a:off x="5610101" y="1952147"/>
                <a:ext cx="70640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i="1">
                          <a:solidFill>
                            <a:srgbClr val="984807"/>
                          </a:solidFill>
                          <a:latin typeface="Cambria Math" panose="02040503050406030204" pitchFamily="18" charset="0"/>
                        </a:rPr>
                        <m:t>𝐽</m:t>
                      </m:r>
                    </m:oMath>
                  </m:oMathPara>
                </a14:m>
                <a:endParaRPr lang="it-IT" dirty="0">
                  <a:solidFill>
                    <a:srgbClr val="984807"/>
                  </a:solidFill>
                </a:endParaRPr>
              </a:p>
            </p:txBody>
          </p:sp>
        </mc:Choice>
        <mc:Fallback xmlns="">
          <p:sp>
            <p:nvSpPr>
              <p:cNvPr id="37" name="CasellaDiTesto 36">
                <a:extLst>
                  <a:ext uri="{FF2B5EF4-FFF2-40B4-BE49-F238E27FC236}">
                    <a16:creationId xmlns:a16="http://schemas.microsoft.com/office/drawing/2014/main" id="{0FC3F671-9F69-7E44-8F55-B454A6CF46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10101" y="1952147"/>
                <a:ext cx="706405" cy="369332"/>
              </a:xfrm>
              <a:prstGeom prst="rect">
                <a:avLst/>
              </a:prstGeom>
              <a:blipFill>
                <a:blip r:embed="rId11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CasellaDiTesto 37">
                <a:extLst>
                  <a:ext uri="{FF2B5EF4-FFF2-40B4-BE49-F238E27FC236}">
                    <a16:creationId xmlns:a16="http://schemas.microsoft.com/office/drawing/2014/main" id="{9231B47C-B791-673C-81DF-A4EB685088B0}"/>
                  </a:ext>
                </a:extLst>
              </p:cNvPr>
              <p:cNvSpPr txBox="1"/>
              <p:nvPr/>
            </p:nvSpPr>
            <p:spPr>
              <a:xfrm>
                <a:off x="3701048" y="1791995"/>
                <a:ext cx="706405" cy="61824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it-IT" i="1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i="1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𝑑𝐵</m:t>
                          </m:r>
                        </m:num>
                        <m:den>
                          <m:r>
                            <a:rPr lang="it-IT" i="1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</m:oMath>
                  </m:oMathPara>
                </a14:m>
                <a:endParaRPr lang="it-IT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38" name="CasellaDiTesto 37">
                <a:extLst>
                  <a:ext uri="{FF2B5EF4-FFF2-40B4-BE49-F238E27FC236}">
                    <a16:creationId xmlns:a16="http://schemas.microsoft.com/office/drawing/2014/main" id="{9231B47C-B791-673C-81DF-A4EB685088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1048" y="1791995"/>
                <a:ext cx="706405" cy="618246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Esplosione: 14 punte 30">
                <a:extLst>
                  <a:ext uri="{FF2B5EF4-FFF2-40B4-BE49-F238E27FC236}">
                    <a16:creationId xmlns:a16="http://schemas.microsoft.com/office/drawing/2014/main" id="{28A900CC-E8F6-4396-16C0-B3EBB57E6ACA}"/>
                  </a:ext>
                </a:extLst>
              </p:cNvPr>
              <p:cNvSpPr/>
              <p:nvPr/>
            </p:nvSpPr>
            <p:spPr>
              <a:xfrm>
                <a:off x="4334142" y="2582883"/>
                <a:ext cx="798006" cy="612879"/>
              </a:xfrm>
              <a:prstGeom prst="irregularSeal2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it-IT" i="1" spc="48">
                              <a:solidFill>
                                <a:srgbClr val="00326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anose="02070309020205020404" pitchFamily="49" charset="0"/>
                            </a:rPr>
                          </m:ctrlPr>
                        </m:sSupPr>
                        <m:e>
                          <m:r>
                            <a:rPr lang="it-IT" i="1" spc="48">
                              <a:solidFill>
                                <a:srgbClr val="00326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anose="02070309020205020404" pitchFamily="49" charset="0"/>
                            </a:rPr>
                            <m:t>𝑞</m:t>
                          </m:r>
                        </m:e>
                        <m:sup>
                          <m:r>
                            <a:rPr lang="it-IT" i="1" spc="48">
                              <a:solidFill>
                                <a:srgbClr val="00326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anose="02070309020205020404" pitchFamily="49" charset="0"/>
                            </a:rPr>
                            <m:t>′′′</m:t>
                          </m:r>
                        </m:sup>
                      </m:sSup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31" name="Esplosione: 14 punte 30">
                <a:extLst>
                  <a:ext uri="{FF2B5EF4-FFF2-40B4-BE49-F238E27FC236}">
                    <a16:creationId xmlns:a16="http://schemas.microsoft.com/office/drawing/2014/main" id="{28A900CC-E8F6-4396-16C0-B3EBB57E6AC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34142" y="2582883"/>
                <a:ext cx="798006" cy="612879"/>
              </a:xfrm>
              <a:prstGeom prst="irregularSeal2">
                <a:avLst/>
              </a:prstGeom>
              <a:blipFill>
                <a:blip r:embed="rId13"/>
                <a:stretch>
                  <a:fillRect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Freccia circolare a destra 31">
            <a:extLst>
              <a:ext uri="{FF2B5EF4-FFF2-40B4-BE49-F238E27FC236}">
                <a16:creationId xmlns:a16="http://schemas.microsoft.com/office/drawing/2014/main" id="{E1F62F01-E4A9-FC57-1CEB-66599D7B6D58}"/>
              </a:ext>
            </a:extLst>
          </p:cNvPr>
          <p:cNvSpPr/>
          <p:nvPr/>
        </p:nvSpPr>
        <p:spPr>
          <a:xfrm rot="16200000">
            <a:off x="4975495" y="1661046"/>
            <a:ext cx="162881" cy="786890"/>
          </a:xfrm>
          <a:prstGeom prst="curvedRightArrow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CasellaDiTesto 32">
                <a:extLst>
                  <a:ext uri="{FF2B5EF4-FFF2-40B4-BE49-F238E27FC236}">
                    <a16:creationId xmlns:a16="http://schemas.microsoft.com/office/drawing/2014/main" id="{129C1984-0FE0-700D-BC64-FB1EE605D90D}"/>
                  </a:ext>
                </a:extLst>
              </p:cNvPr>
              <p:cNvSpPr txBox="1"/>
              <p:nvPr/>
            </p:nvSpPr>
            <p:spPr>
              <a:xfrm>
                <a:off x="4733145" y="1646895"/>
                <a:ext cx="648273" cy="39312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i="1" spc="48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anose="02070309020205020404" pitchFamily="49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it-IT" i="1" spc="48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</m:ctrlPr>
                            </m:accPr>
                            <m:e>
                              <m:r>
                                <a:rPr lang="it-IT" i="1" spc="48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𝑞</m:t>
                              </m:r>
                            </m:e>
                          </m:acc>
                        </m:e>
                        <m:sub>
                          <m:r>
                            <a:rPr lang="it-IT" i="1" spc="48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anose="02070309020205020404" pitchFamily="49" charset="0"/>
                            </a:rPr>
                            <m:t>𝐿</m:t>
                          </m:r>
                          <m:sSub>
                            <m:sSubPr>
                              <m:ctrlPr>
                                <a:rPr lang="it-IT" i="1" spc="48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</m:ctrlPr>
                            </m:sSubPr>
                            <m:e>
                              <m:r>
                                <a:rPr lang="it-IT" i="1" spc="48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it-IT" i="1" spc="48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2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33" name="CasellaDiTesto 32">
                <a:extLst>
                  <a:ext uri="{FF2B5EF4-FFF2-40B4-BE49-F238E27FC236}">
                    <a16:creationId xmlns:a16="http://schemas.microsoft.com/office/drawing/2014/main" id="{129C1984-0FE0-700D-BC64-FB1EE605D9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3145" y="1646895"/>
                <a:ext cx="648273" cy="393121"/>
              </a:xfrm>
              <a:prstGeom prst="rect">
                <a:avLst/>
              </a:prstGeom>
              <a:blipFill>
                <a:blip r:embed="rId14"/>
                <a:stretch>
                  <a:fillRect b="-153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3" name="Gruppo 42">
            <a:extLst>
              <a:ext uri="{FF2B5EF4-FFF2-40B4-BE49-F238E27FC236}">
                <a16:creationId xmlns:a16="http://schemas.microsoft.com/office/drawing/2014/main" id="{F147387A-F6E4-263A-4BED-ADF990E55C81}"/>
              </a:ext>
            </a:extLst>
          </p:cNvPr>
          <p:cNvGrpSpPr/>
          <p:nvPr/>
        </p:nvGrpSpPr>
        <p:grpSpPr>
          <a:xfrm>
            <a:off x="7900111" y="2115879"/>
            <a:ext cx="4194471" cy="1079883"/>
            <a:chOff x="8181166" y="1253691"/>
            <a:chExt cx="3919614" cy="903264"/>
          </a:xfrm>
        </p:grpSpPr>
        <p:grpSp>
          <p:nvGrpSpPr>
            <p:cNvPr id="44" name="Gruppo 43">
              <a:extLst>
                <a:ext uri="{FF2B5EF4-FFF2-40B4-BE49-F238E27FC236}">
                  <a16:creationId xmlns:a16="http://schemas.microsoft.com/office/drawing/2014/main" id="{8D28F5EE-B5F6-095A-76F5-DCDE68269020}"/>
                </a:ext>
              </a:extLst>
            </p:cNvPr>
            <p:cNvGrpSpPr/>
            <p:nvPr/>
          </p:nvGrpSpPr>
          <p:grpSpPr>
            <a:xfrm>
              <a:off x="8181166" y="1253691"/>
              <a:ext cx="3919614" cy="903264"/>
              <a:chOff x="4970823" y="12393238"/>
              <a:chExt cx="6357690" cy="911639"/>
            </a:xfrm>
          </p:grpSpPr>
          <p:sp>
            <p:nvSpPr>
              <p:cNvPr id="46" name="Rettangolo con angoli arrotondati 45">
                <a:extLst>
                  <a:ext uri="{FF2B5EF4-FFF2-40B4-BE49-F238E27FC236}">
                    <a16:creationId xmlns:a16="http://schemas.microsoft.com/office/drawing/2014/main" id="{B6700978-0220-11DA-79F4-8D987DFD9942}"/>
                  </a:ext>
                </a:extLst>
              </p:cNvPr>
              <p:cNvSpPr/>
              <p:nvPr/>
            </p:nvSpPr>
            <p:spPr>
              <a:xfrm>
                <a:off x="4970823" y="12393238"/>
                <a:ext cx="6309582" cy="911639"/>
              </a:xfrm>
              <a:prstGeom prst="round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dirty="0"/>
              </a:p>
            </p:txBody>
          </p:sp>
          <p:sp>
            <p:nvSpPr>
              <p:cNvPr id="47" name="CasellaDiTesto 46">
                <a:extLst>
                  <a:ext uri="{FF2B5EF4-FFF2-40B4-BE49-F238E27FC236}">
                    <a16:creationId xmlns:a16="http://schemas.microsoft.com/office/drawing/2014/main" id="{90C23EF1-2E70-73E8-E471-5D5613BFA9A6}"/>
                  </a:ext>
                </a:extLst>
              </p:cNvPr>
              <p:cNvSpPr txBox="1"/>
              <p:nvPr/>
            </p:nvSpPr>
            <p:spPr>
              <a:xfrm>
                <a:off x="4970823" y="12439699"/>
                <a:ext cx="6357690" cy="28580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it-IT" sz="1600" b="1" dirty="0" err="1">
                    <a:solidFill>
                      <a:srgbClr val="00B050"/>
                    </a:solidFill>
                    <a:cs typeface="Arial" panose="020B0604020202020204" pitchFamily="34" charset="0"/>
                  </a:rPr>
                  <a:t>Heat</a:t>
                </a:r>
                <a:r>
                  <a:rPr lang="it-IT" sz="1600" b="1" dirty="0">
                    <a:solidFill>
                      <a:srgbClr val="00B050"/>
                    </a:solidFill>
                    <a:cs typeface="Arial" panose="020B0604020202020204" pitchFamily="34" charset="0"/>
                  </a:rPr>
                  <a:t> </a:t>
                </a:r>
                <a:r>
                  <a:rPr lang="it-IT" sz="1600" b="1" dirty="0" err="1">
                    <a:solidFill>
                      <a:srgbClr val="00B050"/>
                    </a:solidFill>
                    <a:cs typeface="Arial" panose="020B0604020202020204" pitchFamily="34" charset="0"/>
                  </a:rPr>
                  <a:t>conduction</a:t>
                </a:r>
                <a:r>
                  <a:rPr lang="it-IT" sz="1600" b="1" dirty="0">
                    <a:solidFill>
                      <a:srgbClr val="00B050"/>
                    </a:solidFill>
                    <a:cs typeface="Arial" panose="020B0604020202020204" pitchFamily="34" charset="0"/>
                  </a:rPr>
                  <a:t> </a:t>
                </a:r>
                <a:r>
                  <a:rPr lang="it-IT" sz="1600" b="1" dirty="0" err="1">
                    <a:solidFill>
                      <a:srgbClr val="00B050"/>
                    </a:solidFill>
                    <a:cs typeface="Arial" panose="020B0604020202020204" pitchFamily="34" charset="0"/>
                  </a:rPr>
                  <a:t>equation</a:t>
                </a:r>
                <a:r>
                  <a:rPr lang="it-IT" sz="1600" b="1" dirty="0">
                    <a:solidFill>
                      <a:srgbClr val="00B050"/>
                    </a:solidFill>
                    <a:cs typeface="Arial" panose="020B0604020202020204" pitchFamily="34" charset="0"/>
                  </a:rPr>
                  <a:t> (SC domain)</a:t>
                </a: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" name="CasellaDiTesto 44">
                  <a:extLst>
                    <a:ext uri="{FF2B5EF4-FFF2-40B4-BE49-F238E27FC236}">
                      <a16:creationId xmlns:a16="http://schemas.microsoft.com/office/drawing/2014/main" id="{4A67C58B-C010-212F-DB1A-A0907E367925}"/>
                    </a:ext>
                  </a:extLst>
                </p:cNvPr>
                <p:cNvSpPr txBox="1"/>
                <p:nvPr/>
              </p:nvSpPr>
              <p:spPr>
                <a:xfrm>
                  <a:off x="8319021" y="1545990"/>
                  <a:ext cx="3570598" cy="51777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i="1" spc="48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ourier New" panose="02070309020205020404" pitchFamily="49" charset="0"/>
                          </a:rPr>
                          <m:t>𝜌</m:t>
                        </m:r>
                        <m:sSub>
                          <m:sSubPr>
                            <m:ctrlPr>
                              <a:rPr lang="it-IT" i="1" spc="48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ourier New" panose="02070309020205020404" pitchFamily="49" charset="0"/>
                              </a:rPr>
                            </m:ctrlPr>
                          </m:sSubPr>
                          <m:e>
                            <m:r>
                              <a:rPr lang="it-IT" i="1" spc="48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 </m:t>
                            </m:r>
                            <m:r>
                              <a:rPr lang="it-IT" i="1" spc="48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it-IT" i="1" spc="48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𝑝</m:t>
                            </m:r>
                          </m:sub>
                        </m:sSub>
                        <m:f>
                          <m:fPr>
                            <m:ctrlPr>
                              <a:rPr lang="it-IT" i="1" spc="48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ourier New" panose="02070309020205020404" pitchFamily="49" charset="0"/>
                              </a:rPr>
                            </m:ctrlPr>
                          </m:fPr>
                          <m:num>
                            <m:r>
                              <a:rPr lang="it-IT" i="1" spc="48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𝜕𝜃</m:t>
                            </m:r>
                          </m:num>
                          <m:den>
                            <m:r>
                              <a:rPr lang="it-IT" i="1" spc="48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𝜕</m:t>
                            </m:r>
                            <m:r>
                              <a:rPr lang="it-IT" i="1" spc="48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𝑡</m:t>
                            </m:r>
                          </m:den>
                        </m:f>
                        <m:r>
                          <a:rPr lang="it-IT" i="1" spc="48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ourier New" panose="02070309020205020404" pitchFamily="49" charset="0"/>
                          </a:rPr>
                          <m:t>=</m:t>
                        </m:r>
                        <m:r>
                          <m:rPr>
                            <m:sty m:val="p"/>
                          </m:rPr>
                          <a:rPr lang="it-IT" i="1" spc="48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ourier New" panose="02070309020205020404" pitchFamily="49" charset="0"/>
                          </a:rPr>
                          <m:t>∇</m:t>
                        </m:r>
                        <m:r>
                          <a:rPr lang="it-IT" i="1" spc="48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ourier New" panose="02070309020205020404" pitchFamily="49" charset="0"/>
                          </a:rPr>
                          <m:t>∙(−</m:t>
                        </m:r>
                        <m:sSub>
                          <m:sSubPr>
                            <m:ctrlPr>
                              <a:rPr lang="it-IT" i="1" spc="48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ourier New" panose="02070309020205020404" pitchFamily="49" charset="0"/>
                              </a:rPr>
                            </m:ctrlPr>
                          </m:sSubPr>
                          <m:e>
                            <m:r>
                              <a:rPr lang="it-IT" i="1" spc="48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it-IT" i="1" spc="48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𝑎𝑥</m:t>
                            </m:r>
                          </m:sub>
                        </m:sSub>
                        <m:r>
                          <a:rPr lang="it-IT" i="1" spc="48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ourier New" panose="02070309020205020404" pitchFamily="49" charset="0"/>
                          </a:rPr>
                          <m:t>(</m:t>
                        </m:r>
                        <m:r>
                          <a:rPr lang="it-IT" i="1" spc="48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ourier New" panose="02070309020205020404" pitchFamily="49" charset="0"/>
                          </a:rPr>
                          <m:t>𝜃</m:t>
                        </m:r>
                        <m:r>
                          <a:rPr lang="it-IT" i="1" spc="48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ourier New" panose="02070309020205020404" pitchFamily="49" charset="0"/>
                          </a:rPr>
                          <m:t>)</m:t>
                        </m:r>
                        <m:r>
                          <m:rPr>
                            <m:sty m:val="p"/>
                          </m:rPr>
                          <a:rPr lang="it-IT" i="1" spc="48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ourier New" panose="02070309020205020404" pitchFamily="49" charset="0"/>
                          </a:rPr>
                          <m:t>∇</m:t>
                        </m:r>
                        <m:r>
                          <a:rPr lang="it-IT" i="1" spc="48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ourier New" panose="02070309020205020404" pitchFamily="49" charset="0"/>
                          </a:rPr>
                          <m:t>𝜃</m:t>
                        </m:r>
                        <m:r>
                          <a:rPr lang="it-IT" i="1" spc="48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ourier New" panose="02070309020205020404" pitchFamily="49" charset="0"/>
                          </a:rPr>
                          <m:t>)+</m:t>
                        </m:r>
                        <m:sSup>
                          <m:sSupPr>
                            <m:ctrlPr>
                              <a:rPr lang="it-IT" i="1" spc="48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ourier New" panose="02070309020205020404" pitchFamily="49" charset="0"/>
                              </a:rPr>
                            </m:ctrlPr>
                          </m:sSupPr>
                          <m:e>
                            <m:r>
                              <a:rPr lang="it-IT" i="1" spc="48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𝑞</m:t>
                            </m:r>
                          </m:e>
                          <m:sup>
                            <m:r>
                              <a:rPr lang="it-IT" i="1" spc="48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′′′</m:t>
                            </m:r>
                          </m:sup>
                        </m:sSup>
                      </m:oMath>
                    </m:oMathPara>
                  </a14:m>
                  <a:endParaRPr lang="it-IT" dirty="0">
                    <a:solidFill>
                      <a:srgbClr val="00B050"/>
                    </a:solidFill>
                  </a:endParaRPr>
                </a:p>
              </p:txBody>
            </p:sp>
          </mc:Choice>
          <mc:Fallback xmlns="">
            <p:sp>
              <p:nvSpPr>
                <p:cNvPr id="45" name="CasellaDiTesto 44">
                  <a:extLst>
                    <a:ext uri="{FF2B5EF4-FFF2-40B4-BE49-F238E27FC236}">
                      <a16:creationId xmlns:a16="http://schemas.microsoft.com/office/drawing/2014/main" id="{4A67C58B-C010-212F-DB1A-A0907E36792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19021" y="1545990"/>
                  <a:ext cx="3570598" cy="517774"/>
                </a:xfrm>
                <a:prstGeom prst="rect">
                  <a:avLst/>
                </a:prstGeom>
                <a:blipFill>
                  <a:blip r:embed="rId1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49" name="Elemento grafico 48" descr="Freccia linea: curva oraria contorno">
            <a:extLst>
              <a:ext uri="{FF2B5EF4-FFF2-40B4-BE49-F238E27FC236}">
                <a16:creationId xmlns:a16="http://schemas.microsoft.com/office/drawing/2014/main" id="{CD0CC20A-7112-69B1-1860-5DE05BE441D6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 rot="20047569" flipH="1">
            <a:off x="5243996" y="1566250"/>
            <a:ext cx="934611" cy="1071084"/>
          </a:xfrm>
          <a:prstGeom prst="rect">
            <a:avLst/>
          </a:prstGeom>
        </p:spPr>
      </p:pic>
      <p:cxnSp>
        <p:nvCxnSpPr>
          <p:cNvPr id="63" name="Connettore diritto 62">
            <a:extLst>
              <a:ext uri="{FF2B5EF4-FFF2-40B4-BE49-F238E27FC236}">
                <a16:creationId xmlns:a16="http://schemas.microsoft.com/office/drawing/2014/main" id="{63755A2E-89E6-49A0-7853-48679A130A63}"/>
              </a:ext>
            </a:extLst>
          </p:cNvPr>
          <p:cNvCxnSpPr>
            <a:cxnSpLocks/>
          </p:cNvCxnSpPr>
          <p:nvPr/>
        </p:nvCxnSpPr>
        <p:spPr>
          <a:xfrm>
            <a:off x="7644073" y="1538070"/>
            <a:ext cx="0" cy="4646971"/>
          </a:xfrm>
          <a:prstGeom prst="line">
            <a:avLst/>
          </a:prstGeom>
          <a:ln w="38100">
            <a:solidFill>
              <a:srgbClr val="002B49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3" name="Gruppo 52">
            <a:extLst>
              <a:ext uri="{FF2B5EF4-FFF2-40B4-BE49-F238E27FC236}">
                <a16:creationId xmlns:a16="http://schemas.microsoft.com/office/drawing/2014/main" id="{22A1B240-AC7B-3C4C-7A8E-E142F9BD5CB4}"/>
              </a:ext>
            </a:extLst>
          </p:cNvPr>
          <p:cNvGrpSpPr/>
          <p:nvPr/>
        </p:nvGrpSpPr>
        <p:grpSpPr>
          <a:xfrm>
            <a:off x="4659806" y="2202742"/>
            <a:ext cx="808865" cy="870083"/>
            <a:chOff x="4813699" y="2406336"/>
            <a:chExt cx="808865" cy="870083"/>
          </a:xfrm>
        </p:grpSpPr>
        <p:grpSp>
          <p:nvGrpSpPr>
            <p:cNvPr id="54" name="Gruppo 53">
              <a:extLst>
                <a:ext uri="{FF2B5EF4-FFF2-40B4-BE49-F238E27FC236}">
                  <a16:creationId xmlns:a16="http://schemas.microsoft.com/office/drawing/2014/main" id="{62D23848-6DFF-3726-0457-CE617EFE59D6}"/>
                </a:ext>
              </a:extLst>
            </p:cNvPr>
            <p:cNvGrpSpPr/>
            <p:nvPr/>
          </p:nvGrpSpPr>
          <p:grpSpPr>
            <a:xfrm>
              <a:off x="4814019" y="2479782"/>
              <a:ext cx="806510" cy="762025"/>
              <a:chOff x="4814019" y="2479782"/>
              <a:chExt cx="806510" cy="762025"/>
            </a:xfrm>
          </p:grpSpPr>
          <p:grpSp>
            <p:nvGrpSpPr>
              <p:cNvPr id="58" name="Gruppo 57">
                <a:extLst>
                  <a:ext uri="{FF2B5EF4-FFF2-40B4-BE49-F238E27FC236}">
                    <a16:creationId xmlns:a16="http://schemas.microsoft.com/office/drawing/2014/main" id="{879C2913-93F2-C392-C2CF-2417AFD47539}"/>
                  </a:ext>
                </a:extLst>
              </p:cNvPr>
              <p:cNvGrpSpPr/>
              <p:nvPr/>
            </p:nvGrpSpPr>
            <p:grpSpPr>
              <a:xfrm>
                <a:off x="4857274" y="2479782"/>
                <a:ext cx="720202" cy="762025"/>
                <a:chOff x="4857274" y="2479782"/>
                <a:chExt cx="720202" cy="762025"/>
              </a:xfrm>
            </p:grpSpPr>
            <p:sp>
              <p:nvSpPr>
                <p:cNvPr id="65" name="Arco 64">
                  <a:extLst>
                    <a:ext uri="{FF2B5EF4-FFF2-40B4-BE49-F238E27FC236}">
                      <a16:creationId xmlns:a16="http://schemas.microsoft.com/office/drawing/2014/main" id="{489A4B39-BF8D-2B76-407A-DD1AF19FDD78}"/>
                    </a:ext>
                  </a:extLst>
                </p:cNvPr>
                <p:cNvSpPr/>
                <p:nvPr/>
              </p:nvSpPr>
              <p:spPr>
                <a:xfrm>
                  <a:off x="4857274" y="2521807"/>
                  <a:ext cx="720000" cy="720000"/>
                </a:xfrm>
                <a:prstGeom prst="arc">
                  <a:avLst>
                    <a:gd name="adj1" fmla="val 13248219"/>
                    <a:gd name="adj2" fmla="val 19282293"/>
                  </a:avLst>
                </a:prstGeom>
                <a:ln w="1905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66" name="Arco 65">
                  <a:extLst>
                    <a:ext uri="{FF2B5EF4-FFF2-40B4-BE49-F238E27FC236}">
                      <a16:creationId xmlns:a16="http://schemas.microsoft.com/office/drawing/2014/main" id="{3C95FC31-CAF2-269B-FB25-3BC7B83C570D}"/>
                    </a:ext>
                  </a:extLst>
                </p:cNvPr>
                <p:cNvSpPr/>
                <p:nvPr/>
              </p:nvSpPr>
              <p:spPr>
                <a:xfrm flipV="1">
                  <a:off x="4857476" y="2479782"/>
                  <a:ext cx="720000" cy="720000"/>
                </a:xfrm>
                <a:prstGeom prst="arc">
                  <a:avLst>
                    <a:gd name="adj1" fmla="val 13248219"/>
                    <a:gd name="adj2" fmla="val 19282293"/>
                  </a:avLst>
                </a:prstGeom>
                <a:ln w="1905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</p:grpSp>
          <p:grpSp>
            <p:nvGrpSpPr>
              <p:cNvPr id="59" name="Gruppo 58">
                <a:extLst>
                  <a:ext uri="{FF2B5EF4-FFF2-40B4-BE49-F238E27FC236}">
                    <a16:creationId xmlns:a16="http://schemas.microsoft.com/office/drawing/2014/main" id="{B78F741D-1A3E-FC28-99FA-A87D361FFA40}"/>
                  </a:ext>
                </a:extLst>
              </p:cNvPr>
              <p:cNvGrpSpPr/>
              <p:nvPr/>
            </p:nvGrpSpPr>
            <p:grpSpPr>
              <a:xfrm rot="16395015">
                <a:off x="4857274" y="2447730"/>
                <a:ext cx="720000" cy="806510"/>
                <a:chOff x="4857274" y="2455918"/>
                <a:chExt cx="720000" cy="806510"/>
              </a:xfrm>
            </p:grpSpPr>
            <p:sp>
              <p:nvSpPr>
                <p:cNvPr id="61" name="Arco 60">
                  <a:extLst>
                    <a:ext uri="{FF2B5EF4-FFF2-40B4-BE49-F238E27FC236}">
                      <a16:creationId xmlns:a16="http://schemas.microsoft.com/office/drawing/2014/main" id="{8D98BA10-8ADF-BF2C-7190-0956488F09C1}"/>
                    </a:ext>
                  </a:extLst>
                </p:cNvPr>
                <p:cNvSpPr/>
                <p:nvPr/>
              </p:nvSpPr>
              <p:spPr>
                <a:xfrm>
                  <a:off x="4857274" y="2455918"/>
                  <a:ext cx="720000" cy="720000"/>
                </a:xfrm>
                <a:prstGeom prst="arc">
                  <a:avLst>
                    <a:gd name="adj1" fmla="val 13248219"/>
                    <a:gd name="adj2" fmla="val 19282293"/>
                  </a:avLst>
                </a:prstGeom>
                <a:ln w="1905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64" name="Arco 63">
                  <a:extLst>
                    <a:ext uri="{FF2B5EF4-FFF2-40B4-BE49-F238E27FC236}">
                      <a16:creationId xmlns:a16="http://schemas.microsoft.com/office/drawing/2014/main" id="{BAA1D085-E3BF-D227-26D1-35749BEC8763}"/>
                    </a:ext>
                  </a:extLst>
                </p:cNvPr>
                <p:cNvSpPr/>
                <p:nvPr/>
              </p:nvSpPr>
              <p:spPr>
                <a:xfrm flipV="1">
                  <a:off x="4857274" y="2542428"/>
                  <a:ext cx="720000" cy="720000"/>
                </a:xfrm>
                <a:prstGeom prst="arc">
                  <a:avLst>
                    <a:gd name="adj1" fmla="val 13248219"/>
                    <a:gd name="adj2" fmla="val 19282293"/>
                  </a:avLst>
                </a:prstGeom>
                <a:ln w="1905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</p:grpSp>
        </p:grpSp>
        <p:grpSp>
          <p:nvGrpSpPr>
            <p:cNvPr id="55" name="Gruppo 54">
              <a:extLst>
                <a:ext uri="{FF2B5EF4-FFF2-40B4-BE49-F238E27FC236}">
                  <a16:creationId xmlns:a16="http://schemas.microsoft.com/office/drawing/2014/main" id="{9C02C665-AE51-56FA-31A8-009F43C21601}"/>
                </a:ext>
              </a:extLst>
            </p:cNvPr>
            <p:cNvGrpSpPr/>
            <p:nvPr/>
          </p:nvGrpSpPr>
          <p:grpSpPr>
            <a:xfrm rot="19704815">
              <a:off x="4813699" y="2406336"/>
              <a:ext cx="808865" cy="870083"/>
              <a:chOff x="4825940" y="2377935"/>
              <a:chExt cx="808865" cy="870083"/>
            </a:xfrm>
          </p:grpSpPr>
          <p:sp>
            <p:nvSpPr>
              <p:cNvPr id="56" name="Arco 55">
                <a:extLst>
                  <a:ext uri="{FF2B5EF4-FFF2-40B4-BE49-F238E27FC236}">
                    <a16:creationId xmlns:a16="http://schemas.microsoft.com/office/drawing/2014/main" id="{A9D115DC-9EB4-5092-E388-D6A7FFE3EF65}"/>
                  </a:ext>
                </a:extLst>
              </p:cNvPr>
              <p:cNvSpPr/>
              <p:nvPr/>
            </p:nvSpPr>
            <p:spPr>
              <a:xfrm>
                <a:off x="4825940" y="2377935"/>
                <a:ext cx="720000" cy="720000"/>
              </a:xfrm>
              <a:prstGeom prst="arc">
                <a:avLst>
                  <a:gd name="adj1" fmla="val 13248219"/>
                  <a:gd name="adj2" fmla="val 19282293"/>
                </a:avLst>
              </a:prstGeom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57" name="Arco 56">
                <a:extLst>
                  <a:ext uri="{FF2B5EF4-FFF2-40B4-BE49-F238E27FC236}">
                    <a16:creationId xmlns:a16="http://schemas.microsoft.com/office/drawing/2014/main" id="{DF7040ED-C7A0-1400-65ED-5D72185FEB21}"/>
                  </a:ext>
                </a:extLst>
              </p:cNvPr>
              <p:cNvSpPr/>
              <p:nvPr/>
            </p:nvSpPr>
            <p:spPr>
              <a:xfrm rot="21578281" flipV="1">
                <a:off x="4914805" y="2576269"/>
                <a:ext cx="720000" cy="671749"/>
              </a:xfrm>
              <a:prstGeom prst="arc">
                <a:avLst>
                  <a:gd name="adj1" fmla="val 13835170"/>
                  <a:gd name="adj2" fmla="val 19793851"/>
                </a:avLst>
              </a:prstGeom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</p:grpSp>
      <p:sp>
        <p:nvSpPr>
          <p:cNvPr id="18" name="Content Placeholder 4">
            <a:extLst>
              <a:ext uri="{FF2B5EF4-FFF2-40B4-BE49-F238E27FC236}">
                <a16:creationId xmlns:a16="http://schemas.microsoft.com/office/drawing/2014/main" id="{994C4979-2C4F-0CD6-128C-C190CACD8ED2}"/>
              </a:ext>
            </a:extLst>
          </p:cNvPr>
          <p:cNvSpPr txBox="1">
            <a:spLocks/>
          </p:cNvSpPr>
          <p:nvPr/>
        </p:nvSpPr>
        <p:spPr>
          <a:xfrm>
            <a:off x="96926" y="1617076"/>
            <a:ext cx="3503194" cy="18213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60000" indent="-360000" algn="l" defTabSz="685783" rtl="0" eaLnBrk="1" latinLnBrk="0" hangingPunct="1">
              <a:lnSpc>
                <a:spcPct val="90000"/>
              </a:lnSpc>
              <a:spcBef>
                <a:spcPts val="750"/>
              </a:spcBef>
              <a:buClr>
                <a:srgbClr val="002060"/>
              </a:buClr>
              <a:buSzPct val="100000"/>
              <a:buFont typeface="Wingdings" panose="05000000000000000000" pitchFamily="2" charset="2"/>
              <a:buChar char="v"/>
              <a:defRPr lang="en-US" sz="2400" kern="12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702000" indent="-360000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00B0F0"/>
              </a:buClr>
              <a:buSzPct val="100000"/>
              <a:buFont typeface="Wingdings" panose="05000000000000000000" pitchFamily="2" charset="2"/>
              <a:buChar char="v"/>
              <a:defRPr lang="en-US" sz="2000" kern="12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1044000" indent="-360000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00B050"/>
              </a:buClr>
              <a:buSzPct val="100000"/>
              <a:buFont typeface="Wingdings" panose="05000000000000000000" pitchFamily="2" charset="2"/>
              <a:buChar char="v"/>
              <a:defRPr lang="en-US" sz="1600" kern="12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386000" indent="-360000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FC000"/>
              </a:buClr>
              <a:buSzPct val="100000"/>
              <a:buFont typeface="Wingdings" panose="05000000000000000000" pitchFamily="2" charset="2"/>
              <a:buChar char="v"/>
              <a:defRPr lang="en-US" sz="1400" kern="12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1731600" indent="-360000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v"/>
              <a:defRPr lang="en-US" sz="1400" kern="1200" noProof="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2000" dirty="0" err="1">
                <a:cs typeface="Arial" panose="020B0604020202020204" pitchFamily="34" charset="0"/>
              </a:rPr>
              <a:t>Thin</a:t>
            </a:r>
            <a:r>
              <a:rPr lang="it-IT" sz="2000" dirty="0">
                <a:cs typeface="Arial" panose="020B0604020202020204" pitchFamily="34" charset="0"/>
              </a:rPr>
              <a:t> shell </a:t>
            </a:r>
            <a:r>
              <a:rPr lang="it-IT" sz="2000" dirty="0" err="1">
                <a:cs typeface="Arial" panose="020B0604020202020204" pitchFamily="34" charset="0"/>
              </a:rPr>
              <a:t>approximation</a:t>
            </a:r>
            <a:endParaRPr lang="it-IT" sz="2000" dirty="0">
              <a:cs typeface="Arial" panose="020B0604020202020204" pitchFamily="34" charset="0"/>
            </a:endParaRPr>
          </a:p>
          <a:p>
            <a:endParaRPr lang="it-IT" sz="2000" dirty="0">
              <a:cs typeface="Arial" panose="020B0604020202020204" pitchFamily="34" charset="0"/>
            </a:endParaRPr>
          </a:p>
          <a:p>
            <a:r>
              <a:rPr lang="it-IT" sz="2000" u="sng" dirty="0" err="1"/>
              <a:t>Homogenized</a:t>
            </a:r>
            <a:r>
              <a:rPr lang="it-IT" sz="2000" u="sng" dirty="0"/>
              <a:t> </a:t>
            </a:r>
            <a:r>
              <a:rPr lang="it-IT" sz="2000" u="sng" dirty="0" err="1"/>
              <a:t>properties</a:t>
            </a:r>
            <a:r>
              <a:rPr lang="it-IT" sz="2000" u="sng" dirty="0"/>
              <a:t> </a:t>
            </a:r>
            <a:r>
              <a:rPr lang="it-IT" sz="2000" dirty="0" err="1"/>
              <a:t>weigthed</a:t>
            </a:r>
            <a:r>
              <a:rPr lang="it-IT" sz="2000" dirty="0"/>
              <a:t> on the cross </a:t>
            </a:r>
            <a:r>
              <a:rPr lang="it-IT" sz="2000" dirty="0" err="1"/>
              <a:t>section</a:t>
            </a:r>
            <a:r>
              <a:rPr lang="it-IT" sz="2000" dirty="0"/>
              <a:t>  or on the mass</a:t>
            </a:r>
          </a:p>
          <a:p>
            <a:endParaRPr lang="it-IT" sz="1600" dirty="0"/>
          </a:p>
        </p:txBody>
      </p:sp>
    </p:spTree>
    <p:extLst>
      <p:ext uri="{BB962C8B-B14F-4D97-AF65-F5344CB8AC3E}">
        <p14:creationId xmlns:p14="http://schemas.microsoft.com/office/powerpoint/2010/main" val="1312988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  <p:bldP spid="16" grpId="0"/>
      <p:bldP spid="25" grpId="0"/>
      <p:bldP spid="27" grpId="0"/>
      <p:bldP spid="39" grpId="0" animBg="1"/>
      <p:bldP spid="41" grpId="0"/>
      <p:bldP spid="42" grpId="0"/>
      <p:bldP spid="37" grpId="0"/>
      <p:bldP spid="38" grpId="0"/>
      <p:bldP spid="31" grpId="0" animBg="1"/>
      <p:bldP spid="32" grpId="0" animBg="1"/>
      <p:bldP spid="33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1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_MAHTEP_presentation_v1_20230127.pptx" id="{57623284-9EFF-44E4-BF6B-C7B4E4516CFE}" vid="{395D993E-C07F-442C-996C-F0787910E3AD}"/>
    </a:ext>
  </a:extLst>
</a:theme>
</file>

<file path=ppt/theme/theme2.xml><?xml version="1.0" encoding="utf-8"?>
<a:theme xmlns:a="http://schemas.openxmlformats.org/drawingml/2006/main" name="Office Theme custom bullet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1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e1df22ec-70aa-4917-b297-4cd5b7f04700">
      <UserInfo>
        <DisplayName>Daniele  Placido</DisplayName>
        <AccountId>33</AccountId>
        <AccountType/>
      </UserInfo>
    </SharedWithUsers>
    <lcf76f155ced4ddcb4097134ff3c332f xmlns="ddba171a-1d49-489c-bf77-8e219bb1274f">
      <Terms xmlns="http://schemas.microsoft.com/office/infopath/2007/PartnerControls"/>
    </lcf76f155ced4ddcb4097134ff3c332f>
    <TaxCatchAll xmlns="e1df22ec-70aa-4917-b297-4cd5b7f04700" xsi:nil="true"/>
    <_Flow_SignoffStatus xmlns="ddba171a-1d49-489c-bf77-8e219bb1274f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1B0168C57EBD84292E6139C5BBE06A3" ma:contentTypeVersion="15" ma:contentTypeDescription="Create a new document." ma:contentTypeScope="" ma:versionID="3cd83e449ad1bf20ca8e2bc3ca4ed937">
  <xsd:schema xmlns:xsd="http://www.w3.org/2001/XMLSchema" xmlns:xs="http://www.w3.org/2001/XMLSchema" xmlns:p="http://schemas.microsoft.com/office/2006/metadata/properties" xmlns:ns2="ddba171a-1d49-489c-bf77-8e219bb1274f" xmlns:ns3="e1df22ec-70aa-4917-b297-4cd5b7f04700" targetNamespace="http://schemas.microsoft.com/office/2006/metadata/properties" ma:root="true" ma:fieldsID="31eee1a70bea845527209fb25fb34383" ns2:_="" ns3:_="">
    <xsd:import namespace="ddba171a-1d49-489c-bf77-8e219bb1274f"/>
    <xsd:import namespace="e1df22ec-70aa-4917-b297-4cd5b7f0470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3:SharedWithUsers" minOccurs="0"/>
                <xsd:element ref="ns3:SharedWithDetails" minOccurs="0"/>
                <xsd:element ref="ns2:_Flow_SignoffStatu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dba171a-1d49-489c-bf77-8e219bb1274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6" nillable="true" ma:displayName="Length (seconds)" ma:internalName="MediaLengthInSeconds" ma:readOnly="true">
      <xsd:simpleType>
        <xsd:restriction base="dms:Unknown"/>
      </xsd:simpleType>
    </xsd:element>
    <xsd:element name="_Flow_SignoffStatus" ma:index="19" nillable="true" ma:displayName="Sign-off status" ma:internalName="Sign_x002d_off_x0020_status">
      <xsd:simpleType>
        <xsd:restriction base="dms:Text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01d839f4-5e4e-4afa-85c1-b6ecef325b1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df22ec-70aa-4917-b297-4cd5b7f04700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22093327-5844-44a4-8638-74423d6e9520}" ma:internalName="TaxCatchAll" ma:showField="CatchAllData" ma:web="e1df22ec-70aa-4917-b297-4cd5b7f0470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0BED28A-AEDE-457B-95FE-DAC2F7E683B8}">
  <ds:schemaRefs>
    <ds:schemaRef ds:uri="e1df22ec-70aa-4917-b297-4cd5b7f04700"/>
    <ds:schemaRef ds:uri="http://schemas.openxmlformats.org/package/2006/metadata/core-properties"/>
    <ds:schemaRef ds:uri="http://schemas.microsoft.com/office/2006/documentManagement/types"/>
    <ds:schemaRef ds:uri="http://purl.org/dc/terms/"/>
    <ds:schemaRef ds:uri="http://schemas.microsoft.com/office/2006/metadata/properties"/>
    <ds:schemaRef ds:uri="http://purl.org/dc/dcmitype/"/>
    <ds:schemaRef ds:uri="http://www.w3.org/XML/1998/namespace"/>
    <ds:schemaRef ds:uri="http://schemas.microsoft.com/office/infopath/2007/PartnerControls"/>
    <ds:schemaRef ds:uri="ddba171a-1d49-489c-bf77-8e219bb1274f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55D1558F-4C9B-4EE8-99AC-F6D7649CBA5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71C6EBC-E874-400C-9AC5-43882BB6CD0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dba171a-1d49-489c-bf77-8e219bb1274f"/>
    <ds:schemaRef ds:uri="e1df22ec-70aa-4917-b297-4cd5b7f0470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TEM_MAHTEP_presentation_v2_20230127</Template>
  <TotalTime>9351</TotalTime>
  <Words>1112</Words>
  <Application>Microsoft Office PowerPoint</Application>
  <PresentationFormat>Widescreen</PresentationFormat>
  <Paragraphs>237</Paragraphs>
  <Slides>19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8</vt:i4>
      </vt:variant>
      <vt:variant>
        <vt:lpstr>Tema</vt:lpstr>
      </vt:variant>
      <vt:variant>
        <vt:i4>2</vt:i4>
      </vt:variant>
      <vt:variant>
        <vt:lpstr>Server OLE incorporati</vt:lpstr>
      </vt:variant>
      <vt:variant>
        <vt:i4>2</vt:i4>
      </vt:variant>
      <vt:variant>
        <vt:lpstr>Titoli diapositive</vt:lpstr>
      </vt:variant>
      <vt:variant>
        <vt:i4>19</vt:i4>
      </vt:variant>
    </vt:vector>
  </HeadingPairs>
  <TitlesOfParts>
    <vt:vector size="31" baseType="lpstr">
      <vt:lpstr>Microsoft YaHei</vt:lpstr>
      <vt:lpstr>Arial</vt:lpstr>
      <vt:lpstr>Calibri</vt:lpstr>
      <vt:lpstr>Cambria Math</vt:lpstr>
      <vt:lpstr>Poppins</vt:lpstr>
      <vt:lpstr>Poppins ExtraBold</vt:lpstr>
      <vt:lpstr>Tahoma</vt:lpstr>
      <vt:lpstr>Wingdings</vt:lpstr>
      <vt:lpstr>Office Theme</vt:lpstr>
      <vt:lpstr>Office Theme custom bullets</vt:lpstr>
      <vt:lpstr>Immagine bitmap</vt:lpstr>
      <vt:lpstr>Bitmap Image</vt:lpstr>
      <vt:lpstr>Critical current numerical characterization of 6-layers CORC® cables</vt:lpstr>
      <vt:lpstr>Outline</vt:lpstr>
      <vt:lpstr>ReBCO tapes and CORC® cables</vt:lpstr>
      <vt:lpstr>CORC® for high field applications</vt:lpstr>
      <vt:lpstr>Modeling HTS cables</vt:lpstr>
      <vt:lpstr>Modeling CORC® cables</vt:lpstr>
      <vt:lpstr>Aim of the work</vt:lpstr>
      <vt:lpstr>Verification and validation</vt:lpstr>
      <vt:lpstr>Numerical multiphysics model based on T-A formulation</vt:lpstr>
      <vt:lpstr>Current-sharing boundary condition</vt:lpstr>
      <vt:lpstr>Model set-up</vt:lpstr>
      <vt:lpstr>Critical current scaling</vt:lpstr>
      <vt:lpstr>Results: current distribution</vt:lpstr>
      <vt:lpstr>Results: magnetic field distribution</vt:lpstr>
      <vt:lpstr>Results: VI curve comparison</vt:lpstr>
      <vt:lpstr>Conclusion and future perspectives</vt:lpstr>
      <vt:lpstr>Presentazione standard di PowerPoint</vt:lpstr>
      <vt:lpstr>Presentazione standard di PowerPoint</vt:lpstr>
      <vt:lpstr>Appendix A: Thermal model for CORC®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Daniele  Placido</dc:creator>
  <cp:lastModifiedBy>Sofia  Viarengo</cp:lastModifiedBy>
  <cp:revision>32</cp:revision>
  <dcterms:created xsi:type="dcterms:W3CDTF">2023-02-03T16:54:16Z</dcterms:created>
  <dcterms:modified xsi:type="dcterms:W3CDTF">2024-06-10T21:29:23Z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0x01010031B0168C57EBD84292E6139C5BBE06A3</vt:lpwstr>
  </property>
</Properties>
</file>