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05.06.2023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507" y="4380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Aramis</a:t>
            </a:r>
            <a:r>
              <a:rPr lang="en-US" dirty="0" smtClean="0"/>
              <a:t>: Cristallina 12.4 keV</a:t>
            </a:r>
          </a:p>
          <a:p>
            <a:r>
              <a:rPr lang="en-US" b="1" dirty="0" smtClean="0"/>
              <a:t>Athos</a:t>
            </a:r>
            <a:r>
              <a:rPr lang="en-US" dirty="0" smtClean="0"/>
              <a:t>: Furka 780/530 eV C+</a:t>
            </a:r>
            <a:endParaRPr lang="de-CH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75820"/>
            <a:ext cx="1042996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276" y="471487"/>
            <a:ext cx="8629384" cy="611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7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Set-up and performances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412" y="1603919"/>
            <a:ext cx="6061163" cy="4273006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2000" dirty="0" smtClean="0"/>
              <a:t>Aramis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12.4 keV 500-600 </a:t>
            </a:r>
            <a:r>
              <a:rPr lang="en-US" sz="1600" dirty="0" err="1" smtClean="0"/>
              <a:t>uJ</a:t>
            </a:r>
            <a:r>
              <a:rPr lang="en-US" sz="1600" dirty="0" smtClean="0"/>
              <a:t>, good but not a record (900 </a:t>
            </a:r>
            <a:r>
              <a:rPr lang="en-US" sz="1600" dirty="0" err="1" smtClean="0"/>
              <a:t>uJ</a:t>
            </a:r>
            <a:r>
              <a:rPr lang="en-US" sz="1600" dirty="0" smtClean="0"/>
              <a:t>)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BW optimization 0.15% at best, re-optimized several times during the week to get rid of side bands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Optimize </a:t>
            </a:r>
            <a:r>
              <a:rPr lang="en-US" sz="1600" dirty="0" err="1" smtClean="0"/>
              <a:t>Alcor</a:t>
            </a:r>
            <a:r>
              <a:rPr lang="en-US" sz="1600" dirty="0" smtClean="0"/>
              <a:t> alignment on Tuesday, needs less laser power and more pulse energy 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Some instability during the week, periodic retuning of compression and X-band amplitude</a:t>
            </a:r>
          </a:p>
          <a:p>
            <a:pPr marL="285750" indent="-285750">
              <a:lnSpc>
                <a:spcPct val="100000"/>
              </a:lnSpc>
            </a:pPr>
            <a:r>
              <a:rPr lang="en-US" sz="2000" dirty="0" smtClean="0"/>
              <a:t>Athos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780 eV 3.5 mJ / 530 eV 4 mJ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Energy change on Thursday (and Saturday), 780&lt;-&gt;530 eV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sz="1600" dirty="0" smtClean="0"/>
              <a:t>some energy scans lead to a large drop in pulse energy, restored settings and scaling with OP tools worked well, maybe something is wrong with ES script?</a:t>
            </a:r>
          </a:p>
          <a:p>
            <a:pPr marL="742950" lvl="1" indent="-285750">
              <a:lnSpc>
                <a:spcPct val="100000"/>
              </a:lnSpc>
            </a:pPr>
            <a:endParaRPr lang="en-US" sz="1600" dirty="0" smtClean="0"/>
          </a:p>
          <a:p>
            <a:endParaRPr lang="de-CH" sz="2000" dirty="0"/>
          </a:p>
        </p:txBody>
      </p:sp>
      <p:pic>
        <p:nvPicPr>
          <p:cNvPr id="1026" name="Picture 2" descr="Screenshot_from_2023-06-02_07-44-32.png (1064×788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136" y="750887"/>
            <a:ext cx="388873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2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Technical problems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3525"/>
            <a:ext cx="10029825" cy="495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 smtClean="0"/>
              <a:t>Problems causing downtime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DRPS, detector 1204 failed (1h, Tuesday)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Athos gas attenuator not </a:t>
            </a:r>
            <a:r>
              <a:rPr lang="en-US" sz="1600" dirty="0" smtClean="0"/>
              <a:t>working (40 min in total, Wednesday)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S30CB02, LLRF controls (2h, Saturday</a:t>
            </a:r>
            <a:r>
              <a:rPr lang="en-US" sz="1600" dirty="0" smtClean="0"/>
              <a:t>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S30CB05, connection(?) problem (1h</a:t>
            </a:r>
            <a:r>
              <a:rPr lang="en-US" sz="1600" dirty="0"/>
              <a:t>, Saturday)</a:t>
            </a:r>
          </a:p>
          <a:p>
            <a:pPr>
              <a:spcBef>
                <a:spcPts val="1000"/>
              </a:spcBef>
            </a:pPr>
            <a:endParaRPr lang="en-US" sz="1600" dirty="0" smtClean="0"/>
          </a:p>
          <a:p>
            <a:pPr>
              <a:spcBef>
                <a:spcPts val="1000"/>
              </a:spcBef>
            </a:pPr>
            <a:r>
              <a:rPr lang="en-US" sz="1600" dirty="0" smtClean="0"/>
              <a:t>Other problems</a:t>
            </a:r>
            <a:endParaRPr lang="en-US" sz="1600" dirty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SATMA02 down (not needed during the week)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SINSB01 has not enough margin for regulation (already at the limit, change working point?)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Laser Heater in the wrong position: the momentum calculation is unreliable (it depends on the beam-pipe position which is not reproducible) this leads to wrong settings being loaded, we will use the current reading from now on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Resonant kicker briefly stopped (Wednesday)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Aramis gas detector, unreliable, large noise on slow signal (Sunday)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32108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Set-up and performances</vt:lpstr>
      <vt:lpstr>Technical problems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19</cp:revision>
  <dcterms:created xsi:type="dcterms:W3CDTF">2023-03-05T10:46:20Z</dcterms:created>
  <dcterms:modified xsi:type="dcterms:W3CDTF">2023-06-05T09:20:32Z</dcterms:modified>
</cp:coreProperties>
</file>